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sldIdLst>
    <p:sldId id="419" r:id="rId2"/>
    <p:sldId id="385" r:id="rId3"/>
    <p:sldId id="477" r:id="rId4"/>
    <p:sldId id="482" r:id="rId5"/>
    <p:sldId id="431" r:id="rId6"/>
    <p:sldId id="425" r:id="rId7"/>
    <p:sldId id="426" r:id="rId8"/>
    <p:sldId id="427" r:id="rId9"/>
    <p:sldId id="496" r:id="rId10"/>
    <p:sldId id="434" r:id="rId11"/>
    <p:sldId id="440" r:id="rId12"/>
    <p:sldId id="485" r:id="rId13"/>
    <p:sldId id="442" r:id="rId14"/>
    <p:sldId id="435" r:id="rId15"/>
    <p:sldId id="439" r:id="rId16"/>
    <p:sldId id="444" r:id="rId17"/>
    <p:sldId id="488" r:id="rId18"/>
    <p:sldId id="450" r:id="rId19"/>
    <p:sldId id="489" r:id="rId20"/>
    <p:sldId id="453" r:id="rId21"/>
    <p:sldId id="490" r:id="rId22"/>
    <p:sldId id="454" r:id="rId23"/>
    <p:sldId id="491" r:id="rId24"/>
    <p:sldId id="455" r:id="rId25"/>
    <p:sldId id="487" r:id="rId26"/>
    <p:sldId id="492" r:id="rId27"/>
    <p:sldId id="456" r:id="rId28"/>
    <p:sldId id="457" r:id="rId29"/>
    <p:sldId id="452" r:id="rId30"/>
    <p:sldId id="334" r:id="rId31"/>
    <p:sldId id="336" r:id="rId32"/>
    <p:sldId id="337" r:id="rId33"/>
    <p:sldId id="494" r:id="rId34"/>
    <p:sldId id="461" r:id="rId35"/>
    <p:sldId id="459" r:id="rId36"/>
    <p:sldId id="495" r:id="rId37"/>
    <p:sldId id="358" r:id="rId38"/>
    <p:sldId id="463" r:id="rId39"/>
    <p:sldId id="493" r:id="rId40"/>
    <p:sldId id="465" r:id="rId41"/>
    <p:sldId id="475" r:id="rId42"/>
    <p:sldId id="373" r:id="rId43"/>
    <p:sldId id="437" r:id="rId44"/>
    <p:sldId id="25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F0F4FA"/>
    <a:srgbClr val="F7F3FB"/>
    <a:srgbClr val="EDEFF3"/>
    <a:srgbClr val="ECF5E7"/>
    <a:srgbClr val="FFF3F9"/>
    <a:srgbClr val="FFE5F2"/>
    <a:srgbClr val="F4F9F1"/>
    <a:srgbClr val="FFFCF3"/>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05" autoAdjust="0"/>
    <p:restoredTop sz="85158" autoAdjust="0"/>
  </p:normalViewPr>
  <p:slideViewPr>
    <p:cSldViewPr snapToGrid="0">
      <p:cViewPr>
        <p:scale>
          <a:sx n="100" d="100"/>
          <a:sy n="100" d="100"/>
        </p:scale>
        <p:origin x="762"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9AB3A8-A03D-4A32-9B39-C6788C6C3ED5}"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530034-F4ED-47EE-AC95-614E6A9F5375}" type="slidenum">
              <a:rPr lang="en-US" smtClean="0"/>
              <a:t>‹#›</a:t>
            </a:fld>
            <a:endParaRPr lang="en-US"/>
          </a:p>
        </p:txBody>
      </p:sp>
    </p:spTree>
    <p:extLst>
      <p:ext uri="{BB962C8B-B14F-4D97-AF65-F5344CB8AC3E}">
        <p14:creationId xmlns:p14="http://schemas.microsoft.com/office/powerpoint/2010/main" val="3524802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530034-F4ED-47EE-AC95-614E6A9F5375}" type="slidenum">
              <a:rPr lang="en-US" smtClean="0"/>
              <a:t>1</a:t>
            </a:fld>
            <a:endParaRPr lang="en-US"/>
          </a:p>
        </p:txBody>
      </p:sp>
    </p:spTree>
    <p:extLst>
      <p:ext uri="{BB962C8B-B14F-4D97-AF65-F5344CB8AC3E}">
        <p14:creationId xmlns:p14="http://schemas.microsoft.com/office/powerpoint/2010/main" val="2007643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530034-F4ED-47EE-AC95-614E6A9F5375}" type="slidenum">
              <a:rPr lang="en-US" smtClean="0"/>
              <a:t>44</a:t>
            </a:fld>
            <a:endParaRPr lang="en-US"/>
          </a:p>
        </p:txBody>
      </p:sp>
    </p:spTree>
    <p:extLst>
      <p:ext uri="{BB962C8B-B14F-4D97-AF65-F5344CB8AC3E}">
        <p14:creationId xmlns:p14="http://schemas.microsoft.com/office/powerpoint/2010/main" val="1455878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530034-F4ED-47EE-AC95-614E6A9F5375}" type="slidenum">
              <a:rPr lang="en-US" smtClean="0"/>
              <a:t>2</a:t>
            </a:fld>
            <a:endParaRPr lang="en-US"/>
          </a:p>
        </p:txBody>
      </p:sp>
    </p:spTree>
    <p:extLst>
      <p:ext uri="{BB962C8B-B14F-4D97-AF65-F5344CB8AC3E}">
        <p14:creationId xmlns:p14="http://schemas.microsoft.com/office/powerpoint/2010/main" val="2869708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530034-F4ED-47EE-AC95-614E6A9F5375}" type="slidenum">
              <a:rPr lang="en-US" smtClean="0"/>
              <a:t>6</a:t>
            </a:fld>
            <a:endParaRPr lang="en-US"/>
          </a:p>
        </p:txBody>
      </p:sp>
    </p:spTree>
    <p:extLst>
      <p:ext uri="{BB962C8B-B14F-4D97-AF65-F5344CB8AC3E}">
        <p14:creationId xmlns:p14="http://schemas.microsoft.com/office/powerpoint/2010/main" val="2867885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  ahead of time</a:t>
            </a:r>
          </a:p>
          <a:p>
            <a:r>
              <a:rPr lang="en-US" dirty="0"/>
              <a:t>Right – later in time</a:t>
            </a:r>
          </a:p>
        </p:txBody>
      </p:sp>
      <p:sp>
        <p:nvSpPr>
          <p:cNvPr id="4" name="Slide Number Placeholder 3"/>
          <p:cNvSpPr>
            <a:spLocks noGrp="1"/>
          </p:cNvSpPr>
          <p:nvPr>
            <p:ph type="sldNum" sz="quarter" idx="10"/>
          </p:nvPr>
        </p:nvSpPr>
        <p:spPr/>
        <p:txBody>
          <a:bodyPr/>
          <a:lstStyle/>
          <a:p>
            <a:fld id="{F3530034-F4ED-47EE-AC95-614E6A9F5375}" type="slidenum">
              <a:rPr lang="en-US" smtClean="0"/>
              <a:t>11</a:t>
            </a:fld>
            <a:endParaRPr lang="en-US"/>
          </a:p>
        </p:txBody>
      </p:sp>
    </p:spTree>
    <p:extLst>
      <p:ext uri="{BB962C8B-B14F-4D97-AF65-F5344CB8AC3E}">
        <p14:creationId xmlns:p14="http://schemas.microsoft.com/office/powerpoint/2010/main" val="4249486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  ahead of time</a:t>
            </a:r>
          </a:p>
          <a:p>
            <a:r>
              <a:rPr lang="en-US" dirty="0"/>
              <a:t>Right – later in time</a:t>
            </a:r>
          </a:p>
        </p:txBody>
      </p:sp>
      <p:sp>
        <p:nvSpPr>
          <p:cNvPr id="4" name="Slide Number Placeholder 3"/>
          <p:cNvSpPr>
            <a:spLocks noGrp="1"/>
          </p:cNvSpPr>
          <p:nvPr>
            <p:ph type="sldNum" sz="quarter" idx="10"/>
          </p:nvPr>
        </p:nvSpPr>
        <p:spPr/>
        <p:txBody>
          <a:bodyPr/>
          <a:lstStyle/>
          <a:p>
            <a:fld id="{F3530034-F4ED-47EE-AC95-614E6A9F5375}" type="slidenum">
              <a:rPr lang="en-US" smtClean="0"/>
              <a:t>12</a:t>
            </a:fld>
            <a:endParaRPr lang="en-US"/>
          </a:p>
        </p:txBody>
      </p:sp>
    </p:spTree>
    <p:extLst>
      <p:ext uri="{BB962C8B-B14F-4D97-AF65-F5344CB8AC3E}">
        <p14:creationId xmlns:p14="http://schemas.microsoft.com/office/powerpoint/2010/main" val="398440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Appear before, appear after, we direct the interested audience to </a:t>
            </a:r>
          </a:p>
        </p:txBody>
      </p:sp>
      <p:sp>
        <p:nvSpPr>
          <p:cNvPr id="4" name="Slide Number Placeholder 3"/>
          <p:cNvSpPr>
            <a:spLocks noGrp="1"/>
          </p:cNvSpPr>
          <p:nvPr>
            <p:ph type="sldNum" sz="quarter" idx="10"/>
          </p:nvPr>
        </p:nvSpPr>
        <p:spPr/>
        <p:txBody>
          <a:bodyPr/>
          <a:lstStyle/>
          <a:p>
            <a:fld id="{F3530034-F4ED-47EE-AC95-614E6A9F5375}" type="slidenum">
              <a:rPr lang="en-US" smtClean="0"/>
              <a:t>14</a:t>
            </a:fld>
            <a:endParaRPr lang="en-US"/>
          </a:p>
        </p:txBody>
      </p:sp>
    </p:spTree>
    <p:extLst>
      <p:ext uri="{BB962C8B-B14F-4D97-AF65-F5344CB8AC3E}">
        <p14:creationId xmlns:p14="http://schemas.microsoft.com/office/powerpoint/2010/main" val="3684551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530034-F4ED-47EE-AC95-614E6A9F5375}" type="slidenum">
              <a:rPr lang="en-US" smtClean="0"/>
              <a:t>32</a:t>
            </a:fld>
            <a:endParaRPr lang="en-US"/>
          </a:p>
        </p:txBody>
      </p:sp>
    </p:spTree>
    <p:extLst>
      <p:ext uri="{BB962C8B-B14F-4D97-AF65-F5344CB8AC3E}">
        <p14:creationId xmlns:p14="http://schemas.microsoft.com/office/powerpoint/2010/main" val="1693922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chain does have a simple interpretation. Adult </a:t>
            </a:r>
            <a:r>
              <a:rPr lang="en-US" sz="1200" kern="1200" dirty="0" err="1">
                <a:solidFill>
                  <a:schemeClr val="tx1"/>
                </a:solidFill>
                <a:effectLst/>
                <a:latin typeface="+mn-lt"/>
                <a:ea typeface="+mn-ea"/>
                <a:cs typeface="+mn-cs"/>
              </a:rPr>
              <a:t>Magellanic</a:t>
            </a:r>
            <a:r>
              <a:rPr lang="en-US" sz="1200" kern="1200" dirty="0">
                <a:solidFill>
                  <a:schemeClr val="tx1"/>
                </a:solidFill>
                <a:effectLst/>
                <a:latin typeface="+mn-lt"/>
                <a:ea typeface="+mn-ea"/>
                <a:cs typeface="+mn-cs"/>
              </a:rPr>
              <a:t> penguins regularly dive to depths of up to 50m to hunt prey, and may spend as long as fifteen minutes under water. One of our sensors measures pressure, which we showed as a fine/red line. This shows that the chain begins just after the bird begins its dive, and ends as it reached its maximum depth of 6.1 meters. </a:t>
            </a:r>
            <a:r>
              <a:rPr lang="en-US" sz="1200" kern="1200" dirty="0" err="1">
                <a:solidFill>
                  <a:schemeClr val="tx1"/>
                </a:solidFill>
                <a:effectLst/>
                <a:latin typeface="+mn-lt"/>
                <a:ea typeface="+mn-ea"/>
                <a:cs typeface="+mn-cs"/>
              </a:rPr>
              <a:t>Magellanic</a:t>
            </a:r>
            <a:r>
              <a:rPr lang="en-US" sz="1200" kern="1200" dirty="0">
                <a:solidFill>
                  <a:schemeClr val="tx1"/>
                </a:solidFill>
                <a:effectLst/>
                <a:latin typeface="+mn-lt"/>
                <a:ea typeface="+mn-ea"/>
                <a:cs typeface="+mn-cs"/>
              </a:rPr>
              <a:t> penguins have typical body densities for a bird at sea-level, but just before diving they take a very deep breath that makes them exceptionally buoyant [16]. This positive buoyancy is difficult to overcome near the surface, but at depth, the compression of water pressure cancels it, giving them a comfortable neutral buoyancy. </a:t>
            </a:r>
          </a:p>
          <a:p>
            <a:r>
              <a:rPr lang="en-US" sz="1200" kern="1200" dirty="0">
                <a:solidFill>
                  <a:schemeClr val="tx1"/>
                </a:solidFill>
                <a:effectLst/>
                <a:latin typeface="+mn-lt"/>
                <a:ea typeface="+mn-ea"/>
                <a:cs typeface="+mn-cs"/>
              </a:rPr>
              <a:t>In order to get to down to their hunting ground below sea level it is clear that “(for penguins) </a:t>
            </a:r>
            <a:r>
              <a:rPr lang="en-US" sz="1200" i="1" kern="1200" dirty="0" err="1">
                <a:solidFill>
                  <a:schemeClr val="tx1"/>
                </a:solidFill>
                <a:effectLst/>
                <a:latin typeface="+mn-lt"/>
                <a:ea typeface="+mn-ea"/>
                <a:cs typeface="+mn-cs"/>
              </a:rPr>
              <a:t>locomotory</a:t>
            </a:r>
            <a:r>
              <a:rPr lang="en-US" sz="1200" i="1" kern="1200" dirty="0">
                <a:solidFill>
                  <a:schemeClr val="tx1"/>
                </a:solidFill>
                <a:effectLst/>
                <a:latin typeface="+mn-lt"/>
                <a:ea typeface="+mn-ea"/>
                <a:cs typeface="+mn-cs"/>
              </a:rPr>
              <a:t> muscle workload, varies significantly at the beginning of dives</a:t>
            </a:r>
            <a:r>
              <a:rPr lang="en-US" sz="1200" kern="1200" dirty="0">
                <a:solidFill>
                  <a:schemeClr val="tx1"/>
                </a:solidFill>
                <a:effectLst/>
                <a:latin typeface="+mn-lt"/>
                <a:ea typeface="+mn-ea"/>
                <a:cs typeface="+mn-cs"/>
              </a:rPr>
              <a:t>” . The snippet of time series shown in does not suggest much of a change in </a:t>
            </a:r>
            <a:r>
              <a:rPr lang="en-US" sz="1200" i="1" kern="1200" dirty="0">
                <a:solidFill>
                  <a:schemeClr val="tx1"/>
                </a:solidFill>
                <a:effectLst/>
                <a:latin typeface="+mn-lt"/>
                <a:ea typeface="+mn-ea"/>
                <a:cs typeface="+mn-cs"/>
              </a:rPr>
              <a:t>stroke-rate</a:t>
            </a:r>
            <a:r>
              <a:rPr lang="en-US" sz="1200" kern="1200" dirty="0">
                <a:solidFill>
                  <a:schemeClr val="tx1"/>
                </a:solidFill>
                <a:effectLst/>
                <a:latin typeface="+mn-lt"/>
                <a:ea typeface="+mn-ea"/>
                <a:cs typeface="+mn-cs"/>
              </a:rPr>
              <a:t>, however penguins are able vary the thrust of their flapping by twisting their wings. </a:t>
            </a:r>
          </a:p>
          <a:p>
            <a:r>
              <a:rPr lang="en-US" sz="1200" kern="1200" dirty="0">
                <a:solidFill>
                  <a:schemeClr val="tx1"/>
                </a:solidFill>
                <a:effectLst/>
                <a:latin typeface="+mn-lt"/>
                <a:ea typeface="+mn-ea"/>
                <a:cs typeface="+mn-cs"/>
              </a:rPr>
              <a:t>The chains we discovered shows this dramatic sprint downwards leveling off to a comfortable cruise.  Fortunately, our data contains about a dozen major dives, allowing us to confirm our hypothesis about the meaning of this chain on more data.</a:t>
            </a:r>
          </a:p>
          <a:p>
            <a:r>
              <a:rPr lang="en-US" sz="1200" kern="1200" dirty="0">
                <a:solidFill>
                  <a:schemeClr val="tx1"/>
                </a:solidFill>
                <a:effectLst/>
                <a:latin typeface="+mn-lt"/>
                <a:ea typeface="+mn-ea"/>
                <a:cs typeface="+mn-cs"/>
              </a:rPr>
              <a:t>Note that our chain does not include every stroke in the dive. Our data is </a:t>
            </a:r>
            <a:r>
              <a:rPr lang="en-US" sz="1200" kern="1200" dirty="0" err="1">
                <a:solidFill>
                  <a:schemeClr val="tx1"/>
                </a:solidFill>
                <a:effectLst/>
                <a:latin typeface="+mn-lt"/>
                <a:ea typeface="+mn-ea"/>
                <a:cs typeface="+mn-cs"/>
              </a:rPr>
              <a:t>undersampled</a:t>
            </a:r>
            <a:r>
              <a:rPr lang="en-US" sz="1200" kern="1200" dirty="0">
                <a:solidFill>
                  <a:schemeClr val="tx1"/>
                </a:solidFill>
                <a:effectLst/>
                <a:latin typeface="+mn-lt"/>
                <a:ea typeface="+mn-ea"/>
                <a:cs typeface="+mn-cs"/>
              </a:rPr>
              <a:t> (only 40Hz for a bird that can swim at 36kph) and this data is recorded in the wild, the bird may have changed directions to avoid flotsam or fellow penguins. However, this is a great strength of our algorithm, we do not need “perfect” data to find chains, we can find chains in real-world datasets. </a:t>
            </a:r>
          </a:p>
          <a:p>
            <a:endParaRPr lang="en-US" dirty="0"/>
          </a:p>
        </p:txBody>
      </p:sp>
      <p:sp>
        <p:nvSpPr>
          <p:cNvPr id="4" name="Slide Number Placeholder 3"/>
          <p:cNvSpPr>
            <a:spLocks noGrp="1"/>
          </p:cNvSpPr>
          <p:nvPr>
            <p:ph type="sldNum" sz="quarter" idx="10"/>
          </p:nvPr>
        </p:nvSpPr>
        <p:spPr/>
        <p:txBody>
          <a:bodyPr/>
          <a:lstStyle/>
          <a:p>
            <a:fld id="{F3530034-F4ED-47EE-AC95-614E6A9F5375}" type="slidenum">
              <a:rPr lang="en-US" smtClean="0"/>
              <a:t>37</a:t>
            </a:fld>
            <a:endParaRPr lang="en-US"/>
          </a:p>
        </p:txBody>
      </p:sp>
    </p:spTree>
    <p:extLst>
      <p:ext uri="{BB962C8B-B14F-4D97-AF65-F5344CB8AC3E}">
        <p14:creationId xmlns:p14="http://schemas.microsoft.com/office/powerpoint/2010/main" val="1168384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530034-F4ED-47EE-AC95-614E6A9F5375}" type="slidenum">
              <a:rPr lang="en-US" smtClean="0"/>
              <a:t>42</a:t>
            </a:fld>
            <a:endParaRPr lang="en-US"/>
          </a:p>
        </p:txBody>
      </p:sp>
    </p:spTree>
    <p:extLst>
      <p:ext uri="{BB962C8B-B14F-4D97-AF65-F5344CB8AC3E}">
        <p14:creationId xmlns:p14="http://schemas.microsoft.com/office/powerpoint/2010/main" val="2867184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421DD4-F261-4F2A-8945-283B76828C67}"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4A9AE-0561-4AA9-94BA-8C77CB135343}" type="slidenum">
              <a:rPr lang="en-US" smtClean="0"/>
              <a:t>‹#›</a:t>
            </a:fld>
            <a:endParaRPr lang="en-US"/>
          </a:p>
        </p:txBody>
      </p:sp>
    </p:spTree>
    <p:extLst>
      <p:ext uri="{BB962C8B-B14F-4D97-AF65-F5344CB8AC3E}">
        <p14:creationId xmlns:p14="http://schemas.microsoft.com/office/powerpoint/2010/main" val="2312025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421DD4-F261-4F2A-8945-283B76828C67}"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4A9AE-0561-4AA9-94BA-8C77CB135343}" type="slidenum">
              <a:rPr lang="en-US" smtClean="0"/>
              <a:t>‹#›</a:t>
            </a:fld>
            <a:endParaRPr lang="en-US"/>
          </a:p>
        </p:txBody>
      </p:sp>
    </p:spTree>
    <p:extLst>
      <p:ext uri="{BB962C8B-B14F-4D97-AF65-F5344CB8AC3E}">
        <p14:creationId xmlns:p14="http://schemas.microsoft.com/office/powerpoint/2010/main" val="432324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421DD4-F261-4F2A-8945-283B76828C67}"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4A9AE-0561-4AA9-94BA-8C77CB135343}" type="slidenum">
              <a:rPr lang="en-US" smtClean="0"/>
              <a:t>‹#›</a:t>
            </a:fld>
            <a:endParaRPr lang="en-US"/>
          </a:p>
        </p:txBody>
      </p:sp>
    </p:spTree>
    <p:extLst>
      <p:ext uri="{BB962C8B-B14F-4D97-AF65-F5344CB8AC3E}">
        <p14:creationId xmlns:p14="http://schemas.microsoft.com/office/powerpoint/2010/main" val="3289123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421DD4-F261-4F2A-8945-283B76828C67}"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4A9AE-0561-4AA9-94BA-8C77CB135343}" type="slidenum">
              <a:rPr lang="en-US" smtClean="0"/>
              <a:t>‹#›</a:t>
            </a:fld>
            <a:endParaRPr lang="en-US"/>
          </a:p>
        </p:txBody>
      </p:sp>
    </p:spTree>
    <p:extLst>
      <p:ext uri="{BB962C8B-B14F-4D97-AF65-F5344CB8AC3E}">
        <p14:creationId xmlns:p14="http://schemas.microsoft.com/office/powerpoint/2010/main" val="1172119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421DD4-F261-4F2A-8945-283B76828C67}"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4A9AE-0561-4AA9-94BA-8C77CB135343}" type="slidenum">
              <a:rPr lang="en-US" smtClean="0"/>
              <a:t>‹#›</a:t>
            </a:fld>
            <a:endParaRPr lang="en-US"/>
          </a:p>
        </p:txBody>
      </p:sp>
    </p:spTree>
    <p:extLst>
      <p:ext uri="{BB962C8B-B14F-4D97-AF65-F5344CB8AC3E}">
        <p14:creationId xmlns:p14="http://schemas.microsoft.com/office/powerpoint/2010/main" val="18379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421DD4-F261-4F2A-8945-283B76828C67}"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4A9AE-0561-4AA9-94BA-8C77CB135343}" type="slidenum">
              <a:rPr lang="en-US" smtClean="0"/>
              <a:t>‹#›</a:t>
            </a:fld>
            <a:endParaRPr lang="en-US"/>
          </a:p>
        </p:txBody>
      </p:sp>
    </p:spTree>
    <p:extLst>
      <p:ext uri="{BB962C8B-B14F-4D97-AF65-F5344CB8AC3E}">
        <p14:creationId xmlns:p14="http://schemas.microsoft.com/office/powerpoint/2010/main" val="2580659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421DD4-F261-4F2A-8945-283B76828C67}"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54A9AE-0561-4AA9-94BA-8C77CB135343}" type="slidenum">
              <a:rPr lang="en-US" smtClean="0"/>
              <a:t>‹#›</a:t>
            </a:fld>
            <a:endParaRPr lang="en-US"/>
          </a:p>
        </p:txBody>
      </p:sp>
    </p:spTree>
    <p:extLst>
      <p:ext uri="{BB962C8B-B14F-4D97-AF65-F5344CB8AC3E}">
        <p14:creationId xmlns:p14="http://schemas.microsoft.com/office/powerpoint/2010/main" val="1385946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421DD4-F261-4F2A-8945-283B76828C67}"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54A9AE-0561-4AA9-94BA-8C77CB135343}" type="slidenum">
              <a:rPr lang="en-US" smtClean="0"/>
              <a:t>‹#›</a:t>
            </a:fld>
            <a:endParaRPr lang="en-US"/>
          </a:p>
        </p:txBody>
      </p:sp>
    </p:spTree>
    <p:extLst>
      <p:ext uri="{BB962C8B-B14F-4D97-AF65-F5344CB8AC3E}">
        <p14:creationId xmlns:p14="http://schemas.microsoft.com/office/powerpoint/2010/main" val="2843249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421DD4-F261-4F2A-8945-283B76828C67}"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54A9AE-0561-4AA9-94BA-8C77CB135343}" type="slidenum">
              <a:rPr lang="en-US" smtClean="0"/>
              <a:t>‹#›</a:t>
            </a:fld>
            <a:endParaRPr lang="en-US"/>
          </a:p>
        </p:txBody>
      </p:sp>
    </p:spTree>
    <p:extLst>
      <p:ext uri="{BB962C8B-B14F-4D97-AF65-F5344CB8AC3E}">
        <p14:creationId xmlns:p14="http://schemas.microsoft.com/office/powerpoint/2010/main" val="1165920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421DD4-F261-4F2A-8945-283B76828C67}"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4A9AE-0561-4AA9-94BA-8C77CB135343}" type="slidenum">
              <a:rPr lang="en-US" smtClean="0"/>
              <a:t>‹#›</a:t>
            </a:fld>
            <a:endParaRPr lang="en-US"/>
          </a:p>
        </p:txBody>
      </p:sp>
    </p:spTree>
    <p:extLst>
      <p:ext uri="{BB962C8B-B14F-4D97-AF65-F5344CB8AC3E}">
        <p14:creationId xmlns:p14="http://schemas.microsoft.com/office/powerpoint/2010/main" val="1442219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421DD4-F261-4F2A-8945-283B76828C67}"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4A9AE-0561-4AA9-94BA-8C77CB135343}" type="slidenum">
              <a:rPr lang="en-US" smtClean="0"/>
              <a:t>‹#›</a:t>
            </a:fld>
            <a:endParaRPr lang="en-US"/>
          </a:p>
        </p:txBody>
      </p:sp>
    </p:spTree>
    <p:extLst>
      <p:ext uri="{BB962C8B-B14F-4D97-AF65-F5344CB8AC3E}">
        <p14:creationId xmlns:p14="http://schemas.microsoft.com/office/powerpoint/2010/main" val="46488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421DD4-F261-4F2A-8945-283B76828C67}"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4A9AE-0561-4AA9-94BA-8C77CB135343}" type="slidenum">
              <a:rPr lang="en-US" smtClean="0"/>
              <a:t>‹#›</a:t>
            </a:fld>
            <a:endParaRPr lang="en-US"/>
          </a:p>
        </p:txBody>
      </p:sp>
    </p:spTree>
    <p:extLst>
      <p:ext uri="{BB962C8B-B14F-4D97-AF65-F5344CB8AC3E}">
        <p14:creationId xmlns:p14="http://schemas.microsoft.com/office/powerpoint/2010/main" val="474353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emf"/></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8.jpe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3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62A5681-82D7-4765-956B-9676E4FC81BA}"/>
              </a:ext>
            </a:extLst>
          </p:cNvPr>
          <p:cNvGrpSpPr/>
          <p:nvPr/>
        </p:nvGrpSpPr>
        <p:grpSpPr>
          <a:xfrm flipH="1">
            <a:off x="37466" y="216676"/>
            <a:ext cx="12154534" cy="6408929"/>
            <a:chOff x="37466" y="195896"/>
            <a:chExt cx="12154534" cy="6408929"/>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66" y="208596"/>
              <a:ext cx="12116434" cy="639622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16016" y="852622"/>
              <a:ext cx="5154081" cy="2750770"/>
            </a:xfrm>
            <a:prstGeom prst="rect">
              <a:avLst/>
            </a:prstGeom>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60000">
              <a:off x="6222926" y="852622"/>
              <a:ext cx="207196" cy="2750770"/>
            </a:xfrm>
            <a:prstGeom prst="rect">
              <a:avLst/>
            </a:prstGeom>
          </p:spPr>
        </p:pic>
        <p:sp>
          <p:nvSpPr>
            <p:cNvPr id="8" name="Freeform: Shape 7"/>
            <p:cNvSpPr/>
            <p:nvPr/>
          </p:nvSpPr>
          <p:spPr>
            <a:xfrm flipV="1">
              <a:off x="6198937" y="3624687"/>
              <a:ext cx="5171159" cy="27432"/>
            </a:xfrm>
            <a:custGeom>
              <a:avLst/>
              <a:gdLst>
                <a:gd name="connsiteX0" fmla="*/ 0 w 10980420"/>
                <a:gd name="connsiteY0" fmla="*/ 30480 h 68580"/>
                <a:gd name="connsiteX1" fmla="*/ 60960 w 10980420"/>
                <a:gd name="connsiteY1" fmla="*/ 22860 h 68580"/>
                <a:gd name="connsiteX2" fmla="*/ 83820 w 10980420"/>
                <a:gd name="connsiteY2" fmla="*/ 7620 h 68580"/>
                <a:gd name="connsiteX3" fmla="*/ 205740 w 10980420"/>
                <a:gd name="connsiteY3" fmla="*/ 15240 h 68580"/>
                <a:gd name="connsiteX4" fmla="*/ 251460 w 10980420"/>
                <a:gd name="connsiteY4" fmla="*/ 30480 h 68580"/>
                <a:gd name="connsiteX5" fmla="*/ 929640 w 10980420"/>
                <a:gd name="connsiteY5" fmla="*/ 45720 h 68580"/>
                <a:gd name="connsiteX6" fmla="*/ 1074420 w 10980420"/>
                <a:gd name="connsiteY6" fmla="*/ 38100 h 68580"/>
                <a:gd name="connsiteX7" fmla="*/ 1143000 w 10980420"/>
                <a:gd name="connsiteY7" fmla="*/ 22860 h 68580"/>
                <a:gd name="connsiteX8" fmla="*/ 1546860 w 10980420"/>
                <a:gd name="connsiteY8" fmla="*/ 30480 h 68580"/>
                <a:gd name="connsiteX9" fmla="*/ 1821180 w 10980420"/>
                <a:gd name="connsiteY9" fmla="*/ 45720 h 68580"/>
                <a:gd name="connsiteX10" fmla="*/ 1950720 w 10980420"/>
                <a:gd name="connsiteY10" fmla="*/ 38100 h 68580"/>
                <a:gd name="connsiteX11" fmla="*/ 1996440 w 10980420"/>
                <a:gd name="connsiteY11" fmla="*/ 30480 h 68580"/>
                <a:gd name="connsiteX12" fmla="*/ 2491740 w 10980420"/>
                <a:gd name="connsiteY12" fmla="*/ 22860 h 68580"/>
                <a:gd name="connsiteX13" fmla="*/ 2598420 w 10980420"/>
                <a:gd name="connsiteY13" fmla="*/ 7620 h 68580"/>
                <a:gd name="connsiteX14" fmla="*/ 2750820 w 10980420"/>
                <a:gd name="connsiteY14" fmla="*/ 15240 h 68580"/>
                <a:gd name="connsiteX15" fmla="*/ 2834640 w 10980420"/>
                <a:gd name="connsiteY15" fmla="*/ 38100 h 68580"/>
                <a:gd name="connsiteX16" fmla="*/ 3307080 w 10980420"/>
                <a:gd name="connsiteY16" fmla="*/ 30480 h 68580"/>
                <a:gd name="connsiteX17" fmla="*/ 3581400 w 10980420"/>
                <a:gd name="connsiteY17" fmla="*/ 30480 h 68580"/>
                <a:gd name="connsiteX18" fmla="*/ 3634740 w 10980420"/>
                <a:gd name="connsiteY18" fmla="*/ 22860 h 68580"/>
                <a:gd name="connsiteX19" fmla="*/ 3741420 w 10980420"/>
                <a:gd name="connsiteY19" fmla="*/ 15240 h 68580"/>
                <a:gd name="connsiteX20" fmla="*/ 3802380 w 10980420"/>
                <a:gd name="connsiteY20" fmla="*/ 7620 h 68580"/>
                <a:gd name="connsiteX21" fmla="*/ 4244340 w 10980420"/>
                <a:gd name="connsiteY21" fmla="*/ 0 h 68580"/>
                <a:gd name="connsiteX22" fmla="*/ 4351020 w 10980420"/>
                <a:gd name="connsiteY22" fmla="*/ 7620 h 68580"/>
                <a:gd name="connsiteX23" fmla="*/ 4427220 w 10980420"/>
                <a:gd name="connsiteY23" fmla="*/ 22860 h 68580"/>
                <a:gd name="connsiteX24" fmla="*/ 4450080 w 10980420"/>
                <a:gd name="connsiteY24" fmla="*/ 30480 h 68580"/>
                <a:gd name="connsiteX25" fmla="*/ 4792980 w 10980420"/>
                <a:gd name="connsiteY25" fmla="*/ 45720 h 68580"/>
                <a:gd name="connsiteX26" fmla="*/ 4831080 w 10980420"/>
                <a:gd name="connsiteY26" fmla="*/ 53340 h 68580"/>
                <a:gd name="connsiteX27" fmla="*/ 4884420 w 10980420"/>
                <a:gd name="connsiteY27" fmla="*/ 60960 h 68580"/>
                <a:gd name="connsiteX28" fmla="*/ 4930140 w 10980420"/>
                <a:gd name="connsiteY28" fmla="*/ 68580 h 68580"/>
                <a:gd name="connsiteX29" fmla="*/ 5265420 w 10980420"/>
                <a:gd name="connsiteY29" fmla="*/ 60960 h 68580"/>
                <a:gd name="connsiteX30" fmla="*/ 5303520 w 10980420"/>
                <a:gd name="connsiteY30" fmla="*/ 53340 h 68580"/>
                <a:gd name="connsiteX31" fmla="*/ 5577840 w 10980420"/>
                <a:gd name="connsiteY31" fmla="*/ 45720 h 68580"/>
                <a:gd name="connsiteX32" fmla="*/ 5600700 w 10980420"/>
                <a:gd name="connsiteY32" fmla="*/ 38100 h 68580"/>
                <a:gd name="connsiteX33" fmla="*/ 5707380 w 10980420"/>
                <a:gd name="connsiteY33" fmla="*/ 45720 h 68580"/>
                <a:gd name="connsiteX34" fmla="*/ 5775960 w 10980420"/>
                <a:gd name="connsiteY34" fmla="*/ 60960 h 68580"/>
                <a:gd name="connsiteX35" fmla="*/ 5829300 w 10980420"/>
                <a:gd name="connsiteY35" fmla="*/ 68580 h 68580"/>
                <a:gd name="connsiteX36" fmla="*/ 6134100 w 10980420"/>
                <a:gd name="connsiteY36" fmla="*/ 53340 h 68580"/>
                <a:gd name="connsiteX37" fmla="*/ 6156960 w 10980420"/>
                <a:gd name="connsiteY37" fmla="*/ 45720 h 68580"/>
                <a:gd name="connsiteX38" fmla="*/ 6217920 w 10980420"/>
                <a:gd name="connsiteY38" fmla="*/ 30480 h 68580"/>
                <a:gd name="connsiteX39" fmla="*/ 6240780 w 10980420"/>
                <a:gd name="connsiteY39" fmla="*/ 22860 h 68580"/>
                <a:gd name="connsiteX40" fmla="*/ 6294120 w 10980420"/>
                <a:gd name="connsiteY40" fmla="*/ 15240 h 68580"/>
                <a:gd name="connsiteX41" fmla="*/ 6347460 w 10980420"/>
                <a:gd name="connsiteY41" fmla="*/ 0 h 68580"/>
                <a:gd name="connsiteX42" fmla="*/ 6484620 w 10980420"/>
                <a:gd name="connsiteY42" fmla="*/ 7620 h 68580"/>
                <a:gd name="connsiteX43" fmla="*/ 6522720 w 10980420"/>
                <a:gd name="connsiteY43" fmla="*/ 15240 h 68580"/>
                <a:gd name="connsiteX44" fmla="*/ 6545580 w 10980420"/>
                <a:gd name="connsiteY44" fmla="*/ 22860 h 68580"/>
                <a:gd name="connsiteX45" fmla="*/ 6835140 w 10980420"/>
                <a:gd name="connsiteY45" fmla="*/ 38100 h 68580"/>
                <a:gd name="connsiteX46" fmla="*/ 7155180 w 10980420"/>
                <a:gd name="connsiteY46" fmla="*/ 22860 h 68580"/>
                <a:gd name="connsiteX47" fmla="*/ 7345680 w 10980420"/>
                <a:gd name="connsiteY47" fmla="*/ 0 h 68580"/>
                <a:gd name="connsiteX48" fmla="*/ 7505700 w 10980420"/>
                <a:gd name="connsiteY48" fmla="*/ 7620 h 68580"/>
                <a:gd name="connsiteX49" fmla="*/ 7528560 w 10980420"/>
                <a:gd name="connsiteY49" fmla="*/ 15240 h 68580"/>
                <a:gd name="connsiteX50" fmla="*/ 7604760 w 10980420"/>
                <a:gd name="connsiteY50" fmla="*/ 22860 h 68580"/>
                <a:gd name="connsiteX51" fmla="*/ 7680960 w 10980420"/>
                <a:gd name="connsiteY51" fmla="*/ 38100 h 68580"/>
                <a:gd name="connsiteX52" fmla="*/ 7757160 w 10980420"/>
                <a:gd name="connsiteY52" fmla="*/ 53340 h 68580"/>
                <a:gd name="connsiteX53" fmla="*/ 7901940 w 10980420"/>
                <a:gd name="connsiteY53" fmla="*/ 45720 h 68580"/>
                <a:gd name="connsiteX54" fmla="*/ 8031480 w 10980420"/>
                <a:gd name="connsiteY54" fmla="*/ 38100 h 68580"/>
                <a:gd name="connsiteX55" fmla="*/ 8473440 w 10980420"/>
                <a:gd name="connsiteY55" fmla="*/ 22860 h 68580"/>
                <a:gd name="connsiteX56" fmla="*/ 8839200 w 10980420"/>
                <a:gd name="connsiteY56" fmla="*/ 30480 h 68580"/>
                <a:gd name="connsiteX57" fmla="*/ 8900160 w 10980420"/>
                <a:gd name="connsiteY57" fmla="*/ 38100 h 68580"/>
                <a:gd name="connsiteX58" fmla="*/ 9083040 w 10980420"/>
                <a:gd name="connsiteY58" fmla="*/ 30480 h 68580"/>
                <a:gd name="connsiteX59" fmla="*/ 9189720 w 10980420"/>
                <a:gd name="connsiteY59" fmla="*/ 22860 h 68580"/>
                <a:gd name="connsiteX60" fmla="*/ 9296400 w 10980420"/>
                <a:gd name="connsiteY60" fmla="*/ 7620 h 68580"/>
                <a:gd name="connsiteX61" fmla="*/ 9525000 w 10980420"/>
                <a:gd name="connsiteY61" fmla="*/ 22860 h 68580"/>
                <a:gd name="connsiteX62" fmla="*/ 9547860 w 10980420"/>
                <a:gd name="connsiteY62" fmla="*/ 30480 h 68580"/>
                <a:gd name="connsiteX63" fmla="*/ 9723120 w 10980420"/>
                <a:gd name="connsiteY63" fmla="*/ 22860 h 68580"/>
                <a:gd name="connsiteX64" fmla="*/ 9768840 w 10980420"/>
                <a:gd name="connsiteY64" fmla="*/ 15240 h 68580"/>
                <a:gd name="connsiteX65" fmla="*/ 10088880 w 10980420"/>
                <a:gd name="connsiteY65" fmla="*/ 22860 h 68580"/>
                <a:gd name="connsiteX66" fmla="*/ 10431780 w 10980420"/>
                <a:gd name="connsiteY66" fmla="*/ 15240 h 68580"/>
                <a:gd name="connsiteX67" fmla="*/ 10728960 w 10980420"/>
                <a:gd name="connsiteY67" fmla="*/ 7620 h 68580"/>
                <a:gd name="connsiteX68" fmla="*/ 10942320 w 10980420"/>
                <a:gd name="connsiteY68" fmla="*/ 15240 h 68580"/>
                <a:gd name="connsiteX69" fmla="*/ 10980420 w 10980420"/>
                <a:gd name="connsiteY69" fmla="*/ 22860 h 6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0980420" h="68580">
                  <a:moveTo>
                    <a:pt x="0" y="30480"/>
                  </a:moveTo>
                  <a:cubicBezTo>
                    <a:pt x="20320" y="27940"/>
                    <a:pt x="41203" y="28248"/>
                    <a:pt x="60960" y="22860"/>
                  </a:cubicBezTo>
                  <a:cubicBezTo>
                    <a:pt x="69795" y="20450"/>
                    <a:pt x="74675" y="8101"/>
                    <a:pt x="83820" y="7620"/>
                  </a:cubicBezTo>
                  <a:lnTo>
                    <a:pt x="205740" y="15240"/>
                  </a:lnTo>
                  <a:lnTo>
                    <a:pt x="251460" y="30480"/>
                  </a:lnTo>
                  <a:cubicBezTo>
                    <a:pt x="481564" y="107181"/>
                    <a:pt x="266288" y="38007"/>
                    <a:pt x="929640" y="45720"/>
                  </a:cubicBezTo>
                  <a:cubicBezTo>
                    <a:pt x="977900" y="43180"/>
                    <a:pt x="1026260" y="42113"/>
                    <a:pt x="1074420" y="38100"/>
                  </a:cubicBezTo>
                  <a:cubicBezTo>
                    <a:pt x="1088931" y="36891"/>
                    <a:pt x="1127333" y="26777"/>
                    <a:pt x="1143000" y="22860"/>
                  </a:cubicBezTo>
                  <a:lnTo>
                    <a:pt x="1546860" y="30480"/>
                  </a:lnTo>
                  <a:cubicBezTo>
                    <a:pt x="1754990" y="35619"/>
                    <a:pt x="1696998" y="30197"/>
                    <a:pt x="1821180" y="45720"/>
                  </a:cubicBezTo>
                  <a:cubicBezTo>
                    <a:pt x="1864360" y="43180"/>
                    <a:pt x="1907628" y="41847"/>
                    <a:pt x="1950720" y="38100"/>
                  </a:cubicBezTo>
                  <a:cubicBezTo>
                    <a:pt x="1966112" y="36762"/>
                    <a:pt x="1980996" y="30915"/>
                    <a:pt x="1996440" y="30480"/>
                  </a:cubicBezTo>
                  <a:cubicBezTo>
                    <a:pt x="2161494" y="25831"/>
                    <a:pt x="2326640" y="25400"/>
                    <a:pt x="2491740" y="22860"/>
                  </a:cubicBezTo>
                  <a:cubicBezTo>
                    <a:pt x="2526913" y="15825"/>
                    <a:pt x="2562219" y="7620"/>
                    <a:pt x="2598420" y="7620"/>
                  </a:cubicBezTo>
                  <a:cubicBezTo>
                    <a:pt x="2649283" y="7620"/>
                    <a:pt x="2700020" y="12700"/>
                    <a:pt x="2750820" y="15240"/>
                  </a:cubicBezTo>
                  <a:cubicBezTo>
                    <a:pt x="2819572" y="32428"/>
                    <a:pt x="2791909" y="23856"/>
                    <a:pt x="2834640" y="38100"/>
                  </a:cubicBezTo>
                  <a:cubicBezTo>
                    <a:pt x="3200397" y="20258"/>
                    <a:pt x="3042914" y="17901"/>
                    <a:pt x="3307080" y="30480"/>
                  </a:cubicBezTo>
                  <a:cubicBezTo>
                    <a:pt x="3430740" y="45938"/>
                    <a:pt x="3375084" y="42270"/>
                    <a:pt x="3581400" y="30480"/>
                  </a:cubicBezTo>
                  <a:cubicBezTo>
                    <a:pt x="3599331" y="29455"/>
                    <a:pt x="3616860" y="24563"/>
                    <a:pt x="3634740" y="22860"/>
                  </a:cubicBezTo>
                  <a:cubicBezTo>
                    <a:pt x="3670230" y="19480"/>
                    <a:pt x="3705916" y="18468"/>
                    <a:pt x="3741420" y="15240"/>
                  </a:cubicBezTo>
                  <a:cubicBezTo>
                    <a:pt x="3761814" y="13386"/>
                    <a:pt x="3781911" y="8240"/>
                    <a:pt x="3802380" y="7620"/>
                  </a:cubicBezTo>
                  <a:cubicBezTo>
                    <a:pt x="3949654" y="3157"/>
                    <a:pt x="4097020" y="2540"/>
                    <a:pt x="4244340" y="0"/>
                  </a:cubicBezTo>
                  <a:cubicBezTo>
                    <a:pt x="4279900" y="2540"/>
                    <a:pt x="4315645" y="3198"/>
                    <a:pt x="4351020" y="7620"/>
                  </a:cubicBezTo>
                  <a:cubicBezTo>
                    <a:pt x="4376723" y="10833"/>
                    <a:pt x="4402646" y="14669"/>
                    <a:pt x="4427220" y="22860"/>
                  </a:cubicBezTo>
                  <a:cubicBezTo>
                    <a:pt x="4434840" y="25400"/>
                    <a:pt x="4442141" y="29259"/>
                    <a:pt x="4450080" y="30480"/>
                  </a:cubicBezTo>
                  <a:cubicBezTo>
                    <a:pt x="4543985" y="44927"/>
                    <a:pt x="4747399" y="44418"/>
                    <a:pt x="4792980" y="45720"/>
                  </a:cubicBezTo>
                  <a:cubicBezTo>
                    <a:pt x="4805680" y="48260"/>
                    <a:pt x="4818305" y="51211"/>
                    <a:pt x="4831080" y="53340"/>
                  </a:cubicBezTo>
                  <a:cubicBezTo>
                    <a:pt x="4848796" y="56293"/>
                    <a:pt x="4866668" y="58229"/>
                    <a:pt x="4884420" y="60960"/>
                  </a:cubicBezTo>
                  <a:cubicBezTo>
                    <a:pt x="4899691" y="63309"/>
                    <a:pt x="4914900" y="66040"/>
                    <a:pt x="4930140" y="68580"/>
                  </a:cubicBezTo>
                  <a:lnTo>
                    <a:pt x="5265420" y="60960"/>
                  </a:lnTo>
                  <a:cubicBezTo>
                    <a:pt x="5278361" y="60432"/>
                    <a:pt x="5290584" y="53971"/>
                    <a:pt x="5303520" y="53340"/>
                  </a:cubicBezTo>
                  <a:cubicBezTo>
                    <a:pt x="5394887" y="48883"/>
                    <a:pt x="5486400" y="48260"/>
                    <a:pt x="5577840" y="45720"/>
                  </a:cubicBezTo>
                  <a:cubicBezTo>
                    <a:pt x="5585460" y="43180"/>
                    <a:pt x="5592668" y="38100"/>
                    <a:pt x="5600700" y="38100"/>
                  </a:cubicBezTo>
                  <a:cubicBezTo>
                    <a:pt x="5636351" y="38100"/>
                    <a:pt x="5671925" y="41988"/>
                    <a:pt x="5707380" y="45720"/>
                  </a:cubicBezTo>
                  <a:cubicBezTo>
                    <a:pt x="5743303" y="49501"/>
                    <a:pt x="5742979" y="54964"/>
                    <a:pt x="5775960" y="60960"/>
                  </a:cubicBezTo>
                  <a:cubicBezTo>
                    <a:pt x="5793631" y="64173"/>
                    <a:pt x="5811520" y="66040"/>
                    <a:pt x="5829300" y="68580"/>
                  </a:cubicBezTo>
                  <a:cubicBezTo>
                    <a:pt x="5881342" y="66954"/>
                    <a:pt x="6045902" y="69376"/>
                    <a:pt x="6134100" y="53340"/>
                  </a:cubicBezTo>
                  <a:cubicBezTo>
                    <a:pt x="6142003" y="51903"/>
                    <a:pt x="6149211" y="47833"/>
                    <a:pt x="6156960" y="45720"/>
                  </a:cubicBezTo>
                  <a:cubicBezTo>
                    <a:pt x="6177167" y="40209"/>
                    <a:pt x="6198049" y="37104"/>
                    <a:pt x="6217920" y="30480"/>
                  </a:cubicBezTo>
                  <a:cubicBezTo>
                    <a:pt x="6225540" y="27940"/>
                    <a:pt x="6232904" y="24435"/>
                    <a:pt x="6240780" y="22860"/>
                  </a:cubicBezTo>
                  <a:cubicBezTo>
                    <a:pt x="6258392" y="19338"/>
                    <a:pt x="6276340" y="17780"/>
                    <a:pt x="6294120" y="15240"/>
                  </a:cubicBezTo>
                  <a:cubicBezTo>
                    <a:pt x="6304900" y="11647"/>
                    <a:pt x="6337892" y="0"/>
                    <a:pt x="6347460" y="0"/>
                  </a:cubicBezTo>
                  <a:cubicBezTo>
                    <a:pt x="6393251" y="0"/>
                    <a:pt x="6438900" y="5080"/>
                    <a:pt x="6484620" y="7620"/>
                  </a:cubicBezTo>
                  <a:cubicBezTo>
                    <a:pt x="6497320" y="10160"/>
                    <a:pt x="6510155" y="12099"/>
                    <a:pt x="6522720" y="15240"/>
                  </a:cubicBezTo>
                  <a:cubicBezTo>
                    <a:pt x="6530512" y="17188"/>
                    <a:pt x="6537677" y="21423"/>
                    <a:pt x="6545580" y="22860"/>
                  </a:cubicBezTo>
                  <a:cubicBezTo>
                    <a:pt x="6629918" y="38194"/>
                    <a:pt x="6780701" y="36285"/>
                    <a:pt x="6835140" y="38100"/>
                  </a:cubicBezTo>
                  <a:cubicBezTo>
                    <a:pt x="7256866" y="25696"/>
                    <a:pt x="6974791" y="42187"/>
                    <a:pt x="7155180" y="22860"/>
                  </a:cubicBezTo>
                  <a:cubicBezTo>
                    <a:pt x="7333182" y="3788"/>
                    <a:pt x="7254293" y="18277"/>
                    <a:pt x="7345680" y="0"/>
                  </a:cubicBezTo>
                  <a:cubicBezTo>
                    <a:pt x="7399020" y="2540"/>
                    <a:pt x="7452484" y="3185"/>
                    <a:pt x="7505700" y="7620"/>
                  </a:cubicBezTo>
                  <a:cubicBezTo>
                    <a:pt x="7513704" y="8287"/>
                    <a:pt x="7520621" y="14019"/>
                    <a:pt x="7528560" y="15240"/>
                  </a:cubicBezTo>
                  <a:cubicBezTo>
                    <a:pt x="7553790" y="19122"/>
                    <a:pt x="7579516" y="19073"/>
                    <a:pt x="7604760" y="22860"/>
                  </a:cubicBezTo>
                  <a:cubicBezTo>
                    <a:pt x="7630376" y="26702"/>
                    <a:pt x="7655409" y="33842"/>
                    <a:pt x="7680960" y="38100"/>
                  </a:cubicBezTo>
                  <a:cubicBezTo>
                    <a:pt x="7737010" y="47442"/>
                    <a:pt x="7711691" y="41973"/>
                    <a:pt x="7757160" y="53340"/>
                  </a:cubicBezTo>
                  <a:lnTo>
                    <a:pt x="7901940" y="45720"/>
                  </a:lnTo>
                  <a:lnTo>
                    <a:pt x="8031480" y="38100"/>
                  </a:lnTo>
                  <a:cubicBezTo>
                    <a:pt x="8185083" y="30786"/>
                    <a:pt x="8317713" y="27579"/>
                    <a:pt x="8473440" y="22860"/>
                  </a:cubicBezTo>
                  <a:lnTo>
                    <a:pt x="8839200" y="30480"/>
                  </a:lnTo>
                  <a:cubicBezTo>
                    <a:pt x="8859665" y="31211"/>
                    <a:pt x="8879682" y="38100"/>
                    <a:pt x="8900160" y="38100"/>
                  </a:cubicBezTo>
                  <a:cubicBezTo>
                    <a:pt x="8961173" y="38100"/>
                    <a:pt x="9022111" y="33687"/>
                    <a:pt x="9083040" y="30480"/>
                  </a:cubicBezTo>
                  <a:cubicBezTo>
                    <a:pt x="9118641" y="28606"/>
                    <a:pt x="9154272" y="26658"/>
                    <a:pt x="9189720" y="22860"/>
                  </a:cubicBezTo>
                  <a:cubicBezTo>
                    <a:pt x="9225437" y="19033"/>
                    <a:pt x="9296400" y="7620"/>
                    <a:pt x="9296400" y="7620"/>
                  </a:cubicBezTo>
                  <a:cubicBezTo>
                    <a:pt x="9366037" y="10522"/>
                    <a:pt x="9451683" y="6567"/>
                    <a:pt x="9525000" y="22860"/>
                  </a:cubicBezTo>
                  <a:cubicBezTo>
                    <a:pt x="9532841" y="24602"/>
                    <a:pt x="9540240" y="27940"/>
                    <a:pt x="9547860" y="30480"/>
                  </a:cubicBezTo>
                  <a:cubicBezTo>
                    <a:pt x="9606280" y="27940"/>
                    <a:pt x="9664783" y="26883"/>
                    <a:pt x="9723120" y="22860"/>
                  </a:cubicBezTo>
                  <a:cubicBezTo>
                    <a:pt x="9738534" y="21797"/>
                    <a:pt x="9753390" y="15240"/>
                    <a:pt x="9768840" y="15240"/>
                  </a:cubicBezTo>
                  <a:cubicBezTo>
                    <a:pt x="9875550" y="15240"/>
                    <a:pt x="9982200" y="20320"/>
                    <a:pt x="10088880" y="22860"/>
                  </a:cubicBezTo>
                  <a:lnTo>
                    <a:pt x="10431780" y="15240"/>
                  </a:lnTo>
                  <a:cubicBezTo>
                    <a:pt x="10530844" y="12881"/>
                    <a:pt x="10629867" y="7620"/>
                    <a:pt x="10728960" y="7620"/>
                  </a:cubicBezTo>
                  <a:cubicBezTo>
                    <a:pt x="10800125" y="7620"/>
                    <a:pt x="10871200" y="12700"/>
                    <a:pt x="10942320" y="15240"/>
                  </a:cubicBezTo>
                  <a:cubicBezTo>
                    <a:pt x="10969999" y="24466"/>
                    <a:pt x="10957148" y="22860"/>
                    <a:pt x="10980420" y="22860"/>
                  </a:cubicBezTo>
                </a:path>
              </a:pathLst>
            </a:custGeom>
            <a:noFill/>
            <a:ln w="571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rot="16200000" flipV="1">
              <a:off x="9951300" y="2190580"/>
              <a:ext cx="2870245" cy="27432"/>
            </a:xfrm>
            <a:custGeom>
              <a:avLst/>
              <a:gdLst>
                <a:gd name="connsiteX0" fmla="*/ 0 w 10980420"/>
                <a:gd name="connsiteY0" fmla="*/ 30480 h 68580"/>
                <a:gd name="connsiteX1" fmla="*/ 60960 w 10980420"/>
                <a:gd name="connsiteY1" fmla="*/ 22860 h 68580"/>
                <a:gd name="connsiteX2" fmla="*/ 83820 w 10980420"/>
                <a:gd name="connsiteY2" fmla="*/ 7620 h 68580"/>
                <a:gd name="connsiteX3" fmla="*/ 205740 w 10980420"/>
                <a:gd name="connsiteY3" fmla="*/ 15240 h 68580"/>
                <a:gd name="connsiteX4" fmla="*/ 251460 w 10980420"/>
                <a:gd name="connsiteY4" fmla="*/ 30480 h 68580"/>
                <a:gd name="connsiteX5" fmla="*/ 929640 w 10980420"/>
                <a:gd name="connsiteY5" fmla="*/ 45720 h 68580"/>
                <a:gd name="connsiteX6" fmla="*/ 1074420 w 10980420"/>
                <a:gd name="connsiteY6" fmla="*/ 38100 h 68580"/>
                <a:gd name="connsiteX7" fmla="*/ 1143000 w 10980420"/>
                <a:gd name="connsiteY7" fmla="*/ 22860 h 68580"/>
                <a:gd name="connsiteX8" fmla="*/ 1546860 w 10980420"/>
                <a:gd name="connsiteY8" fmla="*/ 30480 h 68580"/>
                <a:gd name="connsiteX9" fmla="*/ 1821180 w 10980420"/>
                <a:gd name="connsiteY9" fmla="*/ 45720 h 68580"/>
                <a:gd name="connsiteX10" fmla="*/ 1950720 w 10980420"/>
                <a:gd name="connsiteY10" fmla="*/ 38100 h 68580"/>
                <a:gd name="connsiteX11" fmla="*/ 1996440 w 10980420"/>
                <a:gd name="connsiteY11" fmla="*/ 30480 h 68580"/>
                <a:gd name="connsiteX12" fmla="*/ 2491740 w 10980420"/>
                <a:gd name="connsiteY12" fmla="*/ 22860 h 68580"/>
                <a:gd name="connsiteX13" fmla="*/ 2598420 w 10980420"/>
                <a:gd name="connsiteY13" fmla="*/ 7620 h 68580"/>
                <a:gd name="connsiteX14" fmla="*/ 2750820 w 10980420"/>
                <a:gd name="connsiteY14" fmla="*/ 15240 h 68580"/>
                <a:gd name="connsiteX15" fmla="*/ 2834640 w 10980420"/>
                <a:gd name="connsiteY15" fmla="*/ 38100 h 68580"/>
                <a:gd name="connsiteX16" fmla="*/ 3307080 w 10980420"/>
                <a:gd name="connsiteY16" fmla="*/ 30480 h 68580"/>
                <a:gd name="connsiteX17" fmla="*/ 3581400 w 10980420"/>
                <a:gd name="connsiteY17" fmla="*/ 30480 h 68580"/>
                <a:gd name="connsiteX18" fmla="*/ 3634740 w 10980420"/>
                <a:gd name="connsiteY18" fmla="*/ 22860 h 68580"/>
                <a:gd name="connsiteX19" fmla="*/ 3741420 w 10980420"/>
                <a:gd name="connsiteY19" fmla="*/ 15240 h 68580"/>
                <a:gd name="connsiteX20" fmla="*/ 3802380 w 10980420"/>
                <a:gd name="connsiteY20" fmla="*/ 7620 h 68580"/>
                <a:gd name="connsiteX21" fmla="*/ 4244340 w 10980420"/>
                <a:gd name="connsiteY21" fmla="*/ 0 h 68580"/>
                <a:gd name="connsiteX22" fmla="*/ 4351020 w 10980420"/>
                <a:gd name="connsiteY22" fmla="*/ 7620 h 68580"/>
                <a:gd name="connsiteX23" fmla="*/ 4427220 w 10980420"/>
                <a:gd name="connsiteY23" fmla="*/ 22860 h 68580"/>
                <a:gd name="connsiteX24" fmla="*/ 4450080 w 10980420"/>
                <a:gd name="connsiteY24" fmla="*/ 30480 h 68580"/>
                <a:gd name="connsiteX25" fmla="*/ 4792980 w 10980420"/>
                <a:gd name="connsiteY25" fmla="*/ 45720 h 68580"/>
                <a:gd name="connsiteX26" fmla="*/ 4831080 w 10980420"/>
                <a:gd name="connsiteY26" fmla="*/ 53340 h 68580"/>
                <a:gd name="connsiteX27" fmla="*/ 4884420 w 10980420"/>
                <a:gd name="connsiteY27" fmla="*/ 60960 h 68580"/>
                <a:gd name="connsiteX28" fmla="*/ 4930140 w 10980420"/>
                <a:gd name="connsiteY28" fmla="*/ 68580 h 68580"/>
                <a:gd name="connsiteX29" fmla="*/ 5265420 w 10980420"/>
                <a:gd name="connsiteY29" fmla="*/ 60960 h 68580"/>
                <a:gd name="connsiteX30" fmla="*/ 5303520 w 10980420"/>
                <a:gd name="connsiteY30" fmla="*/ 53340 h 68580"/>
                <a:gd name="connsiteX31" fmla="*/ 5577840 w 10980420"/>
                <a:gd name="connsiteY31" fmla="*/ 45720 h 68580"/>
                <a:gd name="connsiteX32" fmla="*/ 5600700 w 10980420"/>
                <a:gd name="connsiteY32" fmla="*/ 38100 h 68580"/>
                <a:gd name="connsiteX33" fmla="*/ 5707380 w 10980420"/>
                <a:gd name="connsiteY33" fmla="*/ 45720 h 68580"/>
                <a:gd name="connsiteX34" fmla="*/ 5775960 w 10980420"/>
                <a:gd name="connsiteY34" fmla="*/ 60960 h 68580"/>
                <a:gd name="connsiteX35" fmla="*/ 5829300 w 10980420"/>
                <a:gd name="connsiteY35" fmla="*/ 68580 h 68580"/>
                <a:gd name="connsiteX36" fmla="*/ 6134100 w 10980420"/>
                <a:gd name="connsiteY36" fmla="*/ 53340 h 68580"/>
                <a:gd name="connsiteX37" fmla="*/ 6156960 w 10980420"/>
                <a:gd name="connsiteY37" fmla="*/ 45720 h 68580"/>
                <a:gd name="connsiteX38" fmla="*/ 6217920 w 10980420"/>
                <a:gd name="connsiteY38" fmla="*/ 30480 h 68580"/>
                <a:gd name="connsiteX39" fmla="*/ 6240780 w 10980420"/>
                <a:gd name="connsiteY39" fmla="*/ 22860 h 68580"/>
                <a:gd name="connsiteX40" fmla="*/ 6294120 w 10980420"/>
                <a:gd name="connsiteY40" fmla="*/ 15240 h 68580"/>
                <a:gd name="connsiteX41" fmla="*/ 6347460 w 10980420"/>
                <a:gd name="connsiteY41" fmla="*/ 0 h 68580"/>
                <a:gd name="connsiteX42" fmla="*/ 6484620 w 10980420"/>
                <a:gd name="connsiteY42" fmla="*/ 7620 h 68580"/>
                <a:gd name="connsiteX43" fmla="*/ 6522720 w 10980420"/>
                <a:gd name="connsiteY43" fmla="*/ 15240 h 68580"/>
                <a:gd name="connsiteX44" fmla="*/ 6545580 w 10980420"/>
                <a:gd name="connsiteY44" fmla="*/ 22860 h 68580"/>
                <a:gd name="connsiteX45" fmla="*/ 6835140 w 10980420"/>
                <a:gd name="connsiteY45" fmla="*/ 38100 h 68580"/>
                <a:gd name="connsiteX46" fmla="*/ 7155180 w 10980420"/>
                <a:gd name="connsiteY46" fmla="*/ 22860 h 68580"/>
                <a:gd name="connsiteX47" fmla="*/ 7345680 w 10980420"/>
                <a:gd name="connsiteY47" fmla="*/ 0 h 68580"/>
                <a:gd name="connsiteX48" fmla="*/ 7505700 w 10980420"/>
                <a:gd name="connsiteY48" fmla="*/ 7620 h 68580"/>
                <a:gd name="connsiteX49" fmla="*/ 7528560 w 10980420"/>
                <a:gd name="connsiteY49" fmla="*/ 15240 h 68580"/>
                <a:gd name="connsiteX50" fmla="*/ 7604760 w 10980420"/>
                <a:gd name="connsiteY50" fmla="*/ 22860 h 68580"/>
                <a:gd name="connsiteX51" fmla="*/ 7680960 w 10980420"/>
                <a:gd name="connsiteY51" fmla="*/ 38100 h 68580"/>
                <a:gd name="connsiteX52" fmla="*/ 7757160 w 10980420"/>
                <a:gd name="connsiteY52" fmla="*/ 53340 h 68580"/>
                <a:gd name="connsiteX53" fmla="*/ 7901940 w 10980420"/>
                <a:gd name="connsiteY53" fmla="*/ 45720 h 68580"/>
                <a:gd name="connsiteX54" fmla="*/ 8031480 w 10980420"/>
                <a:gd name="connsiteY54" fmla="*/ 38100 h 68580"/>
                <a:gd name="connsiteX55" fmla="*/ 8473440 w 10980420"/>
                <a:gd name="connsiteY55" fmla="*/ 22860 h 68580"/>
                <a:gd name="connsiteX56" fmla="*/ 8839200 w 10980420"/>
                <a:gd name="connsiteY56" fmla="*/ 30480 h 68580"/>
                <a:gd name="connsiteX57" fmla="*/ 8900160 w 10980420"/>
                <a:gd name="connsiteY57" fmla="*/ 38100 h 68580"/>
                <a:gd name="connsiteX58" fmla="*/ 9083040 w 10980420"/>
                <a:gd name="connsiteY58" fmla="*/ 30480 h 68580"/>
                <a:gd name="connsiteX59" fmla="*/ 9189720 w 10980420"/>
                <a:gd name="connsiteY59" fmla="*/ 22860 h 68580"/>
                <a:gd name="connsiteX60" fmla="*/ 9296400 w 10980420"/>
                <a:gd name="connsiteY60" fmla="*/ 7620 h 68580"/>
                <a:gd name="connsiteX61" fmla="*/ 9525000 w 10980420"/>
                <a:gd name="connsiteY61" fmla="*/ 22860 h 68580"/>
                <a:gd name="connsiteX62" fmla="*/ 9547860 w 10980420"/>
                <a:gd name="connsiteY62" fmla="*/ 30480 h 68580"/>
                <a:gd name="connsiteX63" fmla="*/ 9723120 w 10980420"/>
                <a:gd name="connsiteY63" fmla="*/ 22860 h 68580"/>
                <a:gd name="connsiteX64" fmla="*/ 9768840 w 10980420"/>
                <a:gd name="connsiteY64" fmla="*/ 15240 h 68580"/>
                <a:gd name="connsiteX65" fmla="*/ 10088880 w 10980420"/>
                <a:gd name="connsiteY65" fmla="*/ 22860 h 68580"/>
                <a:gd name="connsiteX66" fmla="*/ 10431780 w 10980420"/>
                <a:gd name="connsiteY66" fmla="*/ 15240 h 68580"/>
                <a:gd name="connsiteX67" fmla="*/ 10728960 w 10980420"/>
                <a:gd name="connsiteY67" fmla="*/ 7620 h 68580"/>
                <a:gd name="connsiteX68" fmla="*/ 10942320 w 10980420"/>
                <a:gd name="connsiteY68" fmla="*/ 15240 h 68580"/>
                <a:gd name="connsiteX69" fmla="*/ 10980420 w 10980420"/>
                <a:gd name="connsiteY69" fmla="*/ 22860 h 6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0980420" h="68580">
                  <a:moveTo>
                    <a:pt x="0" y="30480"/>
                  </a:moveTo>
                  <a:cubicBezTo>
                    <a:pt x="20320" y="27940"/>
                    <a:pt x="41203" y="28248"/>
                    <a:pt x="60960" y="22860"/>
                  </a:cubicBezTo>
                  <a:cubicBezTo>
                    <a:pt x="69795" y="20450"/>
                    <a:pt x="74675" y="8101"/>
                    <a:pt x="83820" y="7620"/>
                  </a:cubicBezTo>
                  <a:lnTo>
                    <a:pt x="205740" y="15240"/>
                  </a:lnTo>
                  <a:lnTo>
                    <a:pt x="251460" y="30480"/>
                  </a:lnTo>
                  <a:cubicBezTo>
                    <a:pt x="481564" y="107181"/>
                    <a:pt x="266288" y="38007"/>
                    <a:pt x="929640" y="45720"/>
                  </a:cubicBezTo>
                  <a:cubicBezTo>
                    <a:pt x="977900" y="43180"/>
                    <a:pt x="1026260" y="42113"/>
                    <a:pt x="1074420" y="38100"/>
                  </a:cubicBezTo>
                  <a:cubicBezTo>
                    <a:pt x="1088931" y="36891"/>
                    <a:pt x="1127333" y="26777"/>
                    <a:pt x="1143000" y="22860"/>
                  </a:cubicBezTo>
                  <a:lnTo>
                    <a:pt x="1546860" y="30480"/>
                  </a:lnTo>
                  <a:cubicBezTo>
                    <a:pt x="1754990" y="35619"/>
                    <a:pt x="1696998" y="30197"/>
                    <a:pt x="1821180" y="45720"/>
                  </a:cubicBezTo>
                  <a:cubicBezTo>
                    <a:pt x="1864360" y="43180"/>
                    <a:pt x="1907628" y="41847"/>
                    <a:pt x="1950720" y="38100"/>
                  </a:cubicBezTo>
                  <a:cubicBezTo>
                    <a:pt x="1966112" y="36762"/>
                    <a:pt x="1980996" y="30915"/>
                    <a:pt x="1996440" y="30480"/>
                  </a:cubicBezTo>
                  <a:cubicBezTo>
                    <a:pt x="2161494" y="25831"/>
                    <a:pt x="2326640" y="25400"/>
                    <a:pt x="2491740" y="22860"/>
                  </a:cubicBezTo>
                  <a:cubicBezTo>
                    <a:pt x="2526913" y="15825"/>
                    <a:pt x="2562219" y="7620"/>
                    <a:pt x="2598420" y="7620"/>
                  </a:cubicBezTo>
                  <a:cubicBezTo>
                    <a:pt x="2649283" y="7620"/>
                    <a:pt x="2700020" y="12700"/>
                    <a:pt x="2750820" y="15240"/>
                  </a:cubicBezTo>
                  <a:cubicBezTo>
                    <a:pt x="2819572" y="32428"/>
                    <a:pt x="2791909" y="23856"/>
                    <a:pt x="2834640" y="38100"/>
                  </a:cubicBezTo>
                  <a:cubicBezTo>
                    <a:pt x="3200397" y="20258"/>
                    <a:pt x="3042914" y="17901"/>
                    <a:pt x="3307080" y="30480"/>
                  </a:cubicBezTo>
                  <a:cubicBezTo>
                    <a:pt x="3430740" y="45938"/>
                    <a:pt x="3375084" y="42270"/>
                    <a:pt x="3581400" y="30480"/>
                  </a:cubicBezTo>
                  <a:cubicBezTo>
                    <a:pt x="3599331" y="29455"/>
                    <a:pt x="3616860" y="24563"/>
                    <a:pt x="3634740" y="22860"/>
                  </a:cubicBezTo>
                  <a:cubicBezTo>
                    <a:pt x="3670230" y="19480"/>
                    <a:pt x="3705916" y="18468"/>
                    <a:pt x="3741420" y="15240"/>
                  </a:cubicBezTo>
                  <a:cubicBezTo>
                    <a:pt x="3761814" y="13386"/>
                    <a:pt x="3781911" y="8240"/>
                    <a:pt x="3802380" y="7620"/>
                  </a:cubicBezTo>
                  <a:cubicBezTo>
                    <a:pt x="3949654" y="3157"/>
                    <a:pt x="4097020" y="2540"/>
                    <a:pt x="4244340" y="0"/>
                  </a:cubicBezTo>
                  <a:cubicBezTo>
                    <a:pt x="4279900" y="2540"/>
                    <a:pt x="4315645" y="3198"/>
                    <a:pt x="4351020" y="7620"/>
                  </a:cubicBezTo>
                  <a:cubicBezTo>
                    <a:pt x="4376723" y="10833"/>
                    <a:pt x="4402646" y="14669"/>
                    <a:pt x="4427220" y="22860"/>
                  </a:cubicBezTo>
                  <a:cubicBezTo>
                    <a:pt x="4434840" y="25400"/>
                    <a:pt x="4442141" y="29259"/>
                    <a:pt x="4450080" y="30480"/>
                  </a:cubicBezTo>
                  <a:cubicBezTo>
                    <a:pt x="4543985" y="44927"/>
                    <a:pt x="4747399" y="44418"/>
                    <a:pt x="4792980" y="45720"/>
                  </a:cubicBezTo>
                  <a:cubicBezTo>
                    <a:pt x="4805680" y="48260"/>
                    <a:pt x="4818305" y="51211"/>
                    <a:pt x="4831080" y="53340"/>
                  </a:cubicBezTo>
                  <a:cubicBezTo>
                    <a:pt x="4848796" y="56293"/>
                    <a:pt x="4866668" y="58229"/>
                    <a:pt x="4884420" y="60960"/>
                  </a:cubicBezTo>
                  <a:cubicBezTo>
                    <a:pt x="4899691" y="63309"/>
                    <a:pt x="4914900" y="66040"/>
                    <a:pt x="4930140" y="68580"/>
                  </a:cubicBezTo>
                  <a:lnTo>
                    <a:pt x="5265420" y="60960"/>
                  </a:lnTo>
                  <a:cubicBezTo>
                    <a:pt x="5278361" y="60432"/>
                    <a:pt x="5290584" y="53971"/>
                    <a:pt x="5303520" y="53340"/>
                  </a:cubicBezTo>
                  <a:cubicBezTo>
                    <a:pt x="5394887" y="48883"/>
                    <a:pt x="5486400" y="48260"/>
                    <a:pt x="5577840" y="45720"/>
                  </a:cubicBezTo>
                  <a:cubicBezTo>
                    <a:pt x="5585460" y="43180"/>
                    <a:pt x="5592668" y="38100"/>
                    <a:pt x="5600700" y="38100"/>
                  </a:cubicBezTo>
                  <a:cubicBezTo>
                    <a:pt x="5636351" y="38100"/>
                    <a:pt x="5671925" y="41988"/>
                    <a:pt x="5707380" y="45720"/>
                  </a:cubicBezTo>
                  <a:cubicBezTo>
                    <a:pt x="5743303" y="49501"/>
                    <a:pt x="5742979" y="54964"/>
                    <a:pt x="5775960" y="60960"/>
                  </a:cubicBezTo>
                  <a:cubicBezTo>
                    <a:pt x="5793631" y="64173"/>
                    <a:pt x="5811520" y="66040"/>
                    <a:pt x="5829300" y="68580"/>
                  </a:cubicBezTo>
                  <a:cubicBezTo>
                    <a:pt x="5881342" y="66954"/>
                    <a:pt x="6045902" y="69376"/>
                    <a:pt x="6134100" y="53340"/>
                  </a:cubicBezTo>
                  <a:cubicBezTo>
                    <a:pt x="6142003" y="51903"/>
                    <a:pt x="6149211" y="47833"/>
                    <a:pt x="6156960" y="45720"/>
                  </a:cubicBezTo>
                  <a:cubicBezTo>
                    <a:pt x="6177167" y="40209"/>
                    <a:pt x="6198049" y="37104"/>
                    <a:pt x="6217920" y="30480"/>
                  </a:cubicBezTo>
                  <a:cubicBezTo>
                    <a:pt x="6225540" y="27940"/>
                    <a:pt x="6232904" y="24435"/>
                    <a:pt x="6240780" y="22860"/>
                  </a:cubicBezTo>
                  <a:cubicBezTo>
                    <a:pt x="6258392" y="19338"/>
                    <a:pt x="6276340" y="17780"/>
                    <a:pt x="6294120" y="15240"/>
                  </a:cubicBezTo>
                  <a:cubicBezTo>
                    <a:pt x="6304900" y="11647"/>
                    <a:pt x="6337892" y="0"/>
                    <a:pt x="6347460" y="0"/>
                  </a:cubicBezTo>
                  <a:cubicBezTo>
                    <a:pt x="6393251" y="0"/>
                    <a:pt x="6438900" y="5080"/>
                    <a:pt x="6484620" y="7620"/>
                  </a:cubicBezTo>
                  <a:cubicBezTo>
                    <a:pt x="6497320" y="10160"/>
                    <a:pt x="6510155" y="12099"/>
                    <a:pt x="6522720" y="15240"/>
                  </a:cubicBezTo>
                  <a:cubicBezTo>
                    <a:pt x="6530512" y="17188"/>
                    <a:pt x="6537677" y="21423"/>
                    <a:pt x="6545580" y="22860"/>
                  </a:cubicBezTo>
                  <a:cubicBezTo>
                    <a:pt x="6629918" y="38194"/>
                    <a:pt x="6780701" y="36285"/>
                    <a:pt x="6835140" y="38100"/>
                  </a:cubicBezTo>
                  <a:cubicBezTo>
                    <a:pt x="7256866" y="25696"/>
                    <a:pt x="6974791" y="42187"/>
                    <a:pt x="7155180" y="22860"/>
                  </a:cubicBezTo>
                  <a:cubicBezTo>
                    <a:pt x="7333182" y="3788"/>
                    <a:pt x="7254293" y="18277"/>
                    <a:pt x="7345680" y="0"/>
                  </a:cubicBezTo>
                  <a:cubicBezTo>
                    <a:pt x="7399020" y="2540"/>
                    <a:pt x="7452484" y="3185"/>
                    <a:pt x="7505700" y="7620"/>
                  </a:cubicBezTo>
                  <a:cubicBezTo>
                    <a:pt x="7513704" y="8287"/>
                    <a:pt x="7520621" y="14019"/>
                    <a:pt x="7528560" y="15240"/>
                  </a:cubicBezTo>
                  <a:cubicBezTo>
                    <a:pt x="7553790" y="19122"/>
                    <a:pt x="7579516" y="19073"/>
                    <a:pt x="7604760" y="22860"/>
                  </a:cubicBezTo>
                  <a:cubicBezTo>
                    <a:pt x="7630376" y="26702"/>
                    <a:pt x="7655409" y="33842"/>
                    <a:pt x="7680960" y="38100"/>
                  </a:cubicBezTo>
                  <a:cubicBezTo>
                    <a:pt x="7737010" y="47442"/>
                    <a:pt x="7711691" y="41973"/>
                    <a:pt x="7757160" y="53340"/>
                  </a:cubicBezTo>
                  <a:lnTo>
                    <a:pt x="7901940" y="45720"/>
                  </a:lnTo>
                  <a:lnTo>
                    <a:pt x="8031480" y="38100"/>
                  </a:lnTo>
                  <a:cubicBezTo>
                    <a:pt x="8185083" y="30786"/>
                    <a:pt x="8317713" y="27579"/>
                    <a:pt x="8473440" y="22860"/>
                  </a:cubicBezTo>
                  <a:lnTo>
                    <a:pt x="8839200" y="30480"/>
                  </a:lnTo>
                  <a:cubicBezTo>
                    <a:pt x="8859665" y="31211"/>
                    <a:pt x="8879682" y="38100"/>
                    <a:pt x="8900160" y="38100"/>
                  </a:cubicBezTo>
                  <a:cubicBezTo>
                    <a:pt x="8961173" y="38100"/>
                    <a:pt x="9022111" y="33687"/>
                    <a:pt x="9083040" y="30480"/>
                  </a:cubicBezTo>
                  <a:cubicBezTo>
                    <a:pt x="9118641" y="28606"/>
                    <a:pt x="9154272" y="26658"/>
                    <a:pt x="9189720" y="22860"/>
                  </a:cubicBezTo>
                  <a:cubicBezTo>
                    <a:pt x="9225437" y="19033"/>
                    <a:pt x="9296400" y="7620"/>
                    <a:pt x="9296400" y="7620"/>
                  </a:cubicBezTo>
                  <a:cubicBezTo>
                    <a:pt x="9366037" y="10522"/>
                    <a:pt x="9451683" y="6567"/>
                    <a:pt x="9525000" y="22860"/>
                  </a:cubicBezTo>
                  <a:cubicBezTo>
                    <a:pt x="9532841" y="24602"/>
                    <a:pt x="9540240" y="27940"/>
                    <a:pt x="9547860" y="30480"/>
                  </a:cubicBezTo>
                  <a:cubicBezTo>
                    <a:pt x="9606280" y="27940"/>
                    <a:pt x="9664783" y="26883"/>
                    <a:pt x="9723120" y="22860"/>
                  </a:cubicBezTo>
                  <a:cubicBezTo>
                    <a:pt x="9738534" y="21797"/>
                    <a:pt x="9753390" y="15240"/>
                    <a:pt x="9768840" y="15240"/>
                  </a:cubicBezTo>
                  <a:cubicBezTo>
                    <a:pt x="9875550" y="15240"/>
                    <a:pt x="9982200" y="20320"/>
                    <a:pt x="10088880" y="22860"/>
                  </a:cubicBezTo>
                  <a:lnTo>
                    <a:pt x="10431780" y="15240"/>
                  </a:lnTo>
                  <a:cubicBezTo>
                    <a:pt x="10530844" y="12881"/>
                    <a:pt x="10629867" y="7620"/>
                    <a:pt x="10728960" y="7620"/>
                  </a:cubicBezTo>
                  <a:cubicBezTo>
                    <a:pt x="10800125" y="7620"/>
                    <a:pt x="10871200" y="12700"/>
                    <a:pt x="10942320" y="15240"/>
                  </a:cubicBezTo>
                  <a:cubicBezTo>
                    <a:pt x="10969999" y="24466"/>
                    <a:pt x="10957148" y="22860"/>
                    <a:pt x="10980420" y="22860"/>
                  </a:cubicBezTo>
                </a:path>
              </a:pathLst>
            </a:custGeom>
            <a:noFill/>
            <a:ln w="571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377316" y="944858"/>
              <a:ext cx="3058938" cy="2753255"/>
            </a:xfrm>
            <a:prstGeom prst="rect">
              <a:avLst/>
            </a:prstGeom>
          </p:spPr>
        </p:pic>
        <p:pic>
          <p:nvPicPr>
            <p:cNvPr id="11" name="Picture 10"/>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1480000">
              <a:off x="1331317" y="949616"/>
              <a:ext cx="200560" cy="2753255"/>
            </a:xfrm>
            <a:prstGeom prst="rect">
              <a:avLst/>
            </a:prstGeom>
          </p:spPr>
        </p:pic>
        <p:sp>
          <p:nvSpPr>
            <p:cNvPr id="12" name="Freeform: Shape 11"/>
            <p:cNvSpPr/>
            <p:nvPr/>
          </p:nvSpPr>
          <p:spPr>
            <a:xfrm>
              <a:off x="1372554" y="907714"/>
              <a:ext cx="3058938" cy="18288"/>
            </a:xfrm>
            <a:custGeom>
              <a:avLst/>
              <a:gdLst>
                <a:gd name="connsiteX0" fmla="*/ 0 w 10980420"/>
                <a:gd name="connsiteY0" fmla="*/ 30480 h 68580"/>
                <a:gd name="connsiteX1" fmla="*/ 60960 w 10980420"/>
                <a:gd name="connsiteY1" fmla="*/ 22860 h 68580"/>
                <a:gd name="connsiteX2" fmla="*/ 83820 w 10980420"/>
                <a:gd name="connsiteY2" fmla="*/ 7620 h 68580"/>
                <a:gd name="connsiteX3" fmla="*/ 205740 w 10980420"/>
                <a:gd name="connsiteY3" fmla="*/ 15240 h 68580"/>
                <a:gd name="connsiteX4" fmla="*/ 251460 w 10980420"/>
                <a:gd name="connsiteY4" fmla="*/ 30480 h 68580"/>
                <a:gd name="connsiteX5" fmla="*/ 929640 w 10980420"/>
                <a:gd name="connsiteY5" fmla="*/ 45720 h 68580"/>
                <a:gd name="connsiteX6" fmla="*/ 1074420 w 10980420"/>
                <a:gd name="connsiteY6" fmla="*/ 38100 h 68580"/>
                <a:gd name="connsiteX7" fmla="*/ 1143000 w 10980420"/>
                <a:gd name="connsiteY7" fmla="*/ 22860 h 68580"/>
                <a:gd name="connsiteX8" fmla="*/ 1546860 w 10980420"/>
                <a:gd name="connsiteY8" fmla="*/ 30480 h 68580"/>
                <a:gd name="connsiteX9" fmla="*/ 1821180 w 10980420"/>
                <a:gd name="connsiteY9" fmla="*/ 45720 h 68580"/>
                <a:gd name="connsiteX10" fmla="*/ 1950720 w 10980420"/>
                <a:gd name="connsiteY10" fmla="*/ 38100 h 68580"/>
                <a:gd name="connsiteX11" fmla="*/ 1996440 w 10980420"/>
                <a:gd name="connsiteY11" fmla="*/ 30480 h 68580"/>
                <a:gd name="connsiteX12" fmla="*/ 2491740 w 10980420"/>
                <a:gd name="connsiteY12" fmla="*/ 22860 h 68580"/>
                <a:gd name="connsiteX13" fmla="*/ 2598420 w 10980420"/>
                <a:gd name="connsiteY13" fmla="*/ 7620 h 68580"/>
                <a:gd name="connsiteX14" fmla="*/ 2750820 w 10980420"/>
                <a:gd name="connsiteY14" fmla="*/ 15240 h 68580"/>
                <a:gd name="connsiteX15" fmla="*/ 2834640 w 10980420"/>
                <a:gd name="connsiteY15" fmla="*/ 38100 h 68580"/>
                <a:gd name="connsiteX16" fmla="*/ 3307080 w 10980420"/>
                <a:gd name="connsiteY16" fmla="*/ 30480 h 68580"/>
                <a:gd name="connsiteX17" fmla="*/ 3581400 w 10980420"/>
                <a:gd name="connsiteY17" fmla="*/ 30480 h 68580"/>
                <a:gd name="connsiteX18" fmla="*/ 3634740 w 10980420"/>
                <a:gd name="connsiteY18" fmla="*/ 22860 h 68580"/>
                <a:gd name="connsiteX19" fmla="*/ 3741420 w 10980420"/>
                <a:gd name="connsiteY19" fmla="*/ 15240 h 68580"/>
                <a:gd name="connsiteX20" fmla="*/ 3802380 w 10980420"/>
                <a:gd name="connsiteY20" fmla="*/ 7620 h 68580"/>
                <a:gd name="connsiteX21" fmla="*/ 4244340 w 10980420"/>
                <a:gd name="connsiteY21" fmla="*/ 0 h 68580"/>
                <a:gd name="connsiteX22" fmla="*/ 4351020 w 10980420"/>
                <a:gd name="connsiteY22" fmla="*/ 7620 h 68580"/>
                <a:gd name="connsiteX23" fmla="*/ 4427220 w 10980420"/>
                <a:gd name="connsiteY23" fmla="*/ 22860 h 68580"/>
                <a:gd name="connsiteX24" fmla="*/ 4450080 w 10980420"/>
                <a:gd name="connsiteY24" fmla="*/ 30480 h 68580"/>
                <a:gd name="connsiteX25" fmla="*/ 4792980 w 10980420"/>
                <a:gd name="connsiteY25" fmla="*/ 45720 h 68580"/>
                <a:gd name="connsiteX26" fmla="*/ 4831080 w 10980420"/>
                <a:gd name="connsiteY26" fmla="*/ 53340 h 68580"/>
                <a:gd name="connsiteX27" fmla="*/ 4884420 w 10980420"/>
                <a:gd name="connsiteY27" fmla="*/ 60960 h 68580"/>
                <a:gd name="connsiteX28" fmla="*/ 4930140 w 10980420"/>
                <a:gd name="connsiteY28" fmla="*/ 68580 h 68580"/>
                <a:gd name="connsiteX29" fmla="*/ 5265420 w 10980420"/>
                <a:gd name="connsiteY29" fmla="*/ 60960 h 68580"/>
                <a:gd name="connsiteX30" fmla="*/ 5303520 w 10980420"/>
                <a:gd name="connsiteY30" fmla="*/ 53340 h 68580"/>
                <a:gd name="connsiteX31" fmla="*/ 5577840 w 10980420"/>
                <a:gd name="connsiteY31" fmla="*/ 45720 h 68580"/>
                <a:gd name="connsiteX32" fmla="*/ 5600700 w 10980420"/>
                <a:gd name="connsiteY32" fmla="*/ 38100 h 68580"/>
                <a:gd name="connsiteX33" fmla="*/ 5707380 w 10980420"/>
                <a:gd name="connsiteY33" fmla="*/ 45720 h 68580"/>
                <a:gd name="connsiteX34" fmla="*/ 5775960 w 10980420"/>
                <a:gd name="connsiteY34" fmla="*/ 60960 h 68580"/>
                <a:gd name="connsiteX35" fmla="*/ 5829300 w 10980420"/>
                <a:gd name="connsiteY35" fmla="*/ 68580 h 68580"/>
                <a:gd name="connsiteX36" fmla="*/ 6134100 w 10980420"/>
                <a:gd name="connsiteY36" fmla="*/ 53340 h 68580"/>
                <a:gd name="connsiteX37" fmla="*/ 6156960 w 10980420"/>
                <a:gd name="connsiteY37" fmla="*/ 45720 h 68580"/>
                <a:gd name="connsiteX38" fmla="*/ 6217920 w 10980420"/>
                <a:gd name="connsiteY38" fmla="*/ 30480 h 68580"/>
                <a:gd name="connsiteX39" fmla="*/ 6240780 w 10980420"/>
                <a:gd name="connsiteY39" fmla="*/ 22860 h 68580"/>
                <a:gd name="connsiteX40" fmla="*/ 6294120 w 10980420"/>
                <a:gd name="connsiteY40" fmla="*/ 15240 h 68580"/>
                <a:gd name="connsiteX41" fmla="*/ 6347460 w 10980420"/>
                <a:gd name="connsiteY41" fmla="*/ 0 h 68580"/>
                <a:gd name="connsiteX42" fmla="*/ 6484620 w 10980420"/>
                <a:gd name="connsiteY42" fmla="*/ 7620 h 68580"/>
                <a:gd name="connsiteX43" fmla="*/ 6522720 w 10980420"/>
                <a:gd name="connsiteY43" fmla="*/ 15240 h 68580"/>
                <a:gd name="connsiteX44" fmla="*/ 6545580 w 10980420"/>
                <a:gd name="connsiteY44" fmla="*/ 22860 h 68580"/>
                <a:gd name="connsiteX45" fmla="*/ 6835140 w 10980420"/>
                <a:gd name="connsiteY45" fmla="*/ 38100 h 68580"/>
                <a:gd name="connsiteX46" fmla="*/ 7155180 w 10980420"/>
                <a:gd name="connsiteY46" fmla="*/ 22860 h 68580"/>
                <a:gd name="connsiteX47" fmla="*/ 7345680 w 10980420"/>
                <a:gd name="connsiteY47" fmla="*/ 0 h 68580"/>
                <a:gd name="connsiteX48" fmla="*/ 7505700 w 10980420"/>
                <a:gd name="connsiteY48" fmla="*/ 7620 h 68580"/>
                <a:gd name="connsiteX49" fmla="*/ 7528560 w 10980420"/>
                <a:gd name="connsiteY49" fmla="*/ 15240 h 68580"/>
                <a:gd name="connsiteX50" fmla="*/ 7604760 w 10980420"/>
                <a:gd name="connsiteY50" fmla="*/ 22860 h 68580"/>
                <a:gd name="connsiteX51" fmla="*/ 7680960 w 10980420"/>
                <a:gd name="connsiteY51" fmla="*/ 38100 h 68580"/>
                <a:gd name="connsiteX52" fmla="*/ 7757160 w 10980420"/>
                <a:gd name="connsiteY52" fmla="*/ 53340 h 68580"/>
                <a:gd name="connsiteX53" fmla="*/ 7901940 w 10980420"/>
                <a:gd name="connsiteY53" fmla="*/ 45720 h 68580"/>
                <a:gd name="connsiteX54" fmla="*/ 8031480 w 10980420"/>
                <a:gd name="connsiteY54" fmla="*/ 38100 h 68580"/>
                <a:gd name="connsiteX55" fmla="*/ 8473440 w 10980420"/>
                <a:gd name="connsiteY55" fmla="*/ 22860 h 68580"/>
                <a:gd name="connsiteX56" fmla="*/ 8839200 w 10980420"/>
                <a:gd name="connsiteY56" fmla="*/ 30480 h 68580"/>
                <a:gd name="connsiteX57" fmla="*/ 8900160 w 10980420"/>
                <a:gd name="connsiteY57" fmla="*/ 38100 h 68580"/>
                <a:gd name="connsiteX58" fmla="*/ 9083040 w 10980420"/>
                <a:gd name="connsiteY58" fmla="*/ 30480 h 68580"/>
                <a:gd name="connsiteX59" fmla="*/ 9189720 w 10980420"/>
                <a:gd name="connsiteY59" fmla="*/ 22860 h 68580"/>
                <a:gd name="connsiteX60" fmla="*/ 9296400 w 10980420"/>
                <a:gd name="connsiteY60" fmla="*/ 7620 h 68580"/>
                <a:gd name="connsiteX61" fmla="*/ 9525000 w 10980420"/>
                <a:gd name="connsiteY61" fmla="*/ 22860 h 68580"/>
                <a:gd name="connsiteX62" fmla="*/ 9547860 w 10980420"/>
                <a:gd name="connsiteY62" fmla="*/ 30480 h 68580"/>
                <a:gd name="connsiteX63" fmla="*/ 9723120 w 10980420"/>
                <a:gd name="connsiteY63" fmla="*/ 22860 h 68580"/>
                <a:gd name="connsiteX64" fmla="*/ 9768840 w 10980420"/>
                <a:gd name="connsiteY64" fmla="*/ 15240 h 68580"/>
                <a:gd name="connsiteX65" fmla="*/ 10088880 w 10980420"/>
                <a:gd name="connsiteY65" fmla="*/ 22860 h 68580"/>
                <a:gd name="connsiteX66" fmla="*/ 10431780 w 10980420"/>
                <a:gd name="connsiteY66" fmla="*/ 15240 h 68580"/>
                <a:gd name="connsiteX67" fmla="*/ 10728960 w 10980420"/>
                <a:gd name="connsiteY67" fmla="*/ 7620 h 68580"/>
                <a:gd name="connsiteX68" fmla="*/ 10942320 w 10980420"/>
                <a:gd name="connsiteY68" fmla="*/ 15240 h 68580"/>
                <a:gd name="connsiteX69" fmla="*/ 10980420 w 10980420"/>
                <a:gd name="connsiteY69" fmla="*/ 22860 h 6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0980420" h="68580">
                  <a:moveTo>
                    <a:pt x="0" y="30480"/>
                  </a:moveTo>
                  <a:cubicBezTo>
                    <a:pt x="20320" y="27940"/>
                    <a:pt x="41203" y="28248"/>
                    <a:pt x="60960" y="22860"/>
                  </a:cubicBezTo>
                  <a:cubicBezTo>
                    <a:pt x="69795" y="20450"/>
                    <a:pt x="74675" y="8101"/>
                    <a:pt x="83820" y="7620"/>
                  </a:cubicBezTo>
                  <a:lnTo>
                    <a:pt x="205740" y="15240"/>
                  </a:lnTo>
                  <a:lnTo>
                    <a:pt x="251460" y="30480"/>
                  </a:lnTo>
                  <a:cubicBezTo>
                    <a:pt x="481564" y="107181"/>
                    <a:pt x="266288" y="38007"/>
                    <a:pt x="929640" y="45720"/>
                  </a:cubicBezTo>
                  <a:cubicBezTo>
                    <a:pt x="977900" y="43180"/>
                    <a:pt x="1026260" y="42113"/>
                    <a:pt x="1074420" y="38100"/>
                  </a:cubicBezTo>
                  <a:cubicBezTo>
                    <a:pt x="1088931" y="36891"/>
                    <a:pt x="1127333" y="26777"/>
                    <a:pt x="1143000" y="22860"/>
                  </a:cubicBezTo>
                  <a:lnTo>
                    <a:pt x="1546860" y="30480"/>
                  </a:lnTo>
                  <a:cubicBezTo>
                    <a:pt x="1754990" y="35619"/>
                    <a:pt x="1696998" y="30197"/>
                    <a:pt x="1821180" y="45720"/>
                  </a:cubicBezTo>
                  <a:cubicBezTo>
                    <a:pt x="1864360" y="43180"/>
                    <a:pt x="1907628" y="41847"/>
                    <a:pt x="1950720" y="38100"/>
                  </a:cubicBezTo>
                  <a:cubicBezTo>
                    <a:pt x="1966112" y="36762"/>
                    <a:pt x="1980996" y="30915"/>
                    <a:pt x="1996440" y="30480"/>
                  </a:cubicBezTo>
                  <a:cubicBezTo>
                    <a:pt x="2161494" y="25831"/>
                    <a:pt x="2326640" y="25400"/>
                    <a:pt x="2491740" y="22860"/>
                  </a:cubicBezTo>
                  <a:cubicBezTo>
                    <a:pt x="2526913" y="15825"/>
                    <a:pt x="2562219" y="7620"/>
                    <a:pt x="2598420" y="7620"/>
                  </a:cubicBezTo>
                  <a:cubicBezTo>
                    <a:pt x="2649283" y="7620"/>
                    <a:pt x="2700020" y="12700"/>
                    <a:pt x="2750820" y="15240"/>
                  </a:cubicBezTo>
                  <a:cubicBezTo>
                    <a:pt x="2819572" y="32428"/>
                    <a:pt x="2791909" y="23856"/>
                    <a:pt x="2834640" y="38100"/>
                  </a:cubicBezTo>
                  <a:cubicBezTo>
                    <a:pt x="3200397" y="20258"/>
                    <a:pt x="3042914" y="17901"/>
                    <a:pt x="3307080" y="30480"/>
                  </a:cubicBezTo>
                  <a:cubicBezTo>
                    <a:pt x="3430740" y="45938"/>
                    <a:pt x="3375084" y="42270"/>
                    <a:pt x="3581400" y="30480"/>
                  </a:cubicBezTo>
                  <a:cubicBezTo>
                    <a:pt x="3599331" y="29455"/>
                    <a:pt x="3616860" y="24563"/>
                    <a:pt x="3634740" y="22860"/>
                  </a:cubicBezTo>
                  <a:cubicBezTo>
                    <a:pt x="3670230" y="19480"/>
                    <a:pt x="3705916" y="18468"/>
                    <a:pt x="3741420" y="15240"/>
                  </a:cubicBezTo>
                  <a:cubicBezTo>
                    <a:pt x="3761814" y="13386"/>
                    <a:pt x="3781911" y="8240"/>
                    <a:pt x="3802380" y="7620"/>
                  </a:cubicBezTo>
                  <a:cubicBezTo>
                    <a:pt x="3949654" y="3157"/>
                    <a:pt x="4097020" y="2540"/>
                    <a:pt x="4244340" y="0"/>
                  </a:cubicBezTo>
                  <a:cubicBezTo>
                    <a:pt x="4279900" y="2540"/>
                    <a:pt x="4315645" y="3198"/>
                    <a:pt x="4351020" y="7620"/>
                  </a:cubicBezTo>
                  <a:cubicBezTo>
                    <a:pt x="4376723" y="10833"/>
                    <a:pt x="4402646" y="14669"/>
                    <a:pt x="4427220" y="22860"/>
                  </a:cubicBezTo>
                  <a:cubicBezTo>
                    <a:pt x="4434840" y="25400"/>
                    <a:pt x="4442141" y="29259"/>
                    <a:pt x="4450080" y="30480"/>
                  </a:cubicBezTo>
                  <a:cubicBezTo>
                    <a:pt x="4543985" y="44927"/>
                    <a:pt x="4747399" y="44418"/>
                    <a:pt x="4792980" y="45720"/>
                  </a:cubicBezTo>
                  <a:cubicBezTo>
                    <a:pt x="4805680" y="48260"/>
                    <a:pt x="4818305" y="51211"/>
                    <a:pt x="4831080" y="53340"/>
                  </a:cubicBezTo>
                  <a:cubicBezTo>
                    <a:pt x="4848796" y="56293"/>
                    <a:pt x="4866668" y="58229"/>
                    <a:pt x="4884420" y="60960"/>
                  </a:cubicBezTo>
                  <a:cubicBezTo>
                    <a:pt x="4899691" y="63309"/>
                    <a:pt x="4914900" y="66040"/>
                    <a:pt x="4930140" y="68580"/>
                  </a:cubicBezTo>
                  <a:lnTo>
                    <a:pt x="5265420" y="60960"/>
                  </a:lnTo>
                  <a:cubicBezTo>
                    <a:pt x="5278361" y="60432"/>
                    <a:pt x="5290584" y="53971"/>
                    <a:pt x="5303520" y="53340"/>
                  </a:cubicBezTo>
                  <a:cubicBezTo>
                    <a:pt x="5394887" y="48883"/>
                    <a:pt x="5486400" y="48260"/>
                    <a:pt x="5577840" y="45720"/>
                  </a:cubicBezTo>
                  <a:cubicBezTo>
                    <a:pt x="5585460" y="43180"/>
                    <a:pt x="5592668" y="38100"/>
                    <a:pt x="5600700" y="38100"/>
                  </a:cubicBezTo>
                  <a:cubicBezTo>
                    <a:pt x="5636351" y="38100"/>
                    <a:pt x="5671925" y="41988"/>
                    <a:pt x="5707380" y="45720"/>
                  </a:cubicBezTo>
                  <a:cubicBezTo>
                    <a:pt x="5743303" y="49501"/>
                    <a:pt x="5742979" y="54964"/>
                    <a:pt x="5775960" y="60960"/>
                  </a:cubicBezTo>
                  <a:cubicBezTo>
                    <a:pt x="5793631" y="64173"/>
                    <a:pt x="5811520" y="66040"/>
                    <a:pt x="5829300" y="68580"/>
                  </a:cubicBezTo>
                  <a:cubicBezTo>
                    <a:pt x="5881342" y="66954"/>
                    <a:pt x="6045902" y="69376"/>
                    <a:pt x="6134100" y="53340"/>
                  </a:cubicBezTo>
                  <a:cubicBezTo>
                    <a:pt x="6142003" y="51903"/>
                    <a:pt x="6149211" y="47833"/>
                    <a:pt x="6156960" y="45720"/>
                  </a:cubicBezTo>
                  <a:cubicBezTo>
                    <a:pt x="6177167" y="40209"/>
                    <a:pt x="6198049" y="37104"/>
                    <a:pt x="6217920" y="30480"/>
                  </a:cubicBezTo>
                  <a:cubicBezTo>
                    <a:pt x="6225540" y="27940"/>
                    <a:pt x="6232904" y="24435"/>
                    <a:pt x="6240780" y="22860"/>
                  </a:cubicBezTo>
                  <a:cubicBezTo>
                    <a:pt x="6258392" y="19338"/>
                    <a:pt x="6276340" y="17780"/>
                    <a:pt x="6294120" y="15240"/>
                  </a:cubicBezTo>
                  <a:cubicBezTo>
                    <a:pt x="6304900" y="11647"/>
                    <a:pt x="6337892" y="0"/>
                    <a:pt x="6347460" y="0"/>
                  </a:cubicBezTo>
                  <a:cubicBezTo>
                    <a:pt x="6393251" y="0"/>
                    <a:pt x="6438900" y="5080"/>
                    <a:pt x="6484620" y="7620"/>
                  </a:cubicBezTo>
                  <a:cubicBezTo>
                    <a:pt x="6497320" y="10160"/>
                    <a:pt x="6510155" y="12099"/>
                    <a:pt x="6522720" y="15240"/>
                  </a:cubicBezTo>
                  <a:cubicBezTo>
                    <a:pt x="6530512" y="17188"/>
                    <a:pt x="6537677" y="21423"/>
                    <a:pt x="6545580" y="22860"/>
                  </a:cubicBezTo>
                  <a:cubicBezTo>
                    <a:pt x="6629918" y="38194"/>
                    <a:pt x="6780701" y="36285"/>
                    <a:pt x="6835140" y="38100"/>
                  </a:cubicBezTo>
                  <a:cubicBezTo>
                    <a:pt x="7256866" y="25696"/>
                    <a:pt x="6974791" y="42187"/>
                    <a:pt x="7155180" y="22860"/>
                  </a:cubicBezTo>
                  <a:cubicBezTo>
                    <a:pt x="7333182" y="3788"/>
                    <a:pt x="7254293" y="18277"/>
                    <a:pt x="7345680" y="0"/>
                  </a:cubicBezTo>
                  <a:cubicBezTo>
                    <a:pt x="7399020" y="2540"/>
                    <a:pt x="7452484" y="3185"/>
                    <a:pt x="7505700" y="7620"/>
                  </a:cubicBezTo>
                  <a:cubicBezTo>
                    <a:pt x="7513704" y="8287"/>
                    <a:pt x="7520621" y="14019"/>
                    <a:pt x="7528560" y="15240"/>
                  </a:cubicBezTo>
                  <a:cubicBezTo>
                    <a:pt x="7553790" y="19122"/>
                    <a:pt x="7579516" y="19073"/>
                    <a:pt x="7604760" y="22860"/>
                  </a:cubicBezTo>
                  <a:cubicBezTo>
                    <a:pt x="7630376" y="26702"/>
                    <a:pt x="7655409" y="33842"/>
                    <a:pt x="7680960" y="38100"/>
                  </a:cubicBezTo>
                  <a:cubicBezTo>
                    <a:pt x="7737010" y="47442"/>
                    <a:pt x="7711691" y="41973"/>
                    <a:pt x="7757160" y="53340"/>
                  </a:cubicBezTo>
                  <a:lnTo>
                    <a:pt x="7901940" y="45720"/>
                  </a:lnTo>
                  <a:lnTo>
                    <a:pt x="8031480" y="38100"/>
                  </a:lnTo>
                  <a:cubicBezTo>
                    <a:pt x="8185083" y="30786"/>
                    <a:pt x="8317713" y="27579"/>
                    <a:pt x="8473440" y="22860"/>
                  </a:cubicBezTo>
                  <a:lnTo>
                    <a:pt x="8839200" y="30480"/>
                  </a:lnTo>
                  <a:cubicBezTo>
                    <a:pt x="8859665" y="31211"/>
                    <a:pt x="8879682" y="38100"/>
                    <a:pt x="8900160" y="38100"/>
                  </a:cubicBezTo>
                  <a:cubicBezTo>
                    <a:pt x="8961173" y="38100"/>
                    <a:pt x="9022111" y="33687"/>
                    <a:pt x="9083040" y="30480"/>
                  </a:cubicBezTo>
                  <a:cubicBezTo>
                    <a:pt x="9118641" y="28606"/>
                    <a:pt x="9154272" y="26658"/>
                    <a:pt x="9189720" y="22860"/>
                  </a:cubicBezTo>
                  <a:cubicBezTo>
                    <a:pt x="9225437" y="19033"/>
                    <a:pt x="9296400" y="7620"/>
                    <a:pt x="9296400" y="7620"/>
                  </a:cubicBezTo>
                  <a:cubicBezTo>
                    <a:pt x="9366037" y="10522"/>
                    <a:pt x="9451683" y="6567"/>
                    <a:pt x="9525000" y="22860"/>
                  </a:cubicBezTo>
                  <a:cubicBezTo>
                    <a:pt x="9532841" y="24602"/>
                    <a:pt x="9540240" y="27940"/>
                    <a:pt x="9547860" y="30480"/>
                  </a:cubicBezTo>
                  <a:cubicBezTo>
                    <a:pt x="9606280" y="27940"/>
                    <a:pt x="9664783" y="26883"/>
                    <a:pt x="9723120" y="22860"/>
                  </a:cubicBezTo>
                  <a:cubicBezTo>
                    <a:pt x="9738534" y="21797"/>
                    <a:pt x="9753390" y="15240"/>
                    <a:pt x="9768840" y="15240"/>
                  </a:cubicBezTo>
                  <a:cubicBezTo>
                    <a:pt x="9875550" y="15240"/>
                    <a:pt x="9982200" y="20320"/>
                    <a:pt x="10088880" y="22860"/>
                  </a:cubicBezTo>
                  <a:lnTo>
                    <a:pt x="10431780" y="15240"/>
                  </a:lnTo>
                  <a:cubicBezTo>
                    <a:pt x="10530844" y="12881"/>
                    <a:pt x="10629867" y="7620"/>
                    <a:pt x="10728960" y="7620"/>
                  </a:cubicBezTo>
                  <a:cubicBezTo>
                    <a:pt x="10800125" y="7620"/>
                    <a:pt x="10871200" y="12700"/>
                    <a:pt x="10942320" y="15240"/>
                  </a:cubicBezTo>
                  <a:cubicBezTo>
                    <a:pt x="10969999" y="24466"/>
                    <a:pt x="10957148" y="22860"/>
                    <a:pt x="10980420" y="22860"/>
                  </a:cubicBezTo>
                </a:path>
              </a:pathLst>
            </a:custGeom>
            <a:noFill/>
            <a:ln w="571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p:cNvSpPr/>
            <p:nvPr/>
          </p:nvSpPr>
          <p:spPr>
            <a:xfrm>
              <a:off x="1372554" y="3696634"/>
              <a:ext cx="3099816" cy="18288"/>
            </a:xfrm>
            <a:custGeom>
              <a:avLst/>
              <a:gdLst>
                <a:gd name="connsiteX0" fmla="*/ 0 w 10980420"/>
                <a:gd name="connsiteY0" fmla="*/ 30480 h 68580"/>
                <a:gd name="connsiteX1" fmla="*/ 60960 w 10980420"/>
                <a:gd name="connsiteY1" fmla="*/ 22860 h 68580"/>
                <a:gd name="connsiteX2" fmla="*/ 83820 w 10980420"/>
                <a:gd name="connsiteY2" fmla="*/ 7620 h 68580"/>
                <a:gd name="connsiteX3" fmla="*/ 205740 w 10980420"/>
                <a:gd name="connsiteY3" fmla="*/ 15240 h 68580"/>
                <a:gd name="connsiteX4" fmla="*/ 251460 w 10980420"/>
                <a:gd name="connsiteY4" fmla="*/ 30480 h 68580"/>
                <a:gd name="connsiteX5" fmla="*/ 929640 w 10980420"/>
                <a:gd name="connsiteY5" fmla="*/ 45720 h 68580"/>
                <a:gd name="connsiteX6" fmla="*/ 1074420 w 10980420"/>
                <a:gd name="connsiteY6" fmla="*/ 38100 h 68580"/>
                <a:gd name="connsiteX7" fmla="*/ 1143000 w 10980420"/>
                <a:gd name="connsiteY7" fmla="*/ 22860 h 68580"/>
                <a:gd name="connsiteX8" fmla="*/ 1546860 w 10980420"/>
                <a:gd name="connsiteY8" fmla="*/ 30480 h 68580"/>
                <a:gd name="connsiteX9" fmla="*/ 1821180 w 10980420"/>
                <a:gd name="connsiteY9" fmla="*/ 45720 h 68580"/>
                <a:gd name="connsiteX10" fmla="*/ 1950720 w 10980420"/>
                <a:gd name="connsiteY10" fmla="*/ 38100 h 68580"/>
                <a:gd name="connsiteX11" fmla="*/ 1996440 w 10980420"/>
                <a:gd name="connsiteY11" fmla="*/ 30480 h 68580"/>
                <a:gd name="connsiteX12" fmla="*/ 2491740 w 10980420"/>
                <a:gd name="connsiteY12" fmla="*/ 22860 h 68580"/>
                <a:gd name="connsiteX13" fmla="*/ 2598420 w 10980420"/>
                <a:gd name="connsiteY13" fmla="*/ 7620 h 68580"/>
                <a:gd name="connsiteX14" fmla="*/ 2750820 w 10980420"/>
                <a:gd name="connsiteY14" fmla="*/ 15240 h 68580"/>
                <a:gd name="connsiteX15" fmla="*/ 2834640 w 10980420"/>
                <a:gd name="connsiteY15" fmla="*/ 38100 h 68580"/>
                <a:gd name="connsiteX16" fmla="*/ 3307080 w 10980420"/>
                <a:gd name="connsiteY16" fmla="*/ 30480 h 68580"/>
                <a:gd name="connsiteX17" fmla="*/ 3581400 w 10980420"/>
                <a:gd name="connsiteY17" fmla="*/ 30480 h 68580"/>
                <a:gd name="connsiteX18" fmla="*/ 3634740 w 10980420"/>
                <a:gd name="connsiteY18" fmla="*/ 22860 h 68580"/>
                <a:gd name="connsiteX19" fmla="*/ 3741420 w 10980420"/>
                <a:gd name="connsiteY19" fmla="*/ 15240 h 68580"/>
                <a:gd name="connsiteX20" fmla="*/ 3802380 w 10980420"/>
                <a:gd name="connsiteY20" fmla="*/ 7620 h 68580"/>
                <a:gd name="connsiteX21" fmla="*/ 4244340 w 10980420"/>
                <a:gd name="connsiteY21" fmla="*/ 0 h 68580"/>
                <a:gd name="connsiteX22" fmla="*/ 4351020 w 10980420"/>
                <a:gd name="connsiteY22" fmla="*/ 7620 h 68580"/>
                <a:gd name="connsiteX23" fmla="*/ 4427220 w 10980420"/>
                <a:gd name="connsiteY23" fmla="*/ 22860 h 68580"/>
                <a:gd name="connsiteX24" fmla="*/ 4450080 w 10980420"/>
                <a:gd name="connsiteY24" fmla="*/ 30480 h 68580"/>
                <a:gd name="connsiteX25" fmla="*/ 4792980 w 10980420"/>
                <a:gd name="connsiteY25" fmla="*/ 45720 h 68580"/>
                <a:gd name="connsiteX26" fmla="*/ 4831080 w 10980420"/>
                <a:gd name="connsiteY26" fmla="*/ 53340 h 68580"/>
                <a:gd name="connsiteX27" fmla="*/ 4884420 w 10980420"/>
                <a:gd name="connsiteY27" fmla="*/ 60960 h 68580"/>
                <a:gd name="connsiteX28" fmla="*/ 4930140 w 10980420"/>
                <a:gd name="connsiteY28" fmla="*/ 68580 h 68580"/>
                <a:gd name="connsiteX29" fmla="*/ 5265420 w 10980420"/>
                <a:gd name="connsiteY29" fmla="*/ 60960 h 68580"/>
                <a:gd name="connsiteX30" fmla="*/ 5303520 w 10980420"/>
                <a:gd name="connsiteY30" fmla="*/ 53340 h 68580"/>
                <a:gd name="connsiteX31" fmla="*/ 5577840 w 10980420"/>
                <a:gd name="connsiteY31" fmla="*/ 45720 h 68580"/>
                <a:gd name="connsiteX32" fmla="*/ 5600700 w 10980420"/>
                <a:gd name="connsiteY32" fmla="*/ 38100 h 68580"/>
                <a:gd name="connsiteX33" fmla="*/ 5707380 w 10980420"/>
                <a:gd name="connsiteY33" fmla="*/ 45720 h 68580"/>
                <a:gd name="connsiteX34" fmla="*/ 5775960 w 10980420"/>
                <a:gd name="connsiteY34" fmla="*/ 60960 h 68580"/>
                <a:gd name="connsiteX35" fmla="*/ 5829300 w 10980420"/>
                <a:gd name="connsiteY35" fmla="*/ 68580 h 68580"/>
                <a:gd name="connsiteX36" fmla="*/ 6134100 w 10980420"/>
                <a:gd name="connsiteY36" fmla="*/ 53340 h 68580"/>
                <a:gd name="connsiteX37" fmla="*/ 6156960 w 10980420"/>
                <a:gd name="connsiteY37" fmla="*/ 45720 h 68580"/>
                <a:gd name="connsiteX38" fmla="*/ 6217920 w 10980420"/>
                <a:gd name="connsiteY38" fmla="*/ 30480 h 68580"/>
                <a:gd name="connsiteX39" fmla="*/ 6240780 w 10980420"/>
                <a:gd name="connsiteY39" fmla="*/ 22860 h 68580"/>
                <a:gd name="connsiteX40" fmla="*/ 6294120 w 10980420"/>
                <a:gd name="connsiteY40" fmla="*/ 15240 h 68580"/>
                <a:gd name="connsiteX41" fmla="*/ 6347460 w 10980420"/>
                <a:gd name="connsiteY41" fmla="*/ 0 h 68580"/>
                <a:gd name="connsiteX42" fmla="*/ 6484620 w 10980420"/>
                <a:gd name="connsiteY42" fmla="*/ 7620 h 68580"/>
                <a:gd name="connsiteX43" fmla="*/ 6522720 w 10980420"/>
                <a:gd name="connsiteY43" fmla="*/ 15240 h 68580"/>
                <a:gd name="connsiteX44" fmla="*/ 6545580 w 10980420"/>
                <a:gd name="connsiteY44" fmla="*/ 22860 h 68580"/>
                <a:gd name="connsiteX45" fmla="*/ 6835140 w 10980420"/>
                <a:gd name="connsiteY45" fmla="*/ 38100 h 68580"/>
                <a:gd name="connsiteX46" fmla="*/ 7155180 w 10980420"/>
                <a:gd name="connsiteY46" fmla="*/ 22860 h 68580"/>
                <a:gd name="connsiteX47" fmla="*/ 7345680 w 10980420"/>
                <a:gd name="connsiteY47" fmla="*/ 0 h 68580"/>
                <a:gd name="connsiteX48" fmla="*/ 7505700 w 10980420"/>
                <a:gd name="connsiteY48" fmla="*/ 7620 h 68580"/>
                <a:gd name="connsiteX49" fmla="*/ 7528560 w 10980420"/>
                <a:gd name="connsiteY49" fmla="*/ 15240 h 68580"/>
                <a:gd name="connsiteX50" fmla="*/ 7604760 w 10980420"/>
                <a:gd name="connsiteY50" fmla="*/ 22860 h 68580"/>
                <a:gd name="connsiteX51" fmla="*/ 7680960 w 10980420"/>
                <a:gd name="connsiteY51" fmla="*/ 38100 h 68580"/>
                <a:gd name="connsiteX52" fmla="*/ 7757160 w 10980420"/>
                <a:gd name="connsiteY52" fmla="*/ 53340 h 68580"/>
                <a:gd name="connsiteX53" fmla="*/ 7901940 w 10980420"/>
                <a:gd name="connsiteY53" fmla="*/ 45720 h 68580"/>
                <a:gd name="connsiteX54" fmla="*/ 8031480 w 10980420"/>
                <a:gd name="connsiteY54" fmla="*/ 38100 h 68580"/>
                <a:gd name="connsiteX55" fmla="*/ 8473440 w 10980420"/>
                <a:gd name="connsiteY55" fmla="*/ 22860 h 68580"/>
                <a:gd name="connsiteX56" fmla="*/ 8839200 w 10980420"/>
                <a:gd name="connsiteY56" fmla="*/ 30480 h 68580"/>
                <a:gd name="connsiteX57" fmla="*/ 8900160 w 10980420"/>
                <a:gd name="connsiteY57" fmla="*/ 38100 h 68580"/>
                <a:gd name="connsiteX58" fmla="*/ 9083040 w 10980420"/>
                <a:gd name="connsiteY58" fmla="*/ 30480 h 68580"/>
                <a:gd name="connsiteX59" fmla="*/ 9189720 w 10980420"/>
                <a:gd name="connsiteY59" fmla="*/ 22860 h 68580"/>
                <a:gd name="connsiteX60" fmla="*/ 9296400 w 10980420"/>
                <a:gd name="connsiteY60" fmla="*/ 7620 h 68580"/>
                <a:gd name="connsiteX61" fmla="*/ 9525000 w 10980420"/>
                <a:gd name="connsiteY61" fmla="*/ 22860 h 68580"/>
                <a:gd name="connsiteX62" fmla="*/ 9547860 w 10980420"/>
                <a:gd name="connsiteY62" fmla="*/ 30480 h 68580"/>
                <a:gd name="connsiteX63" fmla="*/ 9723120 w 10980420"/>
                <a:gd name="connsiteY63" fmla="*/ 22860 h 68580"/>
                <a:gd name="connsiteX64" fmla="*/ 9768840 w 10980420"/>
                <a:gd name="connsiteY64" fmla="*/ 15240 h 68580"/>
                <a:gd name="connsiteX65" fmla="*/ 10088880 w 10980420"/>
                <a:gd name="connsiteY65" fmla="*/ 22860 h 68580"/>
                <a:gd name="connsiteX66" fmla="*/ 10431780 w 10980420"/>
                <a:gd name="connsiteY66" fmla="*/ 15240 h 68580"/>
                <a:gd name="connsiteX67" fmla="*/ 10728960 w 10980420"/>
                <a:gd name="connsiteY67" fmla="*/ 7620 h 68580"/>
                <a:gd name="connsiteX68" fmla="*/ 10942320 w 10980420"/>
                <a:gd name="connsiteY68" fmla="*/ 15240 h 68580"/>
                <a:gd name="connsiteX69" fmla="*/ 10980420 w 10980420"/>
                <a:gd name="connsiteY69" fmla="*/ 22860 h 6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0980420" h="68580">
                  <a:moveTo>
                    <a:pt x="0" y="30480"/>
                  </a:moveTo>
                  <a:cubicBezTo>
                    <a:pt x="20320" y="27940"/>
                    <a:pt x="41203" y="28248"/>
                    <a:pt x="60960" y="22860"/>
                  </a:cubicBezTo>
                  <a:cubicBezTo>
                    <a:pt x="69795" y="20450"/>
                    <a:pt x="74675" y="8101"/>
                    <a:pt x="83820" y="7620"/>
                  </a:cubicBezTo>
                  <a:lnTo>
                    <a:pt x="205740" y="15240"/>
                  </a:lnTo>
                  <a:lnTo>
                    <a:pt x="251460" y="30480"/>
                  </a:lnTo>
                  <a:cubicBezTo>
                    <a:pt x="481564" y="107181"/>
                    <a:pt x="266288" y="38007"/>
                    <a:pt x="929640" y="45720"/>
                  </a:cubicBezTo>
                  <a:cubicBezTo>
                    <a:pt x="977900" y="43180"/>
                    <a:pt x="1026260" y="42113"/>
                    <a:pt x="1074420" y="38100"/>
                  </a:cubicBezTo>
                  <a:cubicBezTo>
                    <a:pt x="1088931" y="36891"/>
                    <a:pt x="1127333" y="26777"/>
                    <a:pt x="1143000" y="22860"/>
                  </a:cubicBezTo>
                  <a:lnTo>
                    <a:pt x="1546860" y="30480"/>
                  </a:lnTo>
                  <a:cubicBezTo>
                    <a:pt x="1754990" y="35619"/>
                    <a:pt x="1696998" y="30197"/>
                    <a:pt x="1821180" y="45720"/>
                  </a:cubicBezTo>
                  <a:cubicBezTo>
                    <a:pt x="1864360" y="43180"/>
                    <a:pt x="1907628" y="41847"/>
                    <a:pt x="1950720" y="38100"/>
                  </a:cubicBezTo>
                  <a:cubicBezTo>
                    <a:pt x="1966112" y="36762"/>
                    <a:pt x="1980996" y="30915"/>
                    <a:pt x="1996440" y="30480"/>
                  </a:cubicBezTo>
                  <a:cubicBezTo>
                    <a:pt x="2161494" y="25831"/>
                    <a:pt x="2326640" y="25400"/>
                    <a:pt x="2491740" y="22860"/>
                  </a:cubicBezTo>
                  <a:cubicBezTo>
                    <a:pt x="2526913" y="15825"/>
                    <a:pt x="2562219" y="7620"/>
                    <a:pt x="2598420" y="7620"/>
                  </a:cubicBezTo>
                  <a:cubicBezTo>
                    <a:pt x="2649283" y="7620"/>
                    <a:pt x="2700020" y="12700"/>
                    <a:pt x="2750820" y="15240"/>
                  </a:cubicBezTo>
                  <a:cubicBezTo>
                    <a:pt x="2819572" y="32428"/>
                    <a:pt x="2791909" y="23856"/>
                    <a:pt x="2834640" y="38100"/>
                  </a:cubicBezTo>
                  <a:cubicBezTo>
                    <a:pt x="3200397" y="20258"/>
                    <a:pt x="3042914" y="17901"/>
                    <a:pt x="3307080" y="30480"/>
                  </a:cubicBezTo>
                  <a:cubicBezTo>
                    <a:pt x="3430740" y="45938"/>
                    <a:pt x="3375084" y="42270"/>
                    <a:pt x="3581400" y="30480"/>
                  </a:cubicBezTo>
                  <a:cubicBezTo>
                    <a:pt x="3599331" y="29455"/>
                    <a:pt x="3616860" y="24563"/>
                    <a:pt x="3634740" y="22860"/>
                  </a:cubicBezTo>
                  <a:cubicBezTo>
                    <a:pt x="3670230" y="19480"/>
                    <a:pt x="3705916" y="18468"/>
                    <a:pt x="3741420" y="15240"/>
                  </a:cubicBezTo>
                  <a:cubicBezTo>
                    <a:pt x="3761814" y="13386"/>
                    <a:pt x="3781911" y="8240"/>
                    <a:pt x="3802380" y="7620"/>
                  </a:cubicBezTo>
                  <a:cubicBezTo>
                    <a:pt x="3949654" y="3157"/>
                    <a:pt x="4097020" y="2540"/>
                    <a:pt x="4244340" y="0"/>
                  </a:cubicBezTo>
                  <a:cubicBezTo>
                    <a:pt x="4279900" y="2540"/>
                    <a:pt x="4315645" y="3198"/>
                    <a:pt x="4351020" y="7620"/>
                  </a:cubicBezTo>
                  <a:cubicBezTo>
                    <a:pt x="4376723" y="10833"/>
                    <a:pt x="4402646" y="14669"/>
                    <a:pt x="4427220" y="22860"/>
                  </a:cubicBezTo>
                  <a:cubicBezTo>
                    <a:pt x="4434840" y="25400"/>
                    <a:pt x="4442141" y="29259"/>
                    <a:pt x="4450080" y="30480"/>
                  </a:cubicBezTo>
                  <a:cubicBezTo>
                    <a:pt x="4543985" y="44927"/>
                    <a:pt x="4747399" y="44418"/>
                    <a:pt x="4792980" y="45720"/>
                  </a:cubicBezTo>
                  <a:cubicBezTo>
                    <a:pt x="4805680" y="48260"/>
                    <a:pt x="4818305" y="51211"/>
                    <a:pt x="4831080" y="53340"/>
                  </a:cubicBezTo>
                  <a:cubicBezTo>
                    <a:pt x="4848796" y="56293"/>
                    <a:pt x="4866668" y="58229"/>
                    <a:pt x="4884420" y="60960"/>
                  </a:cubicBezTo>
                  <a:cubicBezTo>
                    <a:pt x="4899691" y="63309"/>
                    <a:pt x="4914900" y="66040"/>
                    <a:pt x="4930140" y="68580"/>
                  </a:cubicBezTo>
                  <a:lnTo>
                    <a:pt x="5265420" y="60960"/>
                  </a:lnTo>
                  <a:cubicBezTo>
                    <a:pt x="5278361" y="60432"/>
                    <a:pt x="5290584" y="53971"/>
                    <a:pt x="5303520" y="53340"/>
                  </a:cubicBezTo>
                  <a:cubicBezTo>
                    <a:pt x="5394887" y="48883"/>
                    <a:pt x="5486400" y="48260"/>
                    <a:pt x="5577840" y="45720"/>
                  </a:cubicBezTo>
                  <a:cubicBezTo>
                    <a:pt x="5585460" y="43180"/>
                    <a:pt x="5592668" y="38100"/>
                    <a:pt x="5600700" y="38100"/>
                  </a:cubicBezTo>
                  <a:cubicBezTo>
                    <a:pt x="5636351" y="38100"/>
                    <a:pt x="5671925" y="41988"/>
                    <a:pt x="5707380" y="45720"/>
                  </a:cubicBezTo>
                  <a:cubicBezTo>
                    <a:pt x="5743303" y="49501"/>
                    <a:pt x="5742979" y="54964"/>
                    <a:pt x="5775960" y="60960"/>
                  </a:cubicBezTo>
                  <a:cubicBezTo>
                    <a:pt x="5793631" y="64173"/>
                    <a:pt x="5811520" y="66040"/>
                    <a:pt x="5829300" y="68580"/>
                  </a:cubicBezTo>
                  <a:cubicBezTo>
                    <a:pt x="5881342" y="66954"/>
                    <a:pt x="6045902" y="69376"/>
                    <a:pt x="6134100" y="53340"/>
                  </a:cubicBezTo>
                  <a:cubicBezTo>
                    <a:pt x="6142003" y="51903"/>
                    <a:pt x="6149211" y="47833"/>
                    <a:pt x="6156960" y="45720"/>
                  </a:cubicBezTo>
                  <a:cubicBezTo>
                    <a:pt x="6177167" y="40209"/>
                    <a:pt x="6198049" y="37104"/>
                    <a:pt x="6217920" y="30480"/>
                  </a:cubicBezTo>
                  <a:cubicBezTo>
                    <a:pt x="6225540" y="27940"/>
                    <a:pt x="6232904" y="24435"/>
                    <a:pt x="6240780" y="22860"/>
                  </a:cubicBezTo>
                  <a:cubicBezTo>
                    <a:pt x="6258392" y="19338"/>
                    <a:pt x="6276340" y="17780"/>
                    <a:pt x="6294120" y="15240"/>
                  </a:cubicBezTo>
                  <a:cubicBezTo>
                    <a:pt x="6304900" y="11647"/>
                    <a:pt x="6337892" y="0"/>
                    <a:pt x="6347460" y="0"/>
                  </a:cubicBezTo>
                  <a:cubicBezTo>
                    <a:pt x="6393251" y="0"/>
                    <a:pt x="6438900" y="5080"/>
                    <a:pt x="6484620" y="7620"/>
                  </a:cubicBezTo>
                  <a:cubicBezTo>
                    <a:pt x="6497320" y="10160"/>
                    <a:pt x="6510155" y="12099"/>
                    <a:pt x="6522720" y="15240"/>
                  </a:cubicBezTo>
                  <a:cubicBezTo>
                    <a:pt x="6530512" y="17188"/>
                    <a:pt x="6537677" y="21423"/>
                    <a:pt x="6545580" y="22860"/>
                  </a:cubicBezTo>
                  <a:cubicBezTo>
                    <a:pt x="6629918" y="38194"/>
                    <a:pt x="6780701" y="36285"/>
                    <a:pt x="6835140" y="38100"/>
                  </a:cubicBezTo>
                  <a:cubicBezTo>
                    <a:pt x="7256866" y="25696"/>
                    <a:pt x="6974791" y="42187"/>
                    <a:pt x="7155180" y="22860"/>
                  </a:cubicBezTo>
                  <a:cubicBezTo>
                    <a:pt x="7333182" y="3788"/>
                    <a:pt x="7254293" y="18277"/>
                    <a:pt x="7345680" y="0"/>
                  </a:cubicBezTo>
                  <a:cubicBezTo>
                    <a:pt x="7399020" y="2540"/>
                    <a:pt x="7452484" y="3185"/>
                    <a:pt x="7505700" y="7620"/>
                  </a:cubicBezTo>
                  <a:cubicBezTo>
                    <a:pt x="7513704" y="8287"/>
                    <a:pt x="7520621" y="14019"/>
                    <a:pt x="7528560" y="15240"/>
                  </a:cubicBezTo>
                  <a:cubicBezTo>
                    <a:pt x="7553790" y="19122"/>
                    <a:pt x="7579516" y="19073"/>
                    <a:pt x="7604760" y="22860"/>
                  </a:cubicBezTo>
                  <a:cubicBezTo>
                    <a:pt x="7630376" y="26702"/>
                    <a:pt x="7655409" y="33842"/>
                    <a:pt x="7680960" y="38100"/>
                  </a:cubicBezTo>
                  <a:cubicBezTo>
                    <a:pt x="7737010" y="47442"/>
                    <a:pt x="7711691" y="41973"/>
                    <a:pt x="7757160" y="53340"/>
                  </a:cubicBezTo>
                  <a:lnTo>
                    <a:pt x="7901940" y="45720"/>
                  </a:lnTo>
                  <a:lnTo>
                    <a:pt x="8031480" y="38100"/>
                  </a:lnTo>
                  <a:cubicBezTo>
                    <a:pt x="8185083" y="30786"/>
                    <a:pt x="8317713" y="27579"/>
                    <a:pt x="8473440" y="22860"/>
                  </a:cubicBezTo>
                  <a:lnTo>
                    <a:pt x="8839200" y="30480"/>
                  </a:lnTo>
                  <a:cubicBezTo>
                    <a:pt x="8859665" y="31211"/>
                    <a:pt x="8879682" y="38100"/>
                    <a:pt x="8900160" y="38100"/>
                  </a:cubicBezTo>
                  <a:cubicBezTo>
                    <a:pt x="8961173" y="38100"/>
                    <a:pt x="9022111" y="33687"/>
                    <a:pt x="9083040" y="30480"/>
                  </a:cubicBezTo>
                  <a:cubicBezTo>
                    <a:pt x="9118641" y="28606"/>
                    <a:pt x="9154272" y="26658"/>
                    <a:pt x="9189720" y="22860"/>
                  </a:cubicBezTo>
                  <a:cubicBezTo>
                    <a:pt x="9225437" y="19033"/>
                    <a:pt x="9296400" y="7620"/>
                    <a:pt x="9296400" y="7620"/>
                  </a:cubicBezTo>
                  <a:cubicBezTo>
                    <a:pt x="9366037" y="10522"/>
                    <a:pt x="9451683" y="6567"/>
                    <a:pt x="9525000" y="22860"/>
                  </a:cubicBezTo>
                  <a:cubicBezTo>
                    <a:pt x="9532841" y="24602"/>
                    <a:pt x="9540240" y="27940"/>
                    <a:pt x="9547860" y="30480"/>
                  </a:cubicBezTo>
                  <a:cubicBezTo>
                    <a:pt x="9606280" y="27940"/>
                    <a:pt x="9664783" y="26883"/>
                    <a:pt x="9723120" y="22860"/>
                  </a:cubicBezTo>
                  <a:cubicBezTo>
                    <a:pt x="9738534" y="21797"/>
                    <a:pt x="9753390" y="15240"/>
                    <a:pt x="9768840" y="15240"/>
                  </a:cubicBezTo>
                  <a:cubicBezTo>
                    <a:pt x="9875550" y="15240"/>
                    <a:pt x="9982200" y="20320"/>
                    <a:pt x="10088880" y="22860"/>
                  </a:cubicBezTo>
                  <a:lnTo>
                    <a:pt x="10431780" y="15240"/>
                  </a:lnTo>
                  <a:cubicBezTo>
                    <a:pt x="10530844" y="12881"/>
                    <a:pt x="10629867" y="7620"/>
                    <a:pt x="10728960" y="7620"/>
                  </a:cubicBezTo>
                  <a:cubicBezTo>
                    <a:pt x="10800125" y="7620"/>
                    <a:pt x="10871200" y="12700"/>
                    <a:pt x="10942320" y="15240"/>
                  </a:cubicBezTo>
                  <a:cubicBezTo>
                    <a:pt x="10969999" y="24466"/>
                    <a:pt x="10957148" y="22860"/>
                    <a:pt x="10980420" y="22860"/>
                  </a:cubicBezTo>
                </a:path>
              </a:pathLst>
            </a:custGeom>
            <a:noFill/>
            <a:ln w="571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cxnSpLocks/>
            </p:cNvCxnSpPr>
            <p:nvPr/>
          </p:nvCxnSpPr>
          <p:spPr>
            <a:xfrm>
              <a:off x="37466" y="195896"/>
              <a:ext cx="12154534"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flipH="1">
              <a:off x="9791066" y="4400615"/>
              <a:ext cx="2400934" cy="769441"/>
            </a:xfrm>
            <a:prstGeom prst="rect">
              <a:avLst/>
            </a:prstGeom>
          </p:spPr>
          <p:txBody>
            <a:bodyPr wrap="square">
              <a:spAutoFit/>
            </a:bodyPr>
            <a:lstStyle/>
            <a:p>
              <a:pPr algn="ctr">
                <a:spcAft>
                  <a:spcPts val="3600"/>
                </a:spcAft>
              </a:pPr>
              <a:endParaRPr lang="en-US" sz="4400" dirty="0">
                <a:solidFill>
                  <a:schemeClr val="tx1">
                    <a:lumMod val="75000"/>
                    <a:lumOff val="25000"/>
                  </a:schemeClr>
                </a:solidFill>
                <a:latin typeface="Palatino Linotype" panose="02040502050505030304" pitchFamily="18" charset="0"/>
              </a:endParaRPr>
            </a:p>
          </p:txBody>
        </p:sp>
      </p:grpSp>
      <p:sp>
        <p:nvSpPr>
          <p:cNvPr id="18" name="Rectangle 17"/>
          <p:cNvSpPr/>
          <p:nvPr/>
        </p:nvSpPr>
        <p:spPr>
          <a:xfrm>
            <a:off x="865367" y="1035756"/>
            <a:ext cx="5159163" cy="2308324"/>
          </a:xfrm>
          <a:prstGeom prst="rect">
            <a:avLst/>
          </a:prstGeom>
        </p:spPr>
        <p:txBody>
          <a:bodyPr wrap="square">
            <a:spAutoFit/>
          </a:bodyPr>
          <a:lstStyle/>
          <a:p>
            <a:pPr algn="ctr"/>
            <a:r>
              <a:rPr lang="en-US" sz="3600" dirty="0">
                <a:solidFill>
                  <a:schemeClr val="tx1">
                    <a:lumMod val="85000"/>
                    <a:lumOff val="15000"/>
                  </a:schemeClr>
                </a:solidFill>
                <a:latin typeface="Palatino Linotype" panose="02040502050505030304" pitchFamily="18" charset="0"/>
              </a:rPr>
              <a:t>Matrix Profile VII </a:t>
            </a:r>
          </a:p>
          <a:p>
            <a:pPr algn="ctr"/>
            <a:r>
              <a:rPr lang="en-US" sz="3600" dirty="0">
                <a:solidFill>
                  <a:schemeClr val="tx1">
                    <a:lumMod val="85000"/>
                    <a:lumOff val="15000"/>
                  </a:schemeClr>
                </a:solidFill>
                <a:latin typeface="Palatino Linotype" panose="02040502050505030304" pitchFamily="18" charset="0"/>
              </a:rPr>
              <a:t>Time Series Chains: A New Primitive for Time Series Data Mining</a:t>
            </a:r>
            <a:endParaRPr lang="en-US" dirty="0">
              <a:solidFill>
                <a:schemeClr val="tx1">
                  <a:lumMod val="85000"/>
                  <a:lumOff val="15000"/>
                </a:schemeClr>
              </a:solidFill>
              <a:latin typeface="Palatino Linotype" panose="02040502050505030304" pitchFamily="18" charset="0"/>
            </a:endParaRPr>
          </a:p>
        </p:txBody>
      </p:sp>
      <p:sp>
        <p:nvSpPr>
          <p:cNvPr id="4" name="Rectangle 3">
            <a:extLst>
              <a:ext uri="{FF2B5EF4-FFF2-40B4-BE49-F238E27FC236}">
                <a16:creationId xmlns:a16="http://schemas.microsoft.com/office/drawing/2014/main" id="{2449AF34-BE8A-45C8-A9DE-2CD3A1B06BDF}"/>
              </a:ext>
            </a:extLst>
          </p:cNvPr>
          <p:cNvSpPr/>
          <p:nvPr/>
        </p:nvSpPr>
        <p:spPr>
          <a:xfrm>
            <a:off x="7642208" y="969409"/>
            <a:ext cx="3350729" cy="2739211"/>
          </a:xfrm>
          <a:prstGeom prst="rect">
            <a:avLst/>
          </a:prstGeom>
        </p:spPr>
        <p:txBody>
          <a:bodyPr wrap="square">
            <a:spAutoFit/>
          </a:bodyPr>
          <a:lstStyle/>
          <a:p>
            <a:pPr algn="ctr"/>
            <a:r>
              <a:rPr lang="en-US" sz="2800" dirty="0">
                <a:solidFill>
                  <a:srgbClr val="C00000"/>
                </a:solidFill>
                <a:latin typeface="Palatino Linotype" panose="02040502050505030304" pitchFamily="18" charset="0"/>
              </a:rPr>
              <a:t>Yan Zhu</a:t>
            </a:r>
          </a:p>
          <a:p>
            <a:pPr algn="ctr"/>
            <a:r>
              <a:rPr lang="en-US" sz="2800" dirty="0">
                <a:solidFill>
                  <a:schemeClr val="accent5">
                    <a:lumMod val="75000"/>
                  </a:schemeClr>
                </a:solidFill>
                <a:latin typeface="Palatino Linotype" panose="02040502050505030304" pitchFamily="18" charset="0"/>
              </a:rPr>
              <a:t>Makoto Imamura </a:t>
            </a:r>
          </a:p>
          <a:p>
            <a:pPr algn="ctr"/>
            <a:r>
              <a:rPr lang="en-US" sz="2800" dirty="0">
                <a:solidFill>
                  <a:srgbClr val="008000"/>
                </a:solidFill>
                <a:latin typeface="Palatino Linotype" panose="02040502050505030304" pitchFamily="18" charset="0"/>
              </a:rPr>
              <a:t>Daniel Nikovski </a:t>
            </a:r>
          </a:p>
          <a:p>
            <a:pPr algn="ctr"/>
            <a:r>
              <a:rPr lang="en-US" sz="2800" dirty="0">
                <a:solidFill>
                  <a:srgbClr val="C00000"/>
                </a:solidFill>
                <a:latin typeface="Palatino Linotype" panose="02040502050505030304" pitchFamily="18" charset="0"/>
              </a:rPr>
              <a:t>Eamonn Keogh</a:t>
            </a:r>
          </a:p>
          <a:p>
            <a:pPr algn="ctr"/>
            <a:endParaRPr lang="en-US" sz="1050" dirty="0">
              <a:solidFill>
                <a:srgbClr val="C00000"/>
              </a:solidFill>
              <a:latin typeface="Palatino Linotype" panose="02040502050505030304" pitchFamily="18" charset="0"/>
            </a:endParaRPr>
          </a:p>
          <a:p>
            <a:pPr algn="ctr"/>
            <a:r>
              <a:rPr lang="en-US" sz="1600" dirty="0">
                <a:solidFill>
                  <a:srgbClr val="C00000"/>
                </a:solidFill>
                <a:latin typeface="Palatino Linotype" panose="02040502050505030304" pitchFamily="18" charset="0"/>
              </a:rPr>
              <a:t>UC Riverside</a:t>
            </a:r>
          </a:p>
          <a:p>
            <a:pPr algn="ctr"/>
            <a:r>
              <a:rPr lang="en-US" sz="1600" dirty="0">
                <a:solidFill>
                  <a:schemeClr val="accent5">
                    <a:lumMod val="75000"/>
                  </a:schemeClr>
                </a:solidFill>
                <a:latin typeface="Palatino Linotype" panose="02040502050505030304" pitchFamily="18" charset="0"/>
              </a:rPr>
              <a:t>Tokai University, Japan</a:t>
            </a:r>
          </a:p>
          <a:p>
            <a:pPr algn="ctr"/>
            <a:r>
              <a:rPr lang="en-US" sz="1600" dirty="0">
                <a:solidFill>
                  <a:srgbClr val="008000"/>
                </a:solidFill>
                <a:latin typeface="Palatino Linotype" panose="02040502050505030304" pitchFamily="18" charset="0"/>
              </a:rPr>
              <a:t>MERL, USA</a:t>
            </a:r>
            <a:endParaRPr lang="en-US" sz="2800" dirty="0">
              <a:solidFill>
                <a:schemeClr val="tx1">
                  <a:lumMod val="75000"/>
                  <a:lumOff val="25000"/>
                </a:schemeClr>
              </a:solidFill>
              <a:latin typeface="Palatino Linotype" panose="02040502050505030304" pitchFamily="18" charset="0"/>
            </a:endParaRPr>
          </a:p>
        </p:txBody>
      </p:sp>
      <p:pic>
        <p:nvPicPr>
          <p:cNvPr id="1026" name="Picture 2" descr="http://www.ucs.louisiana.edu/~sxk6389/assets/img/ICDM_logo.png">
            <a:extLst>
              <a:ext uri="{FF2B5EF4-FFF2-40B4-BE49-F238E27FC236}">
                <a16:creationId xmlns:a16="http://schemas.microsoft.com/office/drawing/2014/main" id="{8916A94B-0217-4C3F-B51A-2A5F24B2CB0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05098" y="2842366"/>
            <a:ext cx="1470325" cy="501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480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9EC757A-D244-4D78-BD1D-620A711F0F99}"/>
              </a:ext>
            </a:extLst>
          </p:cNvPr>
          <p:cNvSpPr txBox="1">
            <a:spLocks/>
          </p:cNvSpPr>
          <p:nvPr/>
        </p:nvSpPr>
        <p:spPr>
          <a:xfrm>
            <a:off x="200025" y="190500"/>
            <a:ext cx="10515600" cy="711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Do Time Series Chains Really Exist?</a:t>
            </a:r>
          </a:p>
        </p:txBody>
      </p:sp>
      <p:sp>
        <p:nvSpPr>
          <p:cNvPr id="3" name="Content Placeholder 2">
            <a:extLst>
              <a:ext uri="{FF2B5EF4-FFF2-40B4-BE49-F238E27FC236}">
                <a16:creationId xmlns:a16="http://schemas.microsoft.com/office/drawing/2014/main" id="{3F9D3D77-27D6-4596-BF04-D02A81F0D6EB}"/>
              </a:ext>
            </a:extLst>
          </p:cNvPr>
          <p:cNvSpPr>
            <a:spLocks noGrp="1"/>
          </p:cNvSpPr>
          <p:nvPr>
            <p:ph idx="1"/>
          </p:nvPr>
        </p:nvSpPr>
        <p:spPr>
          <a:xfrm>
            <a:off x="396240" y="1124585"/>
            <a:ext cx="11287760" cy="487130"/>
          </a:xfrm>
        </p:spPr>
        <p:txBody>
          <a:bodyPr/>
          <a:lstStyle/>
          <a:p>
            <a:pPr marL="0" indent="0">
              <a:buNone/>
            </a:pPr>
            <a:r>
              <a:rPr lang="en-US" dirty="0"/>
              <a:t>Yes, actually they are ubiquitous…</a:t>
            </a:r>
          </a:p>
        </p:txBody>
      </p:sp>
      <p:grpSp>
        <p:nvGrpSpPr>
          <p:cNvPr id="7" name="Group 6">
            <a:extLst>
              <a:ext uri="{FF2B5EF4-FFF2-40B4-BE49-F238E27FC236}">
                <a16:creationId xmlns:a16="http://schemas.microsoft.com/office/drawing/2014/main" id="{CDEE3AC9-8EAA-4851-BB51-C9B666461076}"/>
              </a:ext>
            </a:extLst>
          </p:cNvPr>
          <p:cNvGrpSpPr/>
          <p:nvPr/>
        </p:nvGrpSpPr>
        <p:grpSpPr>
          <a:xfrm>
            <a:off x="1001911" y="2122631"/>
            <a:ext cx="4024323" cy="2691634"/>
            <a:chOff x="291432" y="323850"/>
            <a:chExt cx="2880553" cy="1780606"/>
          </a:xfrm>
        </p:grpSpPr>
        <p:sp>
          <p:nvSpPr>
            <p:cNvPr id="8" name="Rectangle 25">
              <a:extLst>
                <a:ext uri="{FF2B5EF4-FFF2-40B4-BE49-F238E27FC236}">
                  <a16:creationId xmlns:a16="http://schemas.microsoft.com/office/drawing/2014/main" id="{14C2F6E0-1979-4BEF-8A3B-F19008DD49B2}"/>
                </a:ext>
              </a:extLst>
            </p:cNvPr>
            <p:cNvSpPr>
              <a:spLocks noChangeArrowheads="1"/>
            </p:cNvSpPr>
            <p:nvPr/>
          </p:nvSpPr>
          <p:spPr bwMode="auto">
            <a:xfrm>
              <a:off x="1476761" y="1975698"/>
              <a:ext cx="485775" cy="12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62626"/>
                  </a:solidFill>
                  <a:effectLst/>
                  <a:latin typeface="Arial" panose="020B0604020202020204" pitchFamily="34" charset="0"/>
                </a:rPr>
                <a:t>Minutes</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B154631B-163E-4BBC-9EF6-410846ACD314}"/>
                </a:ext>
              </a:extLst>
            </p:cNvPr>
            <p:cNvGrpSpPr/>
            <p:nvPr/>
          </p:nvGrpSpPr>
          <p:grpSpPr>
            <a:xfrm>
              <a:off x="495301" y="1831975"/>
              <a:ext cx="2514599" cy="182334"/>
              <a:chOff x="495300" y="2260600"/>
              <a:chExt cx="2601913" cy="182334"/>
            </a:xfrm>
          </p:grpSpPr>
          <p:sp>
            <p:nvSpPr>
              <p:cNvPr id="20" name="Line 6">
                <a:extLst>
                  <a:ext uri="{FF2B5EF4-FFF2-40B4-BE49-F238E27FC236}">
                    <a16:creationId xmlns:a16="http://schemas.microsoft.com/office/drawing/2014/main" id="{5E878444-CA98-4119-AE6E-BA31CE616ACC}"/>
                  </a:ext>
                </a:extLst>
              </p:cNvPr>
              <p:cNvSpPr>
                <a:spLocks noChangeShapeType="1"/>
              </p:cNvSpPr>
              <p:nvPr/>
            </p:nvSpPr>
            <p:spPr bwMode="auto">
              <a:xfrm>
                <a:off x="495300" y="2286000"/>
                <a:ext cx="260191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8">
                <a:extLst>
                  <a:ext uri="{FF2B5EF4-FFF2-40B4-BE49-F238E27FC236}">
                    <a16:creationId xmlns:a16="http://schemas.microsoft.com/office/drawing/2014/main" id="{8A507AE4-51F5-4253-AD0D-09CD3A7C482B}"/>
                  </a:ext>
                </a:extLst>
              </p:cNvPr>
              <p:cNvSpPr>
                <a:spLocks noChangeShapeType="1"/>
              </p:cNvSpPr>
              <p:nvPr/>
            </p:nvSpPr>
            <p:spPr bwMode="auto">
              <a:xfrm flipV="1">
                <a:off x="528638" y="2260600"/>
                <a:ext cx="0" cy="2540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9">
                <a:extLst>
                  <a:ext uri="{FF2B5EF4-FFF2-40B4-BE49-F238E27FC236}">
                    <a16:creationId xmlns:a16="http://schemas.microsoft.com/office/drawing/2014/main" id="{9B89BA59-8F41-4DC3-9CAF-2F91A502ADF9}"/>
                  </a:ext>
                </a:extLst>
              </p:cNvPr>
              <p:cNvSpPr>
                <a:spLocks noChangeShapeType="1"/>
              </p:cNvSpPr>
              <p:nvPr/>
            </p:nvSpPr>
            <p:spPr bwMode="auto">
              <a:xfrm flipV="1">
                <a:off x="949325" y="2260600"/>
                <a:ext cx="0" cy="2540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0">
                <a:extLst>
                  <a:ext uri="{FF2B5EF4-FFF2-40B4-BE49-F238E27FC236}">
                    <a16:creationId xmlns:a16="http://schemas.microsoft.com/office/drawing/2014/main" id="{C2FCB78A-BED7-40A4-94D2-1562C1FE205A}"/>
                  </a:ext>
                </a:extLst>
              </p:cNvPr>
              <p:cNvSpPr>
                <a:spLocks noChangeShapeType="1"/>
              </p:cNvSpPr>
              <p:nvPr/>
            </p:nvSpPr>
            <p:spPr bwMode="auto">
              <a:xfrm flipV="1">
                <a:off x="1370013" y="2260600"/>
                <a:ext cx="0" cy="2540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1">
                <a:extLst>
                  <a:ext uri="{FF2B5EF4-FFF2-40B4-BE49-F238E27FC236}">
                    <a16:creationId xmlns:a16="http://schemas.microsoft.com/office/drawing/2014/main" id="{7E1519D0-3C9B-40CE-9564-2E9D67BDBEAC}"/>
                  </a:ext>
                </a:extLst>
              </p:cNvPr>
              <p:cNvSpPr>
                <a:spLocks noChangeShapeType="1"/>
              </p:cNvSpPr>
              <p:nvPr/>
            </p:nvSpPr>
            <p:spPr bwMode="auto">
              <a:xfrm flipV="1">
                <a:off x="1790700" y="2260600"/>
                <a:ext cx="0" cy="2540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12">
                <a:extLst>
                  <a:ext uri="{FF2B5EF4-FFF2-40B4-BE49-F238E27FC236}">
                    <a16:creationId xmlns:a16="http://schemas.microsoft.com/office/drawing/2014/main" id="{EB780608-23D6-49CD-9B62-09A8251758D2}"/>
                  </a:ext>
                </a:extLst>
              </p:cNvPr>
              <p:cNvSpPr>
                <a:spLocks noChangeShapeType="1"/>
              </p:cNvSpPr>
              <p:nvPr/>
            </p:nvSpPr>
            <p:spPr bwMode="auto">
              <a:xfrm flipV="1">
                <a:off x="2211388" y="2260600"/>
                <a:ext cx="0" cy="2540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13">
                <a:extLst>
                  <a:ext uri="{FF2B5EF4-FFF2-40B4-BE49-F238E27FC236}">
                    <a16:creationId xmlns:a16="http://schemas.microsoft.com/office/drawing/2014/main" id="{B7141BF1-E1E2-47CA-9808-D18058779DC4}"/>
                  </a:ext>
                </a:extLst>
              </p:cNvPr>
              <p:cNvSpPr>
                <a:spLocks noChangeShapeType="1"/>
              </p:cNvSpPr>
              <p:nvPr/>
            </p:nvSpPr>
            <p:spPr bwMode="auto">
              <a:xfrm flipV="1">
                <a:off x="2632075" y="2260600"/>
                <a:ext cx="0" cy="2540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14">
                <a:extLst>
                  <a:ext uri="{FF2B5EF4-FFF2-40B4-BE49-F238E27FC236}">
                    <a16:creationId xmlns:a16="http://schemas.microsoft.com/office/drawing/2014/main" id="{6C6FE8F0-0906-475B-94E9-DB4CE98B0842}"/>
                  </a:ext>
                </a:extLst>
              </p:cNvPr>
              <p:cNvSpPr>
                <a:spLocks noChangeShapeType="1"/>
              </p:cNvSpPr>
              <p:nvPr/>
            </p:nvSpPr>
            <p:spPr bwMode="auto">
              <a:xfrm flipV="1">
                <a:off x="3052763" y="2260600"/>
                <a:ext cx="0" cy="2540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ectangle 22">
                <a:extLst>
                  <a:ext uri="{FF2B5EF4-FFF2-40B4-BE49-F238E27FC236}">
                    <a16:creationId xmlns:a16="http://schemas.microsoft.com/office/drawing/2014/main" id="{199A0FA8-ED8D-465E-8C36-C8018438371A}"/>
                  </a:ext>
                </a:extLst>
              </p:cNvPr>
              <p:cNvSpPr>
                <a:spLocks noChangeArrowheads="1"/>
              </p:cNvSpPr>
              <p:nvPr/>
            </p:nvSpPr>
            <p:spPr bwMode="auto">
              <a:xfrm>
                <a:off x="520700" y="2335212"/>
                <a:ext cx="4969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262626"/>
                    </a:solidFill>
                    <a:effectLst/>
                    <a:latin typeface="Arial" panose="020B0604020202020204" pitchFamily="34" charset="0"/>
                  </a:rPr>
                  <a:t>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Rectangle 24">
                <a:extLst>
                  <a:ext uri="{FF2B5EF4-FFF2-40B4-BE49-F238E27FC236}">
                    <a16:creationId xmlns:a16="http://schemas.microsoft.com/office/drawing/2014/main" id="{0DA00D13-0547-42CB-BA18-D4311EF57289}"/>
                  </a:ext>
                </a:extLst>
              </p:cNvPr>
              <p:cNvSpPr>
                <a:spLocks noChangeArrowheads="1"/>
              </p:cNvSpPr>
              <p:nvPr/>
            </p:nvSpPr>
            <p:spPr bwMode="auto">
              <a:xfrm>
                <a:off x="1357313" y="2335212"/>
                <a:ext cx="4969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262626"/>
                    </a:solidFill>
                    <a:effectLst/>
                    <a:latin typeface="Arial" panose="020B060402020202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Rectangle 26">
                <a:extLst>
                  <a:ext uri="{FF2B5EF4-FFF2-40B4-BE49-F238E27FC236}">
                    <a16:creationId xmlns:a16="http://schemas.microsoft.com/office/drawing/2014/main" id="{A754B622-53EA-49FA-AFA8-340C0F0BB6D8}"/>
                  </a:ext>
                </a:extLst>
              </p:cNvPr>
              <p:cNvSpPr>
                <a:spLocks noChangeArrowheads="1"/>
              </p:cNvSpPr>
              <p:nvPr/>
            </p:nvSpPr>
            <p:spPr bwMode="auto">
              <a:xfrm>
                <a:off x="2200275" y="2335212"/>
                <a:ext cx="4969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262626"/>
                    </a:solidFill>
                    <a:effectLst/>
                    <a:latin typeface="Arial" panose="020B0604020202020204" pitchFamily="34" charset="0"/>
                  </a:rPr>
                  <a:t>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Rectangle 28">
                <a:extLst>
                  <a:ext uri="{FF2B5EF4-FFF2-40B4-BE49-F238E27FC236}">
                    <a16:creationId xmlns:a16="http://schemas.microsoft.com/office/drawing/2014/main" id="{26750D72-3D84-42B1-97DD-A24D574B96E0}"/>
                  </a:ext>
                </a:extLst>
              </p:cNvPr>
              <p:cNvSpPr>
                <a:spLocks noChangeArrowheads="1"/>
              </p:cNvSpPr>
              <p:nvPr/>
            </p:nvSpPr>
            <p:spPr bwMode="auto">
              <a:xfrm>
                <a:off x="3044825" y="2335212"/>
                <a:ext cx="4969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262626"/>
                    </a:solidFill>
                    <a:effectLst/>
                    <a:latin typeface="Arial" panose="020B0604020202020204" pitchFamily="34"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0" name="Freeform 52">
              <a:extLst>
                <a:ext uri="{FF2B5EF4-FFF2-40B4-BE49-F238E27FC236}">
                  <a16:creationId xmlns:a16="http://schemas.microsoft.com/office/drawing/2014/main" id="{9B8E9218-3E63-4E25-AC74-524D2F929870}"/>
                </a:ext>
              </a:extLst>
            </p:cNvPr>
            <p:cNvSpPr>
              <a:spLocks/>
            </p:cNvSpPr>
            <p:nvPr/>
          </p:nvSpPr>
          <p:spPr bwMode="auto">
            <a:xfrm>
              <a:off x="347663" y="323850"/>
              <a:ext cx="2601913" cy="286718"/>
            </a:xfrm>
            <a:custGeom>
              <a:avLst/>
              <a:gdLst>
                <a:gd name="T0" fmla="*/ 21 w 1639"/>
                <a:gd name="T1" fmla="*/ 217 h 622"/>
                <a:gd name="T2" fmla="*/ 74 w 1639"/>
                <a:gd name="T3" fmla="*/ 211 h 622"/>
                <a:gd name="T4" fmla="*/ 127 w 1639"/>
                <a:gd name="T5" fmla="*/ 217 h 622"/>
                <a:gd name="T6" fmla="*/ 180 w 1639"/>
                <a:gd name="T7" fmla="*/ 211 h 622"/>
                <a:gd name="T8" fmla="*/ 233 w 1639"/>
                <a:gd name="T9" fmla="*/ 217 h 622"/>
                <a:gd name="T10" fmla="*/ 286 w 1639"/>
                <a:gd name="T11" fmla="*/ 217 h 622"/>
                <a:gd name="T12" fmla="*/ 339 w 1639"/>
                <a:gd name="T13" fmla="*/ 217 h 622"/>
                <a:gd name="T14" fmla="*/ 392 w 1639"/>
                <a:gd name="T15" fmla="*/ 217 h 622"/>
                <a:gd name="T16" fmla="*/ 445 w 1639"/>
                <a:gd name="T17" fmla="*/ 217 h 622"/>
                <a:gd name="T18" fmla="*/ 498 w 1639"/>
                <a:gd name="T19" fmla="*/ 211 h 622"/>
                <a:gd name="T20" fmla="*/ 551 w 1639"/>
                <a:gd name="T21" fmla="*/ 217 h 622"/>
                <a:gd name="T22" fmla="*/ 604 w 1639"/>
                <a:gd name="T23" fmla="*/ 217 h 622"/>
                <a:gd name="T24" fmla="*/ 657 w 1639"/>
                <a:gd name="T25" fmla="*/ 217 h 622"/>
                <a:gd name="T26" fmla="*/ 710 w 1639"/>
                <a:gd name="T27" fmla="*/ 587 h 622"/>
                <a:gd name="T28" fmla="*/ 763 w 1639"/>
                <a:gd name="T29" fmla="*/ 622 h 622"/>
                <a:gd name="T30" fmla="*/ 816 w 1639"/>
                <a:gd name="T31" fmla="*/ 0 h 622"/>
                <a:gd name="T32" fmla="*/ 869 w 1639"/>
                <a:gd name="T33" fmla="*/ 63 h 622"/>
                <a:gd name="T34" fmla="*/ 922 w 1639"/>
                <a:gd name="T35" fmla="*/ 126 h 622"/>
                <a:gd name="T36" fmla="*/ 975 w 1639"/>
                <a:gd name="T37" fmla="*/ 149 h 622"/>
                <a:gd name="T38" fmla="*/ 1028 w 1639"/>
                <a:gd name="T39" fmla="*/ 154 h 622"/>
                <a:gd name="T40" fmla="*/ 1081 w 1639"/>
                <a:gd name="T41" fmla="*/ 154 h 622"/>
                <a:gd name="T42" fmla="*/ 1134 w 1639"/>
                <a:gd name="T43" fmla="*/ 154 h 622"/>
                <a:gd name="T44" fmla="*/ 1187 w 1639"/>
                <a:gd name="T45" fmla="*/ 160 h 622"/>
                <a:gd name="T46" fmla="*/ 1240 w 1639"/>
                <a:gd name="T47" fmla="*/ 160 h 622"/>
                <a:gd name="T48" fmla="*/ 1293 w 1639"/>
                <a:gd name="T49" fmla="*/ 149 h 622"/>
                <a:gd name="T50" fmla="*/ 1346 w 1639"/>
                <a:gd name="T51" fmla="*/ 149 h 622"/>
                <a:gd name="T52" fmla="*/ 1399 w 1639"/>
                <a:gd name="T53" fmla="*/ 149 h 622"/>
                <a:gd name="T54" fmla="*/ 1452 w 1639"/>
                <a:gd name="T55" fmla="*/ 149 h 622"/>
                <a:gd name="T56" fmla="*/ 1505 w 1639"/>
                <a:gd name="T57" fmla="*/ 143 h 622"/>
                <a:gd name="T58" fmla="*/ 1558 w 1639"/>
                <a:gd name="T59" fmla="*/ 143 h 622"/>
                <a:gd name="T60" fmla="*/ 1611 w 1639"/>
                <a:gd name="T61" fmla="*/ 149 h 622"/>
                <a:gd name="T62" fmla="*/ 1639 w 1639"/>
                <a:gd name="T63" fmla="*/ 149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39" h="622">
                  <a:moveTo>
                    <a:pt x="0" y="217"/>
                  </a:moveTo>
                  <a:lnTo>
                    <a:pt x="21" y="217"/>
                  </a:lnTo>
                  <a:lnTo>
                    <a:pt x="48" y="217"/>
                  </a:lnTo>
                  <a:lnTo>
                    <a:pt x="74" y="211"/>
                  </a:lnTo>
                  <a:lnTo>
                    <a:pt x="101" y="211"/>
                  </a:lnTo>
                  <a:lnTo>
                    <a:pt x="127" y="217"/>
                  </a:lnTo>
                  <a:lnTo>
                    <a:pt x="154" y="217"/>
                  </a:lnTo>
                  <a:lnTo>
                    <a:pt x="180" y="211"/>
                  </a:lnTo>
                  <a:lnTo>
                    <a:pt x="207" y="217"/>
                  </a:lnTo>
                  <a:lnTo>
                    <a:pt x="233" y="217"/>
                  </a:lnTo>
                  <a:lnTo>
                    <a:pt x="260" y="217"/>
                  </a:lnTo>
                  <a:lnTo>
                    <a:pt x="286" y="217"/>
                  </a:lnTo>
                  <a:lnTo>
                    <a:pt x="313" y="217"/>
                  </a:lnTo>
                  <a:lnTo>
                    <a:pt x="339" y="217"/>
                  </a:lnTo>
                  <a:lnTo>
                    <a:pt x="366" y="211"/>
                  </a:lnTo>
                  <a:lnTo>
                    <a:pt x="392" y="217"/>
                  </a:lnTo>
                  <a:lnTo>
                    <a:pt x="419" y="217"/>
                  </a:lnTo>
                  <a:lnTo>
                    <a:pt x="445" y="217"/>
                  </a:lnTo>
                  <a:lnTo>
                    <a:pt x="472" y="217"/>
                  </a:lnTo>
                  <a:lnTo>
                    <a:pt x="498" y="211"/>
                  </a:lnTo>
                  <a:lnTo>
                    <a:pt x="525" y="217"/>
                  </a:lnTo>
                  <a:lnTo>
                    <a:pt x="551" y="217"/>
                  </a:lnTo>
                  <a:lnTo>
                    <a:pt x="578" y="217"/>
                  </a:lnTo>
                  <a:lnTo>
                    <a:pt x="604" y="217"/>
                  </a:lnTo>
                  <a:lnTo>
                    <a:pt x="631" y="217"/>
                  </a:lnTo>
                  <a:lnTo>
                    <a:pt x="657" y="217"/>
                  </a:lnTo>
                  <a:lnTo>
                    <a:pt x="684" y="587"/>
                  </a:lnTo>
                  <a:lnTo>
                    <a:pt x="710" y="587"/>
                  </a:lnTo>
                  <a:lnTo>
                    <a:pt x="737" y="587"/>
                  </a:lnTo>
                  <a:lnTo>
                    <a:pt x="763" y="622"/>
                  </a:lnTo>
                  <a:lnTo>
                    <a:pt x="790" y="622"/>
                  </a:lnTo>
                  <a:lnTo>
                    <a:pt x="816" y="0"/>
                  </a:lnTo>
                  <a:lnTo>
                    <a:pt x="843" y="0"/>
                  </a:lnTo>
                  <a:lnTo>
                    <a:pt x="869" y="63"/>
                  </a:lnTo>
                  <a:lnTo>
                    <a:pt x="895" y="126"/>
                  </a:lnTo>
                  <a:lnTo>
                    <a:pt x="922" y="126"/>
                  </a:lnTo>
                  <a:lnTo>
                    <a:pt x="948" y="137"/>
                  </a:lnTo>
                  <a:lnTo>
                    <a:pt x="975" y="149"/>
                  </a:lnTo>
                  <a:lnTo>
                    <a:pt x="1002" y="149"/>
                  </a:lnTo>
                  <a:lnTo>
                    <a:pt x="1028" y="154"/>
                  </a:lnTo>
                  <a:lnTo>
                    <a:pt x="1055" y="154"/>
                  </a:lnTo>
                  <a:lnTo>
                    <a:pt x="1081" y="154"/>
                  </a:lnTo>
                  <a:lnTo>
                    <a:pt x="1108" y="154"/>
                  </a:lnTo>
                  <a:lnTo>
                    <a:pt x="1134" y="154"/>
                  </a:lnTo>
                  <a:lnTo>
                    <a:pt x="1161" y="160"/>
                  </a:lnTo>
                  <a:lnTo>
                    <a:pt x="1187" y="160"/>
                  </a:lnTo>
                  <a:lnTo>
                    <a:pt x="1214" y="160"/>
                  </a:lnTo>
                  <a:lnTo>
                    <a:pt x="1240" y="160"/>
                  </a:lnTo>
                  <a:lnTo>
                    <a:pt x="1267" y="149"/>
                  </a:lnTo>
                  <a:lnTo>
                    <a:pt x="1293" y="149"/>
                  </a:lnTo>
                  <a:lnTo>
                    <a:pt x="1319" y="149"/>
                  </a:lnTo>
                  <a:lnTo>
                    <a:pt x="1346" y="149"/>
                  </a:lnTo>
                  <a:lnTo>
                    <a:pt x="1372" y="149"/>
                  </a:lnTo>
                  <a:lnTo>
                    <a:pt x="1399" y="149"/>
                  </a:lnTo>
                  <a:lnTo>
                    <a:pt x="1425" y="149"/>
                  </a:lnTo>
                  <a:lnTo>
                    <a:pt x="1452" y="149"/>
                  </a:lnTo>
                  <a:lnTo>
                    <a:pt x="1478" y="143"/>
                  </a:lnTo>
                  <a:lnTo>
                    <a:pt x="1505" y="143"/>
                  </a:lnTo>
                  <a:lnTo>
                    <a:pt x="1531" y="143"/>
                  </a:lnTo>
                  <a:lnTo>
                    <a:pt x="1558" y="143"/>
                  </a:lnTo>
                  <a:lnTo>
                    <a:pt x="1584" y="143"/>
                  </a:lnTo>
                  <a:lnTo>
                    <a:pt x="1611" y="149"/>
                  </a:lnTo>
                  <a:lnTo>
                    <a:pt x="1638" y="149"/>
                  </a:lnTo>
                  <a:lnTo>
                    <a:pt x="1639" y="149"/>
                  </a:lnTo>
                </a:path>
              </a:pathLst>
            </a:custGeom>
            <a:noFill/>
            <a:ln w="12700"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97">
              <a:extLst>
                <a:ext uri="{FF2B5EF4-FFF2-40B4-BE49-F238E27FC236}">
                  <a16:creationId xmlns:a16="http://schemas.microsoft.com/office/drawing/2014/main" id="{A240FD00-E2A5-4173-A984-343464A89037}"/>
                </a:ext>
              </a:extLst>
            </p:cNvPr>
            <p:cNvSpPr>
              <a:spLocks/>
            </p:cNvSpPr>
            <p:nvPr/>
          </p:nvSpPr>
          <p:spPr bwMode="auto">
            <a:xfrm>
              <a:off x="516732" y="637304"/>
              <a:ext cx="2601913" cy="334658"/>
            </a:xfrm>
            <a:custGeom>
              <a:avLst/>
              <a:gdLst>
                <a:gd name="T0" fmla="*/ 0 w 1639"/>
                <a:gd name="T1" fmla="*/ 288 h 726"/>
                <a:gd name="T2" fmla="*/ 50 w 1639"/>
                <a:gd name="T3" fmla="*/ 288 h 726"/>
                <a:gd name="T4" fmla="*/ 99 w 1639"/>
                <a:gd name="T5" fmla="*/ 288 h 726"/>
                <a:gd name="T6" fmla="*/ 148 w 1639"/>
                <a:gd name="T7" fmla="*/ 288 h 726"/>
                <a:gd name="T8" fmla="*/ 197 w 1639"/>
                <a:gd name="T9" fmla="*/ 288 h 726"/>
                <a:gd name="T10" fmla="*/ 247 w 1639"/>
                <a:gd name="T11" fmla="*/ 288 h 726"/>
                <a:gd name="T12" fmla="*/ 296 w 1639"/>
                <a:gd name="T13" fmla="*/ 282 h 726"/>
                <a:gd name="T14" fmla="*/ 345 w 1639"/>
                <a:gd name="T15" fmla="*/ 282 h 726"/>
                <a:gd name="T16" fmla="*/ 395 w 1639"/>
                <a:gd name="T17" fmla="*/ 288 h 726"/>
                <a:gd name="T18" fmla="*/ 444 w 1639"/>
                <a:gd name="T19" fmla="*/ 288 h 726"/>
                <a:gd name="T20" fmla="*/ 493 w 1639"/>
                <a:gd name="T21" fmla="*/ 288 h 726"/>
                <a:gd name="T22" fmla="*/ 543 w 1639"/>
                <a:gd name="T23" fmla="*/ 282 h 726"/>
                <a:gd name="T24" fmla="*/ 592 w 1639"/>
                <a:gd name="T25" fmla="*/ 544 h 726"/>
                <a:gd name="T26" fmla="*/ 641 w 1639"/>
                <a:gd name="T27" fmla="*/ 726 h 726"/>
                <a:gd name="T28" fmla="*/ 691 w 1639"/>
                <a:gd name="T29" fmla="*/ 726 h 726"/>
                <a:gd name="T30" fmla="*/ 740 w 1639"/>
                <a:gd name="T31" fmla="*/ 88 h 726"/>
                <a:gd name="T32" fmla="*/ 789 w 1639"/>
                <a:gd name="T33" fmla="*/ 132 h 726"/>
                <a:gd name="T34" fmla="*/ 838 w 1639"/>
                <a:gd name="T35" fmla="*/ 188 h 726"/>
                <a:gd name="T36" fmla="*/ 888 w 1639"/>
                <a:gd name="T37" fmla="*/ 200 h 726"/>
                <a:gd name="T38" fmla="*/ 937 w 1639"/>
                <a:gd name="T39" fmla="*/ 213 h 726"/>
                <a:gd name="T40" fmla="*/ 986 w 1639"/>
                <a:gd name="T41" fmla="*/ 219 h 726"/>
                <a:gd name="T42" fmla="*/ 1036 w 1639"/>
                <a:gd name="T43" fmla="*/ 219 h 726"/>
                <a:gd name="T44" fmla="*/ 1085 w 1639"/>
                <a:gd name="T45" fmla="*/ 219 h 726"/>
                <a:gd name="T46" fmla="*/ 1134 w 1639"/>
                <a:gd name="T47" fmla="*/ 207 h 726"/>
                <a:gd name="T48" fmla="*/ 1183 w 1639"/>
                <a:gd name="T49" fmla="*/ 207 h 726"/>
                <a:gd name="T50" fmla="*/ 1233 w 1639"/>
                <a:gd name="T51" fmla="*/ 207 h 726"/>
                <a:gd name="T52" fmla="*/ 1282 w 1639"/>
                <a:gd name="T53" fmla="*/ 207 h 726"/>
                <a:gd name="T54" fmla="*/ 1331 w 1639"/>
                <a:gd name="T55" fmla="*/ 200 h 726"/>
                <a:gd name="T56" fmla="*/ 1381 w 1639"/>
                <a:gd name="T57" fmla="*/ 200 h 726"/>
                <a:gd name="T58" fmla="*/ 1430 w 1639"/>
                <a:gd name="T59" fmla="*/ 200 h 726"/>
                <a:gd name="T60" fmla="*/ 1479 w 1639"/>
                <a:gd name="T61" fmla="*/ 207 h 726"/>
                <a:gd name="T62" fmla="*/ 1529 w 1639"/>
                <a:gd name="T63" fmla="*/ 207 h 726"/>
                <a:gd name="T64" fmla="*/ 1578 w 1639"/>
                <a:gd name="T65" fmla="*/ 207 h 726"/>
                <a:gd name="T66" fmla="*/ 1627 w 1639"/>
                <a:gd name="T67" fmla="*/ 207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39" h="726">
                  <a:moveTo>
                    <a:pt x="0" y="288"/>
                  </a:moveTo>
                  <a:lnTo>
                    <a:pt x="0" y="288"/>
                  </a:lnTo>
                  <a:lnTo>
                    <a:pt x="25" y="288"/>
                  </a:lnTo>
                  <a:lnTo>
                    <a:pt x="50" y="288"/>
                  </a:lnTo>
                  <a:lnTo>
                    <a:pt x="74" y="288"/>
                  </a:lnTo>
                  <a:lnTo>
                    <a:pt x="99" y="288"/>
                  </a:lnTo>
                  <a:lnTo>
                    <a:pt x="123" y="288"/>
                  </a:lnTo>
                  <a:lnTo>
                    <a:pt x="148" y="288"/>
                  </a:lnTo>
                  <a:lnTo>
                    <a:pt x="173" y="288"/>
                  </a:lnTo>
                  <a:lnTo>
                    <a:pt x="197" y="288"/>
                  </a:lnTo>
                  <a:lnTo>
                    <a:pt x="222" y="288"/>
                  </a:lnTo>
                  <a:lnTo>
                    <a:pt x="247" y="288"/>
                  </a:lnTo>
                  <a:lnTo>
                    <a:pt x="271" y="288"/>
                  </a:lnTo>
                  <a:lnTo>
                    <a:pt x="296" y="282"/>
                  </a:lnTo>
                  <a:lnTo>
                    <a:pt x="321" y="282"/>
                  </a:lnTo>
                  <a:lnTo>
                    <a:pt x="345" y="282"/>
                  </a:lnTo>
                  <a:lnTo>
                    <a:pt x="370" y="288"/>
                  </a:lnTo>
                  <a:lnTo>
                    <a:pt x="395" y="288"/>
                  </a:lnTo>
                  <a:lnTo>
                    <a:pt x="419" y="288"/>
                  </a:lnTo>
                  <a:lnTo>
                    <a:pt x="444" y="288"/>
                  </a:lnTo>
                  <a:lnTo>
                    <a:pt x="469" y="288"/>
                  </a:lnTo>
                  <a:lnTo>
                    <a:pt x="493" y="288"/>
                  </a:lnTo>
                  <a:lnTo>
                    <a:pt x="518" y="282"/>
                  </a:lnTo>
                  <a:lnTo>
                    <a:pt x="543" y="282"/>
                  </a:lnTo>
                  <a:lnTo>
                    <a:pt x="567" y="282"/>
                  </a:lnTo>
                  <a:lnTo>
                    <a:pt x="592" y="544"/>
                  </a:lnTo>
                  <a:lnTo>
                    <a:pt x="617" y="544"/>
                  </a:lnTo>
                  <a:lnTo>
                    <a:pt x="641" y="726"/>
                  </a:lnTo>
                  <a:lnTo>
                    <a:pt x="666" y="726"/>
                  </a:lnTo>
                  <a:lnTo>
                    <a:pt x="691" y="726"/>
                  </a:lnTo>
                  <a:lnTo>
                    <a:pt x="715" y="0"/>
                  </a:lnTo>
                  <a:lnTo>
                    <a:pt x="740" y="88"/>
                  </a:lnTo>
                  <a:lnTo>
                    <a:pt x="765" y="132"/>
                  </a:lnTo>
                  <a:lnTo>
                    <a:pt x="789" y="132"/>
                  </a:lnTo>
                  <a:lnTo>
                    <a:pt x="814" y="188"/>
                  </a:lnTo>
                  <a:lnTo>
                    <a:pt x="838" y="188"/>
                  </a:lnTo>
                  <a:lnTo>
                    <a:pt x="863" y="188"/>
                  </a:lnTo>
                  <a:lnTo>
                    <a:pt x="888" y="200"/>
                  </a:lnTo>
                  <a:lnTo>
                    <a:pt x="912" y="207"/>
                  </a:lnTo>
                  <a:lnTo>
                    <a:pt x="937" y="213"/>
                  </a:lnTo>
                  <a:lnTo>
                    <a:pt x="962" y="213"/>
                  </a:lnTo>
                  <a:lnTo>
                    <a:pt x="986" y="219"/>
                  </a:lnTo>
                  <a:lnTo>
                    <a:pt x="1011" y="219"/>
                  </a:lnTo>
                  <a:lnTo>
                    <a:pt x="1036" y="219"/>
                  </a:lnTo>
                  <a:lnTo>
                    <a:pt x="1060" y="219"/>
                  </a:lnTo>
                  <a:lnTo>
                    <a:pt x="1085" y="219"/>
                  </a:lnTo>
                  <a:lnTo>
                    <a:pt x="1110" y="219"/>
                  </a:lnTo>
                  <a:lnTo>
                    <a:pt x="1134" y="207"/>
                  </a:lnTo>
                  <a:lnTo>
                    <a:pt x="1159" y="213"/>
                  </a:lnTo>
                  <a:lnTo>
                    <a:pt x="1183" y="207"/>
                  </a:lnTo>
                  <a:lnTo>
                    <a:pt x="1208" y="207"/>
                  </a:lnTo>
                  <a:lnTo>
                    <a:pt x="1233" y="207"/>
                  </a:lnTo>
                  <a:lnTo>
                    <a:pt x="1257" y="207"/>
                  </a:lnTo>
                  <a:lnTo>
                    <a:pt x="1282" y="207"/>
                  </a:lnTo>
                  <a:lnTo>
                    <a:pt x="1307" y="200"/>
                  </a:lnTo>
                  <a:lnTo>
                    <a:pt x="1331" y="200"/>
                  </a:lnTo>
                  <a:lnTo>
                    <a:pt x="1356" y="200"/>
                  </a:lnTo>
                  <a:lnTo>
                    <a:pt x="1381" y="200"/>
                  </a:lnTo>
                  <a:lnTo>
                    <a:pt x="1405" y="200"/>
                  </a:lnTo>
                  <a:lnTo>
                    <a:pt x="1430" y="200"/>
                  </a:lnTo>
                  <a:lnTo>
                    <a:pt x="1455" y="200"/>
                  </a:lnTo>
                  <a:lnTo>
                    <a:pt x="1479" y="207"/>
                  </a:lnTo>
                  <a:lnTo>
                    <a:pt x="1504" y="207"/>
                  </a:lnTo>
                  <a:lnTo>
                    <a:pt x="1529" y="207"/>
                  </a:lnTo>
                  <a:lnTo>
                    <a:pt x="1553" y="207"/>
                  </a:lnTo>
                  <a:lnTo>
                    <a:pt x="1578" y="207"/>
                  </a:lnTo>
                  <a:lnTo>
                    <a:pt x="1603" y="207"/>
                  </a:lnTo>
                  <a:lnTo>
                    <a:pt x="1627" y="207"/>
                  </a:lnTo>
                  <a:lnTo>
                    <a:pt x="1639" y="207"/>
                  </a:lnTo>
                </a:path>
              </a:pathLst>
            </a:custGeom>
            <a:noFill/>
            <a:ln w="12700"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95">
              <a:extLst>
                <a:ext uri="{FF2B5EF4-FFF2-40B4-BE49-F238E27FC236}">
                  <a16:creationId xmlns:a16="http://schemas.microsoft.com/office/drawing/2014/main" id="{10521F9D-CA33-4006-A05B-4803C3F7D3FD}"/>
                </a:ext>
              </a:extLst>
            </p:cNvPr>
            <p:cNvSpPr>
              <a:spLocks/>
            </p:cNvSpPr>
            <p:nvPr/>
          </p:nvSpPr>
          <p:spPr bwMode="auto">
            <a:xfrm>
              <a:off x="310357" y="988557"/>
              <a:ext cx="2601913" cy="381676"/>
            </a:xfrm>
            <a:custGeom>
              <a:avLst/>
              <a:gdLst>
                <a:gd name="T0" fmla="*/ 9 w 1639"/>
                <a:gd name="T1" fmla="*/ 344 h 828"/>
                <a:gd name="T2" fmla="*/ 50 w 1639"/>
                <a:gd name="T3" fmla="*/ 344 h 828"/>
                <a:gd name="T4" fmla="*/ 91 w 1639"/>
                <a:gd name="T5" fmla="*/ 350 h 828"/>
                <a:gd name="T6" fmla="*/ 132 w 1639"/>
                <a:gd name="T7" fmla="*/ 344 h 828"/>
                <a:gd name="T8" fmla="*/ 173 w 1639"/>
                <a:gd name="T9" fmla="*/ 350 h 828"/>
                <a:gd name="T10" fmla="*/ 215 w 1639"/>
                <a:gd name="T11" fmla="*/ 344 h 828"/>
                <a:gd name="T12" fmla="*/ 256 w 1639"/>
                <a:gd name="T13" fmla="*/ 350 h 828"/>
                <a:gd name="T14" fmla="*/ 297 w 1639"/>
                <a:gd name="T15" fmla="*/ 350 h 828"/>
                <a:gd name="T16" fmla="*/ 338 w 1639"/>
                <a:gd name="T17" fmla="*/ 344 h 828"/>
                <a:gd name="T18" fmla="*/ 379 w 1639"/>
                <a:gd name="T19" fmla="*/ 350 h 828"/>
                <a:gd name="T20" fmla="*/ 420 w 1639"/>
                <a:gd name="T21" fmla="*/ 350 h 828"/>
                <a:gd name="T22" fmla="*/ 461 w 1639"/>
                <a:gd name="T23" fmla="*/ 350 h 828"/>
                <a:gd name="T24" fmla="*/ 502 w 1639"/>
                <a:gd name="T25" fmla="*/ 357 h 828"/>
                <a:gd name="T26" fmla="*/ 543 w 1639"/>
                <a:gd name="T27" fmla="*/ 350 h 828"/>
                <a:gd name="T28" fmla="*/ 584 w 1639"/>
                <a:gd name="T29" fmla="*/ 344 h 828"/>
                <a:gd name="T30" fmla="*/ 625 w 1639"/>
                <a:gd name="T31" fmla="*/ 350 h 828"/>
                <a:gd name="T32" fmla="*/ 666 w 1639"/>
                <a:gd name="T33" fmla="*/ 350 h 828"/>
                <a:gd name="T34" fmla="*/ 708 w 1639"/>
                <a:gd name="T35" fmla="*/ 350 h 828"/>
                <a:gd name="T36" fmla="*/ 749 w 1639"/>
                <a:gd name="T37" fmla="*/ 350 h 828"/>
                <a:gd name="T38" fmla="*/ 790 w 1639"/>
                <a:gd name="T39" fmla="*/ 606 h 828"/>
                <a:gd name="T40" fmla="*/ 831 w 1639"/>
                <a:gd name="T41" fmla="*/ 828 h 828"/>
                <a:gd name="T42" fmla="*/ 872 w 1639"/>
                <a:gd name="T43" fmla="*/ 196 h 828"/>
                <a:gd name="T44" fmla="*/ 913 w 1639"/>
                <a:gd name="T45" fmla="*/ 229 h 828"/>
                <a:gd name="T46" fmla="*/ 954 w 1639"/>
                <a:gd name="T47" fmla="*/ 256 h 828"/>
                <a:gd name="T48" fmla="*/ 995 w 1639"/>
                <a:gd name="T49" fmla="*/ 263 h 828"/>
                <a:gd name="T50" fmla="*/ 1036 w 1639"/>
                <a:gd name="T51" fmla="*/ 270 h 828"/>
                <a:gd name="T52" fmla="*/ 1077 w 1639"/>
                <a:gd name="T53" fmla="*/ 276 h 828"/>
                <a:gd name="T54" fmla="*/ 1118 w 1639"/>
                <a:gd name="T55" fmla="*/ 276 h 828"/>
                <a:gd name="T56" fmla="*/ 1159 w 1639"/>
                <a:gd name="T57" fmla="*/ 270 h 828"/>
                <a:gd name="T58" fmla="*/ 1200 w 1639"/>
                <a:gd name="T59" fmla="*/ 270 h 828"/>
                <a:gd name="T60" fmla="*/ 1242 w 1639"/>
                <a:gd name="T61" fmla="*/ 270 h 828"/>
                <a:gd name="T62" fmla="*/ 1283 w 1639"/>
                <a:gd name="T63" fmla="*/ 276 h 828"/>
                <a:gd name="T64" fmla="*/ 1324 w 1639"/>
                <a:gd name="T65" fmla="*/ 276 h 828"/>
                <a:gd name="T66" fmla="*/ 1365 w 1639"/>
                <a:gd name="T67" fmla="*/ 270 h 828"/>
                <a:gd name="T68" fmla="*/ 1406 w 1639"/>
                <a:gd name="T69" fmla="*/ 263 h 828"/>
                <a:gd name="T70" fmla="*/ 1447 w 1639"/>
                <a:gd name="T71" fmla="*/ 270 h 828"/>
                <a:gd name="T72" fmla="*/ 1488 w 1639"/>
                <a:gd name="T73" fmla="*/ 263 h 828"/>
                <a:gd name="T74" fmla="*/ 1529 w 1639"/>
                <a:gd name="T75" fmla="*/ 263 h 828"/>
                <a:gd name="T76" fmla="*/ 1570 w 1639"/>
                <a:gd name="T77" fmla="*/ 270 h 828"/>
                <a:gd name="T78" fmla="*/ 1611 w 1639"/>
                <a:gd name="T79" fmla="*/ 270 h 828"/>
                <a:gd name="T80" fmla="*/ 1639 w 1639"/>
                <a:gd name="T81" fmla="*/ 270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39" h="828">
                  <a:moveTo>
                    <a:pt x="0" y="344"/>
                  </a:moveTo>
                  <a:lnTo>
                    <a:pt x="9" y="344"/>
                  </a:lnTo>
                  <a:lnTo>
                    <a:pt x="29" y="344"/>
                  </a:lnTo>
                  <a:lnTo>
                    <a:pt x="50" y="344"/>
                  </a:lnTo>
                  <a:lnTo>
                    <a:pt x="71" y="344"/>
                  </a:lnTo>
                  <a:lnTo>
                    <a:pt x="91" y="350"/>
                  </a:lnTo>
                  <a:lnTo>
                    <a:pt x="112" y="350"/>
                  </a:lnTo>
                  <a:lnTo>
                    <a:pt x="132" y="344"/>
                  </a:lnTo>
                  <a:lnTo>
                    <a:pt x="153" y="344"/>
                  </a:lnTo>
                  <a:lnTo>
                    <a:pt x="173" y="350"/>
                  </a:lnTo>
                  <a:lnTo>
                    <a:pt x="194" y="350"/>
                  </a:lnTo>
                  <a:lnTo>
                    <a:pt x="215" y="344"/>
                  </a:lnTo>
                  <a:lnTo>
                    <a:pt x="235" y="344"/>
                  </a:lnTo>
                  <a:lnTo>
                    <a:pt x="256" y="350"/>
                  </a:lnTo>
                  <a:lnTo>
                    <a:pt x="276" y="350"/>
                  </a:lnTo>
                  <a:lnTo>
                    <a:pt x="297" y="350"/>
                  </a:lnTo>
                  <a:lnTo>
                    <a:pt x="317" y="344"/>
                  </a:lnTo>
                  <a:lnTo>
                    <a:pt x="338" y="344"/>
                  </a:lnTo>
                  <a:lnTo>
                    <a:pt x="358" y="350"/>
                  </a:lnTo>
                  <a:lnTo>
                    <a:pt x="379" y="350"/>
                  </a:lnTo>
                  <a:lnTo>
                    <a:pt x="399" y="350"/>
                  </a:lnTo>
                  <a:lnTo>
                    <a:pt x="420" y="350"/>
                  </a:lnTo>
                  <a:lnTo>
                    <a:pt x="441" y="350"/>
                  </a:lnTo>
                  <a:lnTo>
                    <a:pt x="461" y="350"/>
                  </a:lnTo>
                  <a:lnTo>
                    <a:pt x="482" y="350"/>
                  </a:lnTo>
                  <a:lnTo>
                    <a:pt x="502" y="357"/>
                  </a:lnTo>
                  <a:lnTo>
                    <a:pt x="523" y="357"/>
                  </a:lnTo>
                  <a:lnTo>
                    <a:pt x="543" y="350"/>
                  </a:lnTo>
                  <a:lnTo>
                    <a:pt x="564" y="350"/>
                  </a:lnTo>
                  <a:lnTo>
                    <a:pt x="584" y="344"/>
                  </a:lnTo>
                  <a:lnTo>
                    <a:pt x="605" y="350"/>
                  </a:lnTo>
                  <a:lnTo>
                    <a:pt x="625" y="350"/>
                  </a:lnTo>
                  <a:lnTo>
                    <a:pt x="646" y="350"/>
                  </a:lnTo>
                  <a:lnTo>
                    <a:pt x="666" y="350"/>
                  </a:lnTo>
                  <a:lnTo>
                    <a:pt x="687" y="350"/>
                  </a:lnTo>
                  <a:lnTo>
                    <a:pt x="708" y="350"/>
                  </a:lnTo>
                  <a:lnTo>
                    <a:pt x="728" y="350"/>
                  </a:lnTo>
                  <a:lnTo>
                    <a:pt x="749" y="350"/>
                  </a:lnTo>
                  <a:lnTo>
                    <a:pt x="769" y="606"/>
                  </a:lnTo>
                  <a:lnTo>
                    <a:pt x="790" y="606"/>
                  </a:lnTo>
                  <a:lnTo>
                    <a:pt x="810" y="828"/>
                  </a:lnTo>
                  <a:lnTo>
                    <a:pt x="831" y="828"/>
                  </a:lnTo>
                  <a:lnTo>
                    <a:pt x="851" y="0"/>
                  </a:lnTo>
                  <a:lnTo>
                    <a:pt x="872" y="196"/>
                  </a:lnTo>
                  <a:lnTo>
                    <a:pt x="892" y="196"/>
                  </a:lnTo>
                  <a:lnTo>
                    <a:pt x="913" y="229"/>
                  </a:lnTo>
                  <a:lnTo>
                    <a:pt x="933" y="250"/>
                  </a:lnTo>
                  <a:lnTo>
                    <a:pt x="954" y="256"/>
                  </a:lnTo>
                  <a:lnTo>
                    <a:pt x="974" y="256"/>
                  </a:lnTo>
                  <a:lnTo>
                    <a:pt x="995" y="263"/>
                  </a:lnTo>
                  <a:lnTo>
                    <a:pt x="1016" y="263"/>
                  </a:lnTo>
                  <a:lnTo>
                    <a:pt x="1036" y="270"/>
                  </a:lnTo>
                  <a:lnTo>
                    <a:pt x="1057" y="276"/>
                  </a:lnTo>
                  <a:lnTo>
                    <a:pt x="1077" y="276"/>
                  </a:lnTo>
                  <a:lnTo>
                    <a:pt x="1098" y="276"/>
                  </a:lnTo>
                  <a:lnTo>
                    <a:pt x="1118" y="276"/>
                  </a:lnTo>
                  <a:lnTo>
                    <a:pt x="1139" y="270"/>
                  </a:lnTo>
                  <a:lnTo>
                    <a:pt x="1159" y="270"/>
                  </a:lnTo>
                  <a:lnTo>
                    <a:pt x="1180" y="270"/>
                  </a:lnTo>
                  <a:lnTo>
                    <a:pt x="1200" y="270"/>
                  </a:lnTo>
                  <a:lnTo>
                    <a:pt x="1221" y="270"/>
                  </a:lnTo>
                  <a:lnTo>
                    <a:pt x="1242" y="270"/>
                  </a:lnTo>
                  <a:lnTo>
                    <a:pt x="1262" y="270"/>
                  </a:lnTo>
                  <a:lnTo>
                    <a:pt x="1283" y="276"/>
                  </a:lnTo>
                  <a:lnTo>
                    <a:pt x="1303" y="270"/>
                  </a:lnTo>
                  <a:lnTo>
                    <a:pt x="1324" y="276"/>
                  </a:lnTo>
                  <a:lnTo>
                    <a:pt x="1344" y="270"/>
                  </a:lnTo>
                  <a:lnTo>
                    <a:pt x="1365" y="270"/>
                  </a:lnTo>
                  <a:lnTo>
                    <a:pt x="1386" y="270"/>
                  </a:lnTo>
                  <a:lnTo>
                    <a:pt x="1406" y="263"/>
                  </a:lnTo>
                  <a:lnTo>
                    <a:pt x="1427" y="270"/>
                  </a:lnTo>
                  <a:lnTo>
                    <a:pt x="1447" y="270"/>
                  </a:lnTo>
                  <a:lnTo>
                    <a:pt x="1468" y="270"/>
                  </a:lnTo>
                  <a:lnTo>
                    <a:pt x="1488" y="263"/>
                  </a:lnTo>
                  <a:lnTo>
                    <a:pt x="1509" y="263"/>
                  </a:lnTo>
                  <a:lnTo>
                    <a:pt x="1529" y="263"/>
                  </a:lnTo>
                  <a:lnTo>
                    <a:pt x="1550" y="263"/>
                  </a:lnTo>
                  <a:lnTo>
                    <a:pt x="1570" y="270"/>
                  </a:lnTo>
                  <a:lnTo>
                    <a:pt x="1591" y="270"/>
                  </a:lnTo>
                  <a:lnTo>
                    <a:pt x="1611" y="270"/>
                  </a:lnTo>
                  <a:lnTo>
                    <a:pt x="1632" y="270"/>
                  </a:lnTo>
                  <a:lnTo>
                    <a:pt x="1639" y="270"/>
                  </a:lnTo>
                </a:path>
              </a:pathLst>
            </a:custGeom>
            <a:noFill/>
            <a:ln w="12700"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239">
              <a:extLst>
                <a:ext uri="{FF2B5EF4-FFF2-40B4-BE49-F238E27FC236}">
                  <a16:creationId xmlns:a16="http://schemas.microsoft.com/office/drawing/2014/main" id="{A6A45B77-78C1-4F7E-805E-1C59FD5912CF}"/>
                </a:ext>
              </a:extLst>
            </p:cNvPr>
            <p:cNvSpPr>
              <a:spLocks/>
            </p:cNvSpPr>
            <p:nvPr/>
          </p:nvSpPr>
          <p:spPr bwMode="auto">
            <a:xfrm>
              <a:off x="347663" y="1398352"/>
              <a:ext cx="2601913" cy="403342"/>
            </a:xfrm>
            <a:custGeom>
              <a:avLst/>
              <a:gdLst>
                <a:gd name="T0" fmla="*/ 1 w 1639"/>
                <a:gd name="T1" fmla="*/ 263 h 875"/>
                <a:gd name="T2" fmla="*/ 50 w 1639"/>
                <a:gd name="T3" fmla="*/ 271 h 875"/>
                <a:gd name="T4" fmla="*/ 99 w 1639"/>
                <a:gd name="T5" fmla="*/ 263 h 875"/>
                <a:gd name="T6" fmla="*/ 148 w 1639"/>
                <a:gd name="T7" fmla="*/ 263 h 875"/>
                <a:gd name="T8" fmla="*/ 197 w 1639"/>
                <a:gd name="T9" fmla="*/ 263 h 875"/>
                <a:gd name="T10" fmla="*/ 246 w 1639"/>
                <a:gd name="T11" fmla="*/ 263 h 875"/>
                <a:gd name="T12" fmla="*/ 295 w 1639"/>
                <a:gd name="T13" fmla="*/ 263 h 875"/>
                <a:gd name="T14" fmla="*/ 344 w 1639"/>
                <a:gd name="T15" fmla="*/ 263 h 875"/>
                <a:gd name="T16" fmla="*/ 393 w 1639"/>
                <a:gd name="T17" fmla="*/ 271 h 875"/>
                <a:gd name="T18" fmla="*/ 442 w 1639"/>
                <a:gd name="T19" fmla="*/ 263 h 875"/>
                <a:gd name="T20" fmla="*/ 491 w 1639"/>
                <a:gd name="T21" fmla="*/ 263 h 875"/>
                <a:gd name="T22" fmla="*/ 540 w 1639"/>
                <a:gd name="T23" fmla="*/ 263 h 875"/>
                <a:gd name="T24" fmla="*/ 588 w 1639"/>
                <a:gd name="T25" fmla="*/ 263 h 875"/>
                <a:gd name="T26" fmla="*/ 638 w 1639"/>
                <a:gd name="T27" fmla="*/ 263 h 875"/>
                <a:gd name="T28" fmla="*/ 686 w 1639"/>
                <a:gd name="T29" fmla="*/ 263 h 875"/>
                <a:gd name="T30" fmla="*/ 735 w 1639"/>
                <a:gd name="T31" fmla="*/ 263 h 875"/>
                <a:gd name="T32" fmla="*/ 784 w 1639"/>
                <a:gd name="T33" fmla="*/ 875 h 875"/>
                <a:gd name="T34" fmla="*/ 833 w 1639"/>
                <a:gd name="T35" fmla="*/ 0 h 875"/>
                <a:gd name="T36" fmla="*/ 882 w 1639"/>
                <a:gd name="T37" fmla="*/ 123 h 875"/>
                <a:gd name="T38" fmla="*/ 931 w 1639"/>
                <a:gd name="T39" fmla="*/ 149 h 875"/>
                <a:gd name="T40" fmla="*/ 980 w 1639"/>
                <a:gd name="T41" fmla="*/ 166 h 875"/>
                <a:gd name="T42" fmla="*/ 1029 w 1639"/>
                <a:gd name="T43" fmla="*/ 166 h 875"/>
                <a:gd name="T44" fmla="*/ 1078 w 1639"/>
                <a:gd name="T45" fmla="*/ 175 h 875"/>
                <a:gd name="T46" fmla="*/ 1127 w 1639"/>
                <a:gd name="T47" fmla="*/ 166 h 875"/>
                <a:gd name="T48" fmla="*/ 1176 w 1639"/>
                <a:gd name="T49" fmla="*/ 166 h 875"/>
                <a:gd name="T50" fmla="*/ 1225 w 1639"/>
                <a:gd name="T51" fmla="*/ 166 h 875"/>
                <a:gd name="T52" fmla="*/ 1274 w 1639"/>
                <a:gd name="T53" fmla="*/ 158 h 875"/>
                <a:gd name="T54" fmla="*/ 1323 w 1639"/>
                <a:gd name="T55" fmla="*/ 158 h 875"/>
                <a:gd name="T56" fmla="*/ 1371 w 1639"/>
                <a:gd name="T57" fmla="*/ 158 h 875"/>
                <a:gd name="T58" fmla="*/ 1420 w 1639"/>
                <a:gd name="T59" fmla="*/ 158 h 875"/>
                <a:gd name="T60" fmla="*/ 1469 w 1639"/>
                <a:gd name="T61" fmla="*/ 166 h 875"/>
                <a:gd name="T62" fmla="*/ 1518 w 1639"/>
                <a:gd name="T63" fmla="*/ 166 h 875"/>
                <a:gd name="T64" fmla="*/ 1567 w 1639"/>
                <a:gd name="T65" fmla="*/ 166 h 875"/>
                <a:gd name="T66" fmla="*/ 1616 w 1639"/>
                <a:gd name="T67" fmla="*/ 166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39" h="875">
                  <a:moveTo>
                    <a:pt x="0" y="263"/>
                  </a:moveTo>
                  <a:lnTo>
                    <a:pt x="1" y="263"/>
                  </a:lnTo>
                  <a:lnTo>
                    <a:pt x="26" y="271"/>
                  </a:lnTo>
                  <a:lnTo>
                    <a:pt x="50" y="271"/>
                  </a:lnTo>
                  <a:lnTo>
                    <a:pt x="75" y="271"/>
                  </a:lnTo>
                  <a:lnTo>
                    <a:pt x="99" y="263"/>
                  </a:lnTo>
                  <a:lnTo>
                    <a:pt x="124" y="263"/>
                  </a:lnTo>
                  <a:lnTo>
                    <a:pt x="148" y="263"/>
                  </a:lnTo>
                  <a:lnTo>
                    <a:pt x="173" y="254"/>
                  </a:lnTo>
                  <a:lnTo>
                    <a:pt x="197" y="263"/>
                  </a:lnTo>
                  <a:lnTo>
                    <a:pt x="221" y="263"/>
                  </a:lnTo>
                  <a:lnTo>
                    <a:pt x="246" y="263"/>
                  </a:lnTo>
                  <a:lnTo>
                    <a:pt x="271" y="263"/>
                  </a:lnTo>
                  <a:lnTo>
                    <a:pt x="295" y="263"/>
                  </a:lnTo>
                  <a:lnTo>
                    <a:pt x="319" y="263"/>
                  </a:lnTo>
                  <a:lnTo>
                    <a:pt x="344" y="263"/>
                  </a:lnTo>
                  <a:lnTo>
                    <a:pt x="368" y="263"/>
                  </a:lnTo>
                  <a:lnTo>
                    <a:pt x="393" y="271"/>
                  </a:lnTo>
                  <a:lnTo>
                    <a:pt x="417" y="271"/>
                  </a:lnTo>
                  <a:lnTo>
                    <a:pt x="442" y="263"/>
                  </a:lnTo>
                  <a:lnTo>
                    <a:pt x="466" y="263"/>
                  </a:lnTo>
                  <a:lnTo>
                    <a:pt x="491" y="263"/>
                  </a:lnTo>
                  <a:lnTo>
                    <a:pt x="515" y="263"/>
                  </a:lnTo>
                  <a:lnTo>
                    <a:pt x="540" y="263"/>
                  </a:lnTo>
                  <a:lnTo>
                    <a:pt x="564" y="263"/>
                  </a:lnTo>
                  <a:lnTo>
                    <a:pt x="588" y="263"/>
                  </a:lnTo>
                  <a:lnTo>
                    <a:pt x="613" y="271"/>
                  </a:lnTo>
                  <a:lnTo>
                    <a:pt x="638" y="263"/>
                  </a:lnTo>
                  <a:lnTo>
                    <a:pt x="662" y="263"/>
                  </a:lnTo>
                  <a:lnTo>
                    <a:pt x="686" y="263"/>
                  </a:lnTo>
                  <a:lnTo>
                    <a:pt x="711" y="263"/>
                  </a:lnTo>
                  <a:lnTo>
                    <a:pt x="735" y="263"/>
                  </a:lnTo>
                  <a:lnTo>
                    <a:pt x="760" y="263"/>
                  </a:lnTo>
                  <a:lnTo>
                    <a:pt x="784" y="875"/>
                  </a:lnTo>
                  <a:lnTo>
                    <a:pt x="809" y="875"/>
                  </a:lnTo>
                  <a:lnTo>
                    <a:pt x="833" y="0"/>
                  </a:lnTo>
                  <a:lnTo>
                    <a:pt x="858" y="123"/>
                  </a:lnTo>
                  <a:lnTo>
                    <a:pt x="882" y="123"/>
                  </a:lnTo>
                  <a:lnTo>
                    <a:pt x="907" y="149"/>
                  </a:lnTo>
                  <a:lnTo>
                    <a:pt x="931" y="149"/>
                  </a:lnTo>
                  <a:lnTo>
                    <a:pt x="956" y="149"/>
                  </a:lnTo>
                  <a:lnTo>
                    <a:pt x="980" y="166"/>
                  </a:lnTo>
                  <a:lnTo>
                    <a:pt x="1005" y="166"/>
                  </a:lnTo>
                  <a:lnTo>
                    <a:pt x="1029" y="166"/>
                  </a:lnTo>
                  <a:lnTo>
                    <a:pt x="1053" y="175"/>
                  </a:lnTo>
                  <a:lnTo>
                    <a:pt x="1078" y="175"/>
                  </a:lnTo>
                  <a:lnTo>
                    <a:pt x="1102" y="175"/>
                  </a:lnTo>
                  <a:lnTo>
                    <a:pt x="1127" y="166"/>
                  </a:lnTo>
                  <a:lnTo>
                    <a:pt x="1151" y="166"/>
                  </a:lnTo>
                  <a:lnTo>
                    <a:pt x="1176" y="166"/>
                  </a:lnTo>
                  <a:lnTo>
                    <a:pt x="1200" y="158"/>
                  </a:lnTo>
                  <a:lnTo>
                    <a:pt x="1225" y="166"/>
                  </a:lnTo>
                  <a:lnTo>
                    <a:pt x="1249" y="166"/>
                  </a:lnTo>
                  <a:lnTo>
                    <a:pt x="1274" y="158"/>
                  </a:lnTo>
                  <a:lnTo>
                    <a:pt x="1298" y="158"/>
                  </a:lnTo>
                  <a:lnTo>
                    <a:pt x="1323" y="158"/>
                  </a:lnTo>
                  <a:lnTo>
                    <a:pt x="1347" y="158"/>
                  </a:lnTo>
                  <a:lnTo>
                    <a:pt x="1371" y="158"/>
                  </a:lnTo>
                  <a:lnTo>
                    <a:pt x="1396" y="158"/>
                  </a:lnTo>
                  <a:lnTo>
                    <a:pt x="1420" y="158"/>
                  </a:lnTo>
                  <a:lnTo>
                    <a:pt x="1445" y="166"/>
                  </a:lnTo>
                  <a:lnTo>
                    <a:pt x="1469" y="166"/>
                  </a:lnTo>
                  <a:lnTo>
                    <a:pt x="1494" y="166"/>
                  </a:lnTo>
                  <a:lnTo>
                    <a:pt x="1518" y="166"/>
                  </a:lnTo>
                  <a:lnTo>
                    <a:pt x="1543" y="166"/>
                  </a:lnTo>
                  <a:lnTo>
                    <a:pt x="1567" y="166"/>
                  </a:lnTo>
                  <a:lnTo>
                    <a:pt x="1592" y="166"/>
                  </a:lnTo>
                  <a:lnTo>
                    <a:pt x="1616" y="166"/>
                  </a:lnTo>
                  <a:lnTo>
                    <a:pt x="1639" y="166"/>
                  </a:lnTo>
                </a:path>
              </a:pathLst>
            </a:custGeom>
            <a:noFill/>
            <a:ln w="12700"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757FE212-D901-4573-9675-F36C1039F545}"/>
                </a:ext>
              </a:extLst>
            </p:cNvPr>
            <p:cNvSpPr/>
            <p:nvPr/>
          </p:nvSpPr>
          <p:spPr>
            <a:xfrm>
              <a:off x="291432" y="377825"/>
              <a:ext cx="203869" cy="1310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020B088-E402-4932-9D88-32E655386FC1}"/>
                </a:ext>
              </a:extLst>
            </p:cNvPr>
            <p:cNvSpPr/>
            <p:nvPr/>
          </p:nvSpPr>
          <p:spPr>
            <a:xfrm>
              <a:off x="2923143" y="323850"/>
              <a:ext cx="248842" cy="1226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FE4308-8D97-42F5-8BC7-3F88E53F6CA3}"/>
                </a:ext>
              </a:extLst>
            </p:cNvPr>
            <p:cNvSpPr/>
            <p:nvPr/>
          </p:nvSpPr>
          <p:spPr>
            <a:xfrm>
              <a:off x="381000" y="444502"/>
              <a:ext cx="758888" cy="257515"/>
            </a:xfrm>
            <a:prstGeom prst="rect">
              <a:avLst/>
            </a:prstGeom>
          </p:spPr>
          <p:txBody>
            <a:bodyPr wrap="none" lIns="0" tIns="0" rIns="0" bIns="0">
              <a:spAutoFit/>
            </a:bodyPr>
            <a:lstStyle/>
            <a:p>
              <a:r>
                <a:rPr lang="en-US" sz="1200" dirty="0"/>
                <a:t>12:07</a:t>
              </a:r>
            </a:p>
            <a:p>
              <a:r>
                <a:rPr lang="en-US" sz="1200" dirty="0">
                  <a:solidFill>
                    <a:schemeClr val="tx1">
                      <a:lumMod val="50000"/>
                      <a:lumOff val="50000"/>
                    </a:schemeClr>
                  </a:solidFill>
                </a:rPr>
                <a:t>20 March 2014</a:t>
              </a:r>
            </a:p>
          </p:txBody>
        </p:sp>
        <p:sp>
          <p:nvSpPr>
            <p:cNvPr id="17" name="Rectangle 16">
              <a:extLst>
                <a:ext uri="{FF2B5EF4-FFF2-40B4-BE49-F238E27FC236}">
                  <a16:creationId xmlns:a16="http://schemas.microsoft.com/office/drawing/2014/main" id="{DEF0387A-6618-4789-8DB2-F99795C686F4}"/>
                </a:ext>
              </a:extLst>
            </p:cNvPr>
            <p:cNvSpPr/>
            <p:nvPr/>
          </p:nvSpPr>
          <p:spPr>
            <a:xfrm>
              <a:off x="381000" y="796098"/>
              <a:ext cx="286227" cy="128758"/>
            </a:xfrm>
            <a:prstGeom prst="rect">
              <a:avLst/>
            </a:prstGeom>
          </p:spPr>
          <p:txBody>
            <a:bodyPr wrap="none" lIns="0" tIns="0" rIns="0" bIns="0">
              <a:spAutoFit/>
            </a:bodyPr>
            <a:lstStyle/>
            <a:p>
              <a:r>
                <a:rPr lang="en-US" sz="1200" dirty="0"/>
                <a:t>13:04</a:t>
              </a:r>
            </a:p>
          </p:txBody>
        </p:sp>
        <p:sp>
          <p:nvSpPr>
            <p:cNvPr id="18" name="Rectangle 17">
              <a:extLst>
                <a:ext uri="{FF2B5EF4-FFF2-40B4-BE49-F238E27FC236}">
                  <a16:creationId xmlns:a16="http://schemas.microsoft.com/office/drawing/2014/main" id="{FF9A5C19-D0D8-4FC4-8962-DF0AD1544DAB}"/>
                </a:ext>
              </a:extLst>
            </p:cNvPr>
            <p:cNvSpPr/>
            <p:nvPr/>
          </p:nvSpPr>
          <p:spPr>
            <a:xfrm>
              <a:off x="381000" y="1173272"/>
              <a:ext cx="286227" cy="128758"/>
            </a:xfrm>
            <a:prstGeom prst="rect">
              <a:avLst/>
            </a:prstGeom>
          </p:spPr>
          <p:txBody>
            <a:bodyPr wrap="none" lIns="0" tIns="0" rIns="0" bIns="0">
              <a:spAutoFit/>
            </a:bodyPr>
            <a:lstStyle/>
            <a:p>
              <a:r>
                <a:rPr lang="en-US" sz="1200" dirty="0"/>
                <a:t>13:33</a:t>
              </a:r>
            </a:p>
          </p:txBody>
        </p:sp>
        <p:sp>
          <p:nvSpPr>
            <p:cNvPr id="19" name="Rectangle 18">
              <a:extLst>
                <a:ext uri="{FF2B5EF4-FFF2-40B4-BE49-F238E27FC236}">
                  <a16:creationId xmlns:a16="http://schemas.microsoft.com/office/drawing/2014/main" id="{73498046-EDB5-42E3-A939-6DCE3D8D8C62}"/>
                </a:ext>
              </a:extLst>
            </p:cNvPr>
            <p:cNvSpPr/>
            <p:nvPr/>
          </p:nvSpPr>
          <p:spPr>
            <a:xfrm>
              <a:off x="381000" y="1550091"/>
              <a:ext cx="286227" cy="128758"/>
            </a:xfrm>
            <a:prstGeom prst="rect">
              <a:avLst/>
            </a:prstGeom>
          </p:spPr>
          <p:txBody>
            <a:bodyPr wrap="none" lIns="0" tIns="0" rIns="0" bIns="0">
              <a:spAutoFit/>
            </a:bodyPr>
            <a:lstStyle/>
            <a:p>
              <a:r>
                <a:rPr lang="en-US" sz="1200" dirty="0"/>
                <a:t>14:04</a:t>
              </a:r>
            </a:p>
          </p:txBody>
        </p:sp>
      </p:grpSp>
      <p:sp>
        <p:nvSpPr>
          <p:cNvPr id="32" name="TextBox 31">
            <a:extLst>
              <a:ext uri="{FF2B5EF4-FFF2-40B4-BE49-F238E27FC236}">
                <a16:creationId xmlns:a16="http://schemas.microsoft.com/office/drawing/2014/main" id="{C6069A91-A681-43BA-9115-52021F13BFEF}"/>
              </a:ext>
            </a:extLst>
          </p:cNvPr>
          <p:cNvSpPr txBox="1"/>
          <p:nvPr/>
        </p:nvSpPr>
        <p:spPr>
          <a:xfrm>
            <a:off x="1415423" y="4873383"/>
            <a:ext cx="3155202" cy="369332"/>
          </a:xfrm>
          <a:prstGeom prst="rect">
            <a:avLst/>
          </a:prstGeom>
          <a:noFill/>
        </p:spPr>
        <p:txBody>
          <a:bodyPr wrap="square" rtlCol="0">
            <a:spAutoFit/>
          </a:bodyPr>
          <a:lstStyle/>
          <a:p>
            <a:r>
              <a:rPr lang="en-US" dirty="0"/>
              <a:t>Power consumption of a freezer </a:t>
            </a:r>
          </a:p>
        </p:txBody>
      </p:sp>
      <p:sp>
        <p:nvSpPr>
          <p:cNvPr id="111" name="Line 6">
            <a:extLst>
              <a:ext uri="{FF2B5EF4-FFF2-40B4-BE49-F238E27FC236}">
                <a16:creationId xmlns:a16="http://schemas.microsoft.com/office/drawing/2014/main" id="{52083FF7-6764-4286-A264-2EB43CBDF71D}"/>
              </a:ext>
            </a:extLst>
          </p:cNvPr>
          <p:cNvSpPr>
            <a:spLocks noChangeShapeType="1"/>
          </p:cNvSpPr>
          <p:nvPr/>
        </p:nvSpPr>
        <p:spPr bwMode="auto">
          <a:xfrm>
            <a:off x="5945899" y="5182263"/>
            <a:ext cx="728014"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9">
            <a:extLst>
              <a:ext uri="{FF2B5EF4-FFF2-40B4-BE49-F238E27FC236}">
                <a16:creationId xmlns:a16="http://schemas.microsoft.com/office/drawing/2014/main" id="{5E492DEC-AFFC-43C8-B0EA-254B73CF98FC}"/>
              </a:ext>
            </a:extLst>
          </p:cNvPr>
          <p:cNvSpPr>
            <a:spLocks noChangeShapeType="1"/>
          </p:cNvSpPr>
          <p:nvPr/>
        </p:nvSpPr>
        <p:spPr bwMode="auto">
          <a:xfrm flipV="1">
            <a:off x="6094360" y="5172471"/>
            <a:ext cx="0" cy="9792"/>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Line 10">
            <a:extLst>
              <a:ext uri="{FF2B5EF4-FFF2-40B4-BE49-F238E27FC236}">
                <a16:creationId xmlns:a16="http://schemas.microsoft.com/office/drawing/2014/main" id="{3318CFBD-15EE-41BC-9A42-99F2E1643041}"/>
              </a:ext>
            </a:extLst>
          </p:cNvPr>
          <p:cNvSpPr>
            <a:spLocks noChangeShapeType="1"/>
          </p:cNvSpPr>
          <p:nvPr/>
        </p:nvSpPr>
        <p:spPr bwMode="auto">
          <a:xfrm flipV="1">
            <a:off x="6242820" y="5172471"/>
            <a:ext cx="0" cy="9792"/>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11">
            <a:extLst>
              <a:ext uri="{FF2B5EF4-FFF2-40B4-BE49-F238E27FC236}">
                <a16:creationId xmlns:a16="http://schemas.microsoft.com/office/drawing/2014/main" id="{BEBD982B-93A0-4ACA-B57A-6020F27428CE}"/>
              </a:ext>
            </a:extLst>
          </p:cNvPr>
          <p:cNvSpPr>
            <a:spLocks noChangeShapeType="1"/>
          </p:cNvSpPr>
          <p:nvPr/>
        </p:nvSpPr>
        <p:spPr bwMode="auto">
          <a:xfrm flipV="1">
            <a:off x="6391280" y="5172471"/>
            <a:ext cx="0" cy="9792"/>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12">
            <a:extLst>
              <a:ext uri="{FF2B5EF4-FFF2-40B4-BE49-F238E27FC236}">
                <a16:creationId xmlns:a16="http://schemas.microsoft.com/office/drawing/2014/main" id="{DF6F6165-AF2B-43E3-A770-6F9F99191BF0}"/>
              </a:ext>
            </a:extLst>
          </p:cNvPr>
          <p:cNvSpPr>
            <a:spLocks noChangeShapeType="1"/>
          </p:cNvSpPr>
          <p:nvPr/>
        </p:nvSpPr>
        <p:spPr bwMode="auto">
          <a:xfrm flipV="1">
            <a:off x="6539740" y="5172471"/>
            <a:ext cx="0" cy="9792"/>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Rectangle 18">
            <a:extLst>
              <a:ext uri="{FF2B5EF4-FFF2-40B4-BE49-F238E27FC236}">
                <a16:creationId xmlns:a16="http://schemas.microsoft.com/office/drawing/2014/main" id="{8D26B17F-9F8A-496F-A1E2-3566EE06CF87}"/>
              </a:ext>
            </a:extLst>
          </p:cNvPr>
          <p:cNvSpPr>
            <a:spLocks noChangeArrowheads="1"/>
          </p:cNvSpPr>
          <p:nvPr/>
        </p:nvSpPr>
        <p:spPr bwMode="auto">
          <a:xfrm>
            <a:off x="5919189" y="5205614"/>
            <a:ext cx="76405" cy="6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262626"/>
                </a:solidFill>
                <a:effectLst/>
                <a:latin typeface="Arial" panose="020B0604020202020204" pitchFamily="34" charset="0"/>
              </a:rPr>
              <a:t>700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Rectangle 22">
            <a:extLst>
              <a:ext uri="{FF2B5EF4-FFF2-40B4-BE49-F238E27FC236}">
                <a16:creationId xmlns:a16="http://schemas.microsoft.com/office/drawing/2014/main" id="{0DA3C569-C313-4F9F-B8C9-CC14A4B69C2F}"/>
              </a:ext>
            </a:extLst>
          </p:cNvPr>
          <p:cNvSpPr>
            <a:spLocks noChangeArrowheads="1"/>
          </p:cNvSpPr>
          <p:nvPr/>
        </p:nvSpPr>
        <p:spPr bwMode="auto">
          <a:xfrm>
            <a:off x="6513030" y="5205614"/>
            <a:ext cx="76405" cy="6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262626"/>
                </a:solidFill>
                <a:effectLst/>
                <a:latin typeface="Arial" panose="020B0604020202020204" pitchFamily="34" charset="0"/>
              </a:rPr>
              <a:t>740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Freeform 43">
            <a:extLst>
              <a:ext uri="{FF2B5EF4-FFF2-40B4-BE49-F238E27FC236}">
                <a16:creationId xmlns:a16="http://schemas.microsoft.com/office/drawing/2014/main" id="{927AE911-8D83-4CBE-8A04-BDE52FBA08B7}"/>
              </a:ext>
            </a:extLst>
          </p:cNvPr>
          <p:cNvSpPr>
            <a:spLocks/>
          </p:cNvSpPr>
          <p:nvPr/>
        </p:nvSpPr>
        <p:spPr bwMode="auto">
          <a:xfrm>
            <a:off x="5957866" y="4523174"/>
            <a:ext cx="728014" cy="595816"/>
          </a:xfrm>
          <a:custGeom>
            <a:avLst/>
            <a:gdLst>
              <a:gd name="T0" fmla="*/ 0 w 1172"/>
              <a:gd name="T1" fmla="*/ 169 h 791"/>
              <a:gd name="T2" fmla="*/ 24 w 1172"/>
              <a:gd name="T3" fmla="*/ 173 h 791"/>
              <a:gd name="T4" fmla="*/ 48 w 1172"/>
              <a:gd name="T5" fmla="*/ 175 h 791"/>
              <a:gd name="T6" fmla="*/ 72 w 1172"/>
              <a:gd name="T7" fmla="*/ 178 h 791"/>
              <a:gd name="T8" fmla="*/ 96 w 1172"/>
              <a:gd name="T9" fmla="*/ 174 h 791"/>
              <a:gd name="T10" fmla="*/ 120 w 1172"/>
              <a:gd name="T11" fmla="*/ 178 h 791"/>
              <a:gd name="T12" fmla="*/ 143 w 1172"/>
              <a:gd name="T13" fmla="*/ 174 h 791"/>
              <a:gd name="T14" fmla="*/ 167 w 1172"/>
              <a:gd name="T15" fmla="*/ 163 h 791"/>
              <a:gd name="T16" fmla="*/ 191 w 1172"/>
              <a:gd name="T17" fmla="*/ 156 h 791"/>
              <a:gd name="T18" fmla="*/ 215 w 1172"/>
              <a:gd name="T19" fmla="*/ 152 h 791"/>
              <a:gd name="T20" fmla="*/ 239 w 1172"/>
              <a:gd name="T21" fmla="*/ 146 h 791"/>
              <a:gd name="T22" fmla="*/ 263 w 1172"/>
              <a:gd name="T23" fmla="*/ 133 h 791"/>
              <a:gd name="T24" fmla="*/ 287 w 1172"/>
              <a:gd name="T25" fmla="*/ 118 h 791"/>
              <a:gd name="T26" fmla="*/ 311 w 1172"/>
              <a:gd name="T27" fmla="*/ 107 h 791"/>
              <a:gd name="T28" fmla="*/ 335 w 1172"/>
              <a:gd name="T29" fmla="*/ 88 h 791"/>
              <a:gd name="T30" fmla="*/ 359 w 1172"/>
              <a:gd name="T31" fmla="*/ 72 h 791"/>
              <a:gd name="T32" fmla="*/ 383 w 1172"/>
              <a:gd name="T33" fmla="*/ 60 h 791"/>
              <a:gd name="T34" fmla="*/ 406 w 1172"/>
              <a:gd name="T35" fmla="*/ 39 h 791"/>
              <a:gd name="T36" fmla="*/ 430 w 1172"/>
              <a:gd name="T37" fmla="*/ 30 h 791"/>
              <a:gd name="T38" fmla="*/ 454 w 1172"/>
              <a:gd name="T39" fmla="*/ 12 h 791"/>
              <a:gd name="T40" fmla="*/ 478 w 1172"/>
              <a:gd name="T41" fmla="*/ 16 h 791"/>
              <a:gd name="T42" fmla="*/ 502 w 1172"/>
              <a:gd name="T43" fmla="*/ 1 h 791"/>
              <a:gd name="T44" fmla="*/ 526 w 1172"/>
              <a:gd name="T45" fmla="*/ 0 h 791"/>
              <a:gd name="T46" fmla="*/ 550 w 1172"/>
              <a:gd name="T47" fmla="*/ 14 h 791"/>
              <a:gd name="T48" fmla="*/ 574 w 1172"/>
              <a:gd name="T49" fmla="*/ 70 h 791"/>
              <a:gd name="T50" fmla="*/ 598 w 1172"/>
              <a:gd name="T51" fmla="*/ 99 h 791"/>
              <a:gd name="T52" fmla="*/ 622 w 1172"/>
              <a:gd name="T53" fmla="*/ 92 h 791"/>
              <a:gd name="T54" fmla="*/ 646 w 1172"/>
              <a:gd name="T55" fmla="*/ 82 h 791"/>
              <a:gd name="T56" fmla="*/ 670 w 1172"/>
              <a:gd name="T57" fmla="*/ 203 h 791"/>
              <a:gd name="T58" fmla="*/ 693 w 1172"/>
              <a:gd name="T59" fmla="*/ 344 h 791"/>
              <a:gd name="T60" fmla="*/ 717 w 1172"/>
              <a:gd name="T61" fmla="*/ 470 h 791"/>
              <a:gd name="T62" fmla="*/ 741 w 1172"/>
              <a:gd name="T63" fmla="*/ 542 h 791"/>
              <a:gd name="T64" fmla="*/ 765 w 1172"/>
              <a:gd name="T65" fmla="*/ 631 h 791"/>
              <a:gd name="T66" fmla="*/ 789 w 1172"/>
              <a:gd name="T67" fmla="*/ 698 h 791"/>
              <a:gd name="T68" fmla="*/ 813 w 1172"/>
              <a:gd name="T69" fmla="*/ 744 h 791"/>
              <a:gd name="T70" fmla="*/ 837 w 1172"/>
              <a:gd name="T71" fmla="*/ 759 h 791"/>
              <a:gd name="T72" fmla="*/ 861 w 1172"/>
              <a:gd name="T73" fmla="*/ 775 h 791"/>
              <a:gd name="T74" fmla="*/ 885 w 1172"/>
              <a:gd name="T75" fmla="*/ 781 h 791"/>
              <a:gd name="T76" fmla="*/ 909 w 1172"/>
              <a:gd name="T77" fmla="*/ 784 h 791"/>
              <a:gd name="T78" fmla="*/ 933 w 1172"/>
              <a:gd name="T79" fmla="*/ 780 h 791"/>
              <a:gd name="T80" fmla="*/ 956 w 1172"/>
              <a:gd name="T81" fmla="*/ 789 h 791"/>
              <a:gd name="T82" fmla="*/ 980 w 1172"/>
              <a:gd name="T83" fmla="*/ 791 h 791"/>
              <a:gd name="T84" fmla="*/ 1004 w 1172"/>
              <a:gd name="T85" fmla="*/ 776 h 791"/>
              <a:gd name="T86" fmla="*/ 1028 w 1172"/>
              <a:gd name="T87" fmla="*/ 748 h 791"/>
              <a:gd name="T88" fmla="*/ 1052 w 1172"/>
              <a:gd name="T89" fmla="*/ 723 h 791"/>
              <a:gd name="T90" fmla="*/ 1076 w 1172"/>
              <a:gd name="T91" fmla="*/ 685 h 791"/>
              <a:gd name="T92" fmla="*/ 1100 w 1172"/>
              <a:gd name="T93" fmla="*/ 639 h 791"/>
              <a:gd name="T94" fmla="*/ 1124 w 1172"/>
              <a:gd name="T95" fmla="*/ 610 h 791"/>
              <a:gd name="T96" fmla="*/ 1148 w 1172"/>
              <a:gd name="T97" fmla="*/ 557 h 791"/>
              <a:gd name="T98" fmla="*/ 1172 w 1172"/>
              <a:gd name="T99" fmla="*/ 485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2" h="791">
                <a:moveTo>
                  <a:pt x="0" y="169"/>
                </a:moveTo>
                <a:lnTo>
                  <a:pt x="24" y="173"/>
                </a:lnTo>
                <a:lnTo>
                  <a:pt x="48" y="175"/>
                </a:lnTo>
                <a:lnTo>
                  <a:pt x="72" y="178"/>
                </a:lnTo>
                <a:lnTo>
                  <a:pt x="96" y="174"/>
                </a:lnTo>
                <a:lnTo>
                  <a:pt x="120" y="178"/>
                </a:lnTo>
                <a:lnTo>
                  <a:pt x="143" y="174"/>
                </a:lnTo>
                <a:lnTo>
                  <a:pt x="167" y="163"/>
                </a:lnTo>
                <a:lnTo>
                  <a:pt x="191" y="156"/>
                </a:lnTo>
                <a:lnTo>
                  <a:pt x="215" y="152"/>
                </a:lnTo>
                <a:lnTo>
                  <a:pt x="239" y="146"/>
                </a:lnTo>
                <a:lnTo>
                  <a:pt x="263" y="133"/>
                </a:lnTo>
                <a:lnTo>
                  <a:pt x="287" y="118"/>
                </a:lnTo>
                <a:lnTo>
                  <a:pt x="311" y="107"/>
                </a:lnTo>
                <a:lnTo>
                  <a:pt x="335" y="88"/>
                </a:lnTo>
                <a:lnTo>
                  <a:pt x="359" y="72"/>
                </a:lnTo>
                <a:lnTo>
                  <a:pt x="383" y="60"/>
                </a:lnTo>
                <a:lnTo>
                  <a:pt x="406" y="39"/>
                </a:lnTo>
                <a:lnTo>
                  <a:pt x="430" y="30"/>
                </a:lnTo>
                <a:lnTo>
                  <a:pt x="454" y="12"/>
                </a:lnTo>
                <a:lnTo>
                  <a:pt x="478" y="16"/>
                </a:lnTo>
                <a:lnTo>
                  <a:pt x="502" y="1"/>
                </a:lnTo>
                <a:lnTo>
                  <a:pt x="526" y="0"/>
                </a:lnTo>
                <a:lnTo>
                  <a:pt x="550" y="14"/>
                </a:lnTo>
                <a:lnTo>
                  <a:pt x="574" y="70"/>
                </a:lnTo>
                <a:lnTo>
                  <a:pt x="598" y="99"/>
                </a:lnTo>
                <a:lnTo>
                  <a:pt x="622" y="92"/>
                </a:lnTo>
                <a:lnTo>
                  <a:pt x="646" y="82"/>
                </a:lnTo>
                <a:lnTo>
                  <a:pt x="670" y="203"/>
                </a:lnTo>
                <a:lnTo>
                  <a:pt x="693" y="344"/>
                </a:lnTo>
                <a:lnTo>
                  <a:pt x="717" y="470"/>
                </a:lnTo>
                <a:lnTo>
                  <a:pt x="741" y="542"/>
                </a:lnTo>
                <a:lnTo>
                  <a:pt x="765" y="631"/>
                </a:lnTo>
                <a:lnTo>
                  <a:pt x="789" y="698"/>
                </a:lnTo>
                <a:lnTo>
                  <a:pt x="813" y="744"/>
                </a:lnTo>
                <a:lnTo>
                  <a:pt x="837" y="759"/>
                </a:lnTo>
                <a:lnTo>
                  <a:pt x="861" y="775"/>
                </a:lnTo>
                <a:lnTo>
                  <a:pt x="885" y="781"/>
                </a:lnTo>
                <a:lnTo>
                  <a:pt x="909" y="784"/>
                </a:lnTo>
                <a:lnTo>
                  <a:pt x="933" y="780"/>
                </a:lnTo>
                <a:lnTo>
                  <a:pt x="956" y="789"/>
                </a:lnTo>
                <a:lnTo>
                  <a:pt x="980" y="791"/>
                </a:lnTo>
                <a:lnTo>
                  <a:pt x="1004" y="776"/>
                </a:lnTo>
                <a:lnTo>
                  <a:pt x="1028" y="748"/>
                </a:lnTo>
                <a:lnTo>
                  <a:pt x="1052" y="723"/>
                </a:lnTo>
                <a:lnTo>
                  <a:pt x="1076" y="685"/>
                </a:lnTo>
                <a:lnTo>
                  <a:pt x="1100" y="639"/>
                </a:lnTo>
                <a:lnTo>
                  <a:pt x="1124" y="610"/>
                </a:lnTo>
                <a:lnTo>
                  <a:pt x="1148" y="557"/>
                </a:lnTo>
                <a:lnTo>
                  <a:pt x="1172" y="485"/>
                </a:lnTo>
              </a:path>
            </a:pathLst>
          </a:custGeom>
          <a:ln>
            <a:headEnd/>
            <a:tailEnd/>
          </a:ln>
          <a:extLst>
            <a:ext uri="{909E8E84-426E-40DD-AFC4-6F175D3DCCD1}">
              <a14:hiddenFill xmlns:a14="http://schemas.microsoft.com/office/drawing/2010/main">
                <a:solidFill>
                  <a:srgbClr val="FFFFFF"/>
                </a:solidFill>
              </a14:hiddenFill>
            </a:ext>
          </a:extLst>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122" name="Line 45">
            <a:extLst>
              <a:ext uri="{FF2B5EF4-FFF2-40B4-BE49-F238E27FC236}">
                <a16:creationId xmlns:a16="http://schemas.microsoft.com/office/drawing/2014/main" id="{5F8EE87B-8566-476E-A091-C31604798441}"/>
              </a:ext>
            </a:extLst>
          </p:cNvPr>
          <p:cNvSpPr>
            <a:spLocks noChangeShapeType="1"/>
          </p:cNvSpPr>
          <p:nvPr/>
        </p:nvSpPr>
        <p:spPr bwMode="auto">
          <a:xfrm>
            <a:off x="6903126" y="5182263"/>
            <a:ext cx="73049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Line 48">
            <a:extLst>
              <a:ext uri="{FF2B5EF4-FFF2-40B4-BE49-F238E27FC236}">
                <a16:creationId xmlns:a16="http://schemas.microsoft.com/office/drawing/2014/main" id="{DCA8889E-0C48-4EA4-A33C-EE9FC3CB7AF2}"/>
              </a:ext>
            </a:extLst>
          </p:cNvPr>
          <p:cNvSpPr>
            <a:spLocks noChangeShapeType="1"/>
          </p:cNvSpPr>
          <p:nvPr/>
        </p:nvSpPr>
        <p:spPr bwMode="auto">
          <a:xfrm flipV="1">
            <a:off x="7082645" y="5172471"/>
            <a:ext cx="0" cy="9792"/>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Line 49">
            <a:extLst>
              <a:ext uri="{FF2B5EF4-FFF2-40B4-BE49-F238E27FC236}">
                <a16:creationId xmlns:a16="http://schemas.microsoft.com/office/drawing/2014/main" id="{99D84D69-3170-4050-AE9F-32123E0BAB20}"/>
              </a:ext>
            </a:extLst>
          </p:cNvPr>
          <p:cNvSpPr>
            <a:spLocks noChangeShapeType="1"/>
          </p:cNvSpPr>
          <p:nvPr/>
        </p:nvSpPr>
        <p:spPr bwMode="auto">
          <a:xfrm flipV="1">
            <a:off x="7231105" y="5172471"/>
            <a:ext cx="0" cy="9792"/>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Line 50">
            <a:extLst>
              <a:ext uri="{FF2B5EF4-FFF2-40B4-BE49-F238E27FC236}">
                <a16:creationId xmlns:a16="http://schemas.microsoft.com/office/drawing/2014/main" id="{2C452849-F7E3-4396-B888-D902280F7FE7}"/>
              </a:ext>
            </a:extLst>
          </p:cNvPr>
          <p:cNvSpPr>
            <a:spLocks noChangeShapeType="1"/>
          </p:cNvSpPr>
          <p:nvPr/>
        </p:nvSpPr>
        <p:spPr bwMode="auto">
          <a:xfrm flipV="1">
            <a:off x="7380186" y="5172471"/>
            <a:ext cx="0" cy="9792"/>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Line 51">
            <a:extLst>
              <a:ext uri="{FF2B5EF4-FFF2-40B4-BE49-F238E27FC236}">
                <a16:creationId xmlns:a16="http://schemas.microsoft.com/office/drawing/2014/main" id="{6379F2AE-6866-4E23-AD55-D5CA3D7AA735}"/>
              </a:ext>
            </a:extLst>
          </p:cNvPr>
          <p:cNvSpPr>
            <a:spLocks noChangeShapeType="1"/>
          </p:cNvSpPr>
          <p:nvPr/>
        </p:nvSpPr>
        <p:spPr bwMode="auto">
          <a:xfrm flipV="1">
            <a:off x="7529268" y="5172471"/>
            <a:ext cx="0" cy="9792"/>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Rectangle 57">
            <a:extLst>
              <a:ext uri="{FF2B5EF4-FFF2-40B4-BE49-F238E27FC236}">
                <a16:creationId xmlns:a16="http://schemas.microsoft.com/office/drawing/2014/main" id="{99DF0C81-A0FD-4B33-BCEE-7A70A245DD21}"/>
              </a:ext>
            </a:extLst>
          </p:cNvPr>
          <p:cNvSpPr>
            <a:spLocks noChangeArrowheads="1"/>
          </p:cNvSpPr>
          <p:nvPr/>
        </p:nvSpPr>
        <p:spPr bwMode="auto">
          <a:xfrm>
            <a:off x="6905611" y="5205614"/>
            <a:ext cx="76405" cy="6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262626"/>
                </a:solidFill>
                <a:effectLst/>
                <a:latin typeface="Arial" panose="020B0604020202020204" pitchFamily="34" charset="0"/>
              </a:rPr>
              <a:t>970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 name="Rectangle 61">
            <a:extLst>
              <a:ext uri="{FF2B5EF4-FFF2-40B4-BE49-F238E27FC236}">
                <a16:creationId xmlns:a16="http://schemas.microsoft.com/office/drawing/2014/main" id="{A685426F-DEC2-42D2-ADA6-879A6CB73864}"/>
              </a:ext>
            </a:extLst>
          </p:cNvPr>
          <p:cNvSpPr>
            <a:spLocks noChangeArrowheads="1"/>
          </p:cNvSpPr>
          <p:nvPr/>
        </p:nvSpPr>
        <p:spPr bwMode="auto">
          <a:xfrm>
            <a:off x="7494482" y="5205614"/>
            <a:ext cx="95660" cy="6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262626"/>
                </a:solidFill>
                <a:effectLst/>
                <a:latin typeface="Arial" panose="020B0604020202020204" pitchFamily="34" charset="0"/>
              </a:rPr>
              <a:t>1010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Freeform 82">
            <a:extLst>
              <a:ext uri="{FF2B5EF4-FFF2-40B4-BE49-F238E27FC236}">
                <a16:creationId xmlns:a16="http://schemas.microsoft.com/office/drawing/2014/main" id="{78D2DB61-2443-435D-AFAF-68CC746A9AE2}"/>
              </a:ext>
            </a:extLst>
          </p:cNvPr>
          <p:cNvSpPr>
            <a:spLocks/>
          </p:cNvSpPr>
          <p:nvPr/>
        </p:nvSpPr>
        <p:spPr bwMode="auto">
          <a:xfrm>
            <a:off x="6915093" y="4519408"/>
            <a:ext cx="730498" cy="620673"/>
          </a:xfrm>
          <a:custGeom>
            <a:avLst/>
            <a:gdLst>
              <a:gd name="T0" fmla="*/ 0 w 1176"/>
              <a:gd name="T1" fmla="*/ 181 h 824"/>
              <a:gd name="T2" fmla="*/ 25 w 1176"/>
              <a:gd name="T3" fmla="*/ 174 h 824"/>
              <a:gd name="T4" fmla="*/ 49 w 1176"/>
              <a:gd name="T5" fmla="*/ 176 h 824"/>
              <a:gd name="T6" fmla="*/ 73 w 1176"/>
              <a:gd name="T7" fmla="*/ 176 h 824"/>
              <a:gd name="T8" fmla="*/ 97 w 1176"/>
              <a:gd name="T9" fmla="*/ 175 h 824"/>
              <a:gd name="T10" fmla="*/ 120 w 1176"/>
              <a:gd name="T11" fmla="*/ 179 h 824"/>
              <a:gd name="T12" fmla="*/ 145 w 1176"/>
              <a:gd name="T13" fmla="*/ 176 h 824"/>
              <a:gd name="T14" fmla="*/ 169 w 1176"/>
              <a:gd name="T15" fmla="*/ 176 h 824"/>
              <a:gd name="T16" fmla="*/ 192 w 1176"/>
              <a:gd name="T17" fmla="*/ 168 h 824"/>
              <a:gd name="T18" fmla="*/ 217 w 1176"/>
              <a:gd name="T19" fmla="*/ 164 h 824"/>
              <a:gd name="T20" fmla="*/ 240 w 1176"/>
              <a:gd name="T21" fmla="*/ 149 h 824"/>
              <a:gd name="T22" fmla="*/ 265 w 1176"/>
              <a:gd name="T23" fmla="*/ 141 h 824"/>
              <a:gd name="T24" fmla="*/ 289 w 1176"/>
              <a:gd name="T25" fmla="*/ 130 h 824"/>
              <a:gd name="T26" fmla="*/ 312 w 1176"/>
              <a:gd name="T27" fmla="*/ 122 h 824"/>
              <a:gd name="T28" fmla="*/ 337 w 1176"/>
              <a:gd name="T29" fmla="*/ 105 h 824"/>
              <a:gd name="T30" fmla="*/ 360 w 1176"/>
              <a:gd name="T31" fmla="*/ 82 h 824"/>
              <a:gd name="T32" fmla="*/ 384 w 1176"/>
              <a:gd name="T33" fmla="*/ 61 h 824"/>
              <a:gd name="T34" fmla="*/ 409 w 1176"/>
              <a:gd name="T35" fmla="*/ 45 h 824"/>
              <a:gd name="T36" fmla="*/ 432 w 1176"/>
              <a:gd name="T37" fmla="*/ 30 h 824"/>
              <a:gd name="T38" fmla="*/ 456 w 1176"/>
              <a:gd name="T39" fmla="*/ 16 h 824"/>
              <a:gd name="T40" fmla="*/ 480 w 1176"/>
              <a:gd name="T41" fmla="*/ 22 h 824"/>
              <a:gd name="T42" fmla="*/ 504 w 1176"/>
              <a:gd name="T43" fmla="*/ 38 h 824"/>
              <a:gd name="T44" fmla="*/ 528 w 1176"/>
              <a:gd name="T45" fmla="*/ 85 h 824"/>
              <a:gd name="T46" fmla="*/ 552 w 1176"/>
              <a:gd name="T47" fmla="*/ 104 h 824"/>
              <a:gd name="T48" fmla="*/ 576 w 1176"/>
              <a:gd name="T49" fmla="*/ 84 h 824"/>
              <a:gd name="T50" fmla="*/ 600 w 1176"/>
              <a:gd name="T51" fmla="*/ 0 h 824"/>
              <a:gd name="T52" fmla="*/ 624 w 1176"/>
              <a:gd name="T53" fmla="*/ 1 h 824"/>
              <a:gd name="T54" fmla="*/ 648 w 1176"/>
              <a:gd name="T55" fmla="*/ 85 h 824"/>
              <a:gd name="T56" fmla="*/ 672 w 1176"/>
              <a:gd name="T57" fmla="*/ 229 h 824"/>
              <a:gd name="T58" fmla="*/ 696 w 1176"/>
              <a:gd name="T59" fmla="*/ 332 h 824"/>
              <a:gd name="T60" fmla="*/ 720 w 1176"/>
              <a:gd name="T61" fmla="*/ 425 h 824"/>
              <a:gd name="T62" fmla="*/ 744 w 1176"/>
              <a:gd name="T63" fmla="*/ 506 h 824"/>
              <a:gd name="T64" fmla="*/ 768 w 1176"/>
              <a:gd name="T65" fmla="*/ 580 h 824"/>
              <a:gd name="T66" fmla="*/ 792 w 1176"/>
              <a:gd name="T67" fmla="*/ 663 h 824"/>
              <a:gd name="T68" fmla="*/ 816 w 1176"/>
              <a:gd name="T69" fmla="*/ 728 h 824"/>
              <a:gd name="T70" fmla="*/ 840 w 1176"/>
              <a:gd name="T71" fmla="*/ 768 h 824"/>
              <a:gd name="T72" fmla="*/ 864 w 1176"/>
              <a:gd name="T73" fmla="*/ 786 h 824"/>
              <a:gd name="T74" fmla="*/ 888 w 1176"/>
              <a:gd name="T75" fmla="*/ 800 h 824"/>
              <a:gd name="T76" fmla="*/ 912 w 1176"/>
              <a:gd name="T77" fmla="*/ 795 h 824"/>
              <a:gd name="T78" fmla="*/ 936 w 1176"/>
              <a:gd name="T79" fmla="*/ 809 h 824"/>
              <a:gd name="T80" fmla="*/ 960 w 1176"/>
              <a:gd name="T81" fmla="*/ 824 h 824"/>
              <a:gd name="T82" fmla="*/ 984 w 1176"/>
              <a:gd name="T83" fmla="*/ 801 h 824"/>
              <a:gd name="T84" fmla="*/ 1008 w 1176"/>
              <a:gd name="T85" fmla="*/ 757 h 824"/>
              <a:gd name="T86" fmla="*/ 1032 w 1176"/>
              <a:gd name="T87" fmla="*/ 743 h 824"/>
              <a:gd name="T88" fmla="*/ 1056 w 1176"/>
              <a:gd name="T89" fmla="*/ 753 h 824"/>
              <a:gd name="T90" fmla="*/ 1080 w 1176"/>
              <a:gd name="T91" fmla="*/ 687 h 824"/>
              <a:gd name="T92" fmla="*/ 1104 w 1176"/>
              <a:gd name="T93" fmla="*/ 658 h 824"/>
              <a:gd name="T94" fmla="*/ 1128 w 1176"/>
              <a:gd name="T95" fmla="*/ 665 h 824"/>
              <a:gd name="T96" fmla="*/ 1152 w 1176"/>
              <a:gd name="T97" fmla="*/ 588 h 824"/>
              <a:gd name="T98" fmla="*/ 1176 w 1176"/>
              <a:gd name="T99" fmla="*/ 492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6" h="824">
                <a:moveTo>
                  <a:pt x="0" y="181"/>
                </a:moveTo>
                <a:lnTo>
                  <a:pt x="25" y="174"/>
                </a:lnTo>
                <a:lnTo>
                  <a:pt x="49" y="176"/>
                </a:lnTo>
                <a:lnTo>
                  <a:pt x="73" y="176"/>
                </a:lnTo>
                <a:lnTo>
                  <a:pt x="97" y="175"/>
                </a:lnTo>
                <a:lnTo>
                  <a:pt x="120" y="179"/>
                </a:lnTo>
                <a:lnTo>
                  <a:pt x="145" y="176"/>
                </a:lnTo>
                <a:lnTo>
                  <a:pt x="169" y="176"/>
                </a:lnTo>
                <a:lnTo>
                  <a:pt x="192" y="168"/>
                </a:lnTo>
                <a:lnTo>
                  <a:pt x="217" y="164"/>
                </a:lnTo>
                <a:lnTo>
                  <a:pt x="240" y="149"/>
                </a:lnTo>
                <a:lnTo>
                  <a:pt x="265" y="141"/>
                </a:lnTo>
                <a:lnTo>
                  <a:pt x="289" y="130"/>
                </a:lnTo>
                <a:lnTo>
                  <a:pt x="312" y="122"/>
                </a:lnTo>
                <a:lnTo>
                  <a:pt x="337" y="105"/>
                </a:lnTo>
                <a:lnTo>
                  <a:pt x="360" y="82"/>
                </a:lnTo>
                <a:lnTo>
                  <a:pt x="384" y="61"/>
                </a:lnTo>
                <a:lnTo>
                  <a:pt x="409" y="45"/>
                </a:lnTo>
                <a:lnTo>
                  <a:pt x="432" y="30"/>
                </a:lnTo>
                <a:lnTo>
                  <a:pt x="456" y="16"/>
                </a:lnTo>
                <a:lnTo>
                  <a:pt x="480" y="22"/>
                </a:lnTo>
                <a:lnTo>
                  <a:pt x="504" y="38"/>
                </a:lnTo>
                <a:lnTo>
                  <a:pt x="528" y="85"/>
                </a:lnTo>
                <a:lnTo>
                  <a:pt x="552" y="104"/>
                </a:lnTo>
                <a:lnTo>
                  <a:pt x="576" y="84"/>
                </a:lnTo>
                <a:lnTo>
                  <a:pt x="600" y="0"/>
                </a:lnTo>
                <a:lnTo>
                  <a:pt x="624" y="1"/>
                </a:lnTo>
                <a:lnTo>
                  <a:pt x="648" y="85"/>
                </a:lnTo>
                <a:lnTo>
                  <a:pt x="672" y="229"/>
                </a:lnTo>
                <a:lnTo>
                  <a:pt x="696" y="332"/>
                </a:lnTo>
                <a:lnTo>
                  <a:pt x="720" y="425"/>
                </a:lnTo>
                <a:lnTo>
                  <a:pt x="744" y="506"/>
                </a:lnTo>
                <a:lnTo>
                  <a:pt x="768" y="580"/>
                </a:lnTo>
                <a:lnTo>
                  <a:pt x="792" y="663"/>
                </a:lnTo>
                <a:lnTo>
                  <a:pt x="816" y="728"/>
                </a:lnTo>
                <a:lnTo>
                  <a:pt x="840" y="768"/>
                </a:lnTo>
                <a:lnTo>
                  <a:pt x="864" y="786"/>
                </a:lnTo>
                <a:lnTo>
                  <a:pt x="888" y="800"/>
                </a:lnTo>
                <a:lnTo>
                  <a:pt x="912" y="795"/>
                </a:lnTo>
                <a:lnTo>
                  <a:pt x="936" y="809"/>
                </a:lnTo>
                <a:lnTo>
                  <a:pt x="960" y="824"/>
                </a:lnTo>
                <a:lnTo>
                  <a:pt x="984" y="801"/>
                </a:lnTo>
                <a:lnTo>
                  <a:pt x="1008" y="757"/>
                </a:lnTo>
                <a:lnTo>
                  <a:pt x="1032" y="743"/>
                </a:lnTo>
                <a:lnTo>
                  <a:pt x="1056" y="753"/>
                </a:lnTo>
                <a:lnTo>
                  <a:pt x="1080" y="687"/>
                </a:lnTo>
                <a:lnTo>
                  <a:pt x="1104" y="658"/>
                </a:lnTo>
                <a:lnTo>
                  <a:pt x="1128" y="665"/>
                </a:lnTo>
                <a:lnTo>
                  <a:pt x="1152" y="588"/>
                </a:lnTo>
                <a:lnTo>
                  <a:pt x="1176" y="492"/>
                </a:lnTo>
              </a:path>
            </a:pathLst>
          </a:custGeom>
          <a:ln>
            <a:headEnd/>
            <a:tailEnd/>
          </a:ln>
          <a:extLst>
            <a:ext uri="{909E8E84-426E-40DD-AFC4-6F175D3DCCD1}">
              <a14:hiddenFill xmlns:a14="http://schemas.microsoft.com/office/drawing/2010/main">
                <a:solidFill>
                  <a:srgbClr val="FFFFFF"/>
                </a:solidFill>
              </a14:hiddenFill>
            </a:ext>
          </a:extLst>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134" name="Line 85">
            <a:extLst>
              <a:ext uri="{FF2B5EF4-FFF2-40B4-BE49-F238E27FC236}">
                <a16:creationId xmlns:a16="http://schemas.microsoft.com/office/drawing/2014/main" id="{3A546F28-03F5-4797-BF43-5BC7BA805D7D}"/>
              </a:ext>
            </a:extLst>
          </p:cNvPr>
          <p:cNvSpPr>
            <a:spLocks noChangeShapeType="1"/>
          </p:cNvSpPr>
          <p:nvPr/>
        </p:nvSpPr>
        <p:spPr bwMode="auto">
          <a:xfrm>
            <a:off x="7863458" y="5182263"/>
            <a:ext cx="728014"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Line 87">
            <a:extLst>
              <a:ext uri="{FF2B5EF4-FFF2-40B4-BE49-F238E27FC236}">
                <a16:creationId xmlns:a16="http://schemas.microsoft.com/office/drawing/2014/main" id="{6B3F0B54-308A-4F79-91D4-53939F52E0D3}"/>
              </a:ext>
            </a:extLst>
          </p:cNvPr>
          <p:cNvSpPr>
            <a:spLocks noChangeShapeType="1"/>
          </p:cNvSpPr>
          <p:nvPr/>
        </p:nvSpPr>
        <p:spPr bwMode="auto">
          <a:xfrm flipV="1">
            <a:off x="7997010" y="5172471"/>
            <a:ext cx="0" cy="9792"/>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Line 88">
            <a:extLst>
              <a:ext uri="{FF2B5EF4-FFF2-40B4-BE49-F238E27FC236}">
                <a16:creationId xmlns:a16="http://schemas.microsoft.com/office/drawing/2014/main" id="{1881810E-6CBA-42F4-B858-9F500B3992F5}"/>
              </a:ext>
            </a:extLst>
          </p:cNvPr>
          <p:cNvSpPr>
            <a:spLocks noChangeShapeType="1"/>
          </p:cNvSpPr>
          <p:nvPr/>
        </p:nvSpPr>
        <p:spPr bwMode="auto">
          <a:xfrm flipV="1">
            <a:off x="8146091" y="5172471"/>
            <a:ext cx="0" cy="9792"/>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Line 89">
            <a:extLst>
              <a:ext uri="{FF2B5EF4-FFF2-40B4-BE49-F238E27FC236}">
                <a16:creationId xmlns:a16="http://schemas.microsoft.com/office/drawing/2014/main" id="{4ACF55A8-65F1-474F-A44E-68AE49B4DD5F}"/>
              </a:ext>
            </a:extLst>
          </p:cNvPr>
          <p:cNvSpPr>
            <a:spLocks noChangeShapeType="1"/>
          </p:cNvSpPr>
          <p:nvPr/>
        </p:nvSpPr>
        <p:spPr bwMode="auto">
          <a:xfrm flipV="1">
            <a:off x="8293930" y="5172471"/>
            <a:ext cx="0" cy="9792"/>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Line 90">
            <a:extLst>
              <a:ext uri="{FF2B5EF4-FFF2-40B4-BE49-F238E27FC236}">
                <a16:creationId xmlns:a16="http://schemas.microsoft.com/office/drawing/2014/main" id="{1281695B-CAA8-4DC6-B2D3-A3773A649FA9}"/>
              </a:ext>
            </a:extLst>
          </p:cNvPr>
          <p:cNvSpPr>
            <a:spLocks noChangeShapeType="1"/>
          </p:cNvSpPr>
          <p:nvPr/>
        </p:nvSpPr>
        <p:spPr bwMode="auto">
          <a:xfrm flipV="1">
            <a:off x="8443011" y="5172471"/>
            <a:ext cx="0" cy="9792"/>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Rectangle 97">
            <a:extLst>
              <a:ext uri="{FF2B5EF4-FFF2-40B4-BE49-F238E27FC236}">
                <a16:creationId xmlns:a16="http://schemas.microsoft.com/office/drawing/2014/main" id="{46F822C5-B1A1-4F43-ABED-AE9A788AE828}"/>
              </a:ext>
            </a:extLst>
          </p:cNvPr>
          <p:cNvSpPr>
            <a:spLocks noChangeArrowheads="1"/>
          </p:cNvSpPr>
          <p:nvPr/>
        </p:nvSpPr>
        <p:spPr bwMode="auto">
          <a:xfrm>
            <a:off x="7860180" y="5205614"/>
            <a:ext cx="95660" cy="6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262626"/>
                </a:solidFill>
                <a:effectLst/>
                <a:latin typeface="Arial" panose="020B0604020202020204" pitchFamily="34" charset="0"/>
              </a:rPr>
              <a:t>1130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3" name="Rectangle 101">
            <a:extLst>
              <a:ext uri="{FF2B5EF4-FFF2-40B4-BE49-F238E27FC236}">
                <a16:creationId xmlns:a16="http://schemas.microsoft.com/office/drawing/2014/main" id="{D3097F5A-9D12-4C5B-A87D-DB8D58401A12}"/>
              </a:ext>
            </a:extLst>
          </p:cNvPr>
          <p:cNvSpPr>
            <a:spLocks noChangeArrowheads="1"/>
          </p:cNvSpPr>
          <p:nvPr/>
        </p:nvSpPr>
        <p:spPr bwMode="auto">
          <a:xfrm>
            <a:off x="8454021" y="5205614"/>
            <a:ext cx="95660" cy="6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262626"/>
                </a:solidFill>
                <a:effectLst/>
                <a:latin typeface="Arial" panose="020B0604020202020204" pitchFamily="34" charset="0"/>
              </a:rPr>
              <a:t>1170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4" name="Freeform 122">
            <a:extLst>
              <a:ext uri="{FF2B5EF4-FFF2-40B4-BE49-F238E27FC236}">
                <a16:creationId xmlns:a16="http://schemas.microsoft.com/office/drawing/2014/main" id="{72999C0E-0294-42A9-AA6E-09A83781D113}"/>
              </a:ext>
            </a:extLst>
          </p:cNvPr>
          <p:cNvSpPr>
            <a:spLocks/>
          </p:cNvSpPr>
          <p:nvPr/>
        </p:nvSpPr>
        <p:spPr bwMode="auto">
          <a:xfrm>
            <a:off x="7875425" y="4501330"/>
            <a:ext cx="728014" cy="644777"/>
          </a:xfrm>
          <a:custGeom>
            <a:avLst/>
            <a:gdLst>
              <a:gd name="T0" fmla="*/ 0 w 1172"/>
              <a:gd name="T1" fmla="*/ 226 h 856"/>
              <a:gd name="T2" fmla="*/ 24 w 1172"/>
              <a:gd name="T3" fmla="*/ 231 h 856"/>
              <a:gd name="T4" fmla="*/ 48 w 1172"/>
              <a:gd name="T5" fmla="*/ 229 h 856"/>
              <a:gd name="T6" fmla="*/ 72 w 1172"/>
              <a:gd name="T7" fmla="*/ 224 h 856"/>
              <a:gd name="T8" fmla="*/ 96 w 1172"/>
              <a:gd name="T9" fmla="*/ 222 h 856"/>
              <a:gd name="T10" fmla="*/ 120 w 1172"/>
              <a:gd name="T11" fmla="*/ 223 h 856"/>
              <a:gd name="T12" fmla="*/ 144 w 1172"/>
              <a:gd name="T13" fmla="*/ 219 h 856"/>
              <a:gd name="T14" fmla="*/ 167 w 1172"/>
              <a:gd name="T15" fmla="*/ 220 h 856"/>
              <a:gd name="T16" fmla="*/ 191 w 1172"/>
              <a:gd name="T17" fmla="*/ 215 h 856"/>
              <a:gd name="T18" fmla="*/ 215 w 1172"/>
              <a:gd name="T19" fmla="*/ 211 h 856"/>
              <a:gd name="T20" fmla="*/ 239 w 1172"/>
              <a:gd name="T21" fmla="*/ 208 h 856"/>
              <a:gd name="T22" fmla="*/ 263 w 1172"/>
              <a:gd name="T23" fmla="*/ 200 h 856"/>
              <a:gd name="T24" fmla="*/ 287 w 1172"/>
              <a:gd name="T25" fmla="*/ 183 h 856"/>
              <a:gd name="T26" fmla="*/ 311 w 1172"/>
              <a:gd name="T27" fmla="*/ 146 h 856"/>
              <a:gd name="T28" fmla="*/ 335 w 1172"/>
              <a:gd name="T29" fmla="*/ 99 h 856"/>
              <a:gd name="T30" fmla="*/ 359 w 1172"/>
              <a:gd name="T31" fmla="*/ 66 h 856"/>
              <a:gd name="T32" fmla="*/ 383 w 1172"/>
              <a:gd name="T33" fmla="*/ 30 h 856"/>
              <a:gd name="T34" fmla="*/ 407 w 1172"/>
              <a:gd name="T35" fmla="*/ 25 h 856"/>
              <a:gd name="T36" fmla="*/ 430 w 1172"/>
              <a:gd name="T37" fmla="*/ 7 h 856"/>
              <a:gd name="T38" fmla="*/ 455 w 1172"/>
              <a:gd name="T39" fmla="*/ 16 h 856"/>
              <a:gd name="T40" fmla="*/ 478 w 1172"/>
              <a:gd name="T41" fmla="*/ 26 h 856"/>
              <a:gd name="T42" fmla="*/ 502 w 1172"/>
              <a:gd name="T43" fmla="*/ 81 h 856"/>
              <a:gd name="T44" fmla="*/ 526 w 1172"/>
              <a:gd name="T45" fmla="*/ 118 h 856"/>
              <a:gd name="T46" fmla="*/ 550 w 1172"/>
              <a:gd name="T47" fmla="*/ 70 h 856"/>
              <a:gd name="T48" fmla="*/ 574 w 1172"/>
              <a:gd name="T49" fmla="*/ 65 h 856"/>
              <a:gd name="T50" fmla="*/ 598 w 1172"/>
              <a:gd name="T51" fmla="*/ 0 h 856"/>
              <a:gd name="T52" fmla="*/ 622 w 1172"/>
              <a:gd name="T53" fmla="*/ 34 h 856"/>
              <a:gd name="T54" fmla="*/ 646 w 1172"/>
              <a:gd name="T55" fmla="*/ 186 h 856"/>
              <a:gd name="T56" fmla="*/ 670 w 1172"/>
              <a:gd name="T57" fmla="*/ 288 h 856"/>
              <a:gd name="T58" fmla="*/ 693 w 1172"/>
              <a:gd name="T59" fmla="*/ 406 h 856"/>
              <a:gd name="T60" fmla="*/ 717 w 1172"/>
              <a:gd name="T61" fmla="*/ 465 h 856"/>
              <a:gd name="T62" fmla="*/ 741 w 1172"/>
              <a:gd name="T63" fmla="*/ 552 h 856"/>
              <a:gd name="T64" fmla="*/ 765 w 1172"/>
              <a:gd name="T65" fmla="*/ 638 h 856"/>
              <a:gd name="T66" fmla="*/ 789 w 1172"/>
              <a:gd name="T67" fmla="*/ 706 h 856"/>
              <a:gd name="T68" fmla="*/ 813 w 1172"/>
              <a:gd name="T69" fmla="*/ 759 h 856"/>
              <a:gd name="T70" fmla="*/ 837 w 1172"/>
              <a:gd name="T71" fmla="*/ 785 h 856"/>
              <a:gd name="T72" fmla="*/ 861 w 1172"/>
              <a:gd name="T73" fmla="*/ 805 h 856"/>
              <a:gd name="T74" fmla="*/ 885 w 1172"/>
              <a:gd name="T75" fmla="*/ 824 h 856"/>
              <a:gd name="T76" fmla="*/ 909 w 1172"/>
              <a:gd name="T77" fmla="*/ 841 h 856"/>
              <a:gd name="T78" fmla="*/ 933 w 1172"/>
              <a:gd name="T79" fmla="*/ 853 h 856"/>
              <a:gd name="T80" fmla="*/ 957 w 1172"/>
              <a:gd name="T81" fmla="*/ 856 h 856"/>
              <a:gd name="T82" fmla="*/ 980 w 1172"/>
              <a:gd name="T83" fmla="*/ 834 h 856"/>
              <a:gd name="T84" fmla="*/ 1004 w 1172"/>
              <a:gd name="T85" fmla="*/ 789 h 856"/>
              <a:gd name="T86" fmla="*/ 1028 w 1172"/>
              <a:gd name="T87" fmla="*/ 756 h 856"/>
              <a:gd name="T88" fmla="*/ 1052 w 1172"/>
              <a:gd name="T89" fmla="*/ 720 h 856"/>
              <a:gd name="T90" fmla="*/ 1076 w 1172"/>
              <a:gd name="T91" fmla="*/ 687 h 856"/>
              <a:gd name="T92" fmla="*/ 1100 w 1172"/>
              <a:gd name="T93" fmla="*/ 656 h 856"/>
              <a:gd name="T94" fmla="*/ 1124 w 1172"/>
              <a:gd name="T95" fmla="*/ 623 h 856"/>
              <a:gd name="T96" fmla="*/ 1148 w 1172"/>
              <a:gd name="T97" fmla="*/ 562 h 856"/>
              <a:gd name="T98" fmla="*/ 1172 w 1172"/>
              <a:gd name="T99" fmla="*/ 45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2" h="856">
                <a:moveTo>
                  <a:pt x="0" y="226"/>
                </a:moveTo>
                <a:lnTo>
                  <a:pt x="24" y="231"/>
                </a:lnTo>
                <a:lnTo>
                  <a:pt x="48" y="229"/>
                </a:lnTo>
                <a:lnTo>
                  <a:pt x="72" y="224"/>
                </a:lnTo>
                <a:lnTo>
                  <a:pt x="96" y="222"/>
                </a:lnTo>
                <a:lnTo>
                  <a:pt x="120" y="223"/>
                </a:lnTo>
                <a:lnTo>
                  <a:pt x="144" y="219"/>
                </a:lnTo>
                <a:lnTo>
                  <a:pt x="167" y="220"/>
                </a:lnTo>
                <a:lnTo>
                  <a:pt x="191" y="215"/>
                </a:lnTo>
                <a:lnTo>
                  <a:pt x="215" y="211"/>
                </a:lnTo>
                <a:lnTo>
                  <a:pt x="239" y="208"/>
                </a:lnTo>
                <a:lnTo>
                  <a:pt x="263" y="200"/>
                </a:lnTo>
                <a:lnTo>
                  <a:pt x="287" y="183"/>
                </a:lnTo>
                <a:lnTo>
                  <a:pt x="311" y="146"/>
                </a:lnTo>
                <a:lnTo>
                  <a:pt x="335" y="99"/>
                </a:lnTo>
                <a:lnTo>
                  <a:pt x="359" y="66"/>
                </a:lnTo>
                <a:lnTo>
                  <a:pt x="383" y="30"/>
                </a:lnTo>
                <a:lnTo>
                  <a:pt x="407" y="25"/>
                </a:lnTo>
                <a:lnTo>
                  <a:pt x="430" y="7"/>
                </a:lnTo>
                <a:lnTo>
                  <a:pt x="455" y="16"/>
                </a:lnTo>
                <a:lnTo>
                  <a:pt x="478" y="26"/>
                </a:lnTo>
                <a:lnTo>
                  <a:pt x="502" y="81"/>
                </a:lnTo>
                <a:lnTo>
                  <a:pt x="526" y="118"/>
                </a:lnTo>
                <a:lnTo>
                  <a:pt x="550" y="70"/>
                </a:lnTo>
                <a:lnTo>
                  <a:pt x="574" y="65"/>
                </a:lnTo>
                <a:lnTo>
                  <a:pt x="598" y="0"/>
                </a:lnTo>
                <a:lnTo>
                  <a:pt x="622" y="34"/>
                </a:lnTo>
                <a:lnTo>
                  <a:pt x="646" y="186"/>
                </a:lnTo>
                <a:lnTo>
                  <a:pt x="670" y="288"/>
                </a:lnTo>
                <a:lnTo>
                  <a:pt x="693" y="406"/>
                </a:lnTo>
                <a:lnTo>
                  <a:pt x="717" y="465"/>
                </a:lnTo>
                <a:lnTo>
                  <a:pt x="741" y="552"/>
                </a:lnTo>
                <a:lnTo>
                  <a:pt x="765" y="638"/>
                </a:lnTo>
                <a:lnTo>
                  <a:pt x="789" y="706"/>
                </a:lnTo>
                <a:lnTo>
                  <a:pt x="813" y="759"/>
                </a:lnTo>
                <a:lnTo>
                  <a:pt x="837" y="785"/>
                </a:lnTo>
                <a:lnTo>
                  <a:pt x="861" y="805"/>
                </a:lnTo>
                <a:lnTo>
                  <a:pt x="885" y="824"/>
                </a:lnTo>
                <a:lnTo>
                  <a:pt x="909" y="841"/>
                </a:lnTo>
                <a:lnTo>
                  <a:pt x="933" y="853"/>
                </a:lnTo>
                <a:lnTo>
                  <a:pt x="957" y="856"/>
                </a:lnTo>
                <a:lnTo>
                  <a:pt x="980" y="834"/>
                </a:lnTo>
                <a:lnTo>
                  <a:pt x="1004" y="789"/>
                </a:lnTo>
                <a:lnTo>
                  <a:pt x="1028" y="756"/>
                </a:lnTo>
                <a:lnTo>
                  <a:pt x="1052" y="720"/>
                </a:lnTo>
                <a:lnTo>
                  <a:pt x="1076" y="687"/>
                </a:lnTo>
                <a:lnTo>
                  <a:pt x="1100" y="656"/>
                </a:lnTo>
                <a:lnTo>
                  <a:pt x="1124" y="623"/>
                </a:lnTo>
                <a:lnTo>
                  <a:pt x="1148" y="562"/>
                </a:lnTo>
                <a:lnTo>
                  <a:pt x="1172" y="450"/>
                </a:lnTo>
              </a:path>
            </a:pathLst>
          </a:custGeom>
          <a:ln>
            <a:headEnd/>
            <a:tailEnd/>
          </a:ln>
          <a:extLst>
            <a:ext uri="{909E8E84-426E-40DD-AFC4-6F175D3DCCD1}">
              <a14:hiddenFill xmlns:a14="http://schemas.microsoft.com/office/drawing/2010/main">
                <a:solidFill>
                  <a:srgbClr val="FFFFFF"/>
                </a:solidFill>
              </a14:hiddenFill>
            </a:ext>
          </a:extLst>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146" name="Line 125">
            <a:extLst>
              <a:ext uri="{FF2B5EF4-FFF2-40B4-BE49-F238E27FC236}">
                <a16:creationId xmlns:a16="http://schemas.microsoft.com/office/drawing/2014/main" id="{F8E37D68-FA53-425C-8382-D7C803589C8B}"/>
              </a:ext>
            </a:extLst>
          </p:cNvPr>
          <p:cNvSpPr>
            <a:spLocks noChangeShapeType="1"/>
          </p:cNvSpPr>
          <p:nvPr/>
        </p:nvSpPr>
        <p:spPr bwMode="auto">
          <a:xfrm>
            <a:off x="8822548" y="5182263"/>
            <a:ext cx="728014"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Line 127">
            <a:extLst>
              <a:ext uri="{FF2B5EF4-FFF2-40B4-BE49-F238E27FC236}">
                <a16:creationId xmlns:a16="http://schemas.microsoft.com/office/drawing/2014/main" id="{09E8ABDF-0D1B-4885-9322-589EDC102A71}"/>
              </a:ext>
            </a:extLst>
          </p:cNvPr>
          <p:cNvSpPr>
            <a:spLocks noChangeShapeType="1"/>
          </p:cNvSpPr>
          <p:nvPr/>
        </p:nvSpPr>
        <p:spPr bwMode="auto">
          <a:xfrm flipV="1">
            <a:off x="8882181" y="5172471"/>
            <a:ext cx="0" cy="9792"/>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128">
            <a:extLst>
              <a:ext uri="{FF2B5EF4-FFF2-40B4-BE49-F238E27FC236}">
                <a16:creationId xmlns:a16="http://schemas.microsoft.com/office/drawing/2014/main" id="{73AAE699-1CE4-4BA9-B183-5B687E3425EA}"/>
              </a:ext>
            </a:extLst>
          </p:cNvPr>
          <p:cNvSpPr>
            <a:spLocks noChangeShapeType="1"/>
          </p:cNvSpPr>
          <p:nvPr/>
        </p:nvSpPr>
        <p:spPr bwMode="auto">
          <a:xfrm flipV="1">
            <a:off x="9030641" y="5172471"/>
            <a:ext cx="0" cy="9792"/>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Line 129">
            <a:extLst>
              <a:ext uri="{FF2B5EF4-FFF2-40B4-BE49-F238E27FC236}">
                <a16:creationId xmlns:a16="http://schemas.microsoft.com/office/drawing/2014/main" id="{19BE0F90-9F0A-44EC-9511-DD2145260B0D}"/>
              </a:ext>
            </a:extLst>
          </p:cNvPr>
          <p:cNvSpPr>
            <a:spLocks noChangeShapeType="1"/>
          </p:cNvSpPr>
          <p:nvPr/>
        </p:nvSpPr>
        <p:spPr bwMode="auto">
          <a:xfrm flipV="1">
            <a:off x="9179101" y="5172471"/>
            <a:ext cx="0" cy="9792"/>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Line 130">
            <a:extLst>
              <a:ext uri="{FF2B5EF4-FFF2-40B4-BE49-F238E27FC236}">
                <a16:creationId xmlns:a16="http://schemas.microsoft.com/office/drawing/2014/main" id="{F57EA9EA-75FC-45F9-B49A-6CCEF7BBF9D1}"/>
              </a:ext>
            </a:extLst>
          </p:cNvPr>
          <p:cNvSpPr>
            <a:spLocks noChangeShapeType="1"/>
          </p:cNvSpPr>
          <p:nvPr/>
        </p:nvSpPr>
        <p:spPr bwMode="auto">
          <a:xfrm flipV="1">
            <a:off x="9327562" y="5172471"/>
            <a:ext cx="0" cy="9792"/>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Line 131">
            <a:extLst>
              <a:ext uri="{FF2B5EF4-FFF2-40B4-BE49-F238E27FC236}">
                <a16:creationId xmlns:a16="http://schemas.microsoft.com/office/drawing/2014/main" id="{B758F946-1052-4803-BC78-1720EAF0ED8A}"/>
              </a:ext>
            </a:extLst>
          </p:cNvPr>
          <p:cNvSpPr>
            <a:spLocks noChangeShapeType="1"/>
          </p:cNvSpPr>
          <p:nvPr/>
        </p:nvSpPr>
        <p:spPr bwMode="auto">
          <a:xfrm flipV="1">
            <a:off x="9476021" y="5172471"/>
            <a:ext cx="0" cy="9792"/>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Rectangle 137">
            <a:extLst>
              <a:ext uri="{FF2B5EF4-FFF2-40B4-BE49-F238E27FC236}">
                <a16:creationId xmlns:a16="http://schemas.microsoft.com/office/drawing/2014/main" id="{C7942F29-9FF3-456C-9FB5-34FDFE8A4C77}"/>
              </a:ext>
            </a:extLst>
          </p:cNvPr>
          <p:cNvSpPr>
            <a:spLocks noChangeArrowheads="1"/>
          </p:cNvSpPr>
          <p:nvPr/>
        </p:nvSpPr>
        <p:spPr bwMode="auto">
          <a:xfrm>
            <a:off x="8822662" y="5204860"/>
            <a:ext cx="95660" cy="6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262626"/>
                </a:solidFill>
                <a:effectLst/>
                <a:latin typeface="Arial" panose="020B0604020202020204" pitchFamily="34" charset="0"/>
              </a:rPr>
              <a:t>1670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6" name="Rectangle 141">
            <a:extLst>
              <a:ext uri="{FF2B5EF4-FFF2-40B4-BE49-F238E27FC236}">
                <a16:creationId xmlns:a16="http://schemas.microsoft.com/office/drawing/2014/main" id="{67C6D3B0-37FE-4070-A6B8-C16DCF1211B9}"/>
              </a:ext>
            </a:extLst>
          </p:cNvPr>
          <p:cNvSpPr>
            <a:spLocks noChangeArrowheads="1"/>
          </p:cNvSpPr>
          <p:nvPr/>
        </p:nvSpPr>
        <p:spPr bwMode="auto">
          <a:xfrm>
            <a:off x="9416503" y="5204860"/>
            <a:ext cx="95660" cy="6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262626"/>
                </a:solidFill>
                <a:effectLst/>
                <a:latin typeface="Arial" panose="020B0604020202020204" pitchFamily="34" charset="0"/>
              </a:rPr>
              <a:t>1710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7" name="Freeform 162">
            <a:extLst>
              <a:ext uri="{FF2B5EF4-FFF2-40B4-BE49-F238E27FC236}">
                <a16:creationId xmlns:a16="http://schemas.microsoft.com/office/drawing/2014/main" id="{1209D317-E526-4A6B-BFB8-084FD477E20E}"/>
              </a:ext>
            </a:extLst>
          </p:cNvPr>
          <p:cNvSpPr>
            <a:spLocks/>
          </p:cNvSpPr>
          <p:nvPr/>
        </p:nvSpPr>
        <p:spPr bwMode="auto">
          <a:xfrm>
            <a:off x="8834515" y="4483252"/>
            <a:ext cx="728014" cy="684699"/>
          </a:xfrm>
          <a:custGeom>
            <a:avLst/>
            <a:gdLst>
              <a:gd name="T0" fmla="*/ 0 w 1172"/>
              <a:gd name="T1" fmla="*/ 248 h 909"/>
              <a:gd name="T2" fmla="*/ 24 w 1172"/>
              <a:gd name="T3" fmla="*/ 256 h 909"/>
              <a:gd name="T4" fmla="*/ 48 w 1172"/>
              <a:gd name="T5" fmla="*/ 265 h 909"/>
              <a:gd name="T6" fmla="*/ 72 w 1172"/>
              <a:gd name="T7" fmla="*/ 267 h 909"/>
              <a:gd name="T8" fmla="*/ 96 w 1172"/>
              <a:gd name="T9" fmla="*/ 271 h 909"/>
              <a:gd name="T10" fmla="*/ 120 w 1172"/>
              <a:gd name="T11" fmla="*/ 271 h 909"/>
              <a:gd name="T12" fmla="*/ 143 w 1172"/>
              <a:gd name="T13" fmla="*/ 272 h 909"/>
              <a:gd name="T14" fmla="*/ 167 w 1172"/>
              <a:gd name="T15" fmla="*/ 273 h 909"/>
              <a:gd name="T16" fmla="*/ 191 w 1172"/>
              <a:gd name="T17" fmla="*/ 270 h 909"/>
              <a:gd name="T18" fmla="*/ 215 w 1172"/>
              <a:gd name="T19" fmla="*/ 258 h 909"/>
              <a:gd name="T20" fmla="*/ 239 w 1172"/>
              <a:gd name="T21" fmla="*/ 242 h 909"/>
              <a:gd name="T22" fmla="*/ 263 w 1172"/>
              <a:gd name="T23" fmla="*/ 214 h 909"/>
              <a:gd name="T24" fmla="*/ 287 w 1172"/>
              <a:gd name="T25" fmla="*/ 189 h 909"/>
              <a:gd name="T26" fmla="*/ 311 w 1172"/>
              <a:gd name="T27" fmla="*/ 162 h 909"/>
              <a:gd name="T28" fmla="*/ 335 w 1172"/>
              <a:gd name="T29" fmla="*/ 138 h 909"/>
              <a:gd name="T30" fmla="*/ 359 w 1172"/>
              <a:gd name="T31" fmla="*/ 105 h 909"/>
              <a:gd name="T32" fmla="*/ 383 w 1172"/>
              <a:gd name="T33" fmla="*/ 95 h 909"/>
              <a:gd name="T34" fmla="*/ 406 w 1172"/>
              <a:gd name="T35" fmla="*/ 58 h 909"/>
              <a:gd name="T36" fmla="*/ 430 w 1172"/>
              <a:gd name="T37" fmla="*/ 68 h 909"/>
              <a:gd name="T38" fmla="*/ 454 w 1172"/>
              <a:gd name="T39" fmla="*/ 44 h 909"/>
              <a:gd name="T40" fmla="*/ 478 w 1172"/>
              <a:gd name="T41" fmla="*/ 83 h 909"/>
              <a:gd name="T42" fmla="*/ 502 w 1172"/>
              <a:gd name="T43" fmla="*/ 116 h 909"/>
              <a:gd name="T44" fmla="*/ 526 w 1172"/>
              <a:gd name="T45" fmla="*/ 117 h 909"/>
              <a:gd name="T46" fmla="*/ 550 w 1172"/>
              <a:gd name="T47" fmla="*/ 116 h 909"/>
              <a:gd name="T48" fmla="*/ 574 w 1172"/>
              <a:gd name="T49" fmla="*/ 27 h 909"/>
              <a:gd name="T50" fmla="*/ 598 w 1172"/>
              <a:gd name="T51" fmla="*/ 0 h 909"/>
              <a:gd name="T52" fmla="*/ 622 w 1172"/>
              <a:gd name="T53" fmla="*/ 37 h 909"/>
              <a:gd name="T54" fmla="*/ 646 w 1172"/>
              <a:gd name="T55" fmla="*/ 167 h 909"/>
              <a:gd name="T56" fmla="*/ 670 w 1172"/>
              <a:gd name="T57" fmla="*/ 288 h 909"/>
              <a:gd name="T58" fmla="*/ 693 w 1172"/>
              <a:gd name="T59" fmla="*/ 395 h 909"/>
              <a:gd name="T60" fmla="*/ 717 w 1172"/>
              <a:gd name="T61" fmla="*/ 473 h 909"/>
              <a:gd name="T62" fmla="*/ 741 w 1172"/>
              <a:gd name="T63" fmla="*/ 540 h 909"/>
              <a:gd name="T64" fmla="*/ 765 w 1172"/>
              <a:gd name="T65" fmla="*/ 628 h 909"/>
              <a:gd name="T66" fmla="*/ 789 w 1172"/>
              <a:gd name="T67" fmla="*/ 724 h 909"/>
              <a:gd name="T68" fmla="*/ 813 w 1172"/>
              <a:gd name="T69" fmla="*/ 758 h 909"/>
              <a:gd name="T70" fmla="*/ 837 w 1172"/>
              <a:gd name="T71" fmla="*/ 805 h 909"/>
              <a:gd name="T72" fmla="*/ 861 w 1172"/>
              <a:gd name="T73" fmla="*/ 828 h 909"/>
              <a:gd name="T74" fmla="*/ 885 w 1172"/>
              <a:gd name="T75" fmla="*/ 847 h 909"/>
              <a:gd name="T76" fmla="*/ 909 w 1172"/>
              <a:gd name="T77" fmla="*/ 866 h 909"/>
              <a:gd name="T78" fmla="*/ 933 w 1172"/>
              <a:gd name="T79" fmla="*/ 895 h 909"/>
              <a:gd name="T80" fmla="*/ 956 w 1172"/>
              <a:gd name="T81" fmla="*/ 909 h 909"/>
              <a:gd name="T82" fmla="*/ 980 w 1172"/>
              <a:gd name="T83" fmla="*/ 894 h 909"/>
              <a:gd name="T84" fmla="*/ 1004 w 1172"/>
              <a:gd name="T85" fmla="*/ 862 h 909"/>
              <a:gd name="T86" fmla="*/ 1028 w 1172"/>
              <a:gd name="T87" fmla="*/ 795 h 909"/>
              <a:gd name="T88" fmla="*/ 1052 w 1172"/>
              <a:gd name="T89" fmla="*/ 749 h 909"/>
              <a:gd name="T90" fmla="*/ 1076 w 1172"/>
              <a:gd name="T91" fmla="*/ 714 h 909"/>
              <a:gd name="T92" fmla="*/ 1100 w 1172"/>
              <a:gd name="T93" fmla="*/ 650 h 909"/>
              <a:gd name="T94" fmla="*/ 1124 w 1172"/>
              <a:gd name="T95" fmla="*/ 660 h 909"/>
              <a:gd name="T96" fmla="*/ 1148 w 1172"/>
              <a:gd name="T97" fmla="*/ 533 h 909"/>
              <a:gd name="T98" fmla="*/ 1172 w 1172"/>
              <a:gd name="T99" fmla="*/ 375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2" h="909">
                <a:moveTo>
                  <a:pt x="0" y="248"/>
                </a:moveTo>
                <a:lnTo>
                  <a:pt x="24" y="256"/>
                </a:lnTo>
                <a:lnTo>
                  <a:pt x="48" y="265"/>
                </a:lnTo>
                <a:lnTo>
                  <a:pt x="72" y="267"/>
                </a:lnTo>
                <a:lnTo>
                  <a:pt x="96" y="271"/>
                </a:lnTo>
                <a:lnTo>
                  <a:pt x="120" y="271"/>
                </a:lnTo>
                <a:lnTo>
                  <a:pt x="143" y="272"/>
                </a:lnTo>
                <a:lnTo>
                  <a:pt x="167" y="273"/>
                </a:lnTo>
                <a:lnTo>
                  <a:pt x="191" y="270"/>
                </a:lnTo>
                <a:lnTo>
                  <a:pt x="215" y="258"/>
                </a:lnTo>
                <a:lnTo>
                  <a:pt x="239" y="242"/>
                </a:lnTo>
                <a:lnTo>
                  <a:pt x="263" y="214"/>
                </a:lnTo>
                <a:lnTo>
                  <a:pt x="287" y="189"/>
                </a:lnTo>
                <a:lnTo>
                  <a:pt x="311" y="162"/>
                </a:lnTo>
                <a:lnTo>
                  <a:pt x="335" y="138"/>
                </a:lnTo>
                <a:lnTo>
                  <a:pt x="359" y="105"/>
                </a:lnTo>
                <a:lnTo>
                  <a:pt x="383" y="95"/>
                </a:lnTo>
                <a:lnTo>
                  <a:pt x="406" y="58"/>
                </a:lnTo>
                <a:lnTo>
                  <a:pt x="430" y="68"/>
                </a:lnTo>
                <a:lnTo>
                  <a:pt x="454" y="44"/>
                </a:lnTo>
                <a:lnTo>
                  <a:pt x="478" y="83"/>
                </a:lnTo>
                <a:lnTo>
                  <a:pt x="502" y="116"/>
                </a:lnTo>
                <a:lnTo>
                  <a:pt x="526" y="117"/>
                </a:lnTo>
                <a:lnTo>
                  <a:pt x="550" y="116"/>
                </a:lnTo>
                <a:lnTo>
                  <a:pt x="574" y="27"/>
                </a:lnTo>
                <a:lnTo>
                  <a:pt x="598" y="0"/>
                </a:lnTo>
                <a:lnTo>
                  <a:pt x="622" y="37"/>
                </a:lnTo>
                <a:lnTo>
                  <a:pt x="646" y="167"/>
                </a:lnTo>
                <a:lnTo>
                  <a:pt x="670" y="288"/>
                </a:lnTo>
                <a:lnTo>
                  <a:pt x="693" y="395"/>
                </a:lnTo>
                <a:lnTo>
                  <a:pt x="717" y="473"/>
                </a:lnTo>
                <a:lnTo>
                  <a:pt x="741" y="540"/>
                </a:lnTo>
                <a:lnTo>
                  <a:pt x="765" y="628"/>
                </a:lnTo>
                <a:lnTo>
                  <a:pt x="789" y="724"/>
                </a:lnTo>
                <a:lnTo>
                  <a:pt x="813" y="758"/>
                </a:lnTo>
                <a:lnTo>
                  <a:pt x="837" y="805"/>
                </a:lnTo>
                <a:lnTo>
                  <a:pt x="861" y="828"/>
                </a:lnTo>
                <a:lnTo>
                  <a:pt x="885" y="847"/>
                </a:lnTo>
                <a:lnTo>
                  <a:pt x="909" y="866"/>
                </a:lnTo>
                <a:lnTo>
                  <a:pt x="933" y="895"/>
                </a:lnTo>
                <a:lnTo>
                  <a:pt x="956" y="909"/>
                </a:lnTo>
                <a:lnTo>
                  <a:pt x="980" y="894"/>
                </a:lnTo>
                <a:lnTo>
                  <a:pt x="1004" y="862"/>
                </a:lnTo>
                <a:lnTo>
                  <a:pt x="1028" y="795"/>
                </a:lnTo>
                <a:lnTo>
                  <a:pt x="1052" y="749"/>
                </a:lnTo>
                <a:lnTo>
                  <a:pt x="1076" y="714"/>
                </a:lnTo>
                <a:lnTo>
                  <a:pt x="1100" y="650"/>
                </a:lnTo>
                <a:lnTo>
                  <a:pt x="1124" y="660"/>
                </a:lnTo>
                <a:lnTo>
                  <a:pt x="1148" y="533"/>
                </a:lnTo>
                <a:lnTo>
                  <a:pt x="1172" y="375"/>
                </a:lnTo>
              </a:path>
            </a:pathLst>
          </a:custGeom>
          <a:ln>
            <a:headEnd/>
            <a:tailEnd/>
          </a:ln>
          <a:extLst>
            <a:ext uri="{909E8E84-426E-40DD-AFC4-6F175D3DCCD1}">
              <a14:hiddenFill xmlns:a14="http://schemas.microsoft.com/office/drawing/2010/main">
                <a:solidFill>
                  <a:srgbClr val="FFFFFF"/>
                </a:solidFill>
              </a14:hiddenFill>
            </a:ext>
          </a:extLst>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159" name="Line 165">
            <a:extLst>
              <a:ext uri="{FF2B5EF4-FFF2-40B4-BE49-F238E27FC236}">
                <a16:creationId xmlns:a16="http://schemas.microsoft.com/office/drawing/2014/main" id="{3FFA5657-38A6-45F7-A122-66B7CFCEB080}"/>
              </a:ext>
            </a:extLst>
          </p:cNvPr>
          <p:cNvSpPr>
            <a:spLocks noChangeShapeType="1"/>
          </p:cNvSpPr>
          <p:nvPr/>
        </p:nvSpPr>
        <p:spPr bwMode="auto">
          <a:xfrm>
            <a:off x="9779775" y="5182263"/>
            <a:ext cx="73049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Line 167">
            <a:extLst>
              <a:ext uri="{FF2B5EF4-FFF2-40B4-BE49-F238E27FC236}">
                <a16:creationId xmlns:a16="http://schemas.microsoft.com/office/drawing/2014/main" id="{E44EAB8C-14BA-4864-BE3E-F80EEF1A430B}"/>
              </a:ext>
            </a:extLst>
          </p:cNvPr>
          <p:cNvSpPr>
            <a:spLocks noChangeShapeType="1"/>
          </p:cNvSpPr>
          <p:nvPr/>
        </p:nvSpPr>
        <p:spPr bwMode="auto">
          <a:xfrm flipV="1">
            <a:off x="9840029" y="5172471"/>
            <a:ext cx="0" cy="9792"/>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168">
            <a:extLst>
              <a:ext uri="{FF2B5EF4-FFF2-40B4-BE49-F238E27FC236}">
                <a16:creationId xmlns:a16="http://schemas.microsoft.com/office/drawing/2014/main" id="{390DC4FD-76B1-43FB-A486-FE288B3F977F}"/>
              </a:ext>
            </a:extLst>
          </p:cNvPr>
          <p:cNvSpPr>
            <a:spLocks noChangeShapeType="1"/>
          </p:cNvSpPr>
          <p:nvPr/>
        </p:nvSpPr>
        <p:spPr bwMode="auto">
          <a:xfrm flipV="1">
            <a:off x="9989110" y="5172471"/>
            <a:ext cx="0" cy="9792"/>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169">
            <a:extLst>
              <a:ext uri="{FF2B5EF4-FFF2-40B4-BE49-F238E27FC236}">
                <a16:creationId xmlns:a16="http://schemas.microsoft.com/office/drawing/2014/main" id="{FC08869F-064E-4F0A-A7C3-51E3A04B60AE}"/>
              </a:ext>
            </a:extLst>
          </p:cNvPr>
          <p:cNvSpPr>
            <a:spLocks noChangeShapeType="1"/>
          </p:cNvSpPr>
          <p:nvPr/>
        </p:nvSpPr>
        <p:spPr bwMode="auto">
          <a:xfrm flipV="1">
            <a:off x="10137570" y="5172471"/>
            <a:ext cx="0" cy="9792"/>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Line 170">
            <a:extLst>
              <a:ext uri="{FF2B5EF4-FFF2-40B4-BE49-F238E27FC236}">
                <a16:creationId xmlns:a16="http://schemas.microsoft.com/office/drawing/2014/main" id="{3147B362-7483-48FD-AAC6-95D5A2DCA33E}"/>
              </a:ext>
            </a:extLst>
          </p:cNvPr>
          <p:cNvSpPr>
            <a:spLocks noChangeShapeType="1"/>
          </p:cNvSpPr>
          <p:nvPr/>
        </p:nvSpPr>
        <p:spPr bwMode="auto">
          <a:xfrm flipV="1">
            <a:off x="10286651" y="5172471"/>
            <a:ext cx="0" cy="9792"/>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171">
            <a:extLst>
              <a:ext uri="{FF2B5EF4-FFF2-40B4-BE49-F238E27FC236}">
                <a16:creationId xmlns:a16="http://schemas.microsoft.com/office/drawing/2014/main" id="{1D44E47F-256D-44F3-B28F-20524A793E1B}"/>
              </a:ext>
            </a:extLst>
          </p:cNvPr>
          <p:cNvSpPr>
            <a:spLocks noChangeShapeType="1"/>
          </p:cNvSpPr>
          <p:nvPr/>
        </p:nvSpPr>
        <p:spPr bwMode="auto">
          <a:xfrm flipV="1">
            <a:off x="10435733" y="5172471"/>
            <a:ext cx="0" cy="9792"/>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Rectangle 177">
            <a:extLst>
              <a:ext uri="{FF2B5EF4-FFF2-40B4-BE49-F238E27FC236}">
                <a16:creationId xmlns:a16="http://schemas.microsoft.com/office/drawing/2014/main" id="{58B943B1-3F46-447E-B539-79C685F45344}"/>
              </a:ext>
            </a:extLst>
          </p:cNvPr>
          <p:cNvSpPr>
            <a:spLocks noChangeArrowheads="1"/>
          </p:cNvSpPr>
          <p:nvPr/>
        </p:nvSpPr>
        <p:spPr bwMode="auto">
          <a:xfrm>
            <a:off x="9785705" y="5204860"/>
            <a:ext cx="95660" cy="6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262626"/>
                </a:solidFill>
                <a:effectLst/>
                <a:latin typeface="Arial" panose="020B0604020202020204" pitchFamily="34" charset="0"/>
              </a:rPr>
              <a:t>2200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9" name="Rectangle 181">
            <a:extLst>
              <a:ext uri="{FF2B5EF4-FFF2-40B4-BE49-F238E27FC236}">
                <a16:creationId xmlns:a16="http://schemas.microsoft.com/office/drawing/2014/main" id="{A228421D-CD42-4068-89C2-FB3D094A4A53}"/>
              </a:ext>
            </a:extLst>
          </p:cNvPr>
          <p:cNvSpPr>
            <a:spLocks noChangeArrowheads="1"/>
          </p:cNvSpPr>
          <p:nvPr/>
        </p:nvSpPr>
        <p:spPr bwMode="auto">
          <a:xfrm>
            <a:off x="10382030" y="5204860"/>
            <a:ext cx="95660" cy="6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262626"/>
                </a:solidFill>
                <a:effectLst/>
                <a:latin typeface="Arial" panose="020B0604020202020204" pitchFamily="34" charset="0"/>
              </a:rPr>
              <a:t>2240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0" name="Freeform 202">
            <a:extLst>
              <a:ext uri="{FF2B5EF4-FFF2-40B4-BE49-F238E27FC236}">
                <a16:creationId xmlns:a16="http://schemas.microsoft.com/office/drawing/2014/main" id="{F1116A08-B35A-4EE3-9F51-20C0E7693BA0}"/>
              </a:ext>
            </a:extLst>
          </p:cNvPr>
          <p:cNvSpPr>
            <a:spLocks/>
          </p:cNvSpPr>
          <p:nvPr/>
        </p:nvSpPr>
        <p:spPr bwMode="auto">
          <a:xfrm>
            <a:off x="9779775" y="4510369"/>
            <a:ext cx="730498" cy="671894"/>
          </a:xfrm>
          <a:custGeom>
            <a:avLst/>
            <a:gdLst>
              <a:gd name="T0" fmla="*/ 0 w 1176"/>
              <a:gd name="T1" fmla="*/ 227 h 892"/>
              <a:gd name="T2" fmla="*/ 25 w 1176"/>
              <a:gd name="T3" fmla="*/ 224 h 892"/>
              <a:gd name="T4" fmla="*/ 49 w 1176"/>
              <a:gd name="T5" fmla="*/ 214 h 892"/>
              <a:gd name="T6" fmla="*/ 73 w 1176"/>
              <a:gd name="T7" fmla="*/ 226 h 892"/>
              <a:gd name="T8" fmla="*/ 97 w 1176"/>
              <a:gd name="T9" fmla="*/ 238 h 892"/>
              <a:gd name="T10" fmla="*/ 120 w 1176"/>
              <a:gd name="T11" fmla="*/ 237 h 892"/>
              <a:gd name="T12" fmla="*/ 145 w 1176"/>
              <a:gd name="T13" fmla="*/ 229 h 892"/>
              <a:gd name="T14" fmla="*/ 169 w 1176"/>
              <a:gd name="T15" fmla="*/ 226 h 892"/>
              <a:gd name="T16" fmla="*/ 192 w 1176"/>
              <a:gd name="T17" fmla="*/ 220 h 892"/>
              <a:gd name="T18" fmla="*/ 217 w 1176"/>
              <a:gd name="T19" fmla="*/ 215 h 892"/>
              <a:gd name="T20" fmla="*/ 240 w 1176"/>
              <a:gd name="T21" fmla="*/ 208 h 892"/>
              <a:gd name="T22" fmla="*/ 265 w 1176"/>
              <a:gd name="T23" fmla="*/ 203 h 892"/>
              <a:gd name="T24" fmla="*/ 289 w 1176"/>
              <a:gd name="T25" fmla="*/ 178 h 892"/>
              <a:gd name="T26" fmla="*/ 312 w 1176"/>
              <a:gd name="T27" fmla="*/ 152 h 892"/>
              <a:gd name="T28" fmla="*/ 337 w 1176"/>
              <a:gd name="T29" fmla="*/ 115 h 892"/>
              <a:gd name="T30" fmla="*/ 360 w 1176"/>
              <a:gd name="T31" fmla="*/ 86 h 892"/>
              <a:gd name="T32" fmla="*/ 384 w 1176"/>
              <a:gd name="T33" fmla="*/ 72 h 892"/>
              <a:gd name="T34" fmla="*/ 409 w 1176"/>
              <a:gd name="T35" fmla="*/ 73 h 892"/>
              <a:gd name="T36" fmla="*/ 432 w 1176"/>
              <a:gd name="T37" fmla="*/ 33 h 892"/>
              <a:gd name="T38" fmla="*/ 456 w 1176"/>
              <a:gd name="T39" fmla="*/ 20 h 892"/>
              <a:gd name="T40" fmla="*/ 480 w 1176"/>
              <a:gd name="T41" fmla="*/ 0 h 892"/>
              <a:gd name="T42" fmla="*/ 504 w 1176"/>
              <a:gd name="T43" fmla="*/ 59 h 892"/>
              <a:gd name="T44" fmla="*/ 528 w 1176"/>
              <a:gd name="T45" fmla="*/ 82 h 892"/>
              <a:gd name="T46" fmla="*/ 552 w 1176"/>
              <a:gd name="T47" fmla="*/ 31 h 892"/>
              <a:gd name="T48" fmla="*/ 576 w 1176"/>
              <a:gd name="T49" fmla="*/ 28 h 892"/>
              <a:gd name="T50" fmla="*/ 600 w 1176"/>
              <a:gd name="T51" fmla="*/ 9 h 892"/>
              <a:gd name="T52" fmla="*/ 624 w 1176"/>
              <a:gd name="T53" fmla="*/ 1 h 892"/>
              <a:gd name="T54" fmla="*/ 648 w 1176"/>
              <a:gd name="T55" fmla="*/ 28 h 892"/>
              <a:gd name="T56" fmla="*/ 672 w 1176"/>
              <a:gd name="T57" fmla="*/ 239 h 892"/>
              <a:gd name="T58" fmla="*/ 696 w 1176"/>
              <a:gd name="T59" fmla="*/ 330 h 892"/>
              <a:gd name="T60" fmla="*/ 720 w 1176"/>
              <a:gd name="T61" fmla="*/ 434 h 892"/>
              <a:gd name="T62" fmla="*/ 744 w 1176"/>
              <a:gd name="T63" fmla="*/ 490 h 892"/>
              <a:gd name="T64" fmla="*/ 768 w 1176"/>
              <a:gd name="T65" fmla="*/ 570 h 892"/>
              <a:gd name="T66" fmla="*/ 792 w 1176"/>
              <a:gd name="T67" fmla="*/ 650 h 892"/>
              <a:gd name="T68" fmla="*/ 816 w 1176"/>
              <a:gd name="T69" fmla="*/ 717 h 892"/>
              <a:gd name="T70" fmla="*/ 840 w 1176"/>
              <a:gd name="T71" fmla="*/ 758 h 892"/>
              <a:gd name="T72" fmla="*/ 864 w 1176"/>
              <a:gd name="T73" fmla="*/ 810 h 892"/>
              <a:gd name="T74" fmla="*/ 888 w 1176"/>
              <a:gd name="T75" fmla="*/ 844 h 892"/>
              <a:gd name="T76" fmla="*/ 912 w 1176"/>
              <a:gd name="T77" fmla="*/ 865 h 892"/>
              <a:gd name="T78" fmla="*/ 936 w 1176"/>
              <a:gd name="T79" fmla="*/ 892 h 892"/>
              <a:gd name="T80" fmla="*/ 960 w 1176"/>
              <a:gd name="T81" fmla="*/ 887 h 892"/>
              <a:gd name="T82" fmla="*/ 984 w 1176"/>
              <a:gd name="T83" fmla="*/ 838 h 892"/>
              <a:gd name="T84" fmla="*/ 1008 w 1176"/>
              <a:gd name="T85" fmla="*/ 784 h 892"/>
              <a:gd name="T86" fmla="*/ 1032 w 1176"/>
              <a:gd name="T87" fmla="*/ 752 h 892"/>
              <a:gd name="T88" fmla="*/ 1056 w 1176"/>
              <a:gd name="T89" fmla="*/ 716 h 892"/>
              <a:gd name="T90" fmla="*/ 1080 w 1176"/>
              <a:gd name="T91" fmla="*/ 669 h 892"/>
              <a:gd name="T92" fmla="*/ 1104 w 1176"/>
              <a:gd name="T93" fmla="*/ 638 h 892"/>
              <a:gd name="T94" fmla="*/ 1128 w 1176"/>
              <a:gd name="T95" fmla="*/ 590 h 892"/>
              <a:gd name="T96" fmla="*/ 1152 w 1176"/>
              <a:gd name="T97" fmla="*/ 486 h 892"/>
              <a:gd name="T98" fmla="*/ 1176 w 1176"/>
              <a:gd name="T99" fmla="*/ 426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6" h="892">
                <a:moveTo>
                  <a:pt x="0" y="227"/>
                </a:moveTo>
                <a:lnTo>
                  <a:pt x="25" y="224"/>
                </a:lnTo>
                <a:lnTo>
                  <a:pt x="49" y="214"/>
                </a:lnTo>
                <a:lnTo>
                  <a:pt x="73" y="226"/>
                </a:lnTo>
                <a:lnTo>
                  <a:pt x="97" y="238"/>
                </a:lnTo>
                <a:lnTo>
                  <a:pt x="120" y="237"/>
                </a:lnTo>
                <a:lnTo>
                  <a:pt x="145" y="229"/>
                </a:lnTo>
                <a:lnTo>
                  <a:pt x="169" y="226"/>
                </a:lnTo>
                <a:lnTo>
                  <a:pt x="192" y="220"/>
                </a:lnTo>
                <a:lnTo>
                  <a:pt x="217" y="215"/>
                </a:lnTo>
                <a:lnTo>
                  <a:pt x="240" y="208"/>
                </a:lnTo>
                <a:lnTo>
                  <a:pt x="265" y="203"/>
                </a:lnTo>
                <a:lnTo>
                  <a:pt x="289" y="178"/>
                </a:lnTo>
                <a:lnTo>
                  <a:pt x="312" y="152"/>
                </a:lnTo>
                <a:lnTo>
                  <a:pt x="337" y="115"/>
                </a:lnTo>
                <a:lnTo>
                  <a:pt x="360" y="86"/>
                </a:lnTo>
                <a:lnTo>
                  <a:pt x="384" y="72"/>
                </a:lnTo>
                <a:lnTo>
                  <a:pt x="409" y="73"/>
                </a:lnTo>
                <a:lnTo>
                  <a:pt x="432" y="33"/>
                </a:lnTo>
                <a:lnTo>
                  <a:pt x="456" y="20"/>
                </a:lnTo>
                <a:lnTo>
                  <a:pt x="480" y="0"/>
                </a:lnTo>
                <a:lnTo>
                  <a:pt x="504" y="59"/>
                </a:lnTo>
                <a:lnTo>
                  <a:pt x="528" y="82"/>
                </a:lnTo>
                <a:lnTo>
                  <a:pt x="552" y="31"/>
                </a:lnTo>
                <a:lnTo>
                  <a:pt x="576" y="28"/>
                </a:lnTo>
                <a:lnTo>
                  <a:pt x="600" y="9"/>
                </a:lnTo>
                <a:lnTo>
                  <a:pt x="624" y="1"/>
                </a:lnTo>
                <a:lnTo>
                  <a:pt x="648" y="28"/>
                </a:lnTo>
                <a:lnTo>
                  <a:pt x="672" y="239"/>
                </a:lnTo>
                <a:lnTo>
                  <a:pt x="696" y="330"/>
                </a:lnTo>
                <a:lnTo>
                  <a:pt x="720" y="434"/>
                </a:lnTo>
                <a:lnTo>
                  <a:pt x="744" y="490"/>
                </a:lnTo>
                <a:lnTo>
                  <a:pt x="768" y="570"/>
                </a:lnTo>
                <a:lnTo>
                  <a:pt x="792" y="650"/>
                </a:lnTo>
                <a:lnTo>
                  <a:pt x="816" y="717"/>
                </a:lnTo>
                <a:lnTo>
                  <a:pt x="840" y="758"/>
                </a:lnTo>
                <a:lnTo>
                  <a:pt x="864" y="810"/>
                </a:lnTo>
                <a:lnTo>
                  <a:pt x="888" y="844"/>
                </a:lnTo>
                <a:lnTo>
                  <a:pt x="912" y="865"/>
                </a:lnTo>
                <a:lnTo>
                  <a:pt x="936" y="892"/>
                </a:lnTo>
                <a:lnTo>
                  <a:pt x="960" y="887"/>
                </a:lnTo>
                <a:lnTo>
                  <a:pt x="984" y="838"/>
                </a:lnTo>
                <a:lnTo>
                  <a:pt x="1008" y="784"/>
                </a:lnTo>
                <a:lnTo>
                  <a:pt x="1032" y="752"/>
                </a:lnTo>
                <a:lnTo>
                  <a:pt x="1056" y="716"/>
                </a:lnTo>
                <a:lnTo>
                  <a:pt x="1080" y="669"/>
                </a:lnTo>
                <a:lnTo>
                  <a:pt x="1104" y="638"/>
                </a:lnTo>
                <a:lnTo>
                  <a:pt x="1128" y="590"/>
                </a:lnTo>
                <a:lnTo>
                  <a:pt x="1152" y="486"/>
                </a:lnTo>
                <a:lnTo>
                  <a:pt x="1176" y="426"/>
                </a:lnTo>
              </a:path>
            </a:pathLst>
          </a:custGeom>
          <a:ln>
            <a:headEnd/>
            <a:tailEnd/>
          </a:ln>
          <a:extLst>
            <a:ext uri="{909E8E84-426E-40DD-AFC4-6F175D3DCCD1}">
              <a14:hiddenFill xmlns:a14="http://schemas.microsoft.com/office/drawing/2010/main">
                <a:solidFill>
                  <a:srgbClr val="FFFFFF"/>
                </a:solidFill>
              </a14:hiddenFill>
            </a:ext>
          </a:extLst>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172" name="Line 206">
            <a:extLst>
              <a:ext uri="{FF2B5EF4-FFF2-40B4-BE49-F238E27FC236}">
                <a16:creationId xmlns:a16="http://schemas.microsoft.com/office/drawing/2014/main" id="{F7EAD94B-F048-4458-BE29-86A8B47B2B45}"/>
              </a:ext>
            </a:extLst>
          </p:cNvPr>
          <p:cNvSpPr>
            <a:spLocks noChangeShapeType="1"/>
          </p:cNvSpPr>
          <p:nvPr/>
        </p:nvSpPr>
        <p:spPr bwMode="auto">
          <a:xfrm>
            <a:off x="10740107" y="5182263"/>
            <a:ext cx="728014"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Line 208">
            <a:extLst>
              <a:ext uri="{FF2B5EF4-FFF2-40B4-BE49-F238E27FC236}">
                <a16:creationId xmlns:a16="http://schemas.microsoft.com/office/drawing/2014/main" id="{BB74092C-CB30-450B-8DEA-6B4EF7B083D9}"/>
              </a:ext>
            </a:extLst>
          </p:cNvPr>
          <p:cNvSpPr>
            <a:spLocks noChangeShapeType="1"/>
          </p:cNvSpPr>
          <p:nvPr/>
        </p:nvSpPr>
        <p:spPr bwMode="auto">
          <a:xfrm flipV="1">
            <a:off x="10769923" y="5172470"/>
            <a:ext cx="0" cy="9792"/>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Line 209">
            <a:extLst>
              <a:ext uri="{FF2B5EF4-FFF2-40B4-BE49-F238E27FC236}">
                <a16:creationId xmlns:a16="http://schemas.microsoft.com/office/drawing/2014/main" id="{849FBD69-AB0A-4A74-8DA6-53458CA522CF}"/>
              </a:ext>
            </a:extLst>
          </p:cNvPr>
          <p:cNvSpPr>
            <a:spLocks noChangeShapeType="1"/>
          </p:cNvSpPr>
          <p:nvPr/>
        </p:nvSpPr>
        <p:spPr bwMode="auto">
          <a:xfrm flipV="1">
            <a:off x="10918383" y="5172470"/>
            <a:ext cx="0" cy="9792"/>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Line 210">
            <a:extLst>
              <a:ext uri="{FF2B5EF4-FFF2-40B4-BE49-F238E27FC236}">
                <a16:creationId xmlns:a16="http://schemas.microsoft.com/office/drawing/2014/main" id="{3617A31A-74DC-4D20-8DCF-88ED8D7FE103}"/>
              </a:ext>
            </a:extLst>
          </p:cNvPr>
          <p:cNvSpPr>
            <a:spLocks noChangeShapeType="1"/>
          </p:cNvSpPr>
          <p:nvPr/>
        </p:nvSpPr>
        <p:spPr bwMode="auto">
          <a:xfrm flipV="1">
            <a:off x="11066844" y="5172470"/>
            <a:ext cx="0" cy="9792"/>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Line 211">
            <a:extLst>
              <a:ext uri="{FF2B5EF4-FFF2-40B4-BE49-F238E27FC236}">
                <a16:creationId xmlns:a16="http://schemas.microsoft.com/office/drawing/2014/main" id="{B0F3C28C-D889-45E4-9A7E-645FF0CE9CA7}"/>
              </a:ext>
            </a:extLst>
          </p:cNvPr>
          <p:cNvSpPr>
            <a:spLocks noChangeShapeType="1"/>
          </p:cNvSpPr>
          <p:nvPr/>
        </p:nvSpPr>
        <p:spPr bwMode="auto">
          <a:xfrm flipV="1">
            <a:off x="11215304" y="5172470"/>
            <a:ext cx="0" cy="9792"/>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Line 212">
            <a:extLst>
              <a:ext uri="{FF2B5EF4-FFF2-40B4-BE49-F238E27FC236}">
                <a16:creationId xmlns:a16="http://schemas.microsoft.com/office/drawing/2014/main" id="{3DA78145-4C83-480C-AD6E-54EB1B5AAA6A}"/>
              </a:ext>
            </a:extLst>
          </p:cNvPr>
          <p:cNvSpPr>
            <a:spLocks noChangeShapeType="1"/>
          </p:cNvSpPr>
          <p:nvPr/>
        </p:nvSpPr>
        <p:spPr bwMode="auto">
          <a:xfrm flipV="1">
            <a:off x="11363764" y="5172470"/>
            <a:ext cx="0" cy="9792"/>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Rectangle 218">
            <a:extLst>
              <a:ext uri="{FF2B5EF4-FFF2-40B4-BE49-F238E27FC236}">
                <a16:creationId xmlns:a16="http://schemas.microsoft.com/office/drawing/2014/main" id="{E7E129C8-9E41-4E8A-83DD-D36A2F9D3EAD}"/>
              </a:ext>
            </a:extLst>
          </p:cNvPr>
          <p:cNvSpPr>
            <a:spLocks noChangeArrowheads="1"/>
          </p:cNvSpPr>
          <p:nvPr/>
        </p:nvSpPr>
        <p:spPr bwMode="auto">
          <a:xfrm>
            <a:off x="10735137" y="5204860"/>
            <a:ext cx="95660" cy="6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262626"/>
                </a:solidFill>
                <a:effectLst/>
                <a:latin typeface="Arial" panose="020B0604020202020204" pitchFamily="34" charset="0"/>
              </a:rPr>
              <a:t>3110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2" name="Rectangle 222">
            <a:extLst>
              <a:ext uri="{FF2B5EF4-FFF2-40B4-BE49-F238E27FC236}">
                <a16:creationId xmlns:a16="http://schemas.microsoft.com/office/drawing/2014/main" id="{4F6CA7D5-F8DE-4DEA-BB75-7FA9E17C1338}"/>
              </a:ext>
            </a:extLst>
          </p:cNvPr>
          <p:cNvSpPr>
            <a:spLocks noChangeArrowheads="1"/>
          </p:cNvSpPr>
          <p:nvPr/>
        </p:nvSpPr>
        <p:spPr bwMode="auto">
          <a:xfrm>
            <a:off x="11331463" y="5204860"/>
            <a:ext cx="95660" cy="6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262626"/>
                </a:solidFill>
                <a:effectLst/>
                <a:latin typeface="Arial" panose="020B0604020202020204" pitchFamily="34" charset="0"/>
              </a:rPr>
              <a:t>3150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3" name="Freeform 243">
            <a:extLst>
              <a:ext uri="{FF2B5EF4-FFF2-40B4-BE49-F238E27FC236}">
                <a16:creationId xmlns:a16="http://schemas.microsoft.com/office/drawing/2014/main" id="{3DF2F6E6-1743-4094-9F77-AB377C758964}"/>
              </a:ext>
            </a:extLst>
          </p:cNvPr>
          <p:cNvSpPr>
            <a:spLocks/>
          </p:cNvSpPr>
          <p:nvPr/>
        </p:nvSpPr>
        <p:spPr bwMode="auto">
          <a:xfrm>
            <a:off x="10740107" y="4463668"/>
            <a:ext cx="728014" cy="708050"/>
          </a:xfrm>
          <a:custGeom>
            <a:avLst/>
            <a:gdLst>
              <a:gd name="T0" fmla="*/ 0 w 1172"/>
              <a:gd name="T1" fmla="*/ 271 h 940"/>
              <a:gd name="T2" fmla="*/ 24 w 1172"/>
              <a:gd name="T3" fmla="*/ 253 h 940"/>
              <a:gd name="T4" fmla="*/ 48 w 1172"/>
              <a:gd name="T5" fmla="*/ 251 h 940"/>
              <a:gd name="T6" fmla="*/ 72 w 1172"/>
              <a:gd name="T7" fmla="*/ 270 h 940"/>
              <a:gd name="T8" fmla="*/ 96 w 1172"/>
              <a:gd name="T9" fmla="*/ 288 h 940"/>
              <a:gd name="T10" fmla="*/ 120 w 1172"/>
              <a:gd name="T11" fmla="*/ 291 h 940"/>
              <a:gd name="T12" fmla="*/ 144 w 1172"/>
              <a:gd name="T13" fmla="*/ 277 h 940"/>
              <a:gd name="T14" fmla="*/ 167 w 1172"/>
              <a:gd name="T15" fmla="*/ 266 h 940"/>
              <a:gd name="T16" fmla="*/ 191 w 1172"/>
              <a:gd name="T17" fmla="*/ 283 h 940"/>
              <a:gd name="T18" fmla="*/ 215 w 1172"/>
              <a:gd name="T19" fmla="*/ 284 h 940"/>
              <a:gd name="T20" fmla="*/ 239 w 1172"/>
              <a:gd name="T21" fmla="*/ 280 h 940"/>
              <a:gd name="T22" fmla="*/ 263 w 1172"/>
              <a:gd name="T23" fmla="*/ 262 h 940"/>
              <a:gd name="T24" fmla="*/ 287 w 1172"/>
              <a:gd name="T25" fmla="*/ 252 h 940"/>
              <a:gd name="T26" fmla="*/ 311 w 1172"/>
              <a:gd name="T27" fmla="*/ 229 h 940"/>
              <a:gd name="T28" fmla="*/ 335 w 1172"/>
              <a:gd name="T29" fmla="*/ 191 h 940"/>
              <a:gd name="T30" fmla="*/ 359 w 1172"/>
              <a:gd name="T31" fmla="*/ 148 h 940"/>
              <a:gd name="T32" fmla="*/ 383 w 1172"/>
              <a:gd name="T33" fmla="*/ 121 h 940"/>
              <a:gd name="T34" fmla="*/ 407 w 1172"/>
              <a:gd name="T35" fmla="*/ 89 h 940"/>
              <a:gd name="T36" fmla="*/ 430 w 1172"/>
              <a:gd name="T37" fmla="*/ 79 h 940"/>
              <a:gd name="T38" fmla="*/ 455 w 1172"/>
              <a:gd name="T39" fmla="*/ 85 h 940"/>
              <a:gd name="T40" fmla="*/ 478 w 1172"/>
              <a:gd name="T41" fmla="*/ 121 h 940"/>
              <a:gd name="T42" fmla="*/ 502 w 1172"/>
              <a:gd name="T43" fmla="*/ 124 h 940"/>
              <a:gd name="T44" fmla="*/ 526 w 1172"/>
              <a:gd name="T45" fmla="*/ 79 h 940"/>
              <a:gd name="T46" fmla="*/ 550 w 1172"/>
              <a:gd name="T47" fmla="*/ 51 h 940"/>
              <a:gd name="T48" fmla="*/ 574 w 1172"/>
              <a:gd name="T49" fmla="*/ 121 h 940"/>
              <a:gd name="T50" fmla="*/ 598 w 1172"/>
              <a:gd name="T51" fmla="*/ 117 h 940"/>
              <a:gd name="T52" fmla="*/ 622 w 1172"/>
              <a:gd name="T53" fmla="*/ 0 h 940"/>
              <a:gd name="T54" fmla="*/ 646 w 1172"/>
              <a:gd name="T55" fmla="*/ 177 h 940"/>
              <a:gd name="T56" fmla="*/ 670 w 1172"/>
              <a:gd name="T57" fmla="*/ 331 h 940"/>
              <a:gd name="T58" fmla="*/ 693 w 1172"/>
              <a:gd name="T59" fmla="*/ 458 h 940"/>
              <a:gd name="T60" fmla="*/ 717 w 1172"/>
              <a:gd name="T61" fmla="*/ 537 h 940"/>
              <a:gd name="T62" fmla="*/ 741 w 1172"/>
              <a:gd name="T63" fmla="*/ 599 h 940"/>
              <a:gd name="T64" fmla="*/ 765 w 1172"/>
              <a:gd name="T65" fmla="*/ 680 h 940"/>
              <a:gd name="T66" fmla="*/ 789 w 1172"/>
              <a:gd name="T67" fmla="*/ 761 h 940"/>
              <a:gd name="T68" fmla="*/ 813 w 1172"/>
              <a:gd name="T69" fmla="*/ 805 h 940"/>
              <a:gd name="T70" fmla="*/ 837 w 1172"/>
              <a:gd name="T71" fmla="*/ 853 h 940"/>
              <a:gd name="T72" fmla="*/ 861 w 1172"/>
              <a:gd name="T73" fmla="*/ 886 h 940"/>
              <a:gd name="T74" fmla="*/ 885 w 1172"/>
              <a:gd name="T75" fmla="*/ 898 h 940"/>
              <a:gd name="T76" fmla="*/ 909 w 1172"/>
              <a:gd name="T77" fmla="*/ 934 h 940"/>
              <a:gd name="T78" fmla="*/ 933 w 1172"/>
              <a:gd name="T79" fmla="*/ 940 h 940"/>
              <a:gd name="T80" fmla="*/ 957 w 1172"/>
              <a:gd name="T81" fmla="*/ 909 h 940"/>
              <a:gd name="T82" fmla="*/ 980 w 1172"/>
              <a:gd name="T83" fmla="*/ 867 h 940"/>
              <a:gd name="T84" fmla="*/ 1004 w 1172"/>
              <a:gd name="T85" fmla="*/ 811 h 940"/>
              <a:gd name="T86" fmla="*/ 1028 w 1172"/>
              <a:gd name="T87" fmla="*/ 783 h 940"/>
              <a:gd name="T88" fmla="*/ 1052 w 1172"/>
              <a:gd name="T89" fmla="*/ 750 h 940"/>
              <a:gd name="T90" fmla="*/ 1076 w 1172"/>
              <a:gd name="T91" fmla="*/ 696 h 940"/>
              <a:gd name="T92" fmla="*/ 1100 w 1172"/>
              <a:gd name="T93" fmla="*/ 692 h 940"/>
              <a:gd name="T94" fmla="*/ 1124 w 1172"/>
              <a:gd name="T95" fmla="*/ 669 h 940"/>
              <a:gd name="T96" fmla="*/ 1148 w 1172"/>
              <a:gd name="T97" fmla="*/ 554 h 940"/>
              <a:gd name="T98" fmla="*/ 1172 w 1172"/>
              <a:gd name="T99" fmla="*/ 445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2" h="940">
                <a:moveTo>
                  <a:pt x="0" y="271"/>
                </a:moveTo>
                <a:lnTo>
                  <a:pt x="24" y="253"/>
                </a:lnTo>
                <a:lnTo>
                  <a:pt x="48" y="251"/>
                </a:lnTo>
                <a:lnTo>
                  <a:pt x="72" y="270"/>
                </a:lnTo>
                <a:lnTo>
                  <a:pt x="96" y="288"/>
                </a:lnTo>
                <a:lnTo>
                  <a:pt x="120" y="291"/>
                </a:lnTo>
                <a:lnTo>
                  <a:pt x="144" y="277"/>
                </a:lnTo>
                <a:lnTo>
                  <a:pt x="167" y="266"/>
                </a:lnTo>
                <a:lnTo>
                  <a:pt x="191" y="283"/>
                </a:lnTo>
                <a:lnTo>
                  <a:pt x="215" y="284"/>
                </a:lnTo>
                <a:lnTo>
                  <a:pt x="239" y="280"/>
                </a:lnTo>
                <a:lnTo>
                  <a:pt x="263" y="262"/>
                </a:lnTo>
                <a:lnTo>
                  <a:pt x="287" y="252"/>
                </a:lnTo>
                <a:lnTo>
                  <a:pt x="311" y="229"/>
                </a:lnTo>
                <a:lnTo>
                  <a:pt x="335" y="191"/>
                </a:lnTo>
                <a:lnTo>
                  <a:pt x="359" y="148"/>
                </a:lnTo>
                <a:lnTo>
                  <a:pt x="383" y="121"/>
                </a:lnTo>
                <a:lnTo>
                  <a:pt x="407" y="89"/>
                </a:lnTo>
                <a:lnTo>
                  <a:pt x="430" y="79"/>
                </a:lnTo>
                <a:lnTo>
                  <a:pt x="455" y="85"/>
                </a:lnTo>
                <a:lnTo>
                  <a:pt x="478" y="121"/>
                </a:lnTo>
                <a:lnTo>
                  <a:pt x="502" y="124"/>
                </a:lnTo>
                <a:lnTo>
                  <a:pt x="526" y="79"/>
                </a:lnTo>
                <a:lnTo>
                  <a:pt x="550" y="51"/>
                </a:lnTo>
                <a:lnTo>
                  <a:pt x="574" y="121"/>
                </a:lnTo>
                <a:lnTo>
                  <a:pt x="598" y="117"/>
                </a:lnTo>
                <a:lnTo>
                  <a:pt x="622" y="0"/>
                </a:lnTo>
                <a:lnTo>
                  <a:pt x="646" y="177"/>
                </a:lnTo>
                <a:lnTo>
                  <a:pt x="670" y="331"/>
                </a:lnTo>
                <a:lnTo>
                  <a:pt x="693" y="458"/>
                </a:lnTo>
                <a:lnTo>
                  <a:pt x="717" y="537"/>
                </a:lnTo>
                <a:lnTo>
                  <a:pt x="741" y="599"/>
                </a:lnTo>
                <a:lnTo>
                  <a:pt x="765" y="680"/>
                </a:lnTo>
                <a:lnTo>
                  <a:pt x="789" y="761"/>
                </a:lnTo>
                <a:lnTo>
                  <a:pt x="813" y="805"/>
                </a:lnTo>
                <a:lnTo>
                  <a:pt x="837" y="853"/>
                </a:lnTo>
                <a:lnTo>
                  <a:pt x="861" y="886"/>
                </a:lnTo>
                <a:lnTo>
                  <a:pt x="885" y="898"/>
                </a:lnTo>
                <a:lnTo>
                  <a:pt x="909" y="934"/>
                </a:lnTo>
                <a:lnTo>
                  <a:pt x="933" y="940"/>
                </a:lnTo>
                <a:lnTo>
                  <a:pt x="957" y="909"/>
                </a:lnTo>
                <a:lnTo>
                  <a:pt x="980" y="867"/>
                </a:lnTo>
                <a:lnTo>
                  <a:pt x="1004" y="811"/>
                </a:lnTo>
                <a:lnTo>
                  <a:pt x="1028" y="783"/>
                </a:lnTo>
                <a:lnTo>
                  <a:pt x="1052" y="750"/>
                </a:lnTo>
                <a:lnTo>
                  <a:pt x="1076" y="696"/>
                </a:lnTo>
                <a:lnTo>
                  <a:pt x="1100" y="692"/>
                </a:lnTo>
                <a:lnTo>
                  <a:pt x="1124" y="669"/>
                </a:lnTo>
                <a:lnTo>
                  <a:pt x="1148" y="554"/>
                </a:lnTo>
                <a:lnTo>
                  <a:pt x="1172" y="445"/>
                </a:lnTo>
              </a:path>
            </a:pathLst>
          </a:custGeom>
          <a:ln>
            <a:headEnd/>
            <a:tailEnd/>
          </a:ln>
          <a:extLst>
            <a:ext uri="{909E8E84-426E-40DD-AFC4-6F175D3DCCD1}">
              <a14:hiddenFill xmlns:a14="http://schemas.microsoft.com/office/drawing/2010/main">
                <a:solidFill>
                  <a:srgbClr val="FFFFFF"/>
                </a:solidFill>
              </a14:hiddenFill>
            </a:ext>
          </a:extLst>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cxnSp>
        <p:nvCxnSpPr>
          <p:cNvPr id="185" name="Straight Arrow Connector 184">
            <a:extLst>
              <a:ext uri="{FF2B5EF4-FFF2-40B4-BE49-F238E27FC236}">
                <a16:creationId xmlns:a16="http://schemas.microsoft.com/office/drawing/2014/main" id="{ABB00D1E-B366-4F79-8058-5F39652773AC}"/>
              </a:ext>
            </a:extLst>
          </p:cNvPr>
          <p:cNvCxnSpPr/>
          <p:nvPr/>
        </p:nvCxnSpPr>
        <p:spPr>
          <a:xfrm flipV="1">
            <a:off x="6391280" y="4420148"/>
            <a:ext cx="0" cy="108467"/>
          </a:xfrm>
          <a:prstGeom prst="straightConnector1">
            <a:avLst/>
          </a:prstGeom>
          <a:ln w="1905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7AD7EA70-FF97-42C0-B9A6-1098FB9829AA}"/>
              </a:ext>
            </a:extLst>
          </p:cNvPr>
          <p:cNvCxnSpPr/>
          <p:nvPr/>
        </p:nvCxnSpPr>
        <p:spPr>
          <a:xfrm>
            <a:off x="6276299" y="4343949"/>
            <a:ext cx="129" cy="124587"/>
          </a:xfrm>
          <a:prstGeom prst="straightConnector1">
            <a:avLst/>
          </a:prstGeom>
          <a:ln w="1905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187" name="TextBox 186">
            <a:extLst>
              <a:ext uri="{FF2B5EF4-FFF2-40B4-BE49-F238E27FC236}">
                <a16:creationId xmlns:a16="http://schemas.microsoft.com/office/drawing/2014/main" id="{8CDBDAB7-4537-4B8C-8D62-6286AABCEB4C}"/>
              </a:ext>
            </a:extLst>
          </p:cNvPr>
          <p:cNvSpPr txBox="1"/>
          <p:nvPr/>
        </p:nvSpPr>
        <p:spPr>
          <a:xfrm>
            <a:off x="6391280" y="5533560"/>
            <a:ext cx="4612448" cy="646331"/>
          </a:xfrm>
          <a:prstGeom prst="rect">
            <a:avLst/>
          </a:prstGeom>
          <a:noFill/>
        </p:spPr>
        <p:txBody>
          <a:bodyPr wrap="square" rtlCol="0">
            <a:spAutoFit/>
          </a:bodyPr>
          <a:lstStyle/>
          <a:p>
            <a:r>
              <a:rPr lang="en-US" dirty="0"/>
              <a:t>Sensor recording from the left calf of the an athlete when he started jogging on a </a:t>
            </a:r>
            <a:r>
              <a:rPr lang="en-US" dirty="0" err="1"/>
              <a:t>threadmill</a:t>
            </a:r>
            <a:endParaRPr lang="en-US" dirty="0"/>
          </a:p>
        </p:txBody>
      </p:sp>
      <p:sp>
        <p:nvSpPr>
          <p:cNvPr id="188" name="Content Placeholder 2">
            <a:extLst>
              <a:ext uri="{FF2B5EF4-FFF2-40B4-BE49-F238E27FC236}">
                <a16:creationId xmlns:a16="http://schemas.microsoft.com/office/drawing/2014/main" id="{3A885818-2288-4AC1-8240-EA25FB702E4D}"/>
              </a:ext>
            </a:extLst>
          </p:cNvPr>
          <p:cNvSpPr txBox="1">
            <a:spLocks/>
          </p:cNvSpPr>
          <p:nvPr/>
        </p:nvSpPr>
        <p:spPr>
          <a:xfrm>
            <a:off x="496633" y="6048827"/>
            <a:ext cx="11287760" cy="487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…and we will show more chains later.</a:t>
            </a:r>
          </a:p>
        </p:txBody>
      </p:sp>
      <p:sp>
        <p:nvSpPr>
          <p:cNvPr id="189" name="Slide Number Placeholder 205">
            <a:extLst>
              <a:ext uri="{FF2B5EF4-FFF2-40B4-BE49-F238E27FC236}">
                <a16:creationId xmlns:a16="http://schemas.microsoft.com/office/drawing/2014/main" id="{34D6799B-8DB1-4223-99AE-78D55D89E895}"/>
              </a:ext>
            </a:extLst>
          </p:cNvPr>
          <p:cNvSpPr>
            <a:spLocks noGrp="1"/>
          </p:cNvSpPr>
          <p:nvPr>
            <p:ph type="sldNum" sz="quarter" idx="12"/>
          </p:nvPr>
        </p:nvSpPr>
        <p:spPr>
          <a:xfrm>
            <a:off x="8610600" y="6356350"/>
            <a:ext cx="2743200" cy="365125"/>
          </a:xfrm>
        </p:spPr>
        <p:txBody>
          <a:bodyPr/>
          <a:lstStyle/>
          <a:p>
            <a:r>
              <a:rPr lang="en-US" dirty="0"/>
              <a:t>8</a:t>
            </a:r>
          </a:p>
        </p:txBody>
      </p:sp>
      <p:pic>
        <p:nvPicPr>
          <p:cNvPr id="1028" name="Picture 4" descr="https://womensrunning-compgroup.netdna-ssl.com/wp-content/uploads/2013/06/Treadmill.jpg">
            <a:extLst>
              <a:ext uri="{FF2B5EF4-FFF2-40B4-BE49-F238E27FC236}">
                <a16:creationId xmlns:a16="http://schemas.microsoft.com/office/drawing/2014/main" id="{09B558DE-3793-4375-82F5-88944C805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3813" y="1081676"/>
            <a:ext cx="4011651" cy="2870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727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9EC757A-D244-4D78-BD1D-620A711F0F99}"/>
              </a:ext>
            </a:extLst>
          </p:cNvPr>
          <p:cNvSpPr txBox="1">
            <a:spLocks/>
          </p:cNvSpPr>
          <p:nvPr/>
        </p:nvSpPr>
        <p:spPr>
          <a:xfrm>
            <a:off x="200025" y="190500"/>
            <a:ext cx="10515600" cy="711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How Do We Find Time Series Chains?</a:t>
            </a:r>
          </a:p>
        </p:txBody>
      </p:sp>
      <p:sp>
        <p:nvSpPr>
          <p:cNvPr id="117" name="Content Placeholder 2">
            <a:extLst>
              <a:ext uri="{FF2B5EF4-FFF2-40B4-BE49-F238E27FC236}">
                <a16:creationId xmlns:a16="http://schemas.microsoft.com/office/drawing/2014/main" id="{CB8D6F78-92D9-4E56-9B56-2746F07F5D37}"/>
              </a:ext>
            </a:extLst>
          </p:cNvPr>
          <p:cNvSpPr>
            <a:spLocks noGrp="1"/>
          </p:cNvSpPr>
          <p:nvPr>
            <p:ph idx="1"/>
          </p:nvPr>
        </p:nvSpPr>
        <p:spPr>
          <a:xfrm>
            <a:off x="523788" y="1754260"/>
            <a:ext cx="4607322" cy="532718"/>
          </a:xfrm>
        </p:spPr>
        <p:txBody>
          <a:bodyPr/>
          <a:lstStyle/>
          <a:p>
            <a:pPr marL="0" indent="0">
              <a:buNone/>
            </a:pPr>
            <a:r>
              <a:rPr lang="en-US" dirty="0"/>
              <a:t>Let’s consider this time series:</a:t>
            </a:r>
          </a:p>
        </p:txBody>
      </p:sp>
      <p:sp>
        <p:nvSpPr>
          <p:cNvPr id="118" name="Rectangle 117">
            <a:extLst>
              <a:ext uri="{FF2B5EF4-FFF2-40B4-BE49-F238E27FC236}">
                <a16:creationId xmlns:a16="http://schemas.microsoft.com/office/drawing/2014/main" id="{5E9285D0-499F-46D4-82B3-A93C36D64B7B}"/>
              </a:ext>
            </a:extLst>
          </p:cNvPr>
          <p:cNvSpPr/>
          <p:nvPr/>
        </p:nvSpPr>
        <p:spPr>
          <a:xfrm>
            <a:off x="5131110" y="1775446"/>
            <a:ext cx="6122245" cy="461665"/>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47    32    1   22   2   58    3   36    4   -5    5   40</a:t>
            </a:r>
            <a:endParaRPr lang="en-US" sz="2400" dirty="0"/>
          </a:p>
        </p:txBody>
      </p:sp>
      <p:sp>
        <p:nvSpPr>
          <p:cNvPr id="2" name="Rectangle 1">
            <a:extLst>
              <a:ext uri="{FF2B5EF4-FFF2-40B4-BE49-F238E27FC236}">
                <a16:creationId xmlns:a16="http://schemas.microsoft.com/office/drawing/2014/main" id="{6CA06726-A1D3-493F-96D8-EA8C8E76D7C0}"/>
              </a:ext>
            </a:extLst>
          </p:cNvPr>
          <p:cNvSpPr/>
          <p:nvPr/>
        </p:nvSpPr>
        <p:spPr>
          <a:xfrm>
            <a:off x="519544" y="2327108"/>
            <a:ext cx="10947594" cy="1446550"/>
          </a:xfrm>
          <a:prstGeom prst="rect">
            <a:avLst/>
          </a:prstGeom>
        </p:spPr>
        <p:txBody>
          <a:bodyPr wrap="square">
            <a:spAutoFit/>
          </a:bodyPr>
          <a:lstStyle/>
          <a:p>
            <a:r>
              <a:rPr lang="en-US" sz="2200" dirty="0">
                <a:solidFill>
                  <a:srgbClr val="C00000"/>
                </a:solidFill>
              </a:rPr>
              <a:t>For simplicity, let us assume the subsequence length is 1, and the distance between every two subsequences is their absolute difference.</a:t>
            </a:r>
          </a:p>
          <a:p>
            <a:endParaRPr lang="en-US" sz="2200" dirty="0">
              <a:solidFill>
                <a:srgbClr val="C00000"/>
              </a:solidFill>
            </a:endParaRPr>
          </a:p>
          <a:p>
            <a:r>
              <a:rPr lang="en-US" sz="2200" dirty="0">
                <a:solidFill>
                  <a:srgbClr val="C00000"/>
                </a:solidFill>
              </a:rPr>
              <a:t>Do you see some potential chains here</a:t>
            </a:r>
            <a:r>
              <a:rPr lang="en-US" altLang="zh-CN" sz="2200" dirty="0">
                <a:solidFill>
                  <a:srgbClr val="C00000"/>
                </a:solidFill>
              </a:rPr>
              <a:t>? </a:t>
            </a:r>
            <a:endParaRPr lang="en-US" sz="2200" b="1" i="1" dirty="0">
              <a:solidFill>
                <a:srgbClr val="C00000"/>
              </a:solidFill>
            </a:endParaRPr>
          </a:p>
        </p:txBody>
      </p:sp>
      <p:sp>
        <p:nvSpPr>
          <p:cNvPr id="58" name="Slide Number Placeholder 205">
            <a:extLst>
              <a:ext uri="{FF2B5EF4-FFF2-40B4-BE49-F238E27FC236}">
                <a16:creationId xmlns:a16="http://schemas.microsoft.com/office/drawing/2014/main" id="{2CDAAD74-F648-44FE-A513-7A9E4ABD3482}"/>
              </a:ext>
            </a:extLst>
          </p:cNvPr>
          <p:cNvSpPr>
            <a:spLocks noGrp="1"/>
          </p:cNvSpPr>
          <p:nvPr>
            <p:ph type="sldNum" sz="quarter" idx="12"/>
          </p:nvPr>
        </p:nvSpPr>
        <p:spPr>
          <a:xfrm>
            <a:off x="8610600" y="6356350"/>
            <a:ext cx="2743200" cy="365125"/>
          </a:xfrm>
        </p:spPr>
        <p:txBody>
          <a:bodyPr/>
          <a:lstStyle/>
          <a:p>
            <a:r>
              <a:rPr lang="en-US" dirty="0"/>
              <a:t>9</a:t>
            </a:r>
          </a:p>
        </p:txBody>
      </p:sp>
    </p:spTree>
    <p:extLst>
      <p:ext uri="{BB962C8B-B14F-4D97-AF65-F5344CB8AC3E}">
        <p14:creationId xmlns:p14="http://schemas.microsoft.com/office/powerpoint/2010/main" val="3145087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9EC757A-D244-4D78-BD1D-620A711F0F99}"/>
              </a:ext>
            </a:extLst>
          </p:cNvPr>
          <p:cNvSpPr txBox="1">
            <a:spLocks/>
          </p:cNvSpPr>
          <p:nvPr/>
        </p:nvSpPr>
        <p:spPr>
          <a:xfrm>
            <a:off x="200025" y="190500"/>
            <a:ext cx="10515600" cy="711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How Do We Find Time Series Chains?</a:t>
            </a:r>
          </a:p>
        </p:txBody>
      </p:sp>
      <p:grpSp>
        <p:nvGrpSpPr>
          <p:cNvPr id="5" name="Group 4">
            <a:extLst>
              <a:ext uri="{FF2B5EF4-FFF2-40B4-BE49-F238E27FC236}">
                <a16:creationId xmlns:a16="http://schemas.microsoft.com/office/drawing/2014/main" id="{A3CA5613-C97C-441B-B28D-B315C561ACDD}"/>
              </a:ext>
            </a:extLst>
          </p:cNvPr>
          <p:cNvGrpSpPr/>
          <p:nvPr/>
        </p:nvGrpSpPr>
        <p:grpSpPr>
          <a:xfrm>
            <a:off x="6253628" y="2849801"/>
            <a:ext cx="4632780" cy="2217532"/>
            <a:chOff x="1106246" y="1989503"/>
            <a:chExt cx="3629589" cy="1492841"/>
          </a:xfrm>
        </p:grpSpPr>
        <p:sp>
          <p:nvSpPr>
            <p:cNvPr id="23" name="Rectangle 22">
              <a:extLst>
                <a:ext uri="{FF2B5EF4-FFF2-40B4-BE49-F238E27FC236}">
                  <a16:creationId xmlns:a16="http://schemas.microsoft.com/office/drawing/2014/main" id="{7B790BB3-0050-4498-A447-DDA458C25072}"/>
                </a:ext>
              </a:extLst>
            </p:cNvPr>
            <p:cNvSpPr/>
            <p:nvPr/>
          </p:nvSpPr>
          <p:spPr>
            <a:xfrm>
              <a:off x="1106246" y="2619948"/>
              <a:ext cx="3629589" cy="248634"/>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47    32    1   22   2   58    3   36    4   -5    5   40</a:t>
              </a:r>
              <a:endParaRPr lang="en-US" dirty="0"/>
            </a:p>
          </p:txBody>
        </p:sp>
        <p:grpSp>
          <p:nvGrpSpPr>
            <p:cNvPr id="24" name="Group 23">
              <a:extLst>
                <a:ext uri="{FF2B5EF4-FFF2-40B4-BE49-F238E27FC236}">
                  <a16:creationId xmlns:a16="http://schemas.microsoft.com/office/drawing/2014/main" id="{E039CF65-8B43-404F-80D8-19F515ED6951}"/>
                </a:ext>
              </a:extLst>
            </p:cNvPr>
            <p:cNvGrpSpPr/>
            <p:nvPr/>
          </p:nvGrpSpPr>
          <p:grpSpPr>
            <a:xfrm>
              <a:off x="1219200" y="1989503"/>
              <a:ext cx="3371543" cy="1492841"/>
              <a:chOff x="2419657" y="2144578"/>
              <a:chExt cx="3371543" cy="1492841"/>
            </a:xfrm>
          </p:grpSpPr>
          <p:sp>
            <p:nvSpPr>
              <p:cNvPr id="25" name="Freeform: Shape 24">
                <a:extLst>
                  <a:ext uri="{FF2B5EF4-FFF2-40B4-BE49-F238E27FC236}">
                    <a16:creationId xmlns:a16="http://schemas.microsoft.com/office/drawing/2014/main" id="{9E0EC268-289B-41C3-989A-22C39FEEF999}"/>
                  </a:ext>
                </a:extLst>
              </p:cNvPr>
              <p:cNvSpPr/>
              <p:nvPr/>
            </p:nvSpPr>
            <p:spPr>
              <a:xfrm>
                <a:off x="2484893" y="2208514"/>
                <a:ext cx="3201368" cy="581902"/>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7030A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Freeform: Shape 25">
                <a:extLst>
                  <a:ext uri="{FF2B5EF4-FFF2-40B4-BE49-F238E27FC236}">
                    <a16:creationId xmlns:a16="http://schemas.microsoft.com/office/drawing/2014/main" id="{B9D690D7-0AE5-44D2-8A86-1165B68302BE}"/>
                  </a:ext>
                </a:extLst>
              </p:cNvPr>
              <p:cNvSpPr/>
              <p:nvPr/>
            </p:nvSpPr>
            <p:spPr>
              <a:xfrm>
                <a:off x="2835267" y="2433706"/>
                <a:ext cx="1643704" cy="356709"/>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31D075C-ACC1-4F86-B8B4-AC4617CEF0EB}"/>
                  </a:ext>
                </a:extLst>
              </p:cNvPr>
              <p:cNvSpPr/>
              <p:nvPr/>
            </p:nvSpPr>
            <p:spPr>
              <a:xfrm>
                <a:off x="3116237" y="2610400"/>
                <a:ext cx="54958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829A82-CEA5-422E-8997-6FD467FB36EB}"/>
                  </a:ext>
                </a:extLst>
              </p:cNvPr>
              <p:cNvSpPr/>
              <p:nvPr/>
            </p:nvSpPr>
            <p:spPr>
              <a:xfrm>
                <a:off x="3679176" y="2610400"/>
                <a:ext cx="552765" cy="17218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C7247D-CE35-47F6-BDD0-895AD17A910B}"/>
                  </a:ext>
                </a:extLst>
              </p:cNvPr>
              <p:cNvSpPr/>
              <p:nvPr/>
            </p:nvSpPr>
            <p:spPr>
              <a:xfrm>
                <a:off x="4245300" y="2610400"/>
                <a:ext cx="593581"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2797E54-8FA1-46FE-8CC7-174547D3FE69}"/>
                  </a:ext>
                </a:extLst>
              </p:cNvPr>
              <p:cNvSpPr/>
              <p:nvPr/>
            </p:nvSpPr>
            <p:spPr>
              <a:xfrm>
                <a:off x="4838881" y="2606485"/>
                <a:ext cx="54353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5476FAA-2DB1-4B13-9C2A-E1C4AB82EEB0}"/>
                  </a:ext>
                </a:extLst>
              </p:cNvPr>
              <p:cNvSpPr/>
              <p:nvPr/>
            </p:nvSpPr>
            <p:spPr>
              <a:xfrm flipV="1">
                <a:off x="3196331" y="3007957"/>
                <a:ext cx="485031" cy="12092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CE8B0C56-142E-4451-9D2F-D785297D2E9A}"/>
                  </a:ext>
                </a:extLst>
              </p:cNvPr>
              <p:cNvSpPr/>
              <p:nvPr/>
            </p:nvSpPr>
            <p:spPr>
              <a:xfrm flipV="1">
                <a:off x="3680744" y="3000127"/>
                <a:ext cx="540190" cy="1997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607CB52-5623-476F-B1F5-B14798E84902}"/>
                  </a:ext>
                </a:extLst>
              </p:cNvPr>
              <p:cNvSpPr/>
              <p:nvPr/>
            </p:nvSpPr>
            <p:spPr>
              <a:xfrm flipV="1">
                <a:off x="4218349" y="3007959"/>
                <a:ext cx="581013" cy="20879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C41A267-1FDF-43CE-BA76-9E7AAC84D1CE}"/>
                  </a:ext>
                </a:extLst>
              </p:cNvPr>
              <p:cNvSpPr/>
              <p:nvPr/>
            </p:nvSpPr>
            <p:spPr>
              <a:xfrm flipV="1">
                <a:off x="4798623" y="3004043"/>
                <a:ext cx="583787" cy="20879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5C5D9802-BD34-42CD-8350-FE7FE5617C63}"/>
                  </a:ext>
                </a:extLst>
              </p:cNvPr>
              <p:cNvSpPr/>
              <p:nvPr/>
            </p:nvSpPr>
            <p:spPr>
              <a:xfrm>
                <a:off x="4536120" y="2144578"/>
                <a:ext cx="1255080" cy="63828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FA67652-3860-43E4-BAE8-24CD4F858C75}"/>
                  </a:ext>
                </a:extLst>
              </p:cNvPr>
              <p:cNvSpPr/>
              <p:nvPr/>
            </p:nvSpPr>
            <p:spPr>
              <a:xfrm>
                <a:off x="5110315" y="2726894"/>
                <a:ext cx="219607" cy="74713"/>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2"/>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5689D46-B1C4-4B27-B9F1-C9F87CB8875A}"/>
                  </a:ext>
                </a:extLst>
              </p:cNvPr>
              <p:cNvSpPr/>
              <p:nvPr/>
            </p:nvSpPr>
            <p:spPr>
              <a:xfrm flipV="1">
                <a:off x="2490505" y="3003847"/>
                <a:ext cx="279418" cy="7247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4C822F47-E03B-402D-814D-B620BA4C18A0}"/>
                  </a:ext>
                </a:extLst>
              </p:cNvPr>
              <p:cNvSpPr/>
              <p:nvPr/>
            </p:nvSpPr>
            <p:spPr>
              <a:xfrm flipV="1">
                <a:off x="2937639" y="3007956"/>
                <a:ext cx="164978" cy="6836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778AB501-B05F-4523-9C72-72736A336FF9}"/>
                  </a:ext>
                </a:extLst>
              </p:cNvPr>
              <p:cNvSpPr/>
              <p:nvPr/>
            </p:nvSpPr>
            <p:spPr>
              <a:xfrm flipV="1">
                <a:off x="2850036" y="3003630"/>
                <a:ext cx="579113" cy="19143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000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8E230F5-DD00-4F91-B97D-05B4009AF309}"/>
                  </a:ext>
                </a:extLst>
              </p:cNvPr>
              <p:cNvSpPr/>
              <p:nvPr/>
            </p:nvSpPr>
            <p:spPr>
              <a:xfrm flipV="1">
                <a:off x="2419657" y="3005434"/>
                <a:ext cx="1522332" cy="615351"/>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4"/>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CD60DC-97DA-4648-A132-F96898DE9047}"/>
                  </a:ext>
                </a:extLst>
              </p:cNvPr>
              <p:cNvSpPr/>
              <p:nvPr/>
            </p:nvSpPr>
            <p:spPr>
              <a:xfrm flipV="1">
                <a:off x="2771611" y="3002089"/>
                <a:ext cx="1761141" cy="635330"/>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4B9B6F60-A54D-468E-B276-CCDAD2545DE9}"/>
                  </a:ext>
                </a:extLst>
              </p:cNvPr>
              <p:cNvSpPr/>
              <p:nvPr/>
            </p:nvSpPr>
            <p:spPr>
              <a:xfrm flipV="1">
                <a:off x="3117492" y="3016743"/>
                <a:ext cx="1944005" cy="50512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7798AAF-7EF4-47EE-BAD9-9E5D48C74FEF}"/>
                  </a:ext>
                </a:extLst>
              </p:cNvPr>
              <p:cNvSpPr/>
              <p:nvPr/>
            </p:nvSpPr>
            <p:spPr>
              <a:xfrm flipV="1">
                <a:off x="4547100" y="3003101"/>
                <a:ext cx="1149345" cy="463882"/>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385DCE5-21C7-452F-97D8-F14D2FD62D2D}"/>
                  </a:ext>
                </a:extLst>
              </p:cNvPr>
              <p:cNvSpPr/>
              <p:nvPr/>
            </p:nvSpPr>
            <p:spPr>
              <a:xfrm>
                <a:off x="3388333" y="2307430"/>
                <a:ext cx="1144419" cy="491691"/>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000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3B7A459-37CC-496D-92D7-58B70D073A53}"/>
                  </a:ext>
                </a:extLst>
              </p:cNvPr>
              <p:cNvSpPr/>
              <p:nvPr/>
            </p:nvSpPr>
            <p:spPr>
              <a:xfrm>
                <a:off x="5382410" y="2732075"/>
                <a:ext cx="205933" cy="45719"/>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2"/>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Shape 45">
              <a:extLst>
                <a:ext uri="{FF2B5EF4-FFF2-40B4-BE49-F238E27FC236}">
                  <a16:creationId xmlns:a16="http://schemas.microsoft.com/office/drawing/2014/main" id="{3039C964-040C-41FF-809F-11E08DB49984}"/>
                </a:ext>
              </a:extLst>
            </p:cNvPr>
            <p:cNvSpPr/>
            <p:nvPr/>
          </p:nvSpPr>
          <p:spPr>
            <a:xfrm>
              <a:off x="2809045" y="2097470"/>
              <a:ext cx="1733909" cy="546328"/>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C00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41642F69-47C7-4643-A7E6-8BA03D8FC9AE}"/>
              </a:ext>
            </a:extLst>
          </p:cNvPr>
          <p:cNvSpPr/>
          <p:nvPr/>
        </p:nvSpPr>
        <p:spPr>
          <a:xfrm>
            <a:off x="1979600" y="4060812"/>
            <a:ext cx="54958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D07F5CDF-EC32-402D-BD9F-41B6102C9996}"/>
              </a:ext>
            </a:extLst>
          </p:cNvPr>
          <p:cNvSpPr/>
          <p:nvPr/>
        </p:nvSpPr>
        <p:spPr>
          <a:xfrm flipV="1">
            <a:off x="2029982" y="4518427"/>
            <a:ext cx="485031" cy="12092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111FD2CA-675C-4879-A52F-B1974AF3D759}"/>
              </a:ext>
            </a:extLst>
          </p:cNvPr>
          <p:cNvSpPr txBox="1"/>
          <p:nvPr/>
        </p:nvSpPr>
        <p:spPr>
          <a:xfrm>
            <a:off x="2632612" y="3955599"/>
            <a:ext cx="3124200" cy="369332"/>
          </a:xfrm>
          <a:prstGeom prst="rect">
            <a:avLst/>
          </a:prstGeom>
          <a:noFill/>
        </p:spPr>
        <p:txBody>
          <a:bodyPr wrap="square" rtlCol="0">
            <a:spAutoFit/>
          </a:bodyPr>
          <a:lstStyle/>
          <a:p>
            <a:r>
              <a:rPr lang="en-US" dirty="0"/>
              <a:t>Right Nearest Neighbor </a:t>
            </a:r>
            <a:r>
              <a:rPr lang="en-US" i="1" dirty="0"/>
              <a:t>(RNN)</a:t>
            </a:r>
          </a:p>
        </p:txBody>
      </p:sp>
      <p:sp>
        <p:nvSpPr>
          <p:cNvPr id="66" name="TextBox 65">
            <a:extLst>
              <a:ext uri="{FF2B5EF4-FFF2-40B4-BE49-F238E27FC236}">
                <a16:creationId xmlns:a16="http://schemas.microsoft.com/office/drawing/2014/main" id="{70926DCE-F437-4B69-AE28-D6DA2C01325A}"/>
              </a:ext>
            </a:extLst>
          </p:cNvPr>
          <p:cNvSpPr txBox="1"/>
          <p:nvPr/>
        </p:nvSpPr>
        <p:spPr>
          <a:xfrm>
            <a:off x="2632612" y="4367230"/>
            <a:ext cx="3124200" cy="369332"/>
          </a:xfrm>
          <a:prstGeom prst="rect">
            <a:avLst/>
          </a:prstGeom>
          <a:noFill/>
        </p:spPr>
        <p:txBody>
          <a:bodyPr wrap="square" rtlCol="0">
            <a:spAutoFit/>
          </a:bodyPr>
          <a:lstStyle/>
          <a:p>
            <a:r>
              <a:rPr lang="en-US" dirty="0"/>
              <a:t>Left Nearest Neighbor </a:t>
            </a:r>
            <a:r>
              <a:rPr lang="en-US" i="1" dirty="0"/>
              <a:t>(LNN)</a:t>
            </a:r>
          </a:p>
        </p:txBody>
      </p:sp>
      <p:sp>
        <p:nvSpPr>
          <p:cNvPr id="117" name="Content Placeholder 2">
            <a:extLst>
              <a:ext uri="{FF2B5EF4-FFF2-40B4-BE49-F238E27FC236}">
                <a16:creationId xmlns:a16="http://schemas.microsoft.com/office/drawing/2014/main" id="{CB8D6F78-92D9-4E56-9B56-2746F07F5D37}"/>
              </a:ext>
            </a:extLst>
          </p:cNvPr>
          <p:cNvSpPr>
            <a:spLocks noGrp="1"/>
          </p:cNvSpPr>
          <p:nvPr>
            <p:ph idx="1"/>
          </p:nvPr>
        </p:nvSpPr>
        <p:spPr>
          <a:xfrm>
            <a:off x="523788" y="1754260"/>
            <a:ext cx="4607322" cy="532718"/>
          </a:xfrm>
        </p:spPr>
        <p:txBody>
          <a:bodyPr/>
          <a:lstStyle/>
          <a:p>
            <a:pPr marL="0" indent="0">
              <a:buNone/>
            </a:pPr>
            <a:r>
              <a:rPr lang="en-US" dirty="0"/>
              <a:t>Let’s consider this time series:</a:t>
            </a:r>
          </a:p>
        </p:txBody>
      </p:sp>
      <p:sp>
        <p:nvSpPr>
          <p:cNvPr id="118" name="Rectangle 117">
            <a:extLst>
              <a:ext uri="{FF2B5EF4-FFF2-40B4-BE49-F238E27FC236}">
                <a16:creationId xmlns:a16="http://schemas.microsoft.com/office/drawing/2014/main" id="{5E9285D0-499F-46D4-82B3-A93C36D64B7B}"/>
              </a:ext>
            </a:extLst>
          </p:cNvPr>
          <p:cNvSpPr/>
          <p:nvPr/>
        </p:nvSpPr>
        <p:spPr>
          <a:xfrm>
            <a:off x="5131110" y="1775446"/>
            <a:ext cx="6122245" cy="461665"/>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47    32    1   22   2   58    3   36    4   -5    5   40</a:t>
            </a:r>
            <a:endParaRPr lang="en-US" sz="2400" dirty="0"/>
          </a:p>
        </p:txBody>
      </p:sp>
      <p:sp>
        <p:nvSpPr>
          <p:cNvPr id="148" name="TextBox 147">
            <a:extLst>
              <a:ext uri="{FF2B5EF4-FFF2-40B4-BE49-F238E27FC236}">
                <a16:creationId xmlns:a16="http://schemas.microsoft.com/office/drawing/2014/main" id="{FD3E61E8-0CCA-4ED0-81A3-A984EB9DF5DA}"/>
              </a:ext>
            </a:extLst>
          </p:cNvPr>
          <p:cNvSpPr txBox="1"/>
          <p:nvPr/>
        </p:nvSpPr>
        <p:spPr>
          <a:xfrm>
            <a:off x="546963" y="3046809"/>
            <a:ext cx="5481976" cy="707886"/>
          </a:xfrm>
          <a:prstGeom prst="rect">
            <a:avLst/>
          </a:prstGeom>
          <a:noFill/>
        </p:spPr>
        <p:txBody>
          <a:bodyPr wrap="square" rtlCol="0">
            <a:spAutoFit/>
          </a:bodyPr>
          <a:lstStyle/>
          <a:p>
            <a:r>
              <a:rPr lang="en-US" sz="2000" dirty="0"/>
              <a:t>Let’s use arrows to point every subsequence to its left/right nearest neighbors.</a:t>
            </a:r>
          </a:p>
        </p:txBody>
      </p:sp>
      <mc:AlternateContent xmlns:mc="http://schemas.openxmlformats.org/markup-compatibility/2006" xmlns:a14="http://schemas.microsoft.com/office/drawing/2010/main">
        <mc:Choice Requires="a14">
          <p:sp>
            <p:nvSpPr>
              <p:cNvPr id="149" name="TextBox 148">
                <a:extLst>
                  <a:ext uri="{FF2B5EF4-FFF2-40B4-BE49-F238E27FC236}">
                    <a16:creationId xmlns:a16="http://schemas.microsoft.com/office/drawing/2014/main" id="{8672FE9C-EC96-4FFE-B728-AB6A2C04D0DC}"/>
                  </a:ext>
                </a:extLst>
              </p:cNvPr>
              <p:cNvSpPr txBox="1"/>
              <p:nvPr/>
            </p:nvSpPr>
            <p:spPr>
              <a:xfrm>
                <a:off x="555142" y="5193036"/>
                <a:ext cx="10989158" cy="1446550"/>
              </a:xfrm>
              <a:prstGeom prst="rect">
                <a:avLst/>
              </a:prstGeom>
              <a:noFill/>
            </p:spPr>
            <p:txBody>
              <a:bodyPr wrap="square" rtlCol="0">
                <a:spAutoFit/>
              </a:bodyPr>
              <a:lstStyle/>
              <a:p>
                <a:r>
                  <a:rPr lang="en-US" sz="2000" dirty="0"/>
                  <a:t>If </a:t>
                </a:r>
                <a14:m>
                  <m:oMath xmlns:m="http://schemas.openxmlformats.org/officeDocument/2006/math">
                    <m:r>
                      <a:rPr lang="en-US" sz="2000" b="0" i="1" smtClean="0">
                        <a:latin typeface="Cambria Math" panose="02040503050406030204" pitchFamily="18" charset="0"/>
                      </a:rPr>
                      <m:t>𝑥</m:t>
                    </m:r>
                  </m:oMath>
                </a14:m>
                <a:r>
                  <a:rPr lang="en-US" sz="2000" dirty="0"/>
                  <a:t> and </a:t>
                </a:r>
                <a14:m>
                  <m:oMath xmlns:m="http://schemas.openxmlformats.org/officeDocument/2006/math">
                    <m:r>
                      <a:rPr lang="en-US" sz="2000" b="0" i="1" smtClean="0">
                        <a:latin typeface="Cambria Math" panose="02040503050406030204" pitchFamily="18" charset="0"/>
                      </a:rPr>
                      <m:t>𝑦</m:t>
                    </m:r>
                  </m:oMath>
                </a14:m>
                <a:r>
                  <a:rPr lang="en-US" sz="2000" dirty="0"/>
                  <a:t> are two consecutive items in a chain</a:t>
                </a:r>
                <a:r>
                  <a:rPr lang="en-US" sz="2000" b="1" dirty="0"/>
                  <a:t>, </a:t>
                </a:r>
                <a:r>
                  <a:rPr lang="en-US" sz="2400" b="1" dirty="0"/>
                  <a:t>then </a:t>
                </a:r>
                <a14:m>
                  <m:oMath xmlns:m="http://schemas.openxmlformats.org/officeDocument/2006/math">
                    <m:r>
                      <a:rPr lang="en-US" sz="2400" b="1" i="1" smtClean="0">
                        <a:latin typeface="Cambria Math" panose="02040503050406030204" pitchFamily="18" charset="0"/>
                      </a:rPr>
                      <m:t>𝒚</m:t>
                    </m:r>
                  </m:oMath>
                </a14:m>
                <a:r>
                  <a:rPr lang="en-US" sz="2400" b="1" dirty="0"/>
                  <a:t> is the right nearest neighbor of </a:t>
                </a:r>
                <a14:m>
                  <m:oMath xmlns:m="http://schemas.openxmlformats.org/officeDocument/2006/math">
                    <m:r>
                      <a:rPr lang="en-US" sz="2400" b="1" i="1" smtClean="0">
                        <a:latin typeface="Cambria Math" panose="02040503050406030204" pitchFamily="18" charset="0"/>
                      </a:rPr>
                      <m:t>𝒙</m:t>
                    </m:r>
                  </m:oMath>
                </a14:m>
                <a:r>
                  <a:rPr lang="en-US" sz="2400" b="1" dirty="0"/>
                  <a:t>, and </a:t>
                </a:r>
                <a14:m>
                  <m:oMath xmlns:m="http://schemas.openxmlformats.org/officeDocument/2006/math">
                    <m:r>
                      <a:rPr lang="en-US" sz="2400" b="1" i="1" smtClean="0">
                        <a:latin typeface="Cambria Math" panose="02040503050406030204" pitchFamily="18" charset="0"/>
                      </a:rPr>
                      <m:t>𝒙</m:t>
                    </m:r>
                  </m:oMath>
                </a14:m>
                <a:r>
                  <a:rPr lang="en-US" sz="2400" b="1" dirty="0"/>
                  <a:t> is the left nearest neighbor of </a:t>
                </a:r>
                <a14:m>
                  <m:oMath xmlns:m="http://schemas.openxmlformats.org/officeDocument/2006/math">
                    <m:r>
                      <a:rPr lang="en-US" sz="2400" b="1" i="1" smtClean="0">
                        <a:latin typeface="Cambria Math" panose="02040503050406030204" pitchFamily="18" charset="0"/>
                      </a:rPr>
                      <m:t>𝒚</m:t>
                    </m:r>
                  </m:oMath>
                </a14:m>
                <a:r>
                  <a:rPr lang="en-US" sz="2400" b="1" i="1" dirty="0"/>
                  <a:t>.</a:t>
                </a:r>
                <a:endParaRPr lang="en-US" sz="2400" dirty="0"/>
              </a:p>
              <a:p>
                <a:endParaRPr lang="en-US" sz="2000" dirty="0"/>
              </a:p>
              <a:p>
                <a:r>
                  <a:rPr lang="en-US" sz="2000" dirty="0"/>
                  <a:t>That is to say, every two consecutive links in a chain are connected by a loop:</a:t>
                </a:r>
              </a:p>
            </p:txBody>
          </p:sp>
        </mc:Choice>
        <mc:Fallback xmlns="">
          <p:sp>
            <p:nvSpPr>
              <p:cNvPr id="149" name="TextBox 148">
                <a:extLst>
                  <a:ext uri="{FF2B5EF4-FFF2-40B4-BE49-F238E27FC236}">
                    <a16:creationId xmlns:a16="http://schemas.microsoft.com/office/drawing/2014/main" id="{8672FE9C-EC96-4FFE-B728-AB6A2C04D0DC}"/>
                  </a:ext>
                </a:extLst>
              </p:cNvPr>
              <p:cNvSpPr txBox="1">
                <a:spLocks noRot="1" noChangeAspect="1" noMove="1" noResize="1" noEditPoints="1" noAdjustHandles="1" noChangeArrowheads="1" noChangeShapeType="1" noTextEdit="1"/>
              </p:cNvSpPr>
              <p:nvPr/>
            </p:nvSpPr>
            <p:spPr>
              <a:xfrm>
                <a:off x="555142" y="5193036"/>
                <a:ext cx="10989158" cy="1446550"/>
              </a:xfrm>
              <a:prstGeom prst="rect">
                <a:avLst/>
              </a:prstGeom>
              <a:blipFill>
                <a:blip r:embed="rId3"/>
                <a:stretch>
                  <a:fillRect l="-555" t="-3376" b="-6751"/>
                </a:stretch>
              </a:blipFill>
            </p:spPr>
            <p:txBody>
              <a:bodyPr/>
              <a:lstStyle/>
              <a:p>
                <a:r>
                  <a:rPr lang="en-US">
                    <a:noFill/>
                  </a:rPr>
                  <a:t> </a:t>
                </a:r>
              </a:p>
            </p:txBody>
          </p:sp>
        </mc:Fallback>
      </mc:AlternateContent>
      <p:sp>
        <p:nvSpPr>
          <p:cNvPr id="52" name="Freeform: Shape 51">
            <a:extLst>
              <a:ext uri="{FF2B5EF4-FFF2-40B4-BE49-F238E27FC236}">
                <a16:creationId xmlns:a16="http://schemas.microsoft.com/office/drawing/2014/main" id="{B17BE799-B9F0-4533-8303-50F67ED16215}"/>
              </a:ext>
            </a:extLst>
          </p:cNvPr>
          <p:cNvSpPr/>
          <p:nvPr/>
        </p:nvSpPr>
        <p:spPr>
          <a:xfrm>
            <a:off x="9036246" y="6134561"/>
            <a:ext cx="54958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w="28575">
            <a:solidFill>
              <a:srgbClr val="FF0000"/>
            </a:solidFill>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AAF04FF9-DFDA-44E9-98F4-660A56A02846}"/>
              </a:ext>
            </a:extLst>
          </p:cNvPr>
          <p:cNvSpPr/>
          <p:nvPr/>
        </p:nvSpPr>
        <p:spPr>
          <a:xfrm flipV="1">
            <a:off x="9048611" y="6556962"/>
            <a:ext cx="485031" cy="12092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w="28575">
            <a:solidFill>
              <a:srgbClr val="FF0000"/>
            </a:solidFill>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Content Placeholder 2">
            <a:extLst>
              <a:ext uri="{FF2B5EF4-FFF2-40B4-BE49-F238E27FC236}">
                <a16:creationId xmlns:a16="http://schemas.microsoft.com/office/drawing/2014/main" id="{A58CBD38-E1FD-413E-B1F1-E37B82BB7601}"/>
              </a:ext>
            </a:extLst>
          </p:cNvPr>
          <p:cNvSpPr txBox="1">
            <a:spLocks/>
          </p:cNvSpPr>
          <p:nvPr/>
        </p:nvSpPr>
        <p:spPr>
          <a:xfrm>
            <a:off x="519544" y="1047622"/>
            <a:ext cx="10515600" cy="5327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First we need to define Time Series Chains.</a:t>
            </a:r>
            <a:endParaRPr lang="en-US" dirty="0"/>
          </a:p>
        </p:txBody>
      </p:sp>
      <p:sp>
        <p:nvSpPr>
          <p:cNvPr id="2" name="Rectangle 1">
            <a:extLst>
              <a:ext uri="{FF2B5EF4-FFF2-40B4-BE49-F238E27FC236}">
                <a16:creationId xmlns:a16="http://schemas.microsoft.com/office/drawing/2014/main" id="{6CA06726-A1D3-493F-96D8-EA8C8E76D7C0}"/>
              </a:ext>
            </a:extLst>
          </p:cNvPr>
          <p:cNvSpPr/>
          <p:nvPr/>
        </p:nvSpPr>
        <p:spPr>
          <a:xfrm>
            <a:off x="519544" y="2327108"/>
            <a:ext cx="10947594" cy="430887"/>
          </a:xfrm>
          <a:prstGeom prst="rect">
            <a:avLst/>
          </a:prstGeom>
        </p:spPr>
        <p:txBody>
          <a:bodyPr wrap="square">
            <a:spAutoFit/>
          </a:bodyPr>
          <a:lstStyle/>
          <a:p>
            <a:r>
              <a:rPr lang="en-US" sz="2200" dirty="0">
                <a:solidFill>
                  <a:srgbClr val="C00000"/>
                </a:solidFill>
              </a:rPr>
              <a:t>Our chain definition is based on the left and right nearest neighbors of every subsequence.</a:t>
            </a:r>
            <a:endParaRPr lang="en-US" sz="2200" b="1" i="1" dirty="0">
              <a:solidFill>
                <a:srgbClr val="C00000"/>
              </a:solidFill>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1F59A4C5-377E-41E7-BD9B-1EF850446E05}"/>
                  </a:ext>
                </a:extLst>
              </p:cNvPr>
              <p:cNvSpPr/>
              <p:nvPr/>
            </p:nvSpPr>
            <p:spPr>
              <a:xfrm>
                <a:off x="8783068" y="6227687"/>
                <a:ext cx="37061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𝒙</m:t>
                      </m:r>
                    </m:oMath>
                  </m:oMathPara>
                </a14:m>
                <a:endParaRPr lang="en-US" dirty="0"/>
              </a:p>
            </p:txBody>
          </p:sp>
        </mc:Choice>
        <mc:Fallback xmlns="">
          <p:sp>
            <p:nvSpPr>
              <p:cNvPr id="3" name="Rectangle 2">
                <a:extLst>
                  <a:ext uri="{FF2B5EF4-FFF2-40B4-BE49-F238E27FC236}">
                    <a16:creationId xmlns:a16="http://schemas.microsoft.com/office/drawing/2014/main" id="{1F59A4C5-377E-41E7-BD9B-1EF850446E05}"/>
                  </a:ext>
                </a:extLst>
              </p:cNvPr>
              <p:cNvSpPr>
                <a:spLocks noRot="1" noChangeAspect="1" noMove="1" noResize="1" noEditPoints="1" noAdjustHandles="1" noChangeArrowheads="1" noChangeShapeType="1" noTextEdit="1"/>
              </p:cNvSpPr>
              <p:nvPr/>
            </p:nvSpPr>
            <p:spPr>
              <a:xfrm>
                <a:off x="8783068" y="6227687"/>
                <a:ext cx="370614"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96F89DD-5896-4875-948D-D88B33D8870C}"/>
                  </a:ext>
                </a:extLst>
              </p:cNvPr>
              <p:cNvSpPr/>
              <p:nvPr/>
            </p:nvSpPr>
            <p:spPr>
              <a:xfrm>
                <a:off x="9456682" y="6226809"/>
                <a:ext cx="37542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𝒚</m:t>
                      </m:r>
                    </m:oMath>
                  </m:oMathPara>
                </a14:m>
                <a:endParaRPr lang="en-US" b="1" dirty="0"/>
              </a:p>
            </p:txBody>
          </p:sp>
        </mc:Choice>
        <mc:Fallback xmlns="">
          <p:sp>
            <p:nvSpPr>
              <p:cNvPr id="4" name="Rectangle 3">
                <a:extLst>
                  <a:ext uri="{FF2B5EF4-FFF2-40B4-BE49-F238E27FC236}">
                    <a16:creationId xmlns:a16="http://schemas.microsoft.com/office/drawing/2014/main" id="{896F89DD-5896-4875-948D-D88B33D8870C}"/>
                  </a:ext>
                </a:extLst>
              </p:cNvPr>
              <p:cNvSpPr>
                <a:spLocks noRot="1" noChangeAspect="1" noMove="1" noResize="1" noEditPoints="1" noAdjustHandles="1" noChangeArrowheads="1" noChangeShapeType="1" noTextEdit="1"/>
              </p:cNvSpPr>
              <p:nvPr/>
            </p:nvSpPr>
            <p:spPr>
              <a:xfrm>
                <a:off x="9456682" y="6226809"/>
                <a:ext cx="375424" cy="369332"/>
              </a:xfrm>
              <a:prstGeom prst="rect">
                <a:avLst/>
              </a:prstGeom>
              <a:blipFill>
                <a:blip r:embed="rId5"/>
                <a:stretch>
                  <a:fillRect b="-6557"/>
                </a:stretch>
              </a:blipFill>
            </p:spPr>
            <p:txBody>
              <a:bodyPr/>
              <a:lstStyle/>
              <a:p>
                <a:r>
                  <a:rPr lang="en-US">
                    <a:noFill/>
                  </a:rPr>
                  <a:t> </a:t>
                </a:r>
              </a:p>
            </p:txBody>
          </p:sp>
        </mc:Fallback>
      </mc:AlternateContent>
      <p:sp>
        <p:nvSpPr>
          <p:cNvPr id="47" name="Slide Number Placeholder 205">
            <a:extLst>
              <a:ext uri="{FF2B5EF4-FFF2-40B4-BE49-F238E27FC236}">
                <a16:creationId xmlns:a16="http://schemas.microsoft.com/office/drawing/2014/main" id="{B0F83B83-8276-4D7A-8840-B6877931D6F6}"/>
              </a:ext>
            </a:extLst>
          </p:cNvPr>
          <p:cNvSpPr>
            <a:spLocks noGrp="1"/>
          </p:cNvSpPr>
          <p:nvPr>
            <p:ph type="sldNum" sz="quarter" idx="12"/>
          </p:nvPr>
        </p:nvSpPr>
        <p:spPr>
          <a:xfrm>
            <a:off x="8610600" y="6356350"/>
            <a:ext cx="2743200" cy="365125"/>
          </a:xfrm>
        </p:spPr>
        <p:txBody>
          <a:bodyPr/>
          <a:lstStyle/>
          <a:p>
            <a:r>
              <a:rPr lang="en-US" dirty="0"/>
              <a:t>10</a:t>
            </a:r>
          </a:p>
        </p:txBody>
      </p:sp>
    </p:spTree>
    <p:extLst>
      <p:ext uri="{BB962C8B-B14F-4D97-AF65-F5344CB8AC3E}">
        <p14:creationId xmlns:p14="http://schemas.microsoft.com/office/powerpoint/2010/main" val="3329635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9EC757A-D244-4D78-BD1D-620A711F0F99}"/>
              </a:ext>
            </a:extLst>
          </p:cNvPr>
          <p:cNvSpPr txBox="1">
            <a:spLocks/>
          </p:cNvSpPr>
          <p:nvPr/>
        </p:nvSpPr>
        <p:spPr>
          <a:xfrm>
            <a:off x="200025" y="190500"/>
            <a:ext cx="10515600" cy="711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Defining Time Series Chains</a:t>
            </a:r>
          </a:p>
        </p:txBody>
      </p:sp>
      <p:grpSp>
        <p:nvGrpSpPr>
          <p:cNvPr id="5" name="Group 4">
            <a:extLst>
              <a:ext uri="{FF2B5EF4-FFF2-40B4-BE49-F238E27FC236}">
                <a16:creationId xmlns:a16="http://schemas.microsoft.com/office/drawing/2014/main" id="{A3CA5613-C97C-441B-B28D-B315C561ACDD}"/>
              </a:ext>
            </a:extLst>
          </p:cNvPr>
          <p:cNvGrpSpPr/>
          <p:nvPr/>
        </p:nvGrpSpPr>
        <p:grpSpPr>
          <a:xfrm>
            <a:off x="5644777" y="1169652"/>
            <a:ext cx="4632780" cy="2217532"/>
            <a:chOff x="1106246" y="1989503"/>
            <a:chExt cx="3629589" cy="1492841"/>
          </a:xfrm>
        </p:grpSpPr>
        <p:sp>
          <p:nvSpPr>
            <p:cNvPr id="23" name="Rectangle 22">
              <a:extLst>
                <a:ext uri="{FF2B5EF4-FFF2-40B4-BE49-F238E27FC236}">
                  <a16:creationId xmlns:a16="http://schemas.microsoft.com/office/drawing/2014/main" id="{7B790BB3-0050-4498-A447-DDA458C25072}"/>
                </a:ext>
              </a:extLst>
            </p:cNvPr>
            <p:cNvSpPr/>
            <p:nvPr/>
          </p:nvSpPr>
          <p:spPr>
            <a:xfrm>
              <a:off x="1106246" y="2619948"/>
              <a:ext cx="3629589" cy="248634"/>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47    32    1   22   2   58    3   36    4   -5    5   40</a:t>
              </a:r>
              <a:endParaRPr lang="en-US" dirty="0"/>
            </a:p>
          </p:txBody>
        </p:sp>
        <p:grpSp>
          <p:nvGrpSpPr>
            <p:cNvPr id="24" name="Group 23">
              <a:extLst>
                <a:ext uri="{FF2B5EF4-FFF2-40B4-BE49-F238E27FC236}">
                  <a16:creationId xmlns:a16="http://schemas.microsoft.com/office/drawing/2014/main" id="{E039CF65-8B43-404F-80D8-19F515ED6951}"/>
                </a:ext>
              </a:extLst>
            </p:cNvPr>
            <p:cNvGrpSpPr/>
            <p:nvPr/>
          </p:nvGrpSpPr>
          <p:grpSpPr>
            <a:xfrm>
              <a:off x="1219200" y="1989503"/>
              <a:ext cx="3371543" cy="1492841"/>
              <a:chOff x="2419657" y="2144578"/>
              <a:chExt cx="3371543" cy="1492841"/>
            </a:xfrm>
          </p:grpSpPr>
          <p:sp>
            <p:nvSpPr>
              <p:cNvPr id="25" name="Freeform: Shape 24">
                <a:extLst>
                  <a:ext uri="{FF2B5EF4-FFF2-40B4-BE49-F238E27FC236}">
                    <a16:creationId xmlns:a16="http://schemas.microsoft.com/office/drawing/2014/main" id="{9E0EC268-289B-41C3-989A-22C39FEEF999}"/>
                  </a:ext>
                </a:extLst>
              </p:cNvPr>
              <p:cNvSpPr/>
              <p:nvPr/>
            </p:nvSpPr>
            <p:spPr>
              <a:xfrm>
                <a:off x="2484893" y="2208514"/>
                <a:ext cx="3201368" cy="581902"/>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7030A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Freeform: Shape 25">
                <a:extLst>
                  <a:ext uri="{FF2B5EF4-FFF2-40B4-BE49-F238E27FC236}">
                    <a16:creationId xmlns:a16="http://schemas.microsoft.com/office/drawing/2014/main" id="{B9D690D7-0AE5-44D2-8A86-1165B68302BE}"/>
                  </a:ext>
                </a:extLst>
              </p:cNvPr>
              <p:cNvSpPr/>
              <p:nvPr/>
            </p:nvSpPr>
            <p:spPr>
              <a:xfrm>
                <a:off x="2835267" y="2433706"/>
                <a:ext cx="1643704" cy="356709"/>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31D075C-ACC1-4F86-B8B4-AC4617CEF0EB}"/>
                  </a:ext>
                </a:extLst>
              </p:cNvPr>
              <p:cNvSpPr/>
              <p:nvPr/>
            </p:nvSpPr>
            <p:spPr>
              <a:xfrm>
                <a:off x="3116237" y="2610400"/>
                <a:ext cx="54958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829A82-CEA5-422E-8997-6FD467FB36EB}"/>
                  </a:ext>
                </a:extLst>
              </p:cNvPr>
              <p:cNvSpPr/>
              <p:nvPr/>
            </p:nvSpPr>
            <p:spPr>
              <a:xfrm>
                <a:off x="3679176" y="2610400"/>
                <a:ext cx="552765" cy="17218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C7247D-CE35-47F6-BDD0-895AD17A910B}"/>
                  </a:ext>
                </a:extLst>
              </p:cNvPr>
              <p:cNvSpPr/>
              <p:nvPr/>
            </p:nvSpPr>
            <p:spPr>
              <a:xfrm>
                <a:off x="4245300" y="2610400"/>
                <a:ext cx="593581"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2797E54-8FA1-46FE-8CC7-174547D3FE69}"/>
                  </a:ext>
                </a:extLst>
              </p:cNvPr>
              <p:cNvSpPr/>
              <p:nvPr/>
            </p:nvSpPr>
            <p:spPr>
              <a:xfrm>
                <a:off x="4838881" y="2606485"/>
                <a:ext cx="54353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5476FAA-2DB1-4B13-9C2A-E1C4AB82EEB0}"/>
                  </a:ext>
                </a:extLst>
              </p:cNvPr>
              <p:cNvSpPr/>
              <p:nvPr/>
            </p:nvSpPr>
            <p:spPr>
              <a:xfrm flipV="1">
                <a:off x="3196331" y="3007957"/>
                <a:ext cx="485031" cy="12092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CE8B0C56-142E-4451-9D2F-D785297D2E9A}"/>
                  </a:ext>
                </a:extLst>
              </p:cNvPr>
              <p:cNvSpPr/>
              <p:nvPr/>
            </p:nvSpPr>
            <p:spPr>
              <a:xfrm flipV="1">
                <a:off x="3680744" y="3000127"/>
                <a:ext cx="540190" cy="1997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607CB52-5623-476F-B1F5-B14798E84902}"/>
                  </a:ext>
                </a:extLst>
              </p:cNvPr>
              <p:cNvSpPr/>
              <p:nvPr/>
            </p:nvSpPr>
            <p:spPr>
              <a:xfrm flipV="1">
                <a:off x="4218349" y="3007959"/>
                <a:ext cx="581013" cy="20879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C41A267-1FDF-43CE-BA76-9E7AAC84D1CE}"/>
                  </a:ext>
                </a:extLst>
              </p:cNvPr>
              <p:cNvSpPr/>
              <p:nvPr/>
            </p:nvSpPr>
            <p:spPr>
              <a:xfrm flipV="1">
                <a:off x="4798623" y="3004043"/>
                <a:ext cx="583787" cy="20879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5C5D9802-BD34-42CD-8350-FE7FE5617C63}"/>
                  </a:ext>
                </a:extLst>
              </p:cNvPr>
              <p:cNvSpPr/>
              <p:nvPr/>
            </p:nvSpPr>
            <p:spPr>
              <a:xfrm>
                <a:off x="4536120" y="2144578"/>
                <a:ext cx="1255080" cy="63828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FA67652-3860-43E4-BAE8-24CD4F858C75}"/>
                  </a:ext>
                </a:extLst>
              </p:cNvPr>
              <p:cNvSpPr/>
              <p:nvPr/>
            </p:nvSpPr>
            <p:spPr>
              <a:xfrm>
                <a:off x="5110315" y="2726894"/>
                <a:ext cx="219607" cy="74713"/>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2"/>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5689D46-B1C4-4B27-B9F1-C9F87CB8875A}"/>
                  </a:ext>
                </a:extLst>
              </p:cNvPr>
              <p:cNvSpPr/>
              <p:nvPr/>
            </p:nvSpPr>
            <p:spPr>
              <a:xfrm flipV="1">
                <a:off x="2490505" y="3003847"/>
                <a:ext cx="279418" cy="7247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4C822F47-E03B-402D-814D-B620BA4C18A0}"/>
                  </a:ext>
                </a:extLst>
              </p:cNvPr>
              <p:cNvSpPr/>
              <p:nvPr/>
            </p:nvSpPr>
            <p:spPr>
              <a:xfrm flipV="1">
                <a:off x="2937639" y="3007956"/>
                <a:ext cx="164978" cy="6836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778AB501-B05F-4523-9C72-72736A336FF9}"/>
                  </a:ext>
                </a:extLst>
              </p:cNvPr>
              <p:cNvSpPr/>
              <p:nvPr/>
            </p:nvSpPr>
            <p:spPr>
              <a:xfrm flipV="1">
                <a:off x="2850036" y="3003630"/>
                <a:ext cx="579113" cy="19143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000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8E230F5-DD00-4F91-B97D-05B4009AF309}"/>
                  </a:ext>
                </a:extLst>
              </p:cNvPr>
              <p:cNvSpPr/>
              <p:nvPr/>
            </p:nvSpPr>
            <p:spPr>
              <a:xfrm flipV="1">
                <a:off x="2419657" y="3005434"/>
                <a:ext cx="1522332" cy="615351"/>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4"/>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CD60DC-97DA-4648-A132-F96898DE9047}"/>
                  </a:ext>
                </a:extLst>
              </p:cNvPr>
              <p:cNvSpPr/>
              <p:nvPr/>
            </p:nvSpPr>
            <p:spPr>
              <a:xfrm flipV="1">
                <a:off x="2771611" y="3002089"/>
                <a:ext cx="1761141" cy="635330"/>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4B9B6F60-A54D-468E-B276-CCDAD2545DE9}"/>
                  </a:ext>
                </a:extLst>
              </p:cNvPr>
              <p:cNvSpPr/>
              <p:nvPr/>
            </p:nvSpPr>
            <p:spPr>
              <a:xfrm flipV="1">
                <a:off x="3117492" y="3016743"/>
                <a:ext cx="1944005" cy="50512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7798AAF-7EF4-47EE-BAD9-9E5D48C74FEF}"/>
                  </a:ext>
                </a:extLst>
              </p:cNvPr>
              <p:cNvSpPr/>
              <p:nvPr/>
            </p:nvSpPr>
            <p:spPr>
              <a:xfrm flipV="1">
                <a:off x="4547100" y="3003101"/>
                <a:ext cx="1149345" cy="463882"/>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385DCE5-21C7-452F-97D8-F14D2FD62D2D}"/>
                  </a:ext>
                </a:extLst>
              </p:cNvPr>
              <p:cNvSpPr/>
              <p:nvPr/>
            </p:nvSpPr>
            <p:spPr>
              <a:xfrm>
                <a:off x="3388333" y="2307430"/>
                <a:ext cx="1144419" cy="491691"/>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000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3B7A459-37CC-496D-92D7-58B70D073A53}"/>
                  </a:ext>
                </a:extLst>
              </p:cNvPr>
              <p:cNvSpPr/>
              <p:nvPr/>
            </p:nvSpPr>
            <p:spPr>
              <a:xfrm>
                <a:off x="5382410" y="2732075"/>
                <a:ext cx="205933" cy="45719"/>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2"/>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Shape 45">
              <a:extLst>
                <a:ext uri="{FF2B5EF4-FFF2-40B4-BE49-F238E27FC236}">
                  <a16:creationId xmlns:a16="http://schemas.microsoft.com/office/drawing/2014/main" id="{3039C964-040C-41FF-809F-11E08DB49984}"/>
                </a:ext>
              </a:extLst>
            </p:cNvPr>
            <p:cNvSpPr/>
            <p:nvPr/>
          </p:nvSpPr>
          <p:spPr>
            <a:xfrm>
              <a:off x="2809045" y="2097470"/>
              <a:ext cx="1733909" cy="546328"/>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C00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41642F69-47C7-4643-A7E6-8BA03D8FC9AE}"/>
              </a:ext>
            </a:extLst>
          </p:cNvPr>
          <p:cNvSpPr/>
          <p:nvPr/>
        </p:nvSpPr>
        <p:spPr>
          <a:xfrm>
            <a:off x="1264935" y="1986150"/>
            <a:ext cx="54958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D07F5CDF-EC32-402D-BD9F-41B6102C9996}"/>
              </a:ext>
            </a:extLst>
          </p:cNvPr>
          <p:cNvSpPr/>
          <p:nvPr/>
        </p:nvSpPr>
        <p:spPr>
          <a:xfrm flipV="1">
            <a:off x="1315317" y="2630797"/>
            <a:ext cx="485031" cy="12092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111FD2CA-675C-4879-A52F-B1974AF3D759}"/>
              </a:ext>
            </a:extLst>
          </p:cNvPr>
          <p:cNvSpPr txBox="1"/>
          <p:nvPr/>
        </p:nvSpPr>
        <p:spPr>
          <a:xfrm>
            <a:off x="1917947" y="2036799"/>
            <a:ext cx="3124200" cy="369332"/>
          </a:xfrm>
          <a:prstGeom prst="rect">
            <a:avLst/>
          </a:prstGeom>
          <a:noFill/>
        </p:spPr>
        <p:txBody>
          <a:bodyPr wrap="square" rtlCol="0">
            <a:spAutoFit/>
          </a:bodyPr>
          <a:lstStyle/>
          <a:p>
            <a:r>
              <a:rPr lang="en-US" dirty="0"/>
              <a:t>Right Nearest Neighbor </a:t>
            </a:r>
            <a:r>
              <a:rPr lang="en-US" i="1" dirty="0"/>
              <a:t>(RNN)</a:t>
            </a:r>
          </a:p>
        </p:txBody>
      </p:sp>
      <p:sp>
        <p:nvSpPr>
          <p:cNvPr id="66" name="TextBox 65">
            <a:extLst>
              <a:ext uri="{FF2B5EF4-FFF2-40B4-BE49-F238E27FC236}">
                <a16:creationId xmlns:a16="http://schemas.microsoft.com/office/drawing/2014/main" id="{70926DCE-F437-4B69-AE28-D6DA2C01325A}"/>
              </a:ext>
            </a:extLst>
          </p:cNvPr>
          <p:cNvSpPr txBox="1"/>
          <p:nvPr/>
        </p:nvSpPr>
        <p:spPr>
          <a:xfrm>
            <a:off x="1917947" y="2448430"/>
            <a:ext cx="3124200" cy="369332"/>
          </a:xfrm>
          <a:prstGeom prst="rect">
            <a:avLst/>
          </a:prstGeom>
          <a:noFill/>
        </p:spPr>
        <p:txBody>
          <a:bodyPr wrap="square" rtlCol="0">
            <a:spAutoFit/>
          </a:bodyPr>
          <a:lstStyle/>
          <a:p>
            <a:r>
              <a:rPr lang="en-US" dirty="0"/>
              <a:t>Left Nearest Neighbor </a:t>
            </a:r>
            <a:r>
              <a:rPr lang="en-US" i="1" dirty="0"/>
              <a:t>(LNN)</a:t>
            </a:r>
          </a:p>
        </p:txBody>
      </p:sp>
      <p:sp>
        <p:nvSpPr>
          <p:cNvPr id="149" name="TextBox 148">
            <a:extLst>
              <a:ext uri="{FF2B5EF4-FFF2-40B4-BE49-F238E27FC236}">
                <a16:creationId xmlns:a16="http://schemas.microsoft.com/office/drawing/2014/main" id="{8672FE9C-EC96-4FFE-B728-AB6A2C04D0DC}"/>
              </a:ext>
            </a:extLst>
          </p:cNvPr>
          <p:cNvSpPr txBox="1"/>
          <p:nvPr/>
        </p:nvSpPr>
        <p:spPr>
          <a:xfrm>
            <a:off x="470084" y="3752587"/>
            <a:ext cx="10331266" cy="1200329"/>
          </a:xfrm>
          <a:prstGeom prst="rect">
            <a:avLst/>
          </a:prstGeom>
          <a:noFill/>
        </p:spPr>
        <p:txBody>
          <a:bodyPr wrap="square" rtlCol="0">
            <a:spAutoFit/>
          </a:bodyPr>
          <a:lstStyle/>
          <a:p>
            <a:r>
              <a:rPr lang="en-US" sz="2400" dirty="0"/>
              <a:t>We require every two consecutive link in a chain to be connected by a loop:</a:t>
            </a:r>
          </a:p>
          <a:p>
            <a:endParaRPr lang="en-US" sz="2400" dirty="0"/>
          </a:p>
          <a:p>
            <a:r>
              <a:rPr lang="en-US" sz="2400" dirty="0"/>
              <a:t>Here are some example chains satisfying this definition:</a:t>
            </a:r>
          </a:p>
        </p:txBody>
      </p:sp>
      <p:sp>
        <p:nvSpPr>
          <p:cNvPr id="49" name="Rectangle 48">
            <a:extLst>
              <a:ext uri="{FF2B5EF4-FFF2-40B4-BE49-F238E27FC236}">
                <a16:creationId xmlns:a16="http://schemas.microsoft.com/office/drawing/2014/main" id="{A1D918DE-426B-4E34-8F83-2C540B420A80}"/>
              </a:ext>
            </a:extLst>
          </p:cNvPr>
          <p:cNvSpPr/>
          <p:nvPr/>
        </p:nvSpPr>
        <p:spPr>
          <a:xfrm>
            <a:off x="671530" y="5429028"/>
            <a:ext cx="4632780" cy="369332"/>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47    32    1   22   2   58    3   36    4   -5    5   40</a:t>
            </a:r>
            <a:endParaRPr lang="en-US" dirty="0"/>
          </a:p>
        </p:txBody>
      </p:sp>
      <p:sp>
        <p:nvSpPr>
          <p:cNvPr id="50" name="Freeform: Shape 49">
            <a:extLst>
              <a:ext uri="{FF2B5EF4-FFF2-40B4-BE49-F238E27FC236}">
                <a16:creationId xmlns:a16="http://schemas.microsoft.com/office/drawing/2014/main" id="{DA00A413-2C8C-435D-8D7E-DF212F84A545}"/>
              </a:ext>
            </a:extLst>
          </p:cNvPr>
          <p:cNvSpPr/>
          <p:nvPr/>
        </p:nvSpPr>
        <p:spPr>
          <a:xfrm>
            <a:off x="1346185" y="5142191"/>
            <a:ext cx="2098011" cy="309701"/>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49282FF2-B6D2-4F4D-9DF0-BFC6E02BCE0C}"/>
              </a:ext>
            </a:extLst>
          </p:cNvPr>
          <p:cNvSpPr/>
          <p:nvPr/>
        </p:nvSpPr>
        <p:spPr>
          <a:xfrm>
            <a:off x="3517141" y="5063812"/>
            <a:ext cx="1601975" cy="376862"/>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967FA299-1E3F-4CD1-8CEB-1740B54CF8FC}"/>
              </a:ext>
            </a:extLst>
          </p:cNvPr>
          <p:cNvSpPr/>
          <p:nvPr/>
        </p:nvSpPr>
        <p:spPr>
          <a:xfrm flipV="1">
            <a:off x="1264935" y="5766322"/>
            <a:ext cx="2247907" cy="331938"/>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E6582904-E9E6-4BF2-84A5-0E3C3F2EFD30}"/>
              </a:ext>
            </a:extLst>
          </p:cNvPr>
          <p:cNvSpPr/>
          <p:nvPr/>
        </p:nvSpPr>
        <p:spPr>
          <a:xfrm flipV="1">
            <a:off x="3531156" y="5767823"/>
            <a:ext cx="1467015" cy="376549"/>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BA188AB-D624-4CE0-8A12-4755008BC181}"/>
              </a:ext>
            </a:extLst>
          </p:cNvPr>
          <p:cNvSpPr/>
          <p:nvPr/>
        </p:nvSpPr>
        <p:spPr>
          <a:xfrm>
            <a:off x="5671754" y="5463981"/>
            <a:ext cx="4632780" cy="369332"/>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47    32    1   22   2   58    3   36    4   -5    5   40</a:t>
            </a:r>
            <a:endParaRPr lang="en-US" dirty="0"/>
          </a:p>
        </p:txBody>
      </p:sp>
      <p:sp>
        <p:nvSpPr>
          <p:cNvPr id="57" name="Freeform: Shape 56">
            <a:extLst>
              <a:ext uri="{FF2B5EF4-FFF2-40B4-BE49-F238E27FC236}">
                <a16:creationId xmlns:a16="http://schemas.microsoft.com/office/drawing/2014/main" id="{B031F073-FBAF-477D-BAE6-2D0CEBFA42B8}"/>
              </a:ext>
            </a:extLst>
          </p:cNvPr>
          <p:cNvSpPr/>
          <p:nvPr/>
        </p:nvSpPr>
        <p:spPr>
          <a:xfrm>
            <a:off x="6705037" y="5219443"/>
            <a:ext cx="701480" cy="267404"/>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935C8D9-96B8-4219-9759-F7226EAD5810}"/>
              </a:ext>
            </a:extLst>
          </p:cNvPr>
          <p:cNvSpPr/>
          <p:nvPr/>
        </p:nvSpPr>
        <p:spPr>
          <a:xfrm>
            <a:off x="7423569" y="5219443"/>
            <a:ext cx="705545" cy="255771"/>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46E33D2-C5EF-40F4-9FF8-D49DADC8E7D6}"/>
              </a:ext>
            </a:extLst>
          </p:cNvPr>
          <p:cNvSpPr/>
          <p:nvPr/>
        </p:nvSpPr>
        <p:spPr>
          <a:xfrm>
            <a:off x="8146165" y="5219443"/>
            <a:ext cx="757642" cy="267404"/>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C7878688-2238-43CE-BA2F-28F4D6492D11}"/>
              </a:ext>
            </a:extLst>
          </p:cNvPr>
          <p:cNvSpPr/>
          <p:nvPr/>
        </p:nvSpPr>
        <p:spPr>
          <a:xfrm>
            <a:off x="8903807" y="5213627"/>
            <a:ext cx="693758" cy="267404"/>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A3DAD657-BED7-4DFE-A776-AFA6C91ADF17}"/>
              </a:ext>
            </a:extLst>
          </p:cNvPr>
          <p:cNvSpPr/>
          <p:nvPr/>
        </p:nvSpPr>
        <p:spPr>
          <a:xfrm flipV="1">
            <a:off x="6807269" y="5809991"/>
            <a:ext cx="619090" cy="17962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F4ED4D82-D3A3-4C61-9595-0FF2771A7A9A}"/>
              </a:ext>
            </a:extLst>
          </p:cNvPr>
          <p:cNvSpPr/>
          <p:nvPr/>
        </p:nvSpPr>
        <p:spPr>
          <a:xfrm flipV="1">
            <a:off x="7425570" y="5798360"/>
            <a:ext cx="689494" cy="29666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AB301BC9-77A3-4F2E-8A67-940E41BE9E06}"/>
              </a:ext>
            </a:extLst>
          </p:cNvPr>
          <p:cNvSpPr/>
          <p:nvPr/>
        </p:nvSpPr>
        <p:spPr>
          <a:xfrm flipV="1">
            <a:off x="8111765" y="5809994"/>
            <a:ext cx="741601" cy="31015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F7D97F27-36C5-4864-8E7A-1260F96BDF5D}"/>
              </a:ext>
            </a:extLst>
          </p:cNvPr>
          <p:cNvSpPr/>
          <p:nvPr/>
        </p:nvSpPr>
        <p:spPr>
          <a:xfrm flipV="1">
            <a:off x="8852422" y="5804177"/>
            <a:ext cx="745141" cy="31015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43BE3D0F-C0AC-437D-ADAA-D4E061193044}"/>
              </a:ext>
            </a:extLst>
          </p:cNvPr>
          <p:cNvGrpSpPr/>
          <p:nvPr/>
        </p:nvGrpSpPr>
        <p:grpSpPr>
          <a:xfrm>
            <a:off x="9982200" y="3719404"/>
            <a:ext cx="1049038" cy="543326"/>
            <a:chOff x="8783068" y="6134561"/>
            <a:chExt cx="1049038" cy="543326"/>
          </a:xfrm>
        </p:grpSpPr>
        <p:sp>
          <p:nvSpPr>
            <p:cNvPr id="69" name="Freeform: Shape 68">
              <a:extLst>
                <a:ext uri="{FF2B5EF4-FFF2-40B4-BE49-F238E27FC236}">
                  <a16:creationId xmlns:a16="http://schemas.microsoft.com/office/drawing/2014/main" id="{D3F845B5-636B-4372-9652-94CEB96EB4C9}"/>
                </a:ext>
              </a:extLst>
            </p:cNvPr>
            <p:cNvSpPr/>
            <p:nvPr/>
          </p:nvSpPr>
          <p:spPr>
            <a:xfrm>
              <a:off x="9036246" y="6134561"/>
              <a:ext cx="54958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FF213488-AB71-4DA0-9E7D-D0BA40BD14CC}"/>
                </a:ext>
              </a:extLst>
            </p:cNvPr>
            <p:cNvSpPr/>
            <p:nvPr/>
          </p:nvSpPr>
          <p:spPr>
            <a:xfrm flipV="1">
              <a:off x="9048611" y="6556962"/>
              <a:ext cx="485031" cy="12092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1" name="Rectangle 70">
                  <a:extLst>
                    <a:ext uri="{FF2B5EF4-FFF2-40B4-BE49-F238E27FC236}">
                      <a16:creationId xmlns:a16="http://schemas.microsoft.com/office/drawing/2014/main" id="{B4E899A1-6168-419C-99C0-DA770A4AC9EA}"/>
                    </a:ext>
                  </a:extLst>
                </p:cNvPr>
                <p:cNvSpPr/>
                <p:nvPr/>
              </p:nvSpPr>
              <p:spPr>
                <a:xfrm>
                  <a:off x="8783068" y="6227687"/>
                  <a:ext cx="37061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𝒙</m:t>
                        </m:r>
                      </m:oMath>
                    </m:oMathPara>
                  </a14:m>
                  <a:endParaRPr lang="en-US" dirty="0"/>
                </a:p>
              </p:txBody>
            </p:sp>
          </mc:Choice>
          <mc:Fallback xmlns="">
            <p:sp>
              <p:nvSpPr>
                <p:cNvPr id="71" name="Rectangle 70">
                  <a:extLst>
                    <a:ext uri="{FF2B5EF4-FFF2-40B4-BE49-F238E27FC236}">
                      <a16:creationId xmlns:a16="http://schemas.microsoft.com/office/drawing/2014/main" id="{B4E899A1-6168-419C-99C0-DA770A4AC9EA}"/>
                    </a:ext>
                  </a:extLst>
                </p:cNvPr>
                <p:cNvSpPr>
                  <a:spLocks noRot="1" noChangeAspect="1" noMove="1" noResize="1" noEditPoints="1" noAdjustHandles="1" noChangeArrowheads="1" noChangeShapeType="1" noTextEdit="1"/>
                </p:cNvSpPr>
                <p:nvPr/>
              </p:nvSpPr>
              <p:spPr>
                <a:xfrm>
                  <a:off x="8783068" y="6227687"/>
                  <a:ext cx="370614"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3842B753-F2FA-4BDC-B205-898F5171DEA3}"/>
                    </a:ext>
                  </a:extLst>
                </p:cNvPr>
                <p:cNvSpPr/>
                <p:nvPr/>
              </p:nvSpPr>
              <p:spPr>
                <a:xfrm>
                  <a:off x="9456682" y="6226809"/>
                  <a:ext cx="37542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𝒚</m:t>
                        </m:r>
                      </m:oMath>
                    </m:oMathPara>
                  </a14:m>
                  <a:endParaRPr lang="en-US" b="1" dirty="0"/>
                </a:p>
              </p:txBody>
            </p:sp>
          </mc:Choice>
          <mc:Fallback xmlns="">
            <p:sp>
              <p:nvSpPr>
                <p:cNvPr id="72" name="Rectangle 71">
                  <a:extLst>
                    <a:ext uri="{FF2B5EF4-FFF2-40B4-BE49-F238E27FC236}">
                      <a16:creationId xmlns:a16="http://schemas.microsoft.com/office/drawing/2014/main" id="{3842B753-F2FA-4BDC-B205-898F5171DEA3}"/>
                    </a:ext>
                  </a:extLst>
                </p:cNvPr>
                <p:cNvSpPr>
                  <a:spLocks noRot="1" noChangeAspect="1" noMove="1" noResize="1" noEditPoints="1" noAdjustHandles="1" noChangeArrowheads="1" noChangeShapeType="1" noTextEdit="1"/>
                </p:cNvSpPr>
                <p:nvPr/>
              </p:nvSpPr>
              <p:spPr>
                <a:xfrm>
                  <a:off x="9456682" y="6226809"/>
                  <a:ext cx="375424" cy="369332"/>
                </a:xfrm>
                <a:prstGeom prst="rect">
                  <a:avLst/>
                </a:prstGeom>
                <a:blipFill>
                  <a:blip r:embed="rId3"/>
                  <a:stretch>
                    <a:fillRect b="-6557"/>
                  </a:stretch>
                </a:blipFill>
              </p:spPr>
              <p:txBody>
                <a:bodyPr/>
                <a:lstStyle/>
                <a:p>
                  <a:r>
                    <a:rPr lang="en-US">
                      <a:noFill/>
                    </a:rPr>
                    <a:t> </a:t>
                  </a:r>
                </a:p>
              </p:txBody>
            </p:sp>
          </mc:Fallback>
        </mc:AlternateContent>
      </p:grpSp>
      <p:sp>
        <p:nvSpPr>
          <p:cNvPr id="73" name="Slide Number Placeholder 205">
            <a:extLst>
              <a:ext uri="{FF2B5EF4-FFF2-40B4-BE49-F238E27FC236}">
                <a16:creationId xmlns:a16="http://schemas.microsoft.com/office/drawing/2014/main" id="{28875FF4-9F36-4803-8352-8B4625560072}"/>
              </a:ext>
            </a:extLst>
          </p:cNvPr>
          <p:cNvSpPr>
            <a:spLocks noGrp="1"/>
          </p:cNvSpPr>
          <p:nvPr>
            <p:ph type="sldNum" sz="quarter" idx="12"/>
          </p:nvPr>
        </p:nvSpPr>
        <p:spPr>
          <a:xfrm>
            <a:off x="8610600" y="6356350"/>
            <a:ext cx="2743200" cy="365125"/>
          </a:xfrm>
        </p:spPr>
        <p:txBody>
          <a:bodyPr/>
          <a:lstStyle/>
          <a:p>
            <a:r>
              <a:rPr lang="en-US" dirty="0"/>
              <a:t>11</a:t>
            </a:r>
          </a:p>
        </p:txBody>
      </p:sp>
    </p:spTree>
    <p:extLst>
      <p:ext uri="{BB962C8B-B14F-4D97-AF65-F5344CB8AC3E}">
        <p14:creationId xmlns:p14="http://schemas.microsoft.com/office/powerpoint/2010/main" val="4099673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9EC757A-D244-4D78-BD1D-620A711F0F99}"/>
              </a:ext>
            </a:extLst>
          </p:cNvPr>
          <p:cNvSpPr txBox="1">
            <a:spLocks/>
          </p:cNvSpPr>
          <p:nvPr/>
        </p:nvSpPr>
        <p:spPr>
          <a:xfrm>
            <a:off x="200025" y="190500"/>
            <a:ext cx="10515600" cy="71120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Finding the Left/Right Nearest Neighbors of Every Subsequence</a:t>
            </a:r>
          </a:p>
        </p:txBody>
      </p:sp>
      <p:sp>
        <p:nvSpPr>
          <p:cNvPr id="3" name="Content Placeholder 2">
            <a:extLst>
              <a:ext uri="{FF2B5EF4-FFF2-40B4-BE49-F238E27FC236}">
                <a16:creationId xmlns:a16="http://schemas.microsoft.com/office/drawing/2014/main" id="{648A8C9C-6EA8-4626-B7E0-C26487CF707B}"/>
              </a:ext>
            </a:extLst>
          </p:cNvPr>
          <p:cNvSpPr>
            <a:spLocks noGrp="1"/>
          </p:cNvSpPr>
          <p:nvPr>
            <p:ph idx="1"/>
          </p:nvPr>
        </p:nvSpPr>
        <p:spPr>
          <a:xfrm>
            <a:off x="519544" y="1047622"/>
            <a:ext cx="10515600" cy="532718"/>
          </a:xfrm>
        </p:spPr>
        <p:txBody>
          <a:bodyPr>
            <a:normAutofit/>
          </a:bodyPr>
          <a:lstStyle/>
          <a:p>
            <a:pPr marL="0" indent="0">
              <a:buNone/>
            </a:pPr>
            <a:r>
              <a:rPr lang="en-US" sz="2400" dirty="0"/>
              <a:t>The matrix profile provides the general nearest neighbor information.</a:t>
            </a:r>
          </a:p>
        </p:txBody>
      </p:sp>
      <p:sp>
        <p:nvSpPr>
          <p:cNvPr id="7" name="Content Placeholder 2">
            <a:extLst>
              <a:ext uri="{FF2B5EF4-FFF2-40B4-BE49-F238E27FC236}">
                <a16:creationId xmlns:a16="http://schemas.microsoft.com/office/drawing/2014/main" id="{EC819447-31C6-4C29-9681-79A682758332}"/>
              </a:ext>
            </a:extLst>
          </p:cNvPr>
          <p:cNvSpPr txBox="1">
            <a:spLocks/>
          </p:cNvSpPr>
          <p:nvPr/>
        </p:nvSpPr>
        <p:spPr>
          <a:xfrm>
            <a:off x="519544" y="1683327"/>
            <a:ext cx="11237769"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Instead of evaluating the matrix profile, here we evaluate two directional matrix profiles: </a:t>
            </a:r>
            <a:r>
              <a:rPr lang="en-US" sz="2400" dirty="0">
                <a:solidFill>
                  <a:srgbClr val="FF0000"/>
                </a:solidFill>
              </a:rPr>
              <a:t>Left</a:t>
            </a:r>
            <a:r>
              <a:rPr lang="en-US" sz="2400" dirty="0"/>
              <a:t> and </a:t>
            </a:r>
            <a:r>
              <a:rPr lang="en-US" sz="2400" dirty="0">
                <a:solidFill>
                  <a:srgbClr val="0000FF"/>
                </a:solidFill>
              </a:rPr>
              <a:t>Right</a:t>
            </a:r>
            <a:r>
              <a:rPr lang="en-US" sz="2400" dirty="0"/>
              <a:t> Matrix Profiles*.</a:t>
            </a:r>
          </a:p>
          <a:p>
            <a:pPr marL="0" indent="0">
              <a:buNone/>
            </a:pPr>
            <a:r>
              <a:rPr lang="en-US" sz="2400" dirty="0"/>
              <a:t>The two directional matrix profiles (and indices) contain </a:t>
            </a:r>
            <a:r>
              <a:rPr lang="en-US" sz="2400" dirty="0">
                <a:solidFill>
                  <a:srgbClr val="FF0000"/>
                </a:solidFill>
              </a:rPr>
              <a:t>left</a:t>
            </a:r>
            <a:r>
              <a:rPr lang="en-US" sz="2400" dirty="0"/>
              <a:t>/</a:t>
            </a:r>
            <a:r>
              <a:rPr lang="en-US" sz="2400" dirty="0">
                <a:solidFill>
                  <a:srgbClr val="0000FF"/>
                </a:solidFill>
              </a:rPr>
              <a:t>right</a:t>
            </a:r>
            <a:r>
              <a:rPr lang="en-US" sz="2400" dirty="0">
                <a:solidFill>
                  <a:srgbClr val="FF0000"/>
                </a:solidFill>
              </a:rPr>
              <a:t> </a:t>
            </a:r>
            <a:r>
              <a:rPr lang="en-US" sz="2400" dirty="0"/>
              <a:t>nearest neighbor information for every subsequence in the time series.</a:t>
            </a:r>
          </a:p>
        </p:txBody>
      </p:sp>
      <p:grpSp>
        <p:nvGrpSpPr>
          <p:cNvPr id="8" name="Group 7">
            <a:extLst>
              <a:ext uri="{FF2B5EF4-FFF2-40B4-BE49-F238E27FC236}">
                <a16:creationId xmlns:a16="http://schemas.microsoft.com/office/drawing/2014/main" id="{0615BFCD-8760-4998-8601-DCA9398EBBE3}"/>
              </a:ext>
            </a:extLst>
          </p:cNvPr>
          <p:cNvGrpSpPr/>
          <p:nvPr/>
        </p:nvGrpSpPr>
        <p:grpSpPr>
          <a:xfrm>
            <a:off x="1144731" y="3236886"/>
            <a:ext cx="9391651" cy="2458272"/>
            <a:chOff x="932122" y="885875"/>
            <a:chExt cx="3004151" cy="1178056"/>
          </a:xfrm>
        </p:grpSpPr>
        <p:sp>
          <p:nvSpPr>
            <p:cNvPr id="9" name="Freeform 154">
              <a:extLst>
                <a:ext uri="{FF2B5EF4-FFF2-40B4-BE49-F238E27FC236}">
                  <a16:creationId xmlns:a16="http://schemas.microsoft.com/office/drawing/2014/main" id="{682F88C8-ECF4-4068-993B-8C67C686BA6C}"/>
                </a:ext>
              </a:extLst>
            </p:cNvPr>
            <p:cNvSpPr>
              <a:spLocks/>
            </p:cNvSpPr>
            <p:nvPr/>
          </p:nvSpPr>
          <p:spPr bwMode="auto">
            <a:xfrm>
              <a:off x="974090" y="948689"/>
              <a:ext cx="2962183" cy="266936"/>
            </a:xfrm>
            <a:custGeom>
              <a:avLst/>
              <a:gdLst>
                <a:gd name="T0" fmla="*/ 32 w 2149"/>
                <a:gd name="T1" fmla="*/ 66 h 278"/>
                <a:gd name="T2" fmla="*/ 66 w 2149"/>
                <a:gd name="T3" fmla="*/ 89 h 278"/>
                <a:gd name="T4" fmla="*/ 100 w 2149"/>
                <a:gd name="T5" fmla="*/ 143 h 278"/>
                <a:gd name="T6" fmla="*/ 135 w 2149"/>
                <a:gd name="T7" fmla="*/ 175 h 278"/>
                <a:gd name="T8" fmla="*/ 169 w 2149"/>
                <a:gd name="T9" fmla="*/ 103 h 278"/>
                <a:gd name="T10" fmla="*/ 204 w 2149"/>
                <a:gd name="T11" fmla="*/ 180 h 278"/>
                <a:gd name="T12" fmla="*/ 238 w 2149"/>
                <a:gd name="T13" fmla="*/ 183 h 278"/>
                <a:gd name="T14" fmla="*/ 273 w 2149"/>
                <a:gd name="T15" fmla="*/ 90 h 278"/>
                <a:gd name="T16" fmla="*/ 307 w 2149"/>
                <a:gd name="T17" fmla="*/ 118 h 278"/>
                <a:gd name="T18" fmla="*/ 341 w 2149"/>
                <a:gd name="T19" fmla="*/ 75 h 278"/>
                <a:gd name="T20" fmla="*/ 376 w 2149"/>
                <a:gd name="T21" fmla="*/ 153 h 278"/>
                <a:gd name="T22" fmla="*/ 410 w 2149"/>
                <a:gd name="T23" fmla="*/ 131 h 278"/>
                <a:gd name="T24" fmla="*/ 445 w 2149"/>
                <a:gd name="T25" fmla="*/ 104 h 278"/>
                <a:gd name="T26" fmla="*/ 479 w 2149"/>
                <a:gd name="T27" fmla="*/ 150 h 278"/>
                <a:gd name="T28" fmla="*/ 514 w 2149"/>
                <a:gd name="T29" fmla="*/ 160 h 278"/>
                <a:gd name="T30" fmla="*/ 548 w 2149"/>
                <a:gd name="T31" fmla="*/ 83 h 278"/>
                <a:gd name="T32" fmla="*/ 582 w 2149"/>
                <a:gd name="T33" fmla="*/ 151 h 278"/>
                <a:gd name="T34" fmla="*/ 617 w 2149"/>
                <a:gd name="T35" fmla="*/ 77 h 278"/>
                <a:gd name="T36" fmla="*/ 651 w 2149"/>
                <a:gd name="T37" fmla="*/ 147 h 278"/>
                <a:gd name="T38" fmla="*/ 686 w 2149"/>
                <a:gd name="T39" fmla="*/ 50 h 278"/>
                <a:gd name="T40" fmla="*/ 720 w 2149"/>
                <a:gd name="T41" fmla="*/ 123 h 278"/>
                <a:gd name="T42" fmla="*/ 755 w 2149"/>
                <a:gd name="T43" fmla="*/ 235 h 278"/>
                <a:gd name="T44" fmla="*/ 789 w 2149"/>
                <a:gd name="T45" fmla="*/ 101 h 278"/>
                <a:gd name="T46" fmla="*/ 823 w 2149"/>
                <a:gd name="T47" fmla="*/ 212 h 278"/>
                <a:gd name="T48" fmla="*/ 858 w 2149"/>
                <a:gd name="T49" fmla="*/ 109 h 278"/>
                <a:gd name="T50" fmla="*/ 892 w 2149"/>
                <a:gd name="T51" fmla="*/ 139 h 278"/>
                <a:gd name="T52" fmla="*/ 927 w 2149"/>
                <a:gd name="T53" fmla="*/ 146 h 278"/>
                <a:gd name="T54" fmla="*/ 961 w 2149"/>
                <a:gd name="T55" fmla="*/ 74 h 278"/>
                <a:gd name="T56" fmla="*/ 995 w 2149"/>
                <a:gd name="T57" fmla="*/ 141 h 278"/>
                <a:gd name="T58" fmla="*/ 1030 w 2149"/>
                <a:gd name="T59" fmla="*/ 132 h 278"/>
                <a:gd name="T60" fmla="*/ 1064 w 2149"/>
                <a:gd name="T61" fmla="*/ 95 h 278"/>
                <a:gd name="T62" fmla="*/ 1099 w 2149"/>
                <a:gd name="T63" fmla="*/ 114 h 278"/>
                <a:gd name="T64" fmla="*/ 1133 w 2149"/>
                <a:gd name="T65" fmla="*/ 21 h 278"/>
                <a:gd name="T66" fmla="*/ 1168 w 2149"/>
                <a:gd name="T67" fmla="*/ 121 h 278"/>
                <a:gd name="T68" fmla="*/ 1202 w 2149"/>
                <a:gd name="T69" fmla="*/ 191 h 278"/>
                <a:gd name="T70" fmla="*/ 1236 w 2149"/>
                <a:gd name="T71" fmla="*/ 186 h 278"/>
                <a:gd name="T72" fmla="*/ 1271 w 2149"/>
                <a:gd name="T73" fmla="*/ 81 h 278"/>
                <a:gd name="T74" fmla="*/ 1306 w 2149"/>
                <a:gd name="T75" fmla="*/ 198 h 278"/>
                <a:gd name="T76" fmla="*/ 1340 w 2149"/>
                <a:gd name="T77" fmla="*/ 161 h 278"/>
                <a:gd name="T78" fmla="*/ 1374 w 2149"/>
                <a:gd name="T79" fmla="*/ 201 h 278"/>
                <a:gd name="T80" fmla="*/ 1409 w 2149"/>
                <a:gd name="T81" fmla="*/ 206 h 278"/>
                <a:gd name="T82" fmla="*/ 1443 w 2149"/>
                <a:gd name="T83" fmla="*/ 132 h 278"/>
                <a:gd name="T84" fmla="*/ 1477 w 2149"/>
                <a:gd name="T85" fmla="*/ 62 h 278"/>
                <a:gd name="T86" fmla="*/ 1512 w 2149"/>
                <a:gd name="T87" fmla="*/ 204 h 278"/>
                <a:gd name="T88" fmla="*/ 1546 w 2149"/>
                <a:gd name="T89" fmla="*/ 114 h 278"/>
                <a:gd name="T90" fmla="*/ 1581 w 2149"/>
                <a:gd name="T91" fmla="*/ 77 h 278"/>
                <a:gd name="T92" fmla="*/ 1615 w 2149"/>
                <a:gd name="T93" fmla="*/ 186 h 278"/>
                <a:gd name="T94" fmla="*/ 1650 w 2149"/>
                <a:gd name="T95" fmla="*/ 95 h 278"/>
                <a:gd name="T96" fmla="*/ 1684 w 2149"/>
                <a:gd name="T97" fmla="*/ 77 h 278"/>
                <a:gd name="T98" fmla="*/ 1718 w 2149"/>
                <a:gd name="T99" fmla="*/ 107 h 278"/>
                <a:gd name="T100" fmla="*/ 1753 w 2149"/>
                <a:gd name="T101" fmla="*/ 151 h 278"/>
                <a:gd name="T102" fmla="*/ 1787 w 2149"/>
                <a:gd name="T103" fmla="*/ 59 h 278"/>
                <a:gd name="T104" fmla="*/ 1822 w 2149"/>
                <a:gd name="T105" fmla="*/ 174 h 278"/>
                <a:gd name="T106" fmla="*/ 1856 w 2149"/>
                <a:gd name="T107" fmla="*/ 191 h 278"/>
                <a:gd name="T108" fmla="*/ 1891 w 2149"/>
                <a:gd name="T109" fmla="*/ 102 h 278"/>
                <a:gd name="T110" fmla="*/ 1925 w 2149"/>
                <a:gd name="T111" fmla="*/ 143 h 278"/>
                <a:gd name="T112" fmla="*/ 1960 w 2149"/>
                <a:gd name="T113" fmla="*/ 169 h 278"/>
                <a:gd name="T114" fmla="*/ 1994 w 2149"/>
                <a:gd name="T115" fmla="*/ 198 h 278"/>
                <a:gd name="T116" fmla="*/ 2028 w 2149"/>
                <a:gd name="T117" fmla="*/ 107 h 278"/>
                <a:gd name="T118" fmla="*/ 2063 w 2149"/>
                <a:gd name="T119" fmla="*/ 134 h 278"/>
                <a:gd name="T120" fmla="*/ 2097 w 2149"/>
                <a:gd name="T121" fmla="*/ 128 h 278"/>
                <a:gd name="T122" fmla="*/ 2131 w 2149"/>
                <a:gd name="T123" fmla="*/ 196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49" h="278">
                  <a:moveTo>
                    <a:pt x="0" y="186"/>
                  </a:moveTo>
                  <a:lnTo>
                    <a:pt x="3" y="79"/>
                  </a:lnTo>
                  <a:lnTo>
                    <a:pt x="6" y="148"/>
                  </a:lnTo>
                  <a:lnTo>
                    <a:pt x="9" y="70"/>
                  </a:lnTo>
                  <a:lnTo>
                    <a:pt x="12" y="116"/>
                  </a:lnTo>
                  <a:lnTo>
                    <a:pt x="15" y="190"/>
                  </a:lnTo>
                  <a:lnTo>
                    <a:pt x="17" y="167"/>
                  </a:lnTo>
                  <a:lnTo>
                    <a:pt x="20" y="177"/>
                  </a:lnTo>
                  <a:lnTo>
                    <a:pt x="23" y="139"/>
                  </a:lnTo>
                  <a:lnTo>
                    <a:pt x="26" y="74"/>
                  </a:lnTo>
                  <a:lnTo>
                    <a:pt x="29" y="185"/>
                  </a:lnTo>
                  <a:lnTo>
                    <a:pt x="32" y="66"/>
                  </a:lnTo>
                  <a:lnTo>
                    <a:pt x="34" y="65"/>
                  </a:lnTo>
                  <a:lnTo>
                    <a:pt x="37" y="160"/>
                  </a:lnTo>
                  <a:lnTo>
                    <a:pt x="40" y="193"/>
                  </a:lnTo>
                  <a:lnTo>
                    <a:pt x="43" y="132"/>
                  </a:lnTo>
                  <a:lnTo>
                    <a:pt x="46" y="115"/>
                  </a:lnTo>
                  <a:lnTo>
                    <a:pt x="49" y="95"/>
                  </a:lnTo>
                  <a:lnTo>
                    <a:pt x="52" y="151"/>
                  </a:lnTo>
                  <a:lnTo>
                    <a:pt x="55" y="189"/>
                  </a:lnTo>
                  <a:lnTo>
                    <a:pt x="58" y="72"/>
                  </a:lnTo>
                  <a:lnTo>
                    <a:pt x="60" y="81"/>
                  </a:lnTo>
                  <a:lnTo>
                    <a:pt x="63" y="145"/>
                  </a:lnTo>
                  <a:lnTo>
                    <a:pt x="66" y="89"/>
                  </a:lnTo>
                  <a:lnTo>
                    <a:pt x="69" y="136"/>
                  </a:lnTo>
                  <a:lnTo>
                    <a:pt x="72" y="124"/>
                  </a:lnTo>
                  <a:lnTo>
                    <a:pt x="75" y="119"/>
                  </a:lnTo>
                  <a:lnTo>
                    <a:pt x="78" y="163"/>
                  </a:lnTo>
                  <a:lnTo>
                    <a:pt x="80" y="180"/>
                  </a:lnTo>
                  <a:lnTo>
                    <a:pt x="83" y="111"/>
                  </a:lnTo>
                  <a:lnTo>
                    <a:pt x="86" y="111"/>
                  </a:lnTo>
                  <a:lnTo>
                    <a:pt x="89" y="164"/>
                  </a:lnTo>
                  <a:lnTo>
                    <a:pt x="92" y="76"/>
                  </a:lnTo>
                  <a:lnTo>
                    <a:pt x="95" y="181"/>
                  </a:lnTo>
                  <a:lnTo>
                    <a:pt x="98" y="73"/>
                  </a:lnTo>
                  <a:lnTo>
                    <a:pt x="100" y="143"/>
                  </a:lnTo>
                  <a:lnTo>
                    <a:pt x="103" y="155"/>
                  </a:lnTo>
                  <a:lnTo>
                    <a:pt x="106" y="91"/>
                  </a:lnTo>
                  <a:lnTo>
                    <a:pt x="109" y="160"/>
                  </a:lnTo>
                  <a:lnTo>
                    <a:pt x="112" y="123"/>
                  </a:lnTo>
                  <a:lnTo>
                    <a:pt x="115" y="165"/>
                  </a:lnTo>
                  <a:lnTo>
                    <a:pt x="118" y="190"/>
                  </a:lnTo>
                  <a:lnTo>
                    <a:pt x="121" y="81"/>
                  </a:lnTo>
                  <a:lnTo>
                    <a:pt x="123" y="181"/>
                  </a:lnTo>
                  <a:lnTo>
                    <a:pt x="126" y="121"/>
                  </a:lnTo>
                  <a:lnTo>
                    <a:pt x="129" y="109"/>
                  </a:lnTo>
                  <a:lnTo>
                    <a:pt x="132" y="198"/>
                  </a:lnTo>
                  <a:lnTo>
                    <a:pt x="135" y="175"/>
                  </a:lnTo>
                  <a:lnTo>
                    <a:pt x="138" y="196"/>
                  </a:lnTo>
                  <a:lnTo>
                    <a:pt x="140" y="91"/>
                  </a:lnTo>
                  <a:lnTo>
                    <a:pt x="143" y="89"/>
                  </a:lnTo>
                  <a:lnTo>
                    <a:pt x="146" y="146"/>
                  </a:lnTo>
                  <a:lnTo>
                    <a:pt x="149" y="95"/>
                  </a:lnTo>
                  <a:lnTo>
                    <a:pt x="152" y="189"/>
                  </a:lnTo>
                  <a:lnTo>
                    <a:pt x="155" y="70"/>
                  </a:lnTo>
                  <a:lnTo>
                    <a:pt x="158" y="135"/>
                  </a:lnTo>
                  <a:lnTo>
                    <a:pt x="161" y="188"/>
                  </a:lnTo>
                  <a:lnTo>
                    <a:pt x="164" y="188"/>
                  </a:lnTo>
                  <a:lnTo>
                    <a:pt x="167" y="187"/>
                  </a:lnTo>
                  <a:lnTo>
                    <a:pt x="169" y="103"/>
                  </a:lnTo>
                  <a:lnTo>
                    <a:pt x="172" y="171"/>
                  </a:lnTo>
                  <a:lnTo>
                    <a:pt x="175" y="135"/>
                  </a:lnTo>
                  <a:lnTo>
                    <a:pt x="178" y="72"/>
                  </a:lnTo>
                  <a:lnTo>
                    <a:pt x="181" y="151"/>
                  </a:lnTo>
                  <a:lnTo>
                    <a:pt x="184" y="160"/>
                  </a:lnTo>
                  <a:lnTo>
                    <a:pt x="186" y="71"/>
                  </a:lnTo>
                  <a:lnTo>
                    <a:pt x="189" y="171"/>
                  </a:lnTo>
                  <a:lnTo>
                    <a:pt x="192" y="97"/>
                  </a:lnTo>
                  <a:lnTo>
                    <a:pt x="195" y="110"/>
                  </a:lnTo>
                  <a:lnTo>
                    <a:pt x="198" y="112"/>
                  </a:lnTo>
                  <a:lnTo>
                    <a:pt x="201" y="153"/>
                  </a:lnTo>
                  <a:lnTo>
                    <a:pt x="204" y="180"/>
                  </a:lnTo>
                  <a:lnTo>
                    <a:pt x="207" y="183"/>
                  </a:lnTo>
                  <a:lnTo>
                    <a:pt x="210" y="67"/>
                  </a:lnTo>
                  <a:lnTo>
                    <a:pt x="212" y="127"/>
                  </a:lnTo>
                  <a:lnTo>
                    <a:pt x="215" y="176"/>
                  </a:lnTo>
                  <a:lnTo>
                    <a:pt x="218" y="94"/>
                  </a:lnTo>
                  <a:lnTo>
                    <a:pt x="221" y="109"/>
                  </a:lnTo>
                  <a:lnTo>
                    <a:pt x="224" y="187"/>
                  </a:lnTo>
                  <a:lnTo>
                    <a:pt x="227" y="190"/>
                  </a:lnTo>
                  <a:lnTo>
                    <a:pt x="230" y="111"/>
                  </a:lnTo>
                  <a:lnTo>
                    <a:pt x="232" y="112"/>
                  </a:lnTo>
                  <a:lnTo>
                    <a:pt x="235" y="115"/>
                  </a:lnTo>
                  <a:lnTo>
                    <a:pt x="238" y="183"/>
                  </a:lnTo>
                  <a:lnTo>
                    <a:pt x="241" y="88"/>
                  </a:lnTo>
                  <a:lnTo>
                    <a:pt x="244" y="119"/>
                  </a:lnTo>
                  <a:lnTo>
                    <a:pt x="247" y="71"/>
                  </a:lnTo>
                  <a:lnTo>
                    <a:pt x="250" y="112"/>
                  </a:lnTo>
                  <a:lnTo>
                    <a:pt x="253" y="174"/>
                  </a:lnTo>
                  <a:lnTo>
                    <a:pt x="255" y="204"/>
                  </a:lnTo>
                  <a:lnTo>
                    <a:pt x="258" y="206"/>
                  </a:lnTo>
                  <a:lnTo>
                    <a:pt x="261" y="103"/>
                  </a:lnTo>
                  <a:lnTo>
                    <a:pt x="264" y="175"/>
                  </a:lnTo>
                  <a:lnTo>
                    <a:pt x="267" y="189"/>
                  </a:lnTo>
                  <a:lnTo>
                    <a:pt x="270" y="205"/>
                  </a:lnTo>
                  <a:lnTo>
                    <a:pt x="273" y="90"/>
                  </a:lnTo>
                  <a:lnTo>
                    <a:pt x="275" y="85"/>
                  </a:lnTo>
                  <a:lnTo>
                    <a:pt x="278" y="177"/>
                  </a:lnTo>
                  <a:lnTo>
                    <a:pt x="281" y="99"/>
                  </a:lnTo>
                  <a:lnTo>
                    <a:pt x="284" y="169"/>
                  </a:lnTo>
                  <a:lnTo>
                    <a:pt x="287" y="160"/>
                  </a:lnTo>
                  <a:lnTo>
                    <a:pt x="290" y="162"/>
                  </a:lnTo>
                  <a:lnTo>
                    <a:pt x="293" y="201"/>
                  </a:lnTo>
                  <a:lnTo>
                    <a:pt x="295" y="200"/>
                  </a:lnTo>
                  <a:lnTo>
                    <a:pt x="298" y="137"/>
                  </a:lnTo>
                  <a:lnTo>
                    <a:pt x="301" y="155"/>
                  </a:lnTo>
                  <a:lnTo>
                    <a:pt x="304" y="149"/>
                  </a:lnTo>
                  <a:lnTo>
                    <a:pt x="307" y="118"/>
                  </a:lnTo>
                  <a:lnTo>
                    <a:pt x="310" y="112"/>
                  </a:lnTo>
                  <a:lnTo>
                    <a:pt x="313" y="116"/>
                  </a:lnTo>
                  <a:lnTo>
                    <a:pt x="316" y="160"/>
                  </a:lnTo>
                  <a:lnTo>
                    <a:pt x="319" y="99"/>
                  </a:lnTo>
                  <a:lnTo>
                    <a:pt x="321" y="107"/>
                  </a:lnTo>
                  <a:lnTo>
                    <a:pt x="324" y="123"/>
                  </a:lnTo>
                  <a:lnTo>
                    <a:pt x="327" y="79"/>
                  </a:lnTo>
                  <a:lnTo>
                    <a:pt x="330" y="68"/>
                  </a:lnTo>
                  <a:lnTo>
                    <a:pt x="333" y="82"/>
                  </a:lnTo>
                  <a:lnTo>
                    <a:pt x="336" y="163"/>
                  </a:lnTo>
                  <a:lnTo>
                    <a:pt x="338" y="112"/>
                  </a:lnTo>
                  <a:lnTo>
                    <a:pt x="341" y="75"/>
                  </a:lnTo>
                  <a:lnTo>
                    <a:pt x="344" y="108"/>
                  </a:lnTo>
                  <a:lnTo>
                    <a:pt x="347" y="61"/>
                  </a:lnTo>
                  <a:lnTo>
                    <a:pt x="350" y="136"/>
                  </a:lnTo>
                  <a:lnTo>
                    <a:pt x="353" y="170"/>
                  </a:lnTo>
                  <a:lnTo>
                    <a:pt x="356" y="107"/>
                  </a:lnTo>
                  <a:lnTo>
                    <a:pt x="359" y="40"/>
                  </a:lnTo>
                  <a:lnTo>
                    <a:pt x="362" y="176"/>
                  </a:lnTo>
                  <a:lnTo>
                    <a:pt x="365" y="140"/>
                  </a:lnTo>
                  <a:lnTo>
                    <a:pt x="367" y="184"/>
                  </a:lnTo>
                  <a:lnTo>
                    <a:pt x="370" y="169"/>
                  </a:lnTo>
                  <a:lnTo>
                    <a:pt x="373" y="144"/>
                  </a:lnTo>
                  <a:lnTo>
                    <a:pt x="376" y="153"/>
                  </a:lnTo>
                  <a:lnTo>
                    <a:pt x="379" y="52"/>
                  </a:lnTo>
                  <a:lnTo>
                    <a:pt x="382" y="134"/>
                  </a:lnTo>
                  <a:lnTo>
                    <a:pt x="384" y="121"/>
                  </a:lnTo>
                  <a:lnTo>
                    <a:pt x="387" y="125"/>
                  </a:lnTo>
                  <a:lnTo>
                    <a:pt x="390" y="72"/>
                  </a:lnTo>
                  <a:lnTo>
                    <a:pt x="393" y="73"/>
                  </a:lnTo>
                  <a:lnTo>
                    <a:pt x="396" y="192"/>
                  </a:lnTo>
                  <a:lnTo>
                    <a:pt x="399" y="105"/>
                  </a:lnTo>
                  <a:lnTo>
                    <a:pt x="402" y="78"/>
                  </a:lnTo>
                  <a:lnTo>
                    <a:pt x="405" y="163"/>
                  </a:lnTo>
                  <a:lnTo>
                    <a:pt x="408" y="165"/>
                  </a:lnTo>
                  <a:lnTo>
                    <a:pt x="410" y="131"/>
                  </a:lnTo>
                  <a:lnTo>
                    <a:pt x="413" y="148"/>
                  </a:lnTo>
                  <a:lnTo>
                    <a:pt x="416" y="129"/>
                  </a:lnTo>
                  <a:lnTo>
                    <a:pt x="419" y="136"/>
                  </a:lnTo>
                  <a:lnTo>
                    <a:pt x="422" y="168"/>
                  </a:lnTo>
                  <a:lnTo>
                    <a:pt x="425" y="188"/>
                  </a:lnTo>
                  <a:lnTo>
                    <a:pt x="427" y="166"/>
                  </a:lnTo>
                  <a:lnTo>
                    <a:pt x="430" y="152"/>
                  </a:lnTo>
                  <a:lnTo>
                    <a:pt x="433" y="167"/>
                  </a:lnTo>
                  <a:lnTo>
                    <a:pt x="436" y="203"/>
                  </a:lnTo>
                  <a:lnTo>
                    <a:pt x="439" y="136"/>
                  </a:lnTo>
                  <a:lnTo>
                    <a:pt x="442" y="65"/>
                  </a:lnTo>
                  <a:lnTo>
                    <a:pt x="445" y="104"/>
                  </a:lnTo>
                  <a:lnTo>
                    <a:pt x="448" y="184"/>
                  </a:lnTo>
                  <a:lnTo>
                    <a:pt x="450" y="166"/>
                  </a:lnTo>
                  <a:lnTo>
                    <a:pt x="453" y="83"/>
                  </a:lnTo>
                  <a:lnTo>
                    <a:pt x="456" y="93"/>
                  </a:lnTo>
                  <a:lnTo>
                    <a:pt x="459" y="78"/>
                  </a:lnTo>
                  <a:lnTo>
                    <a:pt x="462" y="60"/>
                  </a:lnTo>
                  <a:lnTo>
                    <a:pt x="465" y="176"/>
                  </a:lnTo>
                  <a:lnTo>
                    <a:pt x="468" y="124"/>
                  </a:lnTo>
                  <a:lnTo>
                    <a:pt x="471" y="162"/>
                  </a:lnTo>
                  <a:lnTo>
                    <a:pt x="473" y="142"/>
                  </a:lnTo>
                  <a:lnTo>
                    <a:pt x="476" y="169"/>
                  </a:lnTo>
                  <a:lnTo>
                    <a:pt x="479" y="150"/>
                  </a:lnTo>
                  <a:lnTo>
                    <a:pt x="482" y="181"/>
                  </a:lnTo>
                  <a:lnTo>
                    <a:pt x="485" y="206"/>
                  </a:lnTo>
                  <a:lnTo>
                    <a:pt x="488" y="143"/>
                  </a:lnTo>
                  <a:lnTo>
                    <a:pt x="490" y="163"/>
                  </a:lnTo>
                  <a:lnTo>
                    <a:pt x="493" y="178"/>
                  </a:lnTo>
                  <a:lnTo>
                    <a:pt x="496" y="115"/>
                  </a:lnTo>
                  <a:lnTo>
                    <a:pt x="499" y="93"/>
                  </a:lnTo>
                  <a:lnTo>
                    <a:pt x="502" y="94"/>
                  </a:lnTo>
                  <a:lnTo>
                    <a:pt x="505" y="127"/>
                  </a:lnTo>
                  <a:lnTo>
                    <a:pt x="508" y="155"/>
                  </a:lnTo>
                  <a:lnTo>
                    <a:pt x="511" y="135"/>
                  </a:lnTo>
                  <a:lnTo>
                    <a:pt x="514" y="160"/>
                  </a:lnTo>
                  <a:lnTo>
                    <a:pt x="517" y="99"/>
                  </a:lnTo>
                  <a:lnTo>
                    <a:pt x="519" y="62"/>
                  </a:lnTo>
                  <a:lnTo>
                    <a:pt x="522" y="161"/>
                  </a:lnTo>
                  <a:lnTo>
                    <a:pt x="525" y="132"/>
                  </a:lnTo>
                  <a:lnTo>
                    <a:pt x="528" y="145"/>
                  </a:lnTo>
                  <a:lnTo>
                    <a:pt x="531" y="156"/>
                  </a:lnTo>
                  <a:lnTo>
                    <a:pt x="534" y="144"/>
                  </a:lnTo>
                  <a:lnTo>
                    <a:pt x="536" y="69"/>
                  </a:lnTo>
                  <a:lnTo>
                    <a:pt x="539" y="57"/>
                  </a:lnTo>
                  <a:lnTo>
                    <a:pt x="542" y="206"/>
                  </a:lnTo>
                  <a:lnTo>
                    <a:pt x="545" y="112"/>
                  </a:lnTo>
                  <a:lnTo>
                    <a:pt x="548" y="83"/>
                  </a:lnTo>
                  <a:lnTo>
                    <a:pt x="551" y="106"/>
                  </a:lnTo>
                  <a:lnTo>
                    <a:pt x="554" y="188"/>
                  </a:lnTo>
                  <a:lnTo>
                    <a:pt x="557" y="95"/>
                  </a:lnTo>
                  <a:lnTo>
                    <a:pt x="560" y="191"/>
                  </a:lnTo>
                  <a:lnTo>
                    <a:pt x="562" y="115"/>
                  </a:lnTo>
                  <a:lnTo>
                    <a:pt x="565" y="74"/>
                  </a:lnTo>
                  <a:lnTo>
                    <a:pt x="568" y="170"/>
                  </a:lnTo>
                  <a:lnTo>
                    <a:pt x="571" y="176"/>
                  </a:lnTo>
                  <a:lnTo>
                    <a:pt x="574" y="199"/>
                  </a:lnTo>
                  <a:lnTo>
                    <a:pt x="577" y="85"/>
                  </a:lnTo>
                  <a:lnTo>
                    <a:pt x="580" y="200"/>
                  </a:lnTo>
                  <a:lnTo>
                    <a:pt x="582" y="151"/>
                  </a:lnTo>
                  <a:lnTo>
                    <a:pt x="585" y="179"/>
                  </a:lnTo>
                  <a:lnTo>
                    <a:pt x="588" y="132"/>
                  </a:lnTo>
                  <a:lnTo>
                    <a:pt x="591" y="133"/>
                  </a:lnTo>
                  <a:lnTo>
                    <a:pt x="594" y="80"/>
                  </a:lnTo>
                  <a:lnTo>
                    <a:pt x="597" y="122"/>
                  </a:lnTo>
                  <a:lnTo>
                    <a:pt x="600" y="180"/>
                  </a:lnTo>
                  <a:lnTo>
                    <a:pt x="603" y="73"/>
                  </a:lnTo>
                  <a:lnTo>
                    <a:pt x="605" y="109"/>
                  </a:lnTo>
                  <a:lnTo>
                    <a:pt x="608" y="132"/>
                  </a:lnTo>
                  <a:lnTo>
                    <a:pt x="611" y="86"/>
                  </a:lnTo>
                  <a:lnTo>
                    <a:pt x="614" y="163"/>
                  </a:lnTo>
                  <a:lnTo>
                    <a:pt x="617" y="77"/>
                  </a:lnTo>
                  <a:lnTo>
                    <a:pt x="620" y="128"/>
                  </a:lnTo>
                  <a:lnTo>
                    <a:pt x="623" y="191"/>
                  </a:lnTo>
                  <a:lnTo>
                    <a:pt x="625" y="135"/>
                  </a:lnTo>
                  <a:lnTo>
                    <a:pt x="628" y="158"/>
                  </a:lnTo>
                  <a:lnTo>
                    <a:pt x="631" y="126"/>
                  </a:lnTo>
                  <a:lnTo>
                    <a:pt x="634" y="66"/>
                  </a:lnTo>
                  <a:lnTo>
                    <a:pt x="637" y="151"/>
                  </a:lnTo>
                  <a:lnTo>
                    <a:pt x="640" y="200"/>
                  </a:lnTo>
                  <a:lnTo>
                    <a:pt x="643" y="98"/>
                  </a:lnTo>
                  <a:lnTo>
                    <a:pt x="645" y="186"/>
                  </a:lnTo>
                  <a:lnTo>
                    <a:pt x="648" y="188"/>
                  </a:lnTo>
                  <a:lnTo>
                    <a:pt x="651" y="147"/>
                  </a:lnTo>
                  <a:lnTo>
                    <a:pt x="654" y="128"/>
                  </a:lnTo>
                  <a:lnTo>
                    <a:pt x="657" y="109"/>
                  </a:lnTo>
                  <a:lnTo>
                    <a:pt x="660" y="91"/>
                  </a:lnTo>
                  <a:lnTo>
                    <a:pt x="663" y="91"/>
                  </a:lnTo>
                  <a:lnTo>
                    <a:pt x="666" y="91"/>
                  </a:lnTo>
                  <a:lnTo>
                    <a:pt x="669" y="76"/>
                  </a:lnTo>
                  <a:lnTo>
                    <a:pt x="671" y="63"/>
                  </a:lnTo>
                  <a:lnTo>
                    <a:pt x="674" y="67"/>
                  </a:lnTo>
                  <a:lnTo>
                    <a:pt x="677" y="56"/>
                  </a:lnTo>
                  <a:lnTo>
                    <a:pt x="680" y="47"/>
                  </a:lnTo>
                  <a:lnTo>
                    <a:pt x="683" y="56"/>
                  </a:lnTo>
                  <a:lnTo>
                    <a:pt x="686" y="50"/>
                  </a:lnTo>
                  <a:lnTo>
                    <a:pt x="688" y="29"/>
                  </a:lnTo>
                  <a:lnTo>
                    <a:pt x="691" y="25"/>
                  </a:lnTo>
                  <a:lnTo>
                    <a:pt x="694" y="23"/>
                  </a:lnTo>
                  <a:lnTo>
                    <a:pt x="697" y="22"/>
                  </a:lnTo>
                  <a:lnTo>
                    <a:pt x="700" y="23"/>
                  </a:lnTo>
                  <a:lnTo>
                    <a:pt x="703" y="40"/>
                  </a:lnTo>
                  <a:lnTo>
                    <a:pt x="706" y="58"/>
                  </a:lnTo>
                  <a:lnTo>
                    <a:pt x="709" y="77"/>
                  </a:lnTo>
                  <a:lnTo>
                    <a:pt x="712" y="88"/>
                  </a:lnTo>
                  <a:lnTo>
                    <a:pt x="714" y="116"/>
                  </a:lnTo>
                  <a:lnTo>
                    <a:pt x="717" y="128"/>
                  </a:lnTo>
                  <a:lnTo>
                    <a:pt x="720" y="123"/>
                  </a:lnTo>
                  <a:lnTo>
                    <a:pt x="723" y="134"/>
                  </a:lnTo>
                  <a:lnTo>
                    <a:pt x="726" y="137"/>
                  </a:lnTo>
                  <a:lnTo>
                    <a:pt x="729" y="139"/>
                  </a:lnTo>
                  <a:lnTo>
                    <a:pt x="732" y="140"/>
                  </a:lnTo>
                  <a:lnTo>
                    <a:pt x="734" y="156"/>
                  </a:lnTo>
                  <a:lnTo>
                    <a:pt x="737" y="171"/>
                  </a:lnTo>
                  <a:lnTo>
                    <a:pt x="740" y="185"/>
                  </a:lnTo>
                  <a:lnTo>
                    <a:pt x="743" y="198"/>
                  </a:lnTo>
                  <a:lnTo>
                    <a:pt x="746" y="226"/>
                  </a:lnTo>
                  <a:lnTo>
                    <a:pt x="749" y="236"/>
                  </a:lnTo>
                  <a:lnTo>
                    <a:pt x="752" y="228"/>
                  </a:lnTo>
                  <a:lnTo>
                    <a:pt x="755" y="235"/>
                  </a:lnTo>
                  <a:lnTo>
                    <a:pt x="758" y="240"/>
                  </a:lnTo>
                  <a:lnTo>
                    <a:pt x="760" y="228"/>
                  </a:lnTo>
                  <a:lnTo>
                    <a:pt x="763" y="230"/>
                  </a:lnTo>
                  <a:lnTo>
                    <a:pt x="766" y="232"/>
                  </a:lnTo>
                  <a:lnTo>
                    <a:pt x="769" y="216"/>
                  </a:lnTo>
                  <a:lnTo>
                    <a:pt x="772" y="199"/>
                  </a:lnTo>
                  <a:lnTo>
                    <a:pt x="775" y="197"/>
                  </a:lnTo>
                  <a:lnTo>
                    <a:pt x="777" y="194"/>
                  </a:lnTo>
                  <a:lnTo>
                    <a:pt x="780" y="191"/>
                  </a:lnTo>
                  <a:lnTo>
                    <a:pt x="783" y="210"/>
                  </a:lnTo>
                  <a:lnTo>
                    <a:pt x="786" y="185"/>
                  </a:lnTo>
                  <a:lnTo>
                    <a:pt x="789" y="101"/>
                  </a:lnTo>
                  <a:lnTo>
                    <a:pt x="792" y="59"/>
                  </a:lnTo>
                  <a:lnTo>
                    <a:pt x="795" y="112"/>
                  </a:lnTo>
                  <a:lnTo>
                    <a:pt x="798" y="114"/>
                  </a:lnTo>
                  <a:lnTo>
                    <a:pt x="800" y="110"/>
                  </a:lnTo>
                  <a:lnTo>
                    <a:pt x="803" y="193"/>
                  </a:lnTo>
                  <a:lnTo>
                    <a:pt x="806" y="177"/>
                  </a:lnTo>
                  <a:lnTo>
                    <a:pt x="809" y="125"/>
                  </a:lnTo>
                  <a:lnTo>
                    <a:pt x="812" y="178"/>
                  </a:lnTo>
                  <a:lnTo>
                    <a:pt x="815" y="133"/>
                  </a:lnTo>
                  <a:lnTo>
                    <a:pt x="818" y="83"/>
                  </a:lnTo>
                  <a:lnTo>
                    <a:pt x="821" y="106"/>
                  </a:lnTo>
                  <a:lnTo>
                    <a:pt x="823" y="212"/>
                  </a:lnTo>
                  <a:lnTo>
                    <a:pt x="826" y="183"/>
                  </a:lnTo>
                  <a:lnTo>
                    <a:pt x="829" y="150"/>
                  </a:lnTo>
                  <a:lnTo>
                    <a:pt x="832" y="63"/>
                  </a:lnTo>
                  <a:lnTo>
                    <a:pt x="835" y="116"/>
                  </a:lnTo>
                  <a:lnTo>
                    <a:pt x="838" y="182"/>
                  </a:lnTo>
                  <a:lnTo>
                    <a:pt x="840" y="160"/>
                  </a:lnTo>
                  <a:lnTo>
                    <a:pt x="843" y="173"/>
                  </a:lnTo>
                  <a:lnTo>
                    <a:pt x="846" y="153"/>
                  </a:lnTo>
                  <a:lnTo>
                    <a:pt x="849" y="70"/>
                  </a:lnTo>
                  <a:lnTo>
                    <a:pt x="852" y="125"/>
                  </a:lnTo>
                  <a:lnTo>
                    <a:pt x="855" y="164"/>
                  </a:lnTo>
                  <a:lnTo>
                    <a:pt x="858" y="109"/>
                  </a:lnTo>
                  <a:lnTo>
                    <a:pt x="861" y="121"/>
                  </a:lnTo>
                  <a:lnTo>
                    <a:pt x="864" y="203"/>
                  </a:lnTo>
                  <a:lnTo>
                    <a:pt x="867" y="159"/>
                  </a:lnTo>
                  <a:lnTo>
                    <a:pt x="869" y="69"/>
                  </a:lnTo>
                  <a:lnTo>
                    <a:pt x="872" y="71"/>
                  </a:lnTo>
                  <a:lnTo>
                    <a:pt x="875" y="176"/>
                  </a:lnTo>
                  <a:lnTo>
                    <a:pt x="878" y="175"/>
                  </a:lnTo>
                  <a:lnTo>
                    <a:pt x="881" y="94"/>
                  </a:lnTo>
                  <a:lnTo>
                    <a:pt x="884" y="154"/>
                  </a:lnTo>
                  <a:lnTo>
                    <a:pt x="886" y="77"/>
                  </a:lnTo>
                  <a:lnTo>
                    <a:pt x="889" y="146"/>
                  </a:lnTo>
                  <a:lnTo>
                    <a:pt x="892" y="139"/>
                  </a:lnTo>
                  <a:lnTo>
                    <a:pt x="895" y="158"/>
                  </a:lnTo>
                  <a:lnTo>
                    <a:pt x="898" y="157"/>
                  </a:lnTo>
                  <a:lnTo>
                    <a:pt x="901" y="145"/>
                  </a:lnTo>
                  <a:lnTo>
                    <a:pt x="904" y="104"/>
                  </a:lnTo>
                  <a:lnTo>
                    <a:pt x="907" y="102"/>
                  </a:lnTo>
                  <a:lnTo>
                    <a:pt x="910" y="164"/>
                  </a:lnTo>
                  <a:lnTo>
                    <a:pt x="912" y="144"/>
                  </a:lnTo>
                  <a:lnTo>
                    <a:pt x="915" y="158"/>
                  </a:lnTo>
                  <a:lnTo>
                    <a:pt x="918" y="207"/>
                  </a:lnTo>
                  <a:lnTo>
                    <a:pt x="921" y="62"/>
                  </a:lnTo>
                  <a:lnTo>
                    <a:pt x="924" y="123"/>
                  </a:lnTo>
                  <a:lnTo>
                    <a:pt x="927" y="146"/>
                  </a:lnTo>
                  <a:lnTo>
                    <a:pt x="929" y="64"/>
                  </a:lnTo>
                  <a:lnTo>
                    <a:pt x="932" y="108"/>
                  </a:lnTo>
                  <a:lnTo>
                    <a:pt x="935" y="140"/>
                  </a:lnTo>
                  <a:lnTo>
                    <a:pt x="938" y="161"/>
                  </a:lnTo>
                  <a:lnTo>
                    <a:pt x="941" y="149"/>
                  </a:lnTo>
                  <a:lnTo>
                    <a:pt x="944" y="185"/>
                  </a:lnTo>
                  <a:lnTo>
                    <a:pt x="947" y="131"/>
                  </a:lnTo>
                  <a:lnTo>
                    <a:pt x="950" y="66"/>
                  </a:lnTo>
                  <a:lnTo>
                    <a:pt x="953" y="188"/>
                  </a:lnTo>
                  <a:lnTo>
                    <a:pt x="956" y="96"/>
                  </a:lnTo>
                  <a:lnTo>
                    <a:pt x="958" y="85"/>
                  </a:lnTo>
                  <a:lnTo>
                    <a:pt x="961" y="74"/>
                  </a:lnTo>
                  <a:lnTo>
                    <a:pt x="964" y="118"/>
                  </a:lnTo>
                  <a:lnTo>
                    <a:pt x="967" y="123"/>
                  </a:lnTo>
                  <a:lnTo>
                    <a:pt x="970" y="95"/>
                  </a:lnTo>
                  <a:lnTo>
                    <a:pt x="973" y="174"/>
                  </a:lnTo>
                  <a:lnTo>
                    <a:pt x="975" y="216"/>
                  </a:lnTo>
                  <a:lnTo>
                    <a:pt x="978" y="175"/>
                  </a:lnTo>
                  <a:lnTo>
                    <a:pt x="981" y="133"/>
                  </a:lnTo>
                  <a:lnTo>
                    <a:pt x="984" y="182"/>
                  </a:lnTo>
                  <a:lnTo>
                    <a:pt x="987" y="73"/>
                  </a:lnTo>
                  <a:lnTo>
                    <a:pt x="990" y="199"/>
                  </a:lnTo>
                  <a:lnTo>
                    <a:pt x="993" y="175"/>
                  </a:lnTo>
                  <a:lnTo>
                    <a:pt x="995" y="141"/>
                  </a:lnTo>
                  <a:lnTo>
                    <a:pt x="998" y="113"/>
                  </a:lnTo>
                  <a:lnTo>
                    <a:pt x="1001" y="85"/>
                  </a:lnTo>
                  <a:lnTo>
                    <a:pt x="1004" y="124"/>
                  </a:lnTo>
                  <a:lnTo>
                    <a:pt x="1007" y="100"/>
                  </a:lnTo>
                  <a:lnTo>
                    <a:pt x="1010" y="133"/>
                  </a:lnTo>
                  <a:lnTo>
                    <a:pt x="1013" y="144"/>
                  </a:lnTo>
                  <a:lnTo>
                    <a:pt x="1016" y="101"/>
                  </a:lnTo>
                  <a:lnTo>
                    <a:pt x="1019" y="151"/>
                  </a:lnTo>
                  <a:lnTo>
                    <a:pt x="1021" y="206"/>
                  </a:lnTo>
                  <a:lnTo>
                    <a:pt x="1024" y="74"/>
                  </a:lnTo>
                  <a:lnTo>
                    <a:pt x="1027" y="108"/>
                  </a:lnTo>
                  <a:lnTo>
                    <a:pt x="1030" y="132"/>
                  </a:lnTo>
                  <a:lnTo>
                    <a:pt x="1033" y="166"/>
                  </a:lnTo>
                  <a:lnTo>
                    <a:pt x="1036" y="130"/>
                  </a:lnTo>
                  <a:lnTo>
                    <a:pt x="1038" y="87"/>
                  </a:lnTo>
                  <a:lnTo>
                    <a:pt x="1041" y="95"/>
                  </a:lnTo>
                  <a:lnTo>
                    <a:pt x="1044" y="91"/>
                  </a:lnTo>
                  <a:lnTo>
                    <a:pt x="1047" y="199"/>
                  </a:lnTo>
                  <a:lnTo>
                    <a:pt x="1050" y="103"/>
                  </a:lnTo>
                  <a:lnTo>
                    <a:pt x="1053" y="156"/>
                  </a:lnTo>
                  <a:lnTo>
                    <a:pt x="1056" y="170"/>
                  </a:lnTo>
                  <a:lnTo>
                    <a:pt x="1059" y="209"/>
                  </a:lnTo>
                  <a:lnTo>
                    <a:pt x="1062" y="113"/>
                  </a:lnTo>
                  <a:lnTo>
                    <a:pt x="1064" y="95"/>
                  </a:lnTo>
                  <a:lnTo>
                    <a:pt x="1067" y="206"/>
                  </a:lnTo>
                  <a:lnTo>
                    <a:pt x="1070" y="179"/>
                  </a:lnTo>
                  <a:lnTo>
                    <a:pt x="1073" y="80"/>
                  </a:lnTo>
                  <a:lnTo>
                    <a:pt x="1076" y="225"/>
                  </a:lnTo>
                  <a:lnTo>
                    <a:pt x="1079" y="241"/>
                  </a:lnTo>
                  <a:lnTo>
                    <a:pt x="1082" y="181"/>
                  </a:lnTo>
                  <a:lnTo>
                    <a:pt x="1084" y="159"/>
                  </a:lnTo>
                  <a:lnTo>
                    <a:pt x="1087" y="137"/>
                  </a:lnTo>
                  <a:lnTo>
                    <a:pt x="1090" y="116"/>
                  </a:lnTo>
                  <a:lnTo>
                    <a:pt x="1093" y="124"/>
                  </a:lnTo>
                  <a:lnTo>
                    <a:pt x="1096" y="133"/>
                  </a:lnTo>
                  <a:lnTo>
                    <a:pt x="1099" y="114"/>
                  </a:lnTo>
                  <a:lnTo>
                    <a:pt x="1102" y="96"/>
                  </a:lnTo>
                  <a:lnTo>
                    <a:pt x="1105" y="108"/>
                  </a:lnTo>
                  <a:lnTo>
                    <a:pt x="1108" y="92"/>
                  </a:lnTo>
                  <a:lnTo>
                    <a:pt x="1110" y="77"/>
                  </a:lnTo>
                  <a:lnTo>
                    <a:pt x="1113" y="91"/>
                  </a:lnTo>
                  <a:lnTo>
                    <a:pt x="1116" y="78"/>
                  </a:lnTo>
                  <a:lnTo>
                    <a:pt x="1119" y="38"/>
                  </a:lnTo>
                  <a:lnTo>
                    <a:pt x="1122" y="28"/>
                  </a:lnTo>
                  <a:lnTo>
                    <a:pt x="1125" y="18"/>
                  </a:lnTo>
                  <a:lnTo>
                    <a:pt x="1127" y="8"/>
                  </a:lnTo>
                  <a:lnTo>
                    <a:pt x="1130" y="0"/>
                  </a:lnTo>
                  <a:lnTo>
                    <a:pt x="1133" y="21"/>
                  </a:lnTo>
                  <a:lnTo>
                    <a:pt x="1136" y="42"/>
                  </a:lnTo>
                  <a:lnTo>
                    <a:pt x="1139" y="64"/>
                  </a:lnTo>
                  <a:lnTo>
                    <a:pt x="1142" y="71"/>
                  </a:lnTo>
                  <a:lnTo>
                    <a:pt x="1145" y="108"/>
                  </a:lnTo>
                  <a:lnTo>
                    <a:pt x="1148" y="116"/>
                  </a:lnTo>
                  <a:lnTo>
                    <a:pt x="1150" y="96"/>
                  </a:lnTo>
                  <a:lnTo>
                    <a:pt x="1153" y="104"/>
                  </a:lnTo>
                  <a:lnTo>
                    <a:pt x="1156" y="97"/>
                  </a:lnTo>
                  <a:lnTo>
                    <a:pt x="1159" y="90"/>
                  </a:lnTo>
                  <a:lnTo>
                    <a:pt x="1162" y="82"/>
                  </a:lnTo>
                  <a:lnTo>
                    <a:pt x="1165" y="102"/>
                  </a:lnTo>
                  <a:lnTo>
                    <a:pt x="1168" y="121"/>
                  </a:lnTo>
                  <a:lnTo>
                    <a:pt x="1171" y="139"/>
                  </a:lnTo>
                  <a:lnTo>
                    <a:pt x="1173" y="157"/>
                  </a:lnTo>
                  <a:lnTo>
                    <a:pt x="1176" y="202"/>
                  </a:lnTo>
                  <a:lnTo>
                    <a:pt x="1179" y="217"/>
                  </a:lnTo>
                  <a:lnTo>
                    <a:pt x="1182" y="203"/>
                  </a:lnTo>
                  <a:lnTo>
                    <a:pt x="1185" y="216"/>
                  </a:lnTo>
                  <a:lnTo>
                    <a:pt x="1188" y="229"/>
                  </a:lnTo>
                  <a:lnTo>
                    <a:pt x="1190" y="212"/>
                  </a:lnTo>
                  <a:lnTo>
                    <a:pt x="1193" y="222"/>
                  </a:lnTo>
                  <a:lnTo>
                    <a:pt x="1196" y="231"/>
                  </a:lnTo>
                  <a:lnTo>
                    <a:pt x="1199" y="212"/>
                  </a:lnTo>
                  <a:lnTo>
                    <a:pt x="1202" y="191"/>
                  </a:lnTo>
                  <a:lnTo>
                    <a:pt x="1205" y="199"/>
                  </a:lnTo>
                  <a:lnTo>
                    <a:pt x="1208" y="205"/>
                  </a:lnTo>
                  <a:lnTo>
                    <a:pt x="1211" y="212"/>
                  </a:lnTo>
                  <a:lnTo>
                    <a:pt x="1214" y="256"/>
                  </a:lnTo>
                  <a:lnTo>
                    <a:pt x="1216" y="224"/>
                  </a:lnTo>
                  <a:lnTo>
                    <a:pt x="1219" y="93"/>
                  </a:lnTo>
                  <a:lnTo>
                    <a:pt x="1222" y="177"/>
                  </a:lnTo>
                  <a:lnTo>
                    <a:pt x="1225" y="125"/>
                  </a:lnTo>
                  <a:lnTo>
                    <a:pt x="1228" y="156"/>
                  </a:lnTo>
                  <a:lnTo>
                    <a:pt x="1231" y="127"/>
                  </a:lnTo>
                  <a:lnTo>
                    <a:pt x="1234" y="124"/>
                  </a:lnTo>
                  <a:lnTo>
                    <a:pt x="1236" y="186"/>
                  </a:lnTo>
                  <a:lnTo>
                    <a:pt x="1239" y="144"/>
                  </a:lnTo>
                  <a:lnTo>
                    <a:pt x="1242" y="197"/>
                  </a:lnTo>
                  <a:lnTo>
                    <a:pt x="1245" y="92"/>
                  </a:lnTo>
                  <a:lnTo>
                    <a:pt x="1248" y="140"/>
                  </a:lnTo>
                  <a:lnTo>
                    <a:pt x="1251" y="101"/>
                  </a:lnTo>
                  <a:lnTo>
                    <a:pt x="1254" y="83"/>
                  </a:lnTo>
                  <a:lnTo>
                    <a:pt x="1257" y="108"/>
                  </a:lnTo>
                  <a:lnTo>
                    <a:pt x="1260" y="142"/>
                  </a:lnTo>
                  <a:lnTo>
                    <a:pt x="1262" y="97"/>
                  </a:lnTo>
                  <a:lnTo>
                    <a:pt x="1265" y="183"/>
                  </a:lnTo>
                  <a:lnTo>
                    <a:pt x="1268" y="88"/>
                  </a:lnTo>
                  <a:lnTo>
                    <a:pt x="1271" y="81"/>
                  </a:lnTo>
                  <a:lnTo>
                    <a:pt x="1274" y="91"/>
                  </a:lnTo>
                  <a:lnTo>
                    <a:pt x="1277" y="215"/>
                  </a:lnTo>
                  <a:lnTo>
                    <a:pt x="1279" y="138"/>
                  </a:lnTo>
                  <a:lnTo>
                    <a:pt x="1282" y="161"/>
                  </a:lnTo>
                  <a:lnTo>
                    <a:pt x="1285" y="214"/>
                  </a:lnTo>
                  <a:lnTo>
                    <a:pt x="1288" y="90"/>
                  </a:lnTo>
                  <a:lnTo>
                    <a:pt x="1291" y="105"/>
                  </a:lnTo>
                  <a:lnTo>
                    <a:pt x="1294" y="212"/>
                  </a:lnTo>
                  <a:lnTo>
                    <a:pt x="1297" y="110"/>
                  </a:lnTo>
                  <a:lnTo>
                    <a:pt x="1300" y="177"/>
                  </a:lnTo>
                  <a:lnTo>
                    <a:pt x="1303" y="72"/>
                  </a:lnTo>
                  <a:lnTo>
                    <a:pt x="1306" y="198"/>
                  </a:lnTo>
                  <a:lnTo>
                    <a:pt x="1308" y="129"/>
                  </a:lnTo>
                  <a:lnTo>
                    <a:pt x="1311" y="149"/>
                  </a:lnTo>
                  <a:lnTo>
                    <a:pt x="1314" y="157"/>
                  </a:lnTo>
                  <a:lnTo>
                    <a:pt x="1317" y="85"/>
                  </a:lnTo>
                  <a:lnTo>
                    <a:pt x="1320" y="186"/>
                  </a:lnTo>
                  <a:lnTo>
                    <a:pt x="1323" y="137"/>
                  </a:lnTo>
                  <a:lnTo>
                    <a:pt x="1325" y="75"/>
                  </a:lnTo>
                  <a:lnTo>
                    <a:pt x="1328" y="120"/>
                  </a:lnTo>
                  <a:lnTo>
                    <a:pt x="1331" y="216"/>
                  </a:lnTo>
                  <a:lnTo>
                    <a:pt x="1334" y="161"/>
                  </a:lnTo>
                  <a:lnTo>
                    <a:pt x="1337" y="86"/>
                  </a:lnTo>
                  <a:lnTo>
                    <a:pt x="1340" y="161"/>
                  </a:lnTo>
                  <a:lnTo>
                    <a:pt x="1343" y="106"/>
                  </a:lnTo>
                  <a:lnTo>
                    <a:pt x="1345" y="107"/>
                  </a:lnTo>
                  <a:lnTo>
                    <a:pt x="1348" y="186"/>
                  </a:lnTo>
                  <a:lnTo>
                    <a:pt x="1351" y="78"/>
                  </a:lnTo>
                  <a:lnTo>
                    <a:pt x="1354" y="194"/>
                  </a:lnTo>
                  <a:lnTo>
                    <a:pt x="1357" y="93"/>
                  </a:lnTo>
                  <a:lnTo>
                    <a:pt x="1360" y="158"/>
                  </a:lnTo>
                  <a:lnTo>
                    <a:pt x="1363" y="102"/>
                  </a:lnTo>
                  <a:lnTo>
                    <a:pt x="1366" y="169"/>
                  </a:lnTo>
                  <a:lnTo>
                    <a:pt x="1369" y="83"/>
                  </a:lnTo>
                  <a:lnTo>
                    <a:pt x="1371" y="89"/>
                  </a:lnTo>
                  <a:lnTo>
                    <a:pt x="1374" y="201"/>
                  </a:lnTo>
                  <a:lnTo>
                    <a:pt x="1377" y="116"/>
                  </a:lnTo>
                  <a:lnTo>
                    <a:pt x="1380" y="198"/>
                  </a:lnTo>
                  <a:lnTo>
                    <a:pt x="1383" y="158"/>
                  </a:lnTo>
                  <a:lnTo>
                    <a:pt x="1386" y="136"/>
                  </a:lnTo>
                  <a:lnTo>
                    <a:pt x="1388" y="136"/>
                  </a:lnTo>
                  <a:lnTo>
                    <a:pt x="1391" y="102"/>
                  </a:lnTo>
                  <a:lnTo>
                    <a:pt x="1394" y="107"/>
                  </a:lnTo>
                  <a:lnTo>
                    <a:pt x="1397" y="81"/>
                  </a:lnTo>
                  <a:lnTo>
                    <a:pt x="1400" y="149"/>
                  </a:lnTo>
                  <a:lnTo>
                    <a:pt x="1403" y="159"/>
                  </a:lnTo>
                  <a:lnTo>
                    <a:pt x="1406" y="75"/>
                  </a:lnTo>
                  <a:lnTo>
                    <a:pt x="1409" y="206"/>
                  </a:lnTo>
                  <a:lnTo>
                    <a:pt x="1412" y="135"/>
                  </a:lnTo>
                  <a:lnTo>
                    <a:pt x="1414" y="172"/>
                  </a:lnTo>
                  <a:lnTo>
                    <a:pt x="1417" y="75"/>
                  </a:lnTo>
                  <a:lnTo>
                    <a:pt x="1420" y="125"/>
                  </a:lnTo>
                  <a:lnTo>
                    <a:pt x="1423" y="149"/>
                  </a:lnTo>
                  <a:lnTo>
                    <a:pt x="1426" y="85"/>
                  </a:lnTo>
                  <a:lnTo>
                    <a:pt x="1429" y="108"/>
                  </a:lnTo>
                  <a:lnTo>
                    <a:pt x="1431" y="130"/>
                  </a:lnTo>
                  <a:lnTo>
                    <a:pt x="1434" y="179"/>
                  </a:lnTo>
                  <a:lnTo>
                    <a:pt x="1437" y="190"/>
                  </a:lnTo>
                  <a:lnTo>
                    <a:pt x="1440" y="181"/>
                  </a:lnTo>
                  <a:lnTo>
                    <a:pt x="1443" y="132"/>
                  </a:lnTo>
                  <a:lnTo>
                    <a:pt x="1446" y="168"/>
                  </a:lnTo>
                  <a:lnTo>
                    <a:pt x="1449" y="183"/>
                  </a:lnTo>
                  <a:lnTo>
                    <a:pt x="1452" y="149"/>
                  </a:lnTo>
                  <a:lnTo>
                    <a:pt x="1455" y="162"/>
                  </a:lnTo>
                  <a:lnTo>
                    <a:pt x="1458" y="148"/>
                  </a:lnTo>
                  <a:lnTo>
                    <a:pt x="1460" y="119"/>
                  </a:lnTo>
                  <a:lnTo>
                    <a:pt x="1463" y="64"/>
                  </a:lnTo>
                  <a:lnTo>
                    <a:pt x="1466" y="162"/>
                  </a:lnTo>
                  <a:lnTo>
                    <a:pt x="1469" y="140"/>
                  </a:lnTo>
                  <a:lnTo>
                    <a:pt x="1472" y="61"/>
                  </a:lnTo>
                  <a:lnTo>
                    <a:pt x="1475" y="131"/>
                  </a:lnTo>
                  <a:lnTo>
                    <a:pt x="1477" y="62"/>
                  </a:lnTo>
                  <a:lnTo>
                    <a:pt x="1480" y="127"/>
                  </a:lnTo>
                  <a:lnTo>
                    <a:pt x="1483" y="62"/>
                  </a:lnTo>
                  <a:lnTo>
                    <a:pt x="1486" y="121"/>
                  </a:lnTo>
                  <a:lnTo>
                    <a:pt x="1489" y="175"/>
                  </a:lnTo>
                  <a:lnTo>
                    <a:pt x="1492" y="148"/>
                  </a:lnTo>
                  <a:lnTo>
                    <a:pt x="1495" y="96"/>
                  </a:lnTo>
                  <a:lnTo>
                    <a:pt x="1498" y="137"/>
                  </a:lnTo>
                  <a:lnTo>
                    <a:pt x="1501" y="70"/>
                  </a:lnTo>
                  <a:lnTo>
                    <a:pt x="1503" y="183"/>
                  </a:lnTo>
                  <a:lnTo>
                    <a:pt x="1506" y="246"/>
                  </a:lnTo>
                  <a:lnTo>
                    <a:pt x="1509" y="271"/>
                  </a:lnTo>
                  <a:lnTo>
                    <a:pt x="1512" y="204"/>
                  </a:lnTo>
                  <a:lnTo>
                    <a:pt x="1515" y="183"/>
                  </a:lnTo>
                  <a:lnTo>
                    <a:pt x="1518" y="163"/>
                  </a:lnTo>
                  <a:lnTo>
                    <a:pt x="1521" y="142"/>
                  </a:lnTo>
                  <a:lnTo>
                    <a:pt x="1523" y="157"/>
                  </a:lnTo>
                  <a:lnTo>
                    <a:pt x="1526" y="172"/>
                  </a:lnTo>
                  <a:lnTo>
                    <a:pt x="1529" y="152"/>
                  </a:lnTo>
                  <a:lnTo>
                    <a:pt x="1532" y="133"/>
                  </a:lnTo>
                  <a:lnTo>
                    <a:pt x="1535" y="150"/>
                  </a:lnTo>
                  <a:lnTo>
                    <a:pt x="1538" y="131"/>
                  </a:lnTo>
                  <a:lnTo>
                    <a:pt x="1540" y="114"/>
                  </a:lnTo>
                  <a:lnTo>
                    <a:pt x="1543" y="131"/>
                  </a:lnTo>
                  <a:lnTo>
                    <a:pt x="1546" y="114"/>
                  </a:lnTo>
                  <a:lnTo>
                    <a:pt x="1549" y="63"/>
                  </a:lnTo>
                  <a:lnTo>
                    <a:pt x="1552" y="47"/>
                  </a:lnTo>
                  <a:lnTo>
                    <a:pt x="1555" y="32"/>
                  </a:lnTo>
                  <a:lnTo>
                    <a:pt x="1558" y="16"/>
                  </a:lnTo>
                  <a:lnTo>
                    <a:pt x="1561" y="1"/>
                  </a:lnTo>
                  <a:lnTo>
                    <a:pt x="1564" y="22"/>
                  </a:lnTo>
                  <a:lnTo>
                    <a:pt x="1566" y="42"/>
                  </a:lnTo>
                  <a:lnTo>
                    <a:pt x="1569" y="63"/>
                  </a:lnTo>
                  <a:lnTo>
                    <a:pt x="1572" y="66"/>
                  </a:lnTo>
                  <a:lnTo>
                    <a:pt x="1575" y="105"/>
                  </a:lnTo>
                  <a:lnTo>
                    <a:pt x="1578" y="108"/>
                  </a:lnTo>
                  <a:lnTo>
                    <a:pt x="1581" y="77"/>
                  </a:lnTo>
                  <a:lnTo>
                    <a:pt x="1584" y="80"/>
                  </a:lnTo>
                  <a:lnTo>
                    <a:pt x="1586" y="66"/>
                  </a:lnTo>
                  <a:lnTo>
                    <a:pt x="1589" y="52"/>
                  </a:lnTo>
                  <a:lnTo>
                    <a:pt x="1592" y="37"/>
                  </a:lnTo>
                  <a:lnTo>
                    <a:pt x="1595" y="57"/>
                  </a:lnTo>
                  <a:lnTo>
                    <a:pt x="1598" y="77"/>
                  </a:lnTo>
                  <a:lnTo>
                    <a:pt x="1601" y="96"/>
                  </a:lnTo>
                  <a:lnTo>
                    <a:pt x="1604" y="115"/>
                  </a:lnTo>
                  <a:lnTo>
                    <a:pt x="1607" y="168"/>
                  </a:lnTo>
                  <a:lnTo>
                    <a:pt x="1610" y="186"/>
                  </a:lnTo>
                  <a:lnTo>
                    <a:pt x="1612" y="169"/>
                  </a:lnTo>
                  <a:lnTo>
                    <a:pt x="1615" y="186"/>
                  </a:lnTo>
                  <a:lnTo>
                    <a:pt x="1618" y="203"/>
                  </a:lnTo>
                  <a:lnTo>
                    <a:pt x="1621" y="184"/>
                  </a:lnTo>
                  <a:lnTo>
                    <a:pt x="1624" y="200"/>
                  </a:lnTo>
                  <a:lnTo>
                    <a:pt x="1627" y="215"/>
                  </a:lnTo>
                  <a:lnTo>
                    <a:pt x="1629" y="195"/>
                  </a:lnTo>
                  <a:lnTo>
                    <a:pt x="1632" y="175"/>
                  </a:lnTo>
                  <a:lnTo>
                    <a:pt x="1635" y="189"/>
                  </a:lnTo>
                  <a:lnTo>
                    <a:pt x="1638" y="204"/>
                  </a:lnTo>
                  <a:lnTo>
                    <a:pt x="1641" y="218"/>
                  </a:lnTo>
                  <a:lnTo>
                    <a:pt x="1644" y="278"/>
                  </a:lnTo>
                  <a:lnTo>
                    <a:pt x="1647" y="246"/>
                  </a:lnTo>
                  <a:lnTo>
                    <a:pt x="1650" y="95"/>
                  </a:lnTo>
                  <a:lnTo>
                    <a:pt x="1653" y="56"/>
                  </a:lnTo>
                  <a:lnTo>
                    <a:pt x="1656" y="118"/>
                  </a:lnTo>
                  <a:lnTo>
                    <a:pt x="1658" y="106"/>
                  </a:lnTo>
                  <a:lnTo>
                    <a:pt x="1661" y="100"/>
                  </a:lnTo>
                  <a:lnTo>
                    <a:pt x="1664" y="62"/>
                  </a:lnTo>
                  <a:lnTo>
                    <a:pt x="1667" y="145"/>
                  </a:lnTo>
                  <a:lnTo>
                    <a:pt x="1670" y="130"/>
                  </a:lnTo>
                  <a:lnTo>
                    <a:pt x="1673" y="179"/>
                  </a:lnTo>
                  <a:lnTo>
                    <a:pt x="1675" y="186"/>
                  </a:lnTo>
                  <a:lnTo>
                    <a:pt x="1678" y="120"/>
                  </a:lnTo>
                  <a:lnTo>
                    <a:pt x="1681" y="102"/>
                  </a:lnTo>
                  <a:lnTo>
                    <a:pt x="1684" y="77"/>
                  </a:lnTo>
                  <a:lnTo>
                    <a:pt x="1687" y="112"/>
                  </a:lnTo>
                  <a:lnTo>
                    <a:pt x="1690" y="188"/>
                  </a:lnTo>
                  <a:lnTo>
                    <a:pt x="1693" y="92"/>
                  </a:lnTo>
                  <a:lnTo>
                    <a:pt x="1696" y="175"/>
                  </a:lnTo>
                  <a:lnTo>
                    <a:pt x="1698" y="185"/>
                  </a:lnTo>
                  <a:lnTo>
                    <a:pt x="1701" y="190"/>
                  </a:lnTo>
                  <a:lnTo>
                    <a:pt x="1704" y="186"/>
                  </a:lnTo>
                  <a:lnTo>
                    <a:pt x="1707" y="167"/>
                  </a:lnTo>
                  <a:lnTo>
                    <a:pt x="1710" y="142"/>
                  </a:lnTo>
                  <a:lnTo>
                    <a:pt x="1713" y="156"/>
                  </a:lnTo>
                  <a:lnTo>
                    <a:pt x="1716" y="176"/>
                  </a:lnTo>
                  <a:lnTo>
                    <a:pt x="1718" y="107"/>
                  </a:lnTo>
                  <a:lnTo>
                    <a:pt x="1721" y="185"/>
                  </a:lnTo>
                  <a:lnTo>
                    <a:pt x="1724" y="96"/>
                  </a:lnTo>
                  <a:lnTo>
                    <a:pt x="1727" y="73"/>
                  </a:lnTo>
                  <a:lnTo>
                    <a:pt x="1730" y="138"/>
                  </a:lnTo>
                  <a:lnTo>
                    <a:pt x="1733" y="143"/>
                  </a:lnTo>
                  <a:lnTo>
                    <a:pt x="1736" y="142"/>
                  </a:lnTo>
                  <a:lnTo>
                    <a:pt x="1738" y="75"/>
                  </a:lnTo>
                  <a:lnTo>
                    <a:pt x="1741" y="126"/>
                  </a:lnTo>
                  <a:lnTo>
                    <a:pt x="1744" y="183"/>
                  </a:lnTo>
                  <a:lnTo>
                    <a:pt x="1747" y="171"/>
                  </a:lnTo>
                  <a:lnTo>
                    <a:pt x="1750" y="178"/>
                  </a:lnTo>
                  <a:lnTo>
                    <a:pt x="1753" y="151"/>
                  </a:lnTo>
                  <a:lnTo>
                    <a:pt x="1756" y="149"/>
                  </a:lnTo>
                  <a:lnTo>
                    <a:pt x="1759" y="122"/>
                  </a:lnTo>
                  <a:lnTo>
                    <a:pt x="1762" y="183"/>
                  </a:lnTo>
                  <a:lnTo>
                    <a:pt x="1764" y="99"/>
                  </a:lnTo>
                  <a:lnTo>
                    <a:pt x="1767" y="151"/>
                  </a:lnTo>
                  <a:lnTo>
                    <a:pt x="1770" y="109"/>
                  </a:lnTo>
                  <a:lnTo>
                    <a:pt x="1773" y="140"/>
                  </a:lnTo>
                  <a:lnTo>
                    <a:pt x="1776" y="93"/>
                  </a:lnTo>
                  <a:lnTo>
                    <a:pt x="1779" y="167"/>
                  </a:lnTo>
                  <a:lnTo>
                    <a:pt x="1781" y="175"/>
                  </a:lnTo>
                  <a:lnTo>
                    <a:pt x="1784" y="180"/>
                  </a:lnTo>
                  <a:lnTo>
                    <a:pt x="1787" y="59"/>
                  </a:lnTo>
                  <a:lnTo>
                    <a:pt x="1790" y="61"/>
                  </a:lnTo>
                  <a:lnTo>
                    <a:pt x="1793" y="69"/>
                  </a:lnTo>
                  <a:lnTo>
                    <a:pt x="1796" y="137"/>
                  </a:lnTo>
                  <a:lnTo>
                    <a:pt x="1799" y="173"/>
                  </a:lnTo>
                  <a:lnTo>
                    <a:pt x="1802" y="148"/>
                  </a:lnTo>
                  <a:lnTo>
                    <a:pt x="1805" y="95"/>
                  </a:lnTo>
                  <a:lnTo>
                    <a:pt x="1808" y="72"/>
                  </a:lnTo>
                  <a:lnTo>
                    <a:pt x="1810" y="78"/>
                  </a:lnTo>
                  <a:lnTo>
                    <a:pt x="1813" y="61"/>
                  </a:lnTo>
                  <a:lnTo>
                    <a:pt x="1816" y="180"/>
                  </a:lnTo>
                  <a:lnTo>
                    <a:pt x="1819" y="184"/>
                  </a:lnTo>
                  <a:lnTo>
                    <a:pt x="1822" y="174"/>
                  </a:lnTo>
                  <a:lnTo>
                    <a:pt x="1825" y="165"/>
                  </a:lnTo>
                  <a:lnTo>
                    <a:pt x="1827" y="97"/>
                  </a:lnTo>
                  <a:lnTo>
                    <a:pt x="1830" y="170"/>
                  </a:lnTo>
                  <a:lnTo>
                    <a:pt x="1833" y="116"/>
                  </a:lnTo>
                  <a:lnTo>
                    <a:pt x="1836" y="177"/>
                  </a:lnTo>
                  <a:lnTo>
                    <a:pt x="1839" y="119"/>
                  </a:lnTo>
                  <a:lnTo>
                    <a:pt x="1842" y="136"/>
                  </a:lnTo>
                  <a:lnTo>
                    <a:pt x="1845" y="74"/>
                  </a:lnTo>
                  <a:lnTo>
                    <a:pt x="1848" y="201"/>
                  </a:lnTo>
                  <a:lnTo>
                    <a:pt x="1851" y="149"/>
                  </a:lnTo>
                  <a:lnTo>
                    <a:pt x="1853" y="178"/>
                  </a:lnTo>
                  <a:lnTo>
                    <a:pt x="1856" y="191"/>
                  </a:lnTo>
                  <a:lnTo>
                    <a:pt x="1859" y="72"/>
                  </a:lnTo>
                  <a:lnTo>
                    <a:pt x="1862" y="140"/>
                  </a:lnTo>
                  <a:lnTo>
                    <a:pt x="1865" y="126"/>
                  </a:lnTo>
                  <a:lnTo>
                    <a:pt x="1868" y="199"/>
                  </a:lnTo>
                  <a:lnTo>
                    <a:pt x="1871" y="119"/>
                  </a:lnTo>
                  <a:lnTo>
                    <a:pt x="1873" y="148"/>
                  </a:lnTo>
                  <a:lnTo>
                    <a:pt x="1876" y="116"/>
                  </a:lnTo>
                  <a:lnTo>
                    <a:pt x="1879" y="207"/>
                  </a:lnTo>
                  <a:lnTo>
                    <a:pt x="1882" y="206"/>
                  </a:lnTo>
                  <a:lnTo>
                    <a:pt x="1885" y="140"/>
                  </a:lnTo>
                  <a:lnTo>
                    <a:pt x="1888" y="83"/>
                  </a:lnTo>
                  <a:lnTo>
                    <a:pt x="1891" y="102"/>
                  </a:lnTo>
                  <a:lnTo>
                    <a:pt x="1893" y="126"/>
                  </a:lnTo>
                  <a:lnTo>
                    <a:pt x="1896" y="181"/>
                  </a:lnTo>
                  <a:lnTo>
                    <a:pt x="1899" y="112"/>
                  </a:lnTo>
                  <a:lnTo>
                    <a:pt x="1902" y="206"/>
                  </a:lnTo>
                  <a:lnTo>
                    <a:pt x="1905" y="98"/>
                  </a:lnTo>
                  <a:lnTo>
                    <a:pt x="1908" y="146"/>
                  </a:lnTo>
                  <a:lnTo>
                    <a:pt x="1911" y="131"/>
                  </a:lnTo>
                  <a:lnTo>
                    <a:pt x="1914" y="68"/>
                  </a:lnTo>
                  <a:lnTo>
                    <a:pt x="1916" y="94"/>
                  </a:lnTo>
                  <a:lnTo>
                    <a:pt x="1919" y="60"/>
                  </a:lnTo>
                  <a:lnTo>
                    <a:pt x="1922" y="93"/>
                  </a:lnTo>
                  <a:lnTo>
                    <a:pt x="1925" y="143"/>
                  </a:lnTo>
                  <a:lnTo>
                    <a:pt x="1928" y="141"/>
                  </a:lnTo>
                  <a:lnTo>
                    <a:pt x="1931" y="132"/>
                  </a:lnTo>
                  <a:lnTo>
                    <a:pt x="1933" y="176"/>
                  </a:lnTo>
                  <a:lnTo>
                    <a:pt x="1936" y="135"/>
                  </a:lnTo>
                  <a:lnTo>
                    <a:pt x="1939" y="182"/>
                  </a:lnTo>
                  <a:lnTo>
                    <a:pt x="1942" y="122"/>
                  </a:lnTo>
                  <a:lnTo>
                    <a:pt x="1945" y="141"/>
                  </a:lnTo>
                  <a:lnTo>
                    <a:pt x="1948" y="196"/>
                  </a:lnTo>
                  <a:lnTo>
                    <a:pt x="1951" y="147"/>
                  </a:lnTo>
                  <a:lnTo>
                    <a:pt x="1954" y="189"/>
                  </a:lnTo>
                  <a:lnTo>
                    <a:pt x="1957" y="108"/>
                  </a:lnTo>
                  <a:lnTo>
                    <a:pt x="1960" y="169"/>
                  </a:lnTo>
                  <a:lnTo>
                    <a:pt x="1962" y="113"/>
                  </a:lnTo>
                  <a:lnTo>
                    <a:pt x="1965" y="152"/>
                  </a:lnTo>
                  <a:lnTo>
                    <a:pt x="1968" y="87"/>
                  </a:lnTo>
                  <a:lnTo>
                    <a:pt x="1971" y="81"/>
                  </a:lnTo>
                  <a:lnTo>
                    <a:pt x="1974" y="186"/>
                  </a:lnTo>
                  <a:lnTo>
                    <a:pt x="1977" y="136"/>
                  </a:lnTo>
                  <a:lnTo>
                    <a:pt x="1979" y="181"/>
                  </a:lnTo>
                  <a:lnTo>
                    <a:pt x="1982" y="189"/>
                  </a:lnTo>
                  <a:lnTo>
                    <a:pt x="1985" y="123"/>
                  </a:lnTo>
                  <a:lnTo>
                    <a:pt x="1988" y="175"/>
                  </a:lnTo>
                  <a:lnTo>
                    <a:pt x="1991" y="90"/>
                  </a:lnTo>
                  <a:lnTo>
                    <a:pt x="1994" y="198"/>
                  </a:lnTo>
                  <a:lnTo>
                    <a:pt x="1997" y="177"/>
                  </a:lnTo>
                  <a:lnTo>
                    <a:pt x="2000" y="71"/>
                  </a:lnTo>
                  <a:lnTo>
                    <a:pt x="2003" y="74"/>
                  </a:lnTo>
                  <a:lnTo>
                    <a:pt x="2005" y="172"/>
                  </a:lnTo>
                  <a:lnTo>
                    <a:pt x="2008" y="127"/>
                  </a:lnTo>
                  <a:lnTo>
                    <a:pt x="2011" y="120"/>
                  </a:lnTo>
                  <a:lnTo>
                    <a:pt x="2014" y="174"/>
                  </a:lnTo>
                  <a:lnTo>
                    <a:pt x="2017" y="60"/>
                  </a:lnTo>
                  <a:lnTo>
                    <a:pt x="2020" y="160"/>
                  </a:lnTo>
                  <a:lnTo>
                    <a:pt x="2023" y="54"/>
                  </a:lnTo>
                  <a:lnTo>
                    <a:pt x="2025" y="97"/>
                  </a:lnTo>
                  <a:lnTo>
                    <a:pt x="2028" y="107"/>
                  </a:lnTo>
                  <a:lnTo>
                    <a:pt x="2031" y="118"/>
                  </a:lnTo>
                  <a:lnTo>
                    <a:pt x="2034" y="82"/>
                  </a:lnTo>
                  <a:lnTo>
                    <a:pt x="2037" y="168"/>
                  </a:lnTo>
                  <a:lnTo>
                    <a:pt x="2040" y="186"/>
                  </a:lnTo>
                  <a:lnTo>
                    <a:pt x="2043" y="149"/>
                  </a:lnTo>
                  <a:lnTo>
                    <a:pt x="2046" y="189"/>
                  </a:lnTo>
                  <a:lnTo>
                    <a:pt x="2048" y="144"/>
                  </a:lnTo>
                  <a:lnTo>
                    <a:pt x="2051" y="50"/>
                  </a:lnTo>
                  <a:lnTo>
                    <a:pt x="2054" y="108"/>
                  </a:lnTo>
                  <a:lnTo>
                    <a:pt x="2057" y="114"/>
                  </a:lnTo>
                  <a:lnTo>
                    <a:pt x="2060" y="133"/>
                  </a:lnTo>
                  <a:lnTo>
                    <a:pt x="2063" y="134"/>
                  </a:lnTo>
                  <a:lnTo>
                    <a:pt x="2066" y="140"/>
                  </a:lnTo>
                  <a:lnTo>
                    <a:pt x="2068" y="63"/>
                  </a:lnTo>
                  <a:lnTo>
                    <a:pt x="2071" y="139"/>
                  </a:lnTo>
                  <a:lnTo>
                    <a:pt x="2074" y="97"/>
                  </a:lnTo>
                  <a:lnTo>
                    <a:pt x="2077" y="199"/>
                  </a:lnTo>
                  <a:lnTo>
                    <a:pt x="2080" y="173"/>
                  </a:lnTo>
                  <a:lnTo>
                    <a:pt x="2083" y="184"/>
                  </a:lnTo>
                  <a:lnTo>
                    <a:pt x="2086" y="180"/>
                  </a:lnTo>
                  <a:lnTo>
                    <a:pt x="2088" y="172"/>
                  </a:lnTo>
                  <a:lnTo>
                    <a:pt x="2091" y="135"/>
                  </a:lnTo>
                  <a:lnTo>
                    <a:pt x="2094" y="174"/>
                  </a:lnTo>
                  <a:lnTo>
                    <a:pt x="2097" y="128"/>
                  </a:lnTo>
                  <a:lnTo>
                    <a:pt x="2100" y="108"/>
                  </a:lnTo>
                  <a:lnTo>
                    <a:pt x="2103" y="82"/>
                  </a:lnTo>
                  <a:lnTo>
                    <a:pt x="2106" y="97"/>
                  </a:lnTo>
                  <a:lnTo>
                    <a:pt x="2109" y="67"/>
                  </a:lnTo>
                  <a:lnTo>
                    <a:pt x="2112" y="168"/>
                  </a:lnTo>
                  <a:lnTo>
                    <a:pt x="2114" y="174"/>
                  </a:lnTo>
                  <a:lnTo>
                    <a:pt x="2117" y="75"/>
                  </a:lnTo>
                  <a:lnTo>
                    <a:pt x="2120" y="78"/>
                  </a:lnTo>
                  <a:lnTo>
                    <a:pt x="2123" y="147"/>
                  </a:lnTo>
                  <a:lnTo>
                    <a:pt x="2126" y="179"/>
                  </a:lnTo>
                  <a:lnTo>
                    <a:pt x="2129" y="178"/>
                  </a:lnTo>
                  <a:lnTo>
                    <a:pt x="2131" y="196"/>
                  </a:lnTo>
                  <a:lnTo>
                    <a:pt x="2134" y="90"/>
                  </a:lnTo>
                  <a:lnTo>
                    <a:pt x="2137" y="88"/>
                  </a:lnTo>
                  <a:lnTo>
                    <a:pt x="2140" y="76"/>
                  </a:lnTo>
                  <a:lnTo>
                    <a:pt x="2143" y="151"/>
                  </a:lnTo>
                  <a:lnTo>
                    <a:pt x="2146" y="137"/>
                  </a:lnTo>
                  <a:lnTo>
                    <a:pt x="2149" y="112"/>
                  </a:lnTo>
                </a:path>
              </a:pathLst>
            </a:custGeom>
            <a:noFill/>
            <a:ln w="635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155">
              <a:extLst>
                <a:ext uri="{FF2B5EF4-FFF2-40B4-BE49-F238E27FC236}">
                  <a16:creationId xmlns:a16="http://schemas.microsoft.com/office/drawing/2014/main" id="{81183B25-435F-4E70-969C-BB7908D010CD}"/>
                </a:ext>
              </a:extLst>
            </p:cNvPr>
            <p:cNvSpPr>
              <a:spLocks/>
            </p:cNvSpPr>
            <p:nvPr/>
          </p:nvSpPr>
          <p:spPr bwMode="auto">
            <a:xfrm>
              <a:off x="1863158" y="969813"/>
              <a:ext cx="194355" cy="209323"/>
            </a:xfrm>
            <a:custGeom>
              <a:avLst/>
              <a:gdLst>
                <a:gd name="T0" fmla="*/ 0 w 141"/>
                <a:gd name="T1" fmla="*/ 164 h 218"/>
                <a:gd name="T2" fmla="*/ 3 w 141"/>
                <a:gd name="T3" fmla="*/ 166 h 218"/>
                <a:gd name="T4" fmla="*/ 6 w 141"/>
                <a:gd name="T5" fmla="*/ 125 h 218"/>
                <a:gd name="T6" fmla="*/ 9 w 141"/>
                <a:gd name="T7" fmla="*/ 106 h 218"/>
                <a:gd name="T8" fmla="*/ 12 w 141"/>
                <a:gd name="T9" fmla="*/ 87 h 218"/>
                <a:gd name="T10" fmla="*/ 15 w 141"/>
                <a:gd name="T11" fmla="*/ 69 h 218"/>
                <a:gd name="T12" fmla="*/ 18 w 141"/>
                <a:gd name="T13" fmla="*/ 69 h 218"/>
                <a:gd name="T14" fmla="*/ 21 w 141"/>
                <a:gd name="T15" fmla="*/ 69 h 218"/>
                <a:gd name="T16" fmla="*/ 24 w 141"/>
                <a:gd name="T17" fmla="*/ 54 h 218"/>
                <a:gd name="T18" fmla="*/ 26 w 141"/>
                <a:gd name="T19" fmla="*/ 41 h 218"/>
                <a:gd name="T20" fmla="*/ 29 w 141"/>
                <a:gd name="T21" fmla="*/ 45 h 218"/>
                <a:gd name="T22" fmla="*/ 32 w 141"/>
                <a:gd name="T23" fmla="*/ 34 h 218"/>
                <a:gd name="T24" fmla="*/ 35 w 141"/>
                <a:gd name="T25" fmla="*/ 25 h 218"/>
                <a:gd name="T26" fmla="*/ 38 w 141"/>
                <a:gd name="T27" fmla="*/ 34 h 218"/>
                <a:gd name="T28" fmla="*/ 41 w 141"/>
                <a:gd name="T29" fmla="*/ 28 h 218"/>
                <a:gd name="T30" fmla="*/ 43 w 141"/>
                <a:gd name="T31" fmla="*/ 7 h 218"/>
                <a:gd name="T32" fmla="*/ 46 w 141"/>
                <a:gd name="T33" fmla="*/ 3 h 218"/>
                <a:gd name="T34" fmla="*/ 49 w 141"/>
                <a:gd name="T35" fmla="*/ 1 h 218"/>
                <a:gd name="T36" fmla="*/ 52 w 141"/>
                <a:gd name="T37" fmla="*/ 0 h 218"/>
                <a:gd name="T38" fmla="*/ 55 w 141"/>
                <a:gd name="T39" fmla="*/ 1 h 218"/>
                <a:gd name="T40" fmla="*/ 58 w 141"/>
                <a:gd name="T41" fmla="*/ 18 h 218"/>
                <a:gd name="T42" fmla="*/ 61 w 141"/>
                <a:gd name="T43" fmla="*/ 36 h 218"/>
                <a:gd name="T44" fmla="*/ 64 w 141"/>
                <a:gd name="T45" fmla="*/ 55 h 218"/>
                <a:gd name="T46" fmla="*/ 67 w 141"/>
                <a:gd name="T47" fmla="*/ 66 h 218"/>
                <a:gd name="T48" fmla="*/ 69 w 141"/>
                <a:gd name="T49" fmla="*/ 94 h 218"/>
                <a:gd name="T50" fmla="*/ 72 w 141"/>
                <a:gd name="T51" fmla="*/ 106 h 218"/>
                <a:gd name="T52" fmla="*/ 75 w 141"/>
                <a:gd name="T53" fmla="*/ 101 h 218"/>
                <a:gd name="T54" fmla="*/ 78 w 141"/>
                <a:gd name="T55" fmla="*/ 112 h 218"/>
                <a:gd name="T56" fmla="*/ 81 w 141"/>
                <a:gd name="T57" fmla="*/ 115 h 218"/>
                <a:gd name="T58" fmla="*/ 84 w 141"/>
                <a:gd name="T59" fmla="*/ 117 h 218"/>
                <a:gd name="T60" fmla="*/ 87 w 141"/>
                <a:gd name="T61" fmla="*/ 118 h 218"/>
                <a:gd name="T62" fmla="*/ 89 w 141"/>
                <a:gd name="T63" fmla="*/ 134 h 218"/>
                <a:gd name="T64" fmla="*/ 92 w 141"/>
                <a:gd name="T65" fmla="*/ 149 h 218"/>
                <a:gd name="T66" fmla="*/ 95 w 141"/>
                <a:gd name="T67" fmla="*/ 163 h 218"/>
                <a:gd name="T68" fmla="*/ 98 w 141"/>
                <a:gd name="T69" fmla="*/ 176 h 218"/>
                <a:gd name="T70" fmla="*/ 101 w 141"/>
                <a:gd name="T71" fmla="*/ 204 h 218"/>
                <a:gd name="T72" fmla="*/ 104 w 141"/>
                <a:gd name="T73" fmla="*/ 214 h 218"/>
                <a:gd name="T74" fmla="*/ 107 w 141"/>
                <a:gd name="T75" fmla="*/ 206 h 218"/>
                <a:gd name="T76" fmla="*/ 110 w 141"/>
                <a:gd name="T77" fmla="*/ 213 h 218"/>
                <a:gd name="T78" fmla="*/ 113 w 141"/>
                <a:gd name="T79" fmla="*/ 218 h 218"/>
                <a:gd name="T80" fmla="*/ 115 w 141"/>
                <a:gd name="T81" fmla="*/ 206 h 218"/>
                <a:gd name="T82" fmla="*/ 118 w 141"/>
                <a:gd name="T83" fmla="*/ 208 h 218"/>
                <a:gd name="T84" fmla="*/ 121 w 141"/>
                <a:gd name="T85" fmla="*/ 210 h 218"/>
                <a:gd name="T86" fmla="*/ 124 w 141"/>
                <a:gd name="T87" fmla="*/ 194 h 218"/>
                <a:gd name="T88" fmla="*/ 127 w 141"/>
                <a:gd name="T89" fmla="*/ 177 h 218"/>
                <a:gd name="T90" fmla="*/ 130 w 141"/>
                <a:gd name="T91" fmla="*/ 175 h 218"/>
                <a:gd name="T92" fmla="*/ 132 w 141"/>
                <a:gd name="T93" fmla="*/ 172 h 218"/>
                <a:gd name="T94" fmla="*/ 135 w 141"/>
                <a:gd name="T95" fmla="*/ 169 h 218"/>
                <a:gd name="T96" fmla="*/ 138 w 141"/>
                <a:gd name="T97" fmla="*/ 188 h 218"/>
                <a:gd name="T98" fmla="*/ 141 w 141"/>
                <a:gd name="T99" fmla="*/ 16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1" h="218">
                  <a:moveTo>
                    <a:pt x="0" y="164"/>
                  </a:moveTo>
                  <a:lnTo>
                    <a:pt x="3" y="166"/>
                  </a:lnTo>
                  <a:lnTo>
                    <a:pt x="6" y="125"/>
                  </a:lnTo>
                  <a:lnTo>
                    <a:pt x="9" y="106"/>
                  </a:lnTo>
                  <a:lnTo>
                    <a:pt x="12" y="87"/>
                  </a:lnTo>
                  <a:lnTo>
                    <a:pt x="15" y="69"/>
                  </a:lnTo>
                  <a:lnTo>
                    <a:pt x="18" y="69"/>
                  </a:lnTo>
                  <a:lnTo>
                    <a:pt x="21" y="69"/>
                  </a:lnTo>
                  <a:lnTo>
                    <a:pt x="24" y="54"/>
                  </a:lnTo>
                  <a:lnTo>
                    <a:pt x="26" y="41"/>
                  </a:lnTo>
                  <a:lnTo>
                    <a:pt x="29" y="45"/>
                  </a:lnTo>
                  <a:lnTo>
                    <a:pt x="32" y="34"/>
                  </a:lnTo>
                  <a:lnTo>
                    <a:pt x="35" y="25"/>
                  </a:lnTo>
                  <a:lnTo>
                    <a:pt x="38" y="34"/>
                  </a:lnTo>
                  <a:lnTo>
                    <a:pt x="41" y="28"/>
                  </a:lnTo>
                  <a:lnTo>
                    <a:pt x="43" y="7"/>
                  </a:lnTo>
                  <a:lnTo>
                    <a:pt x="46" y="3"/>
                  </a:lnTo>
                  <a:lnTo>
                    <a:pt x="49" y="1"/>
                  </a:lnTo>
                  <a:lnTo>
                    <a:pt x="52" y="0"/>
                  </a:lnTo>
                  <a:lnTo>
                    <a:pt x="55" y="1"/>
                  </a:lnTo>
                  <a:lnTo>
                    <a:pt x="58" y="18"/>
                  </a:lnTo>
                  <a:lnTo>
                    <a:pt x="61" y="36"/>
                  </a:lnTo>
                  <a:lnTo>
                    <a:pt x="64" y="55"/>
                  </a:lnTo>
                  <a:lnTo>
                    <a:pt x="67" y="66"/>
                  </a:lnTo>
                  <a:lnTo>
                    <a:pt x="69" y="94"/>
                  </a:lnTo>
                  <a:lnTo>
                    <a:pt x="72" y="106"/>
                  </a:lnTo>
                  <a:lnTo>
                    <a:pt x="75" y="101"/>
                  </a:lnTo>
                  <a:lnTo>
                    <a:pt x="78" y="112"/>
                  </a:lnTo>
                  <a:lnTo>
                    <a:pt x="81" y="115"/>
                  </a:lnTo>
                  <a:lnTo>
                    <a:pt x="84" y="117"/>
                  </a:lnTo>
                  <a:lnTo>
                    <a:pt x="87" y="118"/>
                  </a:lnTo>
                  <a:lnTo>
                    <a:pt x="89" y="134"/>
                  </a:lnTo>
                  <a:lnTo>
                    <a:pt x="92" y="149"/>
                  </a:lnTo>
                  <a:lnTo>
                    <a:pt x="95" y="163"/>
                  </a:lnTo>
                  <a:lnTo>
                    <a:pt x="98" y="176"/>
                  </a:lnTo>
                  <a:lnTo>
                    <a:pt x="101" y="204"/>
                  </a:lnTo>
                  <a:lnTo>
                    <a:pt x="104" y="214"/>
                  </a:lnTo>
                  <a:lnTo>
                    <a:pt x="107" y="206"/>
                  </a:lnTo>
                  <a:lnTo>
                    <a:pt x="110" y="213"/>
                  </a:lnTo>
                  <a:lnTo>
                    <a:pt x="113" y="218"/>
                  </a:lnTo>
                  <a:lnTo>
                    <a:pt x="115" y="206"/>
                  </a:lnTo>
                  <a:lnTo>
                    <a:pt x="118" y="208"/>
                  </a:lnTo>
                  <a:lnTo>
                    <a:pt x="121" y="210"/>
                  </a:lnTo>
                  <a:lnTo>
                    <a:pt x="124" y="194"/>
                  </a:lnTo>
                  <a:lnTo>
                    <a:pt x="127" y="177"/>
                  </a:lnTo>
                  <a:lnTo>
                    <a:pt x="130" y="175"/>
                  </a:lnTo>
                  <a:lnTo>
                    <a:pt x="132" y="172"/>
                  </a:lnTo>
                  <a:lnTo>
                    <a:pt x="135" y="169"/>
                  </a:lnTo>
                  <a:lnTo>
                    <a:pt x="138" y="188"/>
                  </a:lnTo>
                  <a:lnTo>
                    <a:pt x="141" y="163"/>
                  </a:lnTo>
                </a:path>
              </a:pathLst>
            </a:custGeom>
            <a:noFill/>
            <a:ln w="6350" cap="flat">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156">
              <a:extLst>
                <a:ext uri="{FF2B5EF4-FFF2-40B4-BE49-F238E27FC236}">
                  <a16:creationId xmlns:a16="http://schemas.microsoft.com/office/drawing/2014/main" id="{1BDC7C2E-9656-40B3-8FFF-D02D329AA169}"/>
                </a:ext>
              </a:extLst>
            </p:cNvPr>
            <p:cNvSpPr>
              <a:spLocks/>
            </p:cNvSpPr>
            <p:nvPr/>
          </p:nvSpPr>
          <p:spPr bwMode="auto">
            <a:xfrm>
              <a:off x="2461384" y="948689"/>
              <a:ext cx="192976" cy="245810"/>
            </a:xfrm>
            <a:custGeom>
              <a:avLst/>
              <a:gdLst>
                <a:gd name="T0" fmla="*/ 0 w 140"/>
                <a:gd name="T1" fmla="*/ 241 h 256"/>
                <a:gd name="T2" fmla="*/ 3 w 140"/>
                <a:gd name="T3" fmla="*/ 181 h 256"/>
                <a:gd name="T4" fmla="*/ 5 w 140"/>
                <a:gd name="T5" fmla="*/ 159 h 256"/>
                <a:gd name="T6" fmla="*/ 8 w 140"/>
                <a:gd name="T7" fmla="*/ 137 h 256"/>
                <a:gd name="T8" fmla="*/ 11 w 140"/>
                <a:gd name="T9" fmla="*/ 116 h 256"/>
                <a:gd name="T10" fmla="*/ 14 w 140"/>
                <a:gd name="T11" fmla="*/ 124 h 256"/>
                <a:gd name="T12" fmla="*/ 17 w 140"/>
                <a:gd name="T13" fmla="*/ 133 h 256"/>
                <a:gd name="T14" fmla="*/ 20 w 140"/>
                <a:gd name="T15" fmla="*/ 114 h 256"/>
                <a:gd name="T16" fmla="*/ 23 w 140"/>
                <a:gd name="T17" fmla="*/ 96 h 256"/>
                <a:gd name="T18" fmla="*/ 26 w 140"/>
                <a:gd name="T19" fmla="*/ 108 h 256"/>
                <a:gd name="T20" fmla="*/ 29 w 140"/>
                <a:gd name="T21" fmla="*/ 92 h 256"/>
                <a:gd name="T22" fmla="*/ 31 w 140"/>
                <a:gd name="T23" fmla="*/ 77 h 256"/>
                <a:gd name="T24" fmla="*/ 34 w 140"/>
                <a:gd name="T25" fmla="*/ 91 h 256"/>
                <a:gd name="T26" fmla="*/ 37 w 140"/>
                <a:gd name="T27" fmla="*/ 78 h 256"/>
                <a:gd name="T28" fmla="*/ 40 w 140"/>
                <a:gd name="T29" fmla="*/ 38 h 256"/>
                <a:gd name="T30" fmla="*/ 43 w 140"/>
                <a:gd name="T31" fmla="*/ 28 h 256"/>
                <a:gd name="T32" fmla="*/ 46 w 140"/>
                <a:gd name="T33" fmla="*/ 18 h 256"/>
                <a:gd name="T34" fmla="*/ 48 w 140"/>
                <a:gd name="T35" fmla="*/ 8 h 256"/>
                <a:gd name="T36" fmla="*/ 51 w 140"/>
                <a:gd name="T37" fmla="*/ 0 h 256"/>
                <a:gd name="T38" fmla="*/ 54 w 140"/>
                <a:gd name="T39" fmla="*/ 21 h 256"/>
                <a:gd name="T40" fmla="*/ 57 w 140"/>
                <a:gd name="T41" fmla="*/ 42 h 256"/>
                <a:gd name="T42" fmla="*/ 60 w 140"/>
                <a:gd name="T43" fmla="*/ 64 h 256"/>
                <a:gd name="T44" fmla="*/ 63 w 140"/>
                <a:gd name="T45" fmla="*/ 71 h 256"/>
                <a:gd name="T46" fmla="*/ 66 w 140"/>
                <a:gd name="T47" fmla="*/ 108 h 256"/>
                <a:gd name="T48" fmla="*/ 69 w 140"/>
                <a:gd name="T49" fmla="*/ 116 h 256"/>
                <a:gd name="T50" fmla="*/ 71 w 140"/>
                <a:gd name="T51" fmla="*/ 96 h 256"/>
                <a:gd name="T52" fmla="*/ 74 w 140"/>
                <a:gd name="T53" fmla="*/ 104 h 256"/>
                <a:gd name="T54" fmla="*/ 77 w 140"/>
                <a:gd name="T55" fmla="*/ 97 h 256"/>
                <a:gd name="T56" fmla="*/ 80 w 140"/>
                <a:gd name="T57" fmla="*/ 90 h 256"/>
                <a:gd name="T58" fmla="*/ 83 w 140"/>
                <a:gd name="T59" fmla="*/ 82 h 256"/>
                <a:gd name="T60" fmla="*/ 86 w 140"/>
                <a:gd name="T61" fmla="*/ 102 h 256"/>
                <a:gd name="T62" fmla="*/ 89 w 140"/>
                <a:gd name="T63" fmla="*/ 121 h 256"/>
                <a:gd name="T64" fmla="*/ 92 w 140"/>
                <a:gd name="T65" fmla="*/ 139 h 256"/>
                <a:gd name="T66" fmla="*/ 94 w 140"/>
                <a:gd name="T67" fmla="*/ 157 h 256"/>
                <a:gd name="T68" fmla="*/ 97 w 140"/>
                <a:gd name="T69" fmla="*/ 202 h 256"/>
                <a:gd name="T70" fmla="*/ 100 w 140"/>
                <a:gd name="T71" fmla="*/ 217 h 256"/>
                <a:gd name="T72" fmla="*/ 103 w 140"/>
                <a:gd name="T73" fmla="*/ 203 h 256"/>
                <a:gd name="T74" fmla="*/ 106 w 140"/>
                <a:gd name="T75" fmla="*/ 216 h 256"/>
                <a:gd name="T76" fmla="*/ 109 w 140"/>
                <a:gd name="T77" fmla="*/ 229 h 256"/>
                <a:gd name="T78" fmla="*/ 111 w 140"/>
                <a:gd name="T79" fmla="*/ 212 h 256"/>
                <a:gd name="T80" fmla="*/ 114 w 140"/>
                <a:gd name="T81" fmla="*/ 222 h 256"/>
                <a:gd name="T82" fmla="*/ 117 w 140"/>
                <a:gd name="T83" fmla="*/ 231 h 256"/>
                <a:gd name="T84" fmla="*/ 120 w 140"/>
                <a:gd name="T85" fmla="*/ 212 h 256"/>
                <a:gd name="T86" fmla="*/ 123 w 140"/>
                <a:gd name="T87" fmla="*/ 191 h 256"/>
                <a:gd name="T88" fmla="*/ 126 w 140"/>
                <a:gd name="T89" fmla="*/ 199 h 256"/>
                <a:gd name="T90" fmla="*/ 129 w 140"/>
                <a:gd name="T91" fmla="*/ 205 h 256"/>
                <a:gd name="T92" fmla="*/ 132 w 140"/>
                <a:gd name="T93" fmla="*/ 212 h 256"/>
                <a:gd name="T94" fmla="*/ 135 w 140"/>
                <a:gd name="T95" fmla="*/ 256 h 256"/>
                <a:gd name="T96" fmla="*/ 137 w 140"/>
                <a:gd name="T97" fmla="*/ 224 h 256"/>
                <a:gd name="T98" fmla="*/ 140 w 140"/>
                <a:gd name="T99" fmla="*/ 9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0" h="256">
                  <a:moveTo>
                    <a:pt x="0" y="241"/>
                  </a:moveTo>
                  <a:lnTo>
                    <a:pt x="3" y="181"/>
                  </a:lnTo>
                  <a:lnTo>
                    <a:pt x="5" y="159"/>
                  </a:lnTo>
                  <a:lnTo>
                    <a:pt x="8" y="137"/>
                  </a:lnTo>
                  <a:lnTo>
                    <a:pt x="11" y="116"/>
                  </a:lnTo>
                  <a:lnTo>
                    <a:pt x="14" y="124"/>
                  </a:lnTo>
                  <a:lnTo>
                    <a:pt x="17" y="133"/>
                  </a:lnTo>
                  <a:lnTo>
                    <a:pt x="20" y="114"/>
                  </a:lnTo>
                  <a:lnTo>
                    <a:pt x="23" y="96"/>
                  </a:lnTo>
                  <a:lnTo>
                    <a:pt x="26" y="108"/>
                  </a:lnTo>
                  <a:lnTo>
                    <a:pt x="29" y="92"/>
                  </a:lnTo>
                  <a:lnTo>
                    <a:pt x="31" y="77"/>
                  </a:lnTo>
                  <a:lnTo>
                    <a:pt x="34" y="91"/>
                  </a:lnTo>
                  <a:lnTo>
                    <a:pt x="37" y="78"/>
                  </a:lnTo>
                  <a:lnTo>
                    <a:pt x="40" y="38"/>
                  </a:lnTo>
                  <a:lnTo>
                    <a:pt x="43" y="28"/>
                  </a:lnTo>
                  <a:lnTo>
                    <a:pt x="46" y="18"/>
                  </a:lnTo>
                  <a:lnTo>
                    <a:pt x="48" y="8"/>
                  </a:lnTo>
                  <a:lnTo>
                    <a:pt x="51" y="0"/>
                  </a:lnTo>
                  <a:lnTo>
                    <a:pt x="54" y="21"/>
                  </a:lnTo>
                  <a:lnTo>
                    <a:pt x="57" y="42"/>
                  </a:lnTo>
                  <a:lnTo>
                    <a:pt x="60" y="64"/>
                  </a:lnTo>
                  <a:lnTo>
                    <a:pt x="63" y="71"/>
                  </a:lnTo>
                  <a:lnTo>
                    <a:pt x="66" y="108"/>
                  </a:lnTo>
                  <a:lnTo>
                    <a:pt x="69" y="116"/>
                  </a:lnTo>
                  <a:lnTo>
                    <a:pt x="71" y="96"/>
                  </a:lnTo>
                  <a:lnTo>
                    <a:pt x="74" y="104"/>
                  </a:lnTo>
                  <a:lnTo>
                    <a:pt x="77" y="97"/>
                  </a:lnTo>
                  <a:lnTo>
                    <a:pt x="80" y="90"/>
                  </a:lnTo>
                  <a:lnTo>
                    <a:pt x="83" y="82"/>
                  </a:lnTo>
                  <a:lnTo>
                    <a:pt x="86" y="102"/>
                  </a:lnTo>
                  <a:lnTo>
                    <a:pt x="89" y="121"/>
                  </a:lnTo>
                  <a:lnTo>
                    <a:pt x="92" y="139"/>
                  </a:lnTo>
                  <a:lnTo>
                    <a:pt x="94" y="157"/>
                  </a:lnTo>
                  <a:lnTo>
                    <a:pt x="97" y="202"/>
                  </a:lnTo>
                  <a:lnTo>
                    <a:pt x="100" y="217"/>
                  </a:lnTo>
                  <a:lnTo>
                    <a:pt x="103" y="203"/>
                  </a:lnTo>
                  <a:lnTo>
                    <a:pt x="106" y="216"/>
                  </a:lnTo>
                  <a:lnTo>
                    <a:pt x="109" y="229"/>
                  </a:lnTo>
                  <a:lnTo>
                    <a:pt x="111" y="212"/>
                  </a:lnTo>
                  <a:lnTo>
                    <a:pt x="114" y="222"/>
                  </a:lnTo>
                  <a:lnTo>
                    <a:pt x="117" y="231"/>
                  </a:lnTo>
                  <a:lnTo>
                    <a:pt x="120" y="212"/>
                  </a:lnTo>
                  <a:lnTo>
                    <a:pt x="123" y="191"/>
                  </a:lnTo>
                  <a:lnTo>
                    <a:pt x="126" y="199"/>
                  </a:lnTo>
                  <a:lnTo>
                    <a:pt x="129" y="205"/>
                  </a:lnTo>
                  <a:lnTo>
                    <a:pt x="132" y="212"/>
                  </a:lnTo>
                  <a:lnTo>
                    <a:pt x="135" y="256"/>
                  </a:lnTo>
                  <a:lnTo>
                    <a:pt x="137" y="224"/>
                  </a:lnTo>
                  <a:lnTo>
                    <a:pt x="140" y="93"/>
                  </a:lnTo>
                </a:path>
              </a:pathLst>
            </a:custGeom>
            <a:noFill/>
            <a:ln w="6350" cap="flat">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57">
              <a:extLst>
                <a:ext uri="{FF2B5EF4-FFF2-40B4-BE49-F238E27FC236}">
                  <a16:creationId xmlns:a16="http://schemas.microsoft.com/office/drawing/2014/main" id="{8E678CA3-D12C-420C-9A7C-EFC39351319E}"/>
                </a:ext>
              </a:extLst>
            </p:cNvPr>
            <p:cNvSpPr>
              <a:spLocks/>
            </p:cNvSpPr>
            <p:nvPr/>
          </p:nvSpPr>
          <p:spPr bwMode="auto">
            <a:xfrm>
              <a:off x="3054096" y="949650"/>
              <a:ext cx="194355" cy="265975"/>
            </a:xfrm>
            <a:custGeom>
              <a:avLst/>
              <a:gdLst>
                <a:gd name="T0" fmla="*/ 0 w 141"/>
                <a:gd name="T1" fmla="*/ 270 h 277"/>
                <a:gd name="T2" fmla="*/ 3 w 141"/>
                <a:gd name="T3" fmla="*/ 203 h 277"/>
                <a:gd name="T4" fmla="*/ 6 w 141"/>
                <a:gd name="T5" fmla="*/ 182 h 277"/>
                <a:gd name="T6" fmla="*/ 9 w 141"/>
                <a:gd name="T7" fmla="*/ 162 h 277"/>
                <a:gd name="T8" fmla="*/ 12 w 141"/>
                <a:gd name="T9" fmla="*/ 141 h 277"/>
                <a:gd name="T10" fmla="*/ 14 w 141"/>
                <a:gd name="T11" fmla="*/ 156 h 277"/>
                <a:gd name="T12" fmla="*/ 17 w 141"/>
                <a:gd name="T13" fmla="*/ 171 h 277"/>
                <a:gd name="T14" fmla="*/ 20 w 141"/>
                <a:gd name="T15" fmla="*/ 151 h 277"/>
                <a:gd name="T16" fmla="*/ 23 w 141"/>
                <a:gd name="T17" fmla="*/ 132 h 277"/>
                <a:gd name="T18" fmla="*/ 26 w 141"/>
                <a:gd name="T19" fmla="*/ 149 h 277"/>
                <a:gd name="T20" fmla="*/ 29 w 141"/>
                <a:gd name="T21" fmla="*/ 130 h 277"/>
                <a:gd name="T22" fmla="*/ 31 w 141"/>
                <a:gd name="T23" fmla="*/ 113 h 277"/>
                <a:gd name="T24" fmla="*/ 34 w 141"/>
                <a:gd name="T25" fmla="*/ 130 h 277"/>
                <a:gd name="T26" fmla="*/ 37 w 141"/>
                <a:gd name="T27" fmla="*/ 113 h 277"/>
                <a:gd name="T28" fmla="*/ 40 w 141"/>
                <a:gd name="T29" fmla="*/ 62 h 277"/>
                <a:gd name="T30" fmla="*/ 43 w 141"/>
                <a:gd name="T31" fmla="*/ 46 h 277"/>
                <a:gd name="T32" fmla="*/ 46 w 141"/>
                <a:gd name="T33" fmla="*/ 31 h 277"/>
                <a:gd name="T34" fmla="*/ 49 w 141"/>
                <a:gd name="T35" fmla="*/ 15 h 277"/>
                <a:gd name="T36" fmla="*/ 52 w 141"/>
                <a:gd name="T37" fmla="*/ 0 h 277"/>
                <a:gd name="T38" fmla="*/ 55 w 141"/>
                <a:gd name="T39" fmla="*/ 21 h 277"/>
                <a:gd name="T40" fmla="*/ 57 w 141"/>
                <a:gd name="T41" fmla="*/ 41 h 277"/>
                <a:gd name="T42" fmla="*/ 60 w 141"/>
                <a:gd name="T43" fmla="*/ 62 h 277"/>
                <a:gd name="T44" fmla="*/ 63 w 141"/>
                <a:gd name="T45" fmla="*/ 65 h 277"/>
                <a:gd name="T46" fmla="*/ 66 w 141"/>
                <a:gd name="T47" fmla="*/ 104 h 277"/>
                <a:gd name="T48" fmla="*/ 69 w 141"/>
                <a:gd name="T49" fmla="*/ 107 h 277"/>
                <a:gd name="T50" fmla="*/ 72 w 141"/>
                <a:gd name="T51" fmla="*/ 76 h 277"/>
                <a:gd name="T52" fmla="*/ 75 w 141"/>
                <a:gd name="T53" fmla="*/ 79 h 277"/>
                <a:gd name="T54" fmla="*/ 77 w 141"/>
                <a:gd name="T55" fmla="*/ 65 h 277"/>
                <a:gd name="T56" fmla="*/ 80 w 141"/>
                <a:gd name="T57" fmla="*/ 51 h 277"/>
                <a:gd name="T58" fmla="*/ 83 w 141"/>
                <a:gd name="T59" fmla="*/ 36 h 277"/>
                <a:gd name="T60" fmla="*/ 86 w 141"/>
                <a:gd name="T61" fmla="*/ 56 h 277"/>
                <a:gd name="T62" fmla="*/ 89 w 141"/>
                <a:gd name="T63" fmla="*/ 76 h 277"/>
                <a:gd name="T64" fmla="*/ 92 w 141"/>
                <a:gd name="T65" fmla="*/ 95 h 277"/>
                <a:gd name="T66" fmla="*/ 95 w 141"/>
                <a:gd name="T67" fmla="*/ 114 h 277"/>
                <a:gd name="T68" fmla="*/ 98 w 141"/>
                <a:gd name="T69" fmla="*/ 167 h 277"/>
                <a:gd name="T70" fmla="*/ 101 w 141"/>
                <a:gd name="T71" fmla="*/ 185 h 277"/>
                <a:gd name="T72" fmla="*/ 103 w 141"/>
                <a:gd name="T73" fmla="*/ 168 h 277"/>
                <a:gd name="T74" fmla="*/ 106 w 141"/>
                <a:gd name="T75" fmla="*/ 185 h 277"/>
                <a:gd name="T76" fmla="*/ 109 w 141"/>
                <a:gd name="T77" fmla="*/ 202 h 277"/>
                <a:gd name="T78" fmla="*/ 112 w 141"/>
                <a:gd name="T79" fmla="*/ 183 h 277"/>
                <a:gd name="T80" fmla="*/ 115 w 141"/>
                <a:gd name="T81" fmla="*/ 199 h 277"/>
                <a:gd name="T82" fmla="*/ 118 w 141"/>
                <a:gd name="T83" fmla="*/ 214 h 277"/>
                <a:gd name="T84" fmla="*/ 120 w 141"/>
                <a:gd name="T85" fmla="*/ 194 h 277"/>
                <a:gd name="T86" fmla="*/ 123 w 141"/>
                <a:gd name="T87" fmla="*/ 174 h 277"/>
                <a:gd name="T88" fmla="*/ 126 w 141"/>
                <a:gd name="T89" fmla="*/ 188 h 277"/>
                <a:gd name="T90" fmla="*/ 129 w 141"/>
                <a:gd name="T91" fmla="*/ 203 h 277"/>
                <a:gd name="T92" fmla="*/ 132 w 141"/>
                <a:gd name="T93" fmla="*/ 217 h 277"/>
                <a:gd name="T94" fmla="*/ 135 w 141"/>
                <a:gd name="T95" fmla="*/ 277 h 277"/>
                <a:gd name="T96" fmla="*/ 138 w 141"/>
                <a:gd name="T97" fmla="*/ 245 h 277"/>
                <a:gd name="T98" fmla="*/ 141 w 141"/>
                <a:gd name="T99" fmla="*/ 9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1" h="277">
                  <a:moveTo>
                    <a:pt x="0" y="270"/>
                  </a:moveTo>
                  <a:lnTo>
                    <a:pt x="3" y="203"/>
                  </a:lnTo>
                  <a:lnTo>
                    <a:pt x="6" y="182"/>
                  </a:lnTo>
                  <a:lnTo>
                    <a:pt x="9" y="162"/>
                  </a:lnTo>
                  <a:lnTo>
                    <a:pt x="12" y="141"/>
                  </a:lnTo>
                  <a:lnTo>
                    <a:pt x="14" y="156"/>
                  </a:lnTo>
                  <a:lnTo>
                    <a:pt x="17" y="171"/>
                  </a:lnTo>
                  <a:lnTo>
                    <a:pt x="20" y="151"/>
                  </a:lnTo>
                  <a:lnTo>
                    <a:pt x="23" y="132"/>
                  </a:lnTo>
                  <a:lnTo>
                    <a:pt x="26" y="149"/>
                  </a:lnTo>
                  <a:lnTo>
                    <a:pt x="29" y="130"/>
                  </a:lnTo>
                  <a:lnTo>
                    <a:pt x="31" y="113"/>
                  </a:lnTo>
                  <a:lnTo>
                    <a:pt x="34" y="130"/>
                  </a:lnTo>
                  <a:lnTo>
                    <a:pt x="37" y="113"/>
                  </a:lnTo>
                  <a:lnTo>
                    <a:pt x="40" y="62"/>
                  </a:lnTo>
                  <a:lnTo>
                    <a:pt x="43" y="46"/>
                  </a:lnTo>
                  <a:lnTo>
                    <a:pt x="46" y="31"/>
                  </a:lnTo>
                  <a:lnTo>
                    <a:pt x="49" y="15"/>
                  </a:lnTo>
                  <a:lnTo>
                    <a:pt x="52" y="0"/>
                  </a:lnTo>
                  <a:lnTo>
                    <a:pt x="55" y="21"/>
                  </a:lnTo>
                  <a:lnTo>
                    <a:pt x="57" y="41"/>
                  </a:lnTo>
                  <a:lnTo>
                    <a:pt x="60" y="62"/>
                  </a:lnTo>
                  <a:lnTo>
                    <a:pt x="63" y="65"/>
                  </a:lnTo>
                  <a:lnTo>
                    <a:pt x="66" y="104"/>
                  </a:lnTo>
                  <a:lnTo>
                    <a:pt x="69" y="107"/>
                  </a:lnTo>
                  <a:lnTo>
                    <a:pt x="72" y="76"/>
                  </a:lnTo>
                  <a:lnTo>
                    <a:pt x="75" y="79"/>
                  </a:lnTo>
                  <a:lnTo>
                    <a:pt x="77" y="65"/>
                  </a:lnTo>
                  <a:lnTo>
                    <a:pt x="80" y="51"/>
                  </a:lnTo>
                  <a:lnTo>
                    <a:pt x="83" y="36"/>
                  </a:lnTo>
                  <a:lnTo>
                    <a:pt x="86" y="56"/>
                  </a:lnTo>
                  <a:lnTo>
                    <a:pt x="89" y="76"/>
                  </a:lnTo>
                  <a:lnTo>
                    <a:pt x="92" y="95"/>
                  </a:lnTo>
                  <a:lnTo>
                    <a:pt x="95" y="114"/>
                  </a:lnTo>
                  <a:lnTo>
                    <a:pt x="98" y="167"/>
                  </a:lnTo>
                  <a:lnTo>
                    <a:pt x="101" y="185"/>
                  </a:lnTo>
                  <a:lnTo>
                    <a:pt x="103" y="168"/>
                  </a:lnTo>
                  <a:lnTo>
                    <a:pt x="106" y="185"/>
                  </a:lnTo>
                  <a:lnTo>
                    <a:pt x="109" y="202"/>
                  </a:lnTo>
                  <a:lnTo>
                    <a:pt x="112" y="183"/>
                  </a:lnTo>
                  <a:lnTo>
                    <a:pt x="115" y="199"/>
                  </a:lnTo>
                  <a:lnTo>
                    <a:pt x="118" y="214"/>
                  </a:lnTo>
                  <a:lnTo>
                    <a:pt x="120" y="194"/>
                  </a:lnTo>
                  <a:lnTo>
                    <a:pt x="123" y="174"/>
                  </a:lnTo>
                  <a:lnTo>
                    <a:pt x="126" y="188"/>
                  </a:lnTo>
                  <a:lnTo>
                    <a:pt x="129" y="203"/>
                  </a:lnTo>
                  <a:lnTo>
                    <a:pt x="132" y="217"/>
                  </a:lnTo>
                  <a:lnTo>
                    <a:pt x="135" y="277"/>
                  </a:lnTo>
                  <a:lnTo>
                    <a:pt x="138" y="245"/>
                  </a:lnTo>
                  <a:lnTo>
                    <a:pt x="141" y="94"/>
                  </a:lnTo>
                </a:path>
              </a:pathLst>
            </a:custGeom>
            <a:noFill/>
            <a:ln w="6350" cap="flat">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202">
              <a:extLst>
                <a:ext uri="{FF2B5EF4-FFF2-40B4-BE49-F238E27FC236}">
                  <a16:creationId xmlns:a16="http://schemas.microsoft.com/office/drawing/2014/main" id="{39D94F4E-694D-4FB0-A5B6-BCC666F06F4B}"/>
                </a:ext>
              </a:extLst>
            </p:cNvPr>
            <p:cNvSpPr>
              <a:spLocks/>
            </p:cNvSpPr>
            <p:nvPr/>
          </p:nvSpPr>
          <p:spPr bwMode="auto">
            <a:xfrm>
              <a:off x="974090" y="1581458"/>
              <a:ext cx="2712692" cy="254565"/>
            </a:xfrm>
            <a:custGeom>
              <a:avLst/>
              <a:gdLst>
                <a:gd name="T0" fmla="*/ 29 w 1968"/>
                <a:gd name="T1" fmla="*/ 74 h 316"/>
                <a:gd name="T2" fmla="*/ 60 w 1968"/>
                <a:gd name="T3" fmla="*/ 114 h 316"/>
                <a:gd name="T4" fmla="*/ 92 w 1968"/>
                <a:gd name="T5" fmla="*/ 70 h 316"/>
                <a:gd name="T6" fmla="*/ 123 w 1968"/>
                <a:gd name="T7" fmla="*/ 78 h 316"/>
                <a:gd name="T8" fmla="*/ 155 w 1968"/>
                <a:gd name="T9" fmla="*/ 94 h 316"/>
                <a:gd name="T10" fmla="*/ 186 w 1968"/>
                <a:gd name="T11" fmla="*/ 78 h 316"/>
                <a:gd name="T12" fmla="*/ 218 w 1968"/>
                <a:gd name="T13" fmla="*/ 93 h 316"/>
                <a:gd name="T14" fmla="*/ 250 w 1968"/>
                <a:gd name="T15" fmla="*/ 94 h 316"/>
                <a:gd name="T16" fmla="*/ 281 w 1968"/>
                <a:gd name="T17" fmla="*/ 88 h 316"/>
                <a:gd name="T18" fmla="*/ 313 w 1968"/>
                <a:gd name="T19" fmla="*/ 92 h 316"/>
                <a:gd name="T20" fmla="*/ 344 w 1968"/>
                <a:gd name="T21" fmla="*/ 70 h 316"/>
                <a:gd name="T22" fmla="*/ 376 w 1968"/>
                <a:gd name="T23" fmla="*/ 78 h 316"/>
                <a:gd name="T24" fmla="*/ 408 w 1968"/>
                <a:gd name="T25" fmla="*/ 108 h 316"/>
                <a:gd name="T26" fmla="*/ 439 w 1968"/>
                <a:gd name="T27" fmla="*/ 81 h 316"/>
                <a:gd name="T28" fmla="*/ 471 w 1968"/>
                <a:gd name="T29" fmla="*/ 79 h 316"/>
                <a:gd name="T30" fmla="*/ 502 w 1968"/>
                <a:gd name="T31" fmla="*/ 84 h 316"/>
                <a:gd name="T32" fmla="*/ 534 w 1968"/>
                <a:gd name="T33" fmla="*/ 93 h 316"/>
                <a:gd name="T34" fmla="*/ 565 w 1968"/>
                <a:gd name="T35" fmla="*/ 202 h 316"/>
                <a:gd name="T36" fmla="*/ 597 w 1968"/>
                <a:gd name="T37" fmla="*/ 198 h 316"/>
                <a:gd name="T38" fmla="*/ 628 w 1968"/>
                <a:gd name="T39" fmla="*/ 296 h 316"/>
                <a:gd name="T40" fmla="*/ 660 w 1968"/>
                <a:gd name="T41" fmla="*/ 293 h 316"/>
                <a:gd name="T42" fmla="*/ 691 w 1968"/>
                <a:gd name="T43" fmla="*/ 257 h 316"/>
                <a:gd name="T44" fmla="*/ 723 w 1968"/>
                <a:gd name="T45" fmla="*/ 147 h 316"/>
                <a:gd name="T46" fmla="*/ 755 w 1968"/>
                <a:gd name="T47" fmla="*/ 125 h 316"/>
                <a:gd name="T48" fmla="*/ 786 w 1968"/>
                <a:gd name="T49" fmla="*/ 65 h 316"/>
                <a:gd name="T50" fmla="*/ 818 w 1968"/>
                <a:gd name="T51" fmla="*/ 71 h 316"/>
                <a:gd name="T52" fmla="*/ 849 w 1968"/>
                <a:gd name="T53" fmla="*/ 80 h 316"/>
                <a:gd name="T54" fmla="*/ 881 w 1968"/>
                <a:gd name="T55" fmla="*/ 63 h 316"/>
                <a:gd name="T56" fmla="*/ 912 w 1968"/>
                <a:gd name="T57" fmla="*/ 61 h 316"/>
                <a:gd name="T58" fmla="*/ 944 w 1968"/>
                <a:gd name="T59" fmla="*/ 62 h 316"/>
                <a:gd name="T60" fmla="*/ 975 w 1968"/>
                <a:gd name="T61" fmla="*/ 88 h 316"/>
                <a:gd name="T62" fmla="*/ 1007 w 1968"/>
                <a:gd name="T63" fmla="*/ 178 h 316"/>
                <a:gd name="T64" fmla="*/ 1038 w 1968"/>
                <a:gd name="T65" fmla="*/ 200 h 316"/>
                <a:gd name="T66" fmla="*/ 1070 w 1968"/>
                <a:gd name="T67" fmla="*/ 276 h 316"/>
                <a:gd name="T68" fmla="*/ 1102 w 1968"/>
                <a:gd name="T69" fmla="*/ 295 h 316"/>
                <a:gd name="T70" fmla="*/ 1133 w 1968"/>
                <a:gd name="T71" fmla="*/ 223 h 316"/>
                <a:gd name="T72" fmla="*/ 1165 w 1968"/>
                <a:gd name="T73" fmla="*/ 141 h 316"/>
                <a:gd name="T74" fmla="*/ 1196 w 1968"/>
                <a:gd name="T75" fmla="*/ 103 h 316"/>
                <a:gd name="T76" fmla="*/ 1228 w 1968"/>
                <a:gd name="T77" fmla="*/ 80 h 316"/>
                <a:gd name="T78" fmla="*/ 1260 w 1968"/>
                <a:gd name="T79" fmla="*/ 116 h 316"/>
                <a:gd name="T80" fmla="*/ 1291 w 1968"/>
                <a:gd name="T81" fmla="*/ 75 h 316"/>
                <a:gd name="T82" fmla="*/ 1323 w 1968"/>
                <a:gd name="T83" fmla="*/ 63 h 316"/>
                <a:gd name="T84" fmla="*/ 1354 w 1968"/>
                <a:gd name="T85" fmla="*/ 77 h 316"/>
                <a:gd name="T86" fmla="*/ 1386 w 1968"/>
                <a:gd name="T87" fmla="*/ 82 h 316"/>
                <a:gd name="T88" fmla="*/ 1417 w 1968"/>
                <a:gd name="T89" fmla="*/ 80 h 316"/>
                <a:gd name="T90" fmla="*/ 1449 w 1968"/>
                <a:gd name="T91" fmla="*/ 57 h 316"/>
                <a:gd name="T92" fmla="*/ 1480 w 1968"/>
                <a:gd name="T93" fmla="*/ 83 h 316"/>
                <a:gd name="T94" fmla="*/ 1512 w 1968"/>
                <a:gd name="T95" fmla="*/ 68 h 316"/>
                <a:gd name="T96" fmla="*/ 1543 w 1968"/>
                <a:gd name="T97" fmla="*/ 53 h 316"/>
                <a:gd name="T98" fmla="*/ 1575 w 1968"/>
                <a:gd name="T99" fmla="*/ 54 h 316"/>
                <a:gd name="T100" fmla="*/ 1607 w 1968"/>
                <a:gd name="T101" fmla="*/ 61 h 316"/>
                <a:gd name="T102" fmla="*/ 1638 w 1968"/>
                <a:gd name="T103" fmla="*/ 75 h 316"/>
                <a:gd name="T104" fmla="*/ 1670 w 1968"/>
                <a:gd name="T105" fmla="*/ 69 h 316"/>
                <a:gd name="T106" fmla="*/ 1701 w 1968"/>
                <a:gd name="T107" fmla="*/ 48 h 316"/>
                <a:gd name="T108" fmla="*/ 1733 w 1968"/>
                <a:gd name="T109" fmla="*/ 57 h 316"/>
                <a:gd name="T110" fmla="*/ 1764 w 1968"/>
                <a:gd name="T111" fmla="*/ 57 h 316"/>
                <a:gd name="T112" fmla="*/ 1796 w 1968"/>
                <a:gd name="T113" fmla="*/ 94 h 316"/>
                <a:gd name="T114" fmla="*/ 1827 w 1968"/>
                <a:gd name="T115" fmla="*/ 61 h 316"/>
                <a:gd name="T116" fmla="*/ 1859 w 1968"/>
                <a:gd name="T117" fmla="*/ 39 h 316"/>
                <a:gd name="T118" fmla="*/ 1891 w 1968"/>
                <a:gd name="T119" fmla="*/ 37 h 316"/>
                <a:gd name="T120" fmla="*/ 1922 w 1968"/>
                <a:gd name="T121" fmla="*/ 23 h 316"/>
                <a:gd name="T122" fmla="*/ 1954 w 1968"/>
                <a:gd name="T123" fmla="*/ 2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8" h="316">
                  <a:moveTo>
                    <a:pt x="0" y="74"/>
                  </a:moveTo>
                  <a:lnTo>
                    <a:pt x="3" y="82"/>
                  </a:lnTo>
                  <a:lnTo>
                    <a:pt x="6" y="83"/>
                  </a:lnTo>
                  <a:lnTo>
                    <a:pt x="9" y="71"/>
                  </a:lnTo>
                  <a:lnTo>
                    <a:pt x="12" y="78"/>
                  </a:lnTo>
                  <a:lnTo>
                    <a:pt x="15" y="91"/>
                  </a:lnTo>
                  <a:lnTo>
                    <a:pt x="17" y="83"/>
                  </a:lnTo>
                  <a:lnTo>
                    <a:pt x="20" y="67"/>
                  </a:lnTo>
                  <a:lnTo>
                    <a:pt x="23" y="73"/>
                  </a:lnTo>
                  <a:lnTo>
                    <a:pt x="26" y="70"/>
                  </a:lnTo>
                  <a:lnTo>
                    <a:pt x="29" y="74"/>
                  </a:lnTo>
                  <a:lnTo>
                    <a:pt x="32" y="72"/>
                  </a:lnTo>
                  <a:lnTo>
                    <a:pt x="34" y="77"/>
                  </a:lnTo>
                  <a:lnTo>
                    <a:pt x="37" y="73"/>
                  </a:lnTo>
                  <a:lnTo>
                    <a:pt x="40" y="76"/>
                  </a:lnTo>
                  <a:lnTo>
                    <a:pt x="43" y="80"/>
                  </a:lnTo>
                  <a:lnTo>
                    <a:pt x="46" y="82"/>
                  </a:lnTo>
                  <a:lnTo>
                    <a:pt x="49" y="91"/>
                  </a:lnTo>
                  <a:lnTo>
                    <a:pt x="52" y="102"/>
                  </a:lnTo>
                  <a:lnTo>
                    <a:pt x="55" y="107"/>
                  </a:lnTo>
                  <a:lnTo>
                    <a:pt x="58" y="105"/>
                  </a:lnTo>
                  <a:lnTo>
                    <a:pt x="60" y="114"/>
                  </a:lnTo>
                  <a:lnTo>
                    <a:pt x="63" y="104"/>
                  </a:lnTo>
                  <a:lnTo>
                    <a:pt x="66" y="105"/>
                  </a:lnTo>
                  <a:lnTo>
                    <a:pt x="69" y="104"/>
                  </a:lnTo>
                  <a:lnTo>
                    <a:pt x="72" y="108"/>
                  </a:lnTo>
                  <a:lnTo>
                    <a:pt x="75" y="93"/>
                  </a:lnTo>
                  <a:lnTo>
                    <a:pt x="78" y="84"/>
                  </a:lnTo>
                  <a:lnTo>
                    <a:pt x="80" y="84"/>
                  </a:lnTo>
                  <a:lnTo>
                    <a:pt x="83" y="76"/>
                  </a:lnTo>
                  <a:lnTo>
                    <a:pt x="86" y="80"/>
                  </a:lnTo>
                  <a:lnTo>
                    <a:pt x="89" y="80"/>
                  </a:lnTo>
                  <a:lnTo>
                    <a:pt x="92" y="70"/>
                  </a:lnTo>
                  <a:lnTo>
                    <a:pt x="95" y="71"/>
                  </a:lnTo>
                  <a:lnTo>
                    <a:pt x="98" y="65"/>
                  </a:lnTo>
                  <a:lnTo>
                    <a:pt x="100" y="64"/>
                  </a:lnTo>
                  <a:lnTo>
                    <a:pt x="103" y="63"/>
                  </a:lnTo>
                  <a:lnTo>
                    <a:pt x="106" y="68"/>
                  </a:lnTo>
                  <a:lnTo>
                    <a:pt x="109" y="80"/>
                  </a:lnTo>
                  <a:lnTo>
                    <a:pt x="112" y="75"/>
                  </a:lnTo>
                  <a:lnTo>
                    <a:pt x="115" y="78"/>
                  </a:lnTo>
                  <a:lnTo>
                    <a:pt x="118" y="78"/>
                  </a:lnTo>
                  <a:lnTo>
                    <a:pt x="121" y="67"/>
                  </a:lnTo>
                  <a:lnTo>
                    <a:pt x="123" y="78"/>
                  </a:lnTo>
                  <a:lnTo>
                    <a:pt x="126" y="72"/>
                  </a:lnTo>
                  <a:lnTo>
                    <a:pt x="129" y="75"/>
                  </a:lnTo>
                  <a:lnTo>
                    <a:pt x="132" y="82"/>
                  </a:lnTo>
                  <a:lnTo>
                    <a:pt x="135" y="71"/>
                  </a:lnTo>
                  <a:lnTo>
                    <a:pt x="138" y="72"/>
                  </a:lnTo>
                  <a:lnTo>
                    <a:pt x="140" y="70"/>
                  </a:lnTo>
                  <a:lnTo>
                    <a:pt x="143" y="79"/>
                  </a:lnTo>
                  <a:lnTo>
                    <a:pt x="146" y="97"/>
                  </a:lnTo>
                  <a:lnTo>
                    <a:pt x="149" y="88"/>
                  </a:lnTo>
                  <a:lnTo>
                    <a:pt x="152" y="78"/>
                  </a:lnTo>
                  <a:lnTo>
                    <a:pt x="155" y="94"/>
                  </a:lnTo>
                  <a:lnTo>
                    <a:pt x="158" y="91"/>
                  </a:lnTo>
                  <a:lnTo>
                    <a:pt x="161" y="91"/>
                  </a:lnTo>
                  <a:lnTo>
                    <a:pt x="164" y="97"/>
                  </a:lnTo>
                  <a:lnTo>
                    <a:pt x="167" y="92"/>
                  </a:lnTo>
                  <a:lnTo>
                    <a:pt x="169" y="91"/>
                  </a:lnTo>
                  <a:lnTo>
                    <a:pt x="172" y="83"/>
                  </a:lnTo>
                  <a:lnTo>
                    <a:pt x="175" y="79"/>
                  </a:lnTo>
                  <a:lnTo>
                    <a:pt x="178" y="83"/>
                  </a:lnTo>
                  <a:lnTo>
                    <a:pt x="181" y="78"/>
                  </a:lnTo>
                  <a:lnTo>
                    <a:pt x="184" y="80"/>
                  </a:lnTo>
                  <a:lnTo>
                    <a:pt x="186" y="78"/>
                  </a:lnTo>
                  <a:lnTo>
                    <a:pt x="189" y="101"/>
                  </a:lnTo>
                  <a:lnTo>
                    <a:pt x="192" y="97"/>
                  </a:lnTo>
                  <a:lnTo>
                    <a:pt x="195" y="84"/>
                  </a:lnTo>
                  <a:lnTo>
                    <a:pt x="198" y="90"/>
                  </a:lnTo>
                  <a:lnTo>
                    <a:pt x="201" y="100"/>
                  </a:lnTo>
                  <a:lnTo>
                    <a:pt x="204" y="101"/>
                  </a:lnTo>
                  <a:lnTo>
                    <a:pt x="207" y="105"/>
                  </a:lnTo>
                  <a:lnTo>
                    <a:pt x="210" y="102"/>
                  </a:lnTo>
                  <a:lnTo>
                    <a:pt x="212" y="100"/>
                  </a:lnTo>
                  <a:lnTo>
                    <a:pt x="215" y="99"/>
                  </a:lnTo>
                  <a:lnTo>
                    <a:pt x="218" y="93"/>
                  </a:lnTo>
                  <a:lnTo>
                    <a:pt x="221" y="97"/>
                  </a:lnTo>
                  <a:lnTo>
                    <a:pt x="224" y="103"/>
                  </a:lnTo>
                  <a:lnTo>
                    <a:pt x="227" y="99"/>
                  </a:lnTo>
                  <a:lnTo>
                    <a:pt x="230" y="99"/>
                  </a:lnTo>
                  <a:lnTo>
                    <a:pt x="232" y="102"/>
                  </a:lnTo>
                  <a:lnTo>
                    <a:pt x="235" y="102"/>
                  </a:lnTo>
                  <a:lnTo>
                    <a:pt x="238" y="88"/>
                  </a:lnTo>
                  <a:lnTo>
                    <a:pt x="241" y="96"/>
                  </a:lnTo>
                  <a:lnTo>
                    <a:pt x="244" y="93"/>
                  </a:lnTo>
                  <a:lnTo>
                    <a:pt x="247" y="92"/>
                  </a:lnTo>
                  <a:lnTo>
                    <a:pt x="250" y="94"/>
                  </a:lnTo>
                  <a:lnTo>
                    <a:pt x="253" y="97"/>
                  </a:lnTo>
                  <a:lnTo>
                    <a:pt x="255" y="96"/>
                  </a:lnTo>
                  <a:lnTo>
                    <a:pt x="258" y="90"/>
                  </a:lnTo>
                  <a:lnTo>
                    <a:pt x="261" y="92"/>
                  </a:lnTo>
                  <a:lnTo>
                    <a:pt x="264" y="94"/>
                  </a:lnTo>
                  <a:lnTo>
                    <a:pt x="267" y="92"/>
                  </a:lnTo>
                  <a:lnTo>
                    <a:pt x="270" y="86"/>
                  </a:lnTo>
                  <a:lnTo>
                    <a:pt x="273" y="83"/>
                  </a:lnTo>
                  <a:lnTo>
                    <a:pt x="275" y="86"/>
                  </a:lnTo>
                  <a:lnTo>
                    <a:pt x="278" y="98"/>
                  </a:lnTo>
                  <a:lnTo>
                    <a:pt x="281" y="88"/>
                  </a:lnTo>
                  <a:lnTo>
                    <a:pt x="284" y="97"/>
                  </a:lnTo>
                  <a:lnTo>
                    <a:pt x="287" y="102"/>
                  </a:lnTo>
                  <a:lnTo>
                    <a:pt x="290" y="111"/>
                  </a:lnTo>
                  <a:lnTo>
                    <a:pt x="293" y="109"/>
                  </a:lnTo>
                  <a:lnTo>
                    <a:pt x="295" y="116"/>
                  </a:lnTo>
                  <a:lnTo>
                    <a:pt x="298" y="109"/>
                  </a:lnTo>
                  <a:lnTo>
                    <a:pt x="301" y="97"/>
                  </a:lnTo>
                  <a:lnTo>
                    <a:pt x="304" y="104"/>
                  </a:lnTo>
                  <a:lnTo>
                    <a:pt x="307" y="94"/>
                  </a:lnTo>
                  <a:lnTo>
                    <a:pt x="310" y="94"/>
                  </a:lnTo>
                  <a:lnTo>
                    <a:pt x="313" y="92"/>
                  </a:lnTo>
                  <a:lnTo>
                    <a:pt x="316" y="94"/>
                  </a:lnTo>
                  <a:lnTo>
                    <a:pt x="319" y="99"/>
                  </a:lnTo>
                  <a:lnTo>
                    <a:pt x="321" y="104"/>
                  </a:lnTo>
                  <a:lnTo>
                    <a:pt x="324" y="87"/>
                  </a:lnTo>
                  <a:lnTo>
                    <a:pt x="327" y="89"/>
                  </a:lnTo>
                  <a:lnTo>
                    <a:pt x="330" y="86"/>
                  </a:lnTo>
                  <a:lnTo>
                    <a:pt x="333" y="78"/>
                  </a:lnTo>
                  <a:lnTo>
                    <a:pt x="336" y="72"/>
                  </a:lnTo>
                  <a:lnTo>
                    <a:pt x="338" y="74"/>
                  </a:lnTo>
                  <a:lnTo>
                    <a:pt x="341" y="73"/>
                  </a:lnTo>
                  <a:lnTo>
                    <a:pt x="344" y="70"/>
                  </a:lnTo>
                  <a:lnTo>
                    <a:pt x="347" y="67"/>
                  </a:lnTo>
                  <a:lnTo>
                    <a:pt x="350" y="73"/>
                  </a:lnTo>
                  <a:lnTo>
                    <a:pt x="353" y="67"/>
                  </a:lnTo>
                  <a:lnTo>
                    <a:pt x="356" y="71"/>
                  </a:lnTo>
                  <a:lnTo>
                    <a:pt x="359" y="66"/>
                  </a:lnTo>
                  <a:lnTo>
                    <a:pt x="362" y="67"/>
                  </a:lnTo>
                  <a:lnTo>
                    <a:pt x="365" y="65"/>
                  </a:lnTo>
                  <a:lnTo>
                    <a:pt x="367" y="66"/>
                  </a:lnTo>
                  <a:lnTo>
                    <a:pt x="370" y="64"/>
                  </a:lnTo>
                  <a:lnTo>
                    <a:pt x="373" y="68"/>
                  </a:lnTo>
                  <a:lnTo>
                    <a:pt x="376" y="78"/>
                  </a:lnTo>
                  <a:lnTo>
                    <a:pt x="379" y="90"/>
                  </a:lnTo>
                  <a:lnTo>
                    <a:pt x="382" y="78"/>
                  </a:lnTo>
                  <a:lnTo>
                    <a:pt x="384" y="78"/>
                  </a:lnTo>
                  <a:lnTo>
                    <a:pt x="387" y="78"/>
                  </a:lnTo>
                  <a:lnTo>
                    <a:pt x="390" y="76"/>
                  </a:lnTo>
                  <a:lnTo>
                    <a:pt x="393" y="74"/>
                  </a:lnTo>
                  <a:lnTo>
                    <a:pt x="396" y="84"/>
                  </a:lnTo>
                  <a:lnTo>
                    <a:pt x="399" y="104"/>
                  </a:lnTo>
                  <a:lnTo>
                    <a:pt x="402" y="102"/>
                  </a:lnTo>
                  <a:lnTo>
                    <a:pt x="405" y="102"/>
                  </a:lnTo>
                  <a:lnTo>
                    <a:pt x="408" y="108"/>
                  </a:lnTo>
                  <a:lnTo>
                    <a:pt x="410" y="107"/>
                  </a:lnTo>
                  <a:lnTo>
                    <a:pt x="413" y="89"/>
                  </a:lnTo>
                  <a:lnTo>
                    <a:pt x="416" y="89"/>
                  </a:lnTo>
                  <a:lnTo>
                    <a:pt x="419" y="89"/>
                  </a:lnTo>
                  <a:lnTo>
                    <a:pt x="422" y="91"/>
                  </a:lnTo>
                  <a:lnTo>
                    <a:pt x="425" y="84"/>
                  </a:lnTo>
                  <a:lnTo>
                    <a:pt x="427" y="74"/>
                  </a:lnTo>
                  <a:lnTo>
                    <a:pt x="430" y="67"/>
                  </a:lnTo>
                  <a:lnTo>
                    <a:pt x="433" y="70"/>
                  </a:lnTo>
                  <a:lnTo>
                    <a:pt x="436" y="66"/>
                  </a:lnTo>
                  <a:lnTo>
                    <a:pt x="439" y="81"/>
                  </a:lnTo>
                  <a:lnTo>
                    <a:pt x="442" y="78"/>
                  </a:lnTo>
                  <a:lnTo>
                    <a:pt x="445" y="66"/>
                  </a:lnTo>
                  <a:lnTo>
                    <a:pt x="448" y="61"/>
                  </a:lnTo>
                  <a:lnTo>
                    <a:pt x="450" y="70"/>
                  </a:lnTo>
                  <a:lnTo>
                    <a:pt x="453" y="72"/>
                  </a:lnTo>
                  <a:lnTo>
                    <a:pt x="456" y="74"/>
                  </a:lnTo>
                  <a:lnTo>
                    <a:pt x="459" y="78"/>
                  </a:lnTo>
                  <a:lnTo>
                    <a:pt x="462" y="66"/>
                  </a:lnTo>
                  <a:lnTo>
                    <a:pt x="465" y="82"/>
                  </a:lnTo>
                  <a:lnTo>
                    <a:pt x="468" y="77"/>
                  </a:lnTo>
                  <a:lnTo>
                    <a:pt x="471" y="79"/>
                  </a:lnTo>
                  <a:lnTo>
                    <a:pt x="473" y="74"/>
                  </a:lnTo>
                  <a:lnTo>
                    <a:pt x="476" y="80"/>
                  </a:lnTo>
                  <a:lnTo>
                    <a:pt x="479" y="79"/>
                  </a:lnTo>
                  <a:lnTo>
                    <a:pt x="482" y="87"/>
                  </a:lnTo>
                  <a:lnTo>
                    <a:pt x="485" y="90"/>
                  </a:lnTo>
                  <a:lnTo>
                    <a:pt x="488" y="85"/>
                  </a:lnTo>
                  <a:lnTo>
                    <a:pt x="490" y="84"/>
                  </a:lnTo>
                  <a:lnTo>
                    <a:pt x="493" y="93"/>
                  </a:lnTo>
                  <a:lnTo>
                    <a:pt x="496" y="93"/>
                  </a:lnTo>
                  <a:lnTo>
                    <a:pt x="499" y="106"/>
                  </a:lnTo>
                  <a:lnTo>
                    <a:pt x="502" y="84"/>
                  </a:lnTo>
                  <a:lnTo>
                    <a:pt x="505" y="86"/>
                  </a:lnTo>
                  <a:lnTo>
                    <a:pt x="508" y="91"/>
                  </a:lnTo>
                  <a:lnTo>
                    <a:pt x="511" y="90"/>
                  </a:lnTo>
                  <a:lnTo>
                    <a:pt x="514" y="90"/>
                  </a:lnTo>
                  <a:lnTo>
                    <a:pt x="517" y="86"/>
                  </a:lnTo>
                  <a:lnTo>
                    <a:pt x="519" y="83"/>
                  </a:lnTo>
                  <a:lnTo>
                    <a:pt x="522" y="83"/>
                  </a:lnTo>
                  <a:lnTo>
                    <a:pt x="525" y="83"/>
                  </a:lnTo>
                  <a:lnTo>
                    <a:pt x="528" y="81"/>
                  </a:lnTo>
                  <a:lnTo>
                    <a:pt x="531" y="83"/>
                  </a:lnTo>
                  <a:lnTo>
                    <a:pt x="534" y="93"/>
                  </a:lnTo>
                  <a:lnTo>
                    <a:pt x="536" y="92"/>
                  </a:lnTo>
                  <a:lnTo>
                    <a:pt x="539" y="102"/>
                  </a:lnTo>
                  <a:lnTo>
                    <a:pt x="542" y="109"/>
                  </a:lnTo>
                  <a:lnTo>
                    <a:pt x="545" y="118"/>
                  </a:lnTo>
                  <a:lnTo>
                    <a:pt x="548" y="124"/>
                  </a:lnTo>
                  <a:lnTo>
                    <a:pt x="551" y="140"/>
                  </a:lnTo>
                  <a:lnTo>
                    <a:pt x="554" y="153"/>
                  </a:lnTo>
                  <a:lnTo>
                    <a:pt x="557" y="169"/>
                  </a:lnTo>
                  <a:lnTo>
                    <a:pt x="560" y="178"/>
                  </a:lnTo>
                  <a:lnTo>
                    <a:pt x="562" y="199"/>
                  </a:lnTo>
                  <a:lnTo>
                    <a:pt x="565" y="202"/>
                  </a:lnTo>
                  <a:lnTo>
                    <a:pt x="568" y="204"/>
                  </a:lnTo>
                  <a:lnTo>
                    <a:pt x="571" y="202"/>
                  </a:lnTo>
                  <a:lnTo>
                    <a:pt x="574" y="198"/>
                  </a:lnTo>
                  <a:lnTo>
                    <a:pt x="577" y="205"/>
                  </a:lnTo>
                  <a:lnTo>
                    <a:pt x="580" y="203"/>
                  </a:lnTo>
                  <a:lnTo>
                    <a:pt x="582" y="208"/>
                  </a:lnTo>
                  <a:lnTo>
                    <a:pt x="585" y="204"/>
                  </a:lnTo>
                  <a:lnTo>
                    <a:pt x="588" y="210"/>
                  </a:lnTo>
                  <a:lnTo>
                    <a:pt x="591" y="202"/>
                  </a:lnTo>
                  <a:lnTo>
                    <a:pt x="594" y="198"/>
                  </a:lnTo>
                  <a:lnTo>
                    <a:pt x="597" y="198"/>
                  </a:lnTo>
                  <a:lnTo>
                    <a:pt x="600" y="205"/>
                  </a:lnTo>
                  <a:lnTo>
                    <a:pt x="603" y="226"/>
                  </a:lnTo>
                  <a:lnTo>
                    <a:pt x="605" y="233"/>
                  </a:lnTo>
                  <a:lnTo>
                    <a:pt x="608" y="241"/>
                  </a:lnTo>
                  <a:lnTo>
                    <a:pt x="611" y="249"/>
                  </a:lnTo>
                  <a:lnTo>
                    <a:pt x="614" y="254"/>
                  </a:lnTo>
                  <a:lnTo>
                    <a:pt x="617" y="259"/>
                  </a:lnTo>
                  <a:lnTo>
                    <a:pt x="620" y="279"/>
                  </a:lnTo>
                  <a:lnTo>
                    <a:pt x="623" y="284"/>
                  </a:lnTo>
                  <a:lnTo>
                    <a:pt x="625" y="291"/>
                  </a:lnTo>
                  <a:lnTo>
                    <a:pt x="628" y="296"/>
                  </a:lnTo>
                  <a:lnTo>
                    <a:pt x="631" y="300"/>
                  </a:lnTo>
                  <a:lnTo>
                    <a:pt x="634" y="302"/>
                  </a:lnTo>
                  <a:lnTo>
                    <a:pt x="637" y="302"/>
                  </a:lnTo>
                  <a:lnTo>
                    <a:pt x="640" y="307"/>
                  </a:lnTo>
                  <a:lnTo>
                    <a:pt x="643" y="305"/>
                  </a:lnTo>
                  <a:lnTo>
                    <a:pt x="645" y="309"/>
                  </a:lnTo>
                  <a:lnTo>
                    <a:pt x="648" y="306"/>
                  </a:lnTo>
                  <a:lnTo>
                    <a:pt x="651" y="296"/>
                  </a:lnTo>
                  <a:lnTo>
                    <a:pt x="654" y="293"/>
                  </a:lnTo>
                  <a:lnTo>
                    <a:pt x="657" y="293"/>
                  </a:lnTo>
                  <a:lnTo>
                    <a:pt x="660" y="293"/>
                  </a:lnTo>
                  <a:lnTo>
                    <a:pt x="663" y="296"/>
                  </a:lnTo>
                  <a:lnTo>
                    <a:pt x="666" y="297"/>
                  </a:lnTo>
                  <a:lnTo>
                    <a:pt x="669" y="290"/>
                  </a:lnTo>
                  <a:lnTo>
                    <a:pt x="671" y="289"/>
                  </a:lnTo>
                  <a:lnTo>
                    <a:pt x="674" y="288"/>
                  </a:lnTo>
                  <a:lnTo>
                    <a:pt x="677" y="286"/>
                  </a:lnTo>
                  <a:lnTo>
                    <a:pt x="680" y="287"/>
                  </a:lnTo>
                  <a:lnTo>
                    <a:pt x="683" y="276"/>
                  </a:lnTo>
                  <a:lnTo>
                    <a:pt x="686" y="270"/>
                  </a:lnTo>
                  <a:lnTo>
                    <a:pt x="688" y="264"/>
                  </a:lnTo>
                  <a:lnTo>
                    <a:pt x="691" y="257"/>
                  </a:lnTo>
                  <a:lnTo>
                    <a:pt x="694" y="245"/>
                  </a:lnTo>
                  <a:lnTo>
                    <a:pt x="697" y="227"/>
                  </a:lnTo>
                  <a:lnTo>
                    <a:pt x="700" y="211"/>
                  </a:lnTo>
                  <a:lnTo>
                    <a:pt x="703" y="198"/>
                  </a:lnTo>
                  <a:lnTo>
                    <a:pt x="706" y="190"/>
                  </a:lnTo>
                  <a:lnTo>
                    <a:pt x="709" y="180"/>
                  </a:lnTo>
                  <a:lnTo>
                    <a:pt x="712" y="181"/>
                  </a:lnTo>
                  <a:lnTo>
                    <a:pt x="714" y="174"/>
                  </a:lnTo>
                  <a:lnTo>
                    <a:pt x="717" y="174"/>
                  </a:lnTo>
                  <a:lnTo>
                    <a:pt x="720" y="167"/>
                  </a:lnTo>
                  <a:lnTo>
                    <a:pt x="723" y="147"/>
                  </a:lnTo>
                  <a:lnTo>
                    <a:pt x="726" y="144"/>
                  </a:lnTo>
                  <a:lnTo>
                    <a:pt x="729" y="142"/>
                  </a:lnTo>
                  <a:lnTo>
                    <a:pt x="732" y="138"/>
                  </a:lnTo>
                  <a:lnTo>
                    <a:pt x="734" y="137"/>
                  </a:lnTo>
                  <a:lnTo>
                    <a:pt x="737" y="132"/>
                  </a:lnTo>
                  <a:lnTo>
                    <a:pt x="740" y="133"/>
                  </a:lnTo>
                  <a:lnTo>
                    <a:pt x="743" y="135"/>
                  </a:lnTo>
                  <a:lnTo>
                    <a:pt x="746" y="144"/>
                  </a:lnTo>
                  <a:lnTo>
                    <a:pt x="749" y="139"/>
                  </a:lnTo>
                  <a:lnTo>
                    <a:pt x="752" y="135"/>
                  </a:lnTo>
                  <a:lnTo>
                    <a:pt x="755" y="125"/>
                  </a:lnTo>
                  <a:lnTo>
                    <a:pt x="758" y="118"/>
                  </a:lnTo>
                  <a:lnTo>
                    <a:pt x="760" y="105"/>
                  </a:lnTo>
                  <a:lnTo>
                    <a:pt x="763" y="96"/>
                  </a:lnTo>
                  <a:lnTo>
                    <a:pt x="766" y="92"/>
                  </a:lnTo>
                  <a:lnTo>
                    <a:pt x="769" y="80"/>
                  </a:lnTo>
                  <a:lnTo>
                    <a:pt x="772" y="71"/>
                  </a:lnTo>
                  <a:lnTo>
                    <a:pt x="775" y="66"/>
                  </a:lnTo>
                  <a:lnTo>
                    <a:pt x="777" y="68"/>
                  </a:lnTo>
                  <a:lnTo>
                    <a:pt x="780" y="73"/>
                  </a:lnTo>
                  <a:lnTo>
                    <a:pt x="783" y="74"/>
                  </a:lnTo>
                  <a:lnTo>
                    <a:pt x="786" y="65"/>
                  </a:lnTo>
                  <a:lnTo>
                    <a:pt x="789" y="70"/>
                  </a:lnTo>
                  <a:lnTo>
                    <a:pt x="792" y="68"/>
                  </a:lnTo>
                  <a:lnTo>
                    <a:pt x="795" y="65"/>
                  </a:lnTo>
                  <a:lnTo>
                    <a:pt x="798" y="63"/>
                  </a:lnTo>
                  <a:lnTo>
                    <a:pt x="800" y="70"/>
                  </a:lnTo>
                  <a:lnTo>
                    <a:pt x="803" y="75"/>
                  </a:lnTo>
                  <a:lnTo>
                    <a:pt x="806" y="73"/>
                  </a:lnTo>
                  <a:lnTo>
                    <a:pt x="809" y="66"/>
                  </a:lnTo>
                  <a:lnTo>
                    <a:pt x="812" y="69"/>
                  </a:lnTo>
                  <a:lnTo>
                    <a:pt x="815" y="77"/>
                  </a:lnTo>
                  <a:lnTo>
                    <a:pt x="818" y="71"/>
                  </a:lnTo>
                  <a:lnTo>
                    <a:pt x="821" y="74"/>
                  </a:lnTo>
                  <a:lnTo>
                    <a:pt x="823" y="85"/>
                  </a:lnTo>
                  <a:lnTo>
                    <a:pt x="826" y="89"/>
                  </a:lnTo>
                  <a:lnTo>
                    <a:pt x="829" y="91"/>
                  </a:lnTo>
                  <a:lnTo>
                    <a:pt x="832" y="84"/>
                  </a:lnTo>
                  <a:lnTo>
                    <a:pt x="835" y="72"/>
                  </a:lnTo>
                  <a:lnTo>
                    <a:pt x="838" y="75"/>
                  </a:lnTo>
                  <a:lnTo>
                    <a:pt x="840" y="65"/>
                  </a:lnTo>
                  <a:lnTo>
                    <a:pt x="843" y="73"/>
                  </a:lnTo>
                  <a:lnTo>
                    <a:pt x="846" y="68"/>
                  </a:lnTo>
                  <a:lnTo>
                    <a:pt x="849" y="80"/>
                  </a:lnTo>
                  <a:lnTo>
                    <a:pt x="852" y="103"/>
                  </a:lnTo>
                  <a:lnTo>
                    <a:pt x="855" y="103"/>
                  </a:lnTo>
                  <a:lnTo>
                    <a:pt x="858" y="100"/>
                  </a:lnTo>
                  <a:lnTo>
                    <a:pt x="861" y="99"/>
                  </a:lnTo>
                  <a:lnTo>
                    <a:pt x="864" y="99"/>
                  </a:lnTo>
                  <a:lnTo>
                    <a:pt x="867" y="96"/>
                  </a:lnTo>
                  <a:lnTo>
                    <a:pt x="869" y="96"/>
                  </a:lnTo>
                  <a:lnTo>
                    <a:pt x="872" y="87"/>
                  </a:lnTo>
                  <a:lnTo>
                    <a:pt x="875" y="91"/>
                  </a:lnTo>
                  <a:lnTo>
                    <a:pt x="878" y="83"/>
                  </a:lnTo>
                  <a:lnTo>
                    <a:pt x="881" y="63"/>
                  </a:lnTo>
                  <a:lnTo>
                    <a:pt x="884" y="59"/>
                  </a:lnTo>
                  <a:lnTo>
                    <a:pt x="886" y="60"/>
                  </a:lnTo>
                  <a:lnTo>
                    <a:pt x="889" y="60"/>
                  </a:lnTo>
                  <a:lnTo>
                    <a:pt x="892" y="60"/>
                  </a:lnTo>
                  <a:lnTo>
                    <a:pt x="895" y="60"/>
                  </a:lnTo>
                  <a:lnTo>
                    <a:pt x="898" y="64"/>
                  </a:lnTo>
                  <a:lnTo>
                    <a:pt x="901" y="69"/>
                  </a:lnTo>
                  <a:lnTo>
                    <a:pt x="904" y="75"/>
                  </a:lnTo>
                  <a:lnTo>
                    <a:pt x="907" y="80"/>
                  </a:lnTo>
                  <a:lnTo>
                    <a:pt x="910" y="62"/>
                  </a:lnTo>
                  <a:lnTo>
                    <a:pt x="912" y="61"/>
                  </a:lnTo>
                  <a:lnTo>
                    <a:pt x="915" y="66"/>
                  </a:lnTo>
                  <a:lnTo>
                    <a:pt x="918" y="76"/>
                  </a:lnTo>
                  <a:lnTo>
                    <a:pt x="921" y="70"/>
                  </a:lnTo>
                  <a:lnTo>
                    <a:pt x="924" y="78"/>
                  </a:lnTo>
                  <a:lnTo>
                    <a:pt x="927" y="67"/>
                  </a:lnTo>
                  <a:lnTo>
                    <a:pt x="929" y="69"/>
                  </a:lnTo>
                  <a:lnTo>
                    <a:pt x="932" y="68"/>
                  </a:lnTo>
                  <a:lnTo>
                    <a:pt x="935" y="61"/>
                  </a:lnTo>
                  <a:lnTo>
                    <a:pt x="938" y="60"/>
                  </a:lnTo>
                  <a:lnTo>
                    <a:pt x="941" y="61"/>
                  </a:lnTo>
                  <a:lnTo>
                    <a:pt x="944" y="62"/>
                  </a:lnTo>
                  <a:lnTo>
                    <a:pt x="947" y="69"/>
                  </a:lnTo>
                  <a:lnTo>
                    <a:pt x="950" y="70"/>
                  </a:lnTo>
                  <a:lnTo>
                    <a:pt x="953" y="74"/>
                  </a:lnTo>
                  <a:lnTo>
                    <a:pt x="956" y="87"/>
                  </a:lnTo>
                  <a:lnTo>
                    <a:pt x="958" y="84"/>
                  </a:lnTo>
                  <a:lnTo>
                    <a:pt x="961" y="75"/>
                  </a:lnTo>
                  <a:lnTo>
                    <a:pt x="964" y="68"/>
                  </a:lnTo>
                  <a:lnTo>
                    <a:pt x="967" y="76"/>
                  </a:lnTo>
                  <a:lnTo>
                    <a:pt x="970" y="79"/>
                  </a:lnTo>
                  <a:lnTo>
                    <a:pt x="973" y="81"/>
                  </a:lnTo>
                  <a:lnTo>
                    <a:pt x="975" y="88"/>
                  </a:lnTo>
                  <a:lnTo>
                    <a:pt x="978" y="90"/>
                  </a:lnTo>
                  <a:lnTo>
                    <a:pt x="981" y="102"/>
                  </a:lnTo>
                  <a:lnTo>
                    <a:pt x="984" y="117"/>
                  </a:lnTo>
                  <a:lnTo>
                    <a:pt x="987" y="127"/>
                  </a:lnTo>
                  <a:lnTo>
                    <a:pt x="990" y="143"/>
                  </a:lnTo>
                  <a:lnTo>
                    <a:pt x="993" y="152"/>
                  </a:lnTo>
                  <a:lnTo>
                    <a:pt x="995" y="166"/>
                  </a:lnTo>
                  <a:lnTo>
                    <a:pt x="998" y="170"/>
                  </a:lnTo>
                  <a:lnTo>
                    <a:pt x="1001" y="171"/>
                  </a:lnTo>
                  <a:lnTo>
                    <a:pt x="1004" y="178"/>
                  </a:lnTo>
                  <a:lnTo>
                    <a:pt x="1007" y="178"/>
                  </a:lnTo>
                  <a:lnTo>
                    <a:pt x="1010" y="184"/>
                  </a:lnTo>
                  <a:lnTo>
                    <a:pt x="1013" y="183"/>
                  </a:lnTo>
                  <a:lnTo>
                    <a:pt x="1016" y="180"/>
                  </a:lnTo>
                  <a:lnTo>
                    <a:pt x="1019" y="185"/>
                  </a:lnTo>
                  <a:lnTo>
                    <a:pt x="1021" y="185"/>
                  </a:lnTo>
                  <a:lnTo>
                    <a:pt x="1024" y="183"/>
                  </a:lnTo>
                  <a:lnTo>
                    <a:pt x="1027" y="188"/>
                  </a:lnTo>
                  <a:lnTo>
                    <a:pt x="1030" y="188"/>
                  </a:lnTo>
                  <a:lnTo>
                    <a:pt x="1033" y="195"/>
                  </a:lnTo>
                  <a:lnTo>
                    <a:pt x="1036" y="198"/>
                  </a:lnTo>
                  <a:lnTo>
                    <a:pt x="1038" y="200"/>
                  </a:lnTo>
                  <a:lnTo>
                    <a:pt x="1041" y="203"/>
                  </a:lnTo>
                  <a:lnTo>
                    <a:pt x="1044" y="211"/>
                  </a:lnTo>
                  <a:lnTo>
                    <a:pt x="1047" y="214"/>
                  </a:lnTo>
                  <a:lnTo>
                    <a:pt x="1050" y="236"/>
                  </a:lnTo>
                  <a:lnTo>
                    <a:pt x="1053" y="241"/>
                  </a:lnTo>
                  <a:lnTo>
                    <a:pt x="1056" y="256"/>
                  </a:lnTo>
                  <a:lnTo>
                    <a:pt x="1059" y="262"/>
                  </a:lnTo>
                  <a:lnTo>
                    <a:pt x="1062" y="262"/>
                  </a:lnTo>
                  <a:lnTo>
                    <a:pt x="1064" y="266"/>
                  </a:lnTo>
                  <a:lnTo>
                    <a:pt x="1067" y="268"/>
                  </a:lnTo>
                  <a:lnTo>
                    <a:pt x="1070" y="276"/>
                  </a:lnTo>
                  <a:lnTo>
                    <a:pt x="1073" y="298"/>
                  </a:lnTo>
                  <a:lnTo>
                    <a:pt x="1076" y="316"/>
                  </a:lnTo>
                  <a:lnTo>
                    <a:pt x="1079" y="315"/>
                  </a:lnTo>
                  <a:lnTo>
                    <a:pt x="1082" y="289"/>
                  </a:lnTo>
                  <a:lnTo>
                    <a:pt x="1084" y="289"/>
                  </a:lnTo>
                  <a:lnTo>
                    <a:pt x="1087" y="287"/>
                  </a:lnTo>
                  <a:lnTo>
                    <a:pt x="1090" y="287"/>
                  </a:lnTo>
                  <a:lnTo>
                    <a:pt x="1093" y="285"/>
                  </a:lnTo>
                  <a:lnTo>
                    <a:pt x="1096" y="287"/>
                  </a:lnTo>
                  <a:lnTo>
                    <a:pt x="1099" y="290"/>
                  </a:lnTo>
                  <a:lnTo>
                    <a:pt x="1102" y="295"/>
                  </a:lnTo>
                  <a:lnTo>
                    <a:pt x="1105" y="283"/>
                  </a:lnTo>
                  <a:lnTo>
                    <a:pt x="1108" y="286"/>
                  </a:lnTo>
                  <a:lnTo>
                    <a:pt x="1110" y="290"/>
                  </a:lnTo>
                  <a:lnTo>
                    <a:pt x="1113" y="294"/>
                  </a:lnTo>
                  <a:lnTo>
                    <a:pt x="1116" y="298"/>
                  </a:lnTo>
                  <a:lnTo>
                    <a:pt x="1119" y="296"/>
                  </a:lnTo>
                  <a:lnTo>
                    <a:pt x="1122" y="297"/>
                  </a:lnTo>
                  <a:lnTo>
                    <a:pt x="1125" y="296"/>
                  </a:lnTo>
                  <a:lnTo>
                    <a:pt x="1127" y="274"/>
                  </a:lnTo>
                  <a:lnTo>
                    <a:pt x="1130" y="248"/>
                  </a:lnTo>
                  <a:lnTo>
                    <a:pt x="1133" y="223"/>
                  </a:lnTo>
                  <a:lnTo>
                    <a:pt x="1136" y="214"/>
                  </a:lnTo>
                  <a:lnTo>
                    <a:pt x="1139" y="206"/>
                  </a:lnTo>
                  <a:lnTo>
                    <a:pt x="1142" y="201"/>
                  </a:lnTo>
                  <a:lnTo>
                    <a:pt x="1145" y="197"/>
                  </a:lnTo>
                  <a:lnTo>
                    <a:pt x="1148" y="197"/>
                  </a:lnTo>
                  <a:lnTo>
                    <a:pt x="1150" y="185"/>
                  </a:lnTo>
                  <a:lnTo>
                    <a:pt x="1153" y="169"/>
                  </a:lnTo>
                  <a:lnTo>
                    <a:pt x="1156" y="168"/>
                  </a:lnTo>
                  <a:lnTo>
                    <a:pt x="1159" y="163"/>
                  </a:lnTo>
                  <a:lnTo>
                    <a:pt x="1162" y="151"/>
                  </a:lnTo>
                  <a:lnTo>
                    <a:pt x="1165" y="141"/>
                  </a:lnTo>
                  <a:lnTo>
                    <a:pt x="1168" y="137"/>
                  </a:lnTo>
                  <a:lnTo>
                    <a:pt x="1171" y="134"/>
                  </a:lnTo>
                  <a:lnTo>
                    <a:pt x="1173" y="133"/>
                  </a:lnTo>
                  <a:lnTo>
                    <a:pt x="1176" y="125"/>
                  </a:lnTo>
                  <a:lnTo>
                    <a:pt x="1179" y="126"/>
                  </a:lnTo>
                  <a:lnTo>
                    <a:pt x="1182" y="124"/>
                  </a:lnTo>
                  <a:lnTo>
                    <a:pt x="1185" y="120"/>
                  </a:lnTo>
                  <a:lnTo>
                    <a:pt x="1188" y="119"/>
                  </a:lnTo>
                  <a:lnTo>
                    <a:pt x="1190" y="116"/>
                  </a:lnTo>
                  <a:lnTo>
                    <a:pt x="1193" y="110"/>
                  </a:lnTo>
                  <a:lnTo>
                    <a:pt x="1196" y="103"/>
                  </a:lnTo>
                  <a:lnTo>
                    <a:pt x="1199" y="92"/>
                  </a:lnTo>
                  <a:lnTo>
                    <a:pt x="1202" y="87"/>
                  </a:lnTo>
                  <a:lnTo>
                    <a:pt x="1205" y="88"/>
                  </a:lnTo>
                  <a:lnTo>
                    <a:pt x="1208" y="85"/>
                  </a:lnTo>
                  <a:lnTo>
                    <a:pt x="1211" y="71"/>
                  </a:lnTo>
                  <a:lnTo>
                    <a:pt x="1214" y="66"/>
                  </a:lnTo>
                  <a:lnTo>
                    <a:pt x="1216" y="68"/>
                  </a:lnTo>
                  <a:lnTo>
                    <a:pt x="1219" y="91"/>
                  </a:lnTo>
                  <a:lnTo>
                    <a:pt x="1222" y="91"/>
                  </a:lnTo>
                  <a:lnTo>
                    <a:pt x="1225" y="84"/>
                  </a:lnTo>
                  <a:lnTo>
                    <a:pt x="1228" y="80"/>
                  </a:lnTo>
                  <a:lnTo>
                    <a:pt x="1231" y="83"/>
                  </a:lnTo>
                  <a:lnTo>
                    <a:pt x="1234" y="81"/>
                  </a:lnTo>
                  <a:lnTo>
                    <a:pt x="1236" y="81"/>
                  </a:lnTo>
                  <a:lnTo>
                    <a:pt x="1239" y="93"/>
                  </a:lnTo>
                  <a:lnTo>
                    <a:pt x="1242" y="97"/>
                  </a:lnTo>
                  <a:lnTo>
                    <a:pt x="1245" y="104"/>
                  </a:lnTo>
                  <a:lnTo>
                    <a:pt x="1248" y="113"/>
                  </a:lnTo>
                  <a:lnTo>
                    <a:pt x="1251" y="113"/>
                  </a:lnTo>
                  <a:lnTo>
                    <a:pt x="1254" y="117"/>
                  </a:lnTo>
                  <a:lnTo>
                    <a:pt x="1257" y="113"/>
                  </a:lnTo>
                  <a:lnTo>
                    <a:pt x="1260" y="116"/>
                  </a:lnTo>
                  <a:lnTo>
                    <a:pt x="1262" y="116"/>
                  </a:lnTo>
                  <a:lnTo>
                    <a:pt x="1265" y="113"/>
                  </a:lnTo>
                  <a:lnTo>
                    <a:pt x="1268" y="83"/>
                  </a:lnTo>
                  <a:lnTo>
                    <a:pt x="1271" y="83"/>
                  </a:lnTo>
                  <a:lnTo>
                    <a:pt x="1274" y="76"/>
                  </a:lnTo>
                  <a:lnTo>
                    <a:pt x="1277" y="84"/>
                  </a:lnTo>
                  <a:lnTo>
                    <a:pt x="1279" y="72"/>
                  </a:lnTo>
                  <a:lnTo>
                    <a:pt x="1282" y="66"/>
                  </a:lnTo>
                  <a:lnTo>
                    <a:pt x="1285" y="71"/>
                  </a:lnTo>
                  <a:lnTo>
                    <a:pt x="1288" y="75"/>
                  </a:lnTo>
                  <a:lnTo>
                    <a:pt x="1291" y="75"/>
                  </a:lnTo>
                  <a:lnTo>
                    <a:pt x="1294" y="72"/>
                  </a:lnTo>
                  <a:lnTo>
                    <a:pt x="1297" y="63"/>
                  </a:lnTo>
                  <a:lnTo>
                    <a:pt x="1300" y="59"/>
                  </a:lnTo>
                  <a:lnTo>
                    <a:pt x="1303" y="58"/>
                  </a:lnTo>
                  <a:lnTo>
                    <a:pt x="1306" y="56"/>
                  </a:lnTo>
                  <a:lnTo>
                    <a:pt x="1308" y="51"/>
                  </a:lnTo>
                  <a:lnTo>
                    <a:pt x="1311" y="52"/>
                  </a:lnTo>
                  <a:lnTo>
                    <a:pt x="1314" y="49"/>
                  </a:lnTo>
                  <a:lnTo>
                    <a:pt x="1317" y="56"/>
                  </a:lnTo>
                  <a:lnTo>
                    <a:pt x="1320" y="50"/>
                  </a:lnTo>
                  <a:lnTo>
                    <a:pt x="1323" y="63"/>
                  </a:lnTo>
                  <a:lnTo>
                    <a:pt x="1325" y="63"/>
                  </a:lnTo>
                  <a:lnTo>
                    <a:pt x="1328" y="72"/>
                  </a:lnTo>
                  <a:lnTo>
                    <a:pt x="1331" y="68"/>
                  </a:lnTo>
                  <a:lnTo>
                    <a:pt x="1334" y="64"/>
                  </a:lnTo>
                  <a:lnTo>
                    <a:pt x="1337" y="79"/>
                  </a:lnTo>
                  <a:lnTo>
                    <a:pt x="1340" y="84"/>
                  </a:lnTo>
                  <a:lnTo>
                    <a:pt x="1343" y="84"/>
                  </a:lnTo>
                  <a:lnTo>
                    <a:pt x="1345" y="86"/>
                  </a:lnTo>
                  <a:lnTo>
                    <a:pt x="1348" y="89"/>
                  </a:lnTo>
                  <a:lnTo>
                    <a:pt x="1351" y="91"/>
                  </a:lnTo>
                  <a:lnTo>
                    <a:pt x="1354" y="77"/>
                  </a:lnTo>
                  <a:lnTo>
                    <a:pt x="1357" y="66"/>
                  </a:lnTo>
                  <a:lnTo>
                    <a:pt x="1360" y="68"/>
                  </a:lnTo>
                  <a:lnTo>
                    <a:pt x="1363" y="73"/>
                  </a:lnTo>
                  <a:lnTo>
                    <a:pt x="1366" y="79"/>
                  </a:lnTo>
                  <a:lnTo>
                    <a:pt x="1369" y="85"/>
                  </a:lnTo>
                  <a:lnTo>
                    <a:pt x="1371" y="90"/>
                  </a:lnTo>
                  <a:lnTo>
                    <a:pt x="1374" y="95"/>
                  </a:lnTo>
                  <a:lnTo>
                    <a:pt x="1377" y="88"/>
                  </a:lnTo>
                  <a:lnTo>
                    <a:pt x="1380" y="88"/>
                  </a:lnTo>
                  <a:lnTo>
                    <a:pt x="1383" y="85"/>
                  </a:lnTo>
                  <a:lnTo>
                    <a:pt x="1386" y="82"/>
                  </a:lnTo>
                  <a:lnTo>
                    <a:pt x="1388" y="84"/>
                  </a:lnTo>
                  <a:lnTo>
                    <a:pt x="1391" y="85"/>
                  </a:lnTo>
                  <a:lnTo>
                    <a:pt x="1394" y="94"/>
                  </a:lnTo>
                  <a:lnTo>
                    <a:pt x="1397" y="98"/>
                  </a:lnTo>
                  <a:lnTo>
                    <a:pt x="1400" y="96"/>
                  </a:lnTo>
                  <a:lnTo>
                    <a:pt x="1403" y="91"/>
                  </a:lnTo>
                  <a:lnTo>
                    <a:pt x="1406" y="93"/>
                  </a:lnTo>
                  <a:lnTo>
                    <a:pt x="1409" y="85"/>
                  </a:lnTo>
                  <a:lnTo>
                    <a:pt x="1412" y="76"/>
                  </a:lnTo>
                  <a:lnTo>
                    <a:pt x="1414" y="76"/>
                  </a:lnTo>
                  <a:lnTo>
                    <a:pt x="1417" y="80"/>
                  </a:lnTo>
                  <a:lnTo>
                    <a:pt x="1420" y="65"/>
                  </a:lnTo>
                  <a:lnTo>
                    <a:pt x="1423" y="52"/>
                  </a:lnTo>
                  <a:lnTo>
                    <a:pt x="1426" y="48"/>
                  </a:lnTo>
                  <a:lnTo>
                    <a:pt x="1429" y="56"/>
                  </a:lnTo>
                  <a:lnTo>
                    <a:pt x="1431" y="62"/>
                  </a:lnTo>
                  <a:lnTo>
                    <a:pt x="1434" y="59"/>
                  </a:lnTo>
                  <a:lnTo>
                    <a:pt x="1437" y="52"/>
                  </a:lnTo>
                  <a:lnTo>
                    <a:pt x="1440" y="50"/>
                  </a:lnTo>
                  <a:lnTo>
                    <a:pt x="1443" y="53"/>
                  </a:lnTo>
                  <a:lnTo>
                    <a:pt x="1446" y="60"/>
                  </a:lnTo>
                  <a:lnTo>
                    <a:pt x="1449" y="57"/>
                  </a:lnTo>
                  <a:lnTo>
                    <a:pt x="1452" y="60"/>
                  </a:lnTo>
                  <a:lnTo>
                    <a:pt x="1455" y="55"/>
                  </a:lnTo>
                  <a:lnTo>
                    <a:pt x="1458" y="57"/>
                  </a:lnTo>
                  <a:lnTo>
                    <a:pt x="1460" y="56"/>
                  </a:lnTo>
                  <a:lnTo>
                    <a:pt x="1463" y="57"/>
                  </a:lnTo>
                  <a:lnTo>
                    <a:pt x="1466" y="59"/>
                  </a:lnTo>
                  <a:lnTo>
                    <a:pt x="1469" y="64"/>
                  </a:lnTo>
                  <a:lnTo>
                    <a:pt x="1472" y="71"/>
                  </a:lnTo>
                  <a:lnTo>
                    <a:pt x="1475" y="71"/>
                  </a:lnTo>
                  <a:lnTo>
                    <a:pt x="1477" y="77"/>
                  </a:lnTo>
                  <a:lnTo>
                    <a:pt x="1480" y="83"/>
                  </a:lnTo>
                  <a:lnTo>
                    <a:pt x="1483" y="87"/>
                  </a:lnTo>
                  <a:lnTo>
                    <a:pt x="1486" y="93"/>
                  </a:lnTo>
                  <a:lnTo>
                    <a:pt x="1489" y="87"/>
                  </a:lnTo>
                  <a:lnTo>
                    <a:pt x="1492" y="87"/>
                  </a:lnTo>
                  <a:lnTo>
                    <a:pt x="1495" y="76"/>
                  </a:lnTo>
                  <a:lnTo>
                    <a:pt x="1498" y="67"/>
                  </a:lnTo>
                  <a:lnTo>
                    <a:pt x="1501" y="70"/>
                  </a:lnTo>
                  <a:lnTo>
                    <a:pt x="1503" y="72"/>
                  </a:lnTo>
                  <a:lnTo>
                    <a:pt x="1506" y="71"/>
                  </a:lnTo>
                  <a:lnTo>
                    <a:pt x="1509" y="67"/>
                  </a:lnTo>
                  <a:lnTo>
                    <a:pt x="1512" y="68"/>
                  </a:lnTo>
                  <a:lnTo>
                    <a:pt x="1515" y="63"/>
                  </a:lnTo>
                  <a:lnTo>
                    <a:pt x="1518" y="58"/>
                  </a:lnTo>
                  <a:lnTo>
                    <a:pt x="1521" y="58"/>
                  </a:lnTo>
                  <a:lnTo>
                    <a:pt x="1523" y="49"/>
                  </a:lnTo>
                  <a:lnTo>
                    <a:pt x="1526" y="52"/>
                  </a:lnTo>
                  <a:lnTo>
                    <a:pt x="1529" y="48"/>
                  </a:lnTo>
                  <a:lnTo>
                    <a:pt x="1532" y="53"/>
                  </a:lnTo>
                  <a:lnTo>
                    <a:pt x="1535" y="53"/>
                  </a:lnTo>
                  <a:lnTo>
                    <a:pt x="1538" y="50"/>
                  </a:lnTo>
                  <a:lnTo>
                    <a:pt x="1540" y="51"/>
                  </a:lnTo>
                  <a:lnTo>
                    <a:pt x="1543" y="53"/>
                  </a:lnTo>
                  <a:lnTo>
                    <a:pt x="1546" y="53"/>
                  </a:lnTo>
                  <a:lnTo>
                    <a:pt x="1549" y="55"/>
                  </a:lnTo>
                  <a:lnTo>
                    <a:pt x="1552" y="61"/>
                  </a:lnTo>
                  <a:lnTo>
                    <a:pt x="1555" y="59"/>
                  </a:lnTo>
                  <a:lnTo>
                    <a:pt x="1558" y="64"/>
                  </a:lnTo>
                  <a:lnTo>
                    <a:pt x="1561" y="60"/>
                  </a:lnTo>
                  <a:lnTo>
                    <a:pt x="1564" y="67"/>
                  </a:lnTo>
                  <a:lnTo>
                    <a:pt x="1566" y="59"/>
                  </a:lnTo>
                  <a:lnTo>
                    <a:pt x="1569" y="60"/>
                  </a:lnTo>
                  <a:lnTo>
                    <a:pt x="1572" y="55"/>
                  </a:lnTo>
                  <a:lnTo>
                    <a:pt x="1575" y="54"/>
                  </a:lnTo>
                  <a:lnTo>
                    <a:pt x="1578" y="58"/>
                  </a:lnTo>
                  <a:lnTo>
                    <a:pt x="1581" y="63"/>
                  </a:lnTo>
                  <a:lnTo>
                    <a:pt x="1584" y="55"/>
                  </a:lnTo>
                  <a:lnTo>
                    <a:pt x="1586" y="60"/>
                  </a:lnTo>
                  <a:lnTo>
                    <a:pt x="1589" y="64"/>
                  </a:lnTo>
                  <a:lnTo>
                    <a:pt x="1592" y="64"/>
                  </a:lnTo>
                  <a:lnTo>
                    <a:pt x="1595" y="55"/>
                  </a:lnTo>
                  <a:lnTo>
                    <a:pt x="1598" y="54"/>
                  </a:lnTo>
                  <a:lnTo>
                    <a:pt x="1601" y="54"/>
                  </a:lnTo>
                  <a:lnTo>
                    <a:pt x="1604" y="62"/>
                  </a:lnTo>
                  <a:lnTo>
                    <a:pt x="1607" y="61"/>
                  </a:lnTo>
                  <a:lnTo>
                    <a:pt x="1610" y="61"/>
                  </a:lnTo>
                  <a:lnTo>
                    <a:pt x="1612" y="69"/>
                  </a:lnTo>
                  <a:lnTo>
                    <a:pt x="1615" y="67"/>
                  </a:lnTo>
                  <a:lnTo>
                    <a:pt x="1618" y="59"/>
                  </a:lnTo>
                  <a:lnTo>
                    <a:pt x="1621" y="63"/>
                  </a:lnTo>
                  <a:lnTo>
                    <a:pt x="1624" y="63"/>
                  </a:lnTo>
                  <a:lnTo>
                    <a:pt x="1627" y="72"/>
                  </a:lnTo>
                  <a:lnTo>
                    <a:pt x="1629" y="68"/>
                  </a:lnTo>
                  <a:lnTo>
                    <a:pt x="1632" y="72"/>
                  </a:lnTo>
                  <a:lnTo>
                    <a:pt x="1635" y="70"/>
                  </a:lnTo>
                  <a:lnTo>
                    <a:pt x="1638" y="75"/>
                  </a:lnTo>
                  <a:lnTo>
                    <a:pt x="1641" y="64"/>
                  </a:lnTo>
                  <a:lnTo>
                    <a:pt x="1644" y="73"/>
                  </a:lnTo>
                  <a:lnTo>
                    <a:pt x="1647" y="69"/>
                  </a:lnTo>
                  <a:lnTo>
                    <a:pt x="1650" y="88"/>
                  </a:lnTo>
                  <a:lnTo>
                    <a:pt x="1653" y="79"/>
                  </a:lnTo>
                  <a:lnTo>
                    <a:pt x="1656" y="77"/>
                  </a:lnTo>
                  <a:lnTo>
                    <a:pt x="1658" y="84"/>
                  </a:lnTo>
                  <a:lnTo>
                    <a:pt x="1661" y="83"/>
                  </a:lnTo>
                  <a:lnTo>
                    <a:pt x="1664" y="84"/>
                  </a:lnTo>
                  <a:lnTo>
                    <a:pt x="1667" y="61"/>
                  </a:lnTo>
                  <a:lnTo>
                    <a:pt x="1670" y="69"/>
                  </a:lnTo>
                  <a:lnTo>
                    <a:pt x="1673" y="49"/>
                  </a:lnTo>
                  <a:lnTo>
                    <a:pt x="1675" y="58"/>
                  </a:lnTo>
                  <a:lnTo>
                    <a:pt x="1678" y="49"/>
                  </a:lnTo>
                  <a:lnTo>
                    <a:pt x="1681" y="42"/>
                  </a:lnTo>
                  <a:lnTo>
                    <a:pt x="1684" y="41"/>
                  </a:lnTo>
                  <a:lnTo>
                    <a:pt x="1687" y="48"/>
                  </a:lnTo>
                  <a:lnTo>
                    <a:pt x="1690" y="52"/>
                  </a:lnTo>
                  <a:lnTo>
                    <a:pt x="1693" y="46"/>
                  </a:lnTo>
                  <a:lnTo>
                    <a:pt x="1696" y="48"/>
                  </a:lnTo>
                  <a:lnTo>
                    <a:pt x="1698" y="53"/>
                  </a:lnTo>
                  <a:lnTo>
                    <a:pt x="1701" y="48"/>
                  </a:lnTo>
                  <a:lnTo>
                    <a:pt x="1704" y="58"/>
                  </a:lnTo>
                  <a:lnTo>
                    <a:pt x="1707" y="63"/>
                  </a:lnTo>
                  <a:lnTo>
                    <a:pt x="1710" y="72"/>
                  </a:lnTo>
                  <a:lnTo>
                    <a:pt x="1713" y="61"/>
                  </a:lnTo>
                  <a:lnTo>
                    <a:pt x="1716" y="50"/>
                  </a:lnTo>
                  <a:lnTo>
                    <a:pt x="1718" y="45"/>
                  </a:lnTo>
                  <a:lnTo>
                    <a:pt x="1721" y="50"/>
                  </a:lnTo>
                  <a:lnTo>
                    <a:pt x="1724" y="46"/>
                  </a:lnTo>
                  <a:lnTo>
                    <a:pt x="1727" y="61"/>
                  </a:lnTo>
                  <a:lnTo>
                    <a:pt x="1730" y="57"/>
                  </a:lnTo>
                  <a:lnTo>
                    <a:pt x="1733" y="57"/>
                  </a:lnTo>
                  <a:lnTo>
                    <a:pt x="1736" y="58"/>
                  </a:lnTo>
                  <a:lnTo>
                    <a:pt x="1738" y="63"/>
                  </a:lnTo>
                  <a:lnTo>
                    <a:pt x="1741" y="58"/>
                  </a:lnTo>
                  <a:lnTo>
                    <a:pt x="1744" y="58"/>
                  </a:lnTo>
                  <a:lnTo>
                    <a:pt x="1747" y="47"/>
                  </a:lnTo>
                  <a:lnTo>
                    <a:pt x="1750" y="50"/>
                  </a:lnTo>
                  <a:lnTo>
                    <a:pt x="1753" y="49"/>
                  </a:lnTo>
                  <a:lnTo>
                    <a:pt x="1756" y="47"/>
                  </a:lnTo>
                  <a:lnTo>
                    <a:pt x="1759" y="48"/>
                  </a:lnTo>
                  <a:lnTo>
                    <a:pt x="1762" y="52"/>
                  </a:lnTo>
                  <a:lnTo>
                    <a:pt x="1764" y="57"/>
                  </a:lnTo>
                  <a:lnTo>
                    <a:pt x="1767" y="56"/>
                  </a:lnTo>
                  <a:lnTo>
                    <a:pt x="1770" y="53"/>
                  </a:lnTo>
                  <a:lnTo>
                    <a:pt x="1773" y="67"/>
                  </a:lnTo>
                  <a:lnTo>
                    <a:pt x="1776" y="69"/>
                  </a:lnTo>
                  <a:lnTo>
                    <a:pt x="1779" y="65"/>
                  </a:lnTo>
                  <a:lnTo>
                    <a:pt x="1781" y="73"/>
                  </a:lnTo>
                  <a:lnTo>
                    <a:pt x="1784" y="76"/>
                  </a:lnTo>
                  <a:lnTo>
                    <a:pt x="1787" y="71"/>
                  </a:lnTo>
                  <a:lnTo>
                    <a:pt x="1790" y="69"/>
                  </a:lnTo>
                  <a:lnTo>
                    <a:pt x="1793" y="98"/>
                  </a:lnTo>
                  <a:lnTo>
                    <a:pt x="1796" y="94"/>
                  </a:lnTo>
                  <a:lnTo>
                    <a:pt x="1799" y="75"/>
                  </a:lnTo>
                  <a:lnTo>
                    <a:pt x="1802" y="76"/>
                  </a:lnTo>
                  <a:lnTo>
                    <a:pt x="1805" y="81"/>
                  </a:lnTo>
                  <a:lnTo>
                    <a:pt x="1808" y="76"/>
                  </a:lnTo>
                  <a:lnTo>
                    <a:pt x="1810" y="65"/>
                  </a:lnTo>
                  <a:lnTo>
                    <a:pt x="1813" y="58"/>
                  </a:lnTo>
                  <a:lnTo>
                    <a:pt x="1816" y="69"/>
                  </a:lnTo>
                  <a:lnTo>
                    <a:pt x="1819" y="69"/>
                  </a:lnTo>
                  <a:lnTo>
                    <a:pt x="1822" y="73"/>
                  </a:lnTo>
                  <a:lnTo>
                    <a:pt x="1825" y="70"/>
                  </a:lnTo>
                  <a:lnTo>
                    <a:pt x="1827" y="61"/>
                  </a:lnTo>
                  <a:lnTo>
                    <a:pt x="1830" y="57"/>
                  </a:lnTo>
                  <a:lnTo>
                    <a:pt x="1833" y="64"/>
                  </a:lnTo>
                  <a:lnTo>
                    <a:pt x="1836" y="64"/>
                  </a:lnTo>
                  <a:lnTo>
                    <a:pt x="1839" y="57"/>
                  </a:lnTo>
                  <a:lnTo>
                    <a:pt x="1842" y="63"/>
                  </a:lnTo>
                  <a:lnTo>
                    <a:pt x="1845" y="65"/>
                  </a:lnTo>
                  <a:lnTo>
                    <a:pt x="1848" y="58"/>
                  </a:lnTo>
                  <a:lnTo>
                    <a:pt x="1851" y="60"/>
                  </a:lnTo>
                  <a:lnTo>
                    <a:pt x="1853" y="51"/>
                  </a:lnTo>
                  <a:lnTo>
                    <a:pt x="1856" y="40"/>
                  </a:lnTo>
                  <a:lnTo>
                    <a:pt x="1859" y="39"/>
                  </a:lnTo>
                  <a:lnTo>
                    <a:pt x="1862" y="48"/>
                  </a:lnTo>
                  <a:lnTo>
                    <a:pt x="1865" y="52"/>
                  </a:lnTo>
                  <a:lnTo>
                    <a:pt x="1868" y="50"/>
                  </a:lnTo>
                  <a:lnTo>
                    <a:pt x="1871" y="45"/>
                  </a:lnTo>
                  <a:lnTo>
                    <a:pt x="1873" y="32"/>
                  </a:lnTo>
                  <a:lnTo>
                    <a:pt x="1876" y="39"/>
                  </a:lnTo>
                  <a:lnTo>
                    <a:pt x="1879" y="35"/>
                  </a:lnTo>
                  <a:lnTo>
                    <a:pt x="1882" y="34"/>
                  </a:lnTo>
                  <a:lnTo>
                    <a:pt x="1885" y="26"/>
                  </a:lnTo>
                  <a:lnTo>
                    <a:pt x="1888" y="28"/>
                  </a:lnTo>
                  <a:lnTo>
                    <a:pt x="1891" y="37"/>
                  </a:lnTo>
                  <a:lnTo>
                    <a:pt x="1893" y="13"/>
                  </a:lnTo>
                  <a:lnTo>
                    <a:pt x="1896" y="15"/>
                  </a:lnTo>
                  <a:lnTo>
                    <a:pt x="1899" y="24"/>
                  </a:lnTo>
                  <a:lnTo>
                    <a:pt x="1902" y="27"/>
                  </a:lnTo>
                  <a:lnTo>
                    <a:pt x="1905" y="16"/>
                  </a:lnTo>
                  <a:lnTo>
                    <a:pt x="1908" y="11"/>
                  </a:lnTo>
                  <a:lnTo>
                    <a:pt x="1911" y="17"/>
                  </a:lnTo>
                  <a:lnTo>
                    <a:pt x="1914" y="21"/>
                  </a:lnTo>
                  <a:lnTo>
                    <a:pt x="1916" y="32"/>
                  </a:lnTo>
                  <a:lnTo>
                    <a:pt x="1919" y="26"/>
                  </a:lnTo>
                  <a:lnTo>
                    <a:pt x="1922" y="23"/>
                  </a:lnTo>
                  <a:lnTo>
                    <a:pt x="1925" y="22"/>
                  </a:lnTo>
                  <a:lnTo>
                    <a:pt x="1928" y="31"/>
                  </a:lnTo>
                  <a:lnTo>
                    <a:pt x="1931" y="33"/>
                  </a:lnTo>
                  <a:lnTo>
                    <a:pt x="1933" y="28"/>
                  </a:lnTo>
                  <a:lnTo>
                    <a:pt x="1936" y="40"/>
                  </a:lnTo>
                  <a:lnTo>
                    <a:pt x="1939" y="41"/>
                  </a:lnTo>
                  <a:lnTo>
                    <a:pt x="1942" y="33"/>
                  </a:lnTo>
                  <a:lnTo>
                    <a:pt x="1945" y="21"/>
                  </a:lnTo>
                  <a:lnTo>
                    <a:pt x="1948" y="15"/>
                  </a:lnTo>
                  <a:lnTo>
                    <a:pt x="1951" y="26"/>
                  </a:lnTo>
                  <a:lnTo>
                    <a:pt x="1954" y="29"/>
                  </a:lnTo>
                  <a:lnTo>
                    <a:pt x="1957" y="24"/>
                  </a:lnTo>
                  <a:lnTo>
                    <a:pt x="1960" y="20"/>
                  </a:lnTo>
                  <a:lnTo>
                    <a:pt x="1962" y="3"/>
                  </a:lnTo>
                  <a:lnTo>
                    <a:pt x="1965" y="0"/>
                  </a:lnTo>
                  <a:lnTo>
                    <a:pt x="1968" y="0"/>
                  </a:lnTo>
                </a:path>
              </a:pathLst>
            </a:custGeom>
            <a:noFill/>
            <a:ln w="635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250">
              <a:extLst>
                <a:ext uri="{FF2B5EF4-FFF2-40B4-BE49-F238E27FC236}">
                  <a16:creationId xmlns:a16="http://schemas.microsoft.com/office/drawing/2014/main" id="{3F29BB38-BDCE-4BB3-8B69-743CDEEFEC56}"/>
                </a:ext>
              </a:extLst>
            </p:cNvPr>
            <p:cNvSpPr>
              <a:spLocks/>
            </p:cNvSpPr>
            <p:nvPr/>
          </p:nvSpPr>
          <p:spPr bwMode="auto">
            <a:xfrm>
              <a:off x="1029226" y="1286899"/>
              <a:ext cx="2712692" cy="241486"/>
            </a:xfrm>
            <a:custGeom>
              <a:avLst/>
              <a:gdLst>
                <a:gd name="T0" fmla="*/ 29 w 1968"/>
                <a:gd name="T1" fmla="*/ 27 h 292"/>
                <a:gd name="T2" fmla="*/ 60 w 1968"/>
                <a:gd name="T3" fmla="*/ 53 h 292"/>
                <a:gd name="T4" fmla="*/ 92 w 1968"/>
                <a:gd name="T5" fmla="*/ 60 h 292"/>
                <a:gd name="T6" fmla="*/ 124 w 1968"/>
                <a:gd name="T7" fmla="*/ 63 h 292"/>
                <a:gd name="T8" fmla="*/ 155 w 1968"/>
                <a:gd name="T9" fmla="*/ 62 h 292"/>
                <a:gd name="T10" fmla="*/ 187 w 1968"/>
                <a:gd name="T11" fmla="*/ 68 h 292"/>
                <a:gd name="T12" fmla="*/ 218 w 1968"/>
                <a:gd name="T13" fmla="*/ 57 h 292"/>
                <a:gd name="T14" fmla="*/ 250 w 1968"/>
                <a:gd name="T15" fmla="*/ 76 h 292"/>
                <a:gd name="T16" fmla="*/ 281 w 1968"/>
                <a:gd name="T17" fmla="*/ 73 h 292"/>
                <a:gd name="T18" fmla="*/ 313 w 1968"/>
                <a:gd name="T19" fmla="*/ 95 h 292"/>
                <a:gd name="T20" fmla="*/ 344 w 1968"/>
                <a:gd name="T21" fmla="*/ 97 h 292"/>
                <a:gd name="T22" fmla="*/ 376 w 1968"/>
                <a:gd name="T23" fmla="*/ 65 h 292"/>
                <a:gd name="T24" fmla="*/ 408 w 1968"/>
                <a:gd name="T25" fmla="*/ 71 h 292"/>
                <a:gd name="T26" fmla="*/ 439 w 1968"/>
                <a:gd name="T27" fmla="*/ 87 h 292"/>
                <a:gd name="T28" fmla="*/ 471 w 1968"/>
                <a:gd name="T29" fmla="*/ 100 h 292"/>
                <a:gd name="T30" fmla="*/ 502 w 1968"/>
                <a:gd name="T31" fmla="*/ 98 h 292"/>
                <a:gd name="T32" fmla="*/ 534 w 1968"/>
                <a:gd name="T33" fmla="*/ 103 h 292"/>
                <a:gd name="T34" fmla="*/ 565 w 1968"/>
                <a:gd name="T35" fmla="*/ 84 h 292"/>
                <a:gd name="T36" fmla="*/ 597 w 1968"/>
                <a:gd name="T37" fmla="*/ 83 h 292"/>
                <a:gd name="T38" fmla="*/ 629 w 1968"/>
                <a:gd name="T39" fmla="*/ 74 h 292"/>
                <a:gd name="T40" fmla="*/ 660 w 1968"/>
                <a:gd name="T41" fmla="*/ 80 h 292"/>
                <a:gd name="T42" fmla="*/ 692 w 1968"/>
                <a:gd name="T43" fmla="*/ 113 h 292"/>
                <a:gd name="T44" fmla="*/ 723 w 1968"/>
                <a:gd name="T45" fmla="*/ 90 h 292"/>
                <a:gd name="T46" fmla="*/ 755 w 1968"/>
                <a:gd name="T47" fmla="*/ 104 h 292"/>
                <a:gd name="T48" fmla="*/ 786 w 1968"/>
                <a:gd name="T49" fmla="*/ 90 h 292"/>
                <a:gd name="T50" fmla="*/ 818 w 1968"/>
                <a:gd name="T51" fmla="*/ 82 h 292"/>
                <a:gd name="T52" fmla="*/ 849 w 1968"/>
                <a:gd name="T53" fmla="*/ 78 h 292"/>
                <a:gd name="T54" fmla="*/ 881 w 1968"/>
                <a:gd name="T55" fmla="*/ 84 h 292"/>
                <a:gd name="T56" fmla="*/ 913 w 1968"/>
                <a:gd name="T57" fmla="*/ 108 h 292"/>
                <a:gd name="T58" fmla="*/ 944 w 1968"/>
                <a:gd name="T59" fmla="*/ 154 h 292"/>
                <a:gd name="T60" fmla="*/ 976 w 1968"/>
                <a:gd name="T61" fmla="*/ 197 h 292"/>
                <a:gd name="T62" fmla="*/ 1007 w 1968"/>
                <a:gd name="T63" fmla="*/ 239 h 292"/>
                <a:gd name="T64" fmla="*/ 1039 w 1968"/>
                <a:gd name="T65" fmla="*/ 286 h 292"/>
                <a:gd name="T66" fmla="*/ 1070 w 1968"/>
                <a:gd name="T67" fmla="*/ 267 h 292"/>
                <a:gd name="T68" fmla="*/ 1102 w 1968"/>
                <a:gd name="T69" fmla="*/ 185 h 292"/>
                <a:gd name="T70" fmla="*/ 1133 w 1968"/>
                <a:gd name="T71" fmla="*/ 140 h 292"/>
                <a:gd name="T72" fmla="*/ 1165 w 1968"/>
                <a:gd name="T73" fmla="*/ 116 h 292"/>
                <a:gd name="T74" fmla="*/ 1196 w 1968"/>
                <a:gd name="T75" fmla="*/ 101 h 292"/>
                <a:gd name="T76" fmla="*/ 1228 w 1968"/>
                <a:gd name="T77" fmla="*/ 83 h 292"/>
                <a:gd name="T78" fmla="*/ 1260 w 1968"/>
                <a:gd name="T79" fmla="*/ 113 h 292"/>
                <a:gd name="T80" fmla="*/ 1291 w 1968"/>
                <a:gd name="T81" fmla="*/ 101 h 292"/>
                <a:gd name="T82" fmla="*/ 1323 w 1968"/>
                <a:gd name="T83" fmla="*/ 103 h 292"/>
                <a:gd name="T84" fmla="*/ 1354 w 1968"/>
                <a:gd name="T85" fmla="*/ 103 h 292"/>
                <a:gd name="T86" fmla="*/ 1386 w 1968"/>
                <a:gd name="T87" fmla="*/ 175 h 292"/>
                <a:gd name="T88" fmla="*/ 1418 w 1968"/>
                <a:gd name="T89" fmla="*/ 179 h 292"/>
                <a:gd name="T90" fmla="*/ 1449 w 1968"/>
                <a:gd name="T91" fmla="*/ 246 h 292"/>
                <a:gd name="T92" fmla="*/ 1481 w 1968"/>
                <a:gd name="T93" fmla="*/ 268 h 292"/>
                <a:gd name="T94" fmla="*/ 1512 w 1968"/>
                <a:gd name="T95" fmla="*/ 276 h 292"/>
                <a:gd name="T96" fmla="*/ 1544 w 1968"/>
                <a:gd name="T97" fmla="*/ 167 h 292"/>
                <a:gd name="T98" fmla="*/ 1575 w 1968"/>
                <a:gd name="T99" fmla="*/ 126 h 292"/>
                <a:gd name="T100" fmla="*/ 1607 w 1968"/>
                <a:gd name="T101" fmla="*/ 82 h 292"/>
                <a:gd name="T102" fmla="*/ 1638 w 1968"/>
                <a:gd name="T103" fmla="*/ 90 h 292"/>
                <a:gd name="T104" fmla="*/ 1670 w 1968"/>
                <a:gd name="T105" fmla="*/ 108 h 292"/>
                <a:gd name="T106" fmla="*/ 1701 w 1968"/>
                <a:gd name="T107" fmla="*/ 89 h 292"/>
                <a:gd name="T108" fmla="*/ 1733 w 1968"/>
                <a:gd name="T109" fmla="*/ 86 h 292"/>
                <a:gd name="T110" fmla="*/ 1765 w 1968"/>
                <a:gd name="T111" fmla="*/ 83 h 292"/>
                <a:gd name="T112" fmla="*/ 1796 w 1968"/>
                <a:gd name="T113" fmla="*/ 96 h 292"/>
                <a:gd name="T114" fmla="*/ 1828 w 1968"/>
                <a:gd name="T115" fmla="*/ 85 h 292"/>
                <a:gd name="T116" fmla="*/ 1859 w 1968"/>
                <a:gd name="T117" fmla="*/ 86 h 292"/>
                <a:gd name="T118" fmla="*/ 1891 w 1968"/>
                <a:gd name="T119" fmla="*/ 87 h 292"/>
                <a:gd name="T120" fmla="*/ 1922 w 1968"/>
                <a:gd name="T121" fmla="*/ 91 h 292"/>
                <a:gd name="T122" fmla="*/ 1954 w 1968"/>
                <a:gd name="T123" fmla="*/ 8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8" h="292">
                  <a:moveTo>
                    <a:pt x="0" y="10"/>
                  </a:moveTo>
                  <a:lnTo>
                    <a:pt x="3" y="0"/>
                  </a:lnTo>
                  <a:lnTo>
                    <a:pt x="6" y="2"/>
                  </a:lnTo>
                  <a:lnTo>
                    <a:pt x="9" y="37"/>
                  </a:lnTo>
                  <a:lnTo>
                    <a:pt x="12" y="46"/>
                  </a:lnTo>
                  <a:lnTo>
                    <a:pt x="15" y="48"/>
                  </a:lnTo>
                  <a:lnTo>
                    <a:pt x="18" y="49"/>
                  </a:lnTo>
                  <a:lnTo>
                    <a:pt x="20" y="57"/>
                  </a:lnTo>
                  <a:lnTo>
                    <a:pt x="23" y="52"/>
                  </a:lnTo>
                  <a:lnTo>
                    <a:pt x="26" y="46"/>
                  </a:lnTo>
                  <a:lnTo>
                    <a:pt x="29" y="27"/>
                  </a:lnTo>
                  <a:lnTo>
                    <a:pt x="32" y="28"/>
                  </a:lnTo>
                  <a:lnTo>
                    <a:pt x="35" y="32"/>
                  </a:lnTo>
                  <a:lnTo>
                    <a:pt x="38" y="29"/>
                  </a:lnTo>
                  <a:lnTo>
                    <a:pt x="40" y="39"/>
                  </a:lnTo>
                  <a:lnTo>
                    <a:pt x="43" y="38"/>
                  </a:lnTo>
                  <a:lnTo>
                    <a:pt x="46" y="46"/>
                  </a:lnTo>
                  <a:lnTo>
                    <a:pt x="49" y="54"/>
                  </a:lnTo>
                  <a:lnTo>
                    <a:pt x="52" y="53"/>
                  </a:lnTo>
                  <a:lnTo>
                    <a:pt x="55" y="60"/>
                  </a:lnTo>
                  <a:lnTo>
                    <a:pt x="58" y="49"/>
                  </a:lnTo>
                  <a:lnTo>
                    <a:pt x="60" y="53"/>
                  </a:lnTo>
                  <a:lnTo>
                    <a:pt x="63" y="54"/>
                  </a:lnTo>
                  <a:lnTo>
                    <a:pt x="66" y="48"/>
                  </a:lnTo>
                  <a:lnTo>
                    <a:pt x="69" y="46"/>
                  </a:lnTo>
                  <a:lnTo>
                    <a:pt x="72" y="41"/>
                  </a:lnTo>
                  <a:lnTo>
                    <a:pt x="75" y="42"/>
                  </a:lnTo>
                  <a:lnTo>
                    <a:pt x="78" y="47"/>
                  </a:lnTo>
                  <a:lnTo>
                    <a:pt x="81" y="54"/>
                  </a:lnTo>
                  <a:lnTo>
                    <a:pt x="83" y="59"/>
                  </a:lnTo>
                  <a:lnTo>
                    <a:pt x="86" y="67"/>
                  </a:lnTo>
                  <a:lnTo>
                    <a:pt x="89" y="60"/>
                  </a:lnTo>
                  <a:lnTo>
                    <a:pt x="92" y="60"/>
                  </a:lnTo>
                  <a:lnTo>
                    <a:pt x="95" y="60"/>
                  </a:lnTo>
                  <a:lnTo>
                    <a:pt x="98" y="64"/>
                  </a:lnTo>
                  <a:lnTo>
                    <a:pt x="100" y="54"/>
                  </a:lnTo>
                  <a:lnTo>
                    <a:pt x="103" y="53"/>
                  </a:lnTo>
                  <a:lnTo>
                    <a:pt x="106" y="56"/>
                  </a:lnTo>
                  <a:lnTo>
                    <a:pt x="109" y="56"/>
                  </a:lnTo>
                  <a:lnTo>
                    <a:pt x="112" y="67"/>
                  </a:lnTo>
                  <a:lnTo>
                    <a:pt x="115" y="78"/>
                  </a:lnTo>
                  <a:lnTo>
                    <a:pt x="118" y="67"/>
                  </a:lnTo>
                  <a:lnTo>
                    <a:pt x="121" y="68"/>
                  </a:lnTo>
                  <a:lnTo>
                    <a:pt x="124" y="63"/>
                  </a:lnTo>
                  <a:lnTo>
                    <a:pt x="127" y="67"/>
                  </a:lnTo>
                  <a:lnTo>
                    <a:pt x="129" y="67"/>
                  </a:lnTo>
                  <a:lnTo>
                    <a:pt x="132" y="66"/>
                  </a:lnTo>
                  <a:lnTo>
                    <a:pt x="135" y="63"/>
                  </a:lnTo>
                  <a:lnTo>
                    <a:pt x="138" y="66"/>
                  </a:lnTo>
                  <a:lnTo>
                    <a:pt x="141" y="71"/>
                  </a:lnTo>
                  <a:lnTo>
                    <a:pt x="144" y="75"/>
                  </a:lnTo>
                  <a:lnTo>
                    <a:pt x="146" y="72"/>
                  </a:lnTo>
                  <a:lnTo>
                    <a:pt x="149" y="61"/>
                  </a:lnTo>
                  <a:lnTo>
                    <a:pt x="152" y="64"/>
                  </a:lnTo>
                  <a:lnTo>
                    <a:pt x="155" y="62"/>
                  </a:lnTo>
                  <a:lnTo>
                    <a:pt x="158" y="63"/>
                  </a:lnTo>
                  <a:lnTo>
                    <a:pt x="161" y="67"/>
                  </a:lnTo>
                  <a:lnTo>
                    <a:pt x="164" y="61"/>
                  </a:lnTo>
                  <a:lnTo>
                    <a:pt x="167" y="53"/>
                  </a:lnTo>
                  <a:lnTo>
                    <a:pt x="170" y="56"/>
                  </a:lnTo>
                  <a:lnTo>
                    <a:pt x="172" y="59"/>
                  </a:lnTo>
                  <a:lnTo>
                    <a:pt x="175" y="55"/>
                  </a:lnTo>
                  <a:lnTo>
                    <a:pt x="178" y="54"/>
                  </a:lnTo>
                  <a:lnTo>
                    <a:pt x="181" y="51"/>
                  </a:lnTo>
                  <a:lnTo>
                    <a:pt x="184" y="51"/>
                  </a:lnTo>
                  <a:lnTo>
                    <a:pt x="187" y="68"/>
                  </a:lnTo>
                  <a:lnTo>
                    <a:pt x="190" y="64"/>
                  </a:lnTo>
                  <a:lnTo>
                    <a:pt x="192" y="68"/>
                  </a:lnTo>
                  <a:lnTo>
                    <a:pt x="195" y="73"/>
                  </a:lnTo>
                  <a:lnTo>
                    <a:pt x="198" y="60"/>
                  </a:lnTo>
                  <a:lnTo>
                    <a:pt x="201" y="60"/>
                  </a:lnTo>
                  <a:lnTo>
                    <a:pt x="204" y="59"/>
                  </a:lnTo>
                  <a:lnTo>
                    <a:pt x="207" y="57"/>
                  </a:lnTo>
                  <a:lnTo>
                    <a:pt x="210" y="49"/>
                  </a:lnTo>
                  <a:lnTo>
                    <a:pt x="213" y="56"/>
                  </a:lnTo>
                  <a:lnTo>
                    <a:pt x="215" y="67"/>
                  </a:lnTo>
                  <a:lnTo>
                    <a:pt x="218" y="57"/>
                  </a:lnTo>
                  <a:lnTo>
                    <a:pt x="221" y="61"/>
                  </a:lnTo>
                  <a:lnTo>
                    <a:pt x="224" y="52"/>
                  </a:lnTo>
                  <a:lnTo>
                    <a:pt x="227" y="53"/>
                  </a:lnTo>
                  <a:lnTo>
                    <a:pt x="230" y="54"/>
                  </a:lnTo>
                  <a:lnTo>
                    <a:pt x="233" y="87"/>
                  </a:lnTo>
                  <a:lnTo>
                    <a:pt x="235" y="94"/>
                  </a:lnTo>
                  <a:lnTo>
                    <a:pt x="238" y="90"/>
                  </a:lnTo>
                  <a:lnTo>
                    <a:pt x="241" y="83"/>
                  </a:lnTo>
                  <a:lnTo>
                    <a:pt x="244" y="86"/>
                  </a:lnTo>
                  <a:lnTo>
                    <a:pt x="247" y="79"/>
                  </a:lnTo>
                  <a:lnTo>
                    <a:pt x="250" y="76"/>
                  </a:lnTo>
                  <a:lnTo>
                    <a:pt x="253" y="78"/>
                  </a:lnTo>
                  <a:lnTo>
                    <a:pt x="255" y="80"/>
                  </a:lnTo>
                  <a:lnTo>
                    <a:pt x="258" y="81"/>
                  </a:lnTo>
                  <a:lnTo>
                    <a:pt x="261" y="87"/>
                  </a:lnTo>
                  <a:lnTo>
                    <a:pt x="264" y="82"/>
                  </a:lnTo>
                  <a:lnTo>
                    <a:pt x="267" y="87"/>
                  </a:lnTo>
                  <a:lnTo>
                    <a:pt x="270" y="77"/>
                  </a:lnTo>
                  <a:lnTo>
                    <a:pt x="273" y="76"/>
                  </a:lnTo>
                  <a:lnTo>
                    <a:pt x="276" y="76"/>
                  </a:lnTo>
                  <a:lnTo>
                    <a:pt x="279" y="83"/>
                  </a:lnTo>
                  <a:lnTo>
                    <a:pt x="281" y="73"/>
                  </a:lnTo>
                  <a:lnTo>
                    <a:pt x="284" y="74"/>
                  </a:lnTo>
                  <a:lnTo>
                    <a:pt x="287" y="74"/>
                  </a:lnTo>
                  <a:lnTo>
                    <a:pt x="290" y="72"/>
                  </a:lnTo>
                  <a:lnTo>
                    <a:pt x="293" y="65"/>
                  </a:lnTo>
                  <a:lnTo>
                    <a:pt x="296" y="67"/>
                  </a:lnTo>
                  <a:lnTo>
                    <a:pt x="298" y="75"/>
                  </a:lnTo>
                  <a:lnTo>
                    <a:pt x="301" y="75"/>
                  </a:lnTo>
                  <a:lnTo>
                    <a:pt x="304" y="84"/>
                  </a:lnTo>
                  <a:lnTo>
                    <a:pt x="307" y="87"/>
                  </a:lnTo>
                  <a:lnTo>
                    <a:pt x="310" y="99"/>
                  </a:lnTo>
                  <a:lnTo>
                    <a:pt x="313" y="95"/>
                  </a:lnTo>
                  <a:lnTo>
                    <a:pt x="316" y="91"/>
                  </a:lnTo>
                  <a:lnTo>
                    <a:pt x="319" y="95"/>
                  </a:lnTo>
                  <a:lnTo>
                    <a:pt x="322" y="102"/>
                  </a:lnTo>
                  <a:lnTo>
                    <a:pt x="325" y="101"/>
                  </a:lnTo>
                  <a:lnTo>
                    <a:pt x="327" y="102"/>
                  </a:lnTo>
                  <a:lnTo>
                    <a:pt x="330" y="104"/>
                  </a:lnTo>
                  <a:lnTo>
                    <a:pt x="333" y="101"/>
                  </a:lnTo>
                  <a:lnTo>
                    <a:pt x="336" y="104"/>
                  </a:lnTo>
                  <a:lnTo>
                    <a:pt x="339" y="109"/>
                  </a:lnTo>
                  <a:lnTo>
                    <a:pt x="342" y="99"/>
                  </a:lnTo>
                  <a:lnTo>
                    <a:pt x="344" y="97"/>
                  </a:lnTo>
                  <a:lnTo>
                    <a:pt x="347" y="97"/>
                  </a:lnTo>
                  <a:lnTo>
                    <a:pt x="350" y="98"/>
                  </a:lnTo>
                  <a:lnTo>
                    <a:pt x="353" y="90"/>
                  </a:lnTo>
                  <a:lnTo>
                    <a:pt x="356" y="73"/>
                  </a:lnTo>
                  <a:lnTo>
                    <a:pt x="359" y="83"/>
                  </a:lnTo>
                  <a:lnTo>
                    <a:pt x="362" y="86"/>
                  </a:lnTo>
                  <a:lnTo>
                    <a:pt x="365" y="83"/>
                  </a:lnTo>
                  <a:lnTo>
                    <a:pt x="368" y="71"/>
                  </a:lnTo>
                  <a:lnTo>
                    <a:pt x="370" y="68"/>
                  </a:lnTo>
                  <a:lnTo>
                    <a:pt x="373" y="70"/>
                  </a:lnTo>
                  <a:lnTo>
                    <a:pt x="376" y="65"/>
                  </a:lnTo>
                  <a:lnTo>
                    <a:pt x="379" y="69"/>
                  </a:lnTo>
                  <a:lnTo>
                    <a:pt x="382" y="71"/>
                  </a:lnTo>
                  <a:lnTo>
                    <a:pt x="385" y="75"/>
                  </a:lnTo>
                  <a:lnTo>
                    <a:pt x="387" y="72"/>
                  </a:lnTo>
                  <a:lnTo>
                    <a:pt x="390" y="80"/>
                  </a:lnTo>
                  <a:lnTo>
                    <a:pt x="393" y="83"/>
                  </a:lnTo>
                  <a:lnTo>
                    <a:pt x="396" y="74"/>
                  </a:lnTo>
                  <a:lnTo>
                    <a:pt x="399" y="70"/>
                  </a:lnTo>
                  <a:lnTo>
                    <a:pt x="402" y="69"/>
                  </a:lnTo>
                  <a:lnTo>
                    <a:pt x="405" y="72"/>
                  </a:lnTo>
                  <a:lnTo>
                    <a:pt x="408" y="71"/>
                  </a:lnTo>
                  <a:lnTo>
                    <a:pt x="410" y="75"/>
                  </a:lnTo>
                  <a:lnTo>
                    <a:pt x="413" y="74"/>
                  </a:lnTo>
                  <a:lnTo>
                    <a:pt x="416" y="85"/>
                  </a:lnTo>
                  <a:lnTo>
                    <a:pt x="419" y="88"/>
                  </a:lnTo>
                  <a:lnTo>
                    <a:pt x="422" y="84"/>
                  </a:lnTo>
                  <a:lnTo>
                    <a:pt x="425" y="96"/>
                  </a:lnTo>
                  <a:lnTo>
                    <a:pt x="428" y="94"/>
                  </a:lnTo>
                  <a:lnTo>
                    <a:pt x="431" y="87"/>
                  </a:lnTo>
                  <a:lnTo>
                    <a:pt x="433" y="88"/>
                  </a:lnTo>
                  <a:lnTo>
                    <a:pt x="436" y="91"/>
                  </a:lnTo>
                  <a:lnTo>
                    <a:pt x="439" y="87"/>
                  </a:lnTo>
                  <a:lnTo>
                    <a:pt x="442" y="91"/>
                  </a:lnTo>
                  <a:lnTo>
                    <a:pt x="445" y="87"/>
                  </a:lnTo>
                  <a:lnTo>
                    <a:pt x="448" y="79"/>
                  </a:lnTo>
                  <a:lnTo>
                    <a:pt x="450" y="82"/>
                  </a:lnTo>
                  <a:lnTo>
                    <a:pt x="453" y="84"/>
                  </a:lnTo>
                  <a:lnTo>
                    <a:pt x="456" y="95"/>
                  </a:lnTo>
                  <a:lnTo>
                    <a:pt x="459" y="99"/>
                  </a:lnTo>
                  <a:lnTo>
                    <a:pt x="462" y="88"/>
                  </a:lnTo>
                  <a:lnTo>
                    <a:pt x="465" y="98"/>
                  </a:lnTo>
                  <a:lnTo>
                    <a:pt x="468" y="100"/>
                  </a:lnTo>
                  <a:lnTo>
                    <a:pt x="471" y="100"/>
                  </a:lnTo>
                  <a:lnTo>
                    <a:pt x="474" y="98"/>
                  </a:lnTo>
                  <a:lnTo>
                    <a:pt x="477" y="95"/>
                  </a:lnTo>
                  <a:lnTo>
                    <a:pt x="479" y="101"/>
                  </a:lnTo>
                  <a:lnTo>
                    <a:pt x="482" y="113"/>
                  </a:lnTo>
                  <a:lnTo>
                    <a:pt x="485" y="101"/>
                  </a:lnTo>
                  <a:lnTo>
                    <a:pt x="488" y="92"/>
                  </a:lnTo>
                  <a:lnTo>
                    <a:pt x="491" y="98"/>
                  </a:lnTo>
                  <a:lnTo>
                    <a:pt x="494" y="102"/>
                  </a:lnTo>
                  <a:lnTo>
                    <a:pt x="496" y="107"/>
                  </a:lnTo>
                  <a:lnTo>
                    <a:pt x="499" y="113"/>
                  </a:lnTo>
                  <a:lnTo>
                    <a:pt x="502" y="98"/>
                  </a:lnTo>
                  <a:lnTo>
                    <a:pt x="505" y="100"/>
                  </a:lnTo>
                  <a:lnTo>
                    <a:pt x="508" y="93"/>
                  </a:lnTo>
                  <a:lnTo>
                    <a:pt x="511" y="91"/>
                  </a:lnTo>
                  <a:lnTo>
                    <a:pt x="514" y="89"/>
                  </a:lnTo>
                  <a:lnTo>
                    <a:pt x="517" y="97"/>
                  </a:lnTo>
                  <a:lnTo>
                    <a:pt x="520" y="101"/>
                  </a:lnTo>
                  <a:lnTo>
                    <a:pt x="522" y="103"/>
                  </a:lnTo>
                  <a:lnTo>
                    <a:pt x="525" y="102"/>
                  </a:lnTo>
                  <a:lnTo>
                    <a:pt x="528" y="96"/>
                  </a:lnTo>
                  <a:lnTo>
                    <a:pt x="531" y="100"/>
                  </a:lnTo>
                  <a:lnTo>
                    <a:pt x="534" y="103"/>
                  </a:lnTo>
                  <a:lnTo>
                    <a:pt x="537" y="102"/>
                  </a:lnTo>
                  <a:lnTo>
                    <a:pt x="540" y="101"/>
                  </a:lnTo>
                  <a:lnTo>
                    <a:pt x="542" y="107"/>
                  </a:lnTo>
                  <a:lnTo>
                    <a:pt x="545" y="111"/>
                  </a:lnTo>
                  <a:lnTo>
                    <a:pt x="548" y="108"/>
                  </a:lnTo>
                  <a:lnTo>
                    <a:pt x="551" y="108"/>
                  </a:lnTo>
                  <a:lnTo>
                    <a:pt x="554" y="111"/>
                  </a:lnTo>
                  <a:lnTo>
                    <a:pt x="557" y="111"/>
                  </a:lnTo>
                  <a:lnTo>
                    <a:pt x="560" y="92"/>
                  </a:lnTo>
                  <a:lnTo>
                    <a:pt x="563" y="92"/>
                  </a:lnTo>
                  <a:lnTo>
                    <a:pt x="565" y="84"/>
                  </a:lnTo>
                  <a:lnTo>
                    <a:pt x="568" y="71"/>
                  </a:lnTo>
                  <a:lnTo>
                    <a:pt x="571" y="68"/>
                  </a:lnTo>
                  <a:lnTo>
                    <a:pt x="574" y="67"/>
                  </a:lnTo>
                  <a:lnTo>
                    <a:pt x="577" y="69"/>
                  </a:lnTo>
                  <a:lnTo>
                    <a:pt x="580" y="69"/>
                  </a:lnTo>
                  <a:lnTo>
                    <a:pt x="583" y="69"/>
                  </a:lnTo>
                  <a:lnTo>
                    <a:pt x="585" y="65"/>
                  </a:lnTo>
                  <a:lnTo>
                    <a:pt x="588" y="71"/>
                  </a:lnTo>
                  <a:lnTo>
                    <a:pt x="591" y="73"/>
                  </a:lnTo>
                  <a:lnTo>
                    <a:pt x="594" y="75"/>
                  </a:lnTo>
                  <a:lnTo>
                    <a:pt x="597" y="83"/>
                  </a:lnTo>
                  <a:lnTo>
                    <a:pt x="600" y="87"/>
                  </a:lnTo>
                  <a:lnTo>
                    <a:pt x="603" y="82"/>
                  </a:lnTo>
                  <a:lnTo>
                    <a:pt x="605" y="87"/>
                  </a:lnTo>
                  <a:lnTo>
                    <a:pt x="608" y="86"/>
                  </a:lnTo>
                  <a:lnTo>
                    <a:pt x="611" y="88"/>
                  </a:lnTo>
                  <a:lnTo>
                    <a:pt x="614" y="88"/>
                  </a:lnTo>
                  <a:lnTo>
                    <a:pt x="617" y="85"/>
                  </a:lnTo>
                  <a:lnTo>
                    <a:pt x="620" y="83"/>
                  </a:lnTo>
                  <a:lnTo>
                    <a:pt x="623" y="75"/>
                  </a:lnTo>
                  <a:lnTo>
                    <a:pt x="626" y="73"/>
                  </a:lnTo>
                  <a:lnTo>
                    <a:pt x="629" y="74"/>
                  </a:lnTo>
                  <a:lnTo>
                    <a:pt x="631" y="72"/>
                  </a:lnTo>
                  <a:lnTo>
                    <a:pt x="634" y="72"/>
                  </a:lnTo>
                  <a:lnTo>
                    <a:pt x="637" y="65"/>
                  </a:lnTo>
                  <a:lnTo>
                    <a:pt x="640" y="58"/>
                  </a:lnTo>
                  <a:lnTo>
                    <a:pt x="643" y="62"/>
                  </a:lnTo>
                  <a:lnTo>
                    <a:pt x="646" y="63"/>
                  </a:lnTo>
                  <a:lnTo>
                    <a:pt x="648" y="61"/>
                  </a:lnTo>
                  <a:lnTo>
                    <a:pt x="651" y="62"/>
                  </a:lnTo>
                  <a:lnTo>
                    <a:pt x="654" y="68"/>
                  </a:lnTo>
                  <a:lnTo>
                    <a:pt x="657" y="84"/>
                  </a:lnTo>
                  <a:lnTo>
                    <a:pt x="660" y="80"/>
                  </a:lnTo>
                  <a:lnTo>
                    <a:pt x="663" y="76"/>
                  </a:lnTo>
                  <a:lnTo>
                    <a:pt x="666" y="88"/>
                  </a:lnTo>
                  <a:lnTo>
                    <a:pt x="669" y="101"/>
                  </a:lnTo>
                  <a:lnTo>
                    <a:pt x="672" y="100"/>
                  </a:lnTo>
                  <a:lnTo>
                    <a:pt x="674" y="91"/>
                  </a:lnTo>
                  <a:lnTo>
                    <a:pt x="677" y="91"/>
                  </a:lnTo>
                  <a:lnTo>
                    <a:pt x="680" y="88"/>
                  </a:lnTo>
                  <a:lnTo>
                    <a:pt x="683" y="90"/>
                  </a:lnTo>
                  <a:lnTo>
                    <a:pt x="686" y="87"/>
                  </a:lnTo>
                  <a:lnTo>
                    <a:pt x="689" y="96"/>
                  </a:lnTo>
                  <a:lnTo>
                    <a:pt x="692" y="113"/>
                  </a:lnTo>
                  <a:lnTo>
                    <a:pt x="694" y="111"/>
                  </a:lnTo>
                  <a:lnTo>
                    <a:pt x="697" y="111"/>
                  </a:lnTo>
                  <a:lnTo>
                    <a:pt x="700" y="116"/>
                  </a:lnTo>
                  <a:lnTo>
                    <a:pt x="703" y="115"/>
                  </a:lnTo>
                  <a:lnTo>
                    <a:pt x="706" y="100"/>
                  </a:lnTo>
                  <a:lnTo>
                    <a:pt x="709" y="108"/>
                  </a:lnTo>
                  <a:lnTo>
                    <a:pt x="712" y="100"/>
                  </a:lnTo>
                  <a:lnTo>
                    <a:pt x="715" y="106"/>
                  </a:lnTo>
                  <a:lnTo>
                    <a:pt x="718" y="102"/>
                  </a:lnTo>
                  <a:lnTo>
                    <a:pt x="720" y="98"/>
                  </a:lnTo>
                  <a:lnTo>
                    <a:pt x="723" y="90"/>
                  </a:lnTo>
                  <a:lnTo>
                    <a:pt x="726" y="87"/>
                  </a:lnTo>
                  <a:lnTo>
                    <a:pt x="729" y="86"/>
                  </a:lnTo>
                  <a:lnTo>
                    <a:pt x="732" y="94"/>
                  </a:lnTo>
                  <a:lnTo>
                    <a:pt x="735" y="85"/>
                  </a:lnTo>
                  <a:lnTo>
                    <a:pt x="737" y="85"/>
                  </a:lnTo>
                  <a:lnTo>
                    <a:pt x="740" y="84"/>
                  </a:lnTo>
                  <a:lnTo>
                    <a:pt x="743" y="91"/>
                  </a:lnTo>
                  <a:lnTo>
                    <a:pt x="746" y="107"/>
                  </a:lnTo>
                  <a:lnTo>
                    <a:pt x="749" y="99"/>
                  </a:lnTo>
                  <a:lnTo>
                    <a:pt x="752" y="90"/>
                  </a:lnTo>
                  <a:lnTo>
                    <a:pt x="755" y="104"/>
                  </a:lnTo>
                  <a:lnTo>
                    <a:pt x="758" y="102"/>
                  </a:lnTo>
                  <a:lnTo>
                    <a:pt x="760" y="102"/>
                  </a:lnTo>
                  <a:lnTo>
                    <a:pt x="763" y="107"/>
                  </a:lnTo>
                  <a:lnTo>
                    <a:pt x="766" y="103"/>
                  </a:lnTo>
                  <a:lnTo>
                    <a:pt x="769" y="102"/>
                  </a:lnTo>
                  <a:lnTo>
                    <a:pt x="772" y="95"/>
                  </a:lnTo>
                  <a:lnTo>
                    <a:pt x="775" y="89"/>
                  </a:lnTo>
                  <a:lnTo>
                    <a:pt x="778" y="93"/>
                  </a:lnTo>
                  <a:lnTo>
                    <a:pt x="781" y="90"/>
                  </a:lnTo>
                  <a:lnTo>
                    <a:pt x="783" y="92"/>
                  </a:lnTo>
                  <a:lnTo>
                    <a:pt x="786" y="90"/>
                  </a:lnTo>
                  <a:lnTo>
                    <a:pt x="789" y="110"/>
                  </a:lnTo>
                  <a:lnTo>
                    <a:pt x="792" y="98"/>
                  </a:lnTo>
                  <a:lnTo>
                    <a:pt x="795" y="96"/>
                  </a:lnTo>
                  <a:lnTo>
                    <a:pt x="798" y="90"/>
                  </a:lnTo>
                  <a:lnTo>
                    <a:pt x="800" y="93"/>
                  </a:lnTo>
                  <a:lnTo>
                    <a:pt x="803" y="87"/>
                  </a:lnTo>
                  <a:lnTo>
                    <a:pt x="806" y="92"/>
                  </a:lnTo>
                  <a:lnTo>
                    <a:pt x="809" y="88"/>
                  </a:lnTo>
                  <a:lnTo>
                    <a:pt x="812" y="84"/>
                  </a:lnTo>
                  <a:lnTo>
                    <a:pt x="815" y="83"/>
                  </a:lnTo>
                  <a:lnTo>
                    <a:pt x="818" y="82"/>
                  </a:lnTo>
                  <a:lnTo>
                    <a:pt x="821" y="73"/>
                  </a:lnTo>
                  <a:lnTo>
                    <a:pt x="824" y="73"/>
                  </a:lnTo>
                  <a:lnTo>
                    <a:pt x="827" y="87"/>
                  </a:lnTo>
                  <a:lnTo>
                    <a:pt x="829" y="91"/>
                  </a:lnTo>
                  <a:lnTo>
                    <a:pt x="832" y="79"/>
                  </a:lnTo>
                  <a:lnTo>
                    <a:pt x="835" y="74"/>
                  </a:lnTo>
                  <a:lnTo>
                    <a:pt x="838" y="80"/>
                  </a:lnTo>
                  <a:lnTo>
                    <a:pt x="841" y="64"/>
                  </a:lnTo>
                  <a:lnTo>
                    <a:pt x="844" y="70"/>
                  </a:lnTo>
                  <a:lnTo>
                    <a:pt x="846" y="68"/>
                  </a:lnTo>
                  <a:lnTo>
                    <a:pt x="849" y="78"/>
                  </a:lnTo>
                  <a:lnTo>
                    <a:pt x="852" y="80"/>
                  </a:lnTo>
                  <a:lnTo>
                    <a:pt x="855" y="78"/>
                  </a:lnTo>
                  <a:lnTo>
                    <a:pt x="858" y="80"/>
                  </a:lnTo>
                  <a:lnTo>
                    <a:pt x="861" y="84"/>
                  </a:lnTo>
                  <a:lnTo>
                    <a:pt x="864" y="78"/>
                  </a:lnTo>
                  <a:lnTo>
                    <a:pt x="867" y="86"/>
                  </a:lnTo>
                  <a:lnTo>
                    <a:pt x="870" y="84"/>
                  </a:lnTo>
                  <a:lnTo>
                    <a:pt x="872" y="82"/>
                  </a:lnTo>
                  <a:lnTo>
                    <a:pt x="875" y="84"/>
                  </a:lnTo>
                  <a:lnTo>
                    <a:pt x="878" y="93"/>
                  </a:lnTo>
                  <a:lnTo>
                    <a:pt x="881" y="84"/>
                  </a:lnTo>
                  <a:lnTo>
                    <a:pt x="884" y="91"/>
                  </a:lnTo>
                  <a:lnTo>
                    <a:pt x="887" y="85"/>
                  </a:lnTo>
                  <a:lnTo>
                    <a:pt x="889" y="89"/>
                  </a:lnTo>
                  <a:lnTo>
                    <a:pt x="892" y="86"/>
                  </a:lnTo>
                  <a:lnTo>
                    <a:pt x="895" y="89"/>
                  </a:lnTo>
                  <a:lnTo>
                    <a:pt x="898" y="92"/>
                  </a:lnTo>
                  <a:lnTo>
                    <a:pt x="901" y="82"/>
                  </a:lnTo>
                  <a:lnTo>
                    <a:pt x="904" y="84"/>
                  </a:lnTo>
                  <a:lnTo>
                    <a:pt x="907" y="90"/>
                  </a:lnTo>
                  <a:lnTo>
                    <a:pt x="910" y="91"/>
                  </a:lnTo>
                  <a:lnTo>
                    <a:pt x="913" y="108"/>
                  </a:lnTo>
                  <a:lnTo>
                    <a:pt x="916" y="121"/>
                  </a:lnTo>
                  <a:lnTo>
                    <a:pt x="918" y="112"/>
                  </a:lnTo>
                  <a:lnTo>
                    <a:pt x="921" y="106"/>
                  </a:lnTo>
                  <a:lnTo>
                    <a:pt x="924" y="103"/>
                  </a:lnTo>
                  <a:lnTo>
                    <a:pt x="927" y="103"/>
                  </a:lnTo>
                  <a:lnTo>
                    <a:pt x="930" y="103"/>
                  </a:lnTo>
                  <a:lnTo>
                    <a:pt x="933" y="104"/>
                  </a:lnTo>
                  <a:lnTo>
                    <a:pt x="935" y="107"/>
                  </a:lnTo>
                  <a:lnTo>
                    <a:pt x="938" y="125"/>
                  </a:lnTo>
                  <a:lnTo>
                    <a:pt x="941" y="143"/>
                  </a:lnTo>
                  <a:lnTo>
                    <a:pt x="944" y="154"/>
                  </a:lnTo>
                  <a:lnTo>
                    <a:pt x="947" y="160"/>
                  </a:lnTo>
                  <a:lnTo>
                    <a:pt x="950" y="169"/>
                  </a:lnTo>
                  <a:lnTo>
                    <a:pt x="953" y="169"/>
                  </a:lnTo>
                  <a:lnTo>
                    <a:pt x="955" y="174"/>
                  </a:lnTo>
                  <a:lnTo>
                    <a:pt x="958" y="178"/>
                  </a:lnTo>
                  <a:lnTo>
                    <a:pt x="961" y="182"/>
                  </a:lnTo>
                  <a:lnTo>
                    <a:pt x="964" y="192"/>
                  </a:lnTo>
                  <a:lnTo>
                    <a:pt x="967" y="198"/>
                  </a:lnTo>
                  <a:lnTo>
                    <a:pt x="970" y="197"/>
                  </a:lnTo>
                  <a:lnTo>
                    <a:pt x="973" y="200"/>
                  </a:lnTo>
                  <a:lnTo>
                    <a:pt x="976" y="197"/>
                  </a:lnTo>
                  <a:lnTo>
                    <a:pt x="979" y="202"/>
                  </a:lnTo>
                  <a:lnTo>
                    <a:pt x="981" y="196"/>
                  </a:lnTo>
                  <a:lnTo>
                    <a:pt x="984" y="192"/>
                  </a:lnTo>
                  <a:lnTo>
                    <a:pt x="987" y="189"/>
                  </a:lnTo>
                  <a:lnTo>
                    <a:pt x="990" y="188"/>
                  </a:lnTo>
                  <a:lnTo>
                    <a:pt x="993" y="191"/>
                  </a:lnTo>
                  <a:lnTo>
                    <a:pt x="996" y="207"/>
                  </a:lnTo>
                  <a:lnTo>
                    <a:pt x="998" y="214"/>
                  </a:lnTo>
                  <a:lnTo>
                    <a:pt x="1001" y="222"/>
                  </a:lnTo>
                  <a:lnTo>
                    <a:pt x="1004" y="227"/>
                  </a:lnTo>
                  <a:lnTo>
                    <a:pt x="1007" y="239"/>
                  </a:lnTo>
                  <a:lnTo>
                    <a:pt x="1010" y="260"/>
                  </a:lnTo>
                  <a:lnTo>
                    <a:pt x="1013" y="264"/>
                  </a:lnTo>
                  <a:lnTo>
                    <a:pt x="1016" y="269"/>
                  </a:lnTo>
                  <a:lnTo>
                    <a:pt x="1019" y="273"/>
                  </a:lnTo>
                  <a:lnTo>
                    <a:pt x="1022" y="277"/>
                  </a:lnTo>
                  <a:lnTo>
                    <a:pt x="1024" y="278"/>
                  </a:lnTo>
                  <a:lnTo>
                    <a:pt x="1027" y="280"/>
                  </a:lnTo>
                  <a:lnTo>
                    <a:pt x="1030" y="284"/>
                  </a:lnTo>
                  <a:lnTo>
                    <a:pt x="1033" y="283"/>
                  </a:lnTo>
                  <a:lnTo>
                    <a:pt x="1036" y="282"/>
                  </a:lnTo>
                  <a:lnTo>
                    <a:pt x="1039" y="286"/>
                  </a:lnTo>
                  <a:lnTo>
                    <a:pt x="1042" y="283"/>
                  </a:lnTo>
                  <a:lnTo>
                    <a:pt x="1044" y="282"/>
                  </a:lnTo>
                  <a:lnTo>
                    <a:pt x="1047" y="275"/>
                  </a:lnTo>
                  <a:lnTo>
                    <a:pt x="1050" y="273"/>
                  </a:lnTo>
                  <a:lnTo>
                    <a:pt x="1053" y="273"/>
                  </a:lnTo>
                  <a:lnTo>
                    <a:pt x="1056" y="275"/>
                  </a:lnTo>
                  <a:lnTo>
                    <a:pt x="1059" y="276"/>
                  </a:lnTo>
                  <a:lnTo>
                    <a:pt x="1062" y="270"/>
                  </a:lnTo>
                  <a:lnTo>
                    <a:pt x="1065" y="269"/>
                  </a:lnTo>
                  <a:lnTo>
                    <a:pt x="1068" y="266"/>
                  </a:lnTo>
                  <a:lnTo>
                    <a:pt x="1070" y="267"/>
                  </a:lnTo>
                  <a:lnTo>
                    <a:pt x="1073" y="263"/>
                  </a:lnTo>
                  <a:lnTo>
                    <a:pt x="1076" y="262"/>
                  </a:lnTo>
                  <a:lnTo>
                    <a:pt x="1079" y="258"/>
                  </a:lnTo>
                  <a:lnTo>
                    <a:pt x="1082" y="248"/>
                  </a:lnTo>
                  <a:lnTo>
                    <a:pt x="1085" y="243"/>
                  </a:lnTo>
                  <a:lnTo>
                    <a:pt x="1087" y="238"/>
                  </a:lnTo>
                  <a:lnTo>
                    <a:pt x="1090" y="232"/>
                  </a:lnTo>
                  <a:lnTo>
                    <a:pt x="1093" y="215"/>
                  </a:lnTo>
                  <a:lnTo>
                    <a:pt x="1096" y="202"/>
                  </a:lnTo>
                  <a:lnTo>
                    <a:pt x="1099" y="192"/>
                  </a:lnTo>
                  <a:lnTo>
                    <a:pt x="1102" y="185"/>
                  </a:lnTo>
                  <a:lnTo>
                    <a:pt x="1105" y="174"/>
                  </a:lnTo>
                  <a:lnTo>
                    <a:pt x="1108" y="177"/>
                  </a:lnTo>
                  <a:lnTo>
                    <a:pt x="1110" y="178"/>
                  </a:lnTo>
                  <a:lnTo>
                    <a:pt x="1113" y="172"/>
                  </a:lnTo>
                  <a:lnTo>
                    <a:pt x="1116" y="172"/>
                  </a:lnTo>
                  <a:lnTo>
                    <a:pt x="1119" y="166"/>
                  </a:lnTo>
                  <a:lnTo>
                    <a:pt x="1122" y="149"/>
                  </a:lnTo>
                  <a:lnTo>
                    <a:pt x="1125" y="146"/>
                  </a:lnTo>
                  <a:lnTo>
                    <a:pt x="1128" y="145"/>
                  </a:lnTo>
                  <a:lnTo>
                    <a:pt x="1131" y="141"/>
                  </a:lnTo>
                  <a:lnTo>
                    <a:pt x="1133" y="140"/>
                  </a:lnTo>
                  <a:lnTo>
                    <a:pt x="1136" y="146"/>
                  </a:lnTo>
                  <a:lnTo>
                    <a:pt x="1139" y="142"/>
                  </a:lnTo>
                  <a:lnTo>
                    <a:pt x="1142" y="138"/>
                  </a:lnTo>
                  <a:lnTo>
                    <a:pt x="1145" y="132"/>
                  </a:lnTo>
                  <a:lnTo>
                    <a:pt x="1148" y="128"/>
                  </a:lnTo>
                  <a:lnTo>
                    <a:pt x="1150" y="117"/>
                  </a:lnTo>
                  <a:lnTo>
                    <a:pt x="1153" y="113"/>
                  </a:lnTo>
                  <a:lnTo>
                    <a:pt x="1156" y="120"/>
                  </a:lnTo>
                  <a:lnTo>
                    <a:pt x="1159" y="119"/>
                  </a:lnTo>
                  <a:lnTo>
                    <a:pt x="1162" y="120"/>
                  </a:lnTo>
                  <a:lnTo>
                    <a:pt x="1165" y="116"/>
                  </a:lnTo>
                  <a:lnTo>
                    <a:pt x="1168" y="109"/>
                  </a:lnTo>
                  <a:lnTo>
                    <a:pt x="1171" y="102"/>
                  </a:lnTo>
                  <a:lnTo>
                    <a:pt x="1174" y="95"/>
                  </a:lnTo>
                  <a:lnTo>
                    <a:pt x="1176" y="97"/>
                  </a:lnTo>
                  <a:lnTo>
                    <a:pt x="1179" y="101"/>
                  </a:lnTo>
                  <a:lnTo>
                    <a:pt x="1182" y="95"/>
                  </a:lnTo>
                  <a:lnTo>
                    <a:pt x="1185" y="92"/>
                  </a:lnTo>
                  <a:lnTo>
                    <a:pt x="1188" y="96"/>
                  </a:lnTo>
                  <a:lnTo>
                    <a:pt x="1191" y="91"/>
                  </a:lnTo>
                  <a:lnTo>
                    <a:pt x="1194" y="98"/>
                  </a:lnTo>
                  <a:lnTo>
                    <a:pt x="1196" y="101"/>
                  </a:lnTo>
                  <a:lnTo>
                    <a:pt x="1199" y="97"/>
                  </a:lnTo>
                  <a:lnTo>
                    <a:pt x="1202" y="96"/>
                  </a:lnTo>
                  <a:lnTo>
                    <a:pt x="1205" y="90"/>
                  </a:lnTo>
                  <a:lnTo>
                    <a:pt x="1208" y="98"/>
                  </a:lnTo>
                  <a:lnTo>
                    <a:pt x="1211" y="89"/>
                  </a:lnTo>
                  <a:lnTo>
                    <a:pt x="1214" y="88"/>
                  </a:lnTo>
                  <a:lnTo>
                    <a:pt x="1217" y="86"/>
                  </a:lnTo>
                  <a:lnTo>
                    <a:pt x="1220" y="86"/>
                  </a:lnTo>
                  <a:lnTo>
                    <a:pt x="1222" y="82"/>
                  </a:lnTo>
                  <a:lnTo>
                    <a:pt x="1225" y="89"/>
                  </a:lnTo>
                  <a:lnTo>
                    <a:pt x="1228" y="83"/>
                  </a:lnTo>
                  <a:lnTo>
                    <a:pt x="1231" y="90"/>
                  </a:lnTo>
                  <a:lnTo>
                    <a:pt x="1234" y="102"/>
                  </a:lnTo>
                  <a:lnTo>
                    <a:pt x="1237" y="101"/>
                  </a:lnTo>
                  <a:lnTo>
                    <a:pt x="1239" y="97"/>
                  </a:lnTo>
                  <a:lnTo>
                    <a:pt x="1242" y="100"/>
                  </a:lnTo>
                  <a:lnTo>
                    <a:pt x="1245" y="102"/>
                  </a:lnTo>
                  <a:lnTo>
                    <a:pt x="1248" y="96"/>
                  </a:lnTo>
                  <a:lnTo>
                    <a:pt x="1251" y="93"/>
                  </a:lnTo>
                  <a:lnTo>
                    <a:pt x="1254" y="103"/>
                  </a:lnTo>
                  <a:lnTo>
                    <a:pt x="1257" y="107"/>
                  </a:lnTo>
                  <a:lnTo>
                    <a:pt x="1260" y="113"/>
                  </a:lnTo>
                  <a:lnTo>
                    <a:pt x="1263" y="120"/>
                  </a:lnTo>
                  <a:lnTo>
                    <a:pt x="1266" y="120"/>
                  </a:lnTo>
                  <a:lnTo>
                    <a:pt x="1268" y="124"/>
                  </a:lnTo>
                  <a:lnTo>
                    <a:pt x="1271" y="120"/>
                  </a:lnTo>
                  <a:lnTo>
                    <a:pt x="1274" y="122"/>
                  </a:lnTo>
                  <a:lnTo>
                    <a:pt x="1277" y="123"/>
                  </a:lnTo>
                  <a:lnTo>
                    <a:pt x="1280" y="120"/>
                  </a:lnTo>
                  <a:lnTo>
                    <a:pt x="1283" y="106"/>
                  </a:lnTo>
                  <a:lnTo>
                    <a:pt x="1285" y="106"/>
                  </a:lnTo>
                  <a:lnTo>
                    <a:pt x="1288" y="98"/>
                  </a:lnTo>
                  <a:lnTo>
                    <a:pt x="1291" y="101"/>
                  </a:lnTo>
                  <a:lnTo>
                    <a:pt x="1294" y="102"/>
                  </a:lnTo>
                  <a:lnTo>
                    <a:pt x="1297" y="111"/>
                  </a:lnTo>
                  <a:lnTo>
                    <a:pt x="1300" y="115"/>
                  </a:lnTo>
                  <a:lnTo>
                    <a:pt x="1303" y="114"/>
                  </a:lnTo>
                  <a:lnTo>
                    <a:pt x="1305" y="111"/>
                  </a:lnTo>
                  <a:lnTo>
                    <a:pt x="1308" y="113"/>
                  </a:lnTo>
                  <a:lnTo>
                    <a:pt x="1311" y="114"/>
                  </a:lnTo>
                  <a:lnTo>
                    <a:pt x="1314" y="113"/>
                  </a:lnTo>
                  <a:lnTo>
                    <a:pt x="1317" y="116"/>
                  </a:lnTo>
                  <a:lnTo>
                    <a:pt x="1320" y="104"/>
                  </a:lnTo>
                  <a:lnTo>
                    <a:pt x="1323" y="103"/>
                  </a:lnTo>
                  <a:lnTo>
                    <a:pt x="1326" y="115"/>
                  </a:lnTo>
                  <a:lnTo>
                    <a:pt x="1329" y="99"/>
                  </a:lnTo>
                  <a:lnTo>
                    <a:pt x="1331" y="111"/>
                  </a:lnTo>
                  <a:lnTo>
                    <a:pt x="1334" y="119"/>
                  </a:lnTo>
                  <a:lnTo>
                    <a:pt x="1337" y="117"/>
                  </a:lnTo>
                  <a:lnTo>
                    <a:pt x="1340" y="123"/>
                  </a:lnTo>
                  <a:lnTo>
                    <a:pt x="1343" y="117"/>
                  </a:lnTo>
                  <a:lnTo>
                    <a:pt x="1346" y="107"/>
                  </a:lnTo>
                  <a:lnTo>
                    <a:pt x="1348" y="107"/>
                  </a:lnTo>
                  <a:lnTo>
                    <a:pt x="1351" y="104"/>
                  </a:lnTo>
                  <a:lnTo>
                    <a:pt x="1354" y="103"/>
                  </a:lnTo>
                  <a:lnTo>
                    <a:pt x="1357" y="103"/>
                  </a:lnTo>
                  <a:lnTo>
                    <a:pt x="1360" y="104"/>
                  </a:lnTo>
                  <a:lnTo>
                    <a:pt x="1363" y="104"/>
                  </a:lnTo>
                  <a:lnTo>
                    <a:pt x="1366" y="109"/>
                  </a:lnTo>
                  <a:lnTo>
                    <a:pt x="1369" y="110"/>
                  </a:lnTo>
                  <a:lnTo>
                    <a:pt x="1372" y="112"/>
                  </a:lnTo>
                  <a:lnTo>
                    <a:pt x="1374" y="125"/>
                  </a:lnTo>
                  <a:lnTo>
                    <a:pt x="1377" y="142"/>
                  </a:lnTo>
                  <a:lnTo>
                    <a:pt x="1380" y="154"/>
                  </a:lnTo>
                  <a:lnTo>
                    <a:pt x="1383" y="168"/>
                  </a:lnTo>
                  <a:lnTo>
                    <a:pt x="1386" y="175"/>
                  </a:lnTo>
                  <a:lnTo>
                    <a:pt x="1389" y="193"/>
                  </a:lnTo>
                  <a:lnTo>
                    <a:pt x="1391" y="196"/>
                  </a:lnTo>
                  <a:lnTo>
                    <a:pt x="1394" y="198"/>
                  </a:lnTo>
                  <a:lnTo>
                    <a:pt x="1397" y="196"/>
                  </a:lnTo>
                  <a:lnTo>
                    <a:pt x="1400" y="190"/>
                  </a:lnTo>
                  <a:lnTo>
                    <a:pt x="1403" y="183"/>
                  </a:lnTo>
                  <a:lnTo>
                    <a:pt x="1406" y="179"/>
                  </a:lnTo>
                  <a:lnTo>
                    <a:pt x="1409" y="177"/>
                  </a:lnTo>
                  <a:lnTo>
                    <a:pt x="1412" y="182"/>
                  </a:lnTo>
                  <a:lnTo>
                    <a:pt x="1415" y="181"/>
                  </a:lnTo>
                  <a:lnTo>
                    <a:pt x="1418" y="179"/>
                  </a:lnTo>
                  <a:lnTo>
                    <a:pt x="1420" y="184"/>
                  </a:lnTo>
                  <a:lnTo>
                    <a:pt x="1423" y="184"/>
                  </a:lnTo>
                  <a:lnTo>
                    <a:pt x="1426" y="190"/>
                  </a:lnTo>
                  <a:lnTo>
                    <a:pt x="1429" y="192"/>
                  </a:lnTo>
                  <a:lnTo>
                    <a:pt x="1432" y="194"/>
                  </a:lnTo>
                  <a:lnTo>
                    <a:pt x="1435" y="198"/>
                  </a:lnTo>
                  <a:lnTo>
                    <a:pt x="1437" y="204"/>
                  </a:lnTo>
                  <a:lnTo>
                    <a:pt x="1440" y="224"/>
                  </a:lnTo>
                  <a:lnTo>
                    <a:pt x="1443" y="228"/>
                  </a:lnTo>
                  <a:lnTo>
                    <a:pt x="1446" y="241"/>
                  </a:lnTo>
                  <a:lnTo>
                    <a:pt x="1449" y="246"/>
                  </a:lnTo>
                  <a:lnTo>
                    <a:pt x="1452" y="246"/>
                  </a:lnTo>
                  <a:lnTo>
                    <a:pt x="1455" y="249"/>
                  </a:lnTo>
                  <a:lnTo>
                    <a:pt x="1458" y="251"/>
                  </a:lnTo>
                  <a:lnTo>
                    <a:pt x="1461" y="258"/>
                  </a:lnTo>
                  <a:lnTo>
                    <a:pt x="1463" y="276"/>
                  </a:lnTo>
                  <a:lnTo>
                    <a:pt x="1466" y="292"/>
                  </a:lnTo>
                  <a:lnTo>
                    <a:pt x="1469" y="291"/>
                  </a:lnTo>
                  <a:lnTo>
                    <a:pt x="1472" y="269"/>
                  </a:lnTo>
                  <a:lnTo>
                    <a:pt x="1475" y="269"/>
                  </a:lnTo>
                  <a:lnTo>
                    <a:pt x="1478" y="267"/>
                  </a:lnTo>
                  <a:lnTo>
                    <a:pt x="1481" y="268"/>
                  </a:lnTo>
                  <a:lnTo>
                    <a:pt x="1483" y="265"/>
                  </a:lnTo>
                  <a:lnTo>
                    <a:pt x="1486" y="267"/>
                  </a:lnTo>
                  <a:lnTo>
                    <a:pt x="1489" y="270"/>
                  </a:lnTo>
                  <a:lnTo>
                    <a:pt x="1492" y="274"/>
                  </a:lnTo>
                  <a:lnTo>
                    <a:pt x="1495" y="263"/>
                  </a:lnTo>
                  <a:lnTo>
                    <a:pt x="1498" y="267"/>
                  </a:lnTo>
                  <a:lnTo>
                    <a:pt x="1500" y="270"/>
                  </a:lnTo>
                  <a:lnTo>
                    <a:pt x="1503" y="273"/>
                  </a:lnTo>
                  <a:lnTo>
                    <a:pt x="1506" y="277"/>
                  </a:lnTo>
                  <a:lnTo>
                    <a:pt x="1509" y="275"/>
                  </a:lnTo>
                  <a:lnTo>
                    <a:pt x="1512" y="276"/>
                  </a:lnTo>
                  <a:lnTo>
                    <a:pt x="1515" y="275"/>
                  </a:lnTo>
                  <a:lnTo>
                    <a:pt x="1518" y="257"/>
                  </a:lnTo>
                  <a:lnTo>
                    <a:pt x="1521" y="234"/>
                  </a:lnTo>
                  <a:lnTo>
                    <a:pt x="1524" y="213"/>
                  </a:lnTo>
                  <a:lnTo>
                    <a:pt x="1526" y="206"/>
                  </a:lnTo>
                  <a:lnTo>
                    <a:pt x="1529" y="199"/>
                  </a:lnTo>
                  <a:lnTo>
                    <a:pt x="1532" y="195"/>
                  </a:lnTo>
                  <a:lnTo>
                    <a:pt x="1535" y="191"/>
                  </a:lnTo>
                  <a:lnTo>
                    <a:pt x="1538" y="191"/>
                  </a:lnTo>
                  <a:lnTo>
                    <a:pt x="1541" y="181"/>
                  </a:lnTo>
                  <a:lnTo>
                    <a:pt x="1544" y="167"/>
                  </a:lnTo>
                  <a:lnTo>
                    <a:pt x="1546" y="167"/>
                  </a:lnTo>
                  <a:lnTo>
                    <a:pt x="1549" y="162"/>
                  </a:lnTo>
                  <a:lnTo>
                    <a:pt x="1552" y="153"/>
                  </a:lnTo>
                  <a:lnTo>
                    <a:pt x="1555" y="144"/>
                  </a:lnTo>
                  <a:lnTo>
                    <a:pt x="1558" y="140"/>
                  </a:lnTo>
                  <a:lnTo>
                    <a:pt x="1561" y="138"/>
                  </a:lnTo>
                  <a:lnTo>
                    <a:pt x="1564" y="137"/>
                  </a:lnTo>
                  <a:lnTo>
                    <a:pt x="1567" y="130"/>
                  </a:lnTo>
                  <a:lnTo>
                    <a:pt x="1570" y="131"/>
                  </a:lnTo>
                  <a:lnTo>
                    <a:pt x="1572" y="129"/>
                  </a:lnTo>
                  <a:lnTo>
                    <a:pt x="1575" y="126"/>
                  </a:lnTo>
                  <a:lnTo>
                    <a:pt x="1578" y="125"/>
                  </a:lnTo>
                  <a:lnTo>
                    <a:pt x="1581" y="123"/>
                  </a:lnTo>
                  <a:lnTo>
                    <a:pt x="1584" y="118"/>
                  </a:lnTo>
                  <a:lnTo>
                    <a:pt x="1587" y="112"/>
                  </a:lnTo>
                  <a:lnTo>
                    <a:pt x="1589" y="103"/>
                  </a:lnTo>
                  <a:lnTo>
                    <a:pt x="1592" y="98"/>
                  </a:lnTo>
                  <a:lnTo>
                    <a:pt x="1595" y="99"/>
                  </a:lnTo>
                  <a:lnTo>
                    <a:pt x="1598" y="97"/>
                  </a:lnTo>
                  <a:lnTo>
                    <a:pt x="1601" y="85"/>
                  </a:lnTo>
                  <a:lnTo>
                    <a:pt x="1604" y="79"/>
                  </a:lnTo>
                  <a:lnTo>
                    <a:pt x="1607" y="82"/>
                  </a:lnTo>
                  <a:lnTo>
                    <a:pt x="1610" y="117"/>
                  </a:lnTo>
                  <a:lnTo>
                    <a:pt x="1613" y="117"/>
                  </a:lnTo>
                  <a:lnTo>
                    <a:pt x="1616" y="103"/>
                  </a:lnTo>
                  <a:lnTo>
                    <a:pt x="1618" y="101"/>
                  </a:lnTo>
                  <a:lnTo>
                    <a:pt x="1621" y="98"/>
                  </a:lnTo>
                  <a:lnTo>
                    <a:pt x="1624" y="87"/>
                  </a:lnTo>
                  <a:lnTo>
                    <a:pt x="1627" y="94"/>
                  </a:lnTo>
                  <a:lnTo>
                    <a:pt x="1630" y="103"/>
                  </a:lnTo>
                  <a:lnTo>
                    <a:pt x="1633" y="113"/>
                  </a:lnTo>
                  <a:lnTo>
                    <a:pt x="1635" y="99"/>
                  </a:lnTo>
                  <a:lnTo>
                    <a:pt x="1638" y="90"/>
                  </a:lnTo>
                  <a:lnTo>
                    <a:pt x="1641" y="86"/>
                  </a:lnTo>
                  <a:lnTo>
                    <a:pt x="1644" y="92"/>
                  </a:lnTo>
                  <a:lnTo>
                    <a:pt x="1647" y="87"/>
                  </a:lnTo>
                  <a:lnTo>
                    <a:pt x="1650" y="89"/>
                  </a:lnTo>
                  <a:lnTo>
                    <a:pt x="1653" y="86"/>
                  </a:lnTo>
                  <a:lnTo>
                    <a:pt x="1656" y="97"/>
                  </a:lnTo>
                  <a:lnTo>
                    <a:pt x="1658" y="93"/>
                  </a:lnTo>
                  <a:lnTo>
                    <a:pt x="1661" y="95"/>
                  </a:lnTo>
                  <a:lnTo>
                    <a:pt x="1664" y="97"/>
                  </a:lnTo>
                  <a:lnTo>
                    <a:pt x="1667" y="104"/>
                  </a:lnTo>
                  <a:lnTo>
                    <a:pt x="1670" y="108"/>
                  </a:lnTo>
                  <a:lnTo>
                    <a:pt x="1673" y="106"/>
                  </a:lnTo>
                  <a:lnTo>
                    <a:pt x="1676" y="102"/>
                  </a:lnTo>
                  <a:lnTo>
                    <a:pt x="1678" y="103"/>
                  </a:lnTo>
                  <a:lnTo>
                    <a:pt x="1681" y="96"/>
                  </a:lnTo>
                  <a:lnTo>
                    <a:pt x="1684" y="88"/>
                  </a:lnTo>
                  <a:lnTo>
                    <a:pt x="1687" y="73"/>
                  </a:lnTo>
                  <a:lnTo>
                    <a:pt x="1690" y="77"/>
                  </a:lnTo>
                  <a:lnTo>
                    <a:pt x="1693" y="75"/>
                  </a:lnTo>
                  <a:lnTo>
                    <a:pt x="1696" y="75"/>
                  </a:lnTo>
                  <a:lnTo>
                    <a:pt x="1698" y="79"/>
                  </a:lnTo>
                  <a:lnTo>
                    <a:pt x="1701" y="89"/>
                  </a:lnTo>
                  <a:lnTo>
                    <a:pt x="1704" y="87"/>
                  </a:lnTo>
                  <a:lnTo>
                    <a:pt x="1707" y="84"/>
                  </a:lnTo>
                  <a:lnTo>
                    <a:pt x="1710" y="80"/>
                  </a:lnTo>
                  <a:lnTo>
                    <a:pt x="1713" y="77"/>
                  </a:lnTo>
                  <a:lnTo>
                    <a:pt x="1716" y="75"/>
                  </a:lnTo>
                  <a:lnTo>
                    <a:pt x="1719" y="76"/>
                  </a:lnTo>
                  <a:lnTo>
                    <a:pt x="1722" y="75"/>
                  </a:lnTo>
                  <a:lnTo>
                    <a:pt x="1724" y="81"/>
                  </a:lnTo>
                  <a:lnTo>
                    <a:pt x="1727" y="85"/>
                  </a:lnTo>
                  <a:lnTo>
                    <a:pt x="1730" y="84"/>
                  </a:lnTo>
                  <a:lnTo>
                    <a:pt x="1733" y="86"/>
                  </a:lnTo>
                  <a:lnTo>
                    <a:pt x="1736" y="80"/>
                  </a:lnTo>
                  <a:lnTo>
                    <a:pt x="1739" y="84"/>
                  </a:lnTo>
                  <a:lnTo>
                    <a:pt x="1741" y="88"/>
                  </a:lnTo>
                  <a:lnTo>
                    <a:pt x="1744" y="83"/>
                  </a:lnTo>
                  <a:lnTo>
                    <a:pt x="1747" y="93"/>
                  </a:lnTo>
                  <a:lnTo>
                    <a:pt x="1750" y="83"/>
                  </a:lnTo>
                  <a:lnTo>
                    <a:pt x="1753" y="85"/>
                  </a:lnTo>
                  <a:lnTo>
                    <a:pt x="1756" y="80"/>
                  </a:lnTo>
                  <a:lnTo>
                    <a:pt x="1759" y="85"/>
                  </a:lnTo>
                  <a:lnTo>
                    <a:pt x="1762" y="83"/>
                  </a:lnTo>
                  <a:lnTo>
                    <a:pt x="1765" y="83"/>
                  </a:lnTo>
                  <a:lnTo>
                    <a:pt x="1768" y="82"/>
                  </a:lnTo>
                  <a:lnTo>
                    <a:pt x="1770" y="87"/>
                  </a:lnTo>
                  <a:lnTo>
                    <a:pt x="1773" y="85"/>
                  </a:lnTo>
                  <a:lnTo>
                    <a:pt x="1776" y="83"/>
                  </a:lnTo>
                  <a:lnTo>
                    <a:pt x="1779" y="84"/>
                  </a:lnTo>
                  <a:lnTo>
                    <a:pt x="1782" y="86"/>
                  </a:lnTo>
                  <a:lnTo>
                    <a:pt x="1785" y="82"/>
                  </a:lnTo>
                  <a:lnTo>
                    <a:pt x="1787" y="79"/>
                  </a:lnTo>
                  <a:lnTo>
                    <a:pt x="1790" y="99"/>
                  </a:lnTo>
                  <a:lnTo>
                    <a:pt x="1793" y="96"/>
                  </a:lnTo>
                  <a:lnTo>
                    <a:pt x="1796" y="96"/>
                  </a:lnTo>
                  <a:lnTo>
                    <a:pt x="1799" y="98"/>
                  </a:lnTo>
                  <a:lnTo>
                    <a:pt x="1802" y="100"/>
                  </a:lnTo>
                  <a:lnTo>
                    <a:pt x="1805" y="102"/>
                  </a:lnTo>
                  <a:lnTo>
                    <a:pt x="1808" y="90"/>
                  </a:lnTo>
                  <a:lnTo>
                    <a:pt x="1811" y="83"/>
                  </a:lnTo>
                  <a:lnTo>
                    <a:pt x="1813" y="75"/>
                  </a:lnTo>
                  <a:lnTo>
                    <a:pt x="1816" y="82"/>
                  </a:lnTo>
                  <a:lnTo>
                    <a:pt x="1819" y="77"/>
                  </a:lnTo>
                  <a:lnTo>
                    <a:pt x="1822" y="88"/>
                  </a:lnTo>
                  <a:lnTo>
                    <a:pt x="1825" y="88"/>
                  </a:lnTo>
                  <a:lnTo>
                    <a:pt x="1828" y="85"/>
                  </a:lnTo>
                  <a:lnTo>
                    <a:pt x="1831" y="84"/>
                  </a:lnTo>
                  <a:lnTo>
                    <a:pt x="1833" y="88"/>
                  </a:lnTo>
                  <a:lnTo>
                    <a:pt x="1836" y="84"/>
                  </a:lnTo>
                  <a:lnTo>
                    <a:pt x="1839" y="87"/>
                  </a:lnTo>
                  <a:lnTo>
                    <a:pt x="1842" y="94"/>
                  </a:lnTo>
                  <a:lnTo>
                    <a:pt x="1845" y="93"/>
                  </a:lnTo>
                  <a:lnTo>
                    <a:pt x="1848" y="95"/>
                  </a:lnTo>
                  <a:lnTo>
                    <a:pt x="1851" y="90"/>
                  </a:lnTo>
                  <a:lnTo>
                    <a:pt x="1853" y="92"/>
                  </a:lnTo>
                  <a:lnTo>
                    <a:pt x="1856" y="89"/>
                  </a:lnTo>
                  <a:lnTo>
                    <a:pt x="1859" y="86"/>
                  </a:lnTo>
                  <a:lnTo>
                    <a:pt x="1862" y="91"/>
                  </a:lnTo>
                  <a:lnTo>
                    <a:pt x="1865" y="108"/>
                  </a:lnTo>
                  <a:lnTo>
                    <a:pt x="1868" y="104"/>
                  </a:lnTo>
                  <a:lnTo>
                    <a:pt x="1871" y="88"/>
                  </a:lnTo>
                  <a:lnTo>
                    <a:pt x="1874" y="89"/>
                  </a:lnTo>
                  <a:lnTo>
                    <a:pt x="1876" y="99"/>
                  </a:lnTo>
                  <a:lnTo>
                    <a:pt x="1879" y="96"/>
                  </a:lnTo>
                  <a:lnTo>
                    <a:pt x="1882" y="88"/>
                  </a:lnTo>
                  <a:lnTo>
                    <a:pt x="1885" y="82"/>
                  </a:lnTo>
                  <a:lnTo>
                    <a:pt x="1888" y="89"/>
                  </a:lnTo>
                  <a:lnTo>
                    <a:pt x="1891" y="87"/>
                  </a:lnTo>
                  <a:lnTo>
                    <a:pt x="1893" y="90"/>
                  </a:lnTo>
                  <a:lnTo>
                    <a:pt x="1896" y="86"/>
                  </a:lnTo>
                  <a:lnTo>
                    <a:pt x="1899" y="91"/>
                  </a:lnTo>
                  <a:lnTo>
                    <a:pt x="1902" y="97"/>
                  </a:lnTo>
                  <a:lnTo>
                    <a:pt x="1905" y="100"/>
                  </a:lnTo>
                  <a:lnTo>
                    <a:pt x="1908" y="105"/>
                  </a:lnTo>
                  <a:lnTo>
                    <a:pt x="1911" y="99"/>
                  </a:lnTo>
                  <a:lnTo>
                    <a:pt x="1914" y="99"/>
                  </a:lnTo>
                  <a:lnTo>
                    <a:pt x="1917" y="104"/>
                  </a:lnTo>
                  <a:lnTo>
                    <a:pt x="1920" y="98"/>
                  </a:lnTo>
                  <a:lnTo>
                    <a:pt x="1922" y="91"/>
                  </a:lnTo>
                  <a:lnTo>
                    <a:pt x="1925" y="91"/>
                  </a:lnTo>
                  <a:lnTo>
                    <a:pt x="1928" y="90"/>
                  </a:lnTo>
                  <a:lnTo>
                    <a:pt x="1931" y="86"/>
                  </a:lnTo>
                  <a:lnTo>
                    <a:pt x="1934" y="85"/>
                  </a:lnTo>
                  <a:lnTo>
                    <a:pt x="1937" y="78"/>
                  </a:lnTo>
                  <a:lnTo>
                    <a:pt x="1939" y="82"/>
                  </a:lnTo>
                  <a:lnTo>
                    <a:pt x="1942" y="85"/>
                  </a:lnTo>
                  <a:lnTo>
                    <a:pt x="1945" y="74"/>
                  </a:lnTo>
                  <a:lnTo>
                    <a:pt x="1948" y="78"/>
                  </a:lnTo>
                  <a:lnTo>
                    <a:pt x="1951" y="84"/>
                  </a:lnTo>
                  <a:lnTo>
                    <a:pt x="1954" y="85"/>
                  </a:lnTo>
                  <a:lnTo>
                    <a:pt x="1957" y="90"/>
                  </a:lnTo>
                  <a:lnTo>
                    <a:pt x="1960" y="82"/>
                  </a:lnTo>
                  <a:lnTo>
                    <a:pt x="1963" y="79"/>
                  </a:lnTo>
                  <a:lnTo>
                    <a:pt x="1965" y="82"/>
                  </a:lnTo>
                  <a:lnTo>
                    <a:pt x="1968" y="76"/>
                  </a:lnTo>
                </a:path>
              </a:pathLst>
            </a:custGeom>
            <a:noFill/>
            <a:ln w="6350" cap="flat">
              <a:solidFill>
                <a:srgbClr val="33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340">
              <a:extLst>
                <a:ext uri="{FF2B5EF4-FFF2-40B4-BE49-F238E27FC236}">
                  <a16:creationId xmlns:a16="http://schemas.microsoft.com/office/drawing/2014/main" id="{DD4332B9-B29C-4AE2-BF73-90D53F3BB5D2}"/>
                </a:ext>
              </a:extLst>
            </p:cNvPr>
            <p:cNvSpPr>
              <a:spLocks/>
            </p:cNvSpPr>
            <p:nvPr/>
          </p:nvSpPr>
          <p:spPr bwMode="auto">
            <a:xfrm>
              <a:off x="974090" y="1888880"/>
              <a:ext cx="2767828" cy="175051"/>
            </a:xfrm>
            <a:custGeom>
              <a:avLst/>
              <a:gdLst>
                <a:gd name="T0" fmla="*/ 29 w 2008"/>
                <a:gd name="T1" fmla="*/ 15 h 247"/>
                <a:gd name="T2" fmla="*/ 60 w 2008"/>
                <a:gd name="T3" fmla="*/ 53 h 247"/>
                <a:gd name="T4" fmla="*/ 92 w 2008"/>
                <a:gd name="T5" fmla="*/ 10 h 247"/>
                <a:gd name="T6" fmla="*/ 123 w 2008"/>
                <a:gd name="T7" fmla="*/ 18 h 247"/>
                <a:gd name="T8" fmla="*/ 155 w 2008"/>
                <a:gd name="T9" fmla="*/ 34 h 247"/>
                <a:gd name="T10" fmla="*/ 186 w 2008"/>
                <a:gd name="T11" fmla="*/ 18 h 247"/>
                <a:gd name="T12" fmla="*/ 218 w 2008"/>
                <a:gd name="T13" fmla="*/ 33 h 247"/>
                <a:gd name="T14" fmla="*/ 250 w 2008"/>
                <a:gd name="T15" fmla="*/ 34 h 247"/>
                <a:gd name="T16" fmla="*/ 281 w 2008"/>
                <a:gd name="T17" fmla="*/ 28 h 247"/>
                <a:gd name="T18" fmla="*/ 313 w 2008"/>
                <a:gd name="T19" fmla="*/ 32 h 247"/>
                <a:gd name="T20" fmla="*/ 344 w 2008"/>
                <a:gd name="T21" fmla="*/ 10 h 247"/>
                <a:gd name="T22" fmla="*/ 376 w 2008"/>
                <a:gd name="T23" fmla="*/ 34 h 247"/>
                <a:gd name="T24" fmla="*/ 408 w 2008"/>
                <a:gd name="T25" fmla="*/ 47 h 247"/>
                <a:gd name="T26" fmla="*/ 439 w 2008"/>
                <a:gd name="T27" fmla="*/ 22 h 247"/>
                <a:gd name="T28" fmla="*/ 471 w 2008"/>
                <a:gd name="T29" fmla="*/ 20 h 247"/>
                <a:gd name="T30" fmla="*/ 502 w 2008"/>
                <a:gd name="T31" fmla="*/ 24 h 247"/>
                <a:gd name="T32" fmla="*/ 534 w 2008"/>
                <a:gd name="T33" fmla="*/ 33 h 247"/>
                <a:gd name="T34" fmla="*/ 565 w 2008"/>
                <a:gd name="T35" fmla="*/ 137 h 247"/>
                <a:gd name="T36" fmla="*/ 597 w 2008"/>
                <a:gd name="T37" fmla="*/ 133 h 247"/>
                <a:gd name="T38" fmla="*/ 628 w 2008"/>
                <a:gd name="T39" fmla="*/ 227 h 247"/>
                <a:gd name="T40" fmla="*/ 660 w 2008"/>
                <a:gd name="T41" fmla="*/ 224 h 247"/>
                <a:gd name="T42" fmla="*/ 691 w 2008"/>
                <a:gd name="T43" fmla="*/ 190 h 247"/>
                <a:gd name="T44" fmla="*/ 723 w 2008"/>
                <a:gd name="T45" fmla="*/ 84 h 247"/>
                <a:gd name="T46" fmla="*/ 755 w 2008"/>
                <a:gd name="T47" fmla="*/ 64 h 247"/>
                <a:gd name="T48" fmla="*/ 786 w 2008"/>
                <a:gd name="T49" fmla="*/ 37 h 247"/>
                <a:gd name="T50" fmla="*/ 818 w 2008"/>
                <a:gd name="T51" fmla="*/ 21 h 247"/>
                <a:gd name="T52" fmla="*/ 849 w 2008"/>
                <a:gd name="T53" fmla="*/ 20 h 247"/>
                <a:gd name="T54" fmla="*/ 881 w 2008"/>
                <a:gd name="T55" fmla="*/ 4 h 247"/>
                <a:gd name="T56" fmla="*/ 912 w 2008"/>
                <a:gd name="T57" fmla="*/ 9 h 247"/>
                <a:gd name="T58" fmla="*/ 944 w 2008"/>
                <a:gd name="T59" fmla="*/ 11 h 247"/>
                <a:gd name="T60" fmla="*/ 975 w 2008"/>
                <a:gd name="T61" fmla="*/ 37 h 247"/>
                <a:gd name="T62" fmla="*/ 1007 w 2008"/>
                <a:gd name="T63" fmla="*/ 140 h 247"/>
                <a:gd name="T64" fmla="*/ 1038 w 2008"/>
                <a:gd name="T65" fmla="*/ 159 h 247"/>
                <a:gd name="T66" fmla="*/ 1070 w 2008"/>
                <a:gd name="T67" fmla="*/ 238 h 247"/>
                <a:gd name="T68" fmla="*/ 1102 w 2008"/>
                <a:gd name="T69" fmla="*/ 226 h 247"/>
                <a:gd name="T70" fmla="*/ 1133 w 2008"/>
                <a:gd name="T71" fmla="*/ 160 h 247"/>
                <a:gd name="T72" fmla="*/ 1165 w 2008"/>
                <a:gd name="T73" fmla="*/ 81 h 247"/>
                <a:gd name="T74" fmla="*/ 1196 w 2008"/>
                <a:gd name="T75" fmla="*/ 51 h 247"/>
                <a:gd name="T76" fmla="*/ 1228 w 2008"/>
                <a:gd name="T77" fmla="*/ 25 h 247"/>
                <a:gd name="T78" fmla="*/ 1260 w 2008"/>
                <a:gd name="T79" fmla="*/ 55 h 247"/>
                <a:gd name="T80" fmla="*/ 1291 w 2008"/>
                <a:gd name="T81" fmla="*/ 21 h 247"/>
                <a:gd name="T82" fmla="*/ 1323 w 2008"/>
                <a:gd name="T83" fmla="*/ 36 h 247"/>
                <a:gd name="T84" fmla="*/ 1354 w 2008"/>
                <a:gd name="T85" fmla="*/ 44 h 247"/>
                <a:gd name="T86" fmla="*/ 1386 w 2008"/>
                <a:gd name="T87" fmla="*/ 37 h 247"/>
                <a:gd name="T88" fmla="*/ 1417 w 2008"/>
                <a:gd name="T89" fmla="*/ 77 h 247"/>
                <a:gd name="T90" fmla="*/ 1449 w 2008"/>
                <a:gd name="T91" fmla="*/ 117 h 247"/>
                <a:gd name="T92" fmla="*/ 1480 w 2008"/>
                <a:gd name="T93" fmla="*/ 170 h 247"/>
                <a:gd name="T94" fmla="*/ 1512 w 2008"/>
                <a:gd name="T95" fmla="*/ 221 h 247"/>
                <a:gd name="T96" fmla="*/ 1543 w 2008"/>
                <a:gd name="T97" fmla="*/ 225 h 247"/>
                <a:gd name="T98" fmla="*/ 1575 w 2008"/>
                <a:gd name="T99" fmla="*/ 132 h 247"/>
                <a:gd name="T100" fmla="*/ 1607 w 2008"/>
                <a:gd name="T101" fmla="*/ 64 h 247"/>
                <a:gd name="T102" fmla="*/ 1638 w 2008"/>
                <a:gd name="T103" fmla="*/ 26 h 247"/>
                <a:gd name="T104" fmla="*/ 1670 w 2008"/>
                <a:gd name="T105" fmla="*/ 32 h 247"/>
                <a:gd name="T106" fmla="*/ 1701 w 2008"/>
                <a:gd name="T107" fmla="*/ 24 h 247"/>
                <a:gd name="T108" fmla="*/ 1733 w 2008"/>
                <a:gd name="T109" fmla="*/ 1 h 247"/>
                <a:gd name="T110" fmla="*/ 1764 w 2008"/>
                <a:gd name="T111" fmla="*/ 8 h 247"/>
                <a:gd name="T112" fmla="*/ 1796 w 2008"/>
                <a:gd name="T113" fmla="*/ 34 h 247"/>
                <a:gd name="T114" fmla="*/ 1827 w 2008"/>
                <a:gd name="T115" fmla="*/ 5 h 247"/>
                <a:gd name="T116" fmla="*/ 1859 w 2008"/>
                <a:gd name="T117" fmla="*/ 4 h 247"/>
                <a:gd name="T118" fmla="*/ 1891 w 2008"/>
                <a:gd name="T119" fmla="*/ 18 h 247"/>
                <a:gd name="T120" fmla="*/ 1922 w 2008"/>
                <a:gd name="T121" fmla="*/ 16 h 247"/>
                <a:gd name="T122" fmla="*/ 1954 w 2008"/>
                <a:gd name="T123" fmla="*/ 29 h 247"/>
                <a:gd name="T124" fmla="*/ 1985 w 2008"/>
                <a:gd name="T125"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8" h="247">
                  <a:moveTo>
                    <a:pt x="0" y="14"/>
                  </a:moveTo>
                  <a:lnTo>
                    <a:pt x="3" y="22"/>
                  </a:lnTo>
                  <a:lnTo>
                    <a:pt x="6" y="23"/>
                  </a:lnTo>
                  <a:lnTo>
                    <a:pt x="9" y="11"/>
                  </a:lnTo>
                  <a:lnTo>
                    <a:pt x="12" y="19"/>
                  </a:lnTo>
                  <a:lnTo>
                    <a:pt x="15" y="31"/>
                  </a:lnTo>
                  <a:lnTo>
                    <a:pt x="17" y="23"/>
                  </a:lnTo>
                  <a:lnTo>
                    <a:pt x="20" y="8"/>
                  </a:lnTo>
                  <a:lnTo>
                    <a:pt x="23" y="14"/>
                  </a:lnTo>
                  <a:lnTo>
                    <a:pt x="26" y="11"/>
                  </a:lnTo>
                  <a:lnTo>
                    <a:pt x="29" y="15"/>
                  </a:lnTo>
                  <a:lnTo>
                    <a:pt x="32" y="12"/>
                  </a:lnTo>
                  <a:lnTo>
                    <a:pt x="34" y="17"/>
                  </a:lnTo>
                  <a:lnTo>
                    <a:pt x="37" y="14"/>
                  </a:lnTo>
                  <a:lnTo>
                    <a:pt x="40" y="16"/>
                  </a:lnTo>
                  <a:lnTo>
                    <a:pt x="43" y="20"/>
                  </a:lnTo>
                  <a:lnTo>
                    <a:pt x="46" y="22"/>
                  </a:lnTo>
                  <a:lnTo>
                    <a:pt x="49" y="31"/>
                  </a:lnTo>
                  <a:lnTo>
                    <a:pt x="52" y="42"/>
                  </a:lnTo>
                  <a:lnTo>
                    <a:pt x="55" y="47"/>
                  </a:lnTo>
                  <a:lnTo>
                    <a:pt x="58" y="45"/>
                  </a:lnTo>
                  <a:lnTo>
                    <a:pt x="60" y="53"/>
                  </a:lnTo>
                  <a:lnTo>
                    <a:pt x="63" y="43"/>
                  </a:lnTo>
                  <a:lnTo>
                    <a:pt x="66" y="45"/>
                  </a:lnTo>
                  <a:lnTo>
                    <a:pt x="69" y="44"/>
                  </a:lnTo>
                  <a:lnTo>
                    <a:pt x="72" y="47"/>
                  </a:lnTo>
                  <a:lnTo>
                    <a:pt x="75" y="33"/>
                  </a:lnTo>
                  <a:lnTo>
                    <a:pt x="78" y="24"/>
                  </a:lnTo>
                  <a:lnTo>
                    <a:pt x="80" y="25"/>
                  </a:lnTo>
                  <a:lnTo>
                    <a:pt x="83" y="16"/>
                  </a:lnTo>
                  <a:lnTo>
                    <a:pt x="86" y="20"/>
                  </a:lnTo>
                  <a:lnTo>
                    <a:pt x="89" y="20"/>
                  </a:lnTo>
                  <a:lnTo>
                    <a:pt x="92" y="10"/>
                  </a:lnTo>
                  <a:lnTo>
                    <a:pt x="95" y="12"/>
                  </a:lnTo>
                  <a:lnTo>
                    <a:pt x="98" y="6"/>
                  </a:lnTo>
                  <a:lnTo>
                    <a:pt x="100" y="5"/>
                  </a:lnTo>
                  <a:lnTo>
                    <a:pt x="103" y="5"/>
                  </a:lnTo>
                  <a:lnTo>
                    <a:pt x="106" y="9"/>
                  </a:lnTo>
                  <a:lnTo>
                    <a:pt x="109" y="20"/>
                  </a:lnTo>
                  <a:lnTo>
                    <a:pt x="112" y="15"/>
                  </a:lnTo>
                  <a:lnTo>
                    <a:pt x="115" y="19"/>
                  </a:lnTo>
                  <a:lnTo>
                    <a:pt x="118" y="18"/>
                  </a:lnTo>
                  <a:lnTo>
                    <a:pt x="121" y="8"/>
                  </a:lnTo>
                  <a:lnTo>
                    <a:pt x="123" y="18"/>
                  </a:lnTo>
                  <a:lnTo>
                    <a:pt x="126" y="12"/>
                  </a:lnTo>
                  <a:lnTo>
                    <a:pt x="129" y="16"/>
                  </a:lnTo>
                  <a:lnTo>
                    <a:pt x="132" y="23"/>
                  </a:lnTo>
                  <a:lnTo>
                    <a:pt x="135" y="12"/>
                  </a:lnTo>
                  <a:lnTo>
                    <a:pt x="138" y="13"/>
                  </a:lnTo>
                  <a:lnTo>
                    <a:pt x="140" y="11"/>
                  </a:lnTo>
                  <a:lnTo>
                    <a:pt x="143" y="20"/>
                  </a:lnTo>
                  <a:lnTo>
                    <a:pt x="146" y="37"/>
                  </a:lnTo>
                  <a:lnTo>
                    <a:pt x="149" y="28"/>
                  </a:lnTo>
                  <a:lnTo>
                    <a:pt x="152" y="18"/>
                  </a:lnTo>
                  <a:lnTo>
                    <a:pt x="155" y="34"/>
                  </a:lnTo>
                  <a:lnTo>
                    <a:pt x="158" y="31"/>
                  </a:lnTo>
                  <a:lnTo>
                    <a:pt x="161" y="32"/>
                  </a:lnTo>
                  <a:lnTo>
                    <a:pt x="164" y="37"/>
                  </a:lnTo>
                  <a:lnTo>
                    <a:pt x="167" y="32"/>
                  </a:lnTo>
                  <a:lnTo>
                    <a:pt x="169" y="31"/>
                  </a:lnTo>
                  <a:lnTo>
                    <a:pt x="172" y="24"/>
                  </a:lnTo>
                  <a:lnTo>
                    <a:pt x="175" y="20"/>
                  </a:lnTo>
                  <a:lnTo>
                    <a:pt x="178" y="23"/>
                  </a:lnTo>
                  <a:lnTo>
                    <a:pt x="181" y="18"/>
                  </a:lnTo>
                  <a:lnTo>
                    <a:pt x="184" y="20"/>
                  </a:lnTo>
                  <a:lnTo>
                    <a:pt x="186" y="18"/>
                  </a:lnTo>
                  <a:lnTo>
                    <a:pt x="189" y="41"/>
                  </a:lnTo>
                  <a:lnTo>
                    <a:pt x="192" y="37"/>
                  </a:lnTo>
                  <a:lnTo>
                    <a:pt x="195" y="24"/>
                  </a:lnTo>
                  <a:lnTo>
                    <a:pt x="198" y="30"/>
                  </a:lnTo>
                  <a:lnTo>
                    <a:pt x="201" y="39"/>
                  </a:lnTo>
                  <a:lnTo>
                    <a:pt x="204" y="41"/>
                  </a:lnTo>
                  <a:lnTo>
                    <a:pt x="207" y="45"/>
                  </a:lnTo>
                  <a:lnTo>
                    <a:pt x="210" y="42"/>
                  </a:lnTo>
                  <a:lnTo>
                    <a:pt x="212" y="39"/>
                  </a:lnTo>
                  <a:lnTo>
                    <a:pt x="215" y="39"/>
                  </a:lnTo>
                  <a:lnTo>
                    <a:pt x="218" y="33"/>
                  </a:lnTo>
                  <a:lnTo>
                    <a:pt x="221" y="37"/>
                  </a:lnTo>
                  <a:lnTo>
                    <a:pt x="224" y="42"/>
                  </a:lnTo>
                  <a:lnTo>
                    <a:pt x="227" y="39"/>
                  </a:lnTo>
                  <a:lnTo>
                    <a:pt x="230" y="39"/>
                  </a:lnTo>
                  <a:lnTo>
                    <a:pt x="232" y="42"/>
                  </a:lnTo>
                  <a:lnTo>
                    <a:pt x="235" y="41"/>
                  </a:lnTo>
                  <a:lnTo>
                    <a:pt x="238" y="29"/>
                  </a:lnTo>
                  <a:lnTo>
                    <a:pt x="241" y="36"/>
                  </a:lnTo>
                  <a:lnTo>
                    <a:pt x="244" y="33"/>
                  </a:lnTo>
                  <a:lnTo>
                    <a:pt x="247" y="32"/>
                  </a:lnTo>
                  <a:lnTo>
                    <a:pt x="250" y="34"/>
                  </a:lnTo>
                  <a:lnTo>
                    <a:pt x="253" y="37"/>
                  </a:lnTo>
                  <a:lnTo>
                    <a:pt x="255" y="35"/>
                  </a:lnTo>
                  <a:lnTo>
                    <a:pt x="258" y="30"/>
                  </a:lnTo>
                  <a:lnTo>
                    <a:pt x="261" y="32"/>
                  </a:lnTo>
                  <a:lnTo>
                    <a:pt x="264" y="34"/>
                  </a:lnTo>
                  <a:lnTo>
                    <a:pt x="267" y="32"/>
                  </a:lnTo>
                  <a:lnTo>
                    <a:pt x="270" y="27"/>
                  </a:lnTo>
                  <a:lnTo>
                    <a:pt x="273" y="24"/>
                  </a:lnTo>
                  <a:lnTo>
                    <a:pt x="275" y="26"/>
                  </a:lnTo>
                  <a:lnTo>
                    <a:pt x="278" y="38"/>
                  </a:lnTo>
                  <a:lnTo>
                    <a:pt x="281" y="28"/>
                  </a:lnTo>
                  <a:lnTo>
                    <a:pt x="284" y="36"/>
                  </a:lnTo>
                  <a:lnTo>
                    <a:pt x="287" y="41"/>
                  </a:lnTo>
                  <a:lnTo>
                    <a:pt x="290" y="51"/>
                  </a:lnTo>
                  <a:lnTo>
                    <a:pt x="293" y="49"/>
                  </a:lnTo>
                  <a:lnTo>
                    <a:pt x="295" y="55"/>
                  </a:lnTo>
                  <a:lnTo>
                    <a:pt x="298" y="49"/>
                  </a:lnTo>
                  <a:lnTo>
                    <a:pt x="301" y="37"/>
                  </a:lnTo>
                  <a:lnTo>
                    <a:pt x="304" y="44"/>
                  </a:lnTo>
                  <a:lnTo>
                    <a:pt x="307" y="34"/>
                  </a:lnTo>
                  <a:lnTo>
                    <a:pt x="310" y="34"/>
                  </a:lnTo>
                  <a:lnTo>
                    <a:pt x="313" y="32"/>
                  </a:lnTo>
                  <a:lnTo>
                    <a:pt x="316" y="34"/>
                  </a:lnTo>
                  <a:lnTo>
                    <a:pt x="319" y="39"/>
                  </a:lnTo>
                  <a:lnTo>
                    <a:pt x="321" y="44"/>
                  </a:lnTo>
                  <a:lnTo>
                    <a:pt x="324" y="27"/>
                  </a:lnTo>
                  <a:lnTo>
                    <a:pt x="327" y="29"/>
                  </a:lnTo>
                  <a:lnTo>
                    <a:pt x="330" y="27"/>
                  </a:lnTo>
                  <a:lnTo>
                    <a:pt x="333" y="18"/>
                  </a:lnTo>
                  <a:lnTo>
                    <a:pt x="336" y="12"/>
                  </a:lnTo>
                  <a:lnTo>
                    <a:pt x="338" y="15"/>
                  </a:lnTo>
                  <a:lnTo>
                    <a:pt x="341" y="14"/>
                  </a:lnTo>
                  <a:lnTo>
                    <a:pt x="344" y="10"/>
                  </a:lnTo>
                  <a:lnTo>
                    <a:pt x="347" y="15"/>
                  </a:lnTo>
                  <a:lnTo>
                    <a:pt x="350" y="28"/>
                  </a:lnTo>
                  <a:lnTo>
                    <a:pt x="353" y="24"/>
                  </a:lnTo>
                  <a:lnTo>
                    <a:pt x="356" y="20"/>
                  </a:lnTo>
                  <a:lnTo>
                    <a:pt x="359" y="23"/>
                  </a:lnTo>
                  <a:lnTo>
                    <a:pt x="362" y="32"/>
                  </a:lnTo>
                  <a:lnTo>
                    <a:pt x="365" y="30"/>
                  </a:lnTo>
                  <a:lnTo>
                    <a:pt x="367" y="31"/>
                  </a:lnTo>
                  <a:lnTo>
                    <a:pt x="370" y="34"/>
                  </a:lnTo>
                  <a:lnTo>
                    <a:pt x="373" y="31"/>
                  </a:lnTo>
                  <a:lnTo>
                    <a:pt x="376" y="34"/>
                  </a:lnTo>
                  <a:lnTo>
                    <a:pt x="379" y="39"/>
                  </a:lnTo>
                  <a:lnTo>
                    <a:pt x="382" y="28"/>
                  </a:lnTo>
                  <a:lnTo>
                    <a:pt x="384" y="26"/>
                  </a:lnTo>
                  <a:lnTo>
                    <a:pt x="387" y="26"/>
                  </a:lnTo>
                  <a:lnTo>
                    <a:pt x="390" y="27"/>
                  </a:lnTo>
                  <a:lnTo>
                    <a:pt x="393" y="18"/>
                  </a:lnTo>
                  <a:lnTo>
                    <a:pt x="396" y="25"/>
                  </a:lnTo>
                  <a:lnTo>
                    <a:pt x="399" y="44"/>
                  </a:lnTo>
                  <a:lnTo>
                    <a:pt x="402" y="41"/>
                  </a:lnTo>
                  <a:lnTo>
                    <a:pt x="405" y="42"/>
                  </a:lnTo>
                  <a:lnTo>
                    <a:pt x="408" y="47"/>
                  </a:lnTo>
                  <a:lnTo>
                    <a:pt x="410" y="46"/>
                  </a:lnTo>
                  <a:lnTo>
                    <a:pt x="413" y="30"/>
                  </a:lnTo>
                  <a:lnTo>
                    <a:pt x="416" y="29"/>
                  </a:lnTo>
                  <a:lnTo>
                    <a:pt x="419" y="29"/>
                  </a:lnTo>
                  <a:lnTo>
                    <a:pt x="422" y="31"/>
                  </a:lnTo>
                  <a:lnTo>
                    <a:pt x="425" y="24"/>
                  </a:lnTo>
                  <a:lnTo>
                    <a:pt x="427" y="15"/>
                  </a:lnTo>
                  <a:lnTo>
                    <a:pt x="430" y="7"/>
                  </a:lnTo>
                  <a:lnTo>
                    <a:pt x="433" y="11"/>
                  </a:lnTo>
                  <a:lnTo>
                    <a:pt x="436" y="7"/>
                  </a:lnTo>
                  <a:lnTo>
                    <a:pt x="439" y="22"/>
                  </a:lnTo>
                  <a:lnTo>
                    <a:pt x="442" y="18"/>
                  </a:lnTo>
                  <a:lnTo>
                    <a:pt x="445" y="7"/>
                  </a:lnTo>
                  <a:lnTo>
                    <a:pt x="448" y="3"/>
                  </a:lnTo>
                  <a:lnTo>
                    <a:pt x="450" y="11"/>
                  </a:lnTo>
                  <a:lnTo>
                    <a:pt x="453" y="13"/>
                  </a:lnTo>
                  <a:lnTo>
                    <a:pt x="456" y="14"/>
                  </a:lnTo>
                  <a:lnTo>
                    <a:pt x="459" y="19"/>
                  </a:lnTo>
                  <a:lnTo>
                    <a:pt x="462" y="11"/>
                  </a:lnTo>
                  <a:lnTo>
                    <a:pt x="465" y="25"/>
                  </a:lnTo>
                  <a:lnTo>
                    <a:pt x="468" y="22"/>
                  </a:lnTo>
                  <a:lnTo>
                    <a:pt x="471" y="20"/>
                  </a:lnTo>
                  <a:lnTo>
                    <a:pt x="473" y="15"/>
                  </a:lnTo>
                  <a:lnTo>
                    <a:pt x="476" y="21"/>
                  </a:lnTo>
                  <a:lnTo>
                    <a:pt x="479" y="19"/>
                  </a:lnTo>
                  <a:lnTo>
                    <a:pt x="482" y="27"/>
                  </a:lnTo>
                  <a:lnTo>
                    <a:pt x="485" y="30"/>
                  </a:lnTo>
                  <a:lnTo>
                    <a:pt x="488" y="26"/>
                  </a:lnTo>
                  <a:lnTo>
                    <a:pt x="490" y="25"/>
                  </a:lnTo>
                  <a:lnTo>
                    <a:pt x="493" y="33"/>
                  </a:lnTo>
                  <a:lnTo>
                    <a:pt x="496" y="33"/>
                  </a:lnTo>
                  <a:lnTo>
                    <a:pt x="499" y="46"/>
                  </a:lnTo>
                  <a:lnTo>
                    <a:pt x="502" y="24"/>
                  </a:lnTo>
                  <a:lnTo>
                    <a:pt x="505" y="27"/>
                  </a:lnTo>
                  <a:lnTo>
                    <a:pt x="508" y="31"/>
                  </a:lnTo>
                  <a:lnTo>
                    <a:pt x="511" y="30"/>
                  </a:lnTo>
                  <a:lnTo>
                    <a:pt x="514" y="31"/>
                  </a:lnTo>
                  <a:lnTo>
                    <a:pt x="517" y="27"/>
                  </a:lnTo>
                  <a:lnTo>
                    <a:pt x="519" y="30"/>
                  </a:lnTo>
                  <a:lnTo>
                    <a:pt x="522" y="44"/>
                  </a:lnTo>
                  <a:lnTo>
                    <a:pt x="525" y="30"/>
                  </a:lnTo>
                  <a:lnTo>
                    <a:pt x="528" y="21"/>
                  </a:lnTo>
                  <a:lnTo>
                    <a:pt x="531" y="27"/>
                  </a:lnTo>
                  <a:lnTo>
                    <a:pt x="534" y="33"/>
                  </a:lnTo>
                  <a:lnTo>
                    <a:pt x="536" y="37"/>
                  </a:lnTo>
                  <a:lnTo>
                    <a:pt x="539" y="44"/>
                  </a:lnTo>
                  <a:lnTo>
                    <a:pt x="542" y="49"/>
                  </a:lnTo>
                  <a:lnTo>
                    <a:pt x="545" y="57"/>
                  </a:lnTo>
                  <a:lnTo>
                    <a:pt x="548" y="63"/>
                  </a:lnTo>
                  <a:lnTo>
                    <a:pt x="551" y="78"/>
                  </a:lnTo>
                  <a:lnTo>
                    <a:pt x="554" y="91"/>
                  </a:lnTo>
                  <a:lnTo>
                    <a:pt x="557" y="106"/>
                  </a:lnTo>
                  <a:lnTo>
                    <a:pt x="560" y="114"/>
                  </a:lnTo>
                  <a:lnTo>
                    <a:pt x="562" y="134"/>
                  </a:lnTo>
                  <a:lnTo>
                    <a:pt x="565" y="137"/>
                  </a:lnTo>
                  <a:lnTo>
                    <a:pt x="568" y="139"/>
                  </a:lnTo>
                  <a:lnTo>
                    <a:pt x="571" y="137"/>
                  </a:lnTo>
                  <a:lnTo>
                    <a:pt x="574" y="133"/>
                  </a:lnTo>
                  <a:lnTo>
                    <a:pt x="577" y="140"/>
                  </a:lnTo>
                  <a:lnTo>
                    <a:pt x="580" y="138"/>
                  </a:lnTo>
                  <a:lnTo>
                    <a:pt x="582" y="143"/>
                  </a:lnTo>
                  <a:lnTo>
                    <a:pt x="585" y="139"/>
                  </a:lnTo>
                  <a:lnTo>
                    <a:pt x="588" y="145"/>
                  </a:lnTo>
                  <a:lnTo>
                    <a:pt x="591" y="137"/>
                  </a:lnTo>
                  <a:lnTo>
                    <a:pt x="594" y="134"/>
                  </a:lnTo>
                  <a:lnTo>
                    <a:pt x="597" y="133"/>
                  </a:lnTo>
                  <a:lnTo>
                    <a:pt x="600" y="140"/>
                  </a:lnTo>
                  <a:lnTo>
                    <a:pt x="603" y="160"/>
                  </a:lnTo>
                  <a:lnTo>
                    <a:pt x="605" y="166"/>
                  </a:lnTo>
                  <a:lnTo>
                    <a:pt x="608" y="174"/>
                  </a:lnTo>
                  <a:lnTo>
                    <a:pt x="611" y="182"/>
                  </a:lnTo>
                  <a:lnTo>
                    <a:pt x="614" y="187"/>
                  </a:lnTo>
                  <a:lnTo>
                    <a:pt x="617" y="192"/>
                  </a:lnTo>
                  <a:lnTo>
                    <a:pt x="620" y="210"/>
                  </a:lnTo>
                  <a:lnTo>
                    <a:pt x="623" y="215"/>
                  </a:lnTo>
                  <a:lnTo>
                    <a:pt x="625" y="222"/>
                  </a:lnTo>
                  <a:lnTo>
                    <a:pt x="628" y="227"/>
                  </a:lnTo>
                  <a:lnTo>
                    <a:pt x="631" y="231"/>
                  </a:lnTo>
                  <a:lnTo>
                    <a:pt x="634" y="233"/>
                  </a:lnTo>
                  <a:lnTo>
                    <a:pt x="637" y="233"/>
                  </a:lnTo>
                  <a:lnTo>
                    <a:pt x="640" y="238"/>
                  </a:lnTo>
                  <a:lnTo>
                    <a:pt x="643" y="236"/>
                  </a:lnTo>
                  <a:lnTo>
                    <a:pt x="645" y="240"/>
                  </a:lnTo>
                  <a:lnTo>
                    <a:pt x="648" y="236"/>
                  </a:lnTo>
                  <a:lnTo>
                    <a:pt x="651" y="227"/>
                  </a:lnTo>
                  <a:lnTo>
                    <a:pt x="654" y="225"/>
                  </a:lnTo>
                  <a:lnTo>
                    <a:pt x="657" y="225"/>
                  </a:lnTo>
                  <a:lnTo>
                    <a:pt x="660" y="224"/>
                  </a:lnTo>
                  <a:lnTo>
                    <a:pt x="663" y="227"/>
                  </a:lnTo>
                  <a:lnTo>
                    <a:pt x="666" y="228"/>
                  </a:lnTo>
                  <a:lnTo>
                    <a:pt x="669" y="221"/>
                  </a:lnTo>
                  <a:lnTo>
                    <a:pt x="671" y="221"/>
                  </a:lnTo>
                  <a:lnTo>
                    <a:pt x="674" y="220"/>
                  </a:lnTo>
                  <a:lnTo>
                    <a:pt x="677" y="217"/>
                  </a:lnTo>
                  <a:lnTo>
                    <a:pt x="680" y="218"/>
                  </a:lnTo>
                  <a:lnTo>
                    <a:pt x="683" y="208"/>
                  </a:lnTo>
                  <a:lnTo>
                    <a:pt x="686" y="202"/>
                  </a:lnTo>
                  <a:lnTo>
                    <a:pt x="688" y="196"/>
                  </a:lnTo>
                  <a:lnTo>
                    <a:pt x="691" y="190"/>
                  </a:lnTo>
                  <a:lnTo>
                    <a:pt x="694" y="178"/>
                  </a:lnTo>
                  <a:lnTo>
                    <a:pt x="697" y="161"/>
                  </a:lnTo>
                  <a:lnTo>
                    <a:pt x="700" y="146"/>
                  </a:lnTo>
                  <a:lnTo>
                    <a:pt x="703" y="134"/>
                  </a:lnTo>
                  <a:lnTo>
                    <a:pt x="706" y="126"/>
                  </a:lnTo>
                  <a:lnTo>
                    <a:pt x="709" y="116"/>
                  </a:lnTo>
                  <a:lnTo>
                    <a:pt x="712" y="117"/>
                  </a:lnTo>
                  <a:lnTo>
                    <a:pt x="714" y="110"/>
                  </a:lnTo>
                  <a:lnTo>
                    <a:pt x="717" y="110"/>
                  </a:lnTo>
                  <a:lnTo>
                    <a:pt x="720" y="104"/>
                  </a:lnTo>
                  <a:lnTo>
                    <a:pt x="723" y="84"/>
                  </a:lnTo>
                  <a:lnTo>
                    <a:pt x="726" y="81"/>
                  </a:lnTo>
                  <a:lnTo>
                    <a:pt x="729" y="80"/>
                  </a:lnTo>
                  <a:lnTo>
                    <a:pt x="732" y="76"/>
                  </a:lnTo>
                  <a:lnTo>
                    <a:pt x="734" y="75"/>
                  </a:lnTo>
                  <a:lnTo>
                    <a:pt x="737" y="70"/>
                  </a:lnTo>
                  <a:lnTo>
                    <a:pt x="740" y="71"/>
                  </a:lnTo>
                  <a:lnTo>
                    <a:pt x="743" y="73"/>
                  </a:lnTo>
                  <a:lnTo>
                    <a:pt x="746" y="81"/>
                  </a:lnTo>
                  <a:lnTo>
                    <a:pt x="749" y="77"/>
                  </a:lnTo>
                  <a:lnTo>
                    <a:pt x="752" y="73"/>
                  </a:lnTo>
                  <a:lnTo>
                    <a:pt x="755" y="64"/>
                  </a:lnTo>
                  <a:lnTo>
                    <a:pt x="758" y="57"/>
                  </a:lnTo>
                  <a:lnTo>
                    <a:pt x="760" y="45"/>
                  </a:lnTo>
                  <a:lnTo>
                    <a:pt x="763" y="36"/>
                  </a:lnTo>
                  <a:lnTo>
                    <a:pt x="766" y="32"/>
                  </a:lnTo>
                  <a:lnTo>
                    <a:pt x="769" y="21"/>
                  </a:lnTo>
                  <a:lnTo>
                    <a:pt x="772" y="23"/>
                  </a:lnTo>
                  <a:lnTo>
                    <a:pt x="775" y="12"/>
                  </a:lnTo>
                  <a:lnTo>
                    <a:pt x="777" y="13"/>
                  </a:lnTo>
                  <a:lnTo>
                    <a:pt x="780" y="14"/>
                  </a:lnTo>
                  <a:lnTo>
                    <a:pt x="783" y="20"/>
                  </a:lnTo>
                  <a:lnTo>
                    <a:pt x="786" y="37"/>
                  </a:lnTo>
                  <a:lnTo>
                    <a:pt x="789" y="28"/>
                  </a:lnTo>
                  <a:lnTo>
                    <a:pt x="792" y="18"/>
                  </a:lnTo>
                  <a:lnTo>
                    <a:pt x="795" y="34"/>
                  </a:lnTo>
                  <a:lnTo>
                    <a:pt x="798" y="31"/>
                  </a:lnTo>
                  <a:lnTo>
                    <a:pt x="800" y="32"/>
                  </a:lnTo>
                  <a:lnTo>
                    <a:pt x="803" y="37"/>
                  </a:lnTo>
                  <a:lnTo>
                    <a:pt x="806" y="32"/>
                  </a:lnTo>
                  <a:lnTo>
                    <a:pt x="809" y="31"/>
                  </a:lnTo>
                  <a:lnTo>
                    <a:pt x="812" y="24"/>
                  </a:lnTo>
                  <a:lnTo>
                    <a:pt x="815" y="18"/>
                  </a:lnTo>
                  <a:lnTo>
                    <a:pt x="818" y="21"/>
                  </a:lnTo>
                  <a:lnTo>
                    <a:pt x="821" y="18"/>
                  </a:lnTo>
                  <a:lnTo>
                    <a:pt x="823" y="26"/>
                  </a:lnTo>
                  <a:lnTo>
                    <a:pt x="826" y="30"/>
                  </a:lnTo>
                  <a:lnTo>
                    <a:pt x="829" y="41"/>
                  </a:lnTo>
                  <a:lnTo>
                    <a:pt x="832" y="27"/>
                  </a:lnTo>
                  <a:lnTo>
                    <a:pt x="835" y="24"/>
                  </a:lnTo>
                  <a:lnTo>
                    <a:pt x="838" y="18"/>
                  </a:lnTo>
                  <a:lnTo>
                    <a:pt x="840" y="22"/>
                  </a:lnTo>
                  <a:lnTo>
                    <a:pt x="843" y="15"/>
                  </a:lnTo>
                  <a:lnTo>
                    <a:pt x="846" y="20"/>
                  </a:lnTo>
                  <a:lnTo>
                    <a:pt x="849" y="20"/>
                  </a:lnTo>
                  <a:lnTo>
                    <a:pt x="852" y="43"/>
                  </a:lnTo>
                  <a:lnTo>
                    <a:pt x="855" y="43"/>
                  </a:lnTo>
                  <a:lnTo>
                    <a:pt x="858" y="40"/>
                  </a:lnTo>
                  <a:lnTo>
                    <a:pt x="861" y="39"/>
                  </a:lnTo>
                  <a:lnTo>
                    <a:pt x="864" y="39"/>
                  </a:lnTo>
                  <a:lnTo>
                    <a:pt x="867" y="36"/>
                  </a:lnTo>
                  <a:lnTo>
                    <a:pt x="869" y="36"/>
                  </a:lnTo>
                  <a:lnTo>
                    <a:pt x="872" y="27"/>
                  </a:lnTo>
                  <a:lnTo>
                    <a:pt x="875" y="31"/>
                  </a:lnTo>
                  <a:lnTo>
                    <a:pt x="878" y="24"/>
                  </a:lnTo>
                  <a:lnTo>
                    <a:pt x="881" y="4"/>
                  </a:lnTo>
                  <a:lnTo>
                    <a:pt x="884" y="0"/>
                  </a:lnTo>
                  <a:lnTo>
                    <a:pt x="886" y="1"/>
                  </a:lnTo>
                  <a:lnTo>
                    <a:pt x="889" y="4"/>
                  </a:lnTo>
                  <a:lnTo>
                    <a:pt x="892" y="7"/>
                  </a:lnTo>
                  <a:lnTo>
                    <a:pt x="895" y="4"/>
                  </a:lnTo>
                  <a:lnTo>
                    <a:pt x="898" y="7"/>
                  </a:lnTo>
                  <a:lnTo>
                    <a:pt x="901" y="10"/>
                  </a:lnTo>
                  <a:lnTo>
                    <a:pt x="904" y="15"/>
                  </a:lnTo>
                  <a:lnTo>
                    <a:pt x="907" y="20"/>
                  </a:lnTo>
                  <a:lnTo>
                    <a:pt x="910" y="11"/>
                  </a:lnTo>
                  <a:lnTo>
                    <a:pt x="912" y="9"/>
                  </a:lnTo>
                  <a:lnTo>
                    <a:pt x="915" y="11"/>
                  </a:lnTo>
                  <a:lnTo>
                    <a:pt x="918" y="21"/>
                  </a:lnTo>
                  <a:lnTo>
                    <a:pt x="921" y="11"/>
                  </a:lnTo>
                  <a:lnTo>
                    <a:pt x="924" y="19"/>
                  </a:lnTo>
                  <a:lnTo>
                    <a:pt x="927" y="12"/>
                  </a:lnTo>
                  <a:lnTo>
                    <a:pt x="929" y="17"/>
                  </a:lnTo>
                  <a:lnTo>
                    <a:pt x="932" y="14"/>
                  </a:lnTo>
                  <a:lnTo>
                    <a:pt x="935" y="16"/>
                  </a:lnTo>
                  <a:lnTo>
                    <a:pt x="938" y="20"/>
                  </a:lnTo>
                  <a:lnTo>
                    <a:pt x="941" y="9"/>
                  </a:lnTo>
                  <a:lnTo>
                    <a:pt x="944" y="11"/>
                  </a:lnTo>
                  <a:lnTo>
                    <a:pt x="947" y="17"/>
                  </a:lnTo>
                  <a:lnTo>
                    <a:pt x="950" y="19"/>
                  </a:lnTo>
                  <a:lnTo>
                    <a:pt x="953" y="38"/>
                  </a:lnTo>
                  <a:lnTo>
                    <a:pt x="956" y="53"/>
                  </a:lnTo>
                  <a:lnTo>
                    <a:pt x="958" y="42"/>
                  </a:lnTo>
                  <a:lnTo>
                    <a:pt x="961" y="36"/>
                  </a:lnTo>
                  <a:lnTo>
                    <a:pt x="964" y="33"/>
                  </a:lnTo>
                  <a:lnTo>
                    <a:pt x="967" y="33"/>
                  </a:lnTo>
                  <a:lnTo>
                    <a:pt x="970" y="33"/>
                  </a:lnTo>
                  <a:lnTo>
                    <a:pt x="973" y="34"/>
                  </a:lnTo>
                  <a:lnTo>
                    <a:pt x="975" y="37"/>
                  </a:lnTo>
                  <a:lnTo>
                    <a:pt x="978" y="58"/>
                  </a:lnTo>
                  <a:lnTo>
                    <a:pt x="981" y="78"/>
                  </a:lnTo>
                  <a:lnTo>
                    <a:pt x="984" y="91"/>
                  </a:lnTo>
                  <a:lnTo>
                    <a:pt x="987" y="98"/>
                  </a:lnTo>
                  <a:lnTo>
                    <a:pt x="990" y="108"/>
                  </a:lnTo>
                  <a:lnTo>
                    <a:pt x="993" y="108"/>
                  </a:lnTo>
                  <a:lnTo>
                    <a:pt x="995" y="113"/>
                  </a:lnTo>
                  <a:lnTo>
                    <a:pt x="998" y="118"/>
                  </a:lnTo>
                  <a:lnTo>
                    <a:pt x="1001" y="122"/>
                  </a:lnTo>
                  <a:lnTo>
                    <a:pt x="1004" y="133"/>
                  </a:lnTo>
                  <a:lnTo>
                    <a:pt x="1007" y="140"/>
                  </a:lnTo>
                  <a:lnTo>
                    <a:pt x="1010" y="138"/>
                  </a:lnTo>
                  <a:lnTo>
                    <a:pt x="1013" y="143"/>
                  </a:lnTo>
                  <a:lnTo>
                    <a:pt x="1016" y="139"/>
                  </a:lnTo>
                  <a:lnTo>
                    <a:pt x="1019" y="145"/>
                  </a:lnTo>
                  <a:lnTo>
                    <a:pt x="1021" y="137"/>
                  </a:lnTo>
                  <a:lnTo>
                    <a:pt x="1024" y="134"/>
                  </a:lnTo>
                  <a:lnTo>
                    <a:pt x="1027" y="130"/>
                  </a:lnTo>
                  <a:lnTo>
                    <a:pt x="1030" y="129"/>
                  </a:lnTo>
                  <a:lnTo>
                    <a:pt x="1033" y="132"/>
                  </a:lnTo>
                  <a:lnTo>
                    <a:pt x="1036" y="150"/>
                  </a:lnTo>
                  <a:lnTo>
                    <a:pt x="1038" y="159"/>
                  </a:lnTo>
                  <a:lnTo>
                    <a:pt x="1041" y="167"/>
                  </a:lnTo>
                  <a:lnTo>
                    <a:pt x="1044" y="173"/>
                  </a:lnTo>
                  <a:lnTo>
                    <a:pt x="1047" y="186"/>
                  </a:lnTo>
                  <a:lnTo>
                    <a:pt x="1050" y="210"/>
                  </a:lnTo>
                  <a:lnTo>
                    <a:pt x="1053" y="215"/>
                  </a:lnTo>
                  <a:lnTo>
                    <a:pt x="1056" y="220"/>
                  </a:lnTo>
                  <a:lnTo>
                    <a:pt x="1059" y="224"/>
                  </a:lnTo>
                  <a:lnTo>
                    <a:pt x="1062" y="229"/>
                  </a:lnTo>
                  <a:lnTo>
                    <a:pt x="1064" y="231"/>
                  </a:lnTo>
                  <a:lnTo>
                    <a:pt x="1067" y="233"/>
                  </a:lnTo>
                  <a:lnTo>
                    <a:pt x="1070" y="238"/>
                  </a:lnTo>
                  <a:lnTo>
                    <a:pt x="1073" y="236"/>
                  </a:lnTo>
                  <a:lnTo>
                    <a:pt x="1076" y="247"/>
                  </a:lnTo>
                  <a:lnTo>
                    <a:pt x="1079" y="245"/>
                  </a:lnTo>
                  <a:lnTo>
                    <a:pt x="1082" y="237"/>
                  </a:lnTo>
                  <a:lnTo>
                    <a:pt x="1084" y="235"/>
                  </a:lnTo>
                  <a:lnTo>
                    <a:pt x="1087" y="227"/>
                  </a:lnTo>
                  <a:lnTo>
                    <a:pt x="1090" y="225"/>
                  </a:lnTo>
                  <a:lnTo>
                    <a:pt x="1093" y="225"/>
                  </a:lnTo>
                  <a:lnTo>
                    <a:pt x="1096" y="227"/>
                  </a:lnTo>
                  <a:lnTo>
                    <a:pt x="1099" y="228"/>
                  </a:lnTo>
                  <a:lnTo>
                    <a:pt x="1102" y="226"/>
                  </a:lnTo>
                  <a:lnTo>
                    <a:pt x="1105" y="220"/>
                  </a:lnTo>
                  <a:lnTo>
                    <a:pt x="1108" y="218"/>
                  </a:lnTo>
                  <a:lnTo>
                    <a:pt x="1110" y="222"/>
                  </a:lnTo>
                  <a:lnTo>
                    <a:pt x="1113" y="225"/>
                  </a:lnTo>
                  <a:lnTo>
                    <a:pt x="1116" y="229"/>
                  </a:lnTo>
                  <a:lnTo>
                    <a:pt x="1119" y="227"/>
                  </a:lnTo>
                  <a:lnTo>
                    <a:pt x="1122" y="228"/>
                  </a:lnTo>
                  <a:lnTo>
                    <a:pt x="1125" y="228"/>
                  </a:lnTo>
                  <a:lnTo>
                    <a:pt x="1127" y="206"/>
                  </a:lnTo>
                  <a:lnTo>
                    <a:pt x="1130" y="181"/>
                  </a:lnTo>
                  <a:lnTo>
                    <a:pt x="1133" y="160"/>
                  </a:lnTo>
                  <a:lnTo>
                    <a:pt x="1136" y="148"/>
                  </a:lnTo>
                  <a:lnTo>
                    <a:pt x="1139" y="141"/>
                  </a:lnTo>
                  <a:lnTo>
                    <a:pt x="1142" y="137"/>
                  </a:lnTo>
                  <a:lnTo>
                    <a:pt x="1145" y="132"/>
                  </a:lnTo>
                  <a:lnTo>
                    <a:pt x="1148" y="132"/>
                  </a:lnTo>
                  <a:lnTo>
                    <a:pt x="1150" y="121"/>
                  </a:lnTo>
                  <a:lnTo>
                    <a:pt x="1153" y="110"/>
                  </a:lnTo>
                  <a:lnTo>
                    <a:pt x="1156" y="110"/>
                  </a:lnTo>
                  <a:lnTo>
                    <a:pt x="1159" y="104"/>
                  </a:lnTo>
                  <a:lnTo>
                    <a:pt x="1162" y="89"/>
                  </a:lnTo>
                  <a:lnTo>
                    <a:pt x="1165" y="81"/>
                  </a:lnTo>
                  <a:lnTo>
                    <a:pt x="1168" y="80"/>
                  </a:lnTo>
                  <a:lnTo>
                    <a:pt x="1171" y="76"/>
                  </a:lnTo>
                  <a:lnTo>
                    <a:pt x="1173" y="75"/>
                  </a:lnTo>
                  <a:lnTo>
                    <a:pt x="1176" y="81"/>
                  </a:lnTo>
                  <a:lnTo>
                    <a:pt x="1179" y="77"/>
                  </a:lnTo>
                  <a:lnTo>
                    <a:pt x="1182" y="73"/>
                  </a:lnTo>
                  <a:lnTo>
                    <a:pt x="1185" y="65"/>
                  </a:lnTo>
                  <a:lnTo>
                    <a:pt x="1188" y="61"/>
                  </a:lnTo>
                  <a:lnTo>
                    <a:pt x="1190" y="55"/>
                  </a:lnTo>
                  <a:lnTo>
                    <a:pt x="1193" y="50"/>
                  </a:lnTo>
                  <a:lnTo>
                    <a:pt x="1196" y="51"/>
                  </a:lnTo>
                  <a:lnTo>
                    <a:pt x="1199" y="51"/>
                  </a:lnTo>
                  <a:lnTo>
                    <a:pt x="1202" y="52"/>
                  </a:lnTo>
                  <a:lnTo>
                    <a:pt x="1205" y="48"/>
                  </a:lnTo>
                  <a:lnTo>
                    <a:pt x="1208" y="39"/>
                  </a:lnTo>
                  <a:lnTo>
                    <a:pt x="1211" y="31"/>
                  </a:lnTo>
                  <a:lnTo>
                    <a:pt x="1214" y="23"/>
                  </a:lnTo>
                  <a:lnTo>
                    <a:pt x="1216" y="26"/>
                  </a:lnTo>
                  <a:lnTo>
                    <a:pt x="1219" y="31"/>
                  </a:lnTo>
                  <a:lnTo>
                    <a:pt x="1222" y="31"/>
                  </a:lnTo>
                  <a:lnTo>
                    <a:pt x="1225" y="24"/>
                  </a:lnTo>
                  <a:lnTo>
                    <a:pt x="1228" y="25"/>
                  </a:lnTo>
                  <a:lnTo>
                    <a:pt x="1231" y="24"/>
                  </a:lnTo>
                  <a:lnTo>
                    <a:pt x="1234" y="27"/>
                  </a:lnTo>
                  <a:lnTo>
                    <a:pt x="1236" y="30"/>
                  </a:lnTo>
                  <a:lnTo>
                    <a:pt x="1239" y="33"/>
                  </a:lnTo>
                  <a:lnTo>
                    <a:pt x="1242" y="37"/>
                  </a:lnTo>
                  <a:lnTo>
                    <a:pt x="1245" y="44"/>
                  </a:lnTo>
                  <a:lnTo>
                    <a:pt x="1248" y="52"/>
                  </a:lnTo>
                  <a:lnTo>
                    <a:pt x="1251" y="52"/>
                  </a:lnTo>
                  <a:lnTo>
                    <a:pt x="1254" y="56"/>
                  </a:lnTo>
                  <a:lnTo>
                    <a:pt x="1257" y="52"/>
                  </a:lnTo>
                  <a:lnTo>
                    <a:pt x="1260" y="55"/>
                  </a:lnTo>
                  <a:lnTo>
                    <a:pt x="1262" y="55"/>
                  </a:lnTo>
                  <a:lnTo>
                    <a:pt x="1265" y="52"/>
                  </a:lnTo>
                  <a:lnTo>
                    <a:pt x="1268" y="23"/>
                  </a:lnTo>
                  <a:lnTo>
                    <a:pt x="1271" y="24"/>
                  </a:lnTo>
                  <a:lnTo>
                    <a:pt x="1274" y="31"/>
                  </a:lnTo>
                  <a:lnTo>
                    <a:pt x="1277" y="31"/>
                  </a:lnTo>
                  <a:lnTo>
                    <a:pt x="1279" y="26"/>
                  </a:lnTo>
                  <a:lnTo>
                    <a:pt x="1282" y="30"/>
                  </a:lnTo>
                  <a:lnTo>
                    <a:pt x="1285" y="31"/>
                  </a:lnTo>
                  <a:lnTo>
                    <a:pt x="1288" y="24"/>
                  </a:lnTo>
                  <a:lnTo>
                    <a:pt x="1291" y="21"/>
                  </a:lnTo>
                  <a:lnTo>
                    <a:pt x="1294" y="33"/>
                  </a:lnTo>
                  <a:lnTo>
                    <a:pt x="1297" y="37"/>
                  </a:lnTo>
                  <a:lnTo>
                    <a:pt x="1300" y="44"/>
                  </a:lnTo>
                  <a:lnTo>
                    <a:pt x="1303" y="52"/>
                  </a:lnTo>
                  <a:lnTo>
                    <a:pt x="1306" y="52"/>
                  </a:lnTo>
                  <a:lnTo>
                    <a:pt x="1308" y="56"/>
                  </a:lnTo>
                  <a:lnTo>
                    <a:pt x="1311" y="52"/>
                  </a:lnTo>
                  <a:lnTo>
                    <a:pt x="1314" y="55"/>
                  </a:lnTo>
                  <a:lnTo>
                    <a:pt x="1317" y="55"/>
                  </a:lnTo>
                  <a:lnTo>
                    <a:pt x="1320" y="52"/>
                  </a:lnTo>
                  <a:lnTo>
                    <a:pt x="1323" y="36"/>
                  </a:lnTo>
                  <a:lnTo>
                    <a:pt x="1325" y="36"/>
                  </a:lnTo>
                  <a:lnTo>
                    <a:pt x="1328" y="27"/>
                  </a:lnTo>
                  <a:lnTo>
                    <a:pt x="1331" y="31"/>
                  </a:lnTo>
                  <a:lnTo>
                    <a:pt x="1334" y="31"/>
                  </a:lnTo>
                  <a:lnTo>
                    <a:pt x="1337" y="42"/>
                  </a:lnTo>
                  <a:lnTo>
                    <a:pt x="1340" y="47"/>
                  </a:lnTo>
                  <a:lnTo>
                    <a:pt x="1343" y="45"/>
                  </a:lnTo>
                  <a:lnTo>
                    <a:pt x="1345" y="42"/>
                  </a:lnTo>
                  <a:lnTo>
                    <a:pt x="1348" y="43"/>
                  </a:lnTo>
                  <a:lnTo>
                    <a:pt x="1351" y="45"/>
                  </a:lnTo>
                  <a:lnTo>
                    <a:pt x="1354" y="44"/>
                  </a:lnTo>
                  <a:lnTo>
                    <a:pt x="1357" y="47"/>
                  </a:lnTo>
                  <a:lnTo>
                    <a:pt x="1360" y="33"/>
                  </a:lnTo>
                  <a:lnTo>
                    <a:pt x="1363" y="33"/>
                  </a:lnTo>
                  <a:lnTo>
                    <a:pt x="1366" y="46"/>
                  </a:lnTo>
                  <a:lnTo>
                    <a:pt x="1369" y="28"/>
                  </a:lnTo>
                  <a:lnTo>
                    <a:pt x="1371" y="41"/>
                  </a:lnTo>
                  <a:lnTo>
                    <a:pt x="1374" y="51"/>
                  </a:lnTo>
                  <a:lnTo>
                    <a:pt x="1377" y="49"/>
                  </a:lnTo>
                  <a:lnTo>
                    <a:pt x="1380" y="55"/>
                  </a:lnTo>
                  <a:lnTo>
                    <a:pt x="1383" y="49"/>
                  </a:lnTo>
                  <a:lnTo>
                    <a:pt x="1386" y="37"/>
                  </a:lnTo>
                  <a:lnTo>
                    <a:pt x="1388" y="37"/>
                  </a:lnTo>
                  <a:lnTo>
                    <a:pt x="1391" y="34"/>
                  </a:lnTo>
                  <a:lnTo>
                    <a:pt x="1394" y="34"/>
                  </a:lnTo>
                  <a:lnTo>
                    <a:pt x="1397" y="38"/>
                  </a:lnTo>
                  <a:lnTo>
                    <a:pt x="1400" y="36"/>
                  </a:lnTo>
                  <a:lnTo>
                    <a:pt x="1403" y="34"/>
                  </a:lnTo>
                  <a:lnTo>
                    <a:pt x="1406" y="39"/>
                  </a:lnTo>
                  <a:lnTo>
                    <a:pt x="1409" y="41"/>
                  </a:lnTo>
                  <a:lnTo>
                    <a:pt x="1412" y="43"/>
                  </a:lnTo>
                  <a:lnTo>
                    <a:pt x="1414" y="57"/>
                  </a:lnTo>
                  <a:lnTo>
                    <a:pt x="1417" y="77"/>
                  </a:lnTo>
                  <a:lnTo>
                    <a:pt x="1420" y="91"/>
                  </a:lnTo>
                  <a:lnTo>
                    <a:pt x="1423" y="106"/>
                  </a:lnTo>
                  <a:lnTo>
                    <a:pt x="1426" y="114"/>
                  </a:lnTo>
                  <a:lnTo>
                    <a:pt x="1429" y="134"/>
                  </a:lnTo>
                  <a:lnTo>
                    <a:pt x="1431" y="137"/>
                  </a:lnTo>
                  <a:lnTo>
                    <a:pt x="1434" y="139"/>
                  </a:lnTo>
                  <a:lnTo>
                    <a:pt x="1437" y="137"/>
                  </a:lnTo>
                  <a:lnTo>
                    <a:pt x="1440" y="130"/>
                  </a:lnTo>
                  <a:lnTo>
                    <a:pt x="1443" y="123"/>
                  </a:lnTo>
                  <a:lnTo>
                    <a:pt x="1446" y="119"/>
                  </a:lnTo>
                  <a:lnTo>
                    <a:pt x="1449" y="117"/>
                  </a:lnTo>
                  <a:lnTo>
                    <a:pt x="1452" y="121"/>
                  </a:lnTo>
                  <a:lnTo>
                    <a:pt x="1455" y="121"/>
                  </a:lnTo>
                  <a:lnTo>
                    <a:pt x="1458" y="119"/>
                  </a:lnTo>
                  <a:lnTo>
                    <a:pt x="1460" y="124"/>
                  </a:lnTo>
                  <a:lnTo>
                    <a:pt x="1463" y="124"/>
                  </a:lnTo>
                  <a:lnTo>
                    <a:pt x="1466" y="130"/>
                  </a:lnTo>
                  <a:lnTo>
                    <a:pt x="1469" y="133"/>
                  </a:lnTo>
                  <a:lnTo>
                    <a:pt x="1472" y="135"/>
                  </a:lnTo>
                  <a:lnTo>
                    <a:pt x="1475" y="139"/>
                  </a:lnTo>
                  <a:lnTo>
                    <a:pt x="1477" y="147"/>
                  </a:lnTo>
                  <a:lnTo>
                    <a:pt x="1480" y="170"/>
                  </a:lnTo>
                  <a:lnTo>
                    <a:pt x="1483" y="174"/>
                  </a:lnTo>
                  <a:lnTo>
                    <a:pt x="1486" y="189"/>
                  </a:lnTo>
                  <a:lnTo>
                    <a:pt x="1489" y="194"/>
                  </a:lnTo>
                  <a:lnTo>
                    <a:pt x="1492" y="194"/>
                  </a:lnTo>
                  <a:lnTo>
                    <a:pt x="1495" y="198"/>
                  </a:lnTo>
                  <a:lnTo>
                    <a:pt x="1498" y="200"/>
                  </a:lnTo>
                  <a:lnTo>
                    <a:pt x="1501" y="208"/>
                  </a:lnTo>
                  <a:lnTo>
                    <a:pt x="1503" y="229"/>
                  </a:lnTo>
                  <a:lnTo>
                    <a:pt x="1506" y="247"/>
                  </a:lnTo>
                  <a:lnTo>
                    <a:pt x="1509" y="245"/>
                  </a:lnTo>
                  <a:lnTo>
                    <a:pt x="1512" y="221"/>
                  </a:lnTo>
                  <a:lnTo>
                    <a:pt x="1515" y="221"/>
                  </a:lnTo>
                  <a:lnTo>
                    <a:pt x="1518" y="218"/>
                  </a:lnTo>
                  <a:lnTo>
                    <a:pt x="1521" y="219"/>
                  </a:lnTo>
                  <a:lnTo>
                    <a:pt x="1523" y="217"/>
                  </a:lnTo>
                  <a:lnTo>
                    <a:pt x="1526" y="218"/>
                  </a:lnTo>
                  <a:lnTo>
                    <a:pt x="1529" y="222"/>
                  </a:lnTo>
                  <a:lnTo>
                    <a:pt x="1532" y="226"/>
                  </a:lnTo>
                  <a:lnTo>
                    <a:pt x="1535" y="214"/>
                  </a:lnTo>
                  <a:lnTo>
                    <a:pt x="1538" y="218"/>
                  </a:lnTo>
                  <a:lnTo>
                    <a:pt x="1540" y="222"/>
                  </a:lnTo>
                  <a:lnTo>
                    <a:pt x="1543" y="225"/>
                  </a:lnTo>
                  <a:lnTo>
                    <a:pt x="1546" y="229"/>
                  </a:lnTo>
                  <a:lnTo>
                    <a:pt x="1549" y="227"/>
                  </a:lnTo>
                  <a:lnTo>
                    <a:pt x="1552" y="228"/>
                  </a:lnTo>
                  <a:lnTo>
                    <a:pt x="1555" y="228"/>
                  </a:lnTo>
                  <a:lnTo>
                    <a:pt x="1558" y="206"/>
                  </a:lnTo>
                  <a:lnTo>
                    <a:pt x="1561" y="181"/>
                  </a:lnTo>
                  <a:lnTo>
                    <a:pt x="1564" y="157"/>
                  </a:lnTo>
                  <a:lnTo>
                    <a:pt x="1566" y="148"/>
                  </a:lnTo>
                  <a:lnTo>
                    <a:pt x="1569" y="141"/>
                  </a:lnTo>
                  <a:lnTo>
                    <a:pt x="1572" y="137"/>
                  </a:lnTo>
                  <a:lnTo>
                    <a:pt x="1575" y="132"/>
                  </a:lnTo>
                  <a:lnTo>
                    <a:pt x="1578" y="132"/>
                  </a:lnTo>
                  <a:lnTo>
                    <a:pt x="1581" y="121"/>
                  </a:lnTo>
                  <a:lnTo>
                    <a:pt x="1584" y="105"/>
                  </a:lnTo>
                  <a:lnTo>
                    <a:pt x="1586" y="105"/>
                  </a:lnTo>
                  <a:lnTo>
                    <a:pt x="1589" y="100"/>
                  </a:lnTo>
                  <a:lnTo>
                    <a:pt x="1592" y="89"/>
                  </a:lnTo>
                  <a:lnTo>
                    <a:pt x="1595" y="79"/>
                  </a:lnTo>
                  <a:lnTo>
                    <a:pt x="1598" y="75"/>
                  </a:lnTo>
                  <a:lnTo>
                    <a:pt x="1601" y="72"/>
                  </a:lnTo>
                  <a:lnTo>
                    <a:pt x="1604" y="71"/>
                  </a:lnTo>
                  <a:lnTo>
                    <a:pt x="1607" y="64"/>
                  </a:lnTo>
                  <a:lnTo>
                    <a:pt x="1610" y="64"/>
                  </a:lnTo>
                  <a:lnTo>
                    <a:pt x="1612" y="62"/>
                  </a:lnTo>
                  <a:lnTo>
                    <a:pt x="1615" y="59"/>
                  </a:lnTo>
                  <a:lnTo>
                    <a:pt x="1618" y="58"/>
                  </a:lnTo>
                  <a:lnTo>
                    <a:pt x="1621" y="55"/>
                  </a:lnTo>
                  <a:lnTo>
                    <a:pt x="1624" y="50"/>
                  </a:lnTo>
                  <a:lnTo>
                    <a:pt x="1627" y="42"/>
                  </a:lnTo>
                  <a:lnTo>
                    <a:pt x="1629" y="32"/>
                  </a:lnTo>
                  <a:lnTo>
                    <a:pt x="1632" y="27"/>
                  </a:lnTo>
                  <a:lnTo>
                    <a:pt x="1635" y="28"/>
                  </a:lnTo>
                  <a:lnTo>
                    <a:pt x="1638" y="26"/>
                  </a:lnTo>
                  <a:lnTo>
                    <a:pt x="1641" y="12"/>
                  </a:lnTo>
                  <a:lnTo>
                    <a:pt x="1644" y="14"/>
                  </a:lnTo>
                  <a:lnTo>
                    <a:pt x="1647" y="10"/>
                  </a:lnTo>
                  <a:lnTo>
                    <a:pt x="1650" y="49"/>
                  </a:lnTo>
                  <a:lnTo>
                    <a:pt x="1653" y="48"/>
                  </a:lnTo>
                  <a:lnTo>
                    <a:pt x="1656" y="32"/>
                  </a:lnTo>
                  <a:lnTo>
                    <a:pt x="1658" y="30"/>
                  </a:lnTo>
                  <a:lnTo>
                    <a:pt x="1661" y="27"/>
                  </a:lnTo>
                  <a:lnTo>
                    <a:pt x="1664" y="25"/>
                  </a:lnTo>
                  <a:lnTo>
                    <a:pt x="1667" y="22"/>
                  </a:lnTo>
                  <a:lnTo>
                    <a:pt x="1670" y="32"/>
                  </a:lnTo>
                  <a:lnTo>
                    <a:pt x="1673" y="44"/>
                  </a:lnTo>
                  <a:lnTo>
                    <a:pt x="1675" y="28"/>
                  </a:lnTo>
                  <a:lnTo>
                    <a:pt x="1678" y="18"/>
                  </a:lnTo>
                  <a:lnTo>
                    <a:pt x="1681" y="14"/>
                  </a:lnTo>
                  <a:lnTo>
                    <a:pt x="1684" y="20"/>
                  </a:lnTo>
                  <a:lnTo>
                    <a:pt x="1687" y="15"/>
                  </a:lnTo>
                  <a:lnTo>
                    <a:pt x="1690" y="16"/>
                  </a:lnTo>
                  <a:lnTo>
                    <a:pt x="1693" y="14"/>
                  </a:lnTo>
                  <a:lnTo>
                    <a:pt x="1696" y="25"/>
                  </a:lnTo>
                  <a:lnTo>
                    <a:pt x="1698" y="22"/>
                  </a:lnTo>
                  <a:lnTo>
                    <a:pt x="1701" y="24"/>
                  </a:lnTo>
                  <a:lnTo>
                    <a:pt x="1704" y="26"/>
                  </a:lnTo>
                  <a:lnTo>
                    <a:pt x="1707" y="34"/>
                  </a:lnTo>
                  <a:lnTo>
                    <a:pt x="1710" y="38"/>
                  </a:lnTo>
                  <a:lnTo>
                    <a:pt x="1713" y="36"/>
                  </a:lnTo>
                  <a:lnTo>
                    <a:pt x="1716" y="31"/>
                  </a:lnTo>
                  <a:lnTo>
                    <a:pt x="1718" y="33"/>
                  </a:lnTo>
                  <a:lnTo>
                    <a:pt x="1721" y="25"/>
                  </a:lnTo>
                  <a:lnTo>
                    <a:pt x="1724" y="16"/>
                  </a:lnTo>
                  <a:lnTo>
                    <a:pt x="1727" y="3"/>
                  </a:lnTo>
                  <a:lnTo>
                    <a:pt x="1730" y="3"/>
                  </a:lnTo>
                  <a:lnTo>
                    <a:pt x="1733" y="1"/>
                  </a:lnTo>
                  <a:lnTo>
                    <a:pt x="1736" y="0"/>
                  </a:lnTo>
                  <a:lnTo>
                    <a:pt x="1738" y="5"/>
                  </a:lnTo>
                  <a:lnTo>
                    <a:pt x="1741" y="17"/>
                  </a:lnTo>
                  <a:lnTo>
                    <a:pt x="1744" y="14"/>
                  </a:lnTo>
                  <a:lnTo>
                    <a:pt x="1747" y="11"/>
                  </a:lnTo>
                  <a:lnTo>
                    <a:pt x="1750" y="7"/>
                  </a:lnTo>
                  <a:lnTo>
                    <a:pt x="1753" y="3"/>
                  </a:lnTo>
                  <a:lnTo>
                    <a:pt x="1756" y="1"/>
                  </a:lnTo>
                  <a:lnTo>
                    <a:pt x="1759" y="2"/>
                  </a:lnTo>
                  <a:lnTo>
                    <a:pt x="1762" y="1"/>
                  </a:lnTo>
                  <a:lnTo>
                    <a:pt x="1764" y="8"/>
                  </a:lnTo>
                  <a:lnTo>
                    <a:pt x="1767" y="12"/>
                  </a:lnTo>
                  <a:lnTo>
                    <a:pt x="1770" y="11"/>
                  </a:lnTo>
                  <a:lnTo>
                    <a:pt x="1773" y="14"/>
                  </a:lnTo>
                  <a:lnTo>
                    <a:pt x="1776" y="10"/>
                  </a:lnTo>
                  <a:lnTo>
                    <a:pt x="1779" y="11"/>
                  </a:lnTo>
                  <a:lnTo>
                    <a:pt x="1781" y="16"/>
                  </a:lnTo>
                  <a:lnTo>
                    <a:pt x="1784" y="16"/>
                  </a:lnTo>
                  <a:lnTo>
                    <a:pt x="1787" y="22"/>
                  </a:lnTo>
                  <a:lnTo>
                    <a:pt x="1790" y="10"/>
                  </a:lnTo>
                  <a:lnTo>
                    <a:pt x="1793" y="38"/>
                  </a:lnTo>
                  <a:lnTo>
                    <a:pt x="1796" y="34"/>
                  </a:lnTo>
                  <a:lnTo>
                    <a:pt x="1799" y="15"/>
                  </a:lnTo>
                  <a:lnTo>
                    <a:pt x="1802" y="17"/>
                  </a:lnTo>
                  <a:lnTo>
                    <a:pt x="1805" y="22"/>
                  </a:lnTo>
                  <a:lnTo>
                    <a:pt x="1808" y="16"/>
                  </a:lnTo>
                  <a:lnTo>
                    <a:pt x="1810" y="15"/>
                  </a:lnTo>
                  <a:lnTo>
                    <a:pt x="1813" y="13"/>
                  </a:lnTo>
                  <a:lnTo>
                    <a:pt x="1816" y="10"/>
                  </a:lnTo>
                  <a:lnTo>
                    <a:pt x="1819" y="11"/>
                  </a:lnTo>
                  <a:lnTo>
                    <a:pt x="1822" y="14"/>
                  </a:lnTo>
                  <a:lnTo>
                    <a:pt x="1825" y="11"/>
                  </a:lnTo>
                  <a:lnTo>
                    <a:pt x="1827" y="5"/>
                  </a:lnTo>
                  <a:lnTo>
                    <a:pt x="1830" y="28"/>
                  </a:lnTo>
                  <a:lnTo>
                    <a:pt x="1833" y="24"/>
                  </a:lnTo>
                  <a:lnTo>
                    <a:pt x="1836" y="24"/>
                  </a:lnTo>
                  <a:lnTo>
                    <a:pt x="1839" y="27"/>
                  </a:lnTo>
                  <a:lnTo>
                    <a:pt x="1842" y="30"/>
                  </a:lnTo>
                  <a:lnTo>
                    <a:pt x="1845" y="31"/>
                  </a:lnTo>
                  <a:lnTo>
                    <a:pt x="1848" y="17"/>
                  </a:lnTo>
                  <a:lnTo>
                    <a:pt x="1851" y="9"/>
                  </a:lnTo>
                  <a:lnTo>
                    <a:pt x="1853" y="1"/>
                  </a:lnTo>
                  <a:lnTo>
                    <a:pt x="1856" y="9"/>
                  </a:lnTo>
                  <a:lnTo>
                    <a:pt x="1859" y="4"/>
                  </a:lnTo>
                  <a:lnTo>
                    <a:pt x="1862" y="16"/>
                  </a:lnTo>
                  <a:lnTo>
                    <a:pt x="1865" y="16"/>
                  </a:lnTo>
                  <a:lnTo>
                    <a:pt x="1868" y="12"/>
                  </a:lnTo>
                  <a:lnTo>
                    <a:pt x="1871" y="11"/>
                  </a:lnTo>
                  <a:lnTo>
                    <a:pt x="1873" y="16"/>
                  </a:lnTo>
                  <a:lnTo>
                    <a:pt x="1876" y="11"/>
                  </a:lnTo>
                  <a:lnTo>
                    <a:pt x="1879" y="14"/>
                  </a:lnTo>
                  <a:lnTo>
                    <a:pt x="1882" y="22"/>
                  </a:lnTo>
                  <a:lnTo>
                    <a:pt x="1885" y="21"/>
                  </a:lnTo>
                  <a:lnTo>
                    <a:pt x="1888" y="23"/>
                  </a:lnTo>
                  <a:lnTo>
                    <a:pt x="1891" y="18"/>
                  </a:lnTo>
                  <a:lnTo>
                    <a:pt x="1893" y="20"/>
                  </a:lnTo>
                  <a:lnTo>
                    <a:pt x="1896" y="16"/>
                  </a:lnTo>
                  <a:lnTo>
                    <a:pt x="1899" y="13"/>
                  </a:lnTo>
                  <a:lnTo>
                    <a:pt x="1902" y="19"/>
                  </a:lnTo>
                  <a:lnTo>
                    <a:pt x="1905" y="38"/>
                  </a:lnTo>
                  <a:lnTo>
                    <a:pt x="1908" y="34"/>
                  </a:lnTo>
                  <a:lnTo>
                    <a:pt x="1911" y="15"/>
                  </a:lnTo>
                  <a:lnTo>
                    <a:pt x="1914" y="17"/>
                  </a:lnTo>
                  <a:lnTo>
                    <a:pt x="1916" y="28"/>
                  </a:lnTo>
                  <a:lnTo>
                    <a:pt x="1919" y="24"/>
                  </a:lnTo>
                  <a:lnTo>
                    <a:pt x="1922" y="16"/>
                  </a:lnTo>
                  <a:lnTo>
                    <a:pt x="1925" y="9"/>
                  </a:lnTo>
                  <a:lnTo>
                    <a:pt x="1928" y="16"/>
                  </a:lnTo>
                  <a:lnTo>
                    <a:pt x="1931" y="14"/>
                  </a:lnTo>
                  <a:lnTo>
                    <a:pt x="1933" y="18"/>
                  </a:lnTo>
                  <a:lnTo>
                    <a:pt x="1936" y="14"/>
                  </a:lnTo>
                  <a:lnTo>
                    <a:pt x="1939" y="20"/>
                  </a:lnTo>
                  <a:lnTo>
                    <a:pt x="1942" y="25"/>
                  </a:lnTo>
                  <a:lnTo>
                    <a:pt x="1945" y="30"/>
                  </a:lnTo>
                  <a:lnTo>
                    <a:pt x="1948" y="35"/>
                  </a:lnTo>
                  <a:lnTo>
                    <a:pt x="1951" y="28"/>
                  </a:lnTo>
                  <a:lnTo>
                    <a:pt x="1954" y="29"/>
                  </a:lnTo>
                  <a:lnTo>
                    <a:pt x="1957" y="33"/>
                  </a:lnTo>
                  <a:lnTo>
                    <a:pt x="1960" y="28"/>
                  </a:lnTo>
                  <a:lnTo>
                    <a:pt x="1962" y="19"/>
                  </a:lnTo>
                  <a:lnTo>
                    <a:pt x="1965" y="19"/>
                  </a:lnTo>
                  <a:lnTo>
                    <a:pt x="1968" y="18"/>
                  </a:lnTo>
                  <a:lnTo>
                    <a:pt x="1971" y="13"/>
                  </a:lnTo>
                  <a:lnTo>
                    <a:pt x="1974" y="13"/>
                  </a:lnTo>
                  <a:lnTo>
                    <a:pt x="1977" y="4"/>
                  </a:lnTo>
                  <a:lnTo>
                    <a:pt x="1979" y="9"/>
                  </a:lnTo>
                  <a:lnTo>
                    <a:pt x="1982" y="12"/>
                  </a:lnTo>
                  <a:lnTo>
                    <a:pt x="1985" y="0"/>
                  </a:lnTo>
                  <a:lnTo>
                    <a:pt x="1988" y="5"/>
                  </a:lnTo>
                  <a:lnTo>
                    <a:pt x="1991" y="11"/>
                  </a:lnTo>
                  <a:lnTo>
                    <a:pt x="1994" y="12"/>
                  </a:lnTo>
                  <a:lnTo>
                    <a:pt x="1997" y="18"/>
                  </a:lnTo>
                  <a:lnTo>
                    <a:pt x="2000" y="9"/>
                  </a:lnTo>
                  <a:lnTo>
                    <a:pt x="2003" y="6"/>
                  </a:lnTo>
                  <a:lnTo>
                    <a:pt x="2005" y="9"/>
                  </a:lnTo>
                  <a:lnTo>
                    <a:pt x="2008" y="2"/>
                  </a:lnTo>
                </a:path>
              </a:pathLst>
            </a:custGeom>
            <a:noFill/>
            <a:ln w="63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cxnSp>
          <p:nvCxnSpPr>
            <p:cNvPr id="16" name="Straight Connector 15">
              <a:extLst>
                <a:ext uri="{FF2B5EF4-FFF2-40B4-BE49-F238E27FC236}">
                  <a16:creationId xmlns:a16="http://schemas.microsoft.com/office/drawing/2014/main" id="{486FF77D-7293-4E30-9037-6983CAE8E17E}"/>
                </a:ext>
              </a:extLst>
            </p:cNvPr>
            <p:cNvCxnSpPr>
              <a:cxnSpLocks/>
              <a:stCxn id="12" idx="0"/>
            </p:cNvCxnSpPr>
            <p:nvPr/>
          </p:nvCxnSpPr>
          <p:spPr>
            <a:xfrm>
              <a:off x="3054096" y="1208903"/>
              <a:ext cx="1" cy="84430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37C546C-3D1D-4601-9C0A-C0AAC104C071}"/>
                </a:ext>
              </a:extLst>
            </p:cNvPr>
            <p:cNvCxnSpPr>
              <a:cxnSpLocks/>
              <a:stCxn id="11" idx="0"/>
            </p:cNvCxnSpPr>
            <p:nvPr/>
          </p:nvCxnSpPr>
          <p:spPr>
            <a:xfrm>
              <a:off x="2461384" y="1180097"/>
              <a:ext cx="0" cy="873114"/>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2DF49C2-8B60-4504-BB6E-C115FB1E1AB8}"/>
                </a:ext>
              </a:extLst>
            </p:cNvPr>
            <p:cNvCxnSpPr>
              <a:cxnSpLocks/>
              <a:stCxn id="10" idx="0"/>
            </p:cNvCxnSpPr>
            <p:nvPr/>
          </p:nvCxnSpPr>
          <p:spPr>
            <a:xfrm>
              <a:off x="1863158" y="1127285"/>
              <a:ext cx="5515" cy="92592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D373513-70EB-42CE-975D-0E55A565E26D}"/>
                </a:ext>
              </a:extLst>
            </p:cNvPr>
            <p:cNvSpPr txBox="1"/>
            <p:nvPr/>
          </p:nvSpPr>
          <p:spPr>
            <a:xfrm>
              <a:off x="980411" y="885875"/>
              <a:ext cx="319381" cy="145391"/>
            </a:xfrm>
            <a:prstGeom prst="rect">
              <a:avLst/>
            </a:prstGeom>
            <a:noFill/>
          </p:spPr>
          <p:txBody>
            <a:bodyPr wrap="none" rtlCol="0">
              <a:spAutoFit/>
            </a:bodyPr>
            <a:lstStyle/>
            <a:p>
              <a:r>
                <a:rPr lang="en-US" sz="1600" dirty="0"/>
                <a:t>time series</a:t>
              </a:r>
            </a:p>
          </p:txBody>
        </p:sp>
        <p:sp>
          <p:nvSpPr>
            <p:cNvPr id="20" name="TextBox 19">
              <a:extLst>
                <a:ext uri="{FF2B5EF4-FFF2-40B4-BE49-F238E27FC236}">
                  <a16:creationId xmlns:a16="http://schemas.microsoft.com/office/drawing/2014/main" id="{581E3F26-2AF3-4D28-BBF8-51C053BE95FB}"/>
                </a:ext>
              </a:extLst>
            </p:cNvPr>
            <p:cNvSpPr txBox="1"/>
            <p:nvPr/>
          </p:nvSpPr>
          <p:spPr>
            <a:xfrm>
              <a:off x="1013966" y="1183098"/>
              <a:ext cx="476038" cy="145391"/>
            </a:xfrm>
            <a:prstGeom prst="rect">
              <a:avLst/>
            </a:prstGeom>
            <a:noFill/>
          </p:spPr>
          <p:txBody>
            <a:bodyPr wrap="none" rtlCol="0">
              <a:spAutoFit/>
            </a:bodyPr>
            <a:lstStyle/>
            <a:p>
              <a:r>
                <a:rPr lang="en-US" sz="1600" dirty="0">
                  <a:solidFill>
                    <a:srgbClr val="00B050"/>
                  </a:solidFill>
                </a:rPr>
                <a:t>left matrix profile</a:t>
              </a:r>
            </a:p>
          </p:txBody>
        </p:sp>
        <p:sp>
          <p:nvSpPr>
            <p:cNvPr id="21" name="TextBox 20">
              <a:extLst>
                <a:ext uri="{FF2B5EF4-FFF2-40B4-BE49-F238E27FC236}">
                  <a16:creationId xmlns:a16="http://schemas.microsoft.com/office/drawing/2014/main" id="{1F5D9ACE-B833-441B-89EB-978D95E3BC53}"/>
                </a:ext>
              </a:extLst>
            </p:cNvPr>
            <p:cNvSpPr txBox="1"/>
            <p:nvPr/>
          </p:nvSpPr>
          <p:spPr>
            <a:xfrm>
              <a:off x="932122" y="1499144"/>
              <a:ext cx="508209" cy="145391"/>
            </a:xfrm>
            <a:prstGeom prst="rect">
              <a:avLst/>
            </a:prstGeom>
            <a:noFill/>
          </p:spPr>
          <p:txBody>
            <a:bodyPr wrap="none" rtlCol="0">
              <a:spAutoFit/>
            </a:bodyPr>
            <a:lstStyle/>
            <a:p>
              <a:r>
                <a:rPr lang="en-US" sz="1600" dirty="0">
                  <a:solidFill>
                    <a:srgbClr val="0000FF"/>
                  </a:solidFill>
                </a:rPr>
                <a:t>right matrix profile</a:t>
              </a:r>
            </a:p>
          </p:txBody>
        </p:sp>
        <p:sp>
          <p:nvSpPr>
            <p:cNvPr id="22" name="TextBox 21">
              <a:extLst>
                <a:ext uri="{FF2B5EF4-FFF2-40B4-BE49-F238E27FC236}">
                  <a16:creationId xmlns:a16="http://schemas.microsoft.com/office/drawing/2014/main" id="{5AF13D25-7CAA-471E-84BA-BE565A57D1FB}"/>
                </a:ext>
              </a:extLst>
            </p:cNvPr>
            <p:cNvSpPr txBox="1"/>
            <p:nvPr/>
          </p:nvSpPr>
          <p:spPr>
            <a:xfrm>
              <a:off x="961729" y="1781157"/>
              <a:ext cx="381334" cy="145391"/>
            </a:xfrm>
            <a:prstGeom prst="rect">
              <a:avLst/>
            </a:prstGeom>
            <a:noFill/>
          </p:spPr>
          <p:txBody>
            <a:bodyPr wrap="none" rtlCol="0">
              <a:spAutoFit/>
            </a:bodyPr>
            <a:lstStyle/>
            <a:p>
              <a:r>
                <a:rPr lang="en-US" sz="1600" dirty="0">
                  <a:solidFill>
                    <a:srgbClr val="FF0000"/>
                  </a:solidFill>
                </a:rPr>
                <a:t>matrix profile</a:t>
              </a:r>
            </a:p>
          </p:txBody>
        </p:sp>
      </p:grpSp>
      <p:sp>
        <p:nvSpPr>
          <p:cNvPr id="23" name="TextBox 22">
            <a:extLst>
              <a:ext uri="{FF2B5EF4-FFF2-40B4-BE49-F238E27FC236}">
                <a16:creationId xmlns:a16="http://schemas.microsoft.com/office/drawing/2014/main" id="{CCA52A40-5699-4EFC-AA73-11E1A96B93B7}"/>
              </a:ext>
            </a:extLst>
          </p:cNvPr>
          <p:cNvSpPr txBox="1"/>
          <p:nvPr/>
        </p:nvSpPr>
        <p:spPr>
          <a:xfrm>
            <a:off x="379268" y="5798145"/>
            <a:ext cx="11450781" cy="646331"/>
          </a:xfrm>
          <a:prstGeom prst="rect">
            <a:avLst/>
          </a:prstGeom>
          <a:noFill/>
        </p:spPr>
        <p:txBody>
          <a:bodyPr wrap="square" rtlCol="0">
            <a:spAutoFit/>
          </a:bodyPr>
          <a:lstStyle/>
          <a:p>
            <a:r>
              <a:rPr lang="en-US" dirty="0"/>
              <a:t>*We leverage the STOMP algorithm [ICDM’16, “Matrix Profile II”] to evaluate the left and Right Matrix Profiles. For details of how we adapted STOMP to evaluate Left/Right Matrix Profiles, see Section III of our paper.</a:t>
            </a:r>
          </a:p>
        </p:txBody>
      </p:sp>
      <p:sp>
        <p:nvSpPr>
          <p:cNvPr id="24" name="Slide Number Placeholder 205">
            <a:extLst>
              <a:ext uri="{FF2B5EF4-FFF2-40B4-BE49-F238E27FC236}">
                <a16:creationId xmlns:a16="http://schemas.microsoft.com/office/drawing/2014/main" id="{82F78EB1-BB57-4F49-91C5-E420A215918D}"/>
              </a:ext>
            </a:extLst>
          </p:cNvPr>
          <p:cNvSpPr>
            <a:spLocks noGrp="1"/>
          </p:cNvSpPr>
          <p:nvPr>
            <p:ph type="sldNum" sz="quarter" idx="12"/>
          </p:nvPr>
        </p:nvSpPr>
        <p:spPr>
          <a:xfrm>
            <a:off x="8610600" y="6356350"/>
            <a:ext cx="2743200" cy="365125"/>
          </a:xfrm>
        </p:spPr>
        <p:txBody>
          <a:bodyPr/>
          <a:lstStyle/>
          <a:p>
            <a:r>
              <a:rPr lang="en-US" dirty="0"/>
              <a:t>12</a:t>
            </a:r>
          </a:p>
        </p:txBody>
      </p:sp>
    </p:spTree>
    <p:extLst>
      <p:ext uri="{BB962C8B-B14F-4D97-AF65-F5344CB8AC3E}">
        <p14:creationId xmlns:p14="http://schemas.microsoft.com/office/powerpoint/2010/main" val="1215990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9EC757A-D244-4D78-BD1D-620A711F0F99}"/>
              </a:ext>
            </a:extLst>
          </p:cNvPr>
          <p:cNvSpPr txBox="1">
            <a:spLocks/>
          </p:cNvSpPr>
          <p:nvPr/>
        </p:nvSpPr>
        <p:spPr>
          <a:xfrm>
            <a:off x="200025" y="190500"/>
            <a:ext cx="10515600" cy="711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Anchored Chain and Unanchored Chain</a:t>
            </a:r>
          </a:p>
        </p:txBody>
      </p:sp>
      <p:sp>
        <p:nvSpPr>
          <p:cNvPr id="56" name="TextBox 55">
            <a:extLst>
              <a:ext uri="{FF2B5EF4-FFF2-40B4-BE49-F238E27FC236}">
                <a16:creationId xmlns:a16="http://schemas.microsoft.com/office/drawing/2014/main" id="{0214CC02-F06A-4A1C-B426-7D84BAC157F4}"/>
              </a:ext>
            </a:extLst>
          </p:cNvPr>
          <p:cNvSpPr txBox="1"/>
          <p:nvPr/>
        </p:nvSpPr>
        <p:spPr>
          <a:xfrm>
            <a:off x="6354612" y="5811192"/>
            <a:ext cx="5384876" cy="369332"/>
          </a:xfrm>
          <a:prstGeom prst="rect">
            <a:avLst/>
          </a:prstGeom>
          <a:noFill/>
        </p:spPr>
        <p:txBody>
          <a:bodyPr wrap="square" rtlCol="0">
            <a:spAutoFit/>
          </a:bodyPr>
          <a:lstStyle/>
          <a:p>
            <a:r>
              <a:rPr lang="en-US" dirty="0">
                <a:solidFill>
                  <a:srgbClr val="FF0000"/>
                </a:solidFill>
              </a:rPr>
              <a:t>Unanchored chain (UTSC)</a:t>
            </a:r>
            <a:r>
              <a:rPr lang="en-US" dirty="0"/>
              <a:t>: the longest chain in the data</a:t>
            </a:r>
          </a:p>
        </p:txBody>
      </p:sp>
      <p:sp>
        <p:nvSpPr>
          <p:cNvPr id="62" name="TextBox 61">
            <a:extLst>
              <a:ext uri="{FF2B5EF4-FFF2-40B4-BE49-F238E27FC236}">
                <a16:creationId xmlns:a16="http://schemas.microsoft.com/office/drawing/2014/main" id="{BE7D18FC-DB59-49C9-A7FB-709D51049C7D}"/>
              </a:ext>
            </a:extLst>
          </p:cNvPr>
          <p:cNvSpPr txBox="1"/>
          <p:nvPr/>
        </p:nvSpPr>
        <p:spPr>
          <a:xfrm>
            <a:off x="6367242" y="4681848"/>
            <a:ext cx="3838011" cy="369332"/>
          </a:xfrm>
          <a:prstGeom prst="rect">
            <a:avLst/>
          </a:prstGeom>
          <a:noFill/>
        </p:spPr>
        <p:txBody>
          <a:bodyPr wrap="square" rtlCol="0">
            <a:spAutoFit/>
          </a:bodyPr>
          <a:lstStyle/>
          <a:p>
            <a:r>
              <a:rPr lang="en-US" dirty="0">
                <a:solidFill>
                  <a:srgbClr val="0000FF"/>
                </a:solidFill>
              </a:rPr>
              <a:t>Anchored chain (ATSC) </a:t>
            </a:r>
            <a:r>
              <a:rPr lang="en-US" dirty="0"/>
              <a:t>starting from 32</a:t>
            </a:r>
          </a:p>
        </p:txBody>
      </p:sp>
      <p:sp>
        <p:nvSpPr>
          <p:cNvPr id="68" name="Rectangle 67">
            <a:extLst>
              <a:ext uri="{FF2B5EF4-FFF2-40B4-BE49-F238E27FC236}">
                <a16:creationId xmlns:a16="http://schemas.microsoft.com/office/drawing/2014/main" id="{6C4E98D7-FB96-4C57-A4AB-FF426816E573}"/>
              </a:ext>
            </a:extLst>
          </p:cNvPr>
          <p:cNvSpPr/>
          <p:nvPr/>
        </p:nvSpPr>
        <p:spPr>
          <a:xfrm>
            <a:off x="1107143" y="4733875"/>
            <a:ext cx="4632780" cy="369332"/>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47    32    1   22   2   58    3   36    4   -5    5   40</a:t>
            </a:r>
            <a:endParaRPr lang="en-US" dirty="0"/>
          </a:p>
        </p:txBody>
      </p:sp>
      <p:sp>
        <p:nvSpPr>
          <p:cNvPr id="72" name="Freeform: Shape 71">
            <a:extLst>
              <a:ext uri="{FF2B5EF4-FFF2-40B4-BE49-F238E27FC236}">
                <a16:creationId xmlns:a16="http://schemas.microsoft.com/office/drawing/2014/main" id="{56554013-FB70-4855-8370-A84D3156AC77}"/>
              </a:ext>
            </a:extLst>
          </p:cNvPr>
          <p:cNvSpPr/>
          <p:nvPr/>
        </p:nvSpPr>
        <p:spPr>
          <a:xfrm>
            <a:off x="1781798" y="4447038"/>
            <a:ext cx="2098011" cy="309701"/>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62516524-6A79-457F-8092-95BBD28A6EF0}"/>
              </a:ext>
            </a:extLst>
          </p:cNvPr>
          <p:cNvSpPr/>
          <p:nvPr/>
        </p:nvSpPr>
        <p:spPr>
          <a:xfrm>
            <a:off x="3952754" y="4368659"/>
            <a:ext cx="1601975" cy="376862"/>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D5D91D3C-B279-49C9-88DB-43922EC1B16E}"/>
              </a:ext>
            </a:extLst>
          </p:cNvPr>
          <p:cNvSpPr/>
          <p:nvPr/>
        </p:nvSpPr>
        <p:spPr>
          <a:xfrm flipV="1">
            <a:off x="1700548" y="5071169"/>
            <a:ext cx="2247907" cy="331938"/>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78C61CB-8669-4190-B3BE-697CC90E035A}"/>
              </a:ext>
            </a:extLst>
          </p:cNvPr>
          <p:cNvSpPr/>
          <p:nvPr/>
        </p:nvSpPr>
        <p:spPr>
          <a:xfrm flipV="1">
            <a:off x="3966769" y="5072670"/>
            <a:ext cx="1467015" cy="376549"/>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82C2E6E0-E931-4DA2-9AA5-C20AE1987A9E}"/>
              </a:ext>
            </a:extLst>
          </p:cNvPr>
          <p:cNvSpPr/>
          <p:nvPr/>
        </p:nvSpPr>
        <p:spPr>
          <a:xfrm>
            <a:off x="1107143" y="5866082"/>
            <a:ext cx="4632780" cy="369332"/>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47    32    1   22   2   58    3   36    4   -5    5   40</a:t>
            </a:r>
            <a:endParaRPr lang="en-US" dirty="0"/>
          </a:p>
        </p:txBody>
      </p:sp>
      <p:sp>
        <p:nvSpPr>
          <p:cNvPr id="98" name="Freeform: Shape 97">
            <a:extLst>
              <a:ext uri="{FF2B5EF4-FFF2-40B4-BE49-F238E27FC236}">
                <a16:creationId xmlns:a16="http://schemas.microsoft.com/office/drawing/2014/main" id="{95AABD97-481C-4950-B153-151957D5C6B0}"/>
              </a:ext>
            </a:extLst>
          </p:cNvPr>
          <p:cNvSpPr/>
          <p:nvPr/>
        </p:nvSpPr>
        <p:spPr>
          <a:xfrm>
            <a:off x="2140426" y="5621544"/>
            <a:ext cx="701480" cy="267404"/>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F4F0377B-3008-4E32-8C08-23B9AD420C6A}"/>
              </a:ext>
            </a:extLst>
          </p:cNvPr>
          <p:cNvSpPr/>
          <p:nvPr/>
        </p:nvSpPr>
        <p:spPr>
          <a:xfrm>
            <a:off x="2858958" y="5621544"/>
            <a:ext cx="705545" cy="255771"/>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47A2598-23A0-4C88-A125-0F09B825F5EA}"/>
              </a:ext>
            </a:extLst>
          </p:cNvPr>
          <p:cNvSpPr/>
          <p:nvPr/>
        </p:nvSpPr>
        <p:spPr>
          <a:xfrm>
            <a:off x="3581554" y="5621544"/>
            <a:ext cx="757642" cy="267404"/>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EEF79CC3-FA5A-4BC9-B4FD-6F99F718564F}"/>
              </a:ext>
            </a:extLst>
          </p:cNvPr>
          <p:cNvSpPr/>
          <p:nvPr/>
        </p:nvSpPr>
        <p:spPr>
          <a:xfrm>
            <a:off x="4339196" y="5615728"/>
            <a:ext cx="693758" cy="267404"/>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DA7BFB8F-BF7E-443A-8FD4-13B8C5DE2CB3}"/>
              </a:ext>
            </a:extLst>
          </p:cNvPr>
          <p:cNvSpPr/>
          <p:nvPr/>
        </p:nvSpPr>
        <p:spPr>
          <a:xfrm flipV="1">
            <a:off x="2242658" y="6212092"/>
            <a:ext cx="619090" cy="17962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8B5213E6-3E65-4C94-90C5-339CFDFE8B67}"/>
              </a:ext>
            </a:extLst>
          </p:cNvPr>
          <p:cNvSpPr/>
          <p:nvPr/>
        </p:nvSpPr>
        <p:spPr>
          <a:xfrm flipV="1">
            <a:off x="2860959" y="6200461"/>
            <a:ext cx="689494" cy="29666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D918017A-A964-4B67-ACBD-314E02D6D876}"/>
              </a:ext>
            </a:extLst>
          </p:cNvPr>
          <p:cNvSpPr/>
          <p:nvPr/>
        </p:nvSpPr>
        <p:spPr>
          <a:xfrm flipV="1">
            <a:off x="3547154" y="6212095"/>
            <a:ext cx="741601" cy="31015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9952E168-B609-448A-9F64-81F7B03A2553}"/>
              </a:ext>
            </a:extLst>
          </p:cNvPr>
          <p:cNvSpPr/>
          <p:nvPr/>
        </p:nvSpPr>
        <p:spPr>
          <a:xfrm flipV="1">
            <a:off x="4287811" y="6206278"/>
            <a:ext cx="745141" cy="31015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8672FE9C-EC96-4FFE-B728-AB6A2C04D0DC}"/>
              </a:ext>
            </a:extLst>
          </p:cNvPr>
          <p:cNvSpPr txBox="1"/>
          <p:nvPr/>
        </p:nvSpPr>
        <p:spPr>
          <a:xfrm>
            <a:off x="472236" y="3763575"/>
            <a:ext cx="9519690" cy="461665"/>
          </a:xfrm>
          <a:prstGeom prst="rect">
            <a:avLst/>
          </a:prstGeom>
          <a:noFill/>
        </p:spPr>
        <p:txBody>
          <a:bodyPr wrap="square" rtlCol="0">
            <a:spAutoFit/>
          </a:bodyPr>
          <a:lstStyle/>
          <a:p>
            <a:r>
              <a:rPr lang="en-US" sz="2400" dirty="0"/>
              <a:t>We care about two types of chains: </a:t>
            </a:r>
            <a:r>
              <a:rPr lang="en-US" sz="2400" i="1" dirty="0">
                <a:solidFill>
                  <a:srgbClr val="0000FF"/>
                </a:solidFill>
              </a:rPr>
              <a:t>anchored chain</a:t>
            </a:r>
            <a:r>
              <a:rPr lang="en-US" sz="2400" dirty="0">
                <a:solidFill>
                  <a:srgbClr val="0000FF"/>
                </a:solidFill>
              </a:rPr>
              <a:t> </a:t>
            </a:r>
            <a:r>
              <a:rPr lang="en-US" sz="2400" dirty="0"/>
              <a:t>and </a:t>
            </a:r>
            <a:r>
              <a:rPr lang="en-US" sz="2400" i="1" dirty="0" err="1">
                <a:solidFill>
                  <a:srgbClr val="FF0000"/>
                </a:solidFill>
              </a:rPr>
              <a:t>unahcnored</a:t>
            </a:r>
            <a:r>
              <a:rPr lang="en-US" sz="2400" i="1" dirty="0">
                <a:solidFill>
                  <a:srgbClr val="FF0000"/>
                </a:solidFill>
              </a:rPr>
              <a:t> chain</a:t>
            </a:r>
            <a:r>
              <a:rPr lang="en-US" sz="2400" dirty="0">
                <a:solidFill>
                  <a:srgbClr val="FF0000"/>
                </a:solidFill>
              </a:rPr>
              <a:t>.</a:t>
            </a:r>
            <a:endParaRPr lang="en-US" sz="2400" dirty="0"/>
          </a:p>
        </p:txBody>
      </p:sp>
      <p:grpSp>
        <p:nvGrpSpPr>
          <p:cNvPr id="157" name="Group 156">
            <a:extLst>
              <a:ext uri="{FF2B5EF4-FFF2-40B4-BE49-F238E27FC236}">
                <a16:creationId xmlns:a16="http://schemas.microsoft.com/office/drawing/2014/main" id="{1D16BCD1-B7AE-4F27-B528-1901DB2BF2D8}"/>
              </a:ext>
            </a:extLst>
          </p:cNvPr>
          <p:cNvGrpSpPr/>
          <p:nvPr/>
        </p:nvGrpSpPr>
        <p:grpSpPr>
          <a:xfrm>
            <a:off x="5644777" y="1169652"/>
            <a:ext cx="4632780" cy="2217532"/>
            <a:chOff x="1106246" y="1989503"/>
            <a:chExt cx="3629589" cy="1492841"/>
          </a:xfrm>
        </p:grpSpPr>
        <p:sp>
          <p:nvSpPr>
            <p:cNvPr id="158" name="Rectangle 157">
              <a:extLst>
                <a:ext uri="{FF2B5EF4-FFF2-40B4-BE49-F238E27FC236}">
                  <a16:creationId xmlns:a16="http://schemas.microsoft.com/office/drawing/2014/main" id="{6F89C901-9834-4B06-B0A5-A3BFCC6E45CC}"/>
                </a:ext>
              </a:extLst>
            </p:cNvPr>
            <p:cNvSpPr/>
            <p:nvPr/>
          </p:nvSpPr>
          <p:spPr>
            <a:xfrm>
              <a:off x="1106246" y="2619948"/>
              <a:ext cx="3629589" cy="248634"/>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47    32    1   22   2   58    3   36    4   -5    5   40</a:t>
              </a:r>
              <a:endParaRPr lang="en-US" dirty="0"/>
            </a:p>
          </p:txBody>
        </p:sp>
        <p:grpSp>
          <p:nvGrpSpPr>
            <p:cNvPr id="159" name="Group 158">
              <a:extLst>
                <a:ext uri="{FF2B5EF4-FFF2-40B4-BE49-F238E27FC236}">
                  <a16:creationId xmlns:a16="http://schemas.microsoft.com/office/drawing/2014/main" id="{B74B5C3C-EE88-4E05-85D9-5F464171CCFC}"/>
                </a:ext>
              </a:extLst>
            </p:cNvPr>
            <p:cNvGrpSpPr/>
            <p:nvPr/>
          </p:nvGrpSpPr>
          <p:grpSpPr>
            <a:xfrm>
              <a:off x="1219200" y="1989503"/>
              <a:ext cx="3371543" cy="1492841"/>
              <a:chOff x="2419657" y="2144578"/>
              <a:chExt cx="3371543" cy="1492841"/>
            </a:xfrm>
          </p:grpSpPr>
          <p:sp>
            <p:nvSpPr>
              <p:cNvPr id="161" name="Freeform: Shape 160">
                <a:extLst>
                  <a:ext uri="{FF2B5EF4-FFF2-40B4-BE49-F238E27FC236}">
                    <a16:creationId xmlns:a16="http://schemas.microsoft.com/office/drawing/2014/main" id="{85C9D885-A266-4976-91A3-53CBA9BA7C33}"/>
                  </a:ext>
                </a:extLst>
              </p:cNvPr>
              <p:cNvSpPr/>
              <p:nvPr/>
            </p:nvSpPr>
            <p:spPr>
              <a:xfrm>
                <a:off x="2484893" y="2208514"/>
                <a:ext cx="3201368" cy="581902"/>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7030A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2" name="Freeform: Shape 161">
                <a:extLst>
                  <a:ext uri="{FF2B5EF4-FFF2-40B4-BE49-F238E27FC236}">
                    <a16:creationId xmlns:a16="http://schemas.microsoft.com/office/drawing/2014/main" id="{B70DDC65-9504-41B4-9432-D9166DC998C6}"/>
                  </a:ext>
                </a:extLst>
              </p:cNvPr>
              <p:cNvSpPr/>
              <p:nvPr/>
            </p:nvSpPr>
            <p:spPr>
              <a:xfrm>
                <a:off x="2835267" y="2433706"/>
                <a:ext cx="1643704" cy="356709"/>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A1FDE705-074E-4AFA-978E-BF5028E72FD8}"/>
                  </a:ext>
                </a:extLst>
              </p:cNvPr>
              <p:cNvSpPr/>
              <p:nvPr/>
            </p:nvSpPr>
            <p:spPr>
              <a:xfrm>
                <a:off x="3116237" y="2610400"/>
                <a:ext cx="54958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0D174912-0245-4478-8018-BC19992A7CD1}"/>
                  </a:ext>
                </a:extLst>
              </p:cNvPr>
              <p:cNvSpPr/>
              <p:nvPr/>
            </p:nvSpPr>
            <p:spPr>
              <a:xfrm>
                <a:off x="3679176" y="2610400"/>
                <a:ext cx="552765" cy="17218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6E4A4AB6-C806-4D54-8FD6-81C779A2A995}"/>
                  </a:ext>
                </a:extLst>
              </p:cNvPr>
              <p:cNvSpPr/>
              <p:nvPr/>
            </p:nvSpPr>
            <p:spPr>
              <a:xfrm>
                <a:off x="4245300" y="2610400"/>
                <a:ext cx="593581"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1C685731-1451-4AFF-9E87-BCEF067D3B5A}"/>
                  </a:ext>
                </a:extLst>
              </p:cNvPr>
              <p:cNvSpPr/>
              <p:nvPr/>
            </p:nvSpPr>
            <p:spPr>
              <a:xfrm>
                <a:off x="4838881" y="2606485"/>
                <a:ext cx="54353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FDDC99BA-1EA7-4B08-894A-3FE18BF34494}"/>
                  </a:ext>
                </a:extLst>
              </p:cNvPr>
              <p:cNvSpPr/>
              <p:nvPr/>
            </p:nvSpPr>
            <p:spPr>
              <a:xfrm flipV="1">
                <a:off x="3196331" y="3007957"/>
                <a:ext cx="485031" cy="12092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4E000E1C-3D62-4F42-9FC7-F91BFE85B911}"/>
                  </a:ext>
                </a:extLst>
              </p:cNvPr>
              <p:cNvSpPr/>
              <p:nvPr/>
            </p:nvSpPr>
            <p:spPr>
              <a:xfrm flipV="1">
                <a:off x="3680744" y="3000127"/>
                <a:ext cx="540190" cy="1997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866ACC5F-D333-41A0-AD8A-EE63F5BFA38F}"/>
                  </a:ext>
                </a:extLst>
              </p:cNvPr>
              <p:cNvSpPr/>
              <p:nvPr/>
            </p:nvSpPr>
            <p:spPr>
              <a:xfrm flipV="1">
                <a:off x="4218349" y="3007959"/>
                <a:ext cx="581013" cy="20879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45E08C4E-609D-49D6-9C5E-BB915F29D6FD}"/>
                  </a:ext>
                </a:extLst>
              </p:cNvPr>
              <p:cNvSpPr/>
              <p:nvPr/>
            </p:nvSpPr>
            <p:spPr>
              <a:xfrm flipV="1">
                <a:off x="4798623" y="3004043"/>
                <a:ext cx="583787" cy="20879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C18859B1-FF0A-44FA-94DE-B8D77AAA2806}"/>
                  </a:ext>
                </a:extLst>
              </p:cNvPr>
              <p:cNvSpPr/>
              <p:nvPr/>
            </p:nvSpPr>
            <p:spPr>
              <a:xfrm>
                <a:off x="4536120" y="2144578"/>
                <a:ext cx="1255080" cy="63828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941EA6FF-EFFC-4123-B47A-B91F5C724B40}"/>
                  </a:ext>
                </a:extLst>
              </p:cNvPr>
              <p:cNvSpPr/>
              <p:nvPr/>
            </p:nvSpPr>
            <p:spPr>
              <a:xfrm>
                <a:off x="5110315" y="2726894"/>
                <a:ext cx="219607" cy="74713"/>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2"/>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4D173A0C-20C5-4D77-A080-330E2A8BF236}"/>
                  </a:ext>
                </a:extLst>
              </p:cNvPr>
              <p:cNvSpPr/>
              <p:nvPr/>
            </p:nvSpPr>
            <p:spPr>
              <a:xfrm flipV="1">
                <a:off x="2490505" y="3003847"/>
                <a:ext cx="279418" cy="7247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90BDB7CA-5674-441B-8ED2-3DA2C44E1D96}"/>
                  </a:ext>
                </a:extLst>
              </p:cNvPr>
              <p:cNvSpPr/>
              <p:nvPr/>
            </p:nvSpPr>
            <p:spPr>
              <a:xfrm flipV="1">
                <a:off x="2937639" y="3007956"/>
                <a:ext cx="164978" cy="6836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1536E108-7715-43A9-A73A-DE9359814B42}"/>
                  </a:ext>
                </a:extLst>
              </p:cNvPr>
              <p:cNvSpPr/>
              <p:nvPr/>
            </p:nvSpPr>
            <p:spPr>
              <a:xfrm flipV="1">
                <a:off x="2850036" y="3003630"/>
                <a:ext cx="579113" cy="19143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000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E284A7BB-3973-422E-A9F9-273D01A7F202}"/>
                  </a:ext>
                </a:extLst>
              </p:cNvPr>
              <p:cNvSpPr/>
              <p:nvPr/>
            </p:nvSpPr>
            <p:spPr>
              <a:xfrm flipV="1">
                <a:off x="2419657" y="3005434"/>
                <a:ext cx="1522332" cy="615351"/>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4"/>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0BD94839-3A0F-4951-9A03-FECC18266031}"/>
                  </a:ext>
                </a:extLst>
              </p:cNvPr>
              <p:cNvSpPr/>
              <p:nvPr/>
            </p:nvSpPr>
            <p:spPr>
              <a:xfrm flipV="1">
                <a:off x="2771611" y="3002089"/>
                <a:ext cx="1761141" cy="635330"/>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C5F387B1-A015-497A-BA76-6C685344E260}"/>
                  </a:ext>
                </a:extLst>
              </p:cNvPr>
              <p:cNvSpPr/>
              <p:nvPr/>
            </p:nvSpPr>
            <p:spPr>
              <a:xfrm flipV="1">
                <a:off x="3117492" y="3016743"/>
                <a:ext cx="1944005" cy="50512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F5A27CE0-ACF3-49D5-A4ED-4DFACAE41DE5}"/>
                  </a:ext>
                </a:extLst>
              </p:cNvPr>
              <p:cNvSpPr/>
              <p:nvPr/>
            </p:nvSpPr>
            <p:spPr>
              <a:xfrm flipV="1">
                <a:off x="4547100" y="3003101"/>
                <a:ext cx="1149345" cy="463882"/>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Shape 179">
                <a:extLst>
                  <a:ext uri="{FF2B5EF4-FFF2-40B4-BE49-F238E27FC236}">
                    <a16:creationId xmlns:a16="http://schemas.microsoft.com/office/drawing/2014/main" id="{4CF05EB9-8A7D-41DF-89D3-CFC3FB7D2C8D}"/>
                  </a:ext>
                </a:extLst>
              </p:cNvPr>
              <p:cNvSpPr/>
              <p:nvPr/>
            </p:nvSpPr>
            <p:spPr>
              <a:xfrm>
                <a:off x="3388333" y="2307430"/>
                <a:ext cx="1144419" cy="491691"/>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000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reeform: Shape 180">
                <a:extLst>
                  <a:ext uri="{FF2B5EF4-FFF2-40B4-BE49-F238E27FC236}">
                    <a16:creationId xmlns:a16="http://schemas.microsoft.com/office/drawing/2014/main" id="{05A406BC-4457-490C-BF8C-F720953A7244}"/>
                  </a:ext>
                </a:extLst>
              </p:cNvPr>
              <p:cNvSpPr/>
              <p:nvPr/>
            </p:nvSpPr>
            <p:spPr>
              <a:xfrm>
                <a:off x="5382410" y="2732075"/>
                <a:ext cx="205933" cy="45719"/>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2"/>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0" name="Freeform: Shape 159">
              <a:extLst>
                <a:ext uri="{FF2B5EF4-FFF2-40B4-BE49-F238E27FC236}">
                  <a16:creationId xmlns:a16="http://schemas.microsoft.com/office/drawing/2014/main" id="{F002D16E-2F3D-4036-AA20-79306D936DB1}"/>
                </a:ext>
              </a:extLst>
            </p:cNvPr>
            <p:cNvSpPr/>
            <p:nvPr/>
          </p:nvSpPr>
          <p:spPr>
            <a:xfrm>
              <a:off x="2809045" y="2097470"/>
              <a:ext cx="1733909" cy="546328"/>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C00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Freeform: Shape 181">
            <a:extLst>
              <a:ext uri="{FF2B5EF4-FFF2-40B4-BE49-F238E27FC236}">
                <a16:creationId xmlns:a16="http://schemas.microsoft.com/office/drawing/2014/main" id="{FE230ED3-C3C0-4DEE-B453-610E8CDD416B}"/>
              </a:ext>
            </a:extLst>
          </p:cNvPr>
          <p:cNvSpPr/>
          <p:nvPr/>
        </p:nvSpPr>
        <p:spPr>
          <a:xfrm>
            <a:off x="1264935" y="1986150"/>
            <a:ext cx="54958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4EE2B4B9-4CB6-4EE4-BEF2-D2BA45393379}"/>
              </a:ext>
            </a:extLst>
          </p:cNvPr>
          <p:cNvSpPr/>
          <p:nvPr/>
        </p:nvSpPr>
        <p:spPr>
          <a:xfrm flipV="1">
            <a:off x="1315317" y="2630797"/>
            <a:ext cx="485031" cy="12092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741924C3-71BA-441B-B807-71EB695E3B4D}"/>
              </a:ext>
            </a:extLst>
          </p:cNvPr>
          <p:cNvSpPr txBox="1"/>
          <p:nvPr/>
        </p:nvSpPr>
        <p:spPr>
          <a:xfrm>
            <a:off x="1917947" y="2036799"/>
            <a:ext cx="3124200" cy="369332"/>
          </a:xfrm>
          <a:prstGeom prst="rect">
            <a:avLst/>
          </a:prstGeom>
          <a:noFill/>
        </p:spPr>
        <p:txBody>
          <a:bodyPr wrap="square" rtlCol="0">
            <a:spAutoFit/>
          </a:bodyPr>
          <a:lstStyle/>
          <a:p>
            <a:r>
              <a:rPr lang="en-US" dirty="0"/>
              <a:t>Right Nearest Neighbor </a:t>
            </a:r>
            <a:r>
              <a:rPr lang="en-US" i="1" dirty="0"/>
              <a:t>(RNN)</a:t>
            </a:r>
          </a:p>
        </p:txBody>
      </p:sp>
      <p:sp>
        <p:nvSpPr>
          <p:cNvPr id="185" name="TextBox 184">
            <a:extLst>
              <a:ext uri="{FF2B5EF4-FFF2-40B4-BE49-F238E27FC236}">
                <a16:creationId xmlns:a16="http://schemas.microsoft.com/office/drawing/2014/main" id="{F45A98A4-D55C-4938-910F-201C581678E6}"/>
              </a:ext>
            </a:extLst>
          </p:cNvPr>
          <p:cNvSpPr txBox="1"/>
          <p:nvPr/>
        </p:nvSpPr>
        <p:spPr>
          <a:xfrm>
            <a:off x="1917947" y="2448430"/>
            <a:ext cx="3124200" cy="369332"/>
          </a:xfrm>
          <a:prstGeom prst="rect">
            <a:avLst/>
          </a:prstGeom>
          <a:noFill/>
        </p:spPr>
        <p:txBody>
          <a:bodyPr wrap="square" rtlCol="0">
            <a:spAutoFit/>
          </a:bodyPr>
          <a:lstStyle/>
          <a:p>
            <a:r>
              <a:rPr lang="en-US" dirty="0"/>
              <a:t>Left Nearest Neighbor </a:t>
            </a:r>
            <a:r>
              <a:rPr lang="en-US" i="1" dirty="0"/>
              <a:t>(LNN)</a:t>
            </a:r>
          </a:p>
        </p:txBody>
      </p:sp>
      <p:sp>
        <p:nvSpPr>
          <p:cNvPr id="186" name="Slide Number Placeholder 205">
            <a:extLst>
              <a:ext uri="{FF2B5EF4-FFF2-40B4-BE49-F238E27FC236}">
                <a16:creationId xmlns:a16="http://schemas.microsoft.com/office/drawing/2014/main" id="{55AC0AB9-9D39-42FE-8224-ED0183AB8DD1}"/>
              </a:ext>
            </a:extLst>
          </p:cNvPr>
          <p:cNvSpPr>
            <a:spLocks noGrp="1"/>
          </p:cNvSpPr>
          <p:nvPr>
            <p:ph type="sldNum" sz="quarter" idx="12"/>
          </p:nvPr>
        </p:nvSpPr>
        <p:spPr>
          <a:xfrm>
            <a:off x="8610600" y="6356350"/>
            <a:ext cx="2743200" cy="365125"/>
          </a:xfrm>
        </p:spPr>
        <p:txBody>
          <a:bodyPr/>
          <a:lstStyle/>
          <a:p>
            <a:r>
              <a:rPr lang="en-US" dirty="0"/>
              <a:t>13</a:t>
            </a:r>
          </a:p>
        </p:txBody>
      </p:sp>
    </p:spTree>
    <p:extLst>
      <p:ext uri="{BB962C8B-B14F-4D97-AF65-F5344CB8AC3E}">
        <p14:creationId xmlns:p14="http://schemas.microsoft.com/office/powerpoint/2010/main" val="393631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9EC757A-D244-4D78-BD1D-620A711F0F99}"/>
              </a:ext>
            </a:extLst>
          </p:cNvPr>
          <p:cNvSpPr txBox="1">
            <a:spLocks/>
          </p:cNvSpPr>
          <p:nvPr/>
        </p:nvSpPr>
        <p:spPr>
          <a:xfrm>
            <a:off x="200025" y="190500"/>
            <a:ext cx="10515600" cy="711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The All-Chain Set</a:t>
            </a:r>
          </a:p>
        </p:txBody>
      </p:sp>
      <p:sp>
        <p:nvSpPr>
          <p:cNvPr id="54" name="TextBox 53">
            <a:extLst>
              <a:ext uri="{FF2B5EF4-FFF2-40B4-BE49-F238E27FC236}">
                <a16:creationId xmlns:a16="http://schemas.microsoft.com/office/drawing/2014/main" id="{DBCBB0B5-7DEA-4ACF-ADC0-E702E79B95F2}"/>
              </a:ext>
            </a:extLst>
          </p:cNvPr>
          <p:cNvSpPr txBox="1"/>
          <p:nvPr/>
        </p:nvSpPr>
        <p:spPr>
          <a:xfrm>
            <a:off x="1625598" y="4812654"/>
            <a:ext cx="1463399" cy="430887"/>
          </a:xfrm>
          <a:prstGeom prst="rect">
            <a:avLst/>
          </a:prstGeom>
          <a:noFill/>
        </p:spPr>
        <p:txBody>
          <a:bodyPr wrap="square" rtlCol="0">
            <a:spAutoFit/>
          </a:bodyPr>
          <a:lstStyle/>
          <a:p>
            <a:r>
              <a:rPr lang="en-US" sz="2200" dirty="0"/>
              <a:t>47</a:t>
            </a: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265B4F00-9642-4A4C-85A3-88FB63AE31D0}"/>
                  </a:ext>
                </a:extLst>
              </p:cNvPr>
              <p:cNvSpPr txBox="1"/>
              <p:nvPr/>
            </p:nvSpPr>
            <p:spPr>
              <a:xfrm>
                <a:off x="2434987" y="4812654"/>
                <a:ext cx="1851261" cy="430887"/>
              </a:xfrm>
              <a:prstGeom prst="rect">
                <a:avLst/>
              </a:prstGeom>
              <a:noFill/>
            </p:spPr>
            <p:txBody>
              <a:bodyPr wrap="square" rtlCol="0">
                <a:spAutoFit/>
              </a:bodyPr>
              <a:lstStyle/>
              <a:p>
                <a:r>
                  <a:rPr lang="en-US" sz="2200" dirty="0"/>
                  <a:t>32</a:t>
                </a:r>
                <a14:m>
                  <m:oMath xmlns:m="http://schemas.openxmlformats.org/officeDocument/2006/math">
                    <m:r>
                      <a:rPr lang="en-US" sz="2200" b="0" i="0" smtClean="0">
                        <a:latin typeface="Cambria Math" panose="02040503050406030204" pitchFamily="18" charset="0"/>
                        <a:ea typeface="Cambria Math" panose="02040503050406030204" pitchFamily="18" charset="0"/>
                      </a:rPr>
                      <m:t> </m:t>
                    </m:r>
                    <m:r>
                      <a:rPr lang="en-US" sz="220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 </m:t>
                    </m:r>
                  </m:oMath>
                </a14:m>
                <a:r>
                  <a:rPr lang="en-US" sz="2200" dirty="0"/>
                  <a:t>36</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40</a:t>
                </a:r>
              </a:p>
            </p:txBody>
          </p:sp>
        </mc:Choice>
        <mc:Fallback xmlns="">
          <p:sp>
            <p:nvSpPr>
              <p:cNvPr id="55" name="TextBox 54">
                <a:extLst>
                  <a:ext uri="{FF2B5EF4-FFF2-40B4-BE49-F238E27FC236}">
                    <a16:creationId xmlns:a16="http://schemas.microsoft.com/office/drawing/2014/main" id="{265B4F00-9642-4A4C-85A3-88FB63AE31D0}"/>
                  </a:ext>
                </a:extLst>
              </p:cNvPr>
              <p:cNvSpPr txBox="1">
                <a:spLocks noRot="1" noChangeAspect="1" noMove="1" noResize="1" noEditPoints="1" noAdjustHandles="1" noChangeArrowheads="1" noChangeShapeType="1" noTextEdit="1"/>
              </p:cNvSpPr>
              <p:nvPr/>
            </p:nvSpPr>
            <p:spPr>
              <a:xfrm>
                <a:off x="2434987" y="4812654"/>
                <a:ext cx="1851261" cy="430887"/>
              </a:xfrm>
              <a:prstGeom prst="rect">
                <a:avLst/>
              </a:prstGeom>
              <a:blipFill>
                <a:blip r:embed="rId2"/>
                <a:stretch>
                  <a:fillRect l="-4276" t="-8451" b="-281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988D2C43-74E3-465A-B86C-7EAFBD0B1F35}"/>
                  </a:ext>
                </a:extLst>
              </p:cNvPr>
              <p:cNvSpPr txBox="1"/>
              <p:nvPr/>
            </p:nvSpPr>
            <p:spPr>
              <a:xfrm>
                <a:off x="4496441" y="4812654"/>
                <a:ext cx="2356360" cy="430887"/>
              </a:xfrm>
              <a:prstGeom prst="rect">
                <a:avLst/>
              </a:prstGeom>
              <a:noFill/>
            </p:spPr>
            <p:txBody>
              <a:bodyPr wrap="square" rtlCol="0">
                <a:spAutoFit/>
              </a:bodyPr>
              <a:lstStyle/>
              <a:p>
                <a:r>
                  <a:rPr lang="en-US" sz="2200" dirty="0"/>
                  <a:t>1</a:t>
                </a:r>
                <a14:m>
                  <m:oMath xmlns:m="http://schemas.openxmlformats.org/officeDocument/2006/math">
                    <m:r>
                      <a:rPr lang="en-US" sz="2200" b="0" i="0" smtClean="0">
                        <a:latin typeface="Cambria Math" panose="02040503050406030204" pitchFamily="18" charset="0"/>
                        <a:ea typeface="Cambria Math" panose="02040503050406030204" pitchFamily="18" charset="0"/>
                      </a:rPr>
                      <m:t> </m:t>
                    </m:r>
                    <m:r>
                      <a:rPr lang="en-US" sz="2200" i="1" smtClean="0">
                        <a:latin typeface="Cambria Math" panose="02040503050406030204" pitchFamily="18" charset="0"/>
                        <a:ea typeface="Cambria Math" panose="02040503050406030204" pitchFamily="18" charset="0"/>
                      </a:rPr>
                      <m:t>⇌</m:t>
                    </m:r>
                  </m:oMath>
                </a14:m>
                <a:r>
                  <a:rPr lang="en-US" sz="2200" dirty="0"/>
                  <a:t> 2</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3</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4</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5</a:t>
                </a:r>
              </a:p>
            </p:txBody>
          </p:sp>
        </mc:Choice>
        <mc:Fallback xmlns="">
          <p:sp>
            <p:nvSpPr>
              <p:cNvPr id="57" name="TextBox 56">
                <a:extLst>
                  <a:ext uri="{FF2B5EF4-FFF2-40B4-BE49-F238E27FC236}">
                    <a16:creationId xmlns:a16="http://schemas.microsoft.com/office/drawing/2014/main" id="{988D2C43-74E3-465A-B86C-7EAFBD0B1F35}"/>
                  </a:ext>
                </a:extLst>
              </p:cNvPr>
              <p:cNvSpPr txBox="1">
                <a:spLocks noRot="1" noChangeAspect="1" noMove="1" noResize="1" noEditPoints="1" noAdjustHandles="1" noChangeArrowheads="1" noChangeShapeType="1" noTextEdit="1"/>
              </p:cNvSpPr>
              <p:nvPr/>
            </p:nvSpPr>
            <p:spPr>
              <a:xfrm>
                <a:off x="4496441" y="4812654"/>
                <a:ext cx="2356360" cy="430887"/>
              </a:xfrm>
              <a:prstGeom prst="rect">
                <a:avLst/>
              </a:prstGeom>
              <a:blipFill>
                <a:blip r:embed="rId3"/>
                <a:stretch>
                  <a:fillRect l="-3368" t="-8451" r="-1554" b="-28169"/>
                </a:stretch>
              </a:blipFill>
            </p:spPr>
            <p:txBody>
              <a:bodyPr/>
              <a:lstStyle/>
              <a:p>
                <a:r>
                  <a:rPr lang="en-US">
                    <a:noFill/>
                  </a:rPr>
                  <a:t> </a:t>
                </a:r>
              </a:p>
            </p:txBody>
          </p:sp>
        </mc:Fallback>
      </mc:AlternateContent>
      <p:sp>
        <p:nvSpPr>
          <p:cNvPr id="58" name="TextBox 57">
            <a:extLst>
              <a:ext uri="{FF2B5EF4-FFF2-40B4-BE49-F238E27FC236}">
                <a16:creationId xmlns:a16="http://schemas.microsoft.com/office/drawing/2014/main" id="{9A51DC53-F9C9-4901-A724-74B8EB469CC5}"/>
              </a:ext>
            </a:extLst>
          </p:cNvPr>
          <p:cNvSpPr txBox="1"/>
          <p:nvPr/>
        </p:nvSpPr>
        <p:spPr>
          <a:xfrm>
            <a:off x="7292966" y="4800986"/>
            <a:ext cx="474237" cy="430887"/>
          </a:xfrm>
          <a:prstGeom prst="rect">
            <a:avLst/>
          </a:prstGeom>
          <a:noFill/>
        </p:spPr>
        <p:txBody>
          <a:bodyPr wrap="square" rtlCol="0">
            <a:spAutoFit/>
          </a:bodyPr>
          <a:lstStyle/>
          <a:p>
            <a:r>
              <a:rPr lang="en-US" sz="2200" dirty="0"/>
              <a:t>22</a:t>
            </a:r>
          </a:p>
        </p:txBody>
      </p:sp>
      <p:sp>
        <p:nvSpPr>
          <p:cNvPr id="59" name="TextBox 58">
            <a:extLst>
              <a:ext uri="{FF2B5EF4-FFF2-40B4-BE49-F238E27FC236}">
                <a16:creationId xmlns:a16="http://schemas.microsoft.com/office/drawing/2014/main" id="{43AF4E53-E8DC-41C7-8882-C744BB128F28}"/>
              </a:ext>
            </a:extLst>
          </p:cNvPr>
          <p:cNvSpPr txBox="1"/>
          <p:nvPr/>
        </p:nvSpPr>
        <p:spPr>
          <a:xfrm>
            <a:off x="8162806" y="4800986"/>
            <a:ext cx="523996" cy="430887"/>
          </a:xfrm>
          <a:prstGeom prst="rect">
            <a:avLst/>
          </a:prstGeom>
          <a:noFill/>
        </p:spPr>
        <p:txBody>
          <a:bodyPr wrap="square" rtlCol="0">
            <a:spAutoFit/>
          </a:bodyPr>
          <a:lstStyle/>
          <a:p>
            <a:r>
              <a:rPr lang="en-US" sz="2200" dirty="0"/>
              <a:t>58</a:t>
            </a:r>
          </a:p>
        </p:txBody>
      </p:sp>
      <p:sp>
        <p:nvSpPr>
          <p:cNvPr id="60" name="TextBox 59">
            <a:extLst>
              <a:ext uri="{FF2B5EF4-FFF2-40B4-BE49-F238E27FC236}">
                <a16:creationId xmlns:a16="http://schemas.microsoft.com/office/drawing/2014/main" id="{0C186FF2-C2E1-449A-9547-3B71AA773514}"/>
              </a:ext>
            </a:extLst>
          </p:cNvPr>
          <p:cNvSpPr txBox="1"/>
          <p:nvPr/>
        </p:nvSpPr>
        <p:spPr>
          <a:xfrm>
            <a:off x="9062588" y="4800986"/>
            <a:ext cx="1463399" cy="430887"/>
          </a:xfrm>
          <a:prstGeom prst="rect">
            <a:avLst/>
          </a:prstGeom>
          <a:noFill/>
        </p:spPr>
        <p:txBody>
          <a:bodyPr wrap="square" rtlCol="0">
            <a:spAutoFit/>
          </a:bodyPr>
          <a:lstStyle/>
          <a:p>
            <a:r>
              <a:rPr lang="en-US" sz="2200" dirty="0"/>
              <a:t>-5</a:t>
            </a:r>
          </a:p>
        </p:txBody>
      </p:sp>
      <p:grpSp>
        <p:nvGrpSpPr>
          <p:cNvPr id="61" name="Group 60">
            <a:extLst>
              <a:ext uri="{FF2B5EF4-FFF2-40B4-BE49-F238E27FC236}">
                <a16:creationId xmlns:a16="http://schemas.microsoft.com/office/drawing/2014/main" id="{7DF939A7-7616-4AF7-9CD6-4205D3258FB8}"/>
              </a:ext>
            </a:extLst>
          </p:cNvPr>
          <p:cNvGrpSpPr/>
          <p:nvPr/>
        </p:nvGrpSpPr>
        <p:grpSpPr>
          <a:xfrm>
            <a:off x="1336234" y="1283802"/>
            <a:ext cx="4632780" cy="2217532"/>
            <a:chOff x="1106246" y="1989503"/>
            <a:chExt cx="3629589" cy="1492841"/>
          </a:xfrm>
        </p:grpSpPr>
        <p:sp>
          <p:nvSpPr>
            <p:cNvPr id="63" name="Rectangle 62">
              <a:extLst>
                <a:ext uri="{FF2B5EF4-FFF2-40B4-BE49-F238E27FC236}">
                  <a16:creationId xmlns:a16="http://schemas.microsoft.com/office/drawing/2014/main" id="{B804DB19-18C0-4863-A76D-FEC6CA00BE4E}"/>
                </a:ext>
              </a:extLst>
            </p:cNvPr>
            <p:cNvSpPr/>
            <p:nvPr/>
          </p:nvSpPr>
          <p:spPr>
            <a:xfrm>
              <a:off x="1106246" y="2619948"/>
              <a:ext cx="3629589" cy="248634"/>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47    32    1   22   2   58    3   36    4   -5    5   40</a:t>
              </a:r>
              <a:endParaRPr lang="en-US" dirty="0"/>
            </a:p>
          </p:txBody>
        </p:sp>
        <p:grpSp>
          <p:nvGrpSpPr>
            <p:cNvPr id="64" name="Group 63">
              <a:extLst>
                <a:ext uri="{FF2B5EF4-FFF2-40B4-BE49-F238E27FC236}">
                  <a16:creationId xmlns:a16="http://schemas.microsoft.com/office/drawing/2014/main" id="{6C230A59-4699-440C-8886-696C9FFC85E2}"/>
                </a:ext>
              </a:extLst>
            </p:cNvPr>
            <p:cNvGrpSpPr/>
            <p:nvPr/>
          </p:nvGrpSpPr>
          <p:grpSpPr>
            <a:xfrm>
              <a:off x="1219200" y="1989503"/>
              <a:ext cx="3371543" cy="1492841"/>
              <a:chOff x="2419657" y="2144578"/>
              <a:chExt cx="3371543" cy="1492841"/>
            </a:xfrm>
          </p:grpSpPr>
          <p:sp>
            <p:nvSpPr>
              <p:cNvPr id="66" name="Freeform: Shape 65">
                <a:extLst>
                  <a:ext uri="{FF2B5EF4-FFF2-40B4-BE49-F238E27FC236}">
                    <a16:creationId xmlns:a16="http://schemas.microsoft.com/office/drawing/2014/main" id="{90285036-43A2-4FBA-8A10-AFF0C10FA912}"/>
                  </a:ext>
                </a:extLst>
              </p:cNvPr>
              <p:cNvSpPr/>
              <p:nvPr/>
            </p:nvSpPr>
            <p:spPr>
              <a:xfrm>
                <a:off x="2484893" y="2208514"/>
                <a:ext cx="3201368" cy="581902"/>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7030A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Freeform: Shape 66">
                <a:extLst>
                  <a:ext uri="{FF2B5EF4-FFF2-40B4-BE49-F238E27FC236}">
                    <a16:creationId xmlns:a16="http://schemas.microsoft.com/office/drawing/2014/main" id="{B994AA41-41F3-46EF-83E7-5DE84D6044C2}"/>
                  </a:ext>
                </a:extLst>
              </p:cNvPr>
              <p:cNvSpPr/>
              <p:nvPr/>
            </p:nvSpPr>
            <p:spPr>
              <a:xfrm>
                <a:off x="2835267" y="2433706"/>
                <a:ext cx="1643704" cy="356709"/>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52C6AD9D-B9FB-4DAE-9075-705A1389A9FA}"/>
                  </a:ext>
                </a:extLst>
              </p:cNvPr>
              <p:cNvSpPr/>
              <p:nvPr/>
            </p:nvSpPr>
            <p:spPr>
              <a:xfrm>
                <a:off x="3116237" y="2610400"/>
                <a:ext cx="54958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60149BE7-D0D5-4326-BC24-B0B85E94F484}"/>
                  </a:ext>
                </a:extLst>
              </p:cNvPr>
              <p:cNvSpPr/>
              <p:nvPr/>
            </p:nvSpPr>
            <p:spPr>
              <a:xfrm>
                <a:off x="3679176" y="2610400"/>
                <a:ext cx="552765" cy="17218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5BFD8EE-B653-486C-A944-1F6889626233}"/>
                  </a:ext>
                </a:extLst>
              </p:cNvPr>
              <p:cNvSpPr/>
              <p:nvPr/>
            </p:nvSpPr>
            <p:spPr>
              <a:xfrm>
                <a:off x="4245300" y="2610400"/>
                <a:ext cx="593581"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D36775A3-A2CE-4A06-AA47-44106A2C5E25}"/>
                  </a:ext>
                </a:extLst>
              </p:cNvPr>
              <p:cNvSpPr/>
              <p:nvPr/>
            </p:nvSpPr>
            <p:spPr>
              <a:xfrm>
                <a:off x="4838881" y="2606485"/>
                <a:ext cx="54353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ACD3E79-B48B-41B9-B722-3A8AED196D08}"/>
                  </a:ext>
                </a:extLst>
              </p:cNvPr>
              <p:cNvSpPr/>
              <p:nvPr/>
            </p:nvSpPr>
            <p:spPr>
              <a:xfrm flipV="1">
                <a:off x="3196331" y="3007957"/>
                <a:ext cx="485031" cy="12092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0A1CF63B-F9CD-452A-8CC3-389373E3A255}"/>
                  </a:ext>
                </a:extLst>
              </p:cNvPr>
              <p:cNvSpPr/>
              <p:nvPr/>
            </p:nvSpPr>
            <p:spPr>
              <a:xfrm flipV="1">
                <a:off x="3680744" y="3000127"/>
                <a:ext cx="540190" cy="1997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40A2A34-1D30-487F-98AD-A85A0B3E9A0D}"/>
                  </a:ext>
                </a:extLst>
              </p:cNvPr>
              <p:cNvSpPr/>
              <p:nvPr/>
            </p:nvSpPr>
            <p:spPr>
              <a:xfrm flipV="1">
                <a:off x="4218349" y="3007959"/>
                <a:ext cx="581013" cy="20879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865A51BB-BED5-4337-B5B4-3360BA12635A}"/>
                  </a:ext>
                </a:extLst>
              </p:cNvPr>
              <p:cNvSpPr/>
              <p:nvPr/>
            </p:nvSpPr>
            <p:spPr>
              <a:xfrm flipV="1">
                <a:off x="4798623" y="3004043"/>
                <a:ext cx="583787" cy="20879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C301EB6-71B8-4BAB-9792-88EA33778F85}"/>
                  </a:ext>
                </a:extLst>
              </p:cNvPr>
              <p:cNvSpPr/>
              <p:nvPr/>
            </p:nvSpPr>
            <p:spPr>
              <a:xfrm>
                <a:off x="4536120" y="2144578"/>
                <a:ext cx="1255080" cy="63828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C0A12327-9D25-40A5-B079-3358EC66C214}"/>
                  </a:ext>
                </a:extLst>
              </p:cNvPr>
              <p:cNvSpPr/>
              <p:nvPr/>
            </p:nvSpPr>
            <p:spPr>
              <a:xfrm>
                <a:off x="5110315" y="2726894"/>
                <a:ext cx="219607" cy="74713"/>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2"/>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69FCB10A-D2AC-4E62-87A5-7A9198A92EEC}"/>
                  </a:ext>
                </a:extLst>
              </p:cNvPr>
              <p:cNvSpPr/>
              <p:nvPr/>
            </p:nvSpPr>
            <p:spPr>
              <a:xfrm flipV="1">
                <a:off x="2490505" y="3003847"/>
                <a:ext cx="279418" cy="7247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BB27C2F-7757-49E6-87FE-BB085DB0FE81}"/>
                  </a:ext>
                </a:extLst>
              </p:cNvPr>
              <p:cNvSpPr/>
              <p:nvPr/>
            </p:nvSpPr>
            <p:spPr>
              <a:xfrm flipV="1">
                <a:off x="2937639" y="3007956"/>
                <a:ext cx="164978" cy="6836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8E3DF8C4-5B96-495F-908B-9B1422082F3F}"/>
                  </a:ext>
                </a:extLst>
              </p:cNvPr>
              <p:cNvSpPr/>
              <p:nvPr/>
            </p:nvSpPr>
            <p:spPr>
              <a:xfrm flipV="1">
                <a:off x="2850036" y="3003630"/>
                <a:ext cx="579113" cy="19143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000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5834A7AC-98F3-4B1E-9BA4-E6258E990556}"/>
                  </a:ext>
                </a:extLst>
              </p:cNvPr>
              <p:cNvSpPr/>
              <p:nvPr/>
            </p:nvSpPr>
            <p:spPr>
              <a:xfrm flipV="1">
                <a:off x="2419657" y="3005434"/>
                <a:ext cx="1522332" cy="615351"/>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4"/>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41484CEC-BAF3-4B7B-903F-83F85688C78F}"/>
                  </a:ext>
                </a:extLst>
              </p:cNvPr>
              <p:cNvSpPr/>
              <p:nvPr/>
            </p:nvSpPr>
            <p:spPr>
              <a:xfrm flipV="1">
                <a:off x="2771611" y="3002089"/>
                <a:ext cx="1761141" cy="635330"/>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AA0AE29E-5824-400B-A8B1-D7C8EAE707F2}"/>
                  </a:ext>
                </a:extLst>
              </p:cNvPr>
              <p:cNvSpPr/>
              <p:nvPr/>
            </p:nvSpPr>
            <p:spPr>
              <a:xfrm flipV="1">
                <a:off x="3117492" y="3016743"/>
                <a:ext cx="1944005" cy="50512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FB20A8BC-A9CC-4713-B9A2-3293AD7F40AA}"/>
                  </a:ext>
                </a:extLst>
              </p:cNvPr>
              <p:cNvSpPr/>
              <p:nvPr/>
            </p:nvSpPr>
            <p:spPr>
              <a:xfrm flipV="1">
                <a:off x="4547100" y="3003101"/>
                <a:ext cx="1149345" cy="463882"/>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44B18CB7-EFB6-49AE-97D7-5C2ACF382DE3}"/>
                  </a:ext>
                </a:extLst>
              </p:cNvPr>
              <p:cNvSpPr/>
              <p:nvPr/>
            </p:nvSpPr>
            <p:spPr>
              <a:xfrm>
                <a:off x="3388333" y="2307430"/>
                <a:ext cx="1144419" cy="491691"/>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000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DD4A3FE4-0F06-424F-8C9A-13C9E46681BE}"/>
                  </a:ext>
                </a:extLst>
              </p:cNvPr>
              <p:cNvSpPr/>
              <p:nvPr/>
            </p:nvSpPr>
            <p:spPr>
              <a:xfrm>
                <a:off x="5382410" y="2732075"/>
                <a:ext cx="205933" cy="45719"/>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2"/>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58045875-F4E0-490D-AF64-2B124A6568FC}"/>
                </a:ext>
              </a:extLst>
            </p:cNvPr>
            <p:cNvSpPr/>
            <p:nvPr/>
          </p:nvSpPr>
          <p:spPr>
            <a:xfrm>
              <a:off x="2809045" y="2097470"/>
              <a:ext cx="1733909" cy="546328"/>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C00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Freeform: Shape 91">
            <a:extLst>
              <a:ext uri="{FF2B5EF4-FFF2-40B4-BE49-F238E27FC236}">
                <a16:creationId xmlns:a16="http://schemas.microsoft.com/office/drawing/2014/main" id="{5FF2617F-4586-4880-9251-1D9D26E2C704}"/>
              </a:ext>
            </a:extLst>
          </p:cNvPr>
          <p:cNvSpPr/>
          <p:nvPr/>
        </p:nvSpPr>
        <p:spPr>
          <a:xfrm>
            <a:off x="6625441" y="2098151"/>
            <a:ext cx="54958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E0CCBA3A-350E-418B-A051-2DA2F73E975C}"/>
              </a:ext>
            </a:extLst>
          </p:cNvPr>
          <p:cNvSpPr/>
          <p:nvPr/>
        </p:nvSpPr>
        <p:spPr>
          <a:xfrm flipV="1">
            <a:off x="6675823" y="2742798"/>
            <a:ext cx="485031" cy="12092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a:extLst>
              <a:ext uri="{FF2B5EF4-FFF2-40B4-BE49-F238E27FC236}">
                <a16:creationId xmlns:a16="http://schemas.microsoft.com/office/drawing/2014/main" id="{F03F49F8-10DE-4783-9B05-A9092905288C}"/>
              </a:ext>
            </a:extLst>
          </p:cNvPr>
          <p:cNvSpPr txBox="1"/>
          <p:nvPr/>
        </p:nvSpPr>
        <p:spPr>
          <a:xfrm>
            <a:off x="7278453" y="2148800"/>
            <a:ext cx="3124200" cy="369332"/>
          </a:xfrm>
          <a:prstGeom prst="rect">
            <a:avLst/>
          </a:prstGeom>
          <a:noFill/>
        </p:spPr>
        <p:txBody>
          <a:bodyPr wrap="square" rtlCol="0">
            <a:spAutoFit/>
          </a:bodyPr>
          <a:lstStyle/>
          <a:p>
            <a:r>
              <a:rPr lang="en-US" dirty="0"/>
              <a:t>Right Nearest Neighbor </a:t>
            </a:r>
            <a:r>
              <a:rPr lang="en-US" i="1" dirty="0"/>
              <a:t>(RNN)</a:t>
            </a:r>
          </a:p>
        </p:txBody>
      </p:sp>
      <p:sp>
        <p:nvSpPr>
          <p:cNvPr id="96" name="TextBox 95">
            <a:extLst>
              <a:ext uri="{FF2B5EF4-FFF2-40B4-BE49-F238E27FC236}">
                <a16:creationId xmlns:a16="http://schemas.microsoft.com/office/drawing/2014/main" id="{1EC9944D-B123-4D35-8115-F80347BD4B9D}"/>
              </a:ext>
            </a:extLst>
          </p:cNvPr>
          <p:cNvSpPr txBox="1"/>
          <p:nvPr/>
        </p:nvSpPr>
        <p:spPr>
          <a:xfrm>
            <a:off x="7278453" y="2560431"/>
            <a:ext cx="3124200" cy="369332"/>
          </a:xfrm>
          <a:prstGeom prst="rect">
            <a:avLst/>
          </a:prstGeom>
          <a:noFill/>
        </p:spPr>
        <p:txBody>
          <a:bodyPr wrap="square" rtlCol="0">
            <a:spAutoFit/>
          </a:bodyPr>
          <a:lstStyle/>
          <a:p>
            <a:r>
              <a:rPr lang="en-US" dirty="0"/>
              <a:t>Left Nearest Neighbor </a:t>
            </a:r>
            <a:r>
              <a:rPr lang="en-US" i="1" dirty="0"/>
              <a:t>(LNN)</a:t>
            </a:r>
          </a:p>
        </p:txBody>
      </p:sp>
      <p:sp>
        <p:nvSpPr>
          <p:cNvPr id="4" name="Rectangle 3">
            <a:extLst>
              <a:ext uri="{FF2B5EF4-FFF2-40B4-BE49-F238E27FC236}">
                <a16:creationId xmlns:a16="http://schemas.microsoft.com/office/drawing/2014/main" id="{1C6C0048-0D61-461D-BFBD-4A8ACBB0DD6B}"/>
              </a:ext>
            </a:extLst>
          </p:cNvPr>
          <p:cNvSpPr/>
          <p:nvPr/>
        </p:nvSpPr>
        <p:spPr>
          <a:xfrm>
            <a:off x="1101670" y="3757841"/>
            <a:ext cx="10252130" cy="830997"/>
          </a:xfrm>
          <a:prstGeom prst="rect">
            <a:avLst/>
          </a:prstGeom>
        </p:spPr>
        <p:txBody>
          <a:bodyPr wrap="square">
            <a:spAutoFit/>
          </a:bodyPr>
          <a:lstStyle/>
          <a:p>
            <a:r>
              <a:rPr lang="en-US" sz="2400" dirty="0"/>
              <a:t>The All-Chain Set is the set of all the anchored chains of the time series that are </a:t>
            </a:r>
            <a:r>
              <a:rPr lang="en-US" sz="2400" i="1" dirty="0">
                <a:solidFill>
                  <a:srgbClr val="FF0000"/>
                </a:solidFill>
              </a:rPr>
              <a:t>not subsumed by another chain</a:t>
            </a:r>
            <a:r>
              <a:rPr lang="en-US" sz="2400" dirty="0"/>
              <a:t>.</a:t>
            </a:r>
          </a:p>
        </p:txBody>
      </p:sp>
      <p:sp>
        <p:nvSpPr>
          <p:cNvPr id="7" name="Rectangle 6">
            <a:extLst>
              <a:ext uri="{FF2B5EF4-FFF2-40B4-BE49-F238E27FC236}">
                <a16:creationId xmlns:a16="http://schemas.microsoft.com/office/drawing/2014/main" id="{53889FBF-E304-4691-B998-395480D7CFFE}"/>
              </a:ext>
            </a:extLst>
          </p:cNvPr>
          <p:cNvSpPr/>
          <p:nvPr/>
        </p:nvSpPr>
        <p:spPr>
          <a:xfrm>
            <a:off x="1258941" y="5533154"/>
            <a:ext cx="4265954" cy="1015663"/>
          </a:xfrm>
          <a:prstGeom prst="rect">
            <a:avLst/>
          </a:prstGeom>
        </p:spPr>
        <p:txBody>
          <a:bodyPr wrap="square">
            <a:spAutoFit/>
          </a:bodyPr>
          <a:lstStyle/>
          <a:p>
            <a:r>
              <a:rPr lang="en-US" sz="2000" dirty="0">
                <a:solidFill>
                  <a:srgbClr val="0000FF"/>
                </a:solidFill>
              </a:rPr>
              <a:t>Properties of the all-chain set:</a:t>
            </a:r>
            <a:endParaRPr lang="en-US" sz="2000" dirty="0"/>
          </a:p>
          <a:p>
            <a:pPr marL="342900" indent="-342900">
              <a:buAutoNum type="arabicPeriod"/>
            </a:pPr>
            <a:r>
              <a:rPr lang="en-US" sz="2000" dirty="0"/>
              <a:t>All the numbers are included.</a:t>
            </a:r>
          </a:p>
          <a:p>
            <a:pPr marL="342900" indent="-342900">
              <a:buAutoNum type="arabicPeriod"/>
            </a:pPr>
            <a:r>
              <a:rPr lang="en-US" sz="2000" dirty="0"/>
              <a:t>Every number appears exactly once. </a:t>
            </a:r>
          </a:p>
        </p:txBody>
      </p:sp>
      <p:sp>
        <p:nvSpPr>
          <p:cNvPr id="97" name="Rectangle 96">
            <a:extLst>
              <a:ext uri="{FF2B5EF4-FFF2-40B4-BE49-F238E27FC236}">
                <a16:creationId xmlns:a16="http://schemas.microsoft.com/office/drawing/2014/main" id="{4880C94A-0A2E-4486-A975-854A3137FD4C}"/>
              </a:ext>
            </a:extLst>
          </p:cNvPr>
          <p:cNvSpPr/>
          <p:nvPr/>
        </p:nvSpPr>
        <p:spPr>
          <a:xfrm>
            <a:off x="6553825" y="5501983"/>
            <a:ext cx="4265954" cy="707886"/>
          </a:xfrm>
          <a:prstGeom prst="rect">
            <a:avLst/>
          </a:prstGeom>
        </p:spPr>
        <p:txBody>
          <a:bodyPr wrap="square">
            <a:spAutoFit/>
          </a:bodyPr>
          <a:lstStyle/>
          <a:p>
            <a:r>
              <a:rPr lang="en-US" sz="2000" dirty="0"/>
              <a:t>We can use an auxiliary array to mark whether a subsequence is visited. </a:t>
            </a:r>
          </a:p>
        </p:txBody>
      </p:sp>
      <p:sp>
        <p:nvSpPr>
          <p:cNvPr id="106" name="Slide Number Placeholder 205">
            <a:extLst>
              <a:ext uri="{FF2B5EF4-FFF2-40B4-BE49-F238E27FC236}">
                <a16:creationId xmlns:a16="http://schemas.microsoft.com/office/drawing/2014/main" id="{00BD3B86-2D9B-47EA-96E0-F0F126519C25}"/>
              </a:ext>
            </a:extLst>
          </p:cNvPr>
          <p:cNvSpPr>
            <a:spLocks noGrp="1"/>
          </p:cNvSpPr>
          <p:nvPr>
            <p:ph type="sldNum" sz="quarter" idx="12"/>
          </p:nvPr>
        </p:nvSpPr>
        <p:spPr>
          <a:xfrm>
            <a:off x="8610600" y="6356350"/>
            <a:ext cx="2743200" cy="365125"/>
          </a:xfrm>
        </p:spPr>
        <p:txBody>
          <a:bodyPr/>
          <a:lstStyle/>
          <a:p>
            <a:r>
              <a:rPr lang="en-US" dirty="0"/>
              <a:t>14</a:t>
            </a:r>
          </a:p>
        </p:txBody>
      </p:sp>
    </p:spTree>
    <p:extLst>
      <p:ext uri="{BB962C8B-B14F-4D97-AF65-F5344CB8AC3E}">
        <p14:creationId xmlns:p14="http://schemas.microsoft.com/office/powerpoint/2010/main" val="2797077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able 40">
            <a:extLst>
              <a:ext uri="{FF2B5EF4-FFF2-40B4-BE49-F238E27FC236}">
                <a16:creationId xmlns:a16="http://schemas.microsoft.com/office/drawing/2014/main" id="{FAC00D43-B01F-4346-88E6-415F4B1E783E}"/>
              </a:ext>
            </a:extLst>
          </p:cNvPr>
          <p:cNvGraphicFramePr>
            <a:graphicFrameLocks noGrp="1"/>
          </p:cNvGraphicFramePr>
          <p:nvPr>
            <p:extLst>
              <p:ext uri="{D42A27DB-BD31-4B8C-83A1-F6EECF244321}">
                <p14:modId xmlns:p14="http://schemas.microsoft.com/office/powerpoint/2010/main" val="1692896623"/>
              </p:ext>
            </p:extLst>
          </p:nvPr>
        </p:nvGraphicFramePr>
        <p:xfrm>
          <a:off x="2535602" y="3948589"/>
          <a:ext cx="9336965" cy="741680"/>
        </p:xfrm>
        <a:graphic>
          <a:graphicData uri="http://schemas.openxmlformats.org/drawingml/2006/table">
            <a:tbl>
              <a:tblPr firstRow="1" bandRow="1">
                <a:tableStyleId>{5C22544A-7EE6-4342-B048-85BDC9FD1C3A}</a:tableStyleId>
              </a:tblPr>
              <a:tblGrid>
                <a:gridCol w="1037441">
                  <a:extLst>
                    <a:ext uri="{9D8B030D-6E8A-4147-A177-3AD203B41FA5}">
                      <a16:colId xmlns:a16="http://schemas.microsoft.com/office/drawing/2014/main" val="3432028490"/>
                    </a:ext>
                  </a:extLst>
                </a:gridCol>
                <a:gridCol w="691627">
                  <a:extLst>
                    <a:ext uri="{9D8B030D-6E8A-4147-A177-3AD203B41FA5}">
                      <a16:colId xmlns:a16="http://schemas.microsoft.com/office/drawing/2014/main" val="1315241846"/>
                    </a:ext>
                  </a:extLst>
                </a:gridCol>
                <a:gridCol w="691627">
                  <a:extLst>
                    <a:ext uri="{9D8B030D-6E8A-4147-A177-3AD203B41FA5}">
                      <a16:colId xmlns:a16="http://schemas.microsoft.com/office/drawing/2014/main" val="945926368"/>
                    </a:ext>
                  </a:extLst>
                </a:gridCol>
                <a:gridCol w="691627">
                  <a:extLst>
                    <a:ext uri="{9D8B030D-6E8A-4147-A177-3AD203B41FA5}">
                      <a16:colId xmlns:a16="http://schemas.microsoft.com/office/drawing/2014/main" val="2773640606"/>
                    </a:ext>
                  </a:extLst>
                </a:gridCol>
                <a:gridCol w="691627">
                  <a:extLst>
                    <a:ext uri="{9D8B030D-6E8A-4147-A177-3AD203B41FA5}">
                      <a16:colId xmlns:a16="http://schemas.microsoft.com/office/drawing/2014/main" val="2882963429"/>
                    </a:ext>
                  </a:extLst>
                </a:gridCol>
                <a:gridCol w="691627">
                  <a:extLst>
                    <a:ext uri="{9D8B030D-6E8A-4147-A177-3AD203B41FA5}">
                      <a16:colId xmlns:a16="http://schemas.microsoft.com/office/drawing/2014/main" val="138173429"/>
                    </a:ext>
                  </a:extLst>
                </a:gridCol>
                <a:gridCol w="691627">
                  <a:extLst>
                    <a:ext uri="{9D8B030D-6E8A-4147-A177-3AD203B41FA5}">
                      <a16:colId xmlns:a16="http://schemas.microsoft.com/office/drawing/2014/main" val="2742756901"/>
                    </a:ext>
                  </a:extLst>
                </a:gridCol>
                <a:gridCol w="691627">
                  <a:extLst>
                    <a:ext uri="{9D8B030D-6E8A-4147-A177-3AD203B41FA5}">
                      <a16:colId xmlns:a16="http://schemas.microsoft.com/office/drawing/2014/main" val="176954572"/>
                    </a:ext>
                  </a:extLst>
                </a:gridCol>
                <a:gridCol w="691627">
                  <a:extLst>
                    <a:ext uri="{9D8B030D-6E8A-4147-A177-3AD203B41FA5}">
                      <a16:colId xmlns:a16="http://schemas.microsoft.com/office/drawing/2014/main" val="2333555703"/>
                    </a:ext>
                  </a:extLst>
                </a:gridCol>
                <a:gridCol w="691627">
                  <a:extLst>
                    <a:ext uri="{9D8B030D-6E8A-4147-A177-3AD203B41FA5}">
                      <a16:colId xmlns:a16="http://schemas.microsoft.com/office/drawing/2014/main" val="4116373226"/>
                    </a:ext>
                  </a:extLst>
                </a:gridCol>
                <a:gridCol w="691627">
                  <a:extLst>
                    <a:ext uri="{9D8B030D-6E8A-4147-A177-3AD203B41FA5}">
                      <a16:colId xmlns:a16="http://schemas.microsoft.com/office/drawing/2014/main" val="3156853737"/>
                    </a:ext>
                  </a:extLst>
                </a:gridCol>
                <a:gridCol w="691627">
                  <a:extLst>
                    <a:ext uri="{9D8B030D-6E8A-4147-A177-3AD203B41FA5}">
                      <a16:colId xmlns:a16="http://schemas.microsoft.com/office/drawing/2014/main" val="2283018265"/>
                    </a:ext>
                  </a:extLst>
                </a:gridCol>
                <a:gridCol w="691627">
                  <a:extLst>
                    <a:ext uri="{9D8B030D-6E8A-4147-A177-3AD203B41FA5}">
                      <a16:colId xmlns:a16="http://schemas.microsoft.com/office/drawing/2014/main" val="1653959696"/>
                    </a:ext>
                  </a:extLst>
                </a:gridCol>
              </a:tblGrid>
              <a:tr h="370840">
                <a:tc>
                  <a:txBody>
                    <a:bodyPr/>
                    <a:lstStyle/>
                    <a:p>
                      <a:pPr algn="ctr"/>
                      <a:r>
                        <a:rPr lang="en-US" b="0" dirty="0">
                          <a:solidFill>
                            <a:schemeClr val="tx1"/>
                          </a:solidFill>
                        </a:rPr>
                        <a:t>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367582"/>
                  </a:ext>
                </a:extLst>
              </a:tr>
              <a:tr h="370840">
                <a:tc>
                  <a:txBody>
                    <a:bodyPr/>
                    <a:lstStyle/>
                    <a:p>
                      <a:pPr algn="ctr"/>
                      <a:r>
                        <a:rPr lang="en-US" b="0" dirty="0">
                          <a:solidFill>
                            <a:srgbClr val="FF0000"/>
                          </a:solidFill>
                        </a:rPr>
                        <a:t>Visited?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875883"/>
                  </a:ext>
                </a:extLst>
              </a:tr>
            </a:tbl>
          </a:graphicData>
        </a:graphic>
      </p:graphicFrame>
      <p:sp>
        <p:nvSpPr>
          <p:cNvPr id="6" name="Title 1">
            <a:extLst>
              <a:ext uri="{FF2B5EF4-FFF2-40B4-BE49-F238E27FC236}">
                <a16:creationId xmlns:a16="http://schemas.microsoft.com/office/drawing/2014/main" id="{59EC757A-D244-4D78-BD1D-620A711F0F99}"/>
              </a:ext>
            </a:extLst>
          </p:cNvPr>
          <p:cNvSpPr txBox="1">
            <a:spLocks/>
          </p:cNvSpPr>
          <p:nvPr/>
        </p:nvSpPr>
        <p:spPr>
          <a:xfrm>
            <a:off x="200025" y="190500"/>
            <a:ext cx="10515600" cy="711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Compute The All-Chain Set</a:t>
            </a:r>
          </a:p>
        </p:txBody>
      </p:sp>
      <p:grpSp>
        <p:nvGrpSpPr>
          <p:cNvPr id="3" name="Group 2">
            <a:extLst>
              <a:ext uri="{FF2B5EF4-FFF2-40B4-BE49-F238E27FC236}">
                <a16:creationId xmlns:a16="http://schemas.microsoft.com/office/drawing/2014/main" id="{8D2402CF-2B99-4DBD-A6A8-BFD8D6F7A93B}"/>
              </a:ext>
            </a:extLst>
          </p:cNvPr>
          <p:cNvGrpSpPr/>
          <p:nvPr/>
        </p:nvGrpSpPr>
        <p:grpSpPr>
          <a:xfrm>
            <a:off x="1382993" y="1481233"/>
            <a:ext cx="4632780" cy="2217532"/>
            <a:chOff x="1106246" y="1989503"/>
            <a:chExt cx="3629589" cy="1492841"/>
          </a:xfrm>
        </p:grpSpPr>
        <p:sp>
          <p:nvSpPr>
            <p:cNvPr id="4" name="Rectangle 3">
              <a:extLst>
                <a:ext uri="{FF2B5EF4-FFF2-40B4-BE49-F238E27FC236}">
                  <a16:creationId xmlns:a16="http://schemas.microsoft.com/office/drawing/2014/main" id="{C2B5E9F9-C54A-4559-A41A-CA8462574533}"/>
                </a:ext>
              </a:extLst>
            </p:cNvPr>
            <p:cNvSpPr/>
            <p:nvPr/>
          </p:nvSpPr>
          <p:spPr>
            <a:xfrm>
              <a:off x="1106246" y="2619948"/>
              <a:ext cx="3629589" cy="248634"/>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47    32    1   22   2   58    3   36    4   -5    5   40</a:t>
              </a:r>
              <a:endParaRPr lang="en-US" dirty="0"/>
            </a:p>
          </p:txBody>
        </p:sp>
        <p:grpSp>
          <p:nvGrpSpPr>
            <p:cNvPr id="5" name="Group 4">
              <a:extLst>
                <a:ext uri="{FF2B5EF4-FFF2-40B4-BE49-F238E27FC236}">
                  <a16:creationId xmlns:a16="http://schemas.microsoft.com/office/drawing/2014/main" id="{E6E6CA5F-E302-484D-AEC5-DE60A11E513B}"/>
                </a:ext>
              </a:extLst>
            </p:cNvPr>
            <p:cNvGrpSpPr/>
            <p:nvPr/>
          </p:nvGrpSpPr>
          <p:grpSpPr>
            <a:xfrm>
              <a:off x="1219200" y="1989503"/>
              <a:ext cx="3371543" cy="1492841"/>
              <a:chOff x="2419657" y="2144578"/>
              <a:chExt cx="3371543" cy="1492841"/>
            </a:xfrm>
          </p:grpSpPr>
          <p:sp>
            <p:nvSpPr>
              <p:cNvPr id="8" name="Freeform: Shape 7">
                <a:extLst>
                  <a:ext uri="{FF2B5EF4-FFF2-40B4-BE49-F238E27FC236}">
                    <a16:creationId xmlns:a16="http://schemas.microsoft.com/office/drawing/2014/main" id="{699F7397-FCD9-48A1-801B-ADCBDF64BB43}"/>
                  </a:ext>
                </a:extLst>
              </p:cNvPr>
              <p:cNvSpPr/>
              <p:nvPr/>
            </p:nvSpPr>
            <p:spPr>
              <a:xfrm>
                <a:off x="2484893" y="2208514"/>
                <a:ext cx="3201368" cy="581902"/>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7030A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eeform: Shape 8">
                <a:extLst>
                  <a:ext uri="{FF2B5EF4-FFF2-40B4-BE49-F238E27FC236}">
                    <a16:creationId xmlns:a16="http://schemas.microsoft.com/office/drawing/2014/main" id="{69F9A63F-DF96-42AD-8AF6-DE7DA80AC3AB}"/>
                  </a:ext>
                </a:extLst>
              </p:cNvPr>
              <p:cNvSpPr/>
              <p:nvPr/>
            </p:nvSpPr>
            <p:spPr>
              <a:xfrm>
                <a:off x="2835267" y="2433706"/>
                <a:ext cx="1643704" cy="356709"/>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964941D-5249-4886-98FB-159F15D7EB50}"/>
                  </a:ext>
                </a:extLst>
              </p:cNvPr>
              <p:cNvSpPr/>
              <p:nvPr/>
            </p:nvSpPr>
            <p:spPr>
              <a:xfrm>
                <a:off x="3116237" y="2610400"/>
                <a:ext cx="54958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1FEDF7A-FD72-4E17-9094-3C360AD907E7}"/>
                  </a:ext>
                </a:extLst>
              </p:cNvPr>
              <p:cNvSpPr/>
              <p:nvPr/>
            </p:nvSpPr>
            <p:spPr>
              <a:xfrm>
                <a:off x="3679176" y="2610400"/>
                <a:ext cx="552765" cy="17218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C8E346C-1D57-4961-B254-E60C43157AF1}"/>
                  </a:ext>
                </a:extLst>
              </p:cNvPr>
              <p:cNvSpPr/>
              <p:nvPr/>
            </p:nvSpPr>
            <p:spPr>
              <a:xfrm>
                <a:off x="4245300" y="2610400"/>
                <a:ext cx="593581"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506DBCE-7424-4DFB-818E-D5E3C77C8298}"/>
                  </a:ext>
                </a:extLst>
              </p:cNvPr>
              <p:cNvSpPr/>
              <p:nvPr/>
            </p:nvSpPr>
            <p:spPr>
              <a:xfrm>
                <a:off x="4838881" y="2606485"/>
                <a:ext cx="54353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E3EBA2B-B733-4D6A-A5D5-43C95FC2045B}"/>
                  </a:ext>
                </a:extLst>
              </p:cNvPr>
              <p:cNvSpPr/>
              <p:nvPr/>
            </p:nvSpPr>
            <p:spPr>
              <a:xfrm flipV="1">
                <a:off x="3196331" y="3007957"/>
                <a:ext cx="485031" cy="12092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2D4B62BC-B42A-42EB-AB7F-0CEB4970FDEC}"/>
                  </a:ext>
                </a:extLst>
              </p:cNvPr>
              <p:cNvSpPr/>
              <p:nvPr/>
            </p:nvSpPr>
            <p:spPr>
              <a:xfrm flipV="1">
                <a:off x="3680744" y="3000127"/>
                <a:ext cx="540190" cy="1997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ED1C229-358D-49D1-9C92-A9FF9BFE5905}"/>
                  </a:ext>
                </a:extLst>
              </p:cNvPr>
              <p:cNvSpPr/>
              <p:nvPr/>
            </p:nvSpPr>
            <p:spPr>
              <a:xfrm flipV="1">
                <a:off x="4218349" y="3007959"/>
                <a:ext cx="581013" cy="20879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6414FD9-36DE-4B1A-976A-6AAD87AF4B61}"/>
                  </a:ext>
                </a:extLst>
              </p:cNvPr>
              <p:cNvSpPr/>
              <p:nvPr/>
            </p:nvSpPr>
            <p:spPr>
              <a:xfrm flipV="1">
                <a:off x="4798623" y="3004043"/>
                <a:ext cx="583787" cy="20879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2345AC23-4B82-4ABC-B0F4-F749FC1D2CE4}"/>
                  </a:ext>
                </a:extLst>
              </p:cNvPr>
              <p:cNvSpPr/>
              <p:nvPr/>
            </p:nvSpPr>
            <p:spPr>
              <a:xfrm>
                <a:off x="4536120" y="2144578"/>
                <a:ext cx="1255080" cy="63828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8DE9F84F-A18E-4F96-9740-2DC00D44F2D4}"/>
                  </a:ext>
                </a:extLst>
              </p:cNvPr>
              <p:cNvSpPr/>
              <p:nvPr/>
            </p:nvSpPr>
            <p:spPr>
              <a:xfrm>
                <a:off x="5110315" y="2726894"/>
                <a:ext cx="219607" cy="74713"/>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2"/>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847EC00-69F4-4339-8680-9A1C3B28EDCA}"/>
                  </a:ext>
                </a:extLst>
              </p:cNvPr>
              <p:cNvSpPr/>
              <p:nvPr/>
            </p:nvSpPr>
            <p:spPr>
              <a:xfrm flipV="1">
                <a:off x="2490505" y="3003847"/>
                <a:ext cx="279418" cy="7247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9B59AC9-D2BE-43F0-AE15-9287FE295328}"/>
                  </a:ext>
                </a:extLst>
              </p:cNvPr>
              <p:cNvSpPr/>
              <p:nvPr/>
            </p:nvSpPr>
            <p:spPr>
              <a:xfrm flipV="1">
                <a:off x="2937639" y="3007956"/>
                <a:ext cx="164978" cy="6836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1962214-F1C2-47C8-8164-C7A51FBF3765}"/>
                  </a:ext>
                </a:extLst>
              </p:cNvPr>
              <p:cNvSpPr/>
              <p:nvPr/>
            </p:nvSpPr>
            <p:spPr>
              <a:xfrm flipV="1">
                <a:off x="2850036" y="3003630"/>
                <a:ext cx="579113" cy="19143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000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75B651BD-8993-4882-A15A-BADFF384FEE5}"/>
                  </a:ext>
                </a:extLst>
              </p:cNvPr>
              <p:cNvSpPr/>
              <p:nvPr/>
            </p:nvSpPr>
            <p:spPr>
              <a:xfrm flipV="1">
                <a:off x="2419657" y="3005434"/>
                <a:ext cx="1522332" cy="615351"/>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4"/>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47FB72A-9B1B-4B39-807F-22F1ABB0775E}"/>
                  </a:ext>
                </a:extLst>
              </p:cNvPr>
              <p:cNvSpPr/>
              <p:nvPr/>
            </p:nvSpPr>
            <p:spPr>
              <a:xfrm flipV="1">
                <a:off x="2771611" y="3002089"/>
                <a:ext cx="1761141" cy="635330"/>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892750D-A69A-459C-BDF3-7F67033E3169}"/>
                  </a:ext>
                </a:extLst>
              </p:cNvPr>
              <p:cNvSpPr/>
              <p:nvPr/>
            </p:nvSpPr>
            <p:spPr>
              <a:xfrm flipV="1">
                <a:off x="3117492" y="3016743"/>
                <a:ext cx="1944005" cy="50512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3316627-3BF3-4B0A-9219-9D6BD1A3FE7D}"/>
                  </a:ext>
                </a:extLst>
              </p:cNvPr>
              <p:cNvSpPr/>
              <p:nvPr/>
            </p:nvSpPr>
            <p:spPr>
              <a:xfrm flipV="1">
                <a:off x="4547100" y="3003101"/>
                <a:ext cx="1149345" cy="463882"/>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BF19333-4523-4A6E-9A82-E0F6DB99A9B6}"/>
                  </a:ext>
                </a:extLst>
              </p:cNvPr>
              <p:cNvSpPr/>
              <p:nvPr/>
            </p:nvSpPr>
            <p:spPr>
              <a:xfrm>
                <a:off x="3388333" y="2307430"/>
                <a:ext cx="1144419" cy="491691"/>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000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25977A6-F523-45DA-9DA5-3F9BA6A219D6}"/>
                  </a:ext>
                </a:extLst>
              </p:cNvPr>
              <p:cNvSpPr/>
              <p:nvPr/>
            </p:nvSpPr>
            <p:spPr>
              <a:xfrm>
                <a:off x="5382410" y="2732075"/>
                <a:ext cx="205933" cy="45719"/>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2"/>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reeform: Shape 6">
              <a:extLst>
                <a:ext uri="{FF2B5EF4-FFF2-40B4-BE49-F238E27FC236}">
                  <a16:creationId xmlns:a16="http://schemas.microsoft.com/office/drawing/2014/main" id="{3886F1D9-4205-4458-AB58-4CD2448B21A8}"/>
                </a:ext>
              </a:extLst>
            </p:cNvPr>
            <p:cNvSpPr/>
            <p:nvPr/>
          </p:nvSpPr>
          <p:spPr>
            <a:xfrm>
              <a:off x="2809045" y="2097470"/>
              <a:ext cx="1733909" cy="546328"/>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C00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D9758269-8D56-4518-BA6A-5DC940424A63}"/>
              </a:ext>
            </a:extLst>
          </p:cNvPr>
          <p:cNvSpPr/>
          <p:nvPr/>
        </p:nvSpPr>
        <p:spPr>
          <a:xfrm>
            <a:off x="6672200" y="2295582"/>
            <a:ext cx="54958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90CD3A7B-FCB7-4658-A2E0-DCADF858C576}"/>
              </a:ext>
            </a:extLst>
          </p:cNvPr>
          <p:cNvSpPr/>
          <p:nvPr/>
        </p:nvSpPr>
        <p:spPr>
          <a:xfrm flipV="1">
            <a:off x="6722582" y="2940229"/>
            <a:ext cx="485031" cy="12092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17FD07DB-2EC3-47F4-9AE0-6F5FA298F268}"/>
              </a:ext>
            </a:extLst>
          </p:cNvPr>
          <p:cNvSpPr txBox="1"/>
          <p:nvPr/>
        </p:nvSpPr>
        <p:spPr>
          <a:xfrm>
            <a:off x="7325212" y="2346231"/>
            <a:ext cx="3124200" cy="369332"/>
          </a:xfrm>
          <a:prstGeom prst="rect">
            <a:avLst/>
          </a:prstGeom>
          <a:noFill/>
        </p:spPr>
        <p:txBody>
          <a:bodyPr wrap="square" rtlCol="0">
            <a:spAutoFit/>
          </a:bodyPr>
          <a:lstStyle/>
          <a:p>
            <a:r>
              <a:rPr lang="en-US" dirty="0"/>
              <a:t>Right Nearest Neighbor </a:t>
            </a:r>
            <a:r>
              <a:rPr lang="en-US" i="1" dirty="0"/>
              <a:t>(RNN)</a:t>
            </a:r>
          </a:p>
        </p:txBody>
      </p:sp>
      <p:sp>
        <p:nvSpPr>
          <p:cNvPr id="32" name="TextBox 31">
            <a:extLst>
              <a:ext uri="{FF2B5EF4-FFF2-40B4-BE49-F238E27FC236}">
                <a16:creationId xmlns:a16="http://schemas.microsoft.com/office/drawing/2014/main" id="{9DA0180F-E1F0-46FA-B83F-8EF343F2063B}"/>
              </a:ext>
            </a:extLst>
          </p:cNvPr>
          <p:cNvSpPr txBox="1"/>
          <p:nvPr/>
        </p:nvSpPr>
        <p:spPr>
          <a:xfrm>
            <a:off x="7325212" y="2757862"/>
            <a:ext cx="3124200" cy="369332"/>
          </a:xfrm>
          <a:prstGeom prst="rect">
            <a:avLst/>
          </a:prstGeom>
          <a:noFill/>
        </p:spPr>
        <p:txBody>
          <a:bodyPr wrap="square" rtlCol="0">
            <a:spAutoFit/>
          </a:bodyPr>
          <a:lstStyle/>
          <a:p>
            <a:r>
              <a:rPr lang="en-US" dirty="0"/>
              <a:t>Left Nearest Neighbor </a:t>
            </a:r>
            <a:r>
              <a:rPr lang="en-US" i="1" dirty="0"/>
              <a:t>(LNN)</a:t>
            </a:r>
          </a:p>
        </p:txBody>
      </p:sp>
      <p:sp>
        <p:nvSpPr>
          <p:cNvPr id="43" name="Slide Number Placeholder 205">
            <a:extLst>
              <a:ext uri="{FF2B5EF4-FFF2-40B4-BE49-F238E27FC236}">
                <a16:creationId xmlns:a16="http://schemas.microsoft.com/office/drawing/2014/main" id="{9BAFA7BA-14E2-4FFB-B992-27AE9937FE8D}"/>
              </a:ext>
            </a:extLst>
          </p:cNvPr>
          <p:cNvSpPr>
            <a:spLocks noGrp="1"/>
          </p:cNvSpPr>
          <p:nvPr>
            <p:ph type="sldNum" sz="quarter" idx="12"/>
          </p:nvPr>
        </p:nvSpPr>
        <p:spPr>
          <a:xfrm>
            <a:off x="8610600" y="6356350"/>
            <a:ext cx="2743200" cy="365125"/>
          </a:xfrm>
        </p:spPr>
        <p:txBody>
          <a:bodyPr/>
          <a:lstStyle/>
          <a:p>
            <a:r>
              <a:rPr lang="en-US" dirty="0"/>
              <a:t>15</a:t>
            </a:r>
          </a:p>
        </p:txBody>
      </p:sp>
      <p:sp>
        <p:nvSpPr>
          <p:cNvPr id="44" name="Oval 43">
            <a:extLst>
              <a:ext uri="{FF2B5EF4-FFF2-40B4-BE49-F238E27FC236}">
                <a16:creationId xmlns:a16="http://schemas.microsoft.com/office/drawing/2014/main" id="{0926E1C3-E9FF-47D7-A098-9D3DB406B690}"/>
              </a:ext>
            </a:extLst>
          </p:cNvPr>
          <p:cNvSpPr/>
          <p:nvPr/>
        </p:nvSpPr>
        <p:spPr>
          <a:xfrm>
            <a:off x="3489246" y="3527121"/>
            <a:ext cx="811369" cy="145056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1075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able 40">
            <a:extLst>
              <a:ext uri="{FF2B5EF4-FFF2-40B4-BE49-F238E27FC236}">
                <a16:creationId xmlns:a16="http://schemas.microsoft.com/office/drawing/2014/main" id="{FAC00D43-B01F-4346-88E6-415F4B1E783E}"/>
              </a:ext>
            </a:extLst>
          </p:cNvPr>
          <p:cNvGraphicFramePr>
            <a:graphicFrameLocks noGrp="1"/>
          </p:cNvGraphicFramePr>
          <p:nvPr>
            <p:extLst>
              <p:ext uri="{D42A27DB-BD31-4B8C-83A1-F6EECF244321}">
                <p14:modId xmlns:p14="http://schemas.microsoft.com/office/powerpoint/2010/main" val="4086155667"/>
              </p:ext>
            </p:extLst>
          </p:nvPr>
        </p:nvGraphicFramePr>
        <p:xfrm>
          <a:off x="2535602" y="3948589"/>
          <a:ext cx="9336965" cy="741680"/>
        </p:xfrm>
        <a:graphic>
          <a:graphicData uri="http://schemas.openxmlformats.org/drawingml/2006/table">
            <a:tbl>
              <a:tblPr firstRow="1" bandRow="1">
                <a:tableStyleId>{5C22544A-7EE6-4342-B048-85BDC9FD1C3A}</a:tableStyleId>
              </a:tblPr>
              <a:tblGrid>
                <a:gridCol w="1037441">
                  <a:extLst>
                    <a:ext uri="{9D8B030D-6E8A-4147-A177-3AD203B41FA5}">
                      <a16:colId xmlns:a16="http://schemas.microsoft.com/office/drawing/2014/main" val="3432028490"/>
                    </a:ext>
                  </a:extLst>
                </a:gridCol>
                <a:gridCol w="691627">
                  <a:extLst>
                    <a:ext uri="{9D8B030D-6E8A-4147-A177-3AD203B41FA5}">
                      <a16:colId xmlns:a16="http://schemas.microsoft.com/office/drawing/2014/main" val="1315241846"/>
                    </a:ext>
                  </a:extLst>
                </a:gridCol>
                <a:gridCol w="691627">
                  <a:extLst>
                    <a:ext uri="{9D8B030D-6E8A-4147-A177-3AD203B41FA5}">
                      <a16:colId xmlns:a16="http://schemas.microsoft.com/office/drawing/2014/main" val="945926368"/>
                    </a:ext>
                  </a:extLst>
                </a:gridCol>
                <a:gridCol w="691627">
                  <a:extLst>
                    <a:ext uri="{9D8B030D-6E8A-4147-A177-3AD203B41FA5}">
                      <a16:colId xmlns:a16="http://schemas.microsoft.com/office/drawing/2014/main" val="2773640606"/>
                    </a:ext>
                  </a:extLst>
                </a:gridCol>
                <a:gridCol w="691627">
                  <a:extLst>
                    <a:ext uri="{9D8B030D-6E8A-4147-A177-3AD203B41FA5}">
                      <a16:colId xmlns:a16="http://schemas.microsoft.com/office/drawing/2014/main" val="2882963429"/>
                    </a:ext>
                  </a:extLst>
                </a:gridCol>
                <a:gridCol w="691627">
                  <a:extLst>
                    <a:ext uri="{9D8B030D-6E8A-4147-A177-3AD203B41FA5}">
                      <a16:colId xmlns:a16="http://schemas.microsoft.com/office/drawing/2014/main" val="138173429"/>
                    </a:ext>
                  </a:extLst>
                </a:gridCol>
                <a:gridCol w="691627">
                  <a:extLst>
                    <a:ext uri="{9D8B030D-6E8A-4147-A177-3AD203B41FA5}">
                      <a16:colId xmlns:a16="http://schemas.microsoft.com/office/drawing/2014/main" val="2742756901"/>
                    </a:ext>
                  </a:extLst>
                </a:gridCol>
                <a:gridCol w="691627">
                  <a:extLst>
                    <a:ext uri="{9D8B030D-6E8A-4147-A177-3AD203B41FA5}">
                      <a16:colId xmlns:a16="http://schemas.microsoft.com/office/drawing/2014/main" val="176954572"/>
                    </a:ext>
                  </a:extLst>
                </a:gridCol>
                <a:gridCol w="691627">
                  <a:extLst>
                    <a:ext uri="{9D8B030D-6E8A-4147-A177-3AD203B41FA5}">
                      <a16:colId xmlns:a16="http://schemas.microsoft.com/office/drawing/2014/main" val="2333555703"/>
                    </a:ext>
                  </a:extLst>
                </a:gridCol>
                <a:gridCol w="691627">
                  <a:extLst>
                    <a:ext uri="{9D8B030D-6E8A-4147-A177-3AD203B41FA5}">
                      <a16:colId xmlns:a16="http://schemas.microsoft.com/office/drawing/2014/main" val="4116373226"/>
                    </a:ext>
                  </a:extLst>
                </a:gridCol>
                <a:gridCol w="691627">
                  <a:extLst>
                    <a:ext uri="{9D8B030D-6E8A-4147-A177-3AD203B41FA5}">
                      <a16:colId xmlns:a16="http://schemas.microsoft.com/office/drawing/2014/main" val="3156853737"/>
                    </a:ext>
                  </a:extLst>
                </a:gridCol>
                <a:gridCol w="691627">
                  <a:extLst>
                    <a:ext uri="{9D8B030D-6E8A-4147-A177-3AD203B41FA5}">
                      <a16:colId xmlns:a16="http://schemas.microsoft.com/office/drawing/2014/main" val="2283018265"/>
                    </a:ext>
                  </a:extLst>
                </a:gridCol>
                <a:gridCol w="691627">
                  <a:extLst>
                    <a:ext uri="{9D8B030D-6E8A-4147-A177-3AD203B41FA5}">
                      <a16:colId xmlns:a16="http://schemas.microsoft.com/office/drawing/2014/main" val="1653959696"/>
                    </a:ext>
                  </a:extLst>
                </a:gridCol>
              </a:tblGrid>
              <a:tr h="370840">
                <a:tc>
                  <a:txBody>
                    <a:bodyPr/>
                    <a:lstStyle/>
                    <a:p>
                      <a:pPr algn="ctr"/>
                      <a:r>
                        <a:rPr lang="en-US" b="0" dirty="0">
                          <a:solidFill>
                            <a:schemeClr val="tx1"/>
                          </a:solidFill>
                        </a:rPr>
                        <a:t>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367582"/>
                  </a:ext>
                </a:extLst>
              </a:tr>
              <a:tr h="370840">
                <a:tc>
                  <a:txBody>
                    <a:bodyPr/>
                    <a:lstStyle/>
                    <a:p>
                      <a:pPr algn="ctr"/>
                      <a:r>
                        <a:rPr lang="en-US" b="0" dirty="0">
                          <a:solidFill>
                            <a:srgbClr val="FF0000"/>
                          </a:solidFill>
                        </a:rPr>
                        <a:t>Visited?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875883"/>
                  </a:ext>
                </a:extLst>
              </a:tr>
            </a:tbl>
          </a:graphicData>
        </a:graphic>
      </p:graphicFrame>
      <p:sp>
        <p:nvSpPr>
          <p:cNvPr id="6" name="Title 1">
            <a:extLst>
              <a:ext uri="{FF2B5EF4-FFF2-40B4-BE49-F238E27FC236}">
                <a16:creationId xmlns:a16="http://schemas.microsoft.com/office/drawing/2014/main" id="{59EC757A-D244-4D78-BD1D-620A711F0F99}"/>
              </a:ext>
            </a:extLst>
          </p:cNvPr>
          <p:cNvSpPr txBox="1">
            <a:spLocks/>
          </p:cNvSpPr>
          <p:nvPr/>
        </p:nvSpPr>
        <p:spPr>
          <a:xfrm>
            <a:off x="200025" y="190500"/>
            <a:ext cx="10515600" cy="711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Compute The All-Chain Set</a:t>
            </a:r>
          </a:p>
        </p:txBody>
      </p:sp>
      <p:grpSp>
        <p:nvGrpSpPr>
          <p:cNvPr id="3" name="Group 2">
            <a:extLst>
              <a:ext uri="{FF2B5EF4-FFF2-40B4-BE49-F238E27FC236}">
                <a16:creationId xmlns:a16="http://schemas.microsoft.com/office/drawing/2014/main" id="{8D2402CF-2B99-4DBD-A6A8-BFD8D6F7A93B}"/>
              </a:ext>
            </a:extLst>
          </p:cNvPr>
          <p:cNvGrpSpPr/>
          <p:nvPr/>
        </p:nvGrpSpPr>
        <p:grpSpPr>
          <a:xfrm>
            <a:off x="1382993" y="1481233"/>
            <a:ext cx="4632780" cy="2217532"/>
            <a:chOff x="1106246" y="1989503"/>
            <a:chExt cx="3629589" cy="1492841"/>
          </a:xfrm>
        </p:grpSpPr>
        <p:sp>
          <p:nvSpPr>
            <p:cNvPr id="4" name="Rectangle 3">
              <a:extLst>
                <a:ext uri="{FF2B5EF4-FFF2-40B4-BE49-F238E27FC236}">
                  <a16:creationId xmlns:a16="http://schemas.microsoft.com/office/drawing/2014/main" id="{C2B5E9F9-C54A-4559-A41A-CA8462574533}"/>
                </a:ext>
              </a:extLst>
            </p:cNvPr>
            <p:cNvSpPr/>
            <p:nvPr/>
          </p:nvSpPr>
          <p:spPr>
            <a:xfrm>
              <a:off x="1106246" y="2619948"/>
              <a:ext cx="3629589" cy="248634"/>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47    32    1   22   2   58    3   36    4   -5    5   40</a:t>
              </a:r>
              <a:endParaRPr lang="en-US" dirty="0"/>
            </a:p>
          </p:txBody>
        </p:sp>
        <p:grpSp>
          <p:nvGrpSpPr>
            <p:cNvPr id="5" name="Group 4">
              <a:extLst>
                <a:ext uri="{FF2B5EF4-FFF2-40B4-BE49-F238E27FC236}">
                  <a16:creationId xmlns:a16="http://schemas.microsoft.com/office/drawing/2014/main" id="{E6E6CA5F-E302-484D-AEC5-DE60A11E513B}"/>
                </a:ext>
              </a:extLst>
            </p:cNvPr>
            <p:cNvGrpSpPr/>
            <p:nvPr/>
          </p:nvGrpSpPr>
          <p:grpSpPr>
            <a:xfrm>
              <a:off x="1219200" y="1989503"/>
              <a:ext cx="3371543" cy="1492841"/>
              <a:chOff x="2419657" y="2144578"/>
              <a:chExt cx="3371543" cy="1492841"/>
            </a:xfrm>
          </p:grpSpPr>
          <p:sp>
            <p:nvSpPr>
              <p:cNvPr id="8" name="Freeform: Shape 7">
                <a:extLst>
                  <a:ext uri="{FF2B5EF4-FFF2-40B4-BE49-F238E27FC236}">
                    <a16:creationId xmlns:a16="http://schemas.microsoft.com/office/drawing/2014/main" id="{699F7397-FCD9-48A1-801B-ADCBDF64BB43}"/>
                  </a:ext>
                </a:extLst>
              </p:cNvPr>
              <p:cNvSpPr/>
              <p:nvPr/>
            </p:nvSpPr>
            <p:spPr>
              <a:xfrm>
                <a:off x="2484893" y="2208514"/>
                <a:ext cx="3201368" cy="581902"/>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7030A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eeform: Shape 8">
                <a:extLst>
                  <a:ext uri="{FF2B5EF4-FFF2-40B4-BE49-F238E27FC236}">
                    <a16:creationId xmlns:a16="http://schemas.microsoft.com/office/drawing/2014/main" id="{69F9A63F-DF96-42AD-8AF6-DE7DA80AC3AB}"/>
                  </a:ext>
                </a:extLst>
              </p:cNvPr>
              <p:cNvSpPr/>
              <p:nvPr/>
            </p:nvSpPr>
            <p:spPr>
              <a:xfrm>
                <a:off x="2835267" y="2433706"/>
                <a:ext cx="1643704" cy="356709"/>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964941D-5249-4886-98FB-159F15D7EB50}"/>
                  </a:ext>
                </a:extLst>
              </p:cNvPr>
              <p:cNvSpPr/>
              <p:nvPr/>
            </p:nvSpPr>
            <p:spPr>
              <a:xfrm>
                <a:off x="3116237" y="2610400"/>
                <a:ext cx="54958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1FEDF7A-FD72-4E17-9094-3C360AD907E7}"/>
                  </a:ext>
                </a:extLst>
              </p:cNvPr>
              <p:cNvSpPr/>
              <p:nvPr/>
            </p:nvSpPr>
            <p:spPr>
              <a:xfrm>
                <a:off x="3679176" y="2610400"/>
                <a:ext cx="552765" cy="17218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C8E346C-1D57-4961-B254-E60C43157AF1}"/>
                  </a:ext>
                </a:extLst>
              </p:cNvPr>
              <p:cNvSpPr/>
              <p:nvPr/>
            </p:nvSpPr>
            <p:spPr>
              <a:xfrm>
                <a:off x="4245300" y="2610400"/>
                <a:ext cx="593581"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506DBCE-7424-4DFB-818E-D5E3C77C8298}"/>
                  </a:ext>
                </a:extLst>
              </p:cNvPr>
              <p:cNvSpPr/>
              <p:nvPr/>
            </p:nvSpPr>
            <p:spPr>
              <a:xfrm>
                <a:off x="4838881" y="2606485"/>
                <a:ext cx="54353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E3EBA2B-B733-4D6A-A5D5-43C95FC2045B}"/>
                  </a:ext>
                </a:extLst>
              </p:cNvPr>
              <p:cNvSpPr/>
              <p:nvPr/>
            </p:nvSpPr>
            <p:spPr>
              <a:xfrm flipV="1">
                <a:off x="3196331" y="3007957"/>
                <a:ext cx="485031" cy="12092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2D4B62BC-B42A-42EB-AB7F-0CEB4970FDEC}"/>
                  </a:ext>
                </a:extLst>
              </p:cNvPr>
              <p:cNvSpPr/>
              <p:nvPr/>
            </p:nvSpPr>
            <p:spPr>
              <a:xfrm flipV="1">
                <a:off x="3680744" y="3000127"/>
                <a:ext cx="540190" cy="1997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ED1C229-358D-49D1-9C92-A9FF9BFE5905}"/>
                  </a:ext>
                </a:extLst>
              </p:cNvPr>
              <p:cNvSpPr/>
              <p:nvPr/>
            </p:nvSpPr>
            <p:spPr>
              <a:xfrm flipV="1">
                <a:off x="4218349" y="3007959"/>
                <a:ext cx="581013" cy="20879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6414FD9-36DE-4B1A-976A-6AAD87AF4B61}"/>
                  </a:ext>
                </a:extLst>
              </p:cNvPr>
              <p:cNvSpPr/>
              <p:nvPr/>
            </p:nvSpPr>
            <p:spPr>
              <a:xfrm flipV="1">
                <a:off x="4798623" y="3004043"/>
                <a:ext cx="583787" cy="20879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2345AC23-4B82-4ABC-B0F4-F749FC1D2CE4}"/>
                  </a:ext>
                </a:extLst>
              </p:cNvPr>
              <p:cNvSpPr/>
              <p:nvPr/>
            </p:nvSpPr>
            <p:spPr>
              <a:xfrm>
                <a:off x="4536120" y="2144578"/>
                <a:ext cx="1255080" cy="63828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8DE9F84F-A18E-4F96-9740-2DC00D44F2D4}"/>
                  </a:ext>
                </a:extLst>
              </p:cNvPr>
              <p:cNvSpPr/>
              <p:nvPr/>
            </p:nvSpPr>
            <p:spPr>
              <a:xfrm>
                <a:off x="5110315" y="2726894"/>
                <a:ext cx="219607" cy="74713"/>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2"/>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847EC00-69F4-4339-8680-9A1C3B28EDCA}"/>
                  </a:ext>
                </a:extLst>
              </p:cNvPr>
              <p:cNvSpPr/>
              <p:nvPr/>
            </p:nvSpPr>
            <p:spPr>
              <a:xfrm flipV="1">
                <a:off x="2490505" y="3003847"/>
                <a:ext cx="279418" cy="7247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9B59AC9-D2BE-43F0-AE15-9287FE295328}"/>
                  </a:ext>
                </a:extLst>
              </p:cNvPr>
              <p:cNvSpPr/>
              <p:nvPr/>
            </p:nvSpPr>
            <p:spPr>
              <a:xfrm flipV="1">
                <a:off x="2937639" y="3007956"/>
                <a:ext cx="164978" cy="6836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1962214-F1C2-47C8-8164-C7A51FBF3765}"/>
                  </a:ext>
                </a:extLst>
              </p:cNvPr>
              <p:cNvSpPr/>
              <p:nvPr/>
            </p:nvSpPr>
            <p:spPr>
              <a:xfrm flipV="1">
                <a:off x="2850036" y="3003630"/>
                <a:ext cx="579113" cy="19143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000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75B651BD-8993-4882-A15A-BADFF384FEE5}"/>
                  </a:ext>
                </a:extLst>
              </p:cNvPr>
              <p:cNvSpPr/>
              <p:nvPr/>
            </p:nvSpPr>
            <p:spPr>
              <a:xfrm flipV="1">
                <a:off x="2419657" y="3005434"/>
                <a:ext cx="1522332" cy="615351"/>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4"/>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47FB72A-9B1B-4B39-807F-22F1ABB0775E}"/>
                  </a:ext>
                </a:extLst>
              </p:cNvPr>
              <p:cNvSpPr/>
              <p:nvPr/>
            </p:nvSpPr>
            <p:spPr>
              <a:xfrm flipV="1">
                <a:off x="2771611" y="3002089"/>
                <a:ext cx="1761141" cy="635330"/>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892750D-A69A-459C-BDF3-7F67033E3169}"/>
                  </a:ext>
                </a:extLst>
              </p:cNvPr>
              <p:cNvSpPr/>
              <p:nvPr/>
            </p:nvSpPr>
            <p:spPr>
              <a:xfrm flipV="1">
                <a:off x="3117492" y="3016743"/>
                <a:ext cx="1944005" cy="50512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3316627-3BF3-4B0A-9219-9D6BD1A3FE7D}"/>
                  </a:ext>
                </a:extLst>
              </p:cNvPr>
              <p:cNvSpPr/>
              <p:nvPr/>
            </p:nvSpPr>
            <p:spPr>
              <a:xfrm flipV="1">
                <a:off x="4547100" y="3003101"/>
                <a:ext cx="1149345" cy="463882"/>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BF19333-4523-4A6E-9A82-E0F6DB99A9B6}"/>
                  </a:ext>
                </a:extLst>
              </p:cNvPr>
              <p:cNvSpPr/>
              <p:nvPr/>
            </p:nvSpPr>
            <p:spPr>
              <a:xfrm>
                <a:off x="3388333" y="2307430"/>
                <a:ext cx="1144419" cy="491691"/>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000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25977A6-F523-45DA-9DA5-3F9BA6A219D6}"/>
                  </a:ext>
                </a:extLst>
              </p:cNvPr>
              <p:cNvSpPr/>
              <p:nvPr/>
            </p:nvSpPr>
            <p:spPr>
              <a:xfrm>
                <a:off x="5382410" y="2732075"/>
                <a:ext cx="205933" cy="45719"/>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2"/>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reeform: Shape 6">
              <a:extLst>
                <a:ext uri="{FF2B5EF4-FFF2-40B4-BE49-F238E27FC236}">
                  <a16:creationId xmlns:a16="http://schemas.microsoft.com/office/drawing/2014/main" id="{3886F1D9-4205-4458-AB58-4CD2448B21A8}"/>
                </a:ext>
              </a:extLst>
            </p:cNvPr>
            <p:cNvSpPr/>
            <p:nvPr/>
          </p:nvSpPr>
          <p:spPr>
            <a:xfrm>
              <a:off x="2809045" y="2097470"/>
              <a:ext cx="1733909" cy="546328"/>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C00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D9758269-8D56-4518-BA6A-5DC940424A63}"/>
              </a:ext>
            </a:extLst>
          </p:cNvPr>
          <p:cNvSpPr/>
          <p:nvPr/>
        </p:nvSpPr>
        <p:spPr>
          <a:xfrm>
            <a:off x="6672200" y="2295582"/>
            <a:ext cx="54958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90CD3A7B-FCB7-4658-A2E0-DCADF858C576}"/>
              </a:ext>
            </a:extLst>
          </p:cNvPr>
          <p:cNvSpPr/>
          <p:nvPr/>
        </p:nvSpPr>
        <p:spPr>
          <a:xfrm flipV="1">
            <a:off x="6722582" y="2940229"/>
            <a:ext cx="485031" cy="12092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17FD07DB-2EC3-47F4-9AE0-6F5FA298F268}"/>
              </a:ext>
            </a:extLst>
          </p:cNvPr>
          <p:cNvSpPr txBox="1"/>
          <p:nvPr/>
        </p:nvSpPr>
        <p:spPr>
          <a:xfrm>
            <a:off x="7325212" y="2346231"/>
            <a:ext cx="3124200" cy="369332"/>
          </a:xfrm>
          <a:prstGeom prst="rect">
            <a:avLst/>
          </a:prstGeom>
          <a:noFill/>
        </p:spPr>
        <p:txBody>
          <a:bodyPr wrap="square" rtlCol="0">
            <a:spAutoFit/>
          </a:bodyPr>
          <a:lstStyle/>
          <a:p>
            <a:r>
              <a:rPr lang="en-US" dirty="0"/>
              <a:t>Right Nearest Neighbor </a:t>
            </a:r>
            <a:r>
              <a:rPr lang="en-US" i="1" dirty="0"/>
              <a:t>(RNN)</a:t>
            </a:r>
          </a:p>
        </p:txBody>
      </p:sp>
      <p:sp>
        <p:nvSpPr>
          <p:cNvPr id="32" name="TextBox 31">
            <a:extLst>
              <a:ext uri="{FF2B5EF4-FFF2-40B4-BE49-F238E27FC236}">
                <a16:creationId xmlns:a16="http://schemas.microsoft.com/office/drawing/2014/main" id="{9DA0180F-E1F0-46FA-B83F-8EF343F2063B}"/>
              </a:ext>
            </a:extLst>
          </p:cNvPr>
          <p:cNvSpPr txBox="1"/>
          <p:nvPr/>
        </p:nvSpPr>
        <p:spPr>
          <a:xfrm>
            <a:off x="7325212" y="2757862"/>
            <a:ext cx="3124200" cy="369332"/>
          </a:xfrm>
          <a:prstGeom prst="rect">
            <a:avLst/>
          </a:prstGeom>
          <a:noFill/>
        </p:spPr>
        <p:txBody>
          <a:bodyPr wrap="square" rtlCol="0">
            <a:spAutoFit/>
          </a:bodyPr>
          <a:lstStyle/>
          <a:p>
            <a:r>
              <a:rPr lang="en-US" dirty="0"/>
              <a:t>Left Nearest Neighbor </a:t>
            </a:r>
            <a:r>
              <a:rPr lang="en-US" i="1" dirty="0"/>
              <a:t>(LNN)</a:t>
            </a:r>
          </a:p>
        </p:txBody>
      </p:sp>
      <p:sp>
        <p:nvSpPr>
          <p:cNvPr id="34" name="TextBox 33">
            <a:extLst>
              <a:ext uri="{FF2B5EF4-FFF2-40B4-BE49-F238E27FC236}">
                <a16:creationId xmlns:a16="http://schemas.microsoft.com/office/drawing/2014/main" id="{D81B8AA0-D0E0-4AE5-98F8-D527FB69CB0F}"/>
              </a:ext>
            </a:extLst>
          </p:cNvPr>
          <p:cNvSpPr txBox="1"/>
          <p:nvPr/>
        </p:nvSpPr>
        <p:spPr>
          <a:xfrm>
            <a:off x="1963508" y="4292203"/>
            <a:ext cx="503739" cy="430887"/>
          </a:xfrm>
          <a:prstGeom prst="rect">
            <a:avLst/>
          </a:prstGeom>
          <a:noFill/>
        </p:spPr>
        <p:txBody>
          <a:bodyPr wrap="square" rtlCol="0">
            <a:spAutoFit/>
          </a:bodyPr>
          <a:lstStyle/>
          <a:p>
            <a:r>
              <a:rPr lang="en-US" sz="2200" dirty="0"/>
              <a:t>47</a:t>
            </a:r>
          </a:p>
        </p:txBody>
      </p:sp>
      <p:sp>
        <p:nvSpPr>
          <p:cNvPr id="42" name="TextBox 41">
            <a:extLst>
              <a:ext uri="{FF2B5EF4-FFF2-40B4-BE49-F238E27FC236}">
                <a16:creationId xmlns:a16="http://schemas.microsoft.com/office/drawing/2014/main" id="{E3CF1700-E6E5-47A0-949A-0700F61B6EC3}"/>
              </a:ext>
            </a:extLst>
          </p:cNvPr>
          <p:cNvSpPr txBox="1"/>
          <p:nvPr/>
        </p:nvSpPr>
        <p:spPr>
          <a:xfrm>
            <a:off x="1942348" y="5316528"/>
            <a:ext cx="503739" cy="430887"/>
          </a:xfrm>
          <a:prstGeom prst="rect">
            <a:avLst/>
          </a:prstGeom>
          <a:noFill/>
        </p:spPr>
        <p:txBody>
          <a:bodyPr wrap="square" rtlCol="0">
            <a:spAutoFit/>
          </a:bodyPr>
          <a:lstStyle/>
          <a:p>
            <a:r>
              <a:rPr lang="en-US" sz="2200" dirty="0"/>
              <a:t>47</a:t>
            </a:r>
          </a:p>
        </p:txBody>
      </p:sp>
      <p:sp>
        <p:nvSpPr>
          <p:cNvPr id="43" name="Slide Number Placeholder 205">
            <a:extLst>
              <a:ext uri="{FF2B5EF4-FFF2-40B4-BE49-F238E27FC236}">
                <a16:creationId xmlns:a16="http://schemas.microsoft.com/office/drawing/2014/main" id="{9BAFA7BA-14E2-4FFB-B992-27AE9937FE8D}"/>
              </a:ext>
            </a:extLst>
          </p:cNvPr>
          <p:cNvSpPr>
            <a:spLocks noGrp="1"/>
          </p:cNvSpPr>
          <p:nvPr>
            <p:ph type="sldNum" sz="quarter" idx="12"/>
          </p:nvPr>
        </p:nvSpPr>
        <p:spPr>
          <a:xfrm>
            <a:off x="8610600" y="6356350"/>
            <a:ext cx="2743200" cy="365125"/>
          </a:xfrm>
        </p:spPr>
        <p:txBody>
          <a:bodyPr/>
          <a:lstStyle/>
          <a:p>
            <a:r>
              <a:rPr lang="en-US" dirty="0"/>
              <a:t>15</a:t>
            </a:r>
          </a:p>
        </p:txBody>
      </p:sp>
      <p:sp>
        <p:nvSpPr>
          <p:cNvPr id="44" name="Oval 43">
            <a:extLst>
              <a:ext uri="{FF2B5EF4-FFF2-40B4-BE49-F238E27FC236}">
                <a16:creationId xmlns:a16="http://schemas.microsoft.com/office/drawing/2014/main" id="{0926E1C3-E9FF-47D7-A098-9D3DB406B690}"/>
              </a:ext>
            </a:extLst>
          </p:cNvPr>
          <p:cNvSpPr/>
          <p:nvPr/>
        </p:nvSpPr>
        <p:spPr>
          <a:xfrm>
            <a:off x="3489246" y="3533560"/>
            <a:ext cx="811369" cy="145056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0714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able 40">
            <a:extLst>
              <a:ext uri="{FF2B5EF4-FFF2-40B4-BE49-F238E27FC236}">
                <a16:creationId xmlns:a16="http://schemas.microsoft.com/office/drawing/2014/main" id="{FAC00D43-B01F-4346-88E6-415F4B1E783E}"/>
              </a:ext>
            </a:extLst>
          </p:cNvPr>
          <p:cNvGraphicFramePr>
            <a:graphicFrameLocks noGrp="1"/>
          </p:cNvGraphicFramePr>
          <p:nvPr/>
        </p:nvGraphicFramePr>
        <p:xfrm>
          <a:off x="2535602" y="3948589"/>
          <a:ext cx="9336965" cy="741680"/>
        </p:xfrm>
        <a:graphic>
          <a:graphicData uri="http://schemas.openxmlformats.org/drawingml/2006/table">
            <a:tbl>
              <a:tblPr firstRow="1" bandRow="1">
                <a:tableStyleId>{5C22544A-7EE6-4342-B048-85BDC9FD1C3A}</a:tableStyleId>
              </a:tblPr>
              <a:tblGrid>
                <a:gridCol w="1037441">
                  <a:extLst>
                    <a:ext uri="{9D8B030D-6E8A-4147-A177-3AD203B41FA5}">
                      <a16:colId xmlns:a16="http://schemas.microsoft.com/office/drawing/2014/main" val="3432028490"/>
                    </a:ext>
                  </a:extLst>
                </a:gridCol>
                <a:gridCol w="691627">
                  <a:extLst>
                    <a:ext uri="{9D8B030D-6E8A-4147-A177-3AD203B41FA5}">
                      <a16:colId xmlns:a16="http://schemas.microsoft.com/office/drawing/2014/main" val="1315241846"/>
                    </a:ext>
                  </a:extLst>
                </a:gridCol>
                <a:gridCol w="691627">
                  <a:extLst>
                    <a:ext uri="{9D8B030D-6E8A-4147-A177-3AD203B41FA5}">
                      <a16:colId xmlns:a16="http://schemas.microsoft.com/office/drawing/2014/main" val="945926368"/>
                    </a:ext>
                  </a:extLst>
                </a:gridCol>
                <a:gridCol w="691627">
                  <a:extLst>
                    <a:ext uri="{9D8B030D-6E8A-4147-A177-3AD203B41FA5}">
                      <a16:colId xmlns:a16="http://schemas.microsoft.com/office/drawing/2014/main" val="2773640606"/>
                    </a:ext>
                  </a:extLst>
                </a:gridCol>
                <a:gridCol w="691627">
                  <a:extLst>
                    <a:ext uri="{9D8B030D-6E8A-4147-A177-3AD203B41FA5}">
                      <a16:colId xmlns:a16="http://schemas.microsoft.com/office/drawing/2014/main" val="2882963429"/>
                    </a:ext>
                  </a:extLst>
                </a:gridCol>
                <a:gridCol w="691627">
                  <a:extLst>
                    <a:ext uri="{9D8B030D-6E8A-4147-A177-3AD203B41FA5}">
                      <a16:colId xmlns:a16="http://schemas.microsoft.com/office/drawing/2014/main" val="138173429"/>
                    </a:ext>
                  </a:extLst>
                </a:gridCol>
                <a:gridCol w="691627">
                  <a:extLst>
                    <a:ext uri="{9D8B030D-6E8A-4147-A177-3AD203B41FA5}">
                      <a16:colId xmlns:a16="http://schemas.microsoft.com/office/drawing/2014/main" val="2742756901"/>
                    </a:ext>
                  </a:extLst>
                </a:gridCol>
                <a:gridCol w="691627">
                  <a:extLst>
                    <a:ext uri="{9D8B030D-6E8A-4147-A177-3AD203B41FA5}">
                      <a16:colId xmlns:a16="http://schemas.microsoft.com/office/drawing/2014/main" val="176954572"/>
                    </a:ext>
                  </a:extLst>
                </a:gridCol>
                <a:gridCol w="691627">
                  <a:extLst>
                    <a:ext uri="{9D8B030D-6E8A-4147-A177-3AD203B41FA5}">
                      <a16:colId xmlns:a16="http://schemas.microsoft.com/office/drawing/2014/main" val="2333555703"/>
                    </a:ext>
                  </a:extLst>
                </a:gridCol>
                <a:gridCol w="691627">
                  <a:extLst>
                    <a:ext uri="{9D8B030D-6E8A-4147-A177-3AD203B41FA5}">
                      <a16:colId xmlns:a16="http://schemas.microsoft.com/office/drawing/2014/main" val="4116373226"/>
                    </a:ext>
                  </a:extLst>
                </a:gridCol>
                <a:gridCol w="691627">
                  <a:extLst>
                    <a:ext uri="{9D8B030D-6E8A-4147-A177-3AD203B41FA5}">
                      <a16:colId xmlns:a16="http://schemas.microsoft.com/office/drawing/2014/main" val="3156853737"/>
                    </a:ext>
                  </a:extLst>
                </a:gridCol>
                <a:gridCol w="691627">
                  <a:extLst>
                    <a:ext uri="{9D8B030D-6E8A-4147-A177-3AD203B41FA5}">
                      <a16:colId xmlns:a16="http://schemas.microsoft.com/office/drawing/2014/main" val="2283018265"/>
                    </a:ext>
                  </a:extLst>
                </a:gridCol>
                <a:gridCol w="691627">
                  <a:extLst>
                    <a:ext uri="{9D8B030D-6E8A-4147-A177-3AD203B41FA5}">
                      <a16:colId xmlns:a16="http://schemas.microsoft.com/office/drawing/2014/main" val="1653959696"/>
                    </a:ext>
                  </a:extLst>
                </a:gridCol>
              </a:tblGrid>
              <a:tr h="370840">
                <a:tc>
                  <a:txBody>
                    <a:bodyPr/>
                    <a:lstStyle/>
                    <a:p>
                      <a:pPr algn="ctr"/>
                      <a:r>
                        <a:rPr lang="en-US" b="0" dirty="0">
                          <a:solidFill>
                            <a:schemeClr val="tx1"/>
                          </a:solidFill>
                        </a:rPr>
                        <a:t>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367582"/>
                  </a:ext>
                </a:extLst>
              </a:tr>
              <a:tr h="370840">
                <a:tc>
                  <a:txBody>
                    <a:bodyPr/>
                    <a:lstStyle/>
                    <a:p>
                      <a:pPr algn="ctr"/>
                      <a:r>
                        <a:rPr lang="en-US" b="0" dirty="0">
                          <a:solidFill>
                            <a:srgbClr val="FF0000"/>
                          </a:solidFill>
                        </a:rPr>
                        <a:t>Visited?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875883"/>
                  </a:ext>
                </a:extLst>
              </a:tr>
            </a:tbl>
          </a:graphicData>
        </a:graphic>
      </p:graphicFrame>
      <p:sp>
        <p:nvSpPr>
          <p:cNvPr id="6" name="Title 1">
            <a:extLst>
              <a:ext uri="{FF2B5EF4-FFF2-40B4-BE49-F238E27FC236}">
                <a16:creationId xmlns:a16="http://schemas.microsoft.com/office/drawing/2014/main" id="{59EC757A-D244-4D78-BD1D-620A711F0F99}"/>
              </a:ext>
            </a:extLst>
          </p:cNvPr>
          <p:cNvSpPr txBox="1">
            <a:spLocks/>
          </p:cNvSpPr>
          <p:nvPr/>
        </p:nvSpPr>
        <p:spPr>
          <a:xfrm>
            <a:off x="200025" y="190500"/>
            <a:ext cx="10515600" cy="711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Compute The All-Chain Set</a:t>
            </a:r>
          </a:p>
        </p:txBody>
      </p:sp>
      <p:grpSp>
        <p:nvGrpSpPr>
          <p:cNvPr id="3" name="Group 2">
            <a:extLst>
              <a:ext uri="{FF2B5EF4-FFF2-40B4-BE49-F238E27FC236}">
                <a16:creationId xmlns:a16="http://schemas.microsoft.com/office/drawing/2014/main" id="{8D2402CF-2B99-4DBD-A6A8-BFD8D6F7A93B}"/>
              </a:ext>
            </a:extLst>
          </p:cNvPr>
          <p:cNvGrpSpPr/>
          <p:nvPr/>
        </p:nvGrpSpPr>
        <p:grpSpPr>
          <a:xfrm>
            <a:off x="1382993" y="1481233"/>
            <a:ext cx="4632780" cy="2217532"/>
            <a:chOff x="1106246" y="1989503"/>
            <a:chExt cx="3629589" cy="1492841"/>
          </a:xfrm>
        </p:grpSpPr>
        <p:sp>
          <p:nvSpPr>
            <p:cNvPr id="4" name="Rectangle 3">
              <a:extLst>
                <a:ext uri="{FF2B5EF4-FFF2-40B4-BE49-F238E27FC236}">
                  <a16:creationId xmlns:a16="http://schemas.microsoft.com/office/drawing/2014/main" id="{C2B5E9F9-C54A-4559-A41A-CA8462574533}"/>
                </a:ext>
              </a:extLst>
            </p:cNvPr>
            <p:cNvSpPr/>
            <p:nvPr/>
          </p:nvSpPr>
          <p:spPr>
            <a:xfrm>
              <a:off x="1106246" y="2619948"/>
              <a:ext cx="3629589" cy="248634"/>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47    32    1   22   2   58    3   36    4   -5    5   40</a:t>
              </a:r>
              <a:endParaRPr lang="en-US" dirty="0"/>
            </a:p>
          </p:txBody>
        </p:sp>
        <p:grpSp>
          <p:nvGrpSpPr>
            <p:cNvPr id="5" name="Group 4">
              <a:extLst>
                <a:ext uri="{FF2B5EF4-FFF2-40B4-BE49-F238E27FC236}">
                  <a16:creationId xmlns:a16="http://schemas.microsoft.com/office/drawing/2014/main" id="{E6E6CA5F-E302-484D-AEC5-DE60A11E513B}"/>
                </a:ext>
              </a:extLst>
            </p:cNvPr>
            <p:cNvGrpSpPr/>
            <p:nvPr/>
          </p:nvGrpSpPr>
          <p:grpSpPr>
            <a:xfrm>
              <a:off x="1219200" y="1989503"/>
              <a:ext cx="3371543" cy="1492841"/>
              <a:chOff x="2419657" y="2144578"/>
              <a:chExt cx="3371543" cy="1492841"/>
            </a:xfrm>
          </p:grpSpPr>
          <p:sp>
            <p:nvSpPr>
              <p:cNvPr id="8" name="Freeform: Shape 7">
                <a:extLst>
                  <a:ext uri="{FF2B5EF4-FFF2-40B4-BE49-F238E27FC236}">
                    <a16:creationId xmlns:a16="http://schemas.microsoft.com/office/drawing/2014/main" id="{699F7397-FCD9-48A1-801B-ADCBDF64BB43}"/>
                  </a:ext>
                </a:extLst>
              </p:cNvPr>
              <p:cNvSpPr/>
              <p:nvPr/>
            </p:nvSpPr>
            <p:spPr>
              <a:xfrm>
                <a:off x="2484893" y="2208514"/>
                <a:ext cx="3201368" cy="581902"/>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7030A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eeform: Shape 8">
                <a:extLst>
                  <a:ext uri="{FF2B5EF4-FFF2-40B4-BE49-F238E27FC236}">
                    <a16:creationId xmlns:a16="http://schemas.microsoft.com/office/drawing/2014/main" id="{69F9A63F-DF96-42AD-8AF6-DE7DA80AC3AB}"/>
                  </a:ext>
                </a:extLst>
              </p:cNvPr>
              <p:cNvSpPr/>
              <p:nvPr/>
            </p:nvSpPr>
            <p:spPr>
              <a:xfrm>
                <a:off x="2835267" y="2433706"/>
                <a:ext cx="1643704" cy="356709"/>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964941D-5249-4886-98FB-159F15D7EB50}"/>
                  </a:ext>
                </a:extLst>
              </p:cNvPr>
              <p:cNvSpPr/>
              <p:nvPr/>
            </p:nvSpPr>
            <p:spPr>
              <a:xfrm>
                <a:off x="3116237" y="2610400"/>
                <a:ext cx="54958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1FEDF7A-FD72-4E17-9094-3C360AD907E7}"/>
                  </a:ext>
                </a:extLst>
              </p:cNvPr>
              <p:cNvSpPr/>
              <p:nvPr/>
            </p:nvSpPr>
            <p:spPr>
              <a:xfrm>
                <a:off x="3679176" y="2610400"/>
                <a:ext cx="552765" cy="17218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C8E346C-1D57-4961-B254-E60C43157AF1}"/>
                  </a:ext>
                </a:extLst>
              </p:cNvPr>
              <p:cNvSpPr/>
              <p:nvPr/>
            </p:nvSpPr>
            <p:spPr>
              <a:xfrm>
                <a:off x="4245300" y="2610400"/>
                <a:ext cx="593581"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506DBCE-7424-4DFB-818E-D5E3C77C8298}"/>
                  </a:ext>
                </a:extLst>
              </p:cNvPr>
              <p:cNvSpPr/>
              <p:nvPr/>
            </p:nvSpPr>
            <p:spPr>
              <a:xfrm>
                <a:off x="4838881" y="2606485"/>
                <a:ext cx="54353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E3EBA2B-B733-4D6A-A5D5-43C95FC2045B}"/>
                  </a:ext>
                </a:extLst>
              </p:cNvPr>
              <p:cNvSpPr/>
              <p:nvPr/>
            </p:nvSpPr>
            <p:spPr>
              <a:xfrm flipV="1">
                <a:off x="3196331" y="3007957"/>
                <a:ext cx="485031" cy="12092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2D4B62BC-B42A-42EB-AB7F-0CEB4970FDEC}"/>
                  </a:ext>
                </a:extLst>
              </p:cNvPr>
              <p:cNvSpPr/>
              <p:nvPr/>
            </p:nvSpPr>
            <p:spPr>
              <a:xfrm flipV="1">
                <a:off x="3680744" y="3000127"/>
                <a:ext cx="540190" cy="1997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ED1C229-358D-49D1-9C92-A9FF9BFE5905}"/>
                  </a:ext>
                </a:extLst>
              </p:cNvPr>
              <p:cNvSpPr/>
              <p:nvPr/>
            </p:nvSpPr>
            <p:spPr>
              <a:xfrm flipV="1">
                <a:off x="4218349" y="3007959"/>
                <a:ext cx="581013" cy="20879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6414FD9-36DE-4B1A-976A-6AAD87AF4B61}"/>
                  </a:ext>
                </a:extLst>
              </p:cNvPr>
              <p:cNvSpPr/>
              <p:nvPr/>
            </p:nvSpPr>
            <p:spPr>
              <a:xfrm flipV="1">
                <a:off x="4798623" y="3004043"/>
                <a:ext cx="583787" cy="20879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2345AC23-4B82-4ABC-B0F4-F749FC1D2CE4}"/>
                  </a:ext>
                </a:extLst>
              </p:cNvPr>
              <p:cNvSpPr/>
              <p:nvPr/>
            </p:nvSpPr>
            <p:spPr>
              <a:xfrm>
                <a:off x="4536120" y="2144578"/>
                <a:ext cx="1255080" cy="63828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8DE9F84F-A18E-4F96-9740-2DC00D44F2D4}"/>
                  </a:ext>
                </a:extLst>
              </p:cNvPr>
              <p:cNvSpPr/>
              <p:nvPr/>
            </p:nvSpPr>
            <p:spPr>
              <a:xfrm>
                <a:off x="5110315" y="2726894"/>
                <a:ext cx="219607" cy="74713"/>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2"/>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847EC00-69F4-4339-8680-9A1C3B28EDCA}"/>
                  </a:ext>
                </a:extLst>
              </p:cNvPr>
              <p:cNvSpPr/>
              <p:nvPr/>
            </p:nvSpPr>
            <p:spPr>
              <a:xfrm flipV="1">
                <a:off x="2490505" y="3003847"/>
                <a:ext cx="279418" cy="7247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9B59AC9-D2BE-43F0-AE15-9287FE295328}"/>
                  </a:ext>
                </a:extLst>
              </p:cNvPr>
              <p:cNvSpPr/>
              <p:nvPr/>
            </p:nvSpPr>
            <p:spPr>
              <a:xfrm flipV="1">
                <a:off x="2937639" y="3007956"/>
                <a:ext cx="164978" cy="6836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1962214-F1C2-47C8-8164-C7A51FBF3765}"/>
                  </a:ext>
                </a:extLst>
              </p:cNvPr>
              <p:cNvSpPr/>
              <p:nvPr/>
            </p:nvSpPr>
            <p:spPr>
              <a:xfrm flipV="1">
                <a:off x="2850036" y="3003630"/>
                <a:ext cx="579113" cy="19143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000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75B651BD-8993-4882-A15A-BADFF384FEE5}"/>
                  </a:ext>
                </a:extLst>
              </p:cNvPr>
              <p:cNvSpPr/>
              <p:nvPr/>
            </p:nvSpPr>
            <p:spPr>
              <a:xfrm flipV="1">
                <a:off x="2419657" y="3005434"/>
                <a:ext cx="1522332" cy="615351"/>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4"/>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47FB72A-9B1B-4B39-807F-22F1ABB0775E}"/>
                  </a:ext>
                </a:extLst>
              </p:cNvPr>
              <p:cNvSpPr/>
              <p:nvPr/>
            </p:nvSpPr>
            <p:spPr>
              <a:xfrm flipV="1">
                <a:off x="2771611" y="3002089"/>
                <a:ext cx="1761141" cy="635330"/>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892750D-A69A-459C-BDF3-7F67033E3169}"/>
                  </a:ext>
                </a:extLst>
              </p:cNvPr>
              <p:cNvSpPr/>
              <p:nvPr/>
            </p:nvSpPr>
            <p:spPr>
              <a:xfrm flipV="1">
                <a:off x="3117492" y="3016743"/>
                <a:ext cx="1944005" cy="50512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3316627-3BF3-4B0A-9219-9D6BD1A3FE7D}"/>
                  </a:ext>
                </a:extLst>
              </p:cNvPr>
              <p:cNvSpPr/>
              <p:nvPr/>
            </p:nvSpPr>
            <p:spPr>
              <a:xfrm flipV="1">
                <a:off x="4547100" y="3003101"/>
                <a:ext cx="1149345" cy="463882"/>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BF19333-4523-4A6E-9A82-E0F6DB99A9B6}"/>
                  </a:ext>
                </a:extLst>
              </p:cNvPr>
              <p:cNvSpPr/>
              <p:nvPr/>
            </p:nvSpPr>
            <p:spPr>
              <a:xfrm>
                <a:off x="3388333" y="2307430"/>
                <a:ext cx="1144419" cy="491691"/>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000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25977A6-F523-45DA-9DA5-3F9BA6A219D6}"/>
                  </a:ext>
                </a:extLst>
              </p:cNvPr>
              <p:cNvSpPr/>
              <p:nvPr/>
            </p:nvSpPr>
            <p:spPr>
              <a:xfrm>
                <a:off x="5382410" y="2732075"/>
                <a:ext cx="205933" cy="45719"/>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2"/>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reeform: Shape 6">
              <a:extLst>
                <a:ext uri="{FF2B5EF4-FFF2-40B4-BE49-F238E27FC236}">
                  <a16:creationId xmlns:a16="http://schemas.microsoft.com/office/drawing/2014/main" id="{3886F1D9-4205-4458-AB58-4CD2448B21A8}"/>
                </a:ext>
              </a:extLst>
            </p:cNvPr>
            <p:cNvSpPr/>
            <p:nvPr/>
          </p:nvSpPr>
          <p:spPr>
            <a:xfrm>
              <a:off x="2809045" y="2097470"/>
              <a:ext cx="1733909" cy="546328"/>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C00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D9758269-8D56-4518-BA6A-5DC940424A63}"/>
              </a:ext>
            </a:extLst>
          </p:cNvPr>
          <p:cNvSpPr/>
          <p:nvPr/>
        </p:nvSpPr>
        <p:spPr>
          <a:xfrm>
            <a:off x="6672200" y="2295582"/>
            <a:ext cx="54958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90CD3A7B-FCB7-4658-A2E0-DCADF858C576}"/>
              </a:ext>
            </a:extLst>
          </p:cNvPr>
          <p:cNvSpPr/>
          <p:nvPr/>
        </p:nvSpPr>
        <p:spPr>
          <a:xfrm flipV="1">
            <a:off x="6722582" y="2940229"/>
            <a:ext cx="485031" cy="12092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17FD07DB-2EC3-47F4-9AE0-6F5FA298F268}"/>
              </a:ext>
            </a:extLst>
          </p:cNvPr>
          <p:cNvSpPr txBox="1"/>
          <p:nvPr/>
        </p:nvSpPr>
        <p:spPr>
          <a:xfrm>
            <a:off x="7325212" y="2346231"/>
            <a:ext cx="3124200" cy="369332"/>
          </a:xfrm>
          <a:prstGeom prst="rect">
            <a:avLst/>
          </a:prstGeom>
          <a:noFill/>
        </p:spPr>
        <p:txBody>
          <a:bodyPr wrap="square" rtlCol="0">
            <a:spAutoFit/>
          </a:bodyPr>
          <a:lstStyle/>
          <a:p>
            <a:r>
              <a:rPr lang="en-US" dirty="0"/>
              <a:t>Right Nearest Neighbor </a:t>
            </a:r>
            <a:r>
              <a:rPr lang="en-US" i="1" dirty="0"/>
              <a:t>(RNN)</a:t>
            </a:r>
          </a:p>
        </p:txBody>
      </p:sp>
      <p:sp>
        <p:nvSpPr>
          <p:cNvPr id="32" name="TextBox 31">
            <a:extLst>
              <a:ext uri="{FF2B5EF4-FFF2-40B4-BE49-F238E27FC236}">
                <a16:creationId xmlns:a16="http://schemas.microsoft.com/office/drawing/2014/main" id="{9DA0180F-E1F0-46FA-B83F-8EF343F2063B}"/>
              </a:ext>
            </a:extLst>
          </p:cNvPr>
          <p:cNvSpPr txBox="1"/>
          <p:nvPr/>
        </p:nvSpPr>
        <p:spPr>
          <a:xfrm>
            <a:off x="7325212" y="2757862"/>
            <a:ext cx="3124200" cy="369332"/>
          </a:xfrm>
          <a:prstGeom prst="rect">
            <a:avLst/>
          </a:prstGeom>
          <a:noFill/>
        </p:spPr>
        <p:txBody>
          <a:bodyPr wrap="square" rtlCol="0">
            <a:spAutoFit/>
          </a:bodyPr>
          <a:lstStyle/>
          <a:p>
            <a:r>
              <a:rPr lang="en-US" dirty="0"/>
              <a:t>Left Nearest Neighbor </a:t>
            </a:r>
            <a:r>
              <a:rPr lang="en-US" i="1" dirty="0"/>
              <a:t>(LNN)</a:t>
            </a:r>
          </a:p>
        </p:txBody>
      </p:sp>
      <p:sp>
        <p:nvSpPr>
          <p:cNvPr id="34" name="TextBox 33">
            <a:extLst>
              <a:ext uri="{FF2B5EF4-FFF2-40B4-BE49-F238E27FC236}">
                <a16:creationId xmlns:a16="http://schemas.microsoft.com/office/drawing/2014/main" id="{D81B8AA0-D0E0-4AE5-98F8-D527FB69CB0F}"/>
              </a:ext>
            </a:extLst>
          </p:cNvPr>
          <p:cNvSpPr txBox="1"/>
          <p:nvPr/>
        </p:nvSpPr>
        <p:spPr>
          <a:xfrm>
            <a:off x="1963508" y="4292203"/>
            <a:ext cx="503739" cy="430887"/>
          </a:xfrm>
          <a:prstGeom prst="rect">
            <a:avLst/>
          </a:prstGeom>
          <a:noFill/>
        </p:spPr>
        <p:txBody>
          <a:bodyPr wrap="square" rtlCol="0">
            <a:spAutoFit/>
          </a:bodyPr>
          <a:lstStyle/>
          <a:p>
            <a:r>
              <a:rPr lang="en-US" sz="2200" dirty="0"/>
              <a:t>47</a:t>
            </a:r>
          </a:p>
        </p:txBody>
      </p:sp>
      <p:sp>
        <p:nvSpPr>
          <p:cNvPr id="42" name="TextBox 41">
            <a:extLst>
              <a:ext uri="{FF2B5EF4-FFF2-40B4-BE49-F238E27FC236}">
                <a16:creationId xmlns:a16="http://schemas.microsoft.com/office/drawing/2014/main" id="{E3CF1700-E6E5-47A0-949A-0700F61B6EC3}"/>
              </a:ext>
            </a:extLst>
          </p:cNvPr>
          <p:cNvSpPr txBox="1"/>
          <p:nvPr/>
        </p:nvSpPr>
        <p:spPr>
          <a:xfrm>
            <a:off x="1942348" y="5316528"/>
            <a:ext cx="503739" cy="430887"/>
          </a:xfrm>
          <a:prstGeom prst="rect">
            <a:avLst/>
          </a:prstGeom>
          <a:noFill/>
        </p:spPr>
        <p:txBody>
          <a:bodyPr wrap="square" rtlCol="0">
            <a:spAutoFit/>
          </a:bodyPr>
          <a:lstStyle/>
          <a:p>
            <a:r>
              <a:rPr lang="en-US" sz="2200" dirty="0"/>
              <a:t>47</a:t>
            </a:r>
          </a:p>
        </p:txBody>
      </p:sp>
      <p:sp>
        <p:nvSpPr>
          <p:cNvPr id="43" name="Slide Number Placeholder 205">
            <a:extLst>
              <a:ext uri="{FF2B5EF4-FFF2-40B4-BE49-F238E27FC236}">
                <a16:creationId xmlns:a16="http://schemas.microsoft.com/office/drawing/2014/main" id="{9BAFA7BA-14E2-4FFB-B992-27AE9937FE8D}"/>
              </a:ext>
            </a:extLst>
          </p:cNvPr>
          <p:cNvSpPr>
            <a:spLocks noGrp="1"/>
          </p:cNvSpPr>
          <p:nvPr>
            <p:ph type="sldNum" sz="quarter" idx="12"/>
          </p:nvPr>
        </p:nvSpPr>
        <p:spPr>
          <a:xfrm>
            <a:off x="8610600" y="6356350"/>
            <a:ext cx="2743200" cy="365125"/>
          </a:xfrm>
        </p:spPr>
        <p:txBody>
          <a:bodyPr/>
          <a:lstStyle/>
          <a:p>
            <a:r>
              <a:rPr lang="en-US" dirty="0"/>
              <a:t>15</a:t>
            </a:r>
          </a:p>
        </p:txBody>
      </p:sp>
      <p:sp>
        <p:nvSpPr>
          <p:cNvPr id="44" name="Oval 43">
            <a:extLst>
              <a:ext uri="{FF2B5EF4-FFF2-40B4-BE49-F238E27FC236}">
                <a16:creationId xmlns:a16="http://schemas.microsoft.com/office/drawing/2014/main" id="{0926E1C3-E9FF-47D7-A098-9D3DB406B690}"/>
              </a:ext>
            </a:extLst>
          </p:cNvPr>
          <p:cNvSpPr/>
          <p:nvPr/>
        </p:nvSpPr>
        <p:spPr>
          <a:xfrm>
            <a:off x="4210459" y="3527121"/>
            <a:ext cx="811369" cy="145056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120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90858" y="1476619"/>
            <a:ext cx="8860937" cy="3924151"/>
          </a:xfrm>
          <a:prstGeom prst="rect">
            <a:avLst/>
          </a:prstGeom>
        </p:spPr>
        <p:txBody>
          <a:bodyPr wrap="square">
            <a:spAutoFit/>
          </a:bodyPr>
          <a:lstStyle/>
          <a:p>
            <a:pPr>
              <a:spcAft>
                <a:spcPts val="1800"/>
              </a:spcAft>
            </a:pPr>
            <a:r>
              <a:rPr lang="en-US" sz="2800" dirty="0">
                <a:solidFill>
                  <a:srgbClr val="000000"/>
                </a:solidFill>
                <a:latin typeface="Times New Roman" panose="02020603050405020304" pitchFamily="18" charset="0"/>
              </a:rPr>
              <a:t>Especially </a:t>
            </a:r>
            <a:r>
              <a:rPr lang="en-US" sz="2800" b="1" i="0" dirty="0">
                <a:solidFill>
                  <a:srgbClr val="C00000"/>
                </a:solidFill>
                <a:effectLst/>
                <a:latin typeface="Times New Roman" panose="02020603050405020304" pitchFamily="18" charset="0"/>
              </a:rPr>
              <a:t>Chin-Chia Michael Yeh</a:t>
            </a:r>
            <a:r>
              <a:rPr lang="en-US" sz="2800" dirty="0">
                <a:solidFill>
                  <a:srgbClr val="000000"/>
                </a:solidFill>
                <a:latin typeface="Times New Roman" panose="02020603050405020304" pitchFamily="18" charset="0"/>
              </a:rPr>
              <a:t> and</a:t>
            </a:r>
            <a:r>
              <a:rPr lang="en-US" sz="2800" b="0" i="0" dirty="0">
                <a:solidFill>
                  <a:srgbClr val="000000"/>
                </a:solidFill>
                <a:effectLst/>
                <a:latin typeface="Times New Roman" panose="02020603050405020304" pitchFamily="18" charset="0"/>
              </a:rPr>
              <a:t> </a:t>
            </a:r>
            <a:r>
              <a:rPr lang="en-US" sz="2800" b="1" dirty="0">
                <a:solidFill>
                  <a:srgbClr val="00B050"/>
                </a:solidFill>
                <a:latin typeface="Times New Roman" panose="02020603050405020304" pitchFamily="18" charset="0"/>
              </a:rPr>
              <a:t>Abdullah Mueen</a:t>
            </a:r>
            <a:r>
              <a:rPr lang="en-US" sz="2800" dirty="0">
                <a:latin typeface="Times New Roman" panose="02020603050405020304" pitchFamily="18" charset="0"/>
              </a:rPr>
              <a:t>, who did much of the heavy lifting behind the original Matrix Profile.</a:t>
            </a:r>
            <a:endParaRPr lang="en-US" sz="2800" dirty="0">
              <a:effectLst/>
              <a:latin typeface="Times New Roman" panose="02020603050405020304" pitchFamily="18" charset="0"/>
            </a:endParaRPr>
          </a:p>
          <a:p>
            <a:pPr>
              <a:spcAft>
                <a:spcPts val="1800"/>
              </a:spcAft>
            </a:pPr>
            <a:r>
              <a:rPr lang="en-US" sz="2400" dirty="0">
                <a:solidFill>
                  <a:srgbClr val="000000"/>
                </a:solidFill>
                <a:latin typeface="Times New Roman" panose="02020603050405020304" pitchFamily="18" charset="0"/>
              </a:rPr>
              <a:t>And, in no particular order,</a:t>
            </a:r>
          </a:p>
          <a:p>
            <a:pPr>
              <a:spcAft>
                <a:spcPts val="1800"/>
              </a:spcAft>
            </a:pPr>
            <a:r>
              <a:rPr lang="en-US" sz="2400" b="0" i="0" dirty="0" err="1">
                <a:solidFill>
                  <a:srgbClr val="000000"/>
                </a:solidFill>
                <a:effectLst/>
                <a:latin typeface="Times New Roman" panose="02020603050405020304" pitchFamily="18" charset="0"/>
              </a:rPr>
              <a:t>Nurjahan</a:t>
            </a:r>
            <a:r>
              <a:rPr lang="en-US" sz="2400" b="0" i="0" dirty="0">
                <a:solidFill>
                  <a:srgbClr val="000000"/>
                </a:solidFill>
                <a:effectLst/>
                <a:latin typeface="Times New Roman" panose="02020603050405020304" pitchFamily="18" charset="0"/>
              </a:rPr>
              <a:t> Begum,  </a:t>
            </a:r>
            <a:r>
              <a:rPr lang="en-US" sz="2400" b="0" i="0" dirty="0" err="1">
                <a:solidFill>
                  <a:srgbClr val="000000"/>
                </a:solidFill>
                <a:effectLst/>
                <a:latin typeface="Times New Roman" panose="02020603050405020304" pitchFamily="18" charset="0"/>
              </a:rPr>
              <a:t>Yifei</a:t>
            </a:r>
            <a:r>
              <a:rPr lang="en-US" sz="2400" b="0" i="0" dirty="0">
                <a:solidFill>
                  <a:srgbClr val="000000"/>
                </a:solidFill>
                <a:effectLst/>
                <a:latin typeface="Times New Roman" panose="02020603050405020304" pitchFamily="18" charset="0"/>
              </a:rPr>
              <a:t> Ding, Hoang Anh Dau, Diego Silva,    </a:t>
            </a:r>
            <a:r>
              <a:rPr lang="en-US" sz="2400" dirty="0">
                <a:solidFill>
                  <a:srgbClr val="000000"/>
                </a:solidFill>
                <a:latin typeface="Times New Roman" panose="02020603050405020304" pitchFamily="18" charset="0"/>
              </a:rPr>
              <a:t>Liudmila Ulanova, </a:t>
            </a:r>
            <a:r>
              <a:rPr lang="en-US" sz="2400" dirty="0" err="1">
                <a:solidFill>
                  <a:srgbClr val="000000"/>
                </a:solidFill>
                <a:latin typeface="Times New Roman" panose="02020603050405020304" pitchFamily="18" charset="0"/>
              </a:rPr>
              <a:t>Shaghayegh</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Gharghabi</a:t>
            </a:r>
            <a:r>
              <a:rPr lang="en-US" sz="2400" dirty="0">
                <a:solidFill>
                  <a:srgbClr val="000000"/>
                </a:solidFill>
                <a:latin typeface="Times New Roman" panose="02020603050405020304" pitchFamily="18" charset="0"/>
              </a:rPr>
              <a:t>, Zachary Zimmerman,   Nader S. Senobari,  Gareth Funning, Philip Brisk, Kaveh Kamgar </a:t>
            </a:r>
          </a:p>
          <a:p>
            <a:pPr algn="r">
              <a:spcAft>
                <a:spcPts val="1800"/>
              </a:spcAft>
            </a:pPr>
            <a:r>
              <a:rPr lang="en-US" sz="2400" dirty="0">
                <a:solidFill>
                  <a:srgbClr val="000000"/>
                </a:solidFill>
                <a:latin typeface="Times New Roman" panose="02020603050405020304" pitchFamily="18" charset="0"/>
              </a:rPr>
              <a:t>..and others that have inspired us, forgive any omissions.</a:t>
            </a:r>
            <a:endParaRPr lang="en-US" sz="2400" dirty="0"/>
          </a:p>
        </p:txBody>
      </p:sp>
      <p:sp>
        <p:nvSpPr>
          <p:cNvPr id="2" name="Title 1"/>
          <p:cNvSpPr>
            <a:spLocks noGrp="1"/>
          </p:cNvSpPr>
          <p:nvPr>
            <p:ph type="title"/>
          </p:nvPr>
        </p:nvSpPr>
        <p:spPr>
          <a:xfrm>
            <a:off x="390858" y="54280"/>
            <a:ext cx="8364651" cy="924200"/>
          </a:xfrm>
        </p:spPr>
        <p:txBody>
          <a:bodyPr>
            <a:normAutofit/>
          </a:bodyPr>
          <a:lstStyle/>
          <a:p>
            <a:r>
              <a:rPr lang="en-US" sz="4000" b="1" dirty="0"/>
              <a:t>A Big Thanks to all our Collaborators… </a:t>
            </a:r>
            <a:endParaRPr lang="en-US" sz="3200" b="1" dirty="0"/>
          </a:p>
        </p:txBody>
      </p:sp>
      <p:pic>
        <p:nvPicPr>
          <p:cNvPr id="15" name="Picture 14"/>
          <p:cNvPicPr>
            <a:picLocks noChangeAspect="1"/>
          </p:cNvPicPr>
          <p:nvPr/>
        </p:nvPicPr>
        <p:blipFill rotWithShape="1">
          <a:blip r:embed="rId3" cstate="email">
            <a:extLst>
              <a:ext uri="{28A0092B-C50C-407E-A947-70E740481C1C}">
                <a14:useLocalDpi xmlns:a14="http://schemas.microsoft.com/office/drawing/2010/main"/>
              </a:ext>
            </a:extLst>
          </a:blip>
          <a:srcRect t="-5867"/>
          <a:stretch/>
        </p:blipFill>
        <p:spPr>
          <a:xfrm>
            <a:off x="9539964" y="54280"/>
            <a:ext cx="1272419" cy="1338517"/>
          </a:xfrm>
          <a:prstGeom prst="rect">
            <a:avLst/>
          </a:prstGeom>
        </p:spPr>
      </p:pic>
      <p:pic>
        <p:nvPicPr>
          <p:cNvPr id="16" name="Picture 15"/>
          <p:cNvPicPr>
            <a:picLocks noChangeAspect="1"/>
          </p:cNvPicPr>
          <p:nvPr/>
        </p:nvPicPr>
        <p:blipFill rotWithShape="1">
          <a:blip r:embed="rId4" cstate="email">
            <a:extLst>
              <a:ext uri="{28A0092B-C50C-407E-A947-70E740481C1C}">
                <a14:useLocalDpi xmlns:a14="http://schemas.microsoft.com/office/drawing/2010/main"/>
              </a:ext>
            </a:extLst>
          </a:blip>
          <a:srcRect l="11525" r="9373" b="7798"/>
          <a:stretch/>
        </p:blipFill>
        <p:spPr>
          <a:xfrm>
            <a:off x="10939403" y="128454"/>
            <a:ext cx="1095778" cy="1234136"/>
          </a:xfrm>
          <a:prstGeom prst="rect">
            <a:avLst/>
          </a:prstGeom>
        </p:spPr>
      </p:pic>
      <p:sp>
        <p:nvSpPr>
          <p:cNvPr id="4" name="Rectangle 3"/>
          <p:cNvSpPr/>
          <p:nvPr/>
        </p:nvSpPr>
        <p:spPr>
          <a:xfrm>
            <a:off x="9557357" y="121976"/>
            <a:ext cx="1225646" cy="1240614"/>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0939403" y="123886"/>
            <a:ext cx="1095778" cy="1240614"/>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http://faculty.ucr.edu/~yadongy/images/UCR-sea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0" y="6278166"/>
            <a:ext cx="2710296" cy="5800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avss2010.org/images/merl-lar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63025" y="6278165"/>
            <a:ext cx="3232150" cy="57983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faculty.ucr.edu/~yadongy/images/UCR-sea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278336"/>
            <a:ext cx="2710296" cy="58000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www.ucs.louisiana.edu/~sxk6389/assets/img/ICDM_logo.png">
            <a:extLst>
              <a:ext uri="{FF2B5EF4-FFF2-40B4-BE49-F238E27FC236}">
                <a16:creationId xmlns:a16="http://schemas.microsoft.com/office/drawing/2014/main" id="{8916A94B-0217-4C3F-B51A-2A5F24B2CB0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04948" y="6278337"/>
            <a:ext cx="1698769" cy="579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68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able 40">
            <a:extLst>
              <a:ext uri="{FF2B5EF4-FFF2-40B4-BE49-F238E27FC236}">
                <a16:creationId xmlns:a16="http://schemas.microsoft.com/office/drawing/2014/main" id="{FAC00D43-B01F-4346-88E6-415F4B1E783E}"/>
              </a:ext>
            </a:extLst>
          </p:cNvPr>
          <p:cNvGraphicFramePr>
            <a:graphicFrameLocks noGrp="1"/>
          </p:cNvGraphicFramePr>
          <p:nvPr>
            <p:extLst>
              <p:ext uri="{D42A27DB-BD31-4B8C-83A1-F6EECF244321}">
                <p14:modId xmlns:p14="http://schemas.microsoft.com/office/powerpoint/2010/main" val="2450435799"/>
              </p:ext>
            </p:extLst>
          </p:nvPr>
        </p:nvGraphicFramePr>
        <p:xfrm>
          <a:off x="2535602" y="3948589"/>
          <a:ext cx="9336965" cy="741680"/>
        </p:xfrm>
        <a:graphic>
          <a:graphicData uri="http://schemas.openxmlformats.org/drawingml/2006/table">
            <a:tbl>
              <a:tblPr firstRow="1" bandRow="1">
                <a:tableStyleId>{5C22544A-7EE6-4342-B048-85BDC9FD1C3A}</a:tableStyleId>
              </a:tblPr>
              <a:tblGrid>
                <a:gridCol w="1037441">
                  <a:extLst>
                    <a:ext uri="{9D8B030D-6E8A-4147-A177-3AD203B41FA5}">
                      <a16:colId xmlns:a16="http://schemas.microsoft.com/office/drawing/2014/main" val="3432028490"/>
                    </a:ext>
                  </a:extLst>
                </a:gridCol>
                <a:gridCol w="691627">
                  <a:extLst>
                    <a:ext uri="{9D8B030D-6E8A-4147-A177-3AD203B41FA5}">
                      <a16:colId xmlns:a16="http://schemas.microsoft.com/office/drawing/2014/main" val="1315241846"/>
                    </a:ext>
                  </a:extLst>
                </a:gridCol>
                <a:gridCol w="691627">
                  <a:extLst>
                    <a:ext uri="{9D8B030D-6E8A-4147-A177-3AD203B41FA5}">
                      <a16:colId xmlns:a16="http://schemas.microsoft.com/office/drawing/2014/main" val="945926368"/>
                    </a:ext>
                  </a:extLst>
                </a:gridCol>
                <a:gridCol w="691627">
                  <a:extLst>
                    <a:ext uri="{9D8B030D-6E8A-4147-A177-3AD203B41FA5}">
                      <a16:colId xmlns:a16="http://schemas.microsoft.com/office/drawing/2014/main" val="2773640606"/>
                    </a:ext>
                  </a:extLst>
                </a:gridCol>
                <a:gridCol w="691627">
                  <a:extLst>
                    <a:ext uri="{9D8B030D-6E8A-4147-A177-3AD203B41FA5}">
                      <a16:colId xmlns:a16="http://schemas.microsoft.com/office/drawing/2014/main" val="2882963429"/>
                    </a:ext>
                  </a:extLst>
                </a:gridCol>
                <a:gridCol w="691627">
                  <a:extLst>
                    <a:ext uri="{9D8B030D-6E8A-4147-A177-3AD203B41FA5}">
                      <a16:colId xmlns:a16="http://schemas.microsoft.com/office/drawing/2014/main" val="138173429"/>
                    </a:ext>
                  </a:extLst>
                </a:gridCol>
                <a:gridCol w="691627">
                  <a:extLst>
                    <a:ext uri="{9D8B030D-6E8A-4147-A177-3AD203B41FA5}">
                      <a16:colId xmlns:a16="http://schemas.microsoft.com/office/drawing/2014/main" val="2742756901"/>
                    </a:ext>
                  </a:extLst>
                </a:gridCol>
                <a:gridCol w="691627">
                  <a:extLst>
                    <a:ext uri="{9D8B030D-6E8A-4147-A177-3AD203B41FA5}">
                      <a16:colId xmlns:a16="http://schemas.microsoft.com/office/drawing/2014/main" val="176954572"/>
                    </a:ext>
                  </a:extLst>
                </a:gridCol>
                <a:gridCol w="691627">
                  <a:extLst>
                    <a:ext uri="{9D8B030D-6E8A-4147-A177-3AD203B41FA5}">
                      <a16:colId xmlns:a16="http://schemas.microsoft.com/office/drawing/2014/main" val="2333555703"/>
                    </a:ext>
                  </a:extLst>
                </a:gridCol>
                <a:gridCol w="691627">
                  <a:extLst>
                    <a:ext uri="{9D8B030D-6E8A-4147-A177-3AD203B41FA5}">
                      <a16:colId xmlns:a16="http://schemas.microsoft.com/office/drawing/2014/main" val="4116373226"/>
                    </a:ext>
                  </a:extLst>
                </a:gridCol>
                <a:gridCol w="691627">
                  <a:extLst>
                    <a:ext uri="{9D8B030D-6E8A-4147-A177-3AD203B41FA5}">
                      <a16:colId xmlns:a16="http://schemas.microsoft.com/office/drawing/2014/main" val="3156853737"/>
                    </a:ext>
                  </a:extLst>
                </a:gridCol>
                <a:gridCol w="691627">
                  <a:extLst>
                    <a:ext uri="{9D8B030D-6E8A-4147-A177-3AD203B41FA5}">
                      <a16:colId xmlns:a16="http://schemas.microsoft.com/office/drawing/2014/main" val="2283018265"/>
                    </a:ext>
                  </a:extLst>
                </a:gridCol>
                <a:gridCol w="691627">
                  <a:extLst>
                    <a:ext uri="{9D8B030D-6E8A-4147-A177-3AD203B41FA5}">
                      <a16:colId xmlns:a16="http://schemas.microsoft.com/office/drawing/2014/main" val="1653959696"/>
                    </a:ext>
                  </a:extLst>
                </a:gridCol>
              </a:tblGrid>
              <a:tr h="370840">
                <a:tc>
                  <a:txBody>
                    <a:bodyPr/>
                    <a:lstStyle/>
                    <a:p>
                      <a:pPr algn="ctr"/>
                      <a:r>
                        <a:rPr lang="en-US" b="0" dirty="0">
                          <a:solidFill>
                            <a:schemeClr val="tx1"/>
                          </a:solidFill>
                        </a:rPr>
                        <a:t>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36758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rgbClr val="FF0000"/>
                          </a:solidFill>
                        </a:rPr>
                        <a:t>Visited?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3684522"/>
                  </a:ext>
                </a:extLst>
              </a:tr>
            </a:tbl>
          </a:graphicData>
        </a:graphic>
      </p:graphicFrame>
      <p:sp>
        <p:nvSpPr>
          <p:cNvPr id="6" name="Title 1">
            <a:extLst>
              <a:ext uri="{FF2B5EF4-FFF2-40B4-BE49-F238E27FC236}">
                <a16:creationId xmlns:a16="http://schemas.microsoft.com/office/drawing/2014/main" id="{59EC757A-D244-4D78-BD1D-620A711F0F99}"/>
              </a:ext>
            </a:extLst>
          </p:cNvPr>
          <p:cNvSpPr txBox="1">
            <a:spLocks/>
          </p:cNvSpPr>
          <p:nvPr/>
        </p:nvSpPr>
        <p:spPr>
          <a:xfrm>
            <a:off x="200025" y="190500"/>
            <a:ext cx="10515600" cy="711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Compute The All-Chain Set</a:t>
            </a:r>
          </a:p>
        </p:txBody>
      </p:sp>
      <p:grpSp>
        <p:nvGrpSpPr>
          <p:cNvPr id="3" name="Group 2">
            <a:extLst>
              <a:ext uri="{FF2B5EF4-FFF2-40B4-BE49-F238E27FC236}">
                <a16:creationId xmlns:a16="http://schemas.microsoft.com/office/drawing/2014/main" id="{8D2402CF-2B99-4DBD-A6A8-BFD8D6F7A93B}"/>
              </a:ext>
            </a:extLst>
          </p:cNvPr>
          <p:cNvGrpSpPr/>
          <p:nvPr/>
        </p:nvGrpSpPr>
        <p:grpSpPr>
          <a:xfrm>
            <a:off x="1382993" y="1481233"/>
            <a:ext cx="4632780" cy="2217532"/>
            <a:chOff x="1106246" y="1989503"/>
            <a:chExt cx="3629589" cy="1492841"/>
          </a:xfrm>
        </p:grpSpPr>
        <p:sp>
          <p:nvSpPr>
            <p:cNvPr id="4" name="Rectangle 3">
              <a:extLst>
                <a:ext uri="{FF2B5EF4-FFF2-40B4-BE49-F238E27FC236}">
                  <a16:creationId xmlns:a16="http://schemas.microsoft.com/office/drawing/2014/main" id="{C2B5E9F9-C54A-4559-A41A-CA8462574533}"/>
                </a:ext>
              </a:extLst>
            </p:cNvPr>
            <p:cNvSpPr/>
            <p:nvPr/>
          </p:nvSpPr>
          <p:spPr>
            <a:xfrm>
              <a:off x="1106246" y="2619948"/>
              <a:ext cx="3629589" cy="248634"/>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47    32    1   22   2   58    3   36    4   -5    5   40</a:t>
              </a:r>
              <a:endParaRPr lang="en-US" dirty="0"/>
            </a:p>
          </p:txBody>
        </p:sp>
        <p:grpSp>
          <p:nvGrpSpPr>
            <p:cNvPr id="5" name="Group 4">
              <a:extLst>
                <a:ext uri="{FF2B5EF4-FFF2-40B4-BE49-F238E27FC236}">
                  <a16:creationId xmlns:a16="http://schemas.microsoft.com/office/drawing/2014/main" id="{E6E6CA5F-E302-484D-AEC5-DE60A11E513B}"/>
                </a:ext>
              </a:extLst>
            </p:cNvPr>
            <p:cNvGrpSpPr/>
            <p:nvPr/>
          </p:nvGrpSpPr>
          <p:grpSpPr>
            <a:xfrm>
              <a:off x="1219200" y="1989503"/>
              <a:ext cx="3371543" cy="1492841"/>
              <a:chOff x="2419657" y="2144578"/>
              <a:chExt cx="3371543" cy="1492841"/>
            </a:xfrm>
          </p:grpSpPr>
          <p:sp>
            <p:nvSpPr>
              <p:cNvPr id="8" name="Freeform: Shape 7">
                <a:extLst>
                  <a:ext uri="{FF2B5EF4-FFF2-40B4-BE49-F238E27FC236}">
                    <a16:creationId xmlns:a16="http://schemas.microsoft.com/office/drawing/2014/main" id="{699F7397-FCD9-48A1-801B-ADCBDF64BB43}"/>
                  </a:ext>
                </a:extLst>
              </p:cNvPr>
              <p:cNvSpPr/>
              <p:nvPr/>
            </p:nvSpPr>
            <p:spPr>
              <a:xfrm>
                <a:off x="2484893" y="2208514"/>
                <a:ext cx="3201368" cy="581902"/>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7030A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eeform: Shape 8">
                <a:extLst>
                  <a:ext uri="{FF2B5EF4-FFF2-40B4-BE49-F238E27FC236}">
                    <a16:creationId xmlns:a16="http://schemas.microsoft.com/office/drawing/2014/main" id="{69F9A63F-DF96-42AD-8AF6-DE7DA80AC3AB}"/>
                  </a:ext>
                </a:extLst>
              </p:cNvPr>
              <p:cNvSpPr/>
              <p:nvPr/>
            </p:nvSpPr>
            <p:spPr>
              <a:xfrm>
                <a:off x="2835267" y="2433706"/>
                <a:ext cx="1643704" cy="356709"/>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964941D-5249-4886-98FB-159F15D7EB50}"/>
                  </a:ext>
                </a:extLst>
              </p:cNvPr>
              <p:cNvSpPr/>
              <p:nvPr/>
            </p:nvSpPr>
            <p:spPr>
              <a:xfrm>
                <a:off x="3116237" y="2610400"/>
                <a:ext cx="54958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1FEDF7A-FD72-4E17-9094-3C360AD907E7}"/>
                  </a:ext>
                </a:extLst>
              </p:cNvPr>
              <p:cNvSpPr/>
              <p:nvPr/>
            </p:nvSpPr>
            <p:spPr>
              <a:xfrm>
                <a:off x="3679176" y="2610400"/>
                <a:ext cx="552765" cy="17218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C8E346C-1D57-4961-B254-E60C43157AF1}"/>
                  </a:ext>
                </a:extLst>
              </p:cNvPr>
              <p:cNvSpPr/>
              <p:nvPr/>
            </p:nvSpPr>
            <p:spPr>
              <a:xfrm>
                <a:off x="4245300" y="2610400"/>
                <a:ext cx="593581"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506DBCE-7424-4DFB-818E-D5E3C77C8298}"/>
                  </a:ext>
                </a:extLst>
              </p:cNvPr>
              <p:cNvSpPr/>
              <p:nvPr/>
            </p:nvSpPr>
            <p:spPr>
              <a:xfrm>
                <a:off x="4838881" y="2606485"/>
                <a:ext cx="54353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E3EBA2B-B733-4D6A-A5D5-43C95FC2045B}"/>
                  </a:ext>
                </a:extLst>
              </p:cNvPr>
              <p:cNvSpPr/>
              <p:nvPr/>
            </p:nvSpPr>
            <p:spPr>
              <a:xfrm flipV="1">
                <a:off x="3196331" y="3007957"/>
                <a:ext cx="485031" cy="12092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2D4B62BC-B42A-42EB-AB7F-0CEB4970FDEC}"/>
                  </a:ext>
                </a:extLst>
              </p:cNvPr>
              <p:cNvSpPr/>
              <p:nvPr/>
            </p:nvSpPr>
            <p:spPr>
              <a:xfrm flipV="1">
                <a:off x="3680744" y="3000127"/>
                <a:ext cx="540190" cy="1997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ED1C229-358D-49D1-9C92-A9FF9BFE5905}"/>
                  </a:ext>
                </a:extLst>
              </p:cNvPr>
              <p:cNvSpPr/>
              <p:nvPr/>
            </p:nvSpPr>
            <p:spPr>
              <a:xfrm flipV="1">
                <a:off x="4218349" y="3007959"/>
                <a:ext cx="581013" cy="20879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6414FD9-36DE-4B1A-976A-6AAD87AF4B61}"/>
                  </a:ext>
                </a:extLst>
              </p:cNvPr>
              <p:cNvSpPr/>
              <p:nvPr/>
            </p:nvSpPr>
            <p:spPr>
              <a:xfrm flipV="1">
                <a:off x="4798623" y="3004043"/>
                <a:ext cx="583787" cy="20879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2345AC23-4B82-4ABC-B0F4-F749FC1D2CE4}"/>
                  </a:ext>
                </a:extLst>
              </p:cNvPr>
              <p:cNvSpPr/>
              <p:nvPr/>
            </p:nvSpPr>
            <p:spPr>
              <a:xfrm>
                <a:off x="4536120" y="2144578"/>
                <a:ext cx="1255080" cy="63828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8DE9F84F-A18E-4F96-9740-2DC00D44F2D4}"/>
                  </a:ext>
                </a:extLst>
              </p:cNvPr>
              <p:cNvSpPr/>
              <p:nvPr/>
            </p:nvSpPr>
            <p:spPr>
              <a:xfrm>
                <a:off x="5110315" y="2726894"/>
                <a:ext cx="219607" cy="74713"/>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2"/>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847EC00-69F4-4339-8680-9A1C3B28EDCA}"/>
                  </a:ext>
                </a:extLst>
              </p:cNvPr>
              <p:cNvSpPr/>
              <p:nvPr/>
            </p:nvSpPr>
            <p:spPr>
              <a:xfrm flipV="1">
                <a:off x="2490505" y="3003847"/>
                <a:ext cx="279418" cy="7247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9B59AC9-D2BE-43F0-AE15-9287FE295328}"/>
                  </a:ext>
                </a:extLst>
              </p:cNvPr>
              <p:cNvSpPr/>
              <p:nvPr/>
            </p:nvSpPr>
            <p:spPr>
              <a:xfrm flipV="1">
                <a:off x="2937639" y="3007956"/>
                <a:ext cx="164978" cy="6836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1962214-F1C2-47C8-8164-C7A51FBF3765}"/>
                  </a:ext>
                </a:extLst>
              </p:cNvPr>
              <p:cNvSpPr/>
              <p:nvPr/>
            </p:nvSpPr>
            <p:spPr>
              <a:xfrm flipV="1">
                <a:off x="2850036" y="3003630"/>
                <a:ext cx="579113" cy="19143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000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75B651BD-8993-4882-A15A-BADFF384FEE5}"/>
                  </a:ext>
                </a:extLst>
              </p:cNvPr>
              <p:cNvSpPr/>
              <p:nvPr/>
            </p:nvSpPr>
            <p:spPr>
              <a:xfrm flipV="1">
                <a:off x="2419657" y="3005434"/>
                <a:ext cx="1522332" cy="615351"/>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4"/>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47FB72A-9B1B-4B39-807F-22F1ABB0775E}"/>
                  </a:ext>
                </a:extLst>
              </p:cNvPr>
              <p:cNvSpPr/>
              <p:nvPr/>
            </p:nvSpPr>
            <p:spPr>
              <a:xfrm flipV="1">
                <a:off x="2771611" y="3002089"/>
                <a:ext cx="1761141" cy="635330"/>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892750D-A69A-459C-BDF3-7F67033E3169}"/>
                  </a:ext>
                </a:extLst>
              </p:cNvPr>
              <p:cNvSpPr/>
              <p:nvPr/>
            </p:nvSpPr>
            <p:spPr>
              <a:xfrm flipV="1">
                <a:off x="3117492" y="3016743"/>
                <a:ext cx="1944005" cy="50512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3316627-3BF3-4B0A-9219-9D6BD1A3FE7D}"/>
                  </a:ext>
                </a:extLst>
              </p:cNvPr>
              <p:cNvSpPr/>
              <p:nvPr/>
            </p:nvSpPr>
            <p:spPr>
              <a:xfrm flipV="1">
                <a:off x="4547100" y="3003101"/>
                <a:ext cx="1149345" cy="463882"/>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BF19333-4523-4A6E-9A82-E0F6DB99A9B6}"/>
                  </a:ext>
                </a:extLst>
              </p:cNvPr>
              <p:cNvSpPr/>
              <p:nvPr/>
            </p:nvSpPr>
            <p:spPr>
              <a:xfrm>
                <a:off x="3388333" y="2307430"/>
                <a:ext cx="1144419" cy="491691"/>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000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25977A6-F523-45DA-9DA5-3F9BA6A219D6}"/>
                  </a:ext>
                </a:extLst>
              </p:cNvPr>
              <p:cNvSpPr/>
              <p:nvPr/>
            </p:nvSpPr>
            <p:spPr>
              <a:xfrm>
                <a:off x="5382410" y="2732075"/>
                <a:ext cx="205933" cy="45719"/>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2"/>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reeform: Shape 6">
              <a:extLst>
                <a:ext uri="{FF2B5EF4-FFF2-40B4-BE49-F238E27FC236}">
                  <a16:creationId xmlns:a16="http://schemas.microsoft.com/office/drawing/2014/main" id="{3886F1D9-4205-4458-AB58-4CD2448B21A8}"/>
                </a:ext>
              </a:extLst>
            </p:cNvPr>
            <p:cNvSpPr/>
            <p:nvPr/>
          </p:nvSpPr>
          <p:spPr>
            <a:xfrm>
              <a:off x="2809045" y="2097470"/>
              <a:ext cx="1733909" cy="546328"/>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C00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D9758269-8D56-4518-BA6A-5DC940424A63}"/>
              </a:ext>
            </a:extLst>
          </p:cNvPr>
          <p:cNvSpPr/>
          <p:nvPr/>
        </p:nvSpPr>
        <p:spPr>
          <a:xfrm>
            <a:off x="6672200" y="2295582"/>
            <a:ext cx="54958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90CD3A7B-FCB7-4658-A2E0-DCADF858C576}"/>
              </a:ext>
            </a:extLst>
          </p:cNvPr>
          <p:cNvSpPr/>
          <p:nvPr/>
        </p:nvSpPr>
        <p:spPr>
          <a:xfrm flipV="1">
            <a:off x="6722582" y="2940229"/>
            <a:ext cx="485031" cy="12092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17FD07DB-2EC3-47F4-9AE0-6F5FA298F268}"/>
              </a:ext>
            </a:extLst>
          </p:cNvPr>
          <p:cNvSpPr txBox="1"/>
          <p:nvPr/>
        </p:nvSpPr>
        <p:spPr>
          <a:xfrm>
            <a:off x="7325212" y="2346231"/>
            <a:ext cx="3124200" cy="369332"/>
          </a:xfrm>
          <a:prstGeom prst="rect">
            <a:avLst/>
          </a:prstGeom>
          <a:noFill/>
        </p:spPr>
        <p:txBody>
          <a:bodyPr wrap="square" rtlCol="0">
            <a:spAutoFit/>
          </a:bodyPr>
          <a:lstStyle/>
          <a:p>
            <a:r>
              <a:rPr lang="en-US" dirty="0"/>
              <a:t>Right Nearest Neighbor </a:t>
            </a:r>
            <a:r>
              <a:rPr lang="en-US" i="1" dirty="0"/>
              <a:t>(RNN)</a:t>
            </a:r>
          </a:p>
        </p:txBody>
      </p:sp>
      <p:sp>
        <p:nvSpPr>
          <p:cNvPr id="32" name="TextBox 31">
            <a:extLst>
              <a:ext uri="{FF2B5EF4-FFF2-40B4-BE49-F238E27FC236}">
                <a16:creationId xmlns:a16="http://schemas.microsoft.com/office/drawing/2014/main" id="{9DA0180F-E1F0-46FA-B83F-8EF343F2063B}"/>
              </a:ext>
            </a:extLst>
          </p:cNvPr>
          <p:cNvSpPr txBox="1"/>
          <p:nvPr/>
        </p:nvSpPr>
        <p:spPr>
          <a:xfrm>
            <a:off x="7325212" y="2757862"/>
            <a:ext cx="3124200" cy="369332"/>
          </a:xfrm>
          <a:prstGeom prst="rect">
            <a:avLst/>
          </a:prstGeom>
          <a:noFill/>
        </p:spPr>
        <p:txBody>
          <a:bodyPr wrap="square" rtlCol="0">
            <a:spAutoFit/>
          </a:bodyPr>
          <a:lstStyle/>
          <a:p>
            <a:r>
              <a:rPr lang="en-US" dirty="0"/>
              <a:t>Left Nearest Neighbor </a:t>
            </a:r>
            <a:r>
              <a:rPr lang="en-US" i="1" dirty="0"/>
              <a:t>(LNN)</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D8F3B4E7-0944-4296-9AC7-E233C68980F6}"/>
                  </a:ext>
                </a:extLst>
              </p:cNvPr>
              <p:cNvSpPr txBox="1"/>
              <p:nvPr/>
            </p:nvSpPr>
            <p:spPr>
              <a:xfrm>
                <a:off x="691966" y="4280008"/>
                <a:ext cx="1851261" cy="430887"/>
              </a:xfrm>
              <a:prstGeom prst="rect">
                <a:avLst/>
              </a:prstGeom>
              <a:noFill/>
            </p:spPr>
            <p:txBody>
              <a:bodyPr wrap="square" rtlCol="0">
                <a:spAutoFit/>
              </a:bodyPr>
              <a:lstStyle/>
              <a:p>
                <a:r>
                  <a:rPr lang="en-US" sz="2200" dirty="0"/>
                  <a:t>32</a:t>
                </a:r>
                <a14:m>
                  <m:oMath xmlns:m="http://schemas.openxmlformats.org/officeDocument/2006/math">
                    <m:r>
                      <a:rPr lang="en-US" sz="2200" b="0" i="0" smtClean="0">
                        <a:latin typeface="Cambria Math" panose="02040503050406030204" pitchFamily="18" charset="0"/>
                        <a:ea typeface="Cambria Math" panose="02040503050406030204" pitchFamily="18" charset="0"/>
                      </a:rPr>
                      <m:t> </m:t>
                    </m:r>
                    <m:r>
                      <a:rPr lang="en-US" sz="220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 </m:t>
                    </m:r>
                  </m:oMath>
                </a14:m>
                <a:r>
                  <a:rPr lang="en-US" sz="2200" dirty="0"/>
                  <a:t>36</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40</a:t>
                </a:r>
              </a:p>
            </p:txBody>
          </p:sp>
        </mc:Choice>
        <mc:Fallback xmlns="">
          <p:sp>
            <p:nvSpPr>
              <p:cNvPr id="35" name="TextBox 34">
                <a:extLst>
                  <a:ext uri="{FF2B5EF4-FFF2-40B4-BE49-F238E27FC236}">
                    <a16:creationId xmlns:a16="http://schemas.microsoft.com/office/drawing/2014/main" id="{D8F3B4E7-0944-4296-9AC7-E233C68980F6}"/>
                  </a:ext>
                </a:extLst>
              </p:cNvPr>
              <p:cNvSpPr txBox="1">
                <a:spLocks noRot="1" noChangeAspect="1" noMove="1" noResize="1" noEditPoints="1" noAdjustHandles="1" noChangeArrowheads="1" noChangeShapeType="1" noTextEdit="1"/>
              </p:cNvSpPr>
              <p:nvPr/>
            </p:nvSpPr>
            <p:spPr>
              <a:xfrm>
                <a:off x="691966" y="4280008"/>
                <a:ext cx="1851261" cy="430887"/>
              </a:xfrm>
              <a:prstGeom prst="rect">
                <a:avLst/>
              </a:prstGeom>
              <a:blipFill>
                <a:blip r:embed="rId2"/>
                <a:stretch>
                  <a:fillRect l="-4290" t="-9859" b="-28169"/>
                </a:stretch>
              </a:blipFill>
            </p:spPr>
            <p:txBody>
              <a:bodyPr/>
              <a:lstStyle/>
              <a:p>
                <a:r>
                  <a:rPr lang="en-US">
                    <a:noFill/>
                  </a:rPr>
                  <a:t> </a:t>
                </a:r>
              </a:p>
            </p:txBody>
          </p:sp>
        </mc:Fallback>
      </mc:AlternateContent>
      <p:sp>
        <p:nvSpPr>
          <p:cNvPr id="40" name="TextBox 39">
            <a:extLst>
              <a:ext uri="{FF2B5EF4-FFF2-40B4-BE49-F238E27FC236}">
                <a16:creationId xmlns:a16="http://schemas.microsoft.com/office/drawing/2014/main" id="{16411470-7786-4AA4-ADAE-9979B17086A3}"/>
              </a:ext>
            </a:extLst>
          </p:cNvPr>
          <p:cNvSpPr txBox="1"/>
          <p:nvPr/>
        </p:nvSpPr>
        <p:spPr>
          <a:xfrm>
            <a:off x="1942348" y="5316528"/>
            <a:ext cx="503739" cy="430887"/>
          </a:xfrm>
          <a:prstGeom prst="rect">
            <a:avLst/>
          </a:prstGeom>
          <a:noFill/>
        </p:spPr>
        <p:txBody>
          <a:bodyPr wrap="square" rtlCol="0">
            <a:spAutoFit/>
          </a:bodyPr>
          <a:lstStyle/>
          <a:p>
            <a:r>
              <a:rPr lang="en-US" sz="2200" dirty="0"/>
              <a:t>47</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F2444312-4115-4A58-8B26-AFCC3CD99338}"/>
                  </a:ext>
                </a:extLst>
              </p:cNvPr>
              <p:cNvSpPr txBox="1"/>
              <p:nvPr/>
            </p:nvSpPr>
            <p:spPr>
              <a:xfrm>
                <a:off x="2712400" y="5316527"/>
                <a:ext cx="1851261" cy="430887"/>
              </a:xfrm>
              <a:prstGeom prst="rect">
                <a:avLst/>
              </a:prstGeom>
              <a:noFill/>
            </p:spPr>
            <p:txBody>
              <a:bodyPr wrap="square" rtlCol="0">
                <a:spAutoFit/>
              </a:bodyPr>
              <a:lstStyle/>
              <a:p>
                <a:r>
                  <a:rPr lang="en-US" sz="2200" dirty="0"/>
                  <a:t>32</a:t>
                </a:r>
                <a14:m>
                  <m:oMath xmlns:m="http://schemas.openxmlformats.org/officeDocument/2006/math">
                    <m:r>
                      <a:rPr lang="en-US" sz="2200" b="0" i="0" smtClean="0">
                        <a:latin typeface="Cambria Math" panose="02040503050406030204" pitchFamily="18" charset="0"/>
                        <a:ea typeface="Cambria Math" panose="02040503050406030204" pitchFamily="18" charset="0"/>
                      </a:rPr>
                      <m:t> </m:t>
                    </m:r>
                    <m:r>
                      <a:rPr lang="en-US" sz="220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 </m:t>
                    </m:r>
                  </m:oMath>
                </a14:m>
                <a:r>
                  <a:rPr lang="en-US" sz="2200" dirty="0"/>
                  <a:t>36</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40</a:t>
                </a:r>
              </a:p>
            </p:txBody>
          </p:sp>
        </mc:Choice>
        <mc:Fallback xmlns="">
          <p:sp>
            <p:nvSpPr>
              <p:cNvPr id="42" name="TextBox 41">
                <a:extLst>
                  <a:ext uri="{FF2B5EF4-FFF2-40B4-BE49-F238E27FC236}">
                    <a16:creationId xmlns:a16="http://schemas.microsoft.com/office/drawing/2014/main" id="{F2444312-4115-4A58-8B26-AFCC3CD99338}"/>
                  </a:ext>
                </a:extLst>
              </p:cNvPr>
              <p:cNvSpPr txBox="1">
                <a:spLocks noRot="1" noChangeAspect="1" noMove="1" noResize="1" noEditPoints="1" noAdjustHandles="1" noChangeArrowheads="1" noChangeShapeType="1" noTextEdit="1"/>
              </p:cNvSpPr>
              <p:nvPr/>
            </p:nvSpPr>
            <p:spPr>
              <a:xfrm>
                <a:off x="2712400" y="5316527"/>
                <a:ext cx="1851261" cy="430887"/>
              </a:xfrm>
              <a:prstGeom prst="rect">
                <a:avLst/>
              </a:prstGeom>
              <a:blipFill>
                <a:blip r:embed="rId3"/>
                <a:stretch>
                  <a:fillRect l="-4276" t="-9859" b="-28169"/>
                </a:stretch>
              </a:blipFill>
            </p:spPr>
            <p:txBody>
              <a:bodyPr/>
              <a:lstStyle/>
              <a:p>
                <a:r>
                  <a:rPr lang="en-US">
                    <a:noFill/>
                  </a:rPr>
                  <a:t> </a:t>
                </a:r>
              </a:p>
            </p:txBody>
          </p:sp>
        </mc:Fallback>
      </mc:AlternateContent>
      <p:sp>
        <p:nvSpPr>
          <p:cNvPr id="43" name="Slide Number Placeholder 205">
            <a:extLst>
              <a:ext uri="{FF2B5EF4-FFF2-40B4-BE49-F238E27FC236}">
                <a16:creationId xmlns:a16="http://schemas.microsoft.com/office/drawing/2014/main" id="{7F56A479-6710-4EF0-9A84-19AC0F58BF96}"/>
              </a:ext>
            </a:extLst>
          </p:cNvPr>
          <p:cNvSpPr>
            <a:spLocks noGrp="1"/>
          </p:cNvSpPr>
          <p:nvPr>
            <p:ph type="sldNum" sz="quarter" idx="12"/>
          </p:nvPr>
        </p:nvSpPr>
        <p:spPr>
          <a:xfrm>
            <a:off x="8610600" y="6356350"/>
            <a:ext cx="2743200" cy="365125"/>
          </a:xfrm>
        </p:spPr>
        <p:txBody>
          <a:bodyPr/>
          <a:lstStyle/>
          <a:p>
            <a:r>
              <a:rPr lang="en-US" dirty="0"/>
              <a:t>15</a:t>
            </a:r>
          </a:p>
        </p:txBody>
      </p:sp>
      <p:sp>
        <p:nvSpPr>
          <p:cNvPr id="44" name="Oval 43">
            <a:extLst>
              <a:ext uri="{FF2B5EF4-FFF2-40B4-BE49-F238E27FC236}">
                <a16:creationId xmlns:a16="http://schemas.microsoft.com/office/drawing/2014/main" id="{9F1CC10C-38C7-46C6-A327-CF239CDE5129}"/>
              </a:ext>
            </a:extLst>
          </p:cNvPr>
          <p:cNvSpPr/>
          <p:nvPr/>
        </p:nvSpPr>
        <p:spPr>
          <a:xfrm>
            <a:off x="4193804" y="3544749"/>
            <a:ext cx="811369" cy="145056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6743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able 40">
            <a:extLst>
              <a:ext uri="{FF2B5EF4-FFF2-40B4-BE49-F238E27FC236}">
                <a16:creationId xmlns:a16="http://schemas.microsoft.com/office/drawing/2014/main" id="{FAC00D43-B01F-4346-88E6-415F4B1E783E}"/>
              </a:ext>
            </a:extLst>
          </p:cNvPr>
          <p:cNvGraphicFramePr>
            <a:graphicFrameLocks noGrp="1"/>
          </p:cNvGraphicFramePr>
          <p:nvPr/>
        </p:nvGraphicFramePr>
        <p:xfrm>
          <a:off x="2535602" y="3948589"/>
          <a:ext cx="9336965" cy="741680"/>
        </p:xfrm>
        <a:graphic>
          <a:graphicData uri="http://schemas.openxmlformats.org/drawingml/2006/table">
            <a:tbl>
              <a:tblPr firstRow="1" bandRow="1">
                <a:tableStyleId>{5C22544A-7EE6-4342-B048-85BDC9FD1C3A}</a:tableStyleId>
              </a:tblPr>
              <a:tblGrid>
                <a:gridCol w="1037441">
                  <a:extLst>
                    <a:ext uri="{9D8B030D-6E8A-4147-A177-3AD203B41FA5}">
                      <a16:colId xmlns:a16="http://schemas.microsoft.com/office/drawing/2014/main" val="3432028490"/>
                    </a:ext>
                  </a:extLst>
                </a:gridCol>
                <a:gridCol w="691627">
                  <a:extLst>
                    <a:ext uri="{9D8B030D-6E8A-4147-A177-3AD203B41FA5}">
                      <a16:colId xmlns:a16="http://schemas.microsoft.com/office/drawing/2014/main" val="1315241846"/>
                    </a:ext>
                  </a:extLst>
                </a:gridCol>
                <a:gridCol w="691627">
                  <a:extLst>
                    <a:ext uri="{9D8B030D-6E8A-4147-A177-3AD203B41FA5}">
                      <a16:colId xmlns:a16="http://schemas.microsoft.com/office/drawing/2014/main" val="945926368"/>
                    </a:ext>
                  </a:extLst>
                </a:gridCol>
                <a:gridCol w="691627">
                  <a:extLst>
                    <a:ext uri="{9D8B030D-6E8A-4147-A177-3AD203B41FA5}">
                      <a16:colId xmlns:a16="http://schemas.microsoft.com/office/drawing/2014/main" val="2773640606"/>
                    </a:ext>
                  </a:extLst>
                </a:gridCol>
                <a:gridCol w="691627">
                  <a:extLst>
                    <a:ext uri="{9D8B030D-6E8A-4147-A177-3AD203B41FA5}">
                      <a16:colId xmlns:a16="http://schemas.microsoft.com/office/drawing/2014/main" val="2882963429"/>
                    </a:ext>
                  </a:extLst>
                </a:gridCol>
                <a:gridCol w="691627">
                  <a:extLst>
                    <a:ext uri="{9D8B030D-6E8A-4147-A177-3AD203B41FA5}">
                      <a16:colId xmlns:a16="http://schemas.microsoft.com/office/drawing/2014/main" val="138173429"/>
                    </a:ext>
                  </a:extLst>
                </a:gridCol>
                <a:gridCol w="691627">
                  <a:extLst>
                    <a:ext uri="{9D8B030D-6E8A-4147-A177-3AD203B41FA5}">
                      <a16:colId xmlns:a16="http://schemas.microsoft.com/office/drawing/2014/main" val="2742756901"/>
                    </a:ext>
                  </a:extLst>
                </a:gridCol>
                <a:gridCol w="691627">
                  <a:extLst>
                    <a:ext uri="{9D8B030D-6E8A-4147-A177-3AD203B41FA5}">
                      <a16:colId xmlns:a16="http://schemas.microsoft.com/office/drawing/2014/main" val="176954572"/>
                    </a:ext>
                  </a:extLst>
                </a:gridCol>
                <a:gridCol w="691627">
                  <a:extLst>
                    <a:ext uri="{9D8B030D-6E8A-4147-A177-3AD203B41FA5}">
                      <a16:colId xmlns:a16="http://schemas.microsoft.com/office/drawing/2014/main" val="2333555703"/>
                    </a:ext>
                  </a:extLst>
                </a:gridCol>
                <a:gridCol w="691627">
                  <a:extLst>
                    <a:ext uri="{9D8B030D-6E8A-4147-A177-3AD203B41FA5}">
                      <a16:colId xmlns:a16="http://schemas.microsoft.com/office/drawing/2014/main" val="4116373226"/>
                    </a:ext>
                  </a:extLst>
                </a:gridCol>
                <a:gridCol w="691627">
                  <a:extLst>
                    <a:ext uri="{9D8B030D-6E8A-4147-A177-3AD203B41FA5}">
                      <a16:colId xmlns:a16="http://schemas.microsoft.com/office/drawing/2014/main" val="3156853737"/>
                    </a:ext>
                  </a:extLst>
                </a:gridCol>
                <a:gridCol w="691627">
                  <a:extLst>
                    <a:ext uri="{9D8B030D-6E8A-4147-A177-3AD203B41FA5}">
                      <a16:colId xmlns:a16="http://schemas.microsoft.com/office/drawing/2014/main" val="2283018265"/>
                    </a:ext>
                  </a:extLst>
                </a:gridCol>
                <a:gridCol w="691627">
                  <a:extLst>
                    <a:ext uri="{9D8B030D-6E8A-4147-A177-3AD203B41FA5}">
                      <a16:colId xmlns:a16="http://schemas.microsoft.com/office/drawing/2014/main" val="1653959696"/>
                    </a:ext>
                  </a:extLst>
                </a:gridCol>
              </a:tblGrid>
              <a:tr h="370840">
                <a:tc>
                  <a:txBody>
                    <a:bodyPr/>
                    <a:lstStyle/>
                    <a:p>
                      <a:pPr algn="ctr"/>
                      <a:r>
                        <a:rPr lang="en-US" b="0" dirty="0">
                          <a:solidFill>
                            <a:schemeClr val="tx1"/>
                          </a:solidFill>
                        </a:rPr>
                        <a:t>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36758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rgbClr val="FF0000"/>
                          </a:solidFill>
                        </a:rPr>
                        <a:t>Visited?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3684522"/>
                  </a:ext>
                </a:extLst>
              </a:tr>
            </a:tbl>
          </a:graphicData>
        </a:graphic>
      </p:graphicFrame>
      <p:sp>
        <p:nvSpPr>
          <p:cNvPr id="6" name="Title 1">
            <a:extLst>
              <a:ext uri="{FF2B5EF4-FFF2-40B4-BE49-F238E27FC236}">
                <a16:creationId xmlns:a16="http://schemas.microsoft.com/office/drawing/2014/main" id="{59EC757A-D244-4D78-BD1D-620A711F0F99}"/>
              </a:ext>
            </a:extLst>
          </p:cNvPr>
          <p:cNvSpPr txBox="1">
            <a:spLocks/>
          </p:cNvSpPr>
          <p:nvPr/>
        </p:nvSpPr>
        <p:spPr>
          <a:xfrm>
            <a:off x="200025" y="190500"/>
            <a:ext cx="10515600" cy="711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Compute The All-Chain Set</a:t>
            </a:r>
          </a:p>
        </p:txBody>
      </p:sp>
      <p:grpSp>
        <p:nvGrpSpPr>
          <p:cNvPr id="3" name="Group 2">
            <a:extLst>
              <a:ext uri="{FF2B5EF4-FFF2-40B4-BE49-F238E27FC236}">
                <a16:creationId xmlns:a16="http://schemas.microsoft.com/office/drawing/2014/main" id="{8D2402CF-2B99-4DBD-A6A8-BFD8D6F7A93B}"/>
              </a:ext>
            </a:extLst>
          </p:cNvPr>
          <p:cNvGrpSpPr/>
          <p:nvPr/>
        </p:nvGrpSpPr>
        <p:grpSpPr>
          <a:xfrm>
            <a:off x="1382993" y="1481233"/>
            <a:ext cx="4632780" cy="2217532"/>
            <a:chOff x="1106246" y="1989503"/>
            <a:chExt cx="3629589" cy="1492841"/>
          </a:xfrm>
        </p:grpSpPr>
        <p:sp>
          <p:nvSpPr>
            <p:cNvPr id="4" name="Rectangle 3">
              <a:extLst>
                <a:ext uri="{FF2B5EF4-FFF2-40B4-BE49-F238E27FC236}">
                  <a16:creationId xmlns:a16="http://schemas.microsoft.com/office/drawing/2014/main" id="{C2B5E9F9-C54A-4559-A41A-CA8462574533}"/>
                </a:ext>
              </a:extLst>
            </p:cNvPr>
            <p:cNvSpPr/>
            <p:nvPr/>
          </p:nvSpPr>
          <p:spPr>
            <a:xfrm>
              <a:off x="1106246" y="2619948"/>
              <a:ext cx="3629589" cy="248634"/>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47    32    1   22   2   58    3   36    4   -5    5   40</a:t>
              </a:r>
              <a:endParaRPr lang="en-US" dirty="0"/>
            </a:p>
          </p:txBody>
        </p:sp>
        <p:grpSp>
          <p:nvGrpSpPr>
            <p:cNvPr id="5" name="Group 4">
              <a:extLst>
                <a:ext uri="{FF2B5EF4-FFF2-40B4-BE49-F238E27FC236}">
                  <a16:creationId xmlns:a16="http://schemas.microsoft.com/office/drawing/2014/main" id="{E6E6CA5F-E302-484D-AEC5-DE60A11E513B}"/>
                </a:ext>
              </a:extLst>
            </p:cNvPr>
            <p:cNvGrpSpPr/>
            <p:nvPr/>
          </p:nvGrpSpPr>
          <p:grpSpPr>
            <a:xfrm>
              <a:off x="1219200" y="1989503"/>
              <a:ext cx="3371543" cy="1492841"/>
              <a:chOff x="2419657" y="2144578"/>
              <a:chExt cx="3371543" cy="1492841"/>
            </a:xfrm>
          </p:grpSpPr>
          <p:sp>
            <p:nvSpPr>
              <p:cNvPr id="8" name="Freeform: Shape 7">
                <a:extLst>
                  <a:ext uri="{FF2B5EF4-FFF2-40B4-BE49-F238E27FC236}">
                    <a16:creationId xmlns:a16="http://schemas.microsoft.com/office/drawing/2014/main" id="{699F7397-FCD9-48A1-801B-ADCBDF64BB43}"/>
                  </a:ext>
                </a:extLst>
              </p:cNvPr>
              <p:cNvSpPr/>
              <p:nvPr/>
            </p:nvSpPr>
            <p:spPr>
              <a:xfrm>
                <a:off x="2484893" y="2208514"/>
                <a:ext cx="3201368" cy="581902"/>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7030A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eeform: Shape 8">
                <a:extLst>
                  <a:ext uri="{FF2B5EF4-FFF2-40B4-BE49-F238E27FC236}">
                    <a16:creationId xmlns:a16="http://schemas.microsoft.com/office/drawing/2014/main" id="{69F9A63F-DF96-42AD-8AF6-DE7DA80AC3AB}"/>
                  </a:ext>
                </a:extLst>
              </p:cNvPr>
              <p:cNvSpPr/>
              <p:nvPr/>
            </p:nvSpPr>
            <p:spPr>
              <a:xfrm>
                <a:off x="2835267" y="2433706"/>
                <a:ext cx="1643704" cy="356709"/>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964941D-5249-4886-98FB-159F15D7EB50}"/>
                  </a:ext>
                </a:extLst>
              </p:cNvPr>
              <p:cNvSpPr/>
              <p:nvPr/>
            </p:nvSpPr>
            <p:spPr>
              <a:xfrm>
                <a:off x="3116237" y="2610400"/>
                <a:ext cx="54958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1FEDF7A-FD72-4E17-9094-3C360AD907E7}"/>
                  </a:ext>
                </a:extLst>
              </p:cNvPr>
              <p:cNvSpPr/>
              <p:nvPr/>
            </p:nvSpPr>
            <p:spPr>
              <a:xfrm>
                <a:off x="3679176" y="2610400"/>
                <a:ext cx="552765" cy="17218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C8E346C-1D57-4961-B254-E60C43157AF1}"/>
                  </a:ext>
                </a:extLst>
              </p:cNvPr>
              <p:cNvSpPr/>
              <p:nvPr/>
            </p:nvSpPr>
            <p:spPr>
              <a:xfrm>
                <a:off x="4245300" y="2610400"/>
                <a:ext cx="593581"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506DBCE-7424-4DFB-818E-D5E3C77C8298}"/>
                  </a:ext>
                </a:extLst>
              </p:cNvPr>
              <p:cNvSpPr/>
              <p:nvPr/>
            </p:nvSpPr>
            <p:spPr>
              <a:xfrm>
                <a:off x="4838881" y="2606485"/>
                <a:ext cx="54353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E3EBA2B-B733-4D6A-A5D5-43C95FC2045B}"/>
                  </a:ext>
                </a:extLst>
              </p:cNvPr>
              <p:cNvSpPr/>
              <p:nvPr/>
            </p:nvSpPr>
            <p:spPr>
              <a:xfrm flipV="1">
                <a:off x="3196331" y="3007957"/>
                <a:ext cx="485031" cy="12092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2D4B62BC-B42A-42EB-AB7F-0CEB4970FDEC}"/>
                  </a:ext>
                </a:extLst>
              </p:cNvPr>
              <p:cNvSpPr/>
              <p:nvPr/>
            </p:nvSpPr>
            <p:spPr>
              <a:xfrm flipV="1">
                <a:off x="3680744" y="3000127"/>
                <a:ext cx="540190" cy="1997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ED1C229-358D-49D1-9C92-A9FF9BFE5905}"/>
                  </a:ext>
                </a:extLst>
              </p:cNvPr>
              <p:cNvSpPr/>
              <p:nvPr/>
            </p:nvSpPr>
            <p:spPr>
              <a:xfrm flipV="1">
                <a:off x="4218349" y="3007959"/>
                <a:ext cx="581013" cy="20879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6414FD9-36DE-4B1A-976A-6AAD87AF4B61}"/>
                  </a:ext>
                </a:extLst>
              </p:cNvPr>
              <p:cNvSpPr/>
              <p:nvPr/>
            </p:nvSpPr>
            <p:spPr>
              <a:xfrm flipV="1">
                <a:off x="4798623" y="3004043"/>
                <a:ext cx="583787" cy="20879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2345AC23-4B82-4ABC-B0F4-F749FC1D2CE4}"/>
                  </a:ext>
                </a:extLst>
              </p:cNvPr>
              <p:cNvSpPr/>
              <p:nvPr/>
            </p:nvSpPr>
            <p:spPr>
              <a:xfrm>
                <a:off x="4536120" y="2144578"/>
                <a:ext cx="1255080" cy="63828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8DE9F84F-A18E-4F96-9740-2DC00D44F2D4}"/>
                  </a:ext>
                </a:extLst>
              </p:cNvPr>
              <p:cNvSpPr/>
              <p:nvPr/>
            </p:nvSpPr>
            <p:spPr>
              <a:xfrm>
                <a:off x="5110315" y="2726894"/>
                <a:ext cx="219607" cy="74713"/>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2"/>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847EC00-69F4-4339-8680-9A1C3B28EDCA}"/>
                  </a:ext>
                </a:extLst>
              </p:cNvPr>
              <p:cNvSpPr/>
              <p:nvPr/>
            </p:nvSpPr>
            <p:spPr>
              <a:xfrm flipV="1">
                <a:off x="2490505" y="3003847"/>
                <a:ext cx="279418" cy="7247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9B59AC9-D2BE-43F0-AE15-9287FE295328}"/>
                  </a:ext>
                </a:extLst>
              </p:cNvPr>
              <p:cNvSpPr/>
              <p:nvPr/>
            </p:nvSpPr>
            <p:spPr>
              <a:xfrm flipV="1">
                <a:off x="2937639" y="3007956"/>
                <a:ext cx="164978" cy="6836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1962214-F1C2-47C8-8164-C7A51FBF3765}"/>
                  </a:ext>
                </a:extLst>
              </p:cNvPr>
              <p:cNvSpPr/>
              <p:nvPr/>
            </p:nvSpPr>
            <p:spPr>
              <a:xfrm flipV="1">
                <a:off x="2850036" y="3003630"/>
                <a:ext cx="579113" cy="19143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000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75B651BD-8993-4882-A15A-BADFF384FEE5}"/>
                  </a:ext>
                </a:extLst>
              </p:cNvPr>
              <p:cNvSpPr/>
              <p:nvPr/>
            </p:nvSpPr>
            <p:spPr>
              <a:xfrm flipV="1">
                <a:off x="2419657" y="3005434"/>
                <a:ext cx="1522332" cy="615351"/>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4"/>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47FB72A-9B1B-4B39-807F-22F1ABB0775E}"/>
                  </a:ext>
                </a:extLst>
              </p:cNvPr>
              <p:cNvSpPr/>
              <p:nvPr/>
            </p:nvSpPr>
            <p:spPr>
              <a:xfrm flipV="1">
                <a:off x="2771611" y="3002089"/>
                <a:ext cx="1761141" cy="635330"/>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892750D-A69A-459C-BDF3-7F67033E3169}"/>
                  </a:ext>
                </a:extLst>
              </p:cNvPr>
              <p:cNvSpPr/>
              <p:nvPr/>
            </p:nvSpPr>
            <p:spPr>
              <a:xfrm flipV="1">
                <a:off x="3117492" y="3016743"/>
                <a:ext cx="1944005" cy="50512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3316627-3BF3-4B0A-9219-9D6BD1A3FE7D}"/>
                  </a:ext>
                </a:extLst>
              </p:cNvPr>
              <p:cNvSpPr/>
              <p:nvPr/>
            </p:nvSpPr>
            <p:spPr>
              <a:xfrm flipV="1">
                <a:off x="4547100" y="3003101"/>
                <a:ext cx="1149345" cy="463882"/>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BF19333-4523-4A6E-9A82-E0F6DB99A9B6}"/>
                  </a:ext>
                </a:extLst>
              </p:cNvPr>
              <p:cNvSpPr/>
              <p:nvPr/>
            </p:nvSpPr>
            <p:spPr>
              <a:xfrm>
                <a:off x="3388333" y="2307430"/>
                <a:ext cx="1144419" cy="491691"/>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000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25977A6-F523-45DA-9DA5-3F9BA6A219D6}"/>
                  </a:ext>
                </a:extLst>
              </p:cNvPr>
              <p:cNvSpPr/>
              <p:nvPr/>
            </p:nvSpPr>
            <p:spPr>
              <a:xfrm>
                <a:off x="5382410" y="2732075"/>
                <a:ext cx="205933" cy="45719"/>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2"/>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reeform: Shape 6">
              <a:extLst>
                <a:ext uri="{FF2B5EF4-FFF2-40B4-BE49-F238E27FC236}">
                  <a16:creationId xmlns:a16="http://schemas.microsoft.com/office/drawing/2014/main" id="{3886F1D9-4205-4458-AB58-4CD2448B21A8}"/>
                </a:ext>
              </a:extLst>
            </p:cNvPr>
            <p:cNvSpPr/>
            <p:nvPr/>
          </p:nvSpPr>
          <p:spPr>
            <a:xfrm>
              <a:off x="2809045" y="2097470"/>
              <a:ext cx="1733909" cy="546328"/>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C00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D9758269-8D56-4518-BA6A-5DC940424A63}"/>
              </a:ext>
            </a:extLst>
          </p:cNvPr>
          <p:cNvSpPr/>
          <p:nvPr/>
        </p:nvSpPr>
        <p:spPr>
          <a:xfrm>
            <a:off x="6672200" y="2295582"/>
            <a:ext cx="54958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90CD3A7B-FCB7-4658-A2E0-DCADF858C576}"/>
              </a:ext>
            </a:extLst>
          </p:cNvPr>
          <p:cNvSpPr/>
          <p:nvPr/>
        </p:nvSpPr>
        <p:spPr>
          <a:xfrm flipV="1">
            <a:off x="6722582" y="2940229"/>
            <a:ext cx="485031" cy="12092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17FD07DB-2EC3-47F4-9AE0-6F5FA298F268}"/>
              </a:ext>
            </a:extLst>
          </p:cNvPr>
          <p:cNvSpPr txBox="1"/>
          <p:nvPr/>
        </p:nvSpPr>
        <p:spPr>
          <a:xfrm>
            <a:off x="7325212" y="2346231"/>
            <a:ext cx="3124200" cy="369332"/>
          </a:xfrm>
          <a:prstGeom prst="rect">
            <a:avLst/>
          </a:prstGeom>
          <a:noFill/>
        </p:spPr>
        <p:txBody>
          <a:bodyPr wrap="square" rtlCol="0">
            <a:spAutoFit/>
          </a:bodyPr>
          <a:lstStyle/>
          <a:p>
            <a:r>
              <a:rPr lang="en-US" dirty="0"/>
              <a:t>Right Nearest Neighbor </a:t>
            </a:r>
            <a:r>
              <a:rPr lang="en-US" i="1" dirty="0"/>
              <a:t>(RNN)</a:t>
            </a:r>
          </a:p>
        </p:txBody>
      </p:sp>
      <p:sp>
        <p:nvSpPr>
          <p:cNvPr id="32" name="TextBox 31">
            <a:extLst>
              <a:ext uri="{FF2B5EF4-FFF2-40B4-BE49-F238E27FC236}">
                <a16:creationId xmlns:a16="http://schemas.microsoft.com/office/drawing/2014/main" id="{9DA0180F-E1F0-46FA-B83F-8EF343F2063B}"/>
              </a:ext>
            </a:extLst>
          </p:cNvPr>
          <p:cNvSpPr txBox="1"/>
          <p:nvPr/>
        </p:nvSpPr>
        <p:spPr>
          <a:xfrm>
            <a:off x="7325212" y="2757862"/>
            <a:ext cx="3124200" cy="369332"/>
          </a:xfrm>
          <a:prstGeom prst="rect">
            <a:avLst/>
          </a:prstGeom>
          <a:noFill/>
        </p:spPr>
        <p:txBody>
          <a:bodyPr wrap="square" rtlCol="0">
            <a:spAutoFit/>
          </a:bodyPr>
          <a:lstStyle/>
          <a:p>
            <a:r>
              <a:rPr lang="en-US" dirty="0"/>
              <a:t>Left Nearest Neighbor </a:t>
            </a:r>
            <a:r>
              <a:rPr lang="en-US" i="1" dirty="0"/>
              <a:t>(LNN)</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D8F3B4E7-0944-4296-9AC7-E233C68980F6}"/>
                  </a:ext>
                </a:extLst>
              </p:cNvPr>
              <p:cNvSpPr txBox="1"/>
              <p:nvPr/>
            </p:nvSpPr>
            <p:spPr>
              <a:xfrm>
                <a:off x="691966" y="4280008"/>
                <a:ext cx="1851261" cy="430887"/>
              </a:xfrm>
              <a:prstGeom prst="rect">
                <a:avLst/>
              </a:prstGeom>
              <a:noFill/>
            </p:spPr>
            <p:txBody>
              <a:bodyPr wrap="square" rtlCol="0">
                <a:spAutoFit/>
              </a:bodyPr>
              <a:lstStyle/>
              <a:p>
                <a:r>
                  <a:rPr lang="en-US" sz="2200" dirty="0"/>
                  <a:t>32</a:t>
                </a:r>
                <a14:m>
                  <m:oMath xmlns:m="http://schemas.openxmlformats.org/officeDocument/2006/math">
                    <m:r>
                      <a:rPr lang="en-US" sz="2200" b="0" i="0" smtClean="0">
                        <a:latin typeface="Cambria Math" panose="02040503050406030204" pitchFamily="18" charset="0"/>
                        <a:ea typeface="Cambria Math" panose="02040503050406030204" pitchFamily="18" charset="0"/>
                      </a:rPr>
                      <m:t> </m:t>
                    </m:r>
                    <m:r>
                      <a:rPr lang="en-US" sz="220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 </m:t>
                    </m:r>
                  </m:oMath>
                </a14:m>
                <a:r>
                  <a:rPr lang="en-US" sz="2200" dirty="0"/>
                  <a:t>36</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40</a:t>
                </a:r>
              </a:p>
            </p:txBody>
          </p:sp>
        </mc:Choice>
        <mc:Fallback xmlns="">
          <p:sp>
            <p:nvSpPr>
              <p:cNvPr id="35" name="TextBox 34">
                <a:extLst>
                  <a:ext uri="{FF2B5EF4-FFF2-40B4-BE49-F238E27FC236}">
                    <a16:creationId xmlns:a16="http://schemas.microsoft.com/office/drawing/2014/main" id="{D8F3B4E7-0944-4296-9AC7-E233C68980F6}"/>
                  </a:ext>
                </a:extLst>
              </p:cNvPr>
              <p:cNvSpPr txBox="1">
                <a:spLocks noRot="1" noChangeAspect="1" noMove="1" noResize="1" noEditPoints="1" noAdjustHandles="1" noChangeArrowheads="1" noChangeShapeType="1" noTextEdit="1"/>
              </p:cNvSpPr>
              <p:nvPr/>
            </p:nvSpPr>
            <p:spPr>
              <a:xfrm>
                <a:off x="691966" y="4280008"/>
                <a:ext cx="1851261" cy="430887"/>
              </a:xfrm>
              <a:prstGeom prst="rect">
                <a:avLst/>
              </a:prstGeom>
              <a:blipFill>
                <a:blip r:embed="rId2"/>
                <a:stretch>
                  <a:fillRect l="-4290" t="-9859" b="-28169"/>
                </a:stretch>
              </a:blipFill>
            </p:spPr>
            <p:txBody>
              <a:bodyPr/>
              <a:lstStyle/>
              <a:p>
                <a:r>
                  <a:rPr lang="en-US">
                    <a:noFill/>
                  </a:rPr>
                  <a:t> </a:t>
                </a:r>
              </a:p>
            </p:txBody>
          </p:sp>
        </mc:Fallback>
      </mc:AlternateContent>
      <p:sp>
        <p:nvSpPr>
          <p:cNvPr id="40" name="TextBox 39">
            <a:extLst>
              <a:ext uri="{FF2B5EF4-FFF2-40B4-BE49-F238E27FC236}">
                <a16:creationId xmlns:a16="http://schemas.microsoft.com/office/drawing/2014/main" id="{16411470-7786-4AA4-ADAE-9979B17086A3}"/>
              </a:ext>
            </a:extLst>
          </p:cNvPr>
          <p:cNvSpPr txBox="1"/>
          <p:nvPr/>
        </p:nvSpPr>
        <p:spPr>
          <a:xfrm>
            <a:off x="1942348" y="5316528"/>
            <a:ext cx="503739" cy="430887"/>
          </a:xfrm>
          <a:prstGeom prst="rect">
            <a:avLst/>
          </a:prstGeom>
          <a:noFill/>
        </p:spPr>
        <p:txBody>
          <a:bodyPr wrap="square" rtlCol="0">
            <a:spAutoFit/>
          </a:bodyPr>
          <a:lstStyle/>
          <a:p>
            <a:r>
              <a:rPr lang="en-US" sz="2200" dirty="0"/>
              <a:t>47</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F2444312-4115-4A58-8B26-AFCC3CD99338}"/>
                  </a:ext>
                </a:extLst>
              </p:cNvPr>
              <p:cNvSpPr txBox="1"/>
              <p:nvPr/>
            </p:nvSpPr>
            <p:spPr>
              <a:xfrm>
                <a:off x="2712400" y="5316527"/>
                <a:ext cx="1851261" cy="430887"/>
              </a:xfrm>
              <a:prstGeom prst="rect">
                <a:avLst/>
              </a:prstGeom>
              <a:noFill/>
            </p:spPr>
            <p:txBody>
              <a:bodyPr wrap="square" rtlCol="0">
                <a:spAutoFit/>
              </a:bodyPr>
              <a:lstStyle/>
              <a:p>
                <a:r>
                  <a:rPr lang="en-US" sz="2200" dirty="0"/>
                  <a:t>32</a:t>
                </a:r>
                <a14:m>
                  <m:oMath xmlns:m="http://schemas.openxmlformats.org/officeDocument/2006/math">
                    <m:r>
                      <a:rPr lang="en-US" sz="2200" b="0" i="0" smtClean="0">
                        <a:latin typeface="Cambria Math" panose="02040503050406030204" pitchFamily="18" charset="0"/>
                        <a:ea typeface="Cambria Math" panose="02040503050406030204" pitchFamily="18" charset="0"/>
                      </a:rPr>
                      <m:t> </m:t>
                    </m:r>
                    <m:r>
                      <a:rPr lang="en-US" sz="220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 </m:t>
                    </m:r>
                  </m:oMath>
                </a14:m>
                <a:r>
                  <a:rPr lang="en-US" sz="2200" dirty="0"/>
                  <a:t>36</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40</a:t>
                </a:r>
              </a:p>
            </p:txBody>
          </p:sp>
        </mc:Choice>
        <mc:Fallback xmlns="">
          <p:sp>
            <p:nvSpPr>
              <p:cNvPr id="42" name="TextBox 41">
                <a:extLst>
                  <a:ext uri="{FF2B5EF4-FFF2-40B4-BE49-F238E27FC236}">
                    <a16:creationId xmlns:a16="http://schemas.microsoft.com/office/drawing/2014/main" id="{F2444312-4115-4A58-8B26-AFCC3CD99338}"/>
                  </a:ext>
                </a:extLst>
              </p:cNvPr>
              <p:cNvSpPr txBox="1">
                <a:spLocks noRot="1" noChangeAspect="1" noMove="1" noResize="1" noEditPoints="1" noAdjustHandles="1" noChangeArrowheads="1" noChangeShapeType="1" noTextEdit="1"/>
              </p:cNvSpPr>
              <p:nvPr/>
            </p:nvSpPr>
            <p:spPr>
              <a:xfrm>
                <a:off x="2712400" y="5316527"/>
                <a:ext cx="1851261" cy="430887"/>
              </a:xfrm>
              <a:prstGeom prst="rect">
                <a:avLst/>
              </a:prstGeom>
              <a:blipFill>
                <a:blip r:embed="rId3"/>
                <a:stretch>
                  <a:fillRect l="-4276" t="-9859" b="-28169"/>
                </a:stretch>
              </a:blipFill>
            </p:spPr>
            <p:txBody>
              <a:bodyPr/>
              <a:lstStyle/>
              <a:p>
                <a:r>
                  <a:rPr lang="en-US">
                    <a:noFill/>
                  </a:rPr>
                  <a:t> </a:t>
                </a:r>
              </a:p>
            </p:txBody>
          </p:sp>
        </mc:Fallback>
      </mc:AlternateContent>
      <p:sp>
        <p:nvSpPr>
          <p:cNvPr id="43" name="Slide Number Placeholder 205">
            <a:extLst>
              <a:ext uri="{FF2B5EF4-FFF2-40B4-BE49-F238E27FC236}">
                <a16:creationId xmlns:a16="http://schemas.microsoft.com/office/drawing/2014/main" id="{7F56A479-6710-4EF0-9A84-19AC0F58BF96}"/>
              </a:ext>
            </a:extLst>
          </p:cNvPr>
          <p:cNvSpPr>
            <a:spLocks noGrp="1"/>
          </p:cNvSpPr>
          <p:nvPr>
            <p:ph type="sldNum" sz="quarter" idx="12"/>
          </p:nvPr>
        </p:nvSpPr>
        <p:spPr>
          <a:xfrm>
            <a:off x="8610600" y="6356350"/>
            <a:ext cx="2743200" cy="365125"/>
          </a:xfrm>
        </p:spPr>
        <p:txBody>
          <a:bodyPr/>
          <a:lstStyle/>
          <a:p>
            <a:r>
              <a:rPr lang="en-US" dirty="0"/>
              <a:t>15</a:t>
            </a:r>
          </a:p>
        </p:txBody>
      </p:sp>
      <p:sp>
        <p:nvSpPr>
          <p:cNvPr id="44" name="Oval 43">
            <a:extLst>
              <a:ext uri="{FF2B5EF4-FFF2-40B4-BE49-F238E27FC236}">
                <a16:creationId xmlns:a16="http://schemas.microsoft.com/office/drawing/2014/main" id="{9F1CC10C-38C7-46C6-A327-CF239CDE5129}"/>
              </a:ext>
            </a:extLst>
          </p:cNvPr>
          <p:cNvSpPr/>
          <p:nvPr/>
        </p:nvSpPr>
        <p:spPr>
          <a:xfrm>
            <a:off x="4890486" y="3554726"/>
            <a:ext cx="811369" cy="145056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4885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able 40">
            <a:extLst>
              <a:ext uri="{FF2B5EF4-FFF2-40B4-BE49-F238E27FC236}">
                <a16:creationId xmlns:a16="http://schemas.microsoft.com/office/drawing/2014/main" id="{FAC00D43-B01F-4346-88E6-415F4B1E783E}"/>
              </a:ext>
            </a:extLst>
          </p:cNvPr>
          <p:cNvGraphicFramePr>
            <a:graphicFrameLocks noGrp="1"/>
          </p:cNvGraphicFramePr>
          <p:nvPr>
            <p:extLst>
              <p:ext uri="{D42A27DB-BD31-4B8C-83A1-F6EECF244321}">
                <p14:modId xmlns:p14="http://schemas.microsoft.com/office/powerpoint/2010/main" val="22777557"/>
              </p:ext>
            </p:extLst>
          </p:nvPr>
        </p:nvGraphicFramePr>
        <p:xfrm>
          <a:off x="2535602" y="3948589"/>
          <a:ext cx="9336965" cy="741680"/>
        </p:xfrm>
        <a:graphic>
          <a:graphicData uri="http://schemas.openxmlformats.org/drawingml/2006/table">
            <a:tbl>
              <a:tblPr firstRow="1" bandRow="1">
                <a:tableStyleId>{5C22544A-7EE6-4342-B048-85BDC9FD1C3A}</a:tableStyleId>
              </a:tblPr>
              <a:tblGrid>
                <a:gridCol w="1037441">
                  <a:extLst>
                    <a:ext uri="{9D8B030D-6E8A-4147-A177-3AD203B41FA5}">
                      <a16:colId xmlns:a16="http://schemas.microsoft.com/office/drawing/2014/main" val="3432028490"/>
                    </a:ext>
                  </a:extLst>
                </a:gridCol>
                <a:gridCol w="691627">
                  <a:extLst>
                    <a:ext uri="{9D8B030D-6E8A-4147-A177-3AD203B41FA5}">
                      <a16:colId xmlns:a16="http://schemas.microsoft.com/office/drawing/2014/main" val="1315241846"/>
                    </a:ext>
                  </a:extLst>
                </a:gridCol>
                <a:gridCol w="691627">
                  <a:extLst>
                    <a:ext uri="{9D8B030D-6E8A-4147-A177-3AD203B41FA5}">
                      <a16:colId xmlns:a16="http://schemas.microsoft.com/office/drawing/2014/main" val="945926368"/>
                    </a:ext>
                  </a:extLst>
                </a:gridCol>
                <a:gridCol w="691627">
                  <a:extLst>
                    <a:ext uri="{9D8B030D-6E8A-4147-A177-3AD203B41FA5}">
                      <a16:colId xmlns:a16="http://schemas.microsoft.com/office/drawing/2014/main" val="2773640606"/>
                    </a:ext>
                  </a:extLst>
                </a:gridCol>
                <a:gridCol w="691627">
                  <a:extLst>
                    <a:ext uri="{9D8B030D-6E8A-4147-A177-3AD203B41FA5}">
                      <a16:colId xmlns:a16="http://schemas.microsoft.com/office/drawing/2014/main" val="2882963429"/>
                    </a:ext>
                  </a:extLst>
                </a:gridCol>
                <a:gridCol w="691627">
                  <a:extLst>
                    <a:ext uri="{9D8B030D-6E8A-4147-A177-3AD203B41FA5}">
                      <a16:colId xmlns:a16="http://schemas.microsoft.com/office/drawing/2014/main" val="138173429"/>
                    </a:ext>
                  </a:extLst>
                </a:gridCol>
                <a:gridCol w="691627">
                  <a:extLst>
                    <a:ext uri="{9D8B030D-6E8A-4147-A177-3AD203B41FA5}">
                      <a16:colId xmlns:a16="http://schemas.microsoft.com/office/drawing/2014/main" val="2742756901"/>
                    </a:ext>
                  </a:extLst>
                </a:gridCol>
                <a:gridCol w="691627">
                  <a:extLst>
                    <a:ext uri="{9D8B030D-6E8A-4147-A177-3AD203B41FA5}">
                      <a16:colId xmlns:a16="http://schemas.microsoft.com/office/drawing/2014/main" val="176954572"/>
                    </a:ext>
                  </a:extLst>
                </a:gridCol>
                <a:gridCol w="691627">
                  <a:extLst>
                    <a:ext uri="{9D8B030D-6E8A-4147-A177-3AD203B41FA5}">
                      <a16:colId xmlns:a16="http://schemas.microsoft.com/office/drawing/2014/main" val="2333555703"/>
                    </a:ext>
                  </a:extLst>
                </a:gridCol>
                <a:gridCol w="691627">
                  <a:extLst>
                    <a:ext uri="{9D8B030D-6E8A-4147-A177-3AD203B41FA5}">
                      <a16:colId xmlns:a16="http://schemas.microsoft.com/office/drawing/2014/main" val="4116373226"/>
                    </a:ext>
                  </a:extLst>
                </a:gridCol>
                <a:gridCol w="691627">
                  <a:extLst>
                    <a:ext uri="{9D8B030D-6E8A-4147-A177-3AD203B41FA5}">
                      <a16:colId xmlns:a16="http://schemas.microsoft.com/office/drawing/2014/main" val="3156853737"/>
                    </a:ext>
                  </a:extLst>
                </a:gridCol>
                <a:gridCol w="691627">
                  <a:extLst>
                    <a:ext uri="{9D8B030D-6E8A-4147-A177-3AD203B41FA5}">
                      <a16:colId xmlns:a16="http://schemas.microsoft.com/office/drawing/2014/main" val="2283018265"/>
                    </a:ext>
                  </a:extLst>
                </a:gridCol>
                <a:gridCol w="691627">
                  <a:extLst>
                    <a:ext uri="{9D8B030D-6E8A-4147-A177-3AD203B41FA5}">
                      <a16:colId xmlns:a16="http://schemas.microsoft.com/office/drawing/2014/main" val="1653959696"/>
                    </a:ext>
                  </a:extLst>
                </a:gridCol>
              </a:tblGrid>
              <a:tr h="370840">
                <a:tc>
                  <a:txBody>
                    <a:bodyPr/>
                    <a:lstStyle/>
                    <a:p>
                      <a:pPr algn="ctr"/>
                      <a:r>
                        <a:rPr lang="en-US" b="0" dirty="0">
                          <a:solidFill>
                            <a:schemeClr val="tx1"/>
                          </a:solidFill>
                        </a:rPr>
                        <a:t>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36758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rgbClr val="FF0000"/>
                          </a:solidFill>
                        </a:rPr>
                        <a:t>Visited?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0215891"/>
                  </a:ext>
                </a:extLst>
              </a:tr>
            </a:tbl>
          </a:graphicData>
        </a:graphic>
      </p:graphicFrame>
      <p:sp>
        <p:nvSpPr>
          <p:cNvPr id="6" name="Title 1">
            <a:extLst>
              <a:ext uri="{FF2B5EF4-FFF2-40B4-BE49-F238E27FC236}">
                <a16:creationId xmlns:a16="http://schemas.microsoft.com/office/drawing/2014/main" id="{59EC757A-D244-4D78-BD1D-620A711F0F99}"/>
              </a:ext>
            </a:extLst>
          </p:cNvPr>
          <p:cNvSpPr txBox="1">
            <a:spLocks/>
          </p:cNvSpPr>
          <p:nvPr/>
        </p:nvSpPr>
        <p:spPr>
          <a:xfrm>
            <a:off x="200025" y="190500"/>
            <a:ext cx="10515600" cy="711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Compute The All-Chain Set</a:t>
            </a:r>
          </a:p>
        </p:txBody>
      </p:sp>
      <p:grpSp>
        <p:nvGrpSpPr>
          <p:cNvPr id="3" name="Group 2">
            <a:extLst>
              <a:ext uri="{FF2B5EF4-FFF2-40B4-BE49-F238E27FC236}">
                <a16:creationId xmlns:a16="http://schemas.microsoft.com/office/drawing/2014/main" id="{8D2402CF-2B99-4DBD-A6A8-BFD8D6F7A93B}"/>
              </a:ext>
            </a:extLst>
          </p:cNvPr>
          <p:cNvGrpSpPr/>
          <p:nvPr/>
        </p:nvGrpSpPr>
        <p:grpSpPr>
          <a:xfrm>
            <a:off x="1382993" y="1481233"/>
            <a:ext cx="4632780" cy="2217532"/>
            <a:chOff x="1106246" y="1989503"/>
            <a:chExt cx="3629589" cy="1492841"/>
          </a:xfrm>
        </p:grpSpPr>
        <p:sp>
          <p:nvSpPr>
            <p:cNvPr id="4" name="Rectangle 3">
              <a:extLst>
                <a:ext uri="{FF2B5EF4-FFF2-40B4-BE49-F238E27FC236}">
                  <a16:creationId xmlns:a16="http://schemas.microsoft.com/office/drawing/2014/main" id="{C2B5E9F9-C54A-4559-A41A-CA8462574533}"/>
                </a:ext>
              </a:extLst>
            </p:cNvPr>
            <p:cNvSpPr/>
            <p:nvPr/>
          </p:nvSpPr>
          <p:spPr>
            <a:xfrm>
              <a:off x="1106246" y="2619948"/>
              <a:ext cx="3629589" cy="248634"/>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47    32    1   22   2   58    3   36    4   -5    5   40</a:t>
              </a:r>
              <a:endParaRPr lang="en-US" dirty="0"/>
            </a:p>
          </p:txBody>
        </p:sp>
        <p:grpSp>
          <p:nvGrpSpPr>
            <p:cNvPr id="5" name="Group 4">
              <a:extLst>
                <a:ext uri="{FF2B5EF4-FFF2-40B4-BE49-F238E27FC236}">
                  <a16:creationId xmlns:a16="http://schemas.microsoft.com/office/drawing/2014/main" id="{E6E6CA5F-E302-484D-AEC5-DE60A11E513B}"/>
                </a:ext>
              </a:extLst>
            </p:cNvPr>
            <p:cNvGrpSpPr/>
            <p:nvPr/>
          </p:nvGrpSpPr>
          <p:grpSpPr>
            <a:xfrm>
              <a:off x="1219200" y="1989503"/>
              <a:ext cx="3371543" cy="1492841"/>
              <a:chOff x="2419657" y="2144578"/>
              <a:chExt cx="3371543" cy="1492841"/>
            </a:xfrm>
          </p:grpSpPr>
          <p:sp>
            <p:nvSpPr>
              <p:cNvPr id="8" name="Freeform: Shape 7">
                <a:extLst>
                  <a:ext uri="{FF2B5EF4-FFF2-40B4-BE49-F238E27FC236}">
                    <a16:creationId xmlns:a16="http://schemas.microsoft.com/office/drawing/2014/main" id="{699F7397-FCD9-48A1-801B-ADCBDF64BB43}"/>
                  </a:ext>
                </a:extLst>
              </p:cNvPr>
              <p:cNvSpPr/>
              <p:nvPr/>
            </p:nvSpPr>
            <p:spPr>
              <a:xfrm>
                <a:off x="2484893" y="2208514"/>
                <a:ext cx="3201368" cy="581902"/>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7030A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eeform: Shape 8">
                <a:extLst>
                  <a:ext uri="{FF2B5EF4-FFF2-40B4-BE49-F238E27FC236}">
                    <a16:creationId xmlns:a16="http://schemas.microsoft.com/office/drawing/2014/main" id="{69F9A63F-DF96-42AD-8AF6-DE7DA80AC3AB}"/>
                  </a:ext>
                </a:extLst>
              </p:cNvPr>
              <p:cNvSpPr/>
              <p:nvPr/>
            </p:nvSpPr>
            <p:spPr>
              <a:xfrm>
                <a:off x="2835267" y="2433706"/>
                <a:ext cx="1643704" cy="356709"/>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964941D-5249-4886-98FB-159F15D7EB50}"/>
                  </a:ext>
                </a:extLst>
              </p:cNvPr>
              <p:cNvSpPr/>
              <p:nvPr/>
            </p:nvSpPr>
            <p:spPr>
              <a:xfrm>
                <a:off x="3116237" y="2610400"/>
                <a:ext cx="54958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1FEDF7A-FD72-4E17-9094-3C360AD907E7}"/>
                  </a:ext>
                </a:extLst>
              </p:cNvPr>
              <p:cNvSpPr/>
              <p:nvPr/>
            </p:nvSpPr>
            <p:spPr>
              <a:xfrm>
                <a:off x="3679176" y="2610400"/>
                <a:ext cx="552765" cy="17218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C8E346C-1D57-4961-B254-E60C43157AF1}"/>
                  </a:ext>
                </a:extLst>
              </p:cNvPr>
              <p:cNvSpPr/>
              <p:nvPr/>
            </p:nvSpPr>
            <p:spPr>
              <a:xfrm>
                <a:off x="4245300" y="2610400"/>
                <a:ext cx="593581"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506DBCE-7424-4DFB-818E-D5E3C77C8298}"/>
                  </a:ext>
                </a:extLst>
              </p:cNvPr>
              <p:cNvSpPr/>
              <p:nvPr/>
            </p:nvSpPr>
            <p:spPr>
              <a:xfrm>
                <a:off x="4838881" y="2606485"/>
                <a:ext cx="54353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E3EBA2B-B733-4D6A-A5D5-43C95FC2045B}"/>
                  </a:ext>
                </a:extLst>
              </p:cNvPr>
              <p:cNvSpPr/>
              <p:nvPr/>
            </p:nvSpPr>
            <p:spPr>
              <a:xfrm flipV="1">
                <a:off x="3196331" y="3007957"/>
                <a:ext cx="485031" cy="12092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2D4B62BC-B42A-42EB-AB7F-0CEB4970FDEC}"/>
                  </a:ext>
                </a:extLst>
              </p:cNvPr>
              <p:cNvSpPr/>
              <p:nvPr/>
            </p:nvSpPr>
            <p:spPr>
              <a:xfrm flipV="1">
                <a:off x="3680744" y="3000127"/>
                <a:ext cx="540190" cy="1997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ED1C229-358D-49D1-9C92-A9FF9BFE5905}"/>
                  </a:ext>
                </a:extLst>
              </p:cNvPr>
              <p:cNvSpPr/>
              <p:nvPr/>
            </p:nvSpPr>
            <p:spPr>
              <a:xfrm flipV="1">
                <a:off x="4218349" y="3007959"/>
                <a:ext cx="581013" cy="20879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6414FD9-36DE-4B1A-976A-6AAD87AF4B61}"/>
                  </a:ext>
                </a:extLst>
              </p:cNvPr>
              <p:cNvSpPr/>
              <p:nvPr/>
            </p:nvSpPr>
            <p:spPr>
              <a:xfrm flipV="1">
                <a:off x="4798623" y="3004043"/>
                <a:ext cx="583787" cy="20879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2345AC23-4B82-4ABC-B0F4-F749FC1D2CE4}"/>
                  </a:ext>
                </a:extLst>
              </p:cNvPr>
              <p:cNvSpPr/>
              <p:nvPr/>
            </p:nvSpPr>
            <p:spPr>
              <a:xfrm>
                <a:off x="4536120" y="2144578"/>
                <a:ext cx="1255080" cy="63828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8DE9F84F-A18E-4F96-9740-2DC00D44F2D4}"/>
                  </a:ext>
                </a:extLst>
              </p:cNvPr>
              <p:cNvSpPr/>
              <p:nvPr/>
            </p:nvSpPr>
            <p:spPr>
              <a:xfrm>
                <a:off x="5110315" y="2726894"/>
                <a:ext cx="219607" cy="74713"/>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2"/>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847EC00-69F4-4339-8680-9A1C3B28EDCA}"/>
                  </a:ext>
                </a:extLst>
              </p:cNvPr>
              <p:cNvSpPr/>
              <p:nvPr/>
            </p:nvSpPr>
            <p:spPr>
              <a:xfrm flipV="1">
                <a:off x="2490505" y="3003847"/>
                <a:ext cx="279418" cy="7247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9B59AC9-D2BE-43F0-AE15-9287FE295328}"/>
                  </a:ext>
                </a:extLst>
              </p:cNvPr>
              <p:cNvSpPr/>
              <p:nvPr/>
            </p:nvSpPr>
            <p:spPr>
              <a:xfrm flipV="1">
                <a:off x="2937639" y="3007956"/>
                <a:ext cx="164978" cy="6836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1962214-F1C2-47C8-8164-C7A51FBF3765}"/>
                  </a:ext>
                </a:extLst>
              </p:cNvPr>
              <p:cNvSpPr/>
              <p:nvPr/>
            </p:nvSpPr>
            <p:spPr>
              <a:xfrm flipV="1">
                <a:off x="2850036" y="3003630"/>
                <a:ext cx="579113" cy="19143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000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75B651BD-8993-4882-A15A-BADFF384FEE5}"/>
                  </a:ext>
                </a:extLst>
              </p:cNvPr>
              <p:cNvSpPr/>
              <p:nvPr/>
            </p:nvSpPr>
            <p:spPr>
              <a:xfrm flipV="1">
                <a:off x="2419657" y="3005434"/>
                <a:ext cx="1522332" cy="615351"/>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4"/>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47FB72A-9B1B-4B39-807F-22F1ABB0775E}"/>
                  </a:ext>
                </a:extLst>
              </p:cNvPr>
              <p:cNvSpPr/>
              <p:nvPr/>
            </p:nvSpPr>
            <p:spPr>
              <a:xfrm flipV="1">
                <a:off x="2771611" y="3002089"/>
                <a:ext cx="1761141" cy="635330"/>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892750D-A69A-459C-BDF3-7F67033E3169}"/>
                  </a:ext>
                </a:extLst>
              </p:cNvPr>
              <p:cNvSpPr/>
              <p:nvPr/>
            </p:nvSpPr>
            <p:spPr>
              <a:xfrm flipV="1">
                <a:off x="3117492" y="3016743"/>
                <a:ext cx="1944005" cy="50512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3316627-3BF3-4B0A-9219-9D6BD1A3FE7D}"/>
                  </a:ext>
                </a:extLst>
              </p:cNvPr>
              <p:cNvSpPr/>
              <p:nvPr/>
            </p:nvSpPr>
            <p:spPr>
              <a:xfrm flipV="1">
                <a:off x="4547100" y="3003101"/>
                <a:ext cx="1149345" cy="463882"/>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BF19333-4523-4A6E-9A82-E0F6DB99A9B6}"/>
                  </a:ext>
                </a:extLst>
              </p:cNvPr>
              <p:cNvSpPr/>
              <p:nvPr/>
            </p:nvSpPr>
            <p:spPr>
              <a:xfrm>
                <a:off x="3388333" y="2307430"/>
                <a:ext cx="1144419" cy="491691"/>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000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25977A6-F523-45DA-9DA5-3F9BA6A219D6}"/>
                  </a:ext>
                </a:extLst>
              </p:cNvPr>
              <p:cNvSpPr/>
              <p:nvPr/>
            </p:nvSpPr>
            <p:spPr>
              <a:xfrm>
                <a:off x="5382410" y="2732075"/>
                <a:ext cx="205933" cy="45719"/>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2"/>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reeform: Shape 6">
              <a:extLst>
                <a:ext uri="{FF2B5EF4-FFF2-40B4-BE49-F238E27FC236}">
                  <a16:creationId xmlns:a16="http://schemas.microsoft.com/office/drawing/2014/main" id="{3886F1D9-4205-4458-AB58-4CD2448B21A8}"/>
                </a:ext>
              </a:extLst>
            </p:cNvPr>
            <p:cNvSpPr/>
            <p:nvPr/>
          </p:nvSpPr>
          <p:spPr>
            <a:xfrm>
              <a:off x="2809045" y="2097470"/>
              <a:ext cx="1733909" cy="546328"/>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C00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D9758269-8D56-4518-BA6A-5DC940424A63}"/>
              </a:ext>
            </a:extLst>
          </p:cNvPr>
          <p:cNvSpPr/>
          <p:nvPr/>
        </p:nvSpPr>
        <p:spPr>
          <a:xfrm>
            <a:off x="6672200" y="2295582"/>
            <a:ext cx="54958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90CD3A7B-FCB7-4658-A2E0-DCADF858C576}"/>
              </a:ext>
            </a:extLst>
          </p:cNvPr>
          <p:cNvSpPr/>
          <p:nvPr/>
        </p:nvSpPr>
        <p:spPr>
          <a:xfrm flipV="1">
            <a:off x="6722582" y="2940229"/>
            <a:ext cx="485031" cy="12092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17FD07DB-2EC3-47F4-9AE0-6F5FA298F268}"/>
              </a:ext>
            </a:extLst>
          </p:cNvPr>
          <p:cNvSpPr txBox="1"/>
          <p:nvPr/>
        </p:nvSpPr>
        <p:spPr>
          <a:xfrm>
            <a:off x="7325212" y="2346231"/>
            <a:ext cx="3124200" cy="369332"/>
          </a:xfrm>
          <a:prstGeom prst="rect">
            <a:avLst/>
          </a:prstGeom>
          <a:noFill/>
        </p:spPr>
        <p:txBody>
          <a:bodyPr wrap="square" rtlCol="0">
            <a:spAutoFit/>
          </a:bodyPr>
          <a:lstStyle/>
          <a:p>
            <a:r>
              <a:rPr lang="en-US" dirty="0"/>
              <a:t>Right Nearest Neighbor </a:t>
            </a:r>
            <a:r>
              <a:rPr lang="en-US" i="1" dirty="0"/>
              <a:t>(RNN)</a:t>
            </a:r>
          </a:p>
        </p:txBody>
      </p:sp>
      <p:sp>
        <p:nvSpPr>
          <p:cNvPr id="32" name="TextBox 31">
            <a:extLst>
              <a:ext uri="{FF2B5EF4-FFF2-40B4-BE49-F238E27FC236}">
                <a16:creationId xmlns:a16="http://schemas.microsoft.com/office/drawing/2014/main" id="{9DA0180F-E1F0-46FA-B83F-8EF343F2063B}"/>
              </a:ext>
            </a:extLst>
          </p:cNvPr>
          <p:cNvSpPr txBox="1"/>
          <p:nvPr/>
        </p:nvSpPr>
        <p:spPr>
          <a:xfrm>
            <a:off x="7325212" y="2757862"/>
            <a:ext cx="3124200" cy="369332"/>
          </a:xfrm>
          <a:prstGeom prst="rect">
            <a:avLst/>
          </a:prstGeom>
          <a:noFill/>
        </p:spPr>
        <p:txBody>
          <a:bodyPr wrap="square" rtlCol="0">
            <a:spAutoFit/>
          </a:bodyPr>
          <a:lstStyle/>
          <a:p>
            <a:r>
              <a:rPr lang="en-US" dirty="0"/>
              <a:t>Left Nearest Neighbor </a:t>
            </a:r>
            <a:r>
              <a:rPr lang="en-US" i="1" dirty="0"/>
              <a:t>(LNN)</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26BF3E02-EAC3-49A9-9CBC-52CE810CC1D6}"/>
                  </a:ext>
                </a:extLst>
              </p:cNvPr>
              <p:cNvSpPr txBox="1"/>
              <p:nvPr/>
            </p:nvSpPr>
            <p:spPr>
              <a:xfrm>
                <a:off x="142353" y="4259382"/>
                <a:ext cx="2356360" cy="430887"/>
              </a:xfrm>
              <a:prstGeom prst="rect">
                <a:avLst/>
              </a:prstGeom>
              <a:noFill/>
            </p:spPr>
            <p:txBody>
              <a:bodyPr wrap="square" rtlCol="0">
                <a:spAutoFit/>
              </a:bodyPr>
              <a:lstStyle/>
              <a:p>
                <a:r>
                  <a:rPr lang="en-US" sz="2200" dirty="0"/>
                  <a:t>1</a:t>
                </a:r>
                <a14:m>
                  <m:oMath xmlns:m="http://schemas.openxmlformats.org/officeDocument/2006/math">
                    <m:r>
                      <a:rPr lang="en-US" sz="2200" b="0" i="0" smtClean="0">
                        <a:latin typeface="Cambria Math" panose="02040503050406030204" pitchFamily="18" charset="0"/>
                        <a:ea typeface="Cambria Math" panose="02040503050406030204" pitchFamily="18" charset="0"/>
                      </a:rPr>
                      <m:t> </m:t>
                    </m:r>
                    <m:r>
                      <a:rPr lang="en-US" sz="2200" i="1" smtClean="0">
                        <a:latin typeface="Cambria Math" panose="02040503050406030204" pitchFamily="18" charset="0"/>
                        <a:ea typeface="Cambria Math" panose="02040503050406030204" pitchFamily="18" charset="0"/>
                      </a:rPr>
                      <m:t>⇌</m:t>
                    </m:r>
                  </m:oMath>
                </a14:m>
                <a:r>
                  <a:rPr lang="en-US" sz="2200" dirty="0"/>
                  <a:t> 2</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3</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4</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5</a:t>
                </a:r>
              </a:p>
            </p:txBody>
          </p:sp>
        </mc:Choice>
        <mc:Fallback xmlns="">
          <p:sp>
            <p:nvSpPr>
              <p:cNvPr id="36" name="TextBox 35">
                <a:extLst>
                  <a:ext uri="{FF2B5EF4-FFF2-40B4-BE49-F238E27FC236}">
                    <a16:creationId xmlns:a16="http://schemas.microsoft.com/office/drawing/2014/main" id="{26BF3E02-EAC3-49A9-9CBC-52CE810CC1D6}"/>
                  </a:ext>
                </a:extLst>
              </p:cNvPr>
              <p:cNvSpPr txBox="1">
                <a:spLocks noRot="1" noChangeAspect="1" noMove="1" noResize="1" noEditPoints="1" noAdjustHandles="1" noChangeArrowheads="1" noChangeShapeType="1" noTextEdit="1"/>
              </p:cNvSpPr>
              <p:nvPr/>
            </p:nvSpPr>
            <p:spPr>
              <a:xfrm>
                <a:off x="142353" y="4259382"/>
                <a:ext cx="2356360" cy="430887"/>
              </a:xfrm>
              <a:prstGeom prst="rect">
                <a:avLst/>
              </a:prstGeom>
              <a:blipFill>
                <a:blip r:embed="rId2"/>
                <a:stretch>
                  <a:fillRect l="-3359" t="-10000" r="-1292" b="-28571"/>
                </a:stretch>
              </a:blipFill>
            </p:spPr>
            <p:txBody>
              <a:bodyPr/>
              <a:lstStyle/>
              <a:p>
                <a:r>
                  <a:rPr lang="en-US">
                    <a:noFill/>
                  </a:rPr>
                  <a:t> </a:t>
                </a:r>
              </a:p>
            </p:txBody>
          </p:sp>
        </mc:Fallback>
      </mc:AlternateContent>
      <p:sp>
        <p:nvSpPr>
          <p:cNvPr id="40" name="TextBox 39">
            <a:extLst>
              <a:ext uri="{FF2B5EF4-FFF2-40B4-BE49-F238E27FC236}">
                <a16:creationId xmlns:a16="http://schemas.microsoft.com/office/drawing/2014/main" id="{B84D11CD-3923-4E1E-8168-0C8A65EB91E3}"/>
              </a:ext>
            </a:extLst>
          </p:cNvPr>
          <p:cNvSpPr txBox="1"/>
          <p:nvPr/>
        </p:nvSpPr>
        <p:spPr>
          <a:xfrm>
            <a:off x="1942348" y="5316528"/>
            <a:ext cx="503739" cy="430887"/>
          </a:xfrm>
          <a:prstGeom prst="rect">
            <a:avLst/>
          </a:prstGeom>
          <a:noFill/>
        </p:spPr>
        <p:txBody>
          <a:bodyPr wrap="square" rtlCol="0">
            <a:spAutoFit/>
          </a:bodyPr>
          <a:lstStyle/>
          <a:p>
            <a:r>
              <a:rPr lang="en-US" sz="2200" dirty="0"/>
              <a:t>47</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C599FD62-D5F6-451E-A638-061EFABCC3BB}"/>
                  </a:ext>
                </a:extLst>
              </p:cNvPr>
              <p:cNvSpPr txBox="1"/>
              <p:nvPr/>
            </p:nvSpPr>
            <p:spPr>
              <a:xfrm>
                <a:off x="2712400" y="5316527"/>
                <a:ext cx="1851261" cy="430887"/>
              </a:xfrm>
              <a:prstGeom prst="rect">
                <a:avLst/>
              </a:prstGeom>
              <a:noFill/>
            </p:spPr>
            <p:txBody>
              <a:bodyPr wrap="square" rtlCol="0">
                <a:spAutoFit/>
              </a:bodyPr>
              <a:lstStyle/>
              <a:p>
                <a:r>
                  <a:rPr lang="en-US" sz="2200" dirty="0"/>
                  <a:t>32</a:t>
                </a:r>
                <a14:m>
                  <m:oMath xmlns:m="http://schemas.openxmlformats.org/officeDocument/2006/math">
                    <m:r>
                      <a:rPr lang="en-US" sz="2200" b="0" i="0" smtClean="0">
                        <a:latin typeface="Cambria Math" panose="02040503050406030204" pitchFamily="18" charset="0"/>
                        <a:ea typeface="Cambria Math" panose="02040503050406030204" pitchFamily="18" charset="0"/>
                      </a:rPr>
                      <m:t> </m:t>
                    </m:r>
                    <m:r>
                      <a:rPr lang="en-US" sz="220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 </m:t>
                    </m:r>
                  </m:oMath>
                </a14:m>
                <a:r>
                  <a:rPr lang="en-US" sz="2200" dirty="0"/>
                  <a:t>36</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40</a:t>
                </a:r>
              </a:p>
            </p:txBody>
          </p:sp>
        </mc:Choice>
        <mc:Fallback xmlns="">
          <p:sp>
            <p:nvSpPr>
              <p:cNvPr id="42" name="TextBox 41">
                <a:extLst>
                  <a:ext uri="{FF2B5EF4-FFF2-40B4-BE49-F238E27FC236}">
                    <a16:creationId xmlns:a16="http://schemas.microsoft.com/office/drawing/2014/main" id="{C599FD62-D5F6-451E-A638-061EFABCC3BB}"/>
                  </a:ext>
                </a:extLst>
              </p:cNvPr>
              <p:cNvSpPr txBox="1">
                <a:spLocks noRot="1" noChangeAspect="1" noMove="1" noResize="1" noEditPoints="1" noAdjustHandles="1" noChangeArrowheads="1" noChangeShapeType="1" noTextEdit="1"/>
              </p:cNvSpPr>
              <p:nvPr/>
            </p:nvSpPr>
            <p:spPr>
              <a:xfrm>
                <a:off x="2712400" y="5316527"/>
                <a:ext cx="1851261" cy="430887"/>
              </a:xfrm>
              <a:prstGeom prst="rect">
                <a:avLst/>
              </a:prstGeom>
              <a:blipFill>
                <a:blip r:embed="rId3"/>
                <a:stretch>
                  <a:fillRect l="-4276" t="-9859" b="-281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FB39B1D6-39C1-40BA-A05E-3C54120D5719}"/>
                  </a:ext>
                </a:extLst>
              </p:cNvPr>
              <p:cNvSpPr txBox="1"/>
              <p:nvPr/>
            </p:nvSpPr>
            <p:spPr>
              <a:xfrm>
                <a:off x="4976126" y="5296220"/>
                <a:ext cx="2356360" cy="430887"/>
              </a:xfrm>
              <a:prstGeom prst="rect">
                <a:avLst/>
              </a:prstGeom>
              <a:noFill/>
            </p:spPr>
            <p:txBody>
              <a:bodyPr wrap="square" rtlCol="0">
                <a:spAutoFit/>
              </a:bodyPr>
              <a:lstStyle/>
              <a:p>
                <a:r>
                  <a:rPr lang="en-US" sz="2200" dirty="0"/>
                  <a:t>1</a:t>
                </a:r>
                <a14:m>
                  <m:oMath xmlns:m="http://schemas.openxmlformats.org/officeDocument/2006/math">
                    <m:r>
                      <a:rPr lang="en-US" sz="2200" b="0" i="0" smtClean="0">
                        <a:latin typeface="Cambria Math" panose="02040503050406030204" pitchFamily="18" charset="0"/>
                        <a:ea typeface="Cambria Math" panose="02040503050406030204" pitchFamily="18" charset="0"/>
                      </a:rPr>
                      <m:t> </m:t>
                    </m:r>
                    <m:r>
                      <a:rPr lang="en-US" sz="2200" i="1" smtClean="0">
                        <a:latin typeface="Cambria Math" panose="02040503050406030204" pitchFamily="18" charset="0"/>
                        <a:ea typeface="Cambria Math" panose="02040503050406030204" pitchFamily="18" charset="0"/>
                      </a:rPr>
                      <m:t>⇌</m:t>
                    </m:r>
                  </m:oMath>
                </a14:m>
                <a:r>
                  <a:rPr lang="en-US" sz="2200" dirty="0"/>
                  <a:t> 2</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3</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4</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5</a:t>
                </a:r>
              </a:p>
            </p:txBody>
          </p:sp>
        </mc:Choice>
        <mc:Fallback xmlns="">
          <p:sp>
            <p:nvSpPr>
              <p:cNvPr id="43" name="TextBox 42">
                <a:extLst>
                  <a:ext uri="{FF2B5EF4-FFF2-40B4-BE49-F238E27FC236}">
                    <a16:creationId xmlns:a16="http://schemas.microsoft.com/office/drawing/2014/main" id="{FB39B1D6-39C1-40BA-A05E-3C54120D5719}"/>
                  </a:ext>
                </a:extLst>
              </p:cNvPr>
              <p:cNvSpPr txBox="1">
                <a:spLocks noRot="1" noChangeAspect="1" noMove="1" noResize="1" noEditPoints="1" noAdjustHandles="1" noChangeArrowheads="1" noChangeShapeType="1" noTextEdit="1"/>
              </p:cNvSpPr>
              <p:nvPr/>
            </p:nvSpPr>
            <p:spPr>
              <a:xfrm>
                <a:off x="4976126" y="5296220"/>
                <a:ext cx="2356360" cy="430887"/>
              </a:xfrm>
              <a:prstGeom prst="rect">
                <a:avLst/>
              </a:prstGeom>
              <a:blipFill>
                <a:blip r:embed="rId4"/>
                <a:stretch>
                  <a:fillRect l="-3359" t="-10000" r="-1292" b="-28571"/>
                </a:stretch>
              </a:blipFill>
            </p:spPr>
            <p:txBody>
              <a:bodyPr/>
              <a:lstStyle/>
              <a:p>
                <a:r>
                  <a:rPr lang="en-US">
                    <a:noFill/>
                  </a:rPr>
                  <a:t> </a:t>
                </a:r>
              </a:p>
            </p:txBody>
          </p:sp>
        </mc:Fallback>
      </mc:AlternateContent>
      <p:sp>
        <p:nvSpPr>
          <p:cNvPr id="44" name="Slide Number Placeholder 205">
            <a:extLst>
              <a:ext uri="{FF2B5EF4-FFF2-40B4-BE49-F238E27FC236}">
                <a16:creationId xmlns:a16="http://schemas.microsoft.com/office/drawing/2014/main" id="{4D683981-4C60-4E70-8BBB-A9BBAE1796B7}"/>
              </a:ext>
            </a:extLst>
          </p:cNvPr>
          <p:cNvSpPr>
            <a:spLocks noGrp="1"/>
          </p:cNvSpPr>
          <p:nvPr>
            <p:ph type="sldNum" sz="quarter" idx="12"/>
          </p:nvPr>
        </p:nvSpPr>
        <p:spPr>
          <a:xfrm>
            <a:off x="8610600" y="6356350"/>
            <a:ext cx="2743200" cy="365125"/>
          </a:xfrm>
        </p:spPr>
        <p:txBody>
          <a:bodyPr/>
          <a:lstStyle/>
          <a:p>
            <a:r>
              <a:rPr lang="en-US" dirty="0"/>
              <a:t>15</a:t>
            </a:r>
          </a:p>
        </p:txBody>
      </p:sp>
      <p:sp>
        <p:nvSpPr>
          <p:cNvPr id="45" name="Oval 44">
            <a:extLst>
              <a:ext uri="{FF2B5EF4-FFF2-40B4-BE49-F238E27FC236}">
                <a16:creationId xmlns:a16="http://schemas.microsoft.com/office/drawing/2014/main" id="{0E47AF0C-0CEE-4137-9CA0-A02BEC905B14}"/>
              </a:ext>
            </a:extLst>
          </p:cNvPr>
          <p:cNvSpPr/>
          <p:nvPr/>
        </p:nvSpPr>
        <p:spPr>
          <a:xfrm>
            <a:off x="4903117" y="3594147"/>
            <a:ext cx="811369" cy="145056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5608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able 40">
            <a:extLst>
              <a:ext uri="{FF2B5EF4-FFF2-40B4-BE49-F238E27FC236}">
                <a16:creationId xmlns:a16="http://schemas.microsoft.com/office/drawing/2014/main" id="{FAC00D43-B01F-4346-88E6-415F4B1E783E}"/>
              </a:ext>
            </a:extLst>
          </p:cNvPr>
          <p:cNvGraphicFramePr>
            <a:graphicFrameLocks noGrp="1"/>
          </p:cNvGraphicFramePr>
          <p:nvPr/>
        </p:nvGraphicFramePr>
        <p:xfrm>
          <a:off x="2535602" y="3948589"/>
          <a:ext cx="9336965" cy="741680"/>
        </p:xfrm>
        <a:graphic>
          <a:graphicData uri="http://schemas.openxmlformats.org/drawingml/2006/table">
            <a:tbl>
              <a:tblPr firstRow="1" bandRow="1">
                <a:tableStyleId>{5C22544A-7EE6-4342-B048-85BDC9FD1C3A}</a:tableStyleId>
              </a:tblPr>
              <a:tblGrid>
                <a:gridCol w="1037441">
                  <a:extLst>
                    <a:ext uri="{9D8B030D-6E8A-4147-A177-3AD203B41FA5}">
                      <a16:colId xmlns:a16="http://schemas.microsoft.com/office/drawing/2014/main" val="3432028490"/>
                    </a:ext>
                  </a:extLst>
                </a:gridCol>
                <a:gridCol w="691627">
                  <a:extLst>
                    <a:ext uri="{9D8B030D-6E8A-4147-A177-3AD203B41FA5}">
                      <a16:colId xmlns:a16="http://schemas.microsoft.com/office/drawing/2014/main" val="1315241846"/>
                    </a:ext>
                  </a:extLst>
                </a:gridCol>
                <a:gridCol w="691627">
                  <a:extLst>
                    <a:ext uri="{9D8B030D-6E8A-4147-A177-3AD203B41FA5}">
                      <a16:colId xmlns:a16="http://schemas.microsoft.com/office/drawing/2014/main" val="945926368"/>
                    </a:ext>
                  </a:extLst>
                </a:gridCol>
                <a:gridCol w="691627">
                  <a:extLst>
                    <a:ext uri="{9D8B030D-6E8A-4147-A177-3AD203B41FA5}">
                      <a16:colId xmlns:a16="http://schemas.microsoft.com/office/drawing/2014/main" val="2773640606"/>
                    </a:ext>
                  </a:extLst>
                </a:gridCol>
                <a:gridCol w="691627">
                  <a:extLst>
                    <a:ext uri="{9D8B030D-6E8A-4147-A177-3AD203B41FA5}">
                      <a16:colId xmlns:a16="http://schemas.microsoft.com/office/drawing/2014/main" val="2882963429"/>
                    </a:ext>
                  </a:extLst>
                </a:gridCol>
                <a:gridCol w="691627">
                  <a:extLst>
                    <a:ext uri="{9D8B030D-6E8A-4147-A177-3AD203B41FA5}">
                      <a16:colId xmlns:a16="http://schemas.microsoft.com/office/drawing/2014/main" val="138173429"/>
                    </a:ext>
                  </a:extLst>
                </a:gridCol>
                <a:gridCol w="691627">
                  <a:extLst>
                    <a:ext uri="{9D8B030D-6E8A-4147-A177-3AD203B41FA5}">
                      <a16:colId xmlns:a16="http://schemas.microsoft.com/office/drawing/2014/main" val="2742756901"/>
                    </a:ext>
                  </a:extLst>
                </a:gridCol>
                <a:gridCol w="691627">
                  <a:extLst>
                    <a:ext uri="{9D8B030D-6E8A-4147-A177-3AD203B41FA5}">
                      <a16:colId xmlns:a16="http://schemas.microsoft.com/office/drawing/2014/main" val="176954572"/>
                    </a:ext>
                  </a:extLst>
                </a:gridCol>
                <a:gridCol w="691627">
                  <a:extLst>
                    <a:ext uri="{9D8B030D-6E8A-4147-A177-3AD203B41FA5}">
                      <a16:colId xmlns:a16="http://schemas.microsoft.com/office/drawing/2014/main" val="2333555703"/>
                    </a:ext>
                  </a:extLst>
                </a:gridCol>
                <a:gridCol w="691627">
                  <a:extLst>
                    <a:ext uri="{9D8B030D-6E8A-4147-A177-3AD203B41FA5}">
                      <a16:colId xmlns:a16="http://schemas.microsoft.com/office/drawing/2014/main" val="4116373226"/>
                    </a:ext>
                  </a:extLst>
                </a:gridCol>
                <a:gridCol w="691627">
                  <a:extLst>
                    <a:ext uri="{9D8B030D-6E8A-4147-A177-3AD203B41FA5}">
                      <a16:colId xmlns:a16="http://schemas.microsoft.com/office/drawing/2014/main" val="3156853737"/>
                    </a:ext>
                  </a:extLst>
                </a:gridCol>
                <a:gridCol w="691627">
                  <a:extLst>
                    <a:ext uri="{9D8B030D-6E8A-4147-A177-3AD203B41FA5}">
                      <a16:colId xmlns:a16="http://schemas.microsoft.com/office/drawing/2014/main" val="2283018265"/>
                    </a:ext>
                  </a:extLst>
                </a:gridCol>
                <a:gridCol w="691627">
                  <a:extLst>
                    <a:ext uri="{9D8B030D-6E8A-4147-A177-3AD203B41FA5}">
                      <a16:colId xmlns:a16="http://schemas.microsoft.com/office/drawing/2014/main" val="1653959696"/>
                    </a:ext>
                  </a:extLst>
                </a:gridCol>
              </a:tblGrid>
              <a:tr h="370840">
                <a:tc>
                  <a:txBody>
                    <a:bodyPr/>
                    <a:lstStyle/>
                    <a:p>
                      <a:pPr algn="ctr"/>
                      <a:r>
                        <a:rPr lang="en-US" b="0" dirty="0">
                          <a:solidFill>
                            <a:schemeClr val="tx1"/>
                          </a:solidFill>
                        </a:rPr>
                        <a:t>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36758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rgbClr val="FF0000"/>
                          </a:solidFill>
                        </a:rPr>
                        <a:t>Visited?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0215891"/>
                  </a:ext>
                </a:extLst>
              </a:tr>
            </a:tbl>
          </a:graphicData>
        </a:graphic>
      </p:graphicFrame>
      <p:sp>
        <p:nvSpPr>
          <p:cNvPr id="6" name="Title 1">
            <a:extLst>
              <a:ext uri="{FF2B5EF4-FFF2-40B4-BE49-F238E27FC236}">
                <a16:creationId xmlns:a16="http://schemas.microsoft.com/office/drawing/2014/main" id="{59EC757A-D244-4D78-BD1D-620A711F0F99}"/>
              </a:ext>
            </a:extLst>
          </p:cNvPr>
          <p:cNvSpPr txBox="1">
            <a:spLocks/>
          </p:cNvSpPr>
          <p:nvPr/>
        </p:nvSpPr>
        <p:spPr>
          <a:xfrm>
            <a:off x="200025" y="190500"/>
            <a:ext cx="10515600" cy="711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Compute The All-Chain Set</a:t>
            </a:r>
          </a:p>
        </p:txBody>
      </p:sp>
      <p:grpSp>
        <p:nvGrpSpPr>
          <p:cNvPr id="3" name="Group 2">
            <a:extLst>
              <a:ext uri="{FF2B5EF4-FFF2-40B4-BE49-F238E27FC236}">
                <a16:creationId xmlns:a16="http://schemas.microsoft.com/office/drawing/2014/main" id="{8D2402CF-2B99-4DBD-A6A8-BFD8D6F7A93B}"/>
              </a:ext>
            </a:extLst>
          </p:cNvPr>
          <p:cNvGrpSpPr/>
          <p:nvPr/>
        </p:nvGrpSpPr>
        <p:grpSpPr>
          <a:xfrm>
            <a:off x="1382993" y="1481233"/>
            <a:ext cx="4632780" cy="2217532"/>
            <a:chOff x="1106246" y="1989503"/>
            <a:chExt cx="3629589" cy="1492841"/>
          </a:xfrm>
        </p:grpSpPr>
        <p:sp>
          <p:nvSpPr>
            <p:cNvPr id="4" name="Rectangle 3">
              <a:extLst>
                <a:ext uri="{FF2B5EF4-FFF2-40B4-BE49-F238E27FC236}">
                  <a16:creationId xmlns:a16="http://schemas.microsoft.com/office/drawing/2014/main" id="{C2B5E9F9-C54A-4559-A41A-CA8462574533}"/>
                </a:ext>
              </a:extLst>
            </p:cNvPr>
            <p:cNvSpPr/>
            <p:nvPr/>
          </p:nvSpPr>
          <p:spPr>
            <a:xfrm>
              <a:off x="1106246" y="2619948"/>
              <a:ext cx="3629589" cy="248634"/>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47    32    1   22   2   58    3   36    4   -5    5   40</a:t>
              </a:r>
              <a:endParaRPr lang="en-US" dirty="0"/>
            </a:p>
          </p:txBody>
        </p:sp>
        <p:grpSp>
          <p:nvGrpSpPr>
            <p:cNvPr id="5" name="Group 4">
              <a:extLst>
                <a:ext uri="{FF2B5EF4-FFF2-40B4-BE49-F238E27FC236}">
                  <a16:creationId xmlns:a16="http://schemas.microsoft.com/office/drawing/2014/main" id="{E6E6CA5F-E302-484D-AEC5-DE60A11E513B}"/>
                </a:ext>
              </a:extLst>
            </p:cNvPr>
            <p:cNvGrpSpPr/>
            <p:nvPr/>
          </p:nvGrpSpPr>
          <p:grpSpPr>
            <a:xfrm>
              <a:off x="1219200" y="1989503"/>
              <a:ext cx="3371543" cy="1492841"/>
              <a:chOff x="2419657" y="2144578"/>
              <a:chExt cx="3371543" cy="1492841"/>
            </a:xfrm>
          </p:grpSpPr>
          <p:sp>
            <p:nvSpPr>
              <p:cNvPr id="8" name="Freeform: Shape 7">
                <a:extLst>
                  <a:ext uri="{FF2B5EF4-FFF2-40B4-BE49-F238E27FC236}">
                    <a16:creationId xmlns:a16="http://schemas.microsoft.com/office/drawing/2014/main" id="{699F7397-FCD9-48A1-801B-ADCBDF64BB43}"/>
                  </a:ext>
                </a:extLst>
              </p:cNvPr>
              <p:cNvSpPr/>
              <p:nvPr/>
            </p:nvSpPr>
            <p:spPr>
              <a:xfrm>
                <a:off x="2484893" y="2208514"/>
                <a:ext cx="3201368" cy="581902"/>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7030A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eeform: Shape 8">
                <a:extLst>
                  <a:ext uri="{FF2B5EF4-FFF2-40B4-BE49-F238E27FC236}">
                    <a16:creationId xmlns:a16="http://schemas.microsoft.com/office/drawing/2014/main" id="{69F9A63F-DF96-42AD-8AF6-DE7DA80AC3AB}"/>
                  </a:ext>
                </a:extLst>
              </p:cNvPr>
              <p:cNvSpPr/>
              <p:nvPr/>
            </p:nvSpPr>
            <p:spPr>
              <a:xfrm>
                <a:off x="2835267" y="2433706"/>
                <a:ext cx="1643704" cy="356709"/>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964941D-5249-4886-98FB-159F15D7EB50}"/>
                  </a:ext>
                </a:extLst>
              </p:cNvPr>
              <p:cNvSpPr/>
              <p:nvPr/>
            </p:nvSpPr>
            <p:spPr>
              <a:xfrm>
                <a:off x="3116237" y="2610400"/>
                <a:ext cx="54958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1FEDF7A-FD72-4E17-9094-3C360AD907E7}"/>
                  </a:ext>
                </a:extLst>
              </p:cNvPr>
              <p:cNvSpPr/>
              <p:nvPr/>
            </p:nvSpPr>
            <p:spPr>
              <a:xfrm>
                <a:off x="3679176" y="2610400"/>
                <a:ext cx="552765" cy="17218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C8E346C-1D57-4961-B254-E60C43157AF1}"/>
                  </a:ext>
                </a:extLst>
              </p:cNvPr>
              <p:cNvSpPr/>
              <p:nvPr/>
            </p:nvSpPr>
            <p:spPr>
              <a:xfrm>
                <a:off x="4245300" y="2610400"/>
                <a:ext cx="593581"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506DBCE-7424-4DFB-818E-D5E3C77C8298}"/>
                  </a:ext>
                </a:extLst>
              </p:cNvPr>
              <p:cNvSpPr/>
              <p:nvPr/>
            </p:nvSpPr>
            <p:spPr>
              <a:xfrm>
                <a:off x="4838881" y="2606485"/>
                <a:ext cx="54353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E3EBA2B-B733-4D6A-A5D5-43C95FC2045B}"/>
                  </a:ext>
                </a:extLst>
              </p:cNvPr>
              <p:cNvSpPr/>
              <p:nvPr/>
            </p:nvSpPr>
            <p:spPr>
              <a:xfrm flipV="1">
                <a:off x="3196331" y="3007957"/>
                <a:ext cx="485031" cy="12092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2D4B62BC-B42A-42EB-AB7F-0CEB4970FDEC}"/>
                  </a:ext>
                </a:extLst>
              </p:cNvPr>
              <p:cNvSpPr/>
              <p:nvPr/>
            </p:nvSpPr>
            <p:spPr>
              <a:xfrm flipV="1">
                <a:off x="3680744" y="3000127"/>
                <a:ext cx="540190" cy="1997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ED1C229-358D-49D1-9C92-A9FF9BFE5905}"/>
                  </a:ext>
                </a:extLst>
              </p:cNvPr>
              <p:cNvSpPr/>
              <p:nvPr/>
            </p:nvSpPr>
            <p:spPr>
              <a:xfrm flipV="1">
                <a:off x="4218349" y="3007959"/>
                <a:ext cx="581013" cy="20879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6414FD9-36DE-4B1A-976A-6AAD87AF4B61}"/>
                  </a:ext>
                </a:extLst>
              </p:cNvPr>
              <p:cNvSpPr/>
              <p:nvPr/>
            </p:nvSpPr>
            <p:spPr>
              <a:xfrm flipV="1">
                <a:off x="4798623" y="3004043"/>
                <a:ext cx="583787" cy="20879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2345AC23-4B82-4ABC-B0F4-F749FC1D2CE4}"/>
                  </a:ext>
                </a:extLst>
              </p:cNvPr>
              <p:cNvSpPr/>
              <p:nvPr/>
            </p:nvSpPr>
            <p:spPr>
              <a:xfrm>
                <a:off x="4536120" y="2144578"/>
                <a:ext cx="1255080" cy="63828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8DE9F84F-A18E-4F96-9740-2DC00D44F2D4}"/>
                  </a:ext>
                </a:extLst>
              </p:cNvPr>
              <p:cNvSpPr/>
              <p:nvPr/>
            </p:nvSpPr>
            <p:spPr>
              <a:xfrm>
                <a:off x="5110315" y="2726894"/>
                <a:ext cx="219607" cy="74713"/>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2"/>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847EC00-69F4-4339-8680-9A1C3B28EDCA}"/>
                  </a:ext>
                </a:extLst>
              </p:cNvPr>
              <p:cNvSpPr/>
              <p:nvPr/>
            </p:nvSpPr>
            <p:spPr>
              <a:xfrm flipV="1">
                <a:off x="2490505" y="3003847"/>
                <a:ext cx="279418" cy="7247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9B59AC9-D2BE-43F0-AE15-9287FE295328}"/>
                  </a:ext>
                </a:extLst>
              </p:cNvPr>
              <p:cNvSpPr/>
              <p:nvPr/>
            </p:nvSpPr>
            <p:spPr>
              <a:xfrm flipV="1">
                <a:off x="2937639" y="3007956"/>
                <a:ext cx="164978" cy="6836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1962214-F1C2-47C8-8164-C7A51FBF3765}"/>
                  </a:ext>
                </a:extLst>
              </p:cNvPr>
              <p:cNvSpPr/>
              <p:nvPr/>
            </p:nvSpPr>
            <p:spPr>
              <a:xfrm flipV="1">
                <a:off x="2850036" y="3003630"/>
                <a:ext cx="579113" cy="19143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000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75B651BD-8993-4882-A15A-BADFF384FEE5}"/>
                  </a:ext>
                </a:extLst>
              </p:cNvPr>
              <p:cNvSpPr/>
              <p:nvPr/>
            </p:nvSpPr>
            <p:spPr>
              <a:xfrm flipV="1">
                <a:off x="2419657" y="3005434"/>
                <a:ext cx="1522332" cy="615351"/>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4"/>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47FB72A-9B1B-4B39-807F-22F1ABB0775E}"/>
                  </a:ext>
                </a:extLst>
              </p:cNvPr>
              <p:cNvSpPr/>
              <p:nvPr/>
            </p:nvSpPr>
            <p:spPr>
              <a:xfrm flipV="1">
                <a:off x="2771611" y="3002089"/>
                <a:ext cx="1761141" cy="635330"/>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892750D-A69A-459C-BDF3-7F67033E3169}"/>
                  </a:ext>
                </a:extLst>
              </p:cNvPr>
              <p:cNvSpPr/>
              <p:nvPr/>
            </p:nvSpPr>
            <p:spPr>
              <a:xfrm flipV="1">
                <a:off x="3117492" y="3016743"/>
                <a:ext cx="1944005" cy="50512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3316627-3BF3-4B0A-9219-9D6BD1A3FE7D}"/>
                  </a:ext>
                </a:extLst>
              </p:cNvPr>
              <p:cNvSpPr/>
              <p:nvPr/>
            </p:nvSpPr>
            <p:spPr>
              <a:xfrm flipV="1">
                <a:off x="4547100" y="3003101"/>
                <a:ext cx="1149345" cy="463882"/>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BF19333-4523-4A6E-9A82-E0F6DB99A9B6}"/>
                  </a:ext>
                </a:extLst>
              </p:cNvPr>
              <p:cNvSpPr/>
              <p:nvPr/>
            </p:nvSpPr>
            <p:spPr>
              <a:xfrm>
                <a:off x="3388333" y="2307430"/>
                <a:ext cx="1144419" cy="491691"/>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000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25977A6-F523-45DA-9DA5-3F9BA6A219D6}"/>
                  </a:ext>
                </a:extLst>
              </p:cNvPr>
              <p:cNvSpPr/>
              <p:nvPr/>
            </p:nvSpPr>
            <p:spPr>
              <a:xfrm>
                <a:off x="5382410" y="2732075"/>
                <a:ext cx="205933" cy="45719"/>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2"/>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reeform: Shape 6">
              <a:extLst>
                <a:ext uri="{FF2B5EF4-FFF2-40B4-BE49-F238E27FC236}">
                  <a16:creationId xmlns:a16="http://schemas.microsoft.com/office/drawing/2014/main" id="{3886F1D9-4205-4458-AB58-4CD2448B21A8}"/>
                </a:ext>
              </a:extLst>
            </p:cNvPr>
            <p:cNvSpPr/>
            <p:nvPr/>
          </p:nvSpPr>
          <p:spPr>
            <a:xfrm>
              <a:off x="2809045" y="2097470"/>
              <a:ext cx="1733909" cy="546328"/>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C00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D9758269-8D56-4518-BA6A-5DC940424A63}"/>
              </a:ext>
            </a:extLst>
          </p:cNvPr>
          <p:cNvSpPr/>
          <p:nvPr/>
        </p:nvSpPr>
        <p:spPr>
          <a:xfrm>
            <a:off x="6672200" y="2295582"/>
            <a:ext cx="54958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90CD3A7B-FCB7-4658-A2E0-DCADF858C576}"/>
              </a:ext>
            </a:extLst>
          </p:cNvPr>
          <p:cNvSpPr/>
          <p:nvPr/>
        </p:nvSpPr>
        <p:spPr>
          <a:xfrm flipV="1">
            <a:off x="6722582" y="2940229"/>
            <a:ext cx="485031" cy="12092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17FD07DB-2EC3-47F4-9AE0-6F5FA298F268}"/>
              </a:ext>
            </a:extLst>
          </p:cNvPr>
          <p:cNvSpPr txBox="1"/>
          <p:nvPr/>
        </p:nvSpPr>
        <p:spPr>
          <a:xfrm>
            <a:off x="7325212" y="2346231"/>
            <a:ext cx="3124200" cy="369332"/>
          </a:xfrm>
          <a:prstGeom prst="rect">
            <a:avLst/>
          </a:prstGeom>
          <a:noFill/>
        </p:spPr>
        <p:txBody>
          <a:bodyPr wrap="square" rtlCol="0">
            <a:spAutoFit/>
          </a:bodyPr>
          <a:lstStyle/>
          <a:p>
            <a:r>
              <a:rPr lang="en-US" dirty="0"/>
              <a:t>Right Nearest Neighbor </a:t>
            </a:r>
            <a:r>
              <a:rPr lang="en-US" i="1" dirty="0"/>
              <a:t>(RNN)</a:t>
            </a:r>
          </a:p>
        </p:txBody>
      </p:sp>
      <p:sp>
        <p:nvSpPr>
          <p:cNvPr id="32" name="TextBox 31">
            <a:extLst>
              <a:ext uri="{FF2B5EF4-FFF2-40B4-BE49-F238E27FC236}">
                <a16:creationId xmlns:a16="http://schemas.microsoft.com/office/drawing/2014/main" id="{9DA0180F-E1F0-46FA-B83F-8EF343F2063B}"/>
              </a:ext>
            </a:extLst>
          </p:cNvPr>
          <p:cNvSpPr txBox="1"/>
          <p:nvPr/>
        </p:nvSpPr>
        <p:spPr>
          <a:xfrm>
            <a:off x="7325212" y="2757862"/>
            <a:ext cx="3124200" cy="369332"/>
          </a:xfrm>
          <a:prstGeom prst="rect">
            <a:avLst/>
          </a:prstGeom>
          <a:noFill/>
        </p:spPr>
        <p:txBody>
          <a:bodyPr wrap="square" rtlCol="0">
            <a:spAutoFit/>
          </a:bodyPr>
          <a:lstStyle/>
          <a:p>
            <a:r>
              <a:rPr lang="en-US" dirty="0"/>
              <a:t>Left Nearest Neighbor </a:t>
            </a:r>
            <a:r>
              <a:rPr lang="en-US" i="1" dirty="0"/>
              <a:t>(LNN)</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26BF3E02-EAC3-49A9-9CBC-52CE810CC1D6}"/>
                  </a:ext>
                </a:extLst>
              </p:cNvPr>
              <p:cNvSpPr txBox="1"/>
              <p:nvPr/>
            </p:nvSpPr>
            <p:spPr>
              <a:xfrm>
                <a:off x="142353" y="4259382"/>
                <a:ext cx="2356360" cy="430887"/>
              </a:xfrm>
              <a:prstGeom prst="rect">
                <a:avLst/>
              </a:prstGeom>
              <a:noFill/>
            </p:spPr>
            <p:txBody>
              <a:bodyPr wrap="square" rtlCol="0">
                <a:spAutoFit/>
              </a:bodyPr>
              <a:lstStyle/>
              <a:p>
                <a:r>
                  <a:rPr lang="en-US" sz="2200" dirty="0"/>
                  <a:t>1</a:t>
                </a:r>
                <a14:m>
                  <m:oMath xmlns:m="http://schemas.openxmlformats.org/officeDocument/2006/math">
                    <m:r>
                      <a:rPr lang="en-US" sz="2200" b="0" i="0" smtClean="0">
                        <a:latin typeface="Cambria Math" panose="02040503050406030204" pitchFamily="18" charset="0"/>
                        <a:ea typeface="Cambria Math" panose="02040503050406030204" pitchFamily="18" charset="0"/>
                      </a:rPr>
                      <m:t> </m:t>
                    </m:r>
                    <m:r>
                      <a:rPr lang="en-US" sz="2200" i="1" smtClean="0">
                        <a:latin typeface="Cambria Math" panose="02040503050406030204" pitchFamily="18" charset="0"/>
                        <a:ea typeface="Cambria Math" panose="02040503050406030204" pitchFamily="18" charset="0"/>
                      </a:rPr>
                      <m:t>⇌</m:t>
                    </m:r>
                  </m:oMath>
                </a14:m>
                <a:r>
                  <a:rPr lang="en-US" sz="2200" dirty="0"/>
                  <a:t> 2</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3</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4</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5</a:t>
                </a:r>
              </a:p>
            </p:txBody>
          </p:sp>
        </mc:Choice>
        <mc:Fallback xmlns="">
          <p:sp>
            <p:nvSpPr>
              <p:cNvPr id="36" name="TextBox 35">
                <a:extLst>
                  <a:ext uri="{FF2B5EF4-FFF2-40B4-BE49-F238E27FC236}">
                    <a16:creationId xmlns:a16="http://schemas.microsoft.com/office/drawing/2014/main" id="{26BF3E02-EAC3-49A9-9CBC-52CE810CC1D6}"/>
                  </a:ext>
                </a:extLst>
              </p:cNvPr>
              <p:cNvSpPr txBox="1">
                <a:spLocks noRot="1" noChangeAspect="1" noMove="1" noResize="1" noEditPoints="1" noAdjustHandles="1" noChangeArrowheads="1" noChangeShapeType="1" noTextEdit="1"/>
              </p:cNvSpPr>
              <p:nvPr/>
            </p:nvSpPr>
            <p:spPr>
              <a:xfrm>
                <a:off x="142353" y="4259382"/>
                <a:ext cx="2356360" cy="430887"/>
              </a:xfrm>
              <a:prstGeom prst="rect">
                <a:avLst/>
              </a:prstGeom>
              <a:blipFill>
                <a:blip r:embed="rId2"/>
                <a:stretch>
                  <a:fillRect l="-3359" t="-10000" r="-1292" b="-28571"/>
                </a:stretch>
              </a:blipFill>
            </p:spPr>
            <p:txBody>
              <a:bodyPr/>
              <a:lstStyle/>
              <a:p>
                <a:r>
                  <a:rPr lang="en-US">
                    <a:noFill/>
                  </a:rPr>
                  <a:t> </a:t>
                </a:r>
              </a:p>
            </p:txBody>
          </p:sp>
        </mc:Fallback>
      </mc:AlternateContent>
      <p:sp>
        <p:nvSpPr>
          <p:cNvPr id="40" name="TextBox 39">
            <a:extLst>
              <a:ext uri="{FF2B5EF4-FFF2-40B4-BE49-F238E27FC236}">
                <a16:creationId xmlns:a16="http://schemas.microsoft.com/office/drawing/2014/main" id="{B84D11CD-3923-4E1E-8168-0C8A65EB91E3}"/>
              </a:ext>
            </a:extLst>
          </p:cNvPr>
          <p:cNvSpPr txBox="1"/>
          <p:nvPr/>
        </p:nvSpPr>
        <p:spPr>
          <a:xfrm>
            <a:off x="1942348" y="5316528"/>
            <a:ext cx="503739" cy="430887"/>
          </a:xfrm>
          <a:prstGeom prst="rect">
            <a:avLst/>
          </a:prstGeom>
          <a:noFill/>
        </p:spPr>
        <p:txBody>
          <a:bodyPr wrap="square" rtlCol="0">
            <a:spAutoFit/>
          </a:bodyPr>
          <a:lstStyle/>
          <a:p>
            <a:r>
              <a:rPr lang="en-US" sz="2200" dirty="0"/>
              <a:t>47</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C599FD62-D5F6-451E-A638-061EFABCC3BB}"/>
                  </a:ext>
                </a:extLst>
              </p:cNvPr>
              <p:cNvSpPr txBox="1"/>
              <p:nvPr/>
            </p:nvSpPr>
            <p:spPr>
              <a:xfrm>
                <a:off x="2712400" y="5316527"/>
                <a:ext cx="1851261" cy="430887"/>
              </a:xfrm>
              <a:prstGeom prst="rect">
                <a:avLst/>
              </a:prstGeom>
              <a:noFill/>
            </p:spPr>
            <p:txBody>
              <a:bodyPr wrap="square" rtlCol="0">
                <a:spAutoFit/>
              </a:bodyPr>
              <a:lstStyle/>
              <a:p>
                <a:r>
                  <a:rPr lang="en-US" sz="2200" dirty="0"/>
                  <a:t>32</a:t>
                </a:r>
                <a14:m>
                  <m:oMath xmlns:m="http://schemas.openxmlformats.org/officeDocument/2006/math">
                    <m:r>
                      <a:rPr lang="en-US" sz="2200" b="0" i="0" smtClean="0">
                        <a:latin typeface="Cambria Math" panose="02040503050406030204" pitchFamily="18" charset="0"/>
                        <a:ea typeface="Cambria Math" panose="02040503050406030204" pitchFamily="18" charset="0"/>
                      </a:rPr>
                      <m:t> </m:t>
                    </m:r>
                    <m:r>
                      <a:rPr lang="en-US" sz="220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 </m:t>
                    </m:r>
                  </m:oMath>
                </a14:m>
                <a:r>
                  <a:rPr lang="en-US" sz="2200" dirty="0"/>
                  <a:t>36</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40</a:t>
                </a:r>
              </a:p>
            </p:txBody>
          </p:sp>
        </mc:Choice>
        <mc:Fallback xmlns="">
          <p:sp>
            <p:nvSpPr>
              <p:cNvPr id="42" name="TextBox 41">
                <a:extLst>
                  <a:ext uri="{FF2B5EF4-FFF2-40B4-BE49-F238E27FC236}">
                    <a16:creationId xmlns:a16="http://schemas.microsoft.com/office/drawing/2014/main" id="{C599FD62-D5F6-451E-A638-061EFABCC3BB}"/>
                  </a:ext>
                </a:extLst>
              </p:cNvPr>
              <p:cNvSpPr txBox="1">
                <a:spLocks noRot="1" noChangeAspect="1" noMove="1" noResize="1" noEditPoints="1" noAdjustHandles="1" noChangeArrowheads="1" noChangeShapeType="1" noTextEdit="1"/>
              </p:cNvSpPr>
              <p:nvPr/>
            </p:nvSpPr>
            <p:spPr>
              <a:xfrm>
                <a:off x="2712400" y="5316527"/>
                <a:ext cx="1851261" cy="430887"/>
              </a:xfrm>
              <a:prstGeom prst="rect">
                <a:avLst/>
              </a:prstGeom>
              <a:blipFill>
                <a:blip r:embed="rId3"/>
                <a:stretch>
                  <a:fillRect l="-4276" t="-9859" b="-281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FB39B1D6-39C1-40BA-A05E-3C54120D5719}"/>
                  </a:ext>
                </a:extLst>
              </p:cNvPr>
              <p:cNvSpPr txBox="1"/>
              <p:nvPr/>
            </p:nvSpPr>
            <p:spPr>
              <a:xfrm>
                <a:off x="4976126" y="5296220"/>
                <a:ext cx="2356360" cy="430887"/>
              </a:xfrm>
              <a:prstGeom prst="rect">
                <a:avLst/>
              </a:prstGeom>
              <a:noFill/>
            </p:spPr>
            <p:txBody>
              <a:bodyPr wrap="square" rtlCol="0">
                <a:spAutoFit/>
              </a:bodyPr>
              <a:lstStyle/>
              <a:p>
                <a:r>
                  <a:rPr lang="en-US" sz="2200" dirty="0"/>
                  <a:t>1</a:t>
                </a:r>
                <a14:m>
                  <m:oMath xmlns:m="http://schemas.openxmlformats.org/officeDocument/2006/math">
                    <m:r>
                      <a:rPr lang="en-US" sz="2200" b="0" i="0" smtClean="0">
                        <a:latin typeface="Cambria Math" panose="02040503050406030204" pitchFamily="18" charset="0"/>
                        <a:ea typeface="Cambria Math" panose="02040503050406030204" pitchFamily="18" charset="0"/>
                      </a:rPr>
                      <m:t> </m:t>
                    </m:r>
                    <m:r>
                      <a:rPr lang="en-US" sz="2200" i="1" smtClean="0">
                        <a:latin typeface="Cambria Math" panose="02040503050406030204" pitchFamily="18" charset="0"/>
                        <a:ea typeface="Cambria Math" panose="02040503050406030204" pitchFamily="18" charset="0"/>
                      </a:rPr>
                      <m:t>⇌</m:t>
                    </m:r>
                  </m:oMath>
                </a14:m>
                <a:r>
                  <a:rPr lang="en-US" sz="2200" dirty="0"/>
                  <a:t> 2</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3</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4</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5</a:t>
                </a:r>
              </a:p>
            </p:txBody>
          </p:sp>
        </mc:Choice>
        <mc:Fallback xmlns="">
          <p:sp>
            <p:nvSpPr>
              <p:cNvPr id="43" name="TextBox 42">
                <a:extLst>
                  <a:ext uri="{FF2B5EF4-FFF2-40B4-BE49-F238E27FC236}">
                    <a16:creationId xmlns:a16="http://schemas.microsoft.com/office/drawing/2014/main" id="{FB39B1D6-39C1-40BA-A05E-3C54120D5719}"/>
                  </a:ext>
                </a:extLst>
              </p:cNvPr>
              <p:cNvSpPr txBox="1">
                <a:spLocks noRot="1" noChangeAspect="1" noMove="1" noResize="1" noEditPoints="1" noAdjustHandles="1" noChangeArrowheads="1" noChangeShapeType="1" noTextEdit="1"/>
              </p:cNvSpPr>
              <p:nvPr/>
            </p:nvSpPr>
            <p:spPr>
              <a:xfrm>
                <a:off x="4976126" y="5296220"/>
                <a:ext cx="2356360" cy="430887"/>
              </a:xfrm>
              <a:prstGeom prst="rect">
                <a:avLst/>
              </a:prstGeom>
              <a:blipFill>
                <a:blip r:embed="rId4"/>
                <a:stretch>
                  <a:fillRect l="-3359" t="-10000" r="-1292" b="-28571"/>
                </a:stretch>
              </a:blipFill>
            </p:spPr>
            <p:txBody>
              <a:bodyPr/>
              <a:lstStyle/>
              <a:p>
                <a:r>
                  <a:rPr lang="en-US">
                    <a:noFill/>
                  </a:rPr>
                  <a:t> </a:t>
                </a:r>
              </a:p>
            </p:txBody>
          </p:sp>
        </mc:Fallback>
      </mc:AlternateContent>
      <p:sp>
        <p:nvSpPr>
          <p:cNvPr id="44" name="Slide Number Placeholder 205">
            <a:extLst>
              <a:ext uri="{FF2B5EF4-FFF2-40B4-BE49-F238E27FC236}">
                <a16:creationId xmlns:a16="http://schemas.microsoft.com/office/drawing/2014/main" id="{4D683981-4C60-4E70-8BBB-A9BBAE1796B7}"/>
              </a:ext>
            </a:extLst>
          </p:cNvPr>
          <p:cNvSpPr>
            <a:spLocks noGrp="1"/>
          </p:cNvSpPr>
          <p:nvPr>
            <p:ph type="sldNum" sz="quarter" idx="12"/>
          </p:nvPr>
        </p:nvSpPr>
        <p:spPr>
          <a:xfrm>
            <a:off x="8610600" y="6356350"/>
            <a:ext cx="2743200" cy="365125"/>
          </a:xfrm>
        </p:spPr>
        <p:txBody>
          <a:bodyPr/>
          <a:lstStyle/>
          <a:p>
            <a:r>
              <a:rPr lang="en-US" dirty="0"/>
              <a:t>15</a:t>
            </a:r>
          </a:p>
        </p:txBody>
      </p:sp>
      <p:sp>
        <p:nvSpPr>
          <p:cNvPr id="45" name="Oval 44">
            <a:extLst>
              <a:ext uri="{FF2B5EF4-FFF2-40B4-BE49-F238E27FC236}">
                <a16:creationId xmlns:a16="http://schemas.microsoft.com/office/drawing/2014/main" id="{0E47AF0C-0CEE-4137-9CA0-A02BEC905B14}"/>
              </a:ext>
            </a:extLst>
          </p:cNvPr>
          <p:cNvSpPr/>
          <p:nvPr/>
        </p:nvSpPr>
        <p:spPr>
          <a:xfrm>
            <a:off x="5610088" y="3628574"/>
            <a:ext cx="811369" cy="145056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7215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able 40">
            <a:extLst>
              <a:ext uri="{FF2B5EF4-FFF2-40B4-BE49-F238E27FC236}">
                <a16:creationId xmlns:a16="http://schemas.microsoft.com/office/drawing/2014/main" id="{FAC00D43-B01F-4346-88E6-415F4B1E783E}"/>
              </a:ext>
            </a:extLst>
          </p:cNvPr>
          <p:cNvGraphicFramePr>
            <a:graphicFrameLocks noGrp="1"/>
          </p:cNvGraphicFramePr>
          <p:nvPr>
            <p:extLst>
              <p:ext uri="{D42A27DB-BD31-4B8C-83A1-F6EECF244321}">
                <p14:modId xmlns:p14="http://schemas.microsoft.com/office/powerpoint/2010/main" val="3730052842"/>
              </p:ext>
            </p:extLst>
          </p:nvPr>
        </p:nvGraphicFramePr>
        <p:xfrm>
          <a:off x="2535602" y="3948589"/>
          <a:ext cx="9336965" cy="741680"/>
        </p:xfrm>
        <a:graphic>
          <a:graphicData uri="http://schemas.openxmlformats.org/drawingml/2006/table">
            <a:tbl>
              <a:tblPr firstRow="1" bandRow="1">
                <a:tableStyleId>{5C22544A-7EE6-4342-B048-85BDC9FD1C3A}</a:tableStyleId>
              </a:tblPr>
              <a:tblGrid>
                <a:gridCol w="1037441">
                  <a:extLst>
                    <a:ext uri="{9D8B030D-6E8A-4147-A177-3AD203B41FA5}">
                      <a16:colId xmlns:a16="http://schemas.microsoft.com/office/drawing/2014/main" val="3432028490"/>
                    </a:ext>
                  </a:extLst>
                </a:gridCol>
                <a:gridCol w="691627">
                  <a:extLst>
                    <a:ext uri="{9D8B030D-6E8A-4147-A177-3AD203B41FA5}">
                      <a16:colId xmlns:a16="http://schemas.microsoft.com/office/drawing/2014/main" val="1315241846"/>
                    </a:ext>
                  </a:extLst>
                </a:gridCol>
                <a:gridCol w="691627">
                  <a:extLst>
                    <a:ext uri="{9D8B030D-6E8A-4147-A177-3AD203B41FA5}">
                      <a16:colId xmlns:a16="http://schemas.microsoft.com/office/drawing/2014/main" val="945926368"/>
                    </a:ext>
                  </a:extLst>
                </a:gridCol>
                <a:gridCol w="691627">
                  <a:extLst>
                    <a:ext uri="{9D8B030D-6E8A-4147-A177-3AD203B41FA5}">
                      <a16:colId xmlns:a16="http://schemas.microsoft.com/office/drawing/2014/main" val="2773640606"/>
                    </a:ext>
                  </a:extLst>
                </a:gridCol>
                <a:gridCol w="691627">
                  <a:extLst>
                    <a:ext uri="{9D8B030D-6E8A-4147-A177-3AD203B41FA5}">
                      <a16:colId xmlns:a16="http://schemas.microsoft.com/office/drawing/2014/main" val="2882963429"/>
                    </a:ext>
                  </a:extLst>
                </a:gridCol>
                <a:gridCol w="691627">
                  <a:extLst>
                    <a:ext uri="{9D8B030D-6E8A-4147-A177-3AD203B41FA5}">
                      <a16:colId xmlns:a16="http://schemas.microsoft.com/office/drawing/2014/main" val="138173429"/>
                    </a:ext>
                  </a:extLst>
                </a:gridCol>
                <a:gridCol w="691627">
                  <a:extLst>
                    <a:ext uri="{9D8B030D-6E8A-4147-A177-3AD203B41FA5}">
                      <a16:colId xmlns:a16="http://schemas.microsoft.com/office/drawing/2014/main" val="2742756901"/>
                    </a:ext>
                  </a:extLst>
                </a:gridCol>
                <a:gridCol w="691627">
                  <a:extLst>
                    <a:ext uri="{9D8B030D-6E8A-4147-A177-3AD203B41FA5}">
                      <a16:colId xmlns:a16="http://schemas.microsoft.com/office/drawing/2014/main" val="176954572"/>
                    </a:ext>
                  </a:extLst>
                </a:gridCol>
                <a:gridCol w="691627">
                  <a:extLst>
                    <a:ext uri="{9D8B030D-6E8A-4147-A177-3AD203B41FA5}">
                      <a16:colId xmlns:a16="http://schemas.microsoft.com/office/drawing/2014/main" val="2333555703"/>
                    </a:ext>
                  </a:extLst>
                </a:gridCol>
                <a:gridCol w="691627">
                  <a:extLst>
                    <a:ext uri="{9D8B030D-6E8A-4147-A177-3AD203B41FA5}">
                      <a16:colId xmlns:a16="http://schemas.microsoft.com/office/drawing/2014/main" val="4116373226"/>
                    </a:ext>
                  </a:extLst>
                </a:gridCol>
                <a:gridCol w="691627">
                  <a:extLst>
                    <a:ext uri="{9D8B030D-6E8A-4147-A177-3AD203B41FA5}">
                      <a16:colId xmlns:a16="http://schemas.microsoft.com/office/drawing/2014/main" val="3156853737"/>
                    </a:ext>
                  </a:extLst>
                </a:gridCol>
                <a:gridCol w="691627">
                  <a:extLst>
                    <a:ext uri="{9D8B030D-6E8A-4147-A177-3AD203B41FA5}">
                      <a16:colId xmlns:a16="http://schemas.microsoft.com/office/drawing/2014/main" val="2283018265"/>
                    </a:ext>
                  </a:extLst>
                </a:gridCol>
                <a:gridCol w="691627">
                  <a:extLst>
                    <a:ext uri="{9D8B030D-6E8A-4147-A177-3AD203B41FA5}">
                      <a16:colId xmlns:a16="http://schemas.microsoft.com/office/drawing/2014/main" val="1653959696"/>
                    </a:ext>
                  </a:extLst>
                </a:gridCol>
              </a:tblGrid>
              <a:tr h="370840">
                <a:tc>
                  <a:txBody>
                    <a:bodyPr/>
                    <a:lstStyle/>
                    <a:p>
                      <a:pPr algn="ctr"/>
                      <a:r>
                        <a:rPr lang="en-US" b="0" dirty="0">
                          <a:solidFill>
                            <a:schemeClr val="tx1"/>
                          </a:solidFill>
                        </a:rPr>
                        <a:t>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36758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rgbClr val="FF0000"/>
                          </a:solidFill>
                        </a:rPr>
                        <a:t>Visited?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rPr>
                        <a:t>1</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4596319"/>
                  </a:ext>
                </a:extLst>
              </a:tr>
            </a:tbl>
          </a:graphicData>
        </a:graphic>
      </p:graphicFrame>
      <p:sp>
        <p:nvSpPr>
          <p:cNvPr id="6" name="Title 1">
            <a:extLst>
              <a:ext uri="{FF2B5EF4-FFF2-40B4-BE49-F238E27FC236}">
                <a16:creationId xmlns:a16="http://schemas.microsoft.com/office/drawing/2014/main" id="{59EC757A-D244-4D78-BD1D-620A711F0F99}"/>
              </a:ext>
            </a:extLst>
          </p:cNvPr>
          <p:cNvSpPr txBox="1">
            <a:spLocks/>
          </p:cNvSpPr>
          <p:nvPr/>
        </p:nvSpPr>
        <p:spPr>
          <a:xfrm>
            <a:off x="200025" y="190500"/>
            <a:ext cx="10515600" cy="711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Compute The All-Chain Set</a:t>
            </a:r>
          </a:p>
        </p:txBody>
      </p:sp>
      <p:grpSp>
        <p:nvGrpSpPr>
          <p:cNvPr id="3" name="Group 2">
            <a:extLst>
              <a:ext uri="{FF2B5EF4-FFF2-40B4-BE49-F238E27FC236}">
                <a16:creationId xmlns:a16="http://schemas.microsoft.com/office/drawing/2014/main" id="{8D2402CF-2B99-4DBD-A6A8-BFD8D6F7A93B}"/>
              </a:ext>
            </a:extLst>
          </p:cNvPr>
          <p:cNvGrpSpPr/>
          <p:nvPr/>
        </p:nvGrpSpPr>
        <p:grpSpPr>
          <a:xfrm>
            <a:off x="1382993" y="1481233"/>
            <a:ext cx="4632780" cy="2217532"/>
            <a:chOff x="1106246" y="1989503"/>
            <a:chExt cx="3629589" cy="1492841"/>
          </a:xfrm>
        </p:grpSpPr>
        <p:sp>
          <p:nvSpPr>
            <p:cNvPr id="4" name="Rectangle 3">
              <a:extLst>
                <a:ext uri="{FF2B5EF4-FFF2-40B4-BE49-F238E27FC236}">
                  <a16:creationId xmlns:a16="http://schemas.microsoft.com/office/drawing/2014/main" id="{C2B5E9F9-C54A-4559-A41A-CA8462574533}"/>
                </a:ext>
              </a:extLst>
            </p:cNvPr>
            <p:cNvSpPr/>
            <p:nvPr/>
          </p:nvSpPr>
          <p:spPr>
            <a:xfrm>
              <a:off x="1106246" y="2619948"/>
              <a:ext cx="3629589" cy="248634"/>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47    32    1   22   2   58    3   36    4   -5    5   40</a:t>
              </a:r>
              <a:endParaRPr lang="en-US" dirty="0"/>
            </a:p>
          </p:txBody>
        </p:sp>
        <p:grpSp>
          <p:nvGrpSpPr>
            <p:cNvPr id="5" name="Group 4">
              <a:extLst>
                <a:ext uri="{FF2B5EF4-FFF2-40B4-BE49-F238E27FC236}">
                  <a16:creationId xmlns:a16="http://schemas.microsoft.com/office/drawing/2014/main" id="{E6E6CA5F-E302-484D-AEC5-DE60A11E513B}"/>
                </a:ext>
              </a:extLst>
            </p:cNvPr>
            <p:cNvGrpSpPr/>
            <p:nvPr/>
          </p:nvGrpSpPr>
          <p:grpSpPr>
            <a:xfrm>
              <a:off x="1219200" y="1989503"/>
              <a:ext cx="3371543" cy="1492841"/>
              <a:chOff x="2419657" y="2144578"/>
              <a:chExt cx="3371543" cy="1492841"/>
            </a:xfrm>
          </p:grpSpPr>
          <p:sp>
            <p:nvSpPr>
              <p:cNvPr id="8" name="Freeform: Shape 7">
                <a:extLst>
                  <a:ext uri="{FF2B5EF4-FFF2-40B4-BE49-F238E27FC236}">
                    <a16:creationId xmlns:a16="http://schemas.microsoft.com/office/drawing/2014/main" id="{699F7397-FCD9-48A1-801B-ADCBDF64BB43}"/>
                  </a:ext>
                </a:extLst>
              </p:cNvPr>
              <p:cNvSpPr/>
              <p:nvPr/>
            </p:nvSpPr>
            <p:spPr>
              <a:xfrm>
                <a:off x="2484893" y="2208514"/>
                <a:ext cx="3201368" cy="581902"/>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7030A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eeform: Shape 8">
                <a:extLst>
                  <a:ext uri="{FF2B5EF4-FFF2-40B4-BE49-F238E27FC236}">
                    <a16:creationId xmlns:a16="http://schemas.microsoft.com/office/drawing/2014/main" id="{69F9A63F-DF96-42AD-8AF6-DE7DA80AC3AB}"/>
                  </a:ext>
                </a:extLst>
              </p:cNvPr>
              <p:cNvSpPr/>
              <p:nvPr/>
            </p:nvSpPr>
            <p:spPr>
              <a:xfrm>
                <a:off x="2835267" y="2433706"/>
                <a:ext cx="1643704" cy="356709"/>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964941D-5249-4886-98FB-159F15D7EB50}"/>
                  </a:ext>
                </a:extLst>
              </p:cNvPr>
              <p:cNvSpPr/>
              <p:nvPr/>
            </p:nvSpPr>
            <p:spPr>
              <a:xfrm>
                <a:off x="3116237" y="2610400"/>
                <a:ext cx="54958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1FEDF7A-FD72-4E17-9094-3C360AD907E7}"/>
                  </a:ext>
                </a:extLst>
              </p:cNvPr>
              <p:cNvSpPr/>
              <p:nvPr/>
            </p:nvSpPr>
            <p:spPr>
              <a:xfrm>
                <a:off x="3679176" y="2610400"/>
                <a:ext cx="552765" cy="17218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C8E346C-1D57-4961-B254-E60C43157AF1}"/>
                  </a:ext>
                </a:extLst>
              </p:cNvPr>
              <p:cNvSpPr/>
              <p:nvPr/>
            </p:nvSpPr>
            <p:spPr>
              <a:xfrm>
                <a:off x="4245300" y="2610400"/>
                <a:ext cx="593581"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506DBCE-7424-4DFB-818E-D5E3C77C8298}"/>
                  </a:ext>
                </a:extLst>
              </p:cNvPr>
              <p:cNvSpPr/>
              <p:nvPr/>
            </p:nvSpPr>
            <p:spPr>
              <a:xfrm>
                <a:off x="4838881" y="2606485"/>
                <a:ext cx="54353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E3EBA2B-B733-4D6A-A5D5-43C95FC2045B}"/>
                  </a:ext>
                </a:extLst>
              </p:cNvPr>
              <p:cNvSpPr/>
              <p:nvPr/>
            </p:nvSpPr>
            <p:spPr>
              <a:xfrm flipV="1">
                <a:off x="3196331" y="3007957"/>
                <a:ext cx="485031" cy="12092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2D4B62BC-B42A-42EB-AB7F-0CEB4970FDEC}"/>
                  </a:ext>
                </a:extLst>
              </p:cNvPr>
              <p:cNvSpPr/>
              <p:nvPr/>
            </p:nvSpPr>
            <p:spPr>
              <a:xfrm flipV="1">
                <a:off x="3680744" y="3000127"/>
                <a:ext cx="540190" cy="1997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ED1C229-358D-49D1-9C92-A9FF9BFE5905}"/>
                  </a:ext>
                </a:extLst>
              </p:cNvPr>
              <p:cNvSpPr/>
              <p:nvPr/>
            </p:nvSpPr>
            <p:spPr>
              <a:xfrm flipV="1">
                <a:off x="4218349" y="3007959"/>
                <a:ext cx="581013" cy="20879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6414FD9-36DE-4B1A-976A-6AAD87AF4B61}"/>
                  </a:ext>
                </a:extLst>
              </p:cNvPr>
              <p:cNvSpPr/>
              <p:nvPr/>
            </p:nvSpPr>
            <p:spPr>
              <a:xfrm flipV="1">
                <a:off x="4798623" y="3004043"/>
                <a:ext cx="583787" cy="20879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2345AC23-4B82-4ABC-B0F4-F749FC1D2CE4}"/>
                  </a:ext>
                </a:extLst>
              </p:cNvPr>
              <p:cNvSpPr/>
              <p:nvPr/>
            </p:nvSpPr>
            <p:spPr>
              <a:xfrm>
                <a:off x="4536120" y="2144578"/>
                <a:ext cx="1255080" cy="63828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8DE9F84F-A18E-4F96-9740-2DC00D44F2D4}"/>
                  </a:ext>
                </a:extLst>
              </p:cNvPr>
              <p:cNvSpPr/>
              <p:nvPr/>
            </p:nvSpPr>
            <p:spPr>
              <a:xfrm>
                <a:off x="5110315" y="2726894"/>
                <a:ext cx="219607" cy="74713"/>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2"/>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847EC00-69F4-4339-8680-9A1C3B28EDCA}"/>
                  </a:ext>
                </a:extLst>
              </p:cNvPr>
              <p:cNvSpPr/>
              <p:nvPr/>
            </p:nvSpPr>
            <p:spPr>
              <a:xfrm flipV="1">
                <a:off x="2490505" y="3003847"/>
                <a:ext cx="279418" cy="7247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9B59AC9-D2BE-43F0-AE15-9287FE295328}"/>
                  </a:ext>
                </a:extLst>
              </p:cNvPr>
              <p:cNvSpPr/>
              <p:nvPr/>
            </p:nvSpPr>
            <p:spPr>
              <a:xfrm flipV="1">
                <a:off x="2937639" y="3007956"/>
                <a:ext cx="164978" cy="6836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1962214-F1C2-47C8-8164-C7A51FBF3765}"/>
                  </a:ext>
                </a:extLst>
              </p:cNvPr>
              <p:cNvSpPr/>
              <p:nvPr/>
            </p:nvSpPr>
            <p:spPr>
              <a:xfrm flipV="1">
                <a:off x="2850036" y="3003630"/>
                <a:ext cx="579113" cy="19143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000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75B651BD-8993-4882-A15A-BADFF384FEE5}"/>
                  </a:ext>
                </a:extLst>
              </p:cNvPr>
              <p:cNvSpPr/>
              <p:nvPr/>
            </p:nvSpPr>
            <p:spPr>
              <a:xfrm flipV="1">
                <a:off x="2419657" y="3005434"/>
                <a:ext cx="1522332" cy="615351"/>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4"/>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47FB72A-9B1B-4B39-807F-22F1ABB0775E}"/>
                  </a:ext>
                </a:extLst>
              </p:cNvPr>
              <p:cNvSpPr/>
              <p:nvPr/>
            </p:nvSpPr>
            <p:spPr>
              <a:xfrm flipV="1">
                <a:off x="2771611" y="3002089"/>
                <a:ext cx="1761141" cy="635330"/>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892750D-A69A-459C-BDF3-7F67033E3169}"/>
                  </a:ext>
                </a:extLst>
              </p:cNvPr>
              <p:cNvSpPr/>
              <p:nvPr/>
            </p:nvSpPr>
            <p:spPr>
              <a:xfrm flipV="1">
                <a:off x="3117492" y="3016743"/>
                <a:ext cx="1944005" cy="50512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3316627-3BF3-4B0A-9219-9D6BD1A3FE7D}"/>
                  </a:ext>
                </a:extLst>
              </p:cNvPr>
              <p:cNvSpPr/>
              <p:nvPr/>
            </p:nvSpPr>
            <p:spPr>
              <a:xfrm flipV="1">
                <a:off x="4547100" y="3003101"/>
                <a:ext cx="1149345" cy="463882"/>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BF19333-4523-4A6E-9A82-E0F6DB99A9B6}"/>
                  </a:ext>
                </a:extLst>
              </p:cNvPr>
              <p:cNvSpPr/>
              <p:nvPr/>
            </p:nvSpPr>
            <p:spPr>
              <a:xfrm>
                <a:off x="3388333" y="2307430"/>
                <a:ext cx="1144419" cy="491691"/>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000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25977A6-F523-45DA-9DA5-3F9BA6A219D6}"/>
                  </a:ext>
                </a:extLst>
              </p:cNvPr>
              <p:cNvSpPr/>
              <p:nvPr/>
            </p:nvSpPr>
            <p:spPr>
              <a:xfrm>
                <a:off x="5382410" y="2732075"/>
                <a:ext cx="205933" cy="45719"/>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2"/>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reeform: Shape 6">
              <a:extLst>
                <a:ext uri="{FF2B5EF4-FFF2-40B4-BE49-F238E27FC236}">
                  <a16:creationId xmlns:a16="http://schemas.microsoft.com/office/drawing/2014/main" id="{3886F1D9-4205-4458-AB58-4CD2448B21A8}"/>
                </a:ext>
              </a:extLst>
            </p:cNvPr>
            <p:cNvSpPr/>
            <p:nvPr/>
          </p:nvSpPr>
          <p:spPr>
            <a:xfrm>
              <a:off x="2809045" y="2097470"/>
              <a:ext cx="1733909" cy="546328"/>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C00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D9758269-8D56-4518-BA6A-5DC940424A63}"/>
              </a:ext>
            </a:extLst>
          </p:cNvPr>
          <p:cNvSpPr/>
          <p:nvPr/>
        </p:nvSpPr>
        <p:spPr>
          <a:xfrm>
            <a:off x="6672200" y="2295582"/>
            <a:ext cx="54958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90CD3A7B-FCB7-4658-A2E0-DCADF858C576}"/>
              </a:ext>
            </a:extLst>
          </p:cNvPr>
          <p:cNvSpPr/>
          <p:nvPr/>
        </p:nvSpPr>
        <p:spPr>
          <a:xfrm flipV="1">
            <a:off x="6722582" y="2940229"/>
            <a:ext cx="485031" cy="12092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17FD07DB-2EC3-47F4-9AE0-6F5FA298F268}"/>
              </a:ext>
            </a:extLst>
          </p:cNvPr>
          <p:cNvSpPr txBox="1"/>
          <p:nvPr/>
        </p:nvSpPr>
        <p:spPr>
          <a:xfrm>
            <a:off x="7325212" y="2346231"/>
            <a:ext cx="3124200" cy="369332"/>
          </a:xfrm>
          <a:prstGeom prst="rect">
            <a:avLst/>
          </a:prstGeom>
          <a:noFill/>
        </p:spPr>
        <p:txBody>
          <a:bodyPr wrap="square" rtlCol="0">
            <a:spAutoFit/>
          </a:bodyPr>
          <a:lstStyle/>
          <a:p>
            <a:r>
              <a:rPr lang="en-US" dirty="0"/>
              <a:t>Right Nearest Neighbor </a:t>
            </a:r>
            <a:r>
              <a:rPr lang="en-US" i="1" dirty="0"/>
              <a:t>(RNN)</a:t>
            </a:r>
          </a:p>
        </p:txBody>
      </p:sp>
      <p:sp>
        <p:nvSpPr>
          <p:cNvPr id="32" name="TextBox 31">
            <a:extLst>
              <a:ext uri="{FF2B5EF4-FFF2-40B4-BE49-F238E27FC236}">
                <a16:creationId xmlns:a16="http://schemas.microsoft.com/office/drawing/2014/main" id="{9DA0180F-E1F0-46FA-B83F-8EF343F2063B}"/>
              </a:ext>
            </a:extLst>
          </p:cNvPr>
          <p:cNvSpPr txBox="1"/>
          <p:nvPr/>
        </p:nvSpPr>
        <p:spPr>
          <a:xfrm>
            <a:off x="7325212" y="2757862"/>
            <a:ext cx="3124200" cy="369332"/>
          </a:xfrm>
          <a:prstGeom prst="rect">
            <a:avLst/>
          </a:prstGeom>
          <a:noFill/>
        </p:spPr>
        <p:txBody>
          <a:bodyPr wrap="square" rtlCol="0">
            <a:spAutoFit/>
          </a:bodyPr>
          <a:lstStyle/>
          <a:p>
            <a:r>
              <a:rPr lang="en-US" dirty="0"/>
              <a:t>Left Nearest Neighbor </a:t>
            </a:r>
            <a:r>
              <a:rPr lang="en-US" i="1" dirty="0"/>
              <a:t>(LNN)</a:t>
            </a:r>
          </a:p>
        </p:txBody>
      </p:sp>
      <p:sp>
        <p:nvSpPr>
          <p:cNvPr id="37" name="TextBox 36">
            <a:extLst>
              <a:ext uri="{FF2B5EF4-FFF2-40B4-BE49-F238E27FC236}">
                <a16:creationId xmlns:a16="http://schemas.microsoft.com/office/drawing/2014/main" id="{E528D6C4-B8C2-4D5D-AE79-3F3E81FA6E28}"/>
              </a:ext>
            </a:extLst>
          </p:cNvPr>
          <p:cNvSpPr txBox="1"/>
          <p:nvPr/>
        </p:nvSpPr>
        <p:spPr>
          <a:xfrm>
            <a:off x="1974244" y="4259382"/>
            <a:ext cx="474237" cy="430887"/>
          </a:xfrm>
          <a:prstGeom prst="rect">
            <a:avLst/>
          </a:prstGeom>
          <a:noFill/>
        </p:spPr>
        <p:txBody>
          <a:bodyPr wrap="square" rtlCol="0">
            <a:spAutoFit/>
          </a:bodyPr>
          <a:lstStyle/>
          <a:p>
            <a:r>
              <a:rPr lang="en-US" sz="2200" dirty="0"/>
              <a:t>22</a:t>
            </a:r>
          </a:p>
        </p:txBody>
      </p:sp>
      <p:sp>
        <p:nvSpPr>
          <p:cNvPr id="40" name="TextBox 39">
            <a:extLst>
              <a:ext uri="{FF2B5EF4-FFF2-40B4-BE49-F238E27FC236}">
                <a16:creationId xmlns:a16="http://schemas.microsoft.com/office/drawing/2014/main" id="{2D7BF80B-4A9A-4F77-B1E9-92928E8881A4}"/>
              </a:ext>
            </a:extLst>
          </p:cNvPr>
          <p:cNvSpPr txBox="1"/>
          <p:nvPr/>
        </p:nvSpPr>
        <p:spPr>
          <a:xfrm>
            <a:off x="1942348" y="5316528"/>
            <a:ext cx="503739" cy="430887"/>
          </a:xfrm>
          <a:prstGeom prst="rect">
            <a:avLst/>
          </a:prstGeom>
          <a:noFill/>
        </p:spPr>
        <p:txBody>
          <a:bodyPr wrap="square" rtlCol="0">
            <a:spAutoFit/>
          </a:bodyPr>
          <a:lstStyle/>
          <a:p>
            <a:r>
              <a:rPr lang="en-US" sz="2200" dirty="0"/>
              <a:t>47</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343AC19C-AC66-4338-9F96-B5694C708F05}"/>
                  </a:ext>
                </a:extLst>
              </p:cNvPr>
              <p:cNvSpPr txBox="1"/>
              <p:nvPr/>
            </p:nvSpPr>
            <p:spPr>
              <a:xfrm>
                <a:off x="2712400" y="5316527"/>
                <a:ext cx="1851261" cy="430887"/>
              </a:xfrm>
              <a:prstGeom prst="rect">
                <a:avLst/>
              </a:prstGeom>
              <a:noFill/>
            </p:spPr>
            <p:txBody>
              <a:bodyPr wrap="square" rtlCol="0">
                <a:spAutoFit/>
              </a:bodyPr>
              <a:lstStyle/>
              <a:p>
                <a:r>
                  <a:rPr lang="en-US" sz="2200" dirty="0"/>
                  <a:t>32</a:t>
                </a:r>
                <a14:m>
                  <m:oMath xmlns:m="http://schemas.openxmlformats.org/officeDocument/2006/math">
                    <m:r>
                      <a:rPr lang="en-US" sz="2200" b="0" i="0" smtClean="0">
                        <a:latin typeface="Cambria Math" panose="02040503050406030204" pitchFamily="18" charset="0"/>
                        <a:ea typeface="Cambria Math" panose="02040503050406030204" pitchFamily="18" charset="0"/>
                      </a:rPr>
                      <m:t> </m:t>
                    </m:r>
                    <m:r>
                      <a:rPr lang="en-US" sz="220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 </m:t>
                    </m:r>
                  </m:oMath>
                </a14:m>
                <a:r>
                  <a:rPr lang="en-US" sz="2200" dirty="0"/>
                  <a:t>36</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40</a:t>
                </a:r>
              </a:p>
            </p:txBody>
          </p:sp>
        </mc:Choice>
        <mc:Fallback xmlns="">
          <p:sp>
            <p:nvSpPr>
              <p:cNvPr id="42" name="TextBox 41">
                <a:extLst>
                  <a:ext uri="{FF2B5EF4-FFF2-40B4-BE49-F238E27FC236}">
                    <a16:creationId xmlns:a16="http://schemas.microsoft.com/office/drawing/2014/main" id="{343AC19C-AC66-4338-9F96-B5694C708F05}"/>
                  </a:ext>
                </a:extLst>
              </p:cNvPr>
              <p:cNvSpPr txBox="1">
                <a:spLocks noRot="1" noChangeAspect="1" noMove="1" noResize="1" noEditPoints="1" noAdjustHandles="1" noChangeArrowheads="1" noChangeShapeType="1" noTextEdit="1"/>
              </p:cNvSpPr>
              <p:nvPr/>
            </p:nvSpPr>
            <p:spPr>
              <a:xfrm>
                <a:off x="2712400" y="5316527"/>
                <a:ext cx="1851261" cy="430887"/>
              </a:xfrm>
              <a:prstGeom prst="rect">
                <a:avLst/>
              </a:prstGeom>
              <a:blipFill>
                <a:blip r:embed="rId2"/>
                <a:stretch>
                  <a:fillRect l="-4276" t="-9859" b="-281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980FAD3-3491-4CE9-A756-C0DBB8A6F59C}"/>
                  </a:ext>
                </a:extLst>
              </p:cNvPr>
              <p:cNvSpPr txBox="1"/>
              <p:nvPr/>
            </p:nvSpPr>
            <p:spPr>
              <a:xfrm>
                <a:off x="4976126" y="5296220"/>
                <a:ext cx="2356360" cy="430887"/>
              </a:xfrm>
              <a:prstGeom prst="rect">
                <a:avLst/>
              </a:prstGeom>
              <a:noFill/>
            </p:spPr>
            <p:txBody>
              <a:bodyPr wrap="square" rtlCol="0">
                <a:spAutoFit/>
              </a:bodyPr>
              <a:lstStyle/>
              <a:p>
                <a:r>
                  <a:rPr lang="en-US" sz="2200" dirty="0"/>
                  <a:t>1</a:t>
                </a:r>
                <a14:m>
                  <m:oMath xmlns:m="http://schemas.openxmlformats.org/officeDocument/2006/math">
                    <m:r>
                      <a:rPr lang="en-US" sz="2200" b="0" i="0" smtClean="0">
                        <a:latin typeface="Cambria Math" panose="02040503050406030204" pitchFamily="18" charset="0"/>
                        <a:ea typeface="Cambria Math" panose="02040503050406030204" pitchFamily="18" charset="0"/>
                      </a:rPr>
                      <m:t> </m:t>
                    </m:r>
                    <m:r>
                      <a:rPr lang="en-US" sz="2200" i="1" smtClean="0">
                        <a:latin typeface="Cambria Math" panose="02040503050406030204" pitchFamily="18" charset="0"/>
                        <a:ea typeface="Cambria Math" panose="02040503050406030204" pitchFamily="18" charset="0"/>
                      </a:rPr>
                      <m:t>⇌</m:t>
                    </m:r>
                  </m:oMath>
                </a14:m>
                <a:r>
                  <a:rPr lang="en-US" sz="2200" dirty="0"/>
                  <a:t> 2</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3</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4</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5</a:t>
                </a:r>
              </a:p>
            </p:txBody>
          </p:sp>
        </mc:Choice>
        <mc:Fallback xmlns="">
          <p:sp>
            <p:nvSpPr>
              <p:cNvPr id="43" name="TextBox 42">
                <a:extLst>
                  <a:ext uri="{FF2B5EF4-FFF2-40B4-BE49-F238E27FC236}">
                    <a16:creationId xmlns:a16="http://schemas.microsoft.com/office/drawing/2014/main" id="{5980FAD3-3491-4CE9-A756-C0DBB8A6F59C}"/>
                  </a:ext>
                </a:extLst>
              </p:cNvPr>
              <p:cNvSpPr txBox="1">
                <a:spLocks noRot="1" noChangeAspect="1" noMove="1" noResize="1" noEditPoints="1" noAdjustHandles="1" noChangeArrowheads="1" noChangeShapeType="1" noTextEdit="1"/>
              </p:cNvSpPr>
              <p:nvPr/>
            </p:nvSpPr>
            <p:spPr>
              <a:xfrm>
                <a:off x="4976126" y="5296220"/>
                <a:ext cx="2356360" cy="430887"/>
              </a:xfrm>
              <a:prstGeom prst="rect">
                <a:avLst/>
              </a:prstGeom>
              <a:blipFill>
                <a:blip r:embed="rId3"/>
                <a:stretch>
                  <a:fillRect l="-3359" t="-10000" r="-1292" b="-28571"/>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id="{E77676F4-1EB0-4832-8A1E-18F484B4645E}"/>
              </a:ext>
            </a:extLst>
          </p:cNvPr>
          <p:cNvSpPr txBox="1"/>
          <p:nvPr/>
        </p:nvSpPr>
        <p:spPr>
          <a:xfrm>
            <a:off x="7744951" y="5296219"/>
            <a:ext cx="474237" cy="430887"/>
          </a:xfrm>
          <a:prstGeom prst="rect">
            <a:avLst/>
          </a:prstGeom>
          <a:noFill/>
        </p:spPr>
        <p:txBody>
          <a:bodyPr wrap="square" rtlCol="0">
            <a:spAutoFit/>
          </a:bodyPr>
          <a:lstStyle/>
          <a:p>
            <a:r>
              <a:rPr lang="en-US" sz="2200" dirty="0"/>
              <a:t>22</a:t>
            </a:r>
          </a:p>
        </p:txBody>
      </p:sp>
      <p:sp>
        <p:nvSpPr>
          <p:cNvPr id="45" name="Slide Number Placeholder 205">
            <a:extLst>
              <a:ext uri="{FF2B5EF4-FFF2-40B4-BE49-F238E27FC236}">
                <a16:creationId xmlns:a16="http://schemas.microsoft.com/office/drawing/2014/main" id="{BB4C220E-CB3C-41BB-9082-22E17DC1C17D}"/>
              </a:ext>
            </a:extLst>
          </p:cNvPr>
          <p:cNvSpPr>
            <a:spLocks noGrp="1"/>
          </p:cNvSpPr>
          <p:nvPr>
            <p:ph type="sldNum" sz="quarter" idx="12"/>
          </p:nvPr>
        </p:nvSpPr>
        <p:spPr>
          <a:xfrm>
            <a:off x="8610600" y="6356350"/>
            <a:ext cx="2743200" cy="365125"/>
          </a:xfrm>
        </p:spPr>
        <p:txBody>
          <a:bodyPr/>
          <a:lstStyle/>
          <a:p>
            <a:r>
              <a:rPr lang="en-US" dirty="0"/>
              <a:t>`15</a:t>
            </a:r>
          </a:p>
        </p:txBody>
      </p:sp>
      <p:sp>
        <p:nvSpPr>
          <p:cNvPr id="47" name="Oval 46">
            <a:extLst>
              <a:ext uri="{FF2B5EF4-FFF2-40B4-BE49-F238E27FC236}">
                <a16:creationId xmlns:a16="http://schemas.microsoft.com/office/drawing/2014/main" id="{70DEA020-E8EA-4394-95D6-05B427F5214B}"/>
              </a:ext>
            </a:extLst>
          </p:cNvPr>
          <p:cNvSpPr/>
          <p:nvPr/>
        </p:nvSpPr>
        <p:spPr>
          <a:xfrm>
            <a:off x="5610088" y="3628574"/>
            <a:ext cx="811369" cy="145056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155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able 40">
            <a:extLst>
              <a:ext uri="{FF2B5EF4-FFF2-40B4-BE49-F238E27FC236}">
                <a16:creationId xmlns:a16="http://schemas.microsoft.com/office/drawing/2014/main" id="{FAC00D43-B01F-4346-88E6-415F4B1E783E}"/>
              </a:ext>
            </a:extLst>
          </p:cNvPr>
          <p:cNvGraphicFramePr>
            <a:graphicFrameLocks noGrp="1"/>
          </p:cNvGraphicFramePr>
          <p:nvPr/>
        </p:nvGraphicFramePr>
        <p:xfrm>
          <a:off x="2535602" y="3948589"/>
          <a:ext cx="9336965" cy="741680"/>
        </p:xfrm>
        <a:graphic>
          <a:graphicData uri="http://schemas.openxmlformats.org/drawingml/2006/table">
            <a:tbl>
              <a:tblPr firstRow="1" bandRow="1">
                <a:tableStyleId>{5C22544A-7EE6-4342-B048-85BDC9FD1C3A}</a:tableStyleId>
              </a:tblPr>
              <a:tblGrid>
                <a:gridCol w="1037441">
                  <a:extLst>
                    <a:ext uri="{9D8B030D-6E8A-4147-A177-3AD203B41FA5}">
                      <a16:colId xmlns:a16="http://schemas.microsoft.com/office/drawing/2014/main" val="3432028490"/>
                    </a:ext>
                  </a:extLst>
                </a:gridCol>
                <a:gridCol w="691627">
                  <a:extLst>
                    <a:ext uri="{9D8B030D-6E8A-4147-A177-3AD203B41FA5}">
                      <a16:colId xmlns:a16="http://schemas.microsoft.com/office/drawing/2014/main" val="1315241846"/>
                    </a:ext>
                  </a:extLst>
                </a:gridCol>
                <a:gridCol w="691627">
                  <a:extLst>
                    <a:ext uri="{9D8B030D-6E8A-4147-A177-3AD203B41FA5}">
                      <a16:colId xmlns:a16="http://schemas.microsoft.com/office/drawing/2014/main" val="945926368"/>
                    </a:ext>
                  </a:extLst>
                </a:gridCol>
                <a:gridCol w="691627">
                  <a:extLst>
                    <a:ext uri="{9D8B030D-6E8A-4147-A177-3AD203B41FA5}">
                      <a16:colId xmlns:a16="http://schemas.microsoft.com/office/drawing/2014/main" val="2773640606"/>
                    </a:ext>
                  </a:extLst>
                </a:gridCol>
                <a:gridCol w="691627">
                  <a:extLst>
                    <a:ext uri="{9D8B030D-6E8A-4147-A177-3AD203B41FA5}">
                      <a16:colId xmlns:a16="http://schemas.microsoft.com/office/drawing/2014/main" val="2882963429"/>
                    </a:ext>
                  </a:extLst>
                </a:gridCol>
                <a:gridCol w="691627">
                  <a:extLst>
                    <a:ext uri="{9D8B030D-6E8A-4147-A177-3AD203B41FA5}">
                      <a16:colId xmlns:a16="http://schemas.microsoft.com/office/drawing/2014/main" val="138173429"/>
                    </a:ext>
                  </a:extLst>
                </a:gridCol>
                <a:gridCol w="691627">
                  <a:extLst>
                    <a:ext uri="{9D8B030D-6E8A-4147-A177-3AD203B41FA5}">
                      <a16:colId xmlns:a16="http://schemas.microsoft.com/office/drawing/2014/main" val="2742756901"/>
                    </a:ext>
                  </a:extLst>
                </a:gridCol>
                <a:gridCol w="691627">
                  <a:extLst>
                    <a:ext uri="{9D8B030D-6E8A-4147-A177-3AD203B41FA5}">
                      <a16:colId xmlns:a16="http://schemas.microsoft.com/office/drawing/2014/main" val="176954572"/>
                    </a:ext>
                  </a:extLst>
                </a:gridCol>
                <a:gridCol w="691627">
                  <a:extLst>
                    <a:ext uri="{9D8B030D-6E8A-4147-A177-3AD203B41FA5}">
                      <a16:colId xmlns:a16="http://schemas.microsoft.com/office/drawing/2014/main" val="2333555703"/>
                    </a:ext>
                  </a:extLst>
                </a:gridCol>
                <a:gridCol w="691627">
                  <a:extLst>
                    <a:ext uri="{9D8B030D-6E8A-4147-A177-3AD203B41FA5}">
                      <a16:colId xmlns:a16="http://schemas.microsoft.com/office/drawing/2014/main" val="4116373226"/>
                    </a:ext>
                  </a:extLst>
                </a:gridCol>
                <a:gridCol w="691627">
                  <a:extLst>
                    <a:ext uri="{9D8B030D-6E8A-4147-A177-3AD203B41FA5}">
                      <a16:colId xmlns:a16="http://schemas.microsoft.com/office/drawing/2014/main" val="3156853737"/>
                    </a:ext>
                  </a:extLst>
                </a:gridCol>
                <a:gridCol w="691627">
                  <a:extLst>
                    <a:ext uri="{9D8B030D-6E8A-4147-A177-3AD203B41FA5}">
                      <a16:colId xmlns:a16="http://schemas.microsoft.com/office/drawing/2014/main" val="2283018265"/>
                    </a:ext>
                  </a:extLst>
                </a:gridCol>
                <a:gridCol w="691627">
                  <a:extLst>
                    <a:ext uri="{9D8B030D-6E8A-4147-A177-3AD203B41FA5}">
                      <a16:colId xmlns:a16="http://schemas.microsoft.com/office/drawing/2014/main" val="1653959696"/>
                    </a:ext>
                  </a:extLst>
                </a:gridCol>
              </a:tblGrid>
              <a:tr h="370840">
                <a:tc>
                  <a:txBody>
                    <a:bodyPr/>
                    <a:lstStyle/>
                    <a:p>
                      <a:pPr algn="ctr"/>
                      <a:r>
                        <a:rPr lang="en-US" b="0" dirty="0">
                          <a:solidFill>
                            <a:schemeClr val="tx1"/>
                          </a:solidFill>
                        </a:rPr>
                        <a:t>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36758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rgbClr val="FF0000"/>
                          </a:solidFill>
                        </a:rPr>
                        <a:t>Visited?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rPr>
                        <a:t>1</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4596319"/>
                  </a:ext>
                </a:extLst>
              </a:tr>
            </a:tbl>
          </a:graphicData>
        </a:graphic>
      </p:graphicFrame>
      <p:sp>
        <p:nvSpPr>
          <p:cNvPr id="6" name="Title 1">
            <a:extLst>
              <a:ext uri="{FF2B5EF4-FFF2-40B4-BE49-F238E27FC236}">
                <a16:creationId xmlns:a16="http://schemas.microsoft.com/office/drawing/2014/main" id="{59EC757A-D244-4D78-BD1D-620A711F0F99}"/>
              </a:ext>
            </a:extLst>
          </p:cNvPr>
          <p:cNvSpPr txBox="1">
            <a:spLocks/>
          </p:cNvSpPr>
          <p:nvPr/>
        </p:nvSpPr>
        <p:spPr>
          <a:xfrm>
            <a:off x="200025" y="190500"/>
            <a:ext cx="10515600" cy="711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Compute The All-Chain Set</a:t>
            </a:r>
          </a:p>
        </p:txBody>
      </p:sp>
      <p:grpSp>
        <p:nvGrpSpPr>
          <p:cNvPr id="3" name="Group 2">
            <a:extLst>
              <a:ext uri="{FF2B5EF4-FFF2-40B4-BE49-F238E27FC236}">
                <a16:creationId xmlns:a16="http://schemas.microsoft.com/office/drawing/2014/main" id="{8D2402CF-2B99-4DBD-A6A8-BFD8D6F7A93B}"/>
              </a:ext>
            </a:extLst>
          </p:cNvPr>
          <p:cNvGrpSpPr/>
          <p:nvPr/>
        </p:nvGrpSpPr>
        <p:grpSpPr>
          <a:xfrm>
            <a:off x="1382993" y="1481233"/>
            <a:ext cx="4632780" cy="2217532"/>
            <a:chOff x="1106246" y="1989503"/>
            <a:chExt cx="3629589" cy="1492841"/>
          </a:xfrm>
        </p:grpSpPr>
        <p:sp>
          <p:nvSpPr>
            <p:cNvPr id="4" name="Rectangle 3">
              <a:extLst>
                <a:ext uri="{FF2B5EF4-FFF2-40B4-BE49-F238E27FC236}">
                  <a16:creationId xmlns:a16="http://schemas.microsoft.com/office/drawing/2014/main" id="{C2B5E9F9-C54A-4559-A41A-CA8462574533}"/>
                </a:ext>
              </a:extLst>
            </p:cNvPr>
            <p:cNvSpPr/>
            <p:nvPr/>
          </p:nvSpPr>
          <p:spPr>
            <a:xfrm>
              <a:off x="1106246" y="2619948"/>
              <a:ext cx="3629589" cy="248634"/>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47    32    1   22   2   58    3   36    4   -5    5   40</a:t>
              </a:r>
              <a:endParaRPr lang="en-US" dirty="0"/>
            </a:p>
          </p:txBody>
        </p:sp>
        <p:grpSp>
          <p:nvGrpSpPr>
            <p:cNvPr id="5" name="Group 4">
              <a:extLst>
                <a:ext uri="{FF2B5EF4-FFF2-40B4-BE49-F238E27FC236}">
                  <a16:creationId xmlns:a16="http://schemas.microsoft.com/office/drawing/2014/main" id="{E6E6CA5F-E302-484D-AEC5-DE60A11E513B}"/>
                </a:ext>
              </a:extLst>
            </p:cNvPr>
            <p:cNvGrpSpPr/>
            <p:nvPr/>
          </p:nvGrpSpPr>
          <p:grpSpPr>
            <a:xfrm>
              <a:off x="1219200" y="1989503"/>
              <a:ext cx="3371543" cy="1492841"/>
              <a:chOff x="2419657" y="2144578"/>
              <a:chExt cx="3371543" cy="1492841"/>
            </a:xfrm>
          </p:grpSpPr>
          <p:sp>
            <p:nvSpPr>
              <p:cNvPr id="8" name="Freeform: Shape 7">
                <a:extLst>
                  <a:ext uri="{FF2B5EF4-FFF2-40B4-BE49-F238E27FC236}">
                    <a16:creationId xmlns:a16="http://schemas.microsoft.com/office/drawing/2014/main" id="{699F7397-FCD9-48A1-801B-ADCBDF64BB43}"/>
                  </a:ext>
                </a:extLst>
              </p:cNvPr>
              <p:cNvSpPr/>
              <p:nvPr/>
            </p:nvSpPr>
            <p:spPr>
              <a:xfrm>
                <a:off x="2484893" y="2208514"/>
                <a:ext cx="3201368" cy="581902"/>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7030A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eeform: Shape 8">
                <a:extLst>
                  <a:ext uri="{FF2B5EF4-FFF2-40B4-BE49-F238E27FC236}">
                    <a16:creationId xmlns:a16="http://schemas.microsoft.com/office/drawing/2014/main" id="{69F9A63F-DF96-42AD-8AF6-DE7DA80AC3AB}"/>
                  </a:ext>
                </a:extLst>
              </p:cNvPr>
              <p:cNvSpPr/>
              <p:nvPr/>
            </p:nvSpPr>
            <p:spPr>
              <a:xfrm>
                <a:off x="2835267" y="2433706"/>
                <a:ext cx="1643704" cy="356709"/>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964941D-5249-4886-98FB-159F15D7EB50}"/>
                  </a:ext>
                </a:extLst>
              </p:cNvPr>
              <p:cNvSpPr/>
              <p:nvPr/>
            </p:nvSpPr>
            <p:spPr>
              <a:xfrm>
                <a:off x="3116237" y="2610400"/>
                <a:ext cx="54958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1FEDF7A-FD72-4E17-9094-3C360AD907E7}"/>
                  </a:ext>
                </a:extLst>
              </p:cNvPr>
              <p:cNvSpPr/>
              <p:nvPr/>
            </p:nvSpPr>
            <p:spPr>
              <a:xfrm>
                <a:off x="3679176" y="2610400"/>
                <a:ext cx="552765" cy="17218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C8E346C-1D57-4961-B254-E60C43157AF1}"/>
                  </a:ext>
                </a:extLst>
              </p:cNvPr>
              <p:cNvSpPr/>
              <p:nvPr/>
            </p:nvSpPr>
            <p:spPr>
              <a:xfrm>
                <a:off x="4245300" y="2610400"/>
                <a:ext cx="593581"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506DBCE-7424-4DFB-818E-D5E3C77C8298}"/>
                  </a:ext>
                </a:extLst>
              </p:cNvPr>
              <p:cNvSpPr/>
              <p:nvPr/>
            </p:nvSpPr>
            <p:spPr>
              <a:xfrm>
                <a:off x="4838881" y="2606485"/>
                <a:ext cx="54353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E3EBA2B-B733-4D6A-A5D5-43C95FC2045B}"/>
                  </a:ext>
                </a:extLst>
              </p:cNvPr>
              <p:cNvSpPr/>
              <p:nvPr/>
            </p:nvSpPr>
            <p:spPr>
              <a:xfrm flipV="1">
                <a:off x="3196331" y="3007957"/>
                <a:ext cx="485031" cy="12092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2D4B62BC-B42A-42EB-AB7F-0CEB4970FDEC}"/>
                  </a:ext>
                </a:extLst>
              </p:cNvPr>
              <p:cNvSpPr/>
              <p:nvPr/>
            </p:nvSpPr>
            <p:spPr>
              <a:xfrm flipV="1">
                <a:off x="3680744" y="3000127"/>
                <a:ext cx="540190" cy="1997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ED1C229-358D-49D1-9C92-A9FF9BFE5905}"/>
                  </a:ext>
                </a:extLst>
              </p:cNvPr>
              <p:cNvSpPr/>
              <p:nvPr/>
            </p:nvSpPr>
            <p:spPr>
              <a:xfrm flipV="1">
                <a:off x="4218349" y="3007959"/>
                <a:ext cx="581013" cy="20879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6414FD9-36DE-4B1A-976A-6AAD87AF4B61}"/>
                  </a:ext>
                </a:extLst>
              </p:cNvPr>
              <p:cNvSpPr/>
              <p:nvPr/>
            </p:nvSpPr>
            <p:spPr>
              <a:xfrm flipV="1">
                <a:off x="4798623" y="3004043"/>
                <a:ext cx="583787" cy="20879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2345AC23-4B82-4ABC-B0F4-F749FC1D2CE4}"/>
                  </a:ext>
                </a:extLst>
              </p:cNvPr>
              <p:cNvSpPr/>
              <p:nvPr/>
            </p:nvSpPr>
            <p:spPr>
              <a:xfrm>
                <a:off x="4536120" y="2144578"/>
                <a:ext cx="1255080" cy="63828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8DE9F84F-A18E-4F96-9740-2DC00D44F2D4}"/>
                  </a:ext>
                </a:extLst>
              </p:cNvPr>
              <p:cNvSpPr/>
              <p:nvPr/>
            </p:nvSpPr>
            <p:spPr>
              <a:xfrm>
                <a:off x="5110315" y="2726894"/>
                <a:ext cx="219607" cy="74713"/>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2"/>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847EC00-69F4-4339-8680-9A1C3B28EDCA}"/>
                  </a:ext>
                </a:extLst>
              </p:cNvPr>
              <p:cNvSpPr/>
              <p:nvPr/>
            </p:nvSpPr>
            <p:spPr>
              <a:xfrm flipV="1">
                <a:off x="2490505" y="3003847"/>
                <a:ext cx="279418" cy="7247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9B59AC9-D2BE-43F0-AE15-9287FE295328}"/>
                  </a:ext>
                </a:extLst>
              </p:cNvPr>
              <p:cNvSpPr/>
              <p:nvPr/>
            </p:nvSpPr>
            <p:spPr>
              <a:xfrm flipV="1">
                <a:off x="2937639" y="3007956"/>
                <a:ext cx="164978" cy="6836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1962214-F1C2-47C8-8164-C7A51FBF3765}"/>
                  </a:ext>
                </a:extLst>
              </p:cNvPr>
              <p:cNvSpPr/>
              <p:nvPr/>
            </p:nvSpPr>
            <p:spPr>
              <a:xfrm flipV="1">
                <a:off x="2850036" y="3003630"/>
                <a:ext cx="579113" cy="19143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000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75B651BD-8993-4882-A15A-BADFF384FEE5}"/>
                  </a:ext>
                </a:extLst>
              </p:cNvPr>
              <p:cNvSpPr/>
              <p:nvPr/>
            </p:nvSpPr>
            <p:spPr>
              <a:xfrm flipV="1">
                <a:off x="2419657" y="3005434"/>
                <a:ext cx="1522332" cy="615351"/>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4"/>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47FB72A-9B1B-4B39-807F-22F1ABB0775E}"/>
                  </a:ext>
                </a:extLst>
              </p:cNvPr>
              <p:cNvSpPr/>
              <p:nvPr/>
            </p:nvSpPr>
            <p:spPr>
              <a:xfrm flipV="1">
                <a:off x="2771611" y="3002089"/>
                <a:ext cx="1761141" cy="635330"/>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892750D-A69A-459C-BDF3-7F67033E3169}"/>
                  </a:ext>
                </a:extLst>
              </p:cNvPr>
              <p:cNvSpPr/>
              <p:nvPr/>
            </p:nvSpPr>
            <p:spPr>
              <a:xfrm flipV="1">
                <a:off x="3117492" y="3016743"/>
                <a:ext cx="1944005" cy="50512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3316627-3BF3-4B0A-9219-9D6BD1A3FE7D}"/>
                  </a:ext>
                </a:extLst>
              </p:cNvPr>
              <p:cNvSpPr/>
              <p:nvPr/>
            </p:nvSpPr>
            <p:spPr>
              <a:xfrm flipV="1">
                <a:off x="4547100" y="3003101"/>
                <a:ext cx="1149345" cy="463882"/>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BF19333-4523-4A6E-9A82-E0F6DB99A9B6}"/>
                  </a:ext>
                </a:extLst>
              </p:cNvPr>
              <p:cNvSpPr/>
              <p:nvPr/>
            </p:nvSpPr>
            <p:spPr>
              <a:xfrm>
                <a:off x="3388333" y="2307430"/>
                <a:ext cx="1144419" cy="491691"/>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000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25977A6-F523-45DA-9DA5-3F9BA6A219D6}"/>
                  </a:ext>
                </a:extLst>
              </p:cNvPr>
              <p:cNvSpPr/>
              <p:nvPr/>
            </p:nvSpPr>
            <p:spPr>
              <a:xfrm>
                <a:off x="5382410" y="2732075"/>
                <a:ext cx="205933" cy="45719"/>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2"/>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reeform: Shape 6">
              <a:extLst>
                <a:ext uri="{FF2B5EF4-FFF2-40B4-BE49-F238E27FC236}">
                  <a16:creationId xmlns:a16="http://schemas.microsoft.com/office/drawing/2014/main" id="{3886F1D9-4205-4458-AB58-4CD2448B21A8}"/>
                </a:ext>
              </a:extLst>
            </p:cNvPr>
            <p:cNvSpPr/>
            <p:nvPr/>
          </p:nvSpPr>
          <p:spPr>
            <a:xfrm>
              <a:off x="2809045" y="2097470"/>
              <a:ext cx="1733909" cy="546328"/>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C00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D9758269-8D56-4518-BA6A-5DC940424A63}"/>
              </a:ext>
            </a:extLst>
          </p:cNvPr>
          <p:cNvSpPr/>
          <p:nvPr/>
        </p:nvSpPr>
        <p:spPr>
          <a:xfrm>
            <a:off x="6672200" y="2295582"/>
            <a:ext cx="54958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90CD3A7B-FCB7-4658-A2E0-DCADF858C576}"/>
              </a:ext>
            </a:extLst>
          </p:cNvPr>
          <p:cNvSpPr/>
          <p:nvPr/>
        </p:nvSpPr>
        <p:spPr>
          <a:xfrm flipV="1">
            <a:off x="6722582" y="2940229"/>
            <a:ext cx="485031" cy="12092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17FD07DB-2EC3-47F4-9AE0-6F5FA298F268}"/>
              </a:ext>
            </a:extLst>
          </p:cNvPr>
          <p:cNvSpPr txBox="1"/>
          <p:nvPr/>
        </p:nvSpPr>
        <p:spPr>
          <a:xfrm>
            <a:off x="7325212" y="2346231"/>
            <a:ext cx="3124200" cy="369332"/>
          </a:xfrm>
          <a:prstGeom prst="rect">
            <a:avLst/>
          </a:prstGeom>
          <a:noFill/>
        </p:spPr>
        <p:txBody>
          <a:bodyPr wrap="square" rtlCol="0">
            <a:spAutoFit/>
          </a:bodyPr>
          <a:lstStyle/>
          <a:p>
            <a:r>
              <a:rPr lang="en-US" dirty="0"/>
              <a:t>Right Nearest Neighbor </a:t>
            </a:r>
            <a:r>
              <a:rPr lang="en-US" i="1" dirty="0"/>
              <a:t>(RNN)</a:t>
            </a:r>
          </a:p>
        </p:txBody>
      </p:sp>
      <p:sp>
        <p:nvSpPr>
          <p:cNvPr id="32" name="TextBox 31">
            <a:extLst>
              <a:ext uri="{FF2B5EF4-FFF2-40B4-BE49-F238E27FC236}">
                <a16:creationId xmlns:a16="http://schemas.microsoft.com/office/drawing/2014/main" id="{9DA0180F-E1F0-46FA-B83F-8EF343F2063B}"/>
              </a:ext>
            </a:extLst>
          </p:cNvPr>
          <p:cNvSpPr txBox="1"/>
          <p:nvPr/>
        </p:nvSpPr>
        <p:spPr>
          <a:xfrm>
            <a:off x="7325212" y="2757862"/>
            <a:ext cx="3124200" cy="369332"/>
          </a:xfrm>
          <a:prstGeom prst="rect">
            <a:avLst/>
          </a:prstGeom>
          <a:noFill/>
        </p:spPr>
        <p:txBody>
          <a:bodyPr wrap="square" rtlCol="0">
            <a:spAutoFit/>
          </a:bodyPr>
          <a:lstStyle/>
          <a:p>
            <a:r>
              <a:rPr lang="en-US" dirty="0"/>
              <a:t>Left Nearest Neighbor </a:t>
            </a:r>
            <a:r>
              <a:rPr lang="en-US" i="1" dirty="0"/>
              <a:t>(LNN)</a:t>
            </a:r>
          </a:p>
        </p:txBody>
      </p:sp>
      <p:sp>
        <p:nvSpPr>
          <p:cNvPr id="37" name="TextBox 36">
            <a:extLst>
              <a:ext uri="{FF2B5EF4-FFF2-40B4-BE49-F238E27FC236}">
                <a16:creationId xmlns:a16="http://schemas.microsoft.com/office/drawing/2014/main" id="{E528D6C4-B8C2-4D5D-AE79-3F3E81FA6E28}"/>
              </a:ext>
            </a:extLst>
          </p:cNvPr>
          <p:cNvSpPr txBox="1"/>
          <p:nvPr/>
        </p:nvSpPr>
        <p:spPr>
          <a:xfrm>
            <a:off x="1974244" y="4259382"/>
            <a:ext cx="474237" cy="430887"/>
          </a:xfrm>
          <a:prstGeom prst="rect">
            <a:avLst/>
          </a:prstGeom>
          <a:noFill/>
        </p:spPr>
        <p:txBody>
          <a:bodyPr wrap="square" rtlCol="0">
            <a:spAutoFit/>
          </a:bodyPr>
          <a:lstStyle/>
          <a:p>
            <a:r>
              <a:rPr lang="en-US" sz="2200" dirty="0"/>
              <a:t>22</a:t>
            </a:r>
          </a:p>
        </p:txBody>
      </p:sp>
      <p:sp>
        <p:nvSpPr>
          <p:cNvPr id="40" name="TextBox 39">
            <a:extLst>
              <a:ext uri="{FF2B5EF4-FFF2-40B4-BE49-F238E27FC236}">
                <a16:creationId xmlns:a16="http://schemas.microsoft.com/office/drawing/2014/main" id="{2D7BF80B-4A9A-4F77-B1E9-92928E8881A4}"/>
              </a:ext>
            </a:extLst>
          </p:cNvPr>
          <p:cNvSpPr txBox="1"/>
          <p:nvPr/>
        </p:nvSpPr>
        <p:spPr>
          <a:xfrm>
            <a:off x="1942348" y="5316528"/>
            <a:ext cx="503739" cy="430887"/>
          </a:xfrm>
          <a:prstGeom prst="rect">
            <a:avLst/>
          </a:prstGeom>
          <a:noFill/>
        </p:spPr>
        <p:txBody>
          <a:bodyPr wrap="square" rtlCol="0">
            <a:spAutoFit/>
          </a:bodyPr>
          <a:lstStyle/>
          <a:p>
            <a:r>
              <a:rPr lang="en-US" sz="2200" dirty="0"/>
              <a:t>47</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343AC19C-AC66-4338-9F96-B5694C708F05}"/>
                  </a:ext>
                </a:extLst>
              </p:cNvPr>
              <p:cNvSpPr txBox="1"/>
              <p:nvPr/>
            </p:nvSpPr>
            <p:spPr>
              <a:xfrm>
                <a:off x="2712400" y="5316527"/>
                <a:ext cx="1851261" cy="430887"/>
              </a:xfrm>
              <a:prstGeom prst="rect">
                <a:avLst/>
              </a:prstGeom>
              <a:noFill/>
            </p:spPr>
            <p:txBody>
              <a:bodyPr wrap="square" rtlCol="0">
                <a:spAutoFit/>
              </a:bodyPr>
              <a:lstStyle/>
              <a:p>
                <a:r>
                  <a:rPr lang="en-US" sz="2200" dirty="0"/>
                  <a:t>32</a:t>
                </a:r>
                <a14:m>
                  <m:oMath xmlns:m="http://schemas.openxmlformats.org/officeDocument/2006/math">
                    <m:r>
                      <a:rPr lang="en-US" sz="2200" b="0" i="0" smtClean="0">
                        <a:latin typeface="Cambria Math" panose="02040503050406030204" pitchFamily="18" charset="0"/>
                        <a:ea typeface="Cambria Math" panose="02040503050406030204" pitchFamily="18" charset="0"/>
                      </a:rPr>
                      <m:t> </m:t>
                    </m:r>
                    <m:r>
                      <a:rPr lang="en-US" sz="220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 </m:t>
                    </m:r>
                  </m:oMath>
                </a14:m>
                <a:r>
                  <a:rPr lang="en-US" sz="2200" dirty="0"/>
                  <a:t>36</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40</a:t>
                </a:r>
              </a:p>
            </p:txBody>
          </p:sp>
        </mc:Choice>
        <mc:Fallback xmlns="">
          <p:sp>
            <p:nvSpPr>
              <p:cNvPr id="42" name="TextBox 41">
                <a:extLst>
                  <a:ext uri="{FF2B5EF4-FFF2-40B4-BE49-F238E27FC236}">
                    <a16:creationId xmlns:a16="http://schemas.microsoft.com/office/drawing/2014/main" id="{343AC19C-AC66-4338-9F96-B5694C708F05}"/>
                  </a:ext>
                </a:extLst>
              </p:cNvPr>
              <p:cNvSpPr txBox="1">
                <a:spLocks noRot="1" noChangeAspect="1" noMove="1" noResize="1" noEditPoints="1" noAdjustHandles="1" noChangeArrowheads="1" noChangeShapeType="1" noTextEdit="1"/>
              </p:cNvSpPr>
              <p:nvPr/>
            </p:nvSpPr>
            <p:spPr>
              <a:xfrm>
                <a:off x="2712400" y="5316527"/>
                <a:ext cx="1851261" cy="430887"/>
              </a:xfrm>
              <a:prstGeom prst="rect">
                <a:avLst/>
              </a:prstGeom>
              <a:blipFill>
                <a:blip r:embed="rId2"/>
                <a:stretch>
                  <a:fillRect l="-4276" t="-9859" b="-281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980FAD3-3491-4CE9-A756-C0DBB8A6F59C}"/>
                  </a:ext>
                </a:extLst>
              </p:cNvPr>
              <p:cNvSpPr txBox="1"/>
              <p:nvPr/>
            </p:nvSpPr>
            <p:spPr>
              <a:xfrm>
                <a:off x="4976126" y="5296220"/>
                <a:ext cx="2356360" cy="430887"/>
              </a:xfrm>
              <a:prstGeom prst="rect">
                <a:avLst/>
              </a:prstGeom>
              <a:noFill/>
            </p:spPr>
            <p:txBody>
              <a:bodyPr wrap="square" rtlCol="0">
                <a:spAutoFit/>
              </a:bodyPr>
              <a:lstStyle/>
              <a:p>
                <a:r>
                  <a:rPr lang="en-US" sz="2200" dirty="0"/>
                  <a:t>1</a:t>
                </a:r>
                <a14:m>
                  <m:oMath xmlns:m="http://schemas.openxmlformats.org/officeDocument/2006/math">
                    <m:r>
                      <a:rPr lang="en-US" sz="2200" b="0" i="0" smtClean="0">
                        <a:latin typeface="Cambria Math" panose="02040503050406030204" pitchFamily="18" charset="0"/>
                        <a:ea typeface="Cambria Math" panose="02040503050406030204" pitchFamily="18" charset="0"/>
                      </a:rPr>
                      <m:t> </m:t>
                    </m:r>
                    <m:r>
                      <a:rPr lang="en-US" sz="2200" i="1" smtClean="0">
                        <a:latin typeface="Cambria Math" panose="02040503050406030204" pitchFamily="18" charset="0"/>
                        <a:ea typeface="Cambria Math" panose="02040503050406030204" pitchFamily="18" charset="0"/>
                      </a:rPr>
                      <m:t>⇌</m:t>
                    </m:r>
                  </m:oMath>
                </a14:m>
                <a:r>
                  <a:rPr lang="en-US" sz="2200" dirty="0"/>
                  <a:t> 2</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3</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4</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5</a:t>
                </a:r>
              </a:p>
            </p:txBody>
          </p:sp>
        </mc:Choice>
        <mc:Fallback xmlns="">
          <p:sp>
            <p:nvSpPr>
              <p:cNvPr id="43" name="TextBox 42">
                <a:extLst>
                  <a:ext uri="{FF2B5EF4-FFF2-40B4-BE49-F238E27FC236}">
                    <a16:creationId xmlns:a16="http://schemas.microsoft.com/office/drawing/2014/main" id="{5980FAD3-3491-4CE9-A756-C0DBB8A6F59C}"/>
                  </a:ext>
                </a:extLst>
              </p:cNvPr>
              <p:cNvSpPr txBox="1">
                <a:spLocks noRot="1" noChangeAspect="1" noMove="1" noResize="1" noEditPoints="1" noAdjustHandles="1" noChangeArrowheads="1" noChangeShapeType="1" noTextEdit="1"/>
              </p:cNvSpPr>
              <p:nvPr/>
            </p:nvSpPr>
            <p:spPr>
              <a:xfrm>
                <a:off x="4976126" y="5296220"/>
                <a:ext cx="2356360" cy="430887"/>
              </a:xfrm>
              <a:prstGeom prst="rect">
                <a:avLst/>
              </a:prstGeom>
              <a:blipFill>
                <a:blip r:embed="rId3"/>
                <a:stretch>
                  <a:fillRect l="-3359" t="-10000" r="-1292" b="-28571"/>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id="{E77676F4-1EB0-4832-8A1E-18F484B4645E}"/>
              </a:ext>
            </a:extLst>
          </p:cNvPr>
          <p:cNvSpPr txBox="1"/>
          <p:nvPr/>
        </p:nvSpPr>
        <p:spPr>
          <a:xfrm>
            <a:off x="7744951" y="5296219"/>
            <a:ext cx="474237" cy="430887"/>
          </a:xfrm>
          <a:prstGeom prst="rect">
            <a:avLst/>
          </a:prstGeom>
          <a:noFill/>
        </p:spPr>
        <p:txBody>
          <a:bodyPr wrap="square" rtlCol="0">
            <a:spAutoFit/>
          </a:bodyPr>
          <a:lstStyle/>
          <a:p>
            <a:r>
              <a:rPr lang="en-US" sz="2200" dirty="0"/>
              <a:t>22</a:t>
            </a:r>
          </a:p>
        </p:txBody>
      </p:sp>
      <p:sp>
        <p:nvSpPr>
          <p:cNvPr id="45" name="Slide Number Placeholder 205">
            <a:extLst>
              <a:ext uri="{FF2B5EF4-FFF2-40B4-BE49-F238E27FC236}">
                <a16:creationId xmlns:a16="http://schemas.microsoft.com/office/drawing/2014/main" id="{BB4C220E-CB3C-41BB-9082-22E17DC1C17D}"/>
              </a:ext>
            </a:extLst>
          </p:cNvPr>
          <p:cNvSpPr>
            <a:spLocks noGrp="1"/>
          </p:cNvSpPr>
          <p:nvPr>
            <p:ph type="sldNum" sz="quarter" idx="12"/>
          </p:nvPr>
        </p:nvSpPr>
        <p:spPr>
          <a:xfrm>
            <a:off x="8610600" y="6356350"/>
            <a:ext cx="2743200" cy="365125"/>
          </a:xfrm>
        </p:spPr>
        <p:txBody>
          <a:bodyPr/>
          <a:lstStyle/>
          <a:p>
            <a:r>
              <a:rPr lang="en-US" dirty="0"/>
              <a:t>15</a:t>
            </a:r>
          </a:p>
        </p:txBody>
      </p:sp>
      <p:sp>
        <p:nvSpPr>
          <p:cNvPr id="2" name="Oval 1">
            <a:extLst>
              <a:ext uri="{FF2B5EF4-FFF2-40B4-BE49-F238E27FC236}">
                <a16:creationId xmlns:a16="http://schemas.microsoft.com/office/drawing/2014/main" id="{B311E8C0-435C-4C9B-AC40-932A4E100687}"/>
              </a:ext>
            </a:extLst>
          </p:cNvPr>
          <p:cNvSpPr/>
          <p:nvPr/>
        </p:nvSpPr>
        <p:spPr>
          <a:xfrm>
            <a:off x="6272011" y="3527121"/>
            <a:ext cx="811369" cy="145056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37AEC40-06E3-4142-AF15-254A0E5F22FD}"/>
              </a:ext>
            </a:extLst>
          </p:cNvPr>
          <p:cNvSpPr txBox="1"/>
          <p:nvPr/>
        </p:nvSpPr>
        <p:spPr>
          <a:xfrm>
            <a:off x="7083380" y="3445592"/>
            <a:ext cx="1135807" cy="369332"/>
          </a:xfrm>
          <a:prstGeom prst="rect">
            <a:avLst/>
          </a:prstGeom>
          <a:noFill/>
        </p:spPr>
        <p:txBody>
          <a:bodyPr wrap="square" rtlCol="0">
            <a:spAutoFit/>
          </a:bodyPr>
          <a:lstStyle/>
          <a:p>
            <a:r>
              <a:rPr lang="en-US" b="1" dirty="0">
                <a:solidFill>
                  <a:srgbClr val="FF0000"/>
                </a:solidFill>
              </a:rPr>
              <a:t>Visited!</a:t>
            </a:r>
          </a:p>
        </p:txBody>
      </p:sp>
    </p:spTree>
    <p:extLst>
      <p:ext uri="{BB962C8B-B14F-4D97-AF65-F5344CB8AC3E}">
        <p14:creationId xmlns:p14="http://schemas.microsoft.com/office/powerpoint/2010/main" val="1398972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able 40">
            <a:extLst>
              <a:ext uri="{FF2B5EF4-FFF2-40B4-BE49-F238E27FC236}">
                <a16:creationId xmlns:a16="http://schemas.microsoft.com/office/drawing/2014/main" id="{FAC00D43-B01F-4346-88E6-415F4B1E783E}"/>
              </a:ext>
            </a:extLst>
          </p:cNvPr>
          <p:cNvGraphicFramePr>
            <a:graphicFrameLocks noGrp="1"/>
          </p:cNvGraphicFramePr>
          <p:nvPr/>
        </p:nvGraphicFramePr>
        <p:xfrm>
          <a:off x="2535602" y="3948589"/>
          <a:ext cx="9336965" cy="741680"/>
        </p:xfrm>
        <a:graphic>
          <a:graphicData uri="http://schemas.openxmlformats.org/drawingml/2006/table">
            <a:tbl>
              <a:tblPr firstRow="1" bandRow="1">
                <a:tableStyleId>{5C22544A-7EE6-4342-B048-85BDC9FD1C3A}</a:tableStyleId>
              </a:tblPr>
              <a:tblGrid>
                <a:gridCol w="1037441">
                  <a:extLst>
                    <a:ext uri="{9D8B030D-6E8A-4147-A177-3AD203B41FA5}">
                      <a16:colId xmlns:a16="http://schemas.microsoft.com/office/drawing/2014/main" val="3432028490"/>
                    </a:ext>
                  </a:extLst>
                </a:gridCol>
                <a:gridCol w="691627">
                  <a:extLst>
                    <a:ext uri="{9D8B030D-6E8A-4147-A177-3AD203B41FA5}">
                      <a16:colId xmlns:a16="http://schemas.microsoft.com/office/drawing/2014/main" val="1315241846"/>
                    </a:ext>
                  </a:extLst>
                </a:gridCol>
                <a:gridCol w="691627">
                  <a:extLst>
                    <a:ext uri="{9D8B030D-6E8A-4147-A177-3AD203B41FA5}">
                      <a16:colId xmlns:a16="http://schemas.microsoft.com/office/drawing/2014/main" val="945926368"/>
                    </a:ext>
                  </a:extLst>
                </a:gridCol>
                <a:gridCol w="691627">
                  <a:extLst>
                    <a:ext uri="{9D8B030D-6E8A-4147-A177-3AD203B41FA5}">
                      <a16:colId xmlns:a16="http://schemas.microsoft.com/office/drawing/2014/main" val="2773640606"/>
                    </a:ext>
                  </a:extLst>
                </a:gridCol>
                <a:gridCol w="691627">
                  <a:extLst>
                    <a:ext uri="{9D8B030D-6E8A-4147-A177-3AD203B41FA5}">
                      <a16:colId xmlns:a16="http://schemas.microsoft.com/office/drawing/2014/main" val="2882963429"/>
                    </a:ext>
                  </a:extLst>
                </a:gridCol>
                <a:gridCol w="691627">
                  <a:extLst>
                    <a:ext uri="{9D8B030D-6E8A-4147-A177-3AD203B41FA5}">
                      <a16:colId xmlns:a16="http://schemas.microsoft.com/office/drawing/2014/main" val="138173429"/>
                    </a:ext>
                  </a:extLst>
                </a:gridCol>
                <a:gridCol w="691627">
                  <a:extLst>
                    <a:ext uri="{9D8B030D-6E8A-4147-A177-3AD203B41FA5}">
                      <a16:colId xmlns:a16="http://schemas.microsoft.com/office/drawing/2014/main" val="2742756901"/>
                    </a:ext>
                  </a:extLst>
                </a:gridCol>
                <a:gridCol w="691627">
                  <a:extLst>
                    <a:ext uri="{9D8B030D-6E8A-4147-A177-3AD203B41FA5}">
                      <a16:colId xmlns:a16="http://schemas.microsoft.com/office/drawing/2014/main" val="176954572"/>
                    </a:ext>
                  </a:extLst>
                </a:gridCol>
                <a:gridCol w="691627">
                  <a:extLst>
                    <a:ext uri="{9D8B030D-6E8A-4147-A177-3AD203B41FA5}">
                      <a16:colId xmlns:a16="http://schemas.microsoft.com/office/drawing/2014/main" val="2333555703"/>
                    </a:ext>
                  </a:extLst>
                </a:gridCol>
                <a:gridCol w="691627">
                  <a:extLst>
                    <a:ext uri="{9D8B030D-6E8A-4147-A177-3AD203B41FA5}">
                      <a16:colId xmlns:a16="http://schemas.microsoft.com/office/drawing/2014/main" val="4116373226"/>
                    </a:ext>
                  </a:extLst>
                </a:gridCol>
                <a:gridCol w="691627">
                  <a:extLst>
                    <a:ext uri="{9D8B030D-6E8A-4147-A177-3AD203B41FA5}">
                      <a16:colId xmlns:a16="http://schemas.microsoft.com/office/drawing/2014/main" val="3156853737"/>
                    </a:ext>
                  </a:extLst>
                </a:gridCol>
                <a:gridCol w="691627">
                  <a:extLst>
                    <a:ext uri="{9D8B030D-6E8A-4147-A177-3AD203B41FA5}">
                      <a16:colId xmlns:a16="http://schemas.microsoft.com/office/drawing/2014/main" val="2283018265"/>
                    </a:ext>
                  </a:extLst>
                </a:gridCol>
                <a:gridCol w="691627">
                  <a:extLst>
                    <a:ext uri="{9D8B030D-6E8A-4147-A177-3AD203B41FA5}">
                      <a16:colId xmlns:a16="http://schemas.microsoft.com/office/drawing/2014/main" val="1653959696"/>
                    </a:ext>
                  </a:extLst>
                </a:gridCol>
              </a:tblGrid>
              <a:tr h="370840">
                <a:tc>
                  <a:txBody>
                    <a:bodyPr/>
                    <a:lstStyle/>
                    <a:p>
                      <a:pPr algn="ctr"/>
                      <a:r>
                        <a:rPr lang="en-US" b="0" dirty="0">
                          <a:solidFill>
                            <a:schemeClr val="tx1"/>
                          </a:solidFill>
                        </a:rPr>
                        <a:t>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36758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rgbClr val="FF0000"/>
                          </a:solidFill>
                        </a:rPr>
                        <a:t>Visited?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rPr>
                        <a:t>1</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4596319"/>
                  </a:ext>
                </a:extLst>
              </a:tr>
            </a:tbl>
          </a:graphicData>
        </a:graphic>
      </p:graphicFrame>
      <p:sp>
        <p:nvSpPr>
          <p:cNvPr id="6" name="Title 1">
            <a:extLst>
              <a:ext uri="{FF2B5EF4-FFF2-40B4-BE49-F238E27FC236}">
                <a16:creationId xmlns:a16="http://schemas.microsoft.com/office/drawing/2014/main" id="{59EC757A-D244-4D78-BD1D-620A711F0F99}"/>
              </a:ext>
            </a:extLst>
          </p:cNvPr>
          <p:cNvSpPr txBox="1">
            <a:spLocks/>
          </p:cNvSpPr>
          <p:nvPr/>
        </p:nvSpPr>
        <p:spPr>
          <a:xfrm>
            <a:off x="200025" y="190500"/>
            <a:ext cx="10515600" cy="711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Compute The All-Chain Set</a:t>
            </a:r>
          </a:p>
        </p:txBody>
      </p:sp>
      <p:grpSp>
        <p:nvGrpSpPr>
          <p:cNvPr id="3" name="Group 2">
            <a:extLst>
              <a:ext uri="{FF2B5EF4-FFF2-40B4-BE49-F238E27FC236}">
                <a16:creationId xmlns:a16="http://schemas.microsoft.com/office/drawing/2014/main" id="{8D2402CF-2B99-4DBD-A6A8-BFD8D6F7A93B}"/>
              </a:ext>
            </a:extLst>
          </p:cNvPr>
          <p:cNvGrpSpPr/>
          <p:nvPr/>
        </p:nvGrpSpPr>
        <p:grpSpPr>
          <a:xfrm>
            <a:off x="1382993" y="1481233"/>
            <a:ext cx="4632780" cy="2217532"/>
            <a:chOff x="1106246" y="1989503"/>
            <a:chExt cx="3629589" cy="1492841"/>
          </a:xfrm>
        </p:grpSpPr>
        <p:sp>
          <p:nvSpPr>
            <p:cNvPr id="4" name="Rectangle 3">
              <a:extLst>
                <a:ext uri="{FF2B5EF4-FFF2-40B4-BE49-F238E27FC236}">
                  <a16:creationId xmlns:a16="http://schemas.microsoft.com/office/drawing/2014/main" id="{C2B5E9F9-C54A-4559-A41A-CA8462574533}"/>
                </a:ext>
              </a:extLst>
            </p:cNvPr>
            <p:cNvSpPr/>
            <p:nvPr/>
          </p:nvSpPr>
          <p:spPr>
            <a:xfrm>
              <a:off x="1106246" y="2619948"/>
              <a:ext cx="3629589" cy="248634"/>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47    32    1   22   2   58    3   36    4   -5    5   40</a:t>
              </a:r>
              <a:endParaRPr lang="en-US" dirty="0"/>
            </a:p>
          </p:txBody>
        </p:sp>
        <p:grpSp>
          <p:nvGrpSpPr>
            <p:cNvPr id="5" name="Group 4">
              <a:extLst>
                <a:ext uri="{FF2B5EF4-FFF2-40B4-BE49-F238E27FC236}">
                  <a16:creationId xmlns:a16="http://schemas.microsoft.com/office/drawing/2014/main" id="{E6E6CA5F-E302-484D-AEC5-DE60A11E513B}"/>
                </a:ext>
              </a:extLst>
            </p:cNvPr>
            <p:cNvGrpSpPr/>
            <p:nvPr/>
          </p:nvGrpSpPr>
          <p:grpSpPr>
            <a:xfrm>
              <a:off x="1219200" y="1989503"/>
              <a:ext cx="3371543" cy="1492841"/>
              <a:chOff x="2419657" y="2144578"/>
              <a:chExt cx="3371543" cy="1492841"/>
            </a:xfrm>
          </p:grpSpPr>
          <p:sp>
            <p:nvSpPr>
              <p:cNvPr id="8" name="Freeform: Shape 7">
                <a:extLst>
                  <a:ext uri="{FF2B5EF4-FFF2-40B4-BE49-F238E27FC236}">
                    <a16:creationId xmlns:a16="http://schemas.microsoft.com/office/drawing/2014/main" id="{699F7397-FCD9-48A1-801B-ADCBDF64BB43}"/>
                  </a:ext>
                </a:extLst>
              </p:cNvPr>
              <p:cNvSpPr/>
              <p:nvPr/>
            </p:nvSpPr>
            <p:spPr>
              <a:xfrm>
                <a:off x="2484893" y="2208514"/>
                <a:ext cx="3201368" cy="581902"/>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7030A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eeform: Shape 8">
                <a:extLst>
                  <a:ext uri="{FF2B5EF4-FFF2-40B4-BE49-F238E27FC236}">
                    <a16:creationId xmlns:a16="http://schemas.microsoft.com/office/drawing/2014/main" id="{69F9A63F-DF96-42AD-8AF6-DE7DA80AC3AB}"/>
                  </a:ext>
                </a:extLst>
              </p:cNvPr>
              <p:cNvSpPr/>
              <p:nvPr/>
            </p:nvSpPr>
            <p:spPr>
              <a:xfrm>
                <a:off x="2835267" y="2433706"/>
                <a:ext cx="1643704" cy="356709"/>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964941D-5249-4886-98FB-159F15D7EB50}"/>
                  </a:ext>
                </a:extLst>
              </p:cNvPr>
              <p:cNvSpPr/>
              <p:nvPr/>
            </p:nvSpPr>
            <p:spPr>
              <a:xfrm>
                <a:off x="3116237" y="2610400"/>
                <a:ext cx="54958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1FEDF7A-FD72-4E17-9094-3C360AD907E7}"/>
                  </a:ext>
                </a:extLst>
              </p:cNvPr>
              <p:cNvSpPr/>
              <p:nvPr/>
            </p:nvSpPr>
            <p:spPr>
              <a:xfrm>
                <a:off x="3679176" y="2610400"/>
                <a:ext cx="552765" cy="17218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C8E346C-1D57-4961-B254-E60C43157AF1}"/>
                  </a:ext>
                </a:extLst>
              </p:cNvPr>
              <p:cNvSpPr/>
              <p:nvPr/>
            </p:nvSpPr>
            <p:spPr>
              <a:xfrm>
                <a:off x="4245300" y="2610400"/>
                <a:ext cx="593581"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506DBCE-7424-4DFB-818E-D5E3C77C8298}"/>
                  </a:ext>
                </a:extLst>
              </p:cNvPr>
              <p:cNvSpPr/>
              <p:nvPr/>
            </p:nvSpPr>
            <p:spPr>
              <a:xfrm>
                <a:off x="4838881" y="2606485"/>
                <a:ext cx="54353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E3EBA2B-B733-4D6A-A5D5-43C95FC2045B}"/>
                  </a:ext>
                </a:extLst>
              </p:cNvPr>
              <p:cNvSpPr/>
              <p:nvPr/>
            </p:nvSpPr>
            <p:spPr>
              <a:xfrm flipV="1">
                <a:off x="3196331" y="3007957"/>
                <a:ext cx="485031" cy="12092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2D4B62BC-B42A-42EB-AB7F-0CEB4970FDEC}"/>
                  </a:ext>
                </a:extLst>
              </p:cNvPr>
              <p:cNvSpPr/>
              <p:nvPr/>
            </p:nvSpPr>
            <p:spPr>
              <a:xfrm flipV="1">
                <a:off x="3680744" y="3000127"/>
                <a:ext cx="540190" cy="1997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ED1C229-358D-49D1-9C92-A9FF9BFE5905}"/>
                  </a:ext>
                </a:extLst>
              </p:cNvPr>
              <p:cNvSpPr/>
              <p:nvPr/>
            </p:nvSpPr>
            <p:spPr>
              <a:xfrm flipV="1">
                <a:off x="4218349" y="3007959"/>
                <a:ext cx="581013" cy="20879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6414FD9-36DE-4B1A-976A-6AAD87AF4B61}"/>
                  </a:ext>
                </a:extLst>
              </p:cNvPr>
              <p:cNvSpPr/>
              <p:nvPr/>
            </p:nvSpPr>
            <p:spPr>
              <a:xfrm flipV="1">
                <a:off x="4798623" y="3004043"/>
                <a:ext cx="583787" cy="20879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2345AC23-4B82-4ABC-B0F4-F749FC1D2CE4}"/>
                  </a:ext>
                </a:extLst>
              </p:cNvPr>
              <p:cNvSpPr/>
              <p:nvPr/>
            </p:nvSpPr>
            <p:spPr>
              <a:xfrm>
                <a:off x="4536120" y="2144578"/>
                <a:ext cx="1255080" cy="63828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8DE9F84F-A18E-4F96-9740-2DC00D44F2D4}"/>
                  </a:ext>
                </a:extLst>
              </p:cNvPr>
              <p:cNvSpPr/>
              <p:nvPr/>
            </p:nvSpPr>
            <p:spPr>
              <a:xfrm>
                <a:off x="5110315" y="2726894"/>
                <a:ext cx="219607" cy="74713"/>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2"/>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847EC00-69F4-4339-8680-9A1C3B28EDCA}"/>
                  </a:ext>
                </a:extLst>
              </p:cNvPr>
              <p:cNvSpPr/>
              <p:nvPr/>
            </p:nvSpPr>
            <p:spPr>
              <a:xfrm flipV="1">
                <a:off x="2490505" y="3003847"/>
                <a:ext cx="279418" cy="7247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9B59AC9-D2BE-43F0-AE15-9287FE295328}"/>
                  </a:ext>
                </a:extLst>
              </p:cNvPr>
              <p:cNvSpPr/>
              <p:nvPr/>
            </p:nvSpPr>
            <p:spPr>
              <a:xfrm flipV="1">
                <a:off x="2937639" y="3007956"/>
                <a:ext cx="164978" cy="6836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1962214-F1C2-47C8-8164-C7A51FBF3765}"/>
                  </a:ext>
                </a:extLst>
              </p:cNvPr>
              <p:cNvSpPr/>
              <p:nvPr/>
            </p:nvSpPr>
            <p:spPr>
              <a:xfrm flipV="1">
                <a:off x="2850036" y="3003630"/>
                <a:ext cx="579113" cy="19143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000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75B651BD-8993-4882-A15A-BADFF384FEE5}"/>
                  </a:ext>
                </a:extLst>
              </p:cNvPr>
              <p:cNvSpPr/>
              <p:nvPr/>
            </p:nvSpPr>
            <p:spPr>
              <a:xfrm flipV="1">
                <a:off x="2419657" y="3005434"/>
                <a:ext cx="1522332" cy="615351"/>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4"/>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47FB72A-9B1B-4B39-807F-22F1ABB0775E}"/>
                  </a:ext>
                </a:extLst>
              </p:cNvPr>
              <p:cNvSpPr/>
              <p:nvPr/>
            </p:nvSpPr>
            <p:spPr>
              <a:xfrm flipV="1">
                <a:off x="2771611" y="3002089"/>
                <a:ext cx="1761141" cy="635330"/>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892750D-A69A-459C-BDF3-7F67033E3169}"/>
                  </a:ext>
                </a:extLst>
              </p:cNvPr>
              <p:cNvSpPr/>
              <p:nvPr/>
            </p:nvSpPr>
            <p:spPr>
              <a:xfrm flipV="1">
                <a:off x="3117492" y="3016743"/>
                <a:ext cx="1944005" cy="50512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3316627-3BF3-4B0A-9219-9D6BD1A3FE7D}"/>
                  </a:ext>
                </a:extLst>
              </p:cNvPr>
              <p:cNvSpPr/>
              <p:nvPr/>
            </p:nvSpPr>
            <p:spPr>
              <a:xfrm flipV="1">
                <a:off x="4547100" y="3003101"/>
                <a:ext cx="1149345" cy="463882"/>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BF19333-4523-4A6E-9A82-E0F6DB99A9B6}"/>
                  </a:ext>
                </a:extLst>
              </p:cNvPr>
              <p:cNvSpPr/>
              <p:nvPr/>
            </p:nvSpPr>
            <p:spPr>
              <a:xfrm>
                <a:off x="3388333" y="2307430"/>
                <a:ext cx="1144419" cy="491691"/>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000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25977A6-F523-45DA-9DA5-3F9BA6A219D6}"/>
                  </a:ext>
                </a:extLst>
              </p:cNvPr>
              <p:cNvSpPr/>
              <p:nvPr/>
            </p:nvSpPr>
            <p:spPr>
              <a:xfrm>
                <a:off x="5382410" y="2732075"/>
                <a:ext cx="205933" cy="45719"/>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2"/>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reeform: Shape 6">
              <a:extLst>
                <a:ext uri="{FF2B5EF4-FFF2-40B4-BE49-F238E27FC236}">
                  <a16:creationId xmlns:a16="http://schemas.microsoft.com/office/drawing/2014/main" id="{3886F1D9-4205-4458-AB58-4CD2448B21A8}"/>
                </a:ext>
              </a:extLst>
            </p:cNvPr>
            <p:cNvSpPr/>
            <p:nvPr/>
          </p:nvSpPr>
          <p:spPr>
            <a:xfrm>
              <a:off x="2809045" y="2097470"/>
              <a:ext cx="1733909" cy="546328"/>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C00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D9758269-8D56-4518-BA6A-5DC940424A63}"/>
              </a:ext>
            </a:extLst>
          </p:cNvPr>
          <p:cNvSpPr/>
          <p:nvPr/>
        </p:nvSpPr>
        <p:spPr>
          <a:xfrm>
            <a:off x="6672200" y="2295582"/>
            <a:ext cx="54958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90CD3A7B-FCB7-4658-A2E0-DCADF858C576}"/>
              </a:ext>
            </a:extLst>
          </p:cNvPr>
          <p:cNvSpPr/>
          <p:nvPr/>
        </p:nvSpPr>
        <p:spPr>
          <a:xfrm flipV="1">
            <a:off x="6722582" y="2940229"/>
            <a:ext cx="485031" cy="12092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17FD07DB-2EC3-47F4-9AE0-6F5FA298F268}"/>
              </a:ext>
            </a:extLst>
          </p:cNvPr>
          <p:cNvSpPr txBox="1"/>
          <p:nvPr/>
        </p:nvSpPr>
        <p:spPr>
          <a:xfrm>
            <a:off x="7325212" y="2346231"/>
            <a:ext cx="3124200" cy="369332"/>
          </a:xfrm>
          <a:prstGeom prst="rect">
            <a:avLst/>
          </a:prstGeom>
          <a:noFill/>
        </p:spPr>
        <p:txBody>
          <a:bodyPr wrap="square" rtlCol="0">
            <a:spAutoFit/>
          </a:bodyPr>
          <a:lstStyle/>
          <a:p>
            <a:r>
              <a:rPr lang="en-US" dirty="0"/>
              <a:t>Right Nearest Neighbor </a:t>
            </a:r>
            <a:r>
              <a:rPr lang="en-US" i="1" dirty="0"/>
              <a:t>(RNN)</a:t>
            </a:r>
          </a:p>
        </p:txBody>
      </p:sp>
      <p:sp>
        <p:nvSpPr>
          <p:cNvPr id="32" name="TextBox 31">
            <a:extLst>
              <a:ext uri="{FF2B5EF4-FFF2-40B4-BE49-F238E27FC236}">
                <a16:creationId xmlns:a16="http://schemas.microsoft.com/office/drawing/2014/main" id="{9DA0180F-E1F0-46FA-B83F-8EF343F2063B}"/>
              </a:ext>
            </a:extLst>
          </p:cNvPr>
          <p:cNvSpPr txBox="1"/>
          <p:nvPr/>
        </p:nvSpPr>
        <p:spPr>
          <a:xfrm>
            <a:off x="7325212" y="2757862"/>
            <a:ext cx="3124200" cy="369332"/>
          </a:xfrm>
          <a:prstGeom prst="rect">
            <a:avLst/>
          </a:prstGeom>
          <a:noFill/>
        </p:spPr>
        <p:txBody>
          <a:bodyPr wrap="square" rtlCol="0">
            <a:spAutoFit/>
          </a:bodyPr>
          <a:lstStyle/>
          <a:p>
            <a:r>
              <a:rPr lang="en-US" dirty="0"/>
              <a:t>Left Nearest Neighbor </a:t>
            </a:r>
            <a:r>
              <a:rPr lang="en-US" i="1" dirty="0"/>
              <a:t>(LNN)</a:t>
            </a:r>
          </a:p>
        </p:txBody>
      </p:sp>
      <p:sp>
        <p:nvSpPr>
          <p:cNvPr id="37" name="TextBox 36">
            <a:extLst>
              <a:ext uri="{FF2B5EF4-FFF2-40B4-BE49-F238E27FC236}">
                <a16:creationId xmlns:a16="http://schemas.microsoft.com/office/drawing/2014/main" id="{E528D6C4-B8C2-4D5D-AE79-3F3E81FA6E28}"/>
              </a:ext>
            </a:extLst>
          </p:cNvPr>
          <p:cNvSpPr txBox="1"/>
          <p:nvPr/>
        </p:nvSpPr>
        <p:spPr>
          <a:xfrm>
            <a:off x="1974244" y="4259382"/>
            <a:ext cx="474237" cy="430887"/>
          </a:xfrm>
          <a:prstGeom prst="rect">
            <a:avLst/>
          </a:prstGeom>
          <a:noFill/>
        </p:spPr>
        <p:txBody>
          <a:bodyPr wrap="square" rtlCol="0">
            <a:spAutoFit/>
          </a:bodyPr>
          <a:lstStyle/>
          <a:p>
            <a:r>
              <a:rPr lang="en-US" sz="2200" dirty="0"/>
              <a:t>22</a:t>
            </a:r>
          </a:p>
        </p:txBody>
      </p:sp>
      <p:sp>
        <p:nvSpPr>
          <p:cNvPr id="40" name="TextBox 39">
            <a:extLst>
              <a:ext uri="{FF2B5EF4-FFF2-40B4-BE49-F238E27FC236}">
                <a16:creationId xmlns:a16="http://schemas.microsoft.com/office/drawing/2014/main" id="{2D7BF80B-4A9A-4F77-B1E9-92928E8881A4}"/>
              </a:ext>
            </a:extLst>
          </p:cNvPr>
          <p:cNvSpPr txBox="1"/>
          <p:nvPr/>
        </p:nvSpPr>
        <p:spPr>
          <a:xfrm>
            <a:off x="1942348" y="5316528"/>
            <a:ext cx="503739" cy="430887"/>
          </a:xfrm>
          <a:prstGeom prst="rect">
            <a:avLst/>
          </a:prstGeom>
          <a:noFill/>
        </p:spPr>
        <p:txBody>
          <a:bodyPr wrap="square" rtlCol="0">
            <a:spAutoFit/>
          </a:bodyPr>
          <a:lstStyle/>
          <a:p>
            <a:r>
              <a:rPr lang="en-US" sz="2200" dirty="0"/>
              <a:t>47</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343AC19C-AC66-4338-9F96-B5694C708F05}"/>
                  </a:ext>
                </a:extLst>
              </p:cNvPr>
              <p:cNvSpPr txBox="1"/>
              <p:nvPr/>
            </p:nvSpPr>
            <p:spPr>
              <a:xfrm>
                <a:off x="2712400" y="5316527"/>
                <a:ext cx="1851261" cy="430887"/>
              </a:xfrm>
              <a:prstGeom prst="rect">
                <a:avLst/>
              </a:prstGeom>
              <a:noFill/>
            </p:spPr>
            <p:txBody>
              <a:bodyPr wrap="square" rtlCol="0">
                <a:spAutoFit/>
              </a:bodyPr>
              <a:lstStyle/>
              <a:p>
                <a:r>
                  <a:rPr lang="en-US" sz="2200" dirty="0"/>
                  <a:t>32</a:t>
                </a:r>
                <a14:m>
                  <m:oMath xmlns:m="http://schemas.openxmlformats.org/officeDocument/2006/math">
                    <m:r>
                      <a:rPr lang="en-US" sz="2200" b="0" i="0" smtClean="0">
                        <a:latin typeface="Cambria Math" panose="02040503050406030204" pitchFamily="18" charset="0"/>
                        <a:ea typeface="Cambria Math" panose="02040503050406030204" pitchFamily="18" charset="0"/>
                      </a:rPr>
                      <m:t> </m:t>
                    </m:r>
                    <m:r>
                      <a:rPr lang="en-US" sz="220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 </m:t>
                    </m:r>
                  </m:oMath>
                </a14:m>
                <a:r>
                  <a:rPr lang="en-US" sz="2200" dirty="0"/>
                  <a:t>36</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40</a:t>
                </a:r>
              </a:p>
            </p:txBody>
          </p:sp>
        </mc:Choice>
        <mc:Fallback xmlns="">
          <p:sp>
            <p:nvSpPr>
              <p:cNvPr id="42" name="TextBox 41">
                <a:extLst>
                  <a:ext uri="{FF2B5EF4-FFF2-40B4-BE49-F238E27FC236}">
                    <a16:creationId xmlns:a16="http://schemas.microsoft.com/office/drawing/2014/main" id="{343AC19C-AC66-4338-9F96-B5694C708F05}"/>
                  </a:ext>
                </a:extLst>
              </p:cNvPr>
              <p:cNvSpPr txBox="1">
                <a:spLocks noRot="1" noChangeAspect="1" noMove="1" noResize="1" noEditPoints="1" noAdjustHandles="1" noChangeArrowheads="1" noChangeShapeType="1" noTextEdit="1"/>
              </p:cNvSpPr>
              <p:nvPr/>
            </p:nvSpPr>
            <p:spPr>
              <a:xfrm>
                <a:off x="2712400" y="5316527"/>
                <a:ext cx="1851261" cy="430887"/>
              </a:xfrm>
              <a:prstGeom prst="rect">
                <a:avLst/>
              </a:prstGeom>
              <a:blipFill>
                <a:blip r:embed="rId2"/>
                <a:stretch>
                  <a:fillRect l="-4276" t="-9859" b="-281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980FAD3-3491-4CE9-A756-C0DBB8A6F59C}"/>
                  </a:ext>
                </a:extLst>
              </p:cNvPr>
              <p:cNvSpPr txBox="1"/>
              <p:nvPr/>
            </p:nvSpPr>
            <p:spPr>
              <a:xfrm>
                <a:off x="4976126" y="5296220"/>
                <a:ext cx="2356360" cy="430887"/>
              </a:xfrm>
              <a:prstGeom prst="rect">
                <a:avLst/>
              </a:prstGeom>
              <a:noFill/>
            </p:spPr>
            <p:txBody>
              <a:bodyPr wrap="square" rtlCol="0">
                <a:spAutoFit/>
              </a:bodyPr>
              <a:lstStyle/>
              <a:p>
                <a:r>
                  <a:rPr lang="en-US" sz="2200" dirty="0"/>
                  <a:t>1</a:t>
                </a:r>
                <a14:m>
                  <m:oMath xmlns:m="http://schemas.openxmlformats.org/officeDocument/2006/math">
                    <m:r>
                      <a:rPr lang="en-US" sz="2200" b="0" i="0" smtClean="0">
                        <a:latin typeface="Cambria Math" panose="02040503050406030204" pitchFamily="18" charset="0"/>
                        <a:ea typeface="Cambria Math" panose="02040503050406030204" pitchFamily="18" charset="0"/>
                      </a:rPr>
                      <m:t> </m:t>
                    </m:r>
                    <m:r>
                      <a:rPr lang="en-US" sz="2200" i="1" smtClean="0">
                        <a:latin typeface="Cambria Math" panose="02040503050406030204" pitchFamily="18" charset="0"/>
                        <a:ea typeface="Cambria Math" panose="02040503050406030204" pitchFamily="18" charset="0"/>
                      </a:rPr>
                      <m:t>⇌</m:t>
                    </m:r>
                  </m:oMath>
                </a14:m>
                <a:r>
                  <a:rPr lang="en-US" sz="2200" dirty="0"/>
                  <a:t> 2</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3</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4</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5</a:t>
                </a:r>
              </a:p>
            </p:txBody>
          </p:sp>
        </mc:Choice>
        <mc:Fallback xmlns="">
          <p:sp>
            <p:nvSpPr>
              <p:cNvPr id="43" name="TextBox 42">
                <a:extLst>
                  <a:ext uri="{FF2B5EF4-FFF2-40B4-BE49-F238E27FC236}">
                    <a16:creationId xmlns:a16="http://schemas.microsoft.com/office/drawing/2014/main" id="{5980FAD3-3491-4CE9-A756-C0DBB8A6F59C}"/>
                  </a:ext>
                </a:extLst>
              </p:cNvPr>
              <p:cNvSpPr txBox="1">
                <a:spLocks noRot="1" noChangeAspect="1" noMove="1" noResize="1" noEditPoints="1" noAdjustHandles="1" noChangeArrowheads="1" noChangeShapeType="1" noTextEdit="1"/>
              </p:cNvSpPr>
              <p:nvPr/>
            </p:nvSpPr>
            <p:spPr>
              <a:xfrm>
                <a:off x="4976126" y="5296220"/>
                <a:ext cx="2356360" cy="430887"/>
              </a:xfrm>
              <a:prstGeom prst="rect">
                <a:avLst/>
              </a:prstGeom>
              <a:blipFill>
                <a:blip r:embed="rId3"/>
                <a:stretch>
                  <a:fillRect l="-3359" t="-10000" r="-1292" b="-28571"/>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id="{E77676F4-1EB0-4832-8A1E-18F484B4645E}"/>
              </a:ext>
            </a:extLst>
          </p:cNvPr>
          <p:cNvSpPr txBox="1"/>
          <p:nvPr/>
        </p:nvSpPr>
        <p:spPr>
          <a:xfrm>
            <a:off x="7744951" y="5296219"/>
            <a:ext cx="474237" cy="430887"/>
          </a:xfrm>
          <a:prstGeom prst="rect">
            <a:avLst/>
          </a:prstGeom>
          <a:noFill/>
        </p:spPr>
        <p:txBody>
          <a:bodyPr wrap="square" rtlCol="0">
            <a:spAutoFit/>
          </a:bodyPr>
          <a:lstStyle/>
          <a:p>
            <a:r>
              <a:rPr lang="en-US" sz="2200" dirty="0"/>
              <a:t>22</a:t>
            </a:r>
          </a:p>
        </p:txBody>
      </p:sp>
      <p:sp>
        <p:nvSpPr>
          <p:cNvPr id="45" name="Slide Number Placeholder 205">
            <a:extLst>
              <a:ext uri="{FF2B5EF4-FFF2-40B4-BE49-F238E27FC236}">
                <a16:creationId xmlns:a16="http://schemas.microsoft.com/office/drawing/2014/main" id="{BB4C220E-CB3C-41BB-9082-22E17DC1C17D}"/>
              </a:ext>
            </a:extLst>
          </p:cNvPr>
          <p:cNvSpPr>
            <a:spLocks noGrp="1"/>
          </p:cNvSpPr>
          <p:nvPr>
            <p:ph type="sldNum" sz="quarter" idx="12"/>
          </p:nvPr>
        </p:nvSpPr>
        <p:spPr>
          <a:xfrm>
            <a:off x="8610600" y="6356350"/>
            <a:ext cx="2743200" cy="365125"/>
          </a:xfrm>
        </p:spPr>
        <p:txBody>
          <a:bodyPr/>
          <a:lstStyle/>
          <a:p>
            <a:r>
              <a:rPr lang="en-US" dirty="0"/>
              <a:t>15</a:t>
            </a:r>
          </a:p>
        </p:txBody>
      </p:sp>
      <p:sp>
        <p:nvSpPr>
          <p:cNvPr id="2" name="Oval 1">
            <a:extLst>
              <a:ext uri="{FF2B5EF4-FFF2-40B4-BE49-F238E27FC236}">
                <a16:creationId xmlns:a16="http://schemas.microsoft.com/office/drawing/2014/main" id="{B311E8C0-435C-4C9B-AC40-932A4E100687}"/>
              </a:ext>
            </a:extLst>
          </p:cNvPr>
          <p:cNvSpPr/>
          <p:nvPr/>
        </p:nvSpPr>
        <p:spPr>
          <a:xfrm>
            <a:off x="6965146" y="3601843"/>
            <a:ext cx="811369" cy="145056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6495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able 40">
            <a:extLst>
              <a:ext uri="{FF2B5EF4-FFF2-40B4-BE49-F238E27FC236}">
                <a16:creationId xmlns:a16="http://schemas.microsoft.com/office/drawing/2014/main" id="{FAC00D43-B01F-4346-88E6-415F4B1E783E}"/>
              </a:ext>
            </a:extLst>
          </p:cNvPr>
          <p:cNvGraphicFramePr>
            <a:graphicFrameLocks noGrp="1"/>
          </p:cNvGraphicFramePr>
          <p:nvPr>
            <p:extLst>
              <p:ext uri="{D42A27DB-BD31-4B8C-83A1-F6EECF244321}">
                <p14:modId xmlns:p14="http://schemas.microsoft.com/office/powerpoint/2010/main" val="3764678586"/>
              </p:ext>
            </p:extLst>
          </p:nvPr>
        </p:nvGraphicFramePr>
        <p:xfrm>
          <a:off x="2535602" y="3948589"/>
          <a:ext cx="9336965" cy="741680"/>
        </p:xfrm>
        <a:graphic>
          <a:graphicData uri="http://schemas.openxmlformats.org/drawingml/2006/table">
            <a:tbl>
              <a:tblPr firstRow="1" bandRow="1">
                <a:tableStyleId>{5C22544A-7EE6-4342-B048-85BDC9FD1C3A}</a:tableStyleId>
              </a:tblPr>
              <a:tblGrid>
                <a:gridCol w="1037441">
                  <a:extLst>
                    <a:ext uri="{9D8B030D-6E8A-4147-A177-3AD203B41FA5}">
                      <a16:colId xmlns:a16="http://schemas.microsoft.com/office/drawing/2014/main" val="3432028490"/>
                    </a:ext>
                  </a:extLst>
                </a:gridCol>
                <a:gridCol w="691627">
                  <a:extLst>
                    <a:ext uri="{9D8B030D-6E8A-4147-A177-3AD203B41FA5}">
                      <a16:colId xmlns:a16="http://schemas.microsoft.com/office/drawing/2014/main" val="1315241846"/>
                    </a:ext>
                  </a:extLst>
                </a:gridCol>
                <a:gridCol w="691627">
                  <a:extLst>
                    <a:ext uri="{9D8B030D-6E8A-4147-A177-3AD203B41FA5}">
                      <a16:colId xmlns:a16="http://schemas.microsoft.com/office/drawing/2014/main" val="945926368"/>
                    </a:ext>
                  </a:extLst>
                </a:gridCol>
                <a:gridCol w="691627">
                  <a:extLst>
                    <a:ext uri="{9D8B030D-6E8A-4147-A177-3AD203B41FA5}">
                      <a16:colId xmlns:a16="http://schemas.microsoft.com/office/drawing/2014/main" val="2773640606"/>
                    </a:ext>
                  </a:extLst>
                </a:gridCol>
                <a:gridCol w="691627">
                  <a:extLst>
                    <a:ext uri="{9D8B030D-6E8A-4147-A177-3AD203B41FA5}">
                      <a16:colId xmlns:a16="http://schemas.microsoft.com/office/drawing/2014/main" val="2882963429"/>
                    </a:ext>
                  </a:extLst>
                </a:gridCol>
                <a:gridCol w="691627">
                  <a:extLst>
                    <a:ext uri="{9D8B030D-6E8A-4147-A177-3AD203B41FA5}">
                      <a16:colId xmlns:a16="http://schemas.microsoft.com/office/drawing/2014/main" val="138173429"/>
                    </a:ext>
                  </a:extLst>
                </a:gridCol>
                <a:gridCol w="691627">
                  <a:extLst>
                    <a:ext uri="{9D8B030D-6E8A-4147-A177-3AD203B41FA5}">
                      <a16:colId xmlns:a16="http://schemas.microsoft.com/office/drawing/2014/main" val="2742756901"/>
                    </a:ext>
                  </a:extLst>
                </a:gridCol>
                <a:gridCol w="691627">
                  <a:extLst>
                    <a:ext uri="{9D8B030D-6E8A-4147-A177-3AD203B41FA5}">
                      <a16:colId xmlns:a16="http://schemas.microsoft.com/office/drawing/2014/main" val="176954572"/>
                    </a:ext>
                  </a:extLst>
                </a:gridCol>
                <a:gridCol w="691627">
                  <a:extLst>
                    <a:ext uri="{9D8B030D-6E8A-4147-A177-3AD203B41FA5}">
                      <a16:colId xmlns:a16="http://schemas.microsoft.com/office/drawing/2014/main" val="2333555703"/>
                    </a:ext>
                  </a:extLst>
                </a:gridCol>
                <a:gridCol w="691627">
                  <a:extLst>
                    <a:ext uri="{9D8B030D-6E8A-4147-A177-3AD203B41FA5}">
                      <a16:colId xmlns:a16="http://schemas.microsoft.com/office/drawing/2014/main" val="4116373226"/>
                    </a:ext>
                  </a:extLst>
                </a:gridCol>
                <a:gridCol w="691627">
                  <a:extLst>
                    <a:ext uri="{9D8B030D-6E8A-4147-A177-3AD203B41FA5}">
                      <a16:colId xmlns:a16="http://schemas.microsoft.com/office/drawing/2014/main" val="3156853737"/>
                    </a:ext>
                  </a:extLst>
                </a:gridCol>
                <a:gridCol w="691627">
                  <a:extLst>
                    <a:ext uri="{9D8B030D-6E8A-4147-A177-3AD203B41FA5}">
                      <a16:colId xmlns:a16="http://schemas.microsoft.com/office/drawing/2014/main" val="2283018265"/>
                    </a:ext>
                  </a:extLst>
                </a:gridCol>
                <a:gridCol w="691627">
                  <a:extLst>
                    <a:ext uri="{9D8B030D-6E8A-4147-A177-3AD203B41FA5}">
                      <a16:colId xmlns:a16="http://schemas.microsoft.com/office/drawing/2014/main" val="1653959696"/>
                    </a:ext>
                  </a:extLst>
                </a:gridCol>
              </a:tblGrid>
              <a:tr h="370840">
                <a:tc>
                  <a:txBody>
                    <a:bodyPr/>
                    <a:lstStyle/>
                    <a:p>
                      <a:pPr algn="ctr"/>
                      <a:r>
                        <a:rPr lang="en-US" b="0" dirty="0">
                          <a:solidFill>
                            <a:schemeClr val="tx1"/>
                          </a:solidFill>
                        </a:rPr>
                        <a:t>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36758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rgbClr val="FF0000"/>
                          </a:solidFill>
                        </a:rPr>
                        <a:t>Visited?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rPr>
                        <a:t>1</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3055511"/>
                  </a:ext>
                </a:extLst>
              </a:tr>
            </a:tbl>
          </a:graphicData>
        </a:graphic>
      </p:graphicFrame>
      <p:sp>
        <p:nvSpPr>
          <p:cNvPr id="6" name="Title 1">
            <a:extLst>
              <a:ext uri="{FF2B5EF4-FFF2-40B4-BE49-F238E27FC236}">
                <a16:creationId xmlns:a16="http://schemas.microsoft.com/office/drawing/2014/main" id="{59EC757A-D244-4D78-BD1D-620A711F0F99}"/>
              </a:ext>
            </a:extLst>
          </p:cNvPr>
          <p:cNvSpPr txBox="1">
            <a:spLocks/>
          </p:cNvSpPr>
          <p:nvPr/>
        </p:nvSpPr>
        <p:spPr>
          <a:xfrm>
            <a:off x="200025" y="190500"/>
            <a:ext cx="10515600" cy="711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Compute The All-Chain Set</a:t>
            </a:r>
          </a:p>
        </p:txBody>
      </p:sp>
      <p:grpSp>
        <p:nvGrpSpPr>
          <p:cNvPr id="3" name="Group 2">
            <a:extLst>
              <a:ext uri="{FF2B5EF4-FFF2-40B4-BE49-F238E27FC236}">
                <a16:creationId xmlns:a16="http://schemas.microsoft.com/office/drawing/2014/main" id="{8D2402CF-2B99-4DBD-A6A8-BFD8D6F7A93B}"/>
              </a:ext>
            </a:extLst>
          </p:cNvPr>
          <p:cNvGrpSpPr/>
          <p:nvPr/>
        </p:nvGrpSpPr>
        <p:grpSpPr>
          <a:xfrm>
            <a:off x="1382993" y="1481233"/>
            <a:ext cx="4632780" cy="2217532"/>
            <a:chOff x="1106246" y="1989503"/>
            <a:chExt cx="3629589" cy="1492841"/>
          </a:xfrm>
        </p:grpSpPr>
        <p:sp>
          <p:nvSpPr>
            <p:cNvPr id="4" name="Rectangle 3">
              <a:extLst>
                <a:ext uri="{FF2B5EF4-FFF2-40B4-BE49-F238E27FC236}">
                  <a16:creationId xmlns:a16="http://schemas.microsoft.com/office/drawing/2014/main" id="{C2B5E9F9-C54A-4559-A41A-CA8462574533}"/>
                </a:ext>
              </a:extLst>
            </p:cNvPr>
            <p:cNvSpPr/>
            <p:nvPr/>
          </p:nvSpPr>
          <p:spPr>
            <a:xfrm>
              <a:off x="1106246" y="2619948"/>
              <a:ext cx="3629589" cy="248634"/>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47    32    1   22   2   58    3   36    4   -5    5   40</a:t>
              </a:r>
              <a:endParaRPr lang="en-US" dirty="0"/>
            </a:p>
          </p:txBody>
        </p:sp>
        <p:grpSp>
          <p:nvGrpSpPr>
            <p:cNvPr id="5" name="Group 4">
              <a:extLst>
                <a:ext uri="{FF2B5EF4-FFF2-40B4-BE49-F238E27FC236}">
                  <a16:creationId xmlns:a16="http://schemas.microsoft.com/office/drawing/2014/main" id="{E6E6CA5F-E302-484D-AEC5-DE60A11E513B}"/>
                </a:ext>
              </a:extLst>
            </p:cNvPr>
            <p:cNvGrpSpPr/>
            <p:nvPr/>
          </p:nvGrpSpPr>
          <p:grpSpPr>
            <a:xfrm>
              <a:off x="1219200" y="1989503"/>
              <a:ext cx="3371543" cy="1492841"/>
              <a:chOff x="2419657" y="2144578"/>
              <a:chExt cx="3371543" cy="1492841"/>
            </a:xfrm>
          </p:grpSpPr>
          <p:sp>
            <p:nvSpPr>
              <p:cNvPr id="8" name="Freeform: Shape 7">
                <a:extLst>
                  <a:ext uri="{FF2B5EF4-FFF2-40B4-BE49-F238E27FC236}">
                    <a16:creationId xmlns:a16="http://schemas.microsoft.com/office/drawing/2014/main" id="{699F7397-FCD9-48A1-801B-ADCBDF64BB43}"/>
                  </a:ext>
                </a:extLst>
              </p:cNvPr>
              <p:cNvSpPr/>
              <p:nvPr/>
            </p:nvSpPr>
            <p:spPr>
              <a:xfrm>
                <a:off x="2484893" y="2208514"/>
                <a:ext cx="3201368" cy="581902"/>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7030A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eeform: Shape 8">
                <a:extLst>
                  <a:ext uri="{FF2B5EF4-FFF2-40B4-BE49-F238E27FC236}">
                    <a16:creationId xmlns:a16="http://schemas.microsoft.com/office/drawing/2014/main" id="{69F9A63F-DF96-42AD-8AF6-DE7DA80AC3AB}"/>
                  </a:ext>
                </a:extLst>
              </p:cNvPr>
              <p:cNvSpPr/>
              <p:nvPr/>
            </p:nvSpPr>
            <p:spPr>
              <a:xfrm>
                <a:off x="2835267" y="2433706"/>
                <a:ext cx="1643704" cy="356709"/>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964941D-5249-4886-98FB-159F15D7EB50}"/>
                  </a:ext>
                </a:extLst>
              </p:cNvPr>
              <p:cNvSpPr/>
              <p:nvPr/>
            </p:nvSpPr>
            <p:spPr>
              <a:xfrm>
                <a:off x="3116237" y="2610400"/>
                <a:ext cx="54958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1FEDF7A-FD72-4E17-9094-3C360AD907E7}"/>
                  </a:ext>
                </a:extLst>
              </p:cNvPr>
              <p:cNvSpPr/>
              <p:nvPr/>
            </p:nvSpPr>
            <p:spPr>
              <a:xfrm>
                <a:off x="3679176" y="2610400"/>
                <a:ext cx="552765" cy="17218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C8E346C-1D57-4961-B254-E60C43157AF1}"/>
                  </a:ext>
                </a:extLst>
              </p:cNvPr>
              <p:cNvSpPr/>
              <p:nvPr/>
            </p:nvSpPr>
            <p:spPr>
              <a:xfrm>
                <a:off x="4245300" y="2610400"/>
                <a:ext cx="593581"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506DBCE-7424-4DFB-818E-D5E3C77C8298}"/>
                  </a:ext>
                </a:extLst>
              </p:cNvPr>
              <p:cNvSpPr/>
              <p:nvPr/>
            </p:nvSpPr>
            <p:spPr>
              <a:xfrm>
                <a:off x="4838881" y="2606485"/>
                <a:ext cx="54353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E3EBA2B-B733-4D6A-A5D5-43C95FC2045B}"/>
                  </a:ext>
                </a:extLst>
              </p:cNvPr>
              <p:cNvSpPr/>
              <p:nvPr/>
            </p:nvSpPr>
            <p:spPr>
              <a:xfrm flipV="1">
                <a:off x="3196331" y="3007957"/>
                <a:ext cx="485031" cy="12092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2D4B62BC-B42A-42EB-AB7F-0CEB4970FDEC}"/>
                  </a:ext>
                </a:extLst>
              </p:cNvPr>
              <p:cNvSpPr/>
              <p:nvPr/>
            </p:nvSpPr>
            <p:spPr>
              <a:xfrm flipV="1">
                <a:off x="3680744" y="3000127"/>
                <a:ext cx="540190" cy="1997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ED1C229-358D-49D1-9C92-A9FF9BFE5905}"/>
                  </a:ext>
                </a:extLst>
              </p:cNvPr>
              <p:cNvSpPr/>
              <p:nvPr/>
            </p:nvSpPr>
            <p:spPr>
              <a:xfrm flipV="1">
                <a:off x="4218349" y="3007959"/>
                <a:ext cx="581013" cy="20879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6414FD9-36DE-4B1A-976A-6AAD87AF4B61}"/>
                  </a:ext>
                </a:extLst>
              </p:cNvPr>
              <p:cNvSpPr/>
              <p:nvPr/>
            </p:nvSpPr>
            <p:spPr>
              <a:xfrm flipV="1">
                <a:off x="4798623" y="3004043"/>
                <a:ext cx="583787" cy="20879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2345AC23-4B82-4ABC-B0F4-F749FC1D2CE4}"/>
                  </a:ext>
                </a:extLst>
              </p:cNvPr>
              <p:cNvSpPr/>
              <p:nvPr/>
            </p:nvSpPr>
            <p:spPr>
              <a:xfrm>
                <a:off x="4536120" y="2144578"/>
                <a:ext cx="1255080" cy="63828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8DE9F84F-A18E-4F96-9740-2DC00D44F2D4}"/>
                  </a:ext>
                </a:extLst>
              </p:cNvPr>
              <p:cNvSpPr/>
              <p:nvPr/>
            </p:nvSpPr>
            <p:spPr>
              <a:xfrm>
                <a:off x="5110315" y="2726894"/>
                <a:ext cx="219607" cy="74713"/>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2"/>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847EC00-69F4-4339-8680-9A1C3B28EDCA}"/>
                  </a:ext>
                </a:extLst>
              </p:cNvPr>
              <p:cNvSpPr/>
              <p:nvPr/>
            </p:nvSpPr>
            <p:spPr>
              <a:xfrm flipV="1">
                <a:off x="2490505" y="3003847"/>
                <a:ext cx="279418" cy="7247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9B59AC9-D2BE-43F0-AE15-9287FE295328}"/>
                  </a:ext>
                </a:extLst>
              </p:cNvPr>
              <p:cNvSpPr/>
              <p:nvPr/>
            </p:nvSpPr>
            <p:spPr>
              <a:xfrm flipV="1">
                <a:off x="2937639" y="3007956"/>
                <a:ext cx="164978" cy="6836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1962214-F1C2-47C8-8164-C7A51FBF3765}"/>
                  </a:ext>
                </a:extLst>
              </p:cNvPr>
              <p:cNvSpPr/>
              <p:nvPr/>
            </p:nvSpPr>
            <p:spPr>
              <a:xfrm flipV="1">
                <a:off x="2850036" y="3003630"/>
                <a:ext cx="579113" cy="19143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000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75B651BD-8993-4882-A15A-BADFF384FEE5}"/>
                  </a:ext>
                </a:extLst>
              </p:cNvPr>
              <p:cNvSpPr/>
              <p:nvPr/>
            </p:nvSpPr>
            <p:spPr>
              <a:xfrm flipV="1">
                <a:off x="2419657" y="3005434"/>
                <a:ext cx="1522332" cy="615351"/>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4"/>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47FB72A-9B1B-4B39-807F-22F1ABB0775E}"/>
                  </a:ext>
                </a:extLst>
              </p:cNvPr>
              <p:cNvSpPr/>
              <p:nvPr/>
            </p:nvSpPr>
            <p:spPr>
              <a:xfrm flipV="1">
                <a:off x="2771611" y="3002089"/>
                <a:ext cx="1761141" cy="635330"/>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892750D-A69A-459C-BDF3-7F67033E3169}"/>
                  </a:ext>
                </a:extLst>
              </p:cNvPr>
              <p:cNvSpPr/>
              <p:nvPr/>
            </p:nvSpPr>
            <p:spPr>
              <a:xfrm flipV="1">
                <a:off x="3117492" y="3016743"/>
                <a:ext cx="1944005" cy="50512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3316627-3BF3-4B0A-9219-9D6BD1A3FE7D}"/>
                  </a:ext>
                </a:extLst>
              </p:cNvPr>
              <p:cNvSpPr/>
              <p:nvPr/>
            </p:nvSpPr>
            <p:spPr>
              <a:xfrm flipV="1">
                <a:off x="4547100" y="3003101"/>
                <a:ext cx="1149345" cy="463882"/>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BF19333-4523-4A6E-9A82-E0F6DB99A9B6}"/>
                  </a:ext>
                </a:extLst>
              </p:cNvPr>
              <p:cNvSpPr/>
              <p:nvPr/>
            </p:nvSpPr>
            <p:spPr>
              <a:xfrm>
                <a:off x="3388333" y="2307430"/>
                <a:ext cx="1144419" cy="491691"/>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000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25977A6-F523-45DA-9DA5-3F9BA6A219D6}"/>
                  </a:ext>
                </a:extLst>
              </p:cNvPr>
              <p:cNvSpPr/>
              <p:nvPr/>
            </p:nvSpPr>
            <p:spPr>
              <a:xfrm>
                <a:off x="5382410" y="2732075"/>
                <a:ext cx="205933" cy="45719"/>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2"/>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reeform: Shape 6">
              <a:extLst>
                <a:ext uri="{FF2B5EF4-FFF2-40B4-BE49-F238E27FC236}">
                  <a16:creationId xmlns:a16="http://schemas.microsoft.com/office/drawing/2014/main" id="{3886F1D9-4205-4458-AB58-4CD2448B21A8}"/>
                </a:ext>
              </a:extLst>
            </p:cNvPr>
            <p:cNvSpPr/>
            <p:nvPr/>
          </p:nvSpPr>
          <p:spPr>
            <a:xfrm>
              <a:off x="2809045" y="2097470"/>
              <a:ext cx="1733909" cy="546328"/>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C00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D9758269-8D56-4518-BA6A-5DC940424A63}"/>
              </a:ext>
            </a:extLst>
          </p:cNvPr>
          <p:cNvSpPr/>
          <p:nvPr/>
        </p:nvSpPr>
        <p:spPr>
          <a:xfrm>
            <a:off x="6672200" y="2295582"/>
            <a:ext cx="54958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90CD3A7B-FCB7-4658-A2E0-DCADF858C576}"/>
              </a:ext>
            </a:extLst>
          </p:cNvPr>
          <p:cNvSpPr/>
          <p:nvPr/>
        </p:nvSpPr>
        <p:spPr>
          <a:xfrm flipV="1">
            <a:off x="6722582" y="2940229"/>
            <a:ext cx="485031" cy="12092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17FD07DB-2EC3-47F4-9AE0-6F5FA298F268}"/>
              </a:ext>
            </a:extLst>
          </p:cNvPr>
          <p:cNvSpPr txBox="1"/>
          <p:nvPr/>
        </p:nvSpPr>
        <p:spPr>
          <a:xfrm>
            <a:off x="7325212" y="2346231"/>
            <a:ext cx="3124200" cy="369332"/>
          </a:xfrm>
          <a:prstGeom prst="rect">
            <a:avLst/>
          </a:prstGeom>
          <a:noFill/>
        </p:spPr>
        <p:txBody>
          <a:bodyPr wrap="square" rtlCol="0">
            <a:spAutoFit/>
          </a:bodyPr>
          <a:lstStyle/>
          <a:p>
            <a:r>
              <a:rPr lang="en-US" dirty="0"/>
              <a:t>Right Nearest Neighbor </a:t>
            </a:r>
            <a:r>
              <a:rPr lang="en-US" i="1" dirty="0"/>
              <a:t>(RNN)</a:t>
            </a:r>
          </a:p>
        </p:txBody>
      </p:sp>
      <p:sp>
        <p:nvSpPr>
          <p:cNvPr id="32" name="TextBox 31">
            <a:extLst>
              <a:ext uri="{FF2B5EF4-FFF2-40B4-BE49-F238E27FC236}">
                <a16:creationId xmlns:a16="http://schemas.microsoft.com/office/drawing/2014/main" id="{9DA0180F-E1F0-46FA-B83F-8EF343F2063B}"/>
              </a:ext>
            </a:extLst>
          </p:cNvPr>
          <p:cNvSpPr txBox="1"/>
          <p:nvPr/>
        </p:nvSpPr>
        <p:spPr>
          <a:xfrm>
            <a:off x="7325212" y="2757862"/>
            <a:ext cx="3124200" cy="369332"/>
          </a:xfrm>
          <a:prstGeom prst="rect">
            <a:avLst/>
          </a:prstGeom>
          <a:noFill/>
        </p:spPr>
        <p:txBody>
          <a:bodyPr wrap="square" rtlCol="0">
            <a:spAutoFit/>
          </a:bodyPr>
          <a:lstStyle/>
          <a:p>
            <a:r>
              <a:rPr lang="en-US" dirty="0"/>
              <a:t>Left Nearest Neighbor </a:t>
            </a:r>
            <a:r>
              <a:rPr lang="en-US" i="1" dirty="0"/>
              <a:t>(LNN)</a:t>
            </a:r>
          </a:p>
        </p:txBody>
      </p:sp>
      <p:sp>
        <p:nvSpPr>
          <p:cNvPr id="38" name="TextBox 37">
            <a:extLst>
              <a:ext uri="{FF2B5EF4-FFF2-40B4-BE49-F238E27FC236}">
                <a16:creationId xmlns:a16="http://schemas.microsoft.com/office/drawing/2014/main" id="{16FF4590-E48E-4B8C-A905-BCEEB95F8AAC}"/>
              </a:ext>
            </a:extLst>
          </p:cNvPr>
          <p:cNvSpPr txBox="1"/>
          <p:nvPr/>
        </p:nvSpPr>
        <p:spPr>
          <a:xfrm>
            <a:off x="1922091" y="4294466"/>
            <a:ext cx="523996" cy="430887"/>
          </a:xfrm>
          <a:prstGeom prst="rect">
            <a:avLst/>
          </a:prstGeom>
          <a:noFill/>
        </p:spPr>
        <p:txBody>
          <a:bodyPr wrap="square" rtlCol="0">
            <a:spAutoFit/>
          </a:bodyPr>
          <a:lstStyle/>
          <a:p>
            <a:r>
              <a:rPr lang="en-US" sz="2200" dirty="0"/>
              <a:t>58</a:t>
            </a:r>
          </a:p>
        </p:txBody>
      </p:sp>
      <p:sp>
        <p:nvSpPr>
          <p:cNvPr id="40" name="TextBox 39">
            <a:extLst>
              <a:ext uri="{FF2B5EF4-FFF2-40B4-BE49-F238E27FC236}">
                <a16:creationId xmlns:a16="http://schemas.microsoft.com/office/drawing/2014/main" id="{1A85BE4E-8308-4E71-9175-2794F2E4B62B}"/>
              </a:ext>
            </a:extLst>
          </p:cNvPr>
          <p:cNvSpPr txBox="1"/>
          <p:nvPr/>
        </p:nvSpPr>
        <p:spPr>
          <a:xfrm>
            <a:off x="1942348" y="5316528"/>
            <a:ext cx="503739" cy="430887"/>
          </a:xfrm>
          <a:prstGeom prst="rect">
            <a:avLst/>
          </a:prstGeom>
          <a:noFill/>
        </p:spPr>
        <p:txBody>
          <a:bodyPr wrap="square" rtlCol="0">
            <a:spAutoFit/>
          </a:bodyPr>
          <a:lstStyle/>
          <a:p>
            <a:r>
              <a:rPr lang="en-US" sz="2200" dirty="0"/>
              <a:t>47</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112C02DC-3976-43BC-97B4-FFB58B9BD214}"/>
                  </a:ext>
                </a:extLst>
              </p:cNvPr>
              <p:cNvSpPr txBox="1"/>
              <p:nvPr/>
            </p:nvSpPr>
            <p:spPr>
              <a:xfrm>
                <a:off x="2712400" y="5316527"/>
                <a:ext cx="1851261" cy="430887"/>
              </a:xfrm>
              <a:prstGeom prst="rect">
                <a:avLst/>
              </a:prstGeom>
              <a:noFill/>
            </p:spPr>
            <p:txBody>
              <a:bodyPr wrap="square" rtlCol="0">
                <a:spAutoFit/>
              </a:bodyPr>
              <a:lstStyle/>
              <a:p>
                <a:r>
                  <a:rPr lang="en-US" sz="2200" dirty="0"/>
                  <a:t>32</a:t>
                </a:r>
                <a14:m>
                  <m:oMath xmlns:m="http://schemas.openxmlformats.org/officeDocument/2006/math">
                    <m:r>
                      <a:rPr lang="en-US" sz="2200" b="0" i="0" smtClean="0">
                        <a:latin typeface="Cambria Math" panose="02040503050406030204" pitchFamily="18" charset="0"/>
                        <a:ea typeface="Cambria Math" panose="02040503050406030204" pitchFamily="18" charset="0"/>
                      </a:rPr>
                      <m:t> </m:t>
                    </m:r>
                    <m:r>
                      <a:rPr lang="en-US" sz="220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 </m:t>
                    </m:r>
                  </m:oMath>
                </a14:m>
                <a:r>
                  <a:rPr lang="en-US" sz="2200" dirty="0"/>
                  <a:t>36</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40</a:t>
                </a:r>
              </a:p>
            </p:txBody>
          </p:sp>
        </mc:Choice>
        <mc:Fallback xmlns="">
          <p:sp>
            <p:nvSpPr>
              <p:cNvPr id="42" name="TextBox 41">
                <a:extLst>
                  <a:ext uri="{FF2B5EF4-FFF2-40B4-BE49-F238E27FC236}">
                    <a16:creationId xmlns:a16="http://schemas.microsoft.com/office/drawing/2014/main" id="{112C02DC-3976-43BC-97B4-FFB58B9BD214}"/>
                  </a:ext>
                </a:extLst>
              </p:cNvPr>
              <p:cNvSpPr txBox="1">
                <a:spLocks noRot="1" noChangeAspect="1" noMove="1" noResize="1" noEditPoints="1" noAdjustHandles="1" noChangeArrowheads="1" noChangeShapeType="1" noTextEdit="1"/>
              </p:cNvSpPr>
              <p:nvPr/>
            </p:nvSpPr>
            <p:spPr>
              <a:xfrm>
                <a:off x="2712400" y="5316527"/>
                <a:ext cx="1851261" cy="430887"/>
              </a:xfrm>
              <a:prstGeom prst="rect">
                <a:avLst/>
              </a:prstGeom>
              <a:blipFill>
                <a:blip r:embed="rId2"/>
                <a:stretch>
                  <a:fillRect l="-4276" t="-9859" b="-281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1AF53049-4D1E-486C-BBE7-3266B9B4E32F}"/>
                  </a:ext>
                </a:extLst>
              </p:cNvPr>
              <p:cNvSpPr txBox="1"/>
              <p:nvPr/>
            </p:nvSpPr>
            <p:spPr>
              <a:xfrm>
                <a:off x="4976126" y="5296220"/>
                <a:ext cx="2356360" cy="430887"/>
              </a:xfrm>
              <a:prstGeom prst="rect">
                <a:avLst/>
              </a:prstGeom>
              <a:noFill/>
            </p:spPr>
            <p:txBody>
              <a:bodyPr wrap="square" rtlCol="0">
                <a:spAutoFit/>
              </a:bodyPr>
              <a:lstStyle/>
              <a:p>
                <a:r>
                  <a:rPr lang="en-US" sz="2200" dirty="0"/>
                  <a:t>1</a:t>
                </a:r>
                <a14:m>
                  <m:oMath xmlns:m="http://schemas.openxmlformats.org/officeDocument/2006/math">
                    <m:r>
                      <a:rPr lang="en-US" sz="2200" b="0" i="0" smtClean="0">
                        <a:latin typeface="Cambria Math" panose="02040503050406030204" pitchFamily="18" charset="0"/>
                        <a:ea typeface="Cambria Math" panose="02040503050406030204" pitchFamily="18" charset="0"/>
                      </a:rPr>
                      <m:t> </m:t>
                    </m:r>
                    <m:r>
                      <a:rPr lang="en-US" sz="2200" i="1" smtClean="0">
                        <a:latin typeface="Cambria Math" panose="02040503050406030204" pitchFamily="18" charset="0"/>
                        <a:ea typeface="Cambria Math" panose="02040503050406030204" pitchFamily="18" charset="0"/>
                      </a:rPr>
                      <m:t>⇌</m:t>
                    </m:r>
                  </m:oMath>
                </a14:m>
                <a:r>
                  <a:rPr lang="en-US" sz="2200" dirty="0"/>
                  <a:t> 2</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3</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4</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5</a:t>
                </a:r>
              </a:p>
            </p:txBody>
          </p:sp>
        </mc:Choice>
        <mc:Fallback xmlns="">
          <p:sp>
            <p:nvSpPr>
              <p:cNvPr id="43" name="TextBox 42">
                <a:extLst>
                  <a:ext uri="{FF2B5EF4-FFF2-40B4-BE49-F238E27FC236}">
                    <a16:creationId xmlns:a16="http://schemas.microsoft.com/office/drawing/2014/main" id="{1AF53049-4D1E-486C-BBE7-3266B9B4E32F}"/>
                  </a:ext>
                </a:extLst>
              </p:cNvPr>
              <p:cNvSpPr txBox="1">
                <a:spLocks noRot="1" noChangeAspect="1" noMove="1" noResize="1" noEditPoints="1" noAdjustHandles="1" noChangeArrowheads="1" noChangeShapeType="1" noTextEdit="1"/>
              </p:cNvSpPr>
              <p:nvPr/>
            </p:nvSpPr>
            <p:spPr>
              <a:xfrm>
                <a:off x="4976126" y="5296220"/>
                <a:ext cx="2356360" cy="430887"/>
              </a:xfrm>
              <a:prstGeom prst="rect">
                <a:avLst/>
              </a:prstGeom>
              <a:blipFill>
                <a:blip r:embed="rId3"/>
                <a:stretch>
                  <a:fillRect l="-3359" t="-10000" r="-1292" b="-28571"/>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id="{34698DF7-E8FA-4F5B-9D4D-051AA26A8F4D}"/>
              </a:ext>
            </a:extLst>
          </p:cNvPr>
          <p:cNvSpPr txBox="1"/>
          <p:nvPr/>
        </p:nvSpPr>
        <p:spPr>
          <a:xfrm>
            <a:off x="7744951" y="5296219"/>
            <a:ext cx="474237" cy="430887"/>
          </a:xfrm>
          <a:prstGeom prst="rect">
            <a:avLst/>
          </a:prstGeom>
          <a:noFill/>
        </p:spPr>
        <p:txBody>
          <a:bodyPr wrap="square" rtlCol="0">
            <a:spAutoFit/>
          </a:bodyPr>
          <a:lstStyle/>
          <a:p>
            <a:r>
              <a:rPr lang="en-US" sz="2200" dirty="0"/>
              <a:t>22</a:t>
            </a:r>
          </a:p>
        </p:txBody>
      </p:sp>
      <p:sp>
        <p:nvSpPr>
          <p:cNvPr id="45" name="TextBox 44">
            <a:extLst>
              <a:ext uri="{FF2B5EF4-FFF2-40B4-BE49-F238E27FC236}">
                <a16:creationId xmlns:a16="http://schemas.microsoft.com/office/drawing/2014/main" id="{6EB529A3-5E67-4544-AD82-DEE120AC4724}"/>
              </a:ext>
            </a:extLst>
          </p:cNvPr>
          <p:cNvSpPr txBox="1"/>
          <p:nvPr/>
        </p:nvSpPr>
        <p:spPr>
          <a:xfrm>
            <a:off x="8631653" y="5296218"/>
            <a:ext cx="523996" cy="430887"/>
          </a:xfrm>
          <a:prstGeom prst="rect">
            <a:avLst/>
          </a:prstGeom>
          <a:noFill/>
        </p:spPr>
        <p:txBody>
          <a:bodyPr wrap="square" rtlCol="0">
            <a:spAutoFit/>
          </a:bodyPr>
          <a:lstStyle/>
          <a:p>
            <a:r>
              <a:rPr lang="en-US" sz="2200" dirty="0"/>
              <a:t>58</a:t>
            </a:r>
          </a:p>
        </p:txBody>
      </p:sp>
      <p:sp>
        <p:nvSpPr>
          <p:cNvPr id="46" name="Slide Number Placeholder 205">
            <a:extLst>
              <a:ext uri="{FF2B5EF4-FFF2-40B4-BE49-F238E27FC236}">
                <a16:creationId xmlns:a16="http://schemas.microsoft.com/office/drawing/2014/main" id="{44BE886A-99C2-4A40-83F4-D2A802C226BE}"/>
              </a:ext>
            </a:extLst>
          </p:cNvPr>
          <p:cNvSpPr>
            <a:spLocks noGrp="1"/>
          </p:cNvSpPr>
          <p:nvPr>
            <p:ph type="sldNum" sz="quarter" idx="12"/>
          </p:nvPr>
        </p:nvSpPr>
        <p:spPr>
          <a:xfrm>
            <a:off x="8610600" y="6356350"/>
            <a:ext cx="2743200" cy="365125"/>
          </a:xfrm>
        </p:spPr>
        <p:txBody>
          <a:bodyPr/>
          <a:lstStyle/>
          <a:p>
            <a:r>
              <a:rPr lang="en-US" dirty="0"/>
              <a:t>15</a:t>
            </a:r>
          </a:p>
        </p:txBody>
      </p:sp>
    </p:spTree>
    <p:extLst>
      <p:ext uri="{BB962C8B-B14F-4D97-AF65-F5344CB8AC3E}">
        <p14:creationId xmlns:p14="http://schemas.microsoft.com/office/powerpoint/2010/main" val="3245716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able 40">
            <a:extLst>
              <a:ext uri="{FF2B5EF4-FFF2-40B4-BE49-F238E27FC236}">
                <a16:creationId xmlns:a16="http://schemas.microsoft.com/office/drawing/2014/main" id="{FAC00D43-B01F-4346-88E6-415F4B1E783E}"/>
              </a:ext>
            </a:extLst>
          </p:cNvPr>
          <p:cNvGraphicFramePr>
            <a:graphicFrameLocks noGrp="1"/>
          </p:cNvGraphicFramePr>
          <p:nvPr>
            <p:extLst>
              <p:ext uri="{D42A27DB-BD31-4B8C-83A1-F6EECF244321}">
                <p14:modId xmlns:p14="http://schemas.microsoft.com/office/powerpoint/2010/main" val="507644684"/>
              </p:ext>
            </p:extLst>
          </p:nvPr>
        </p:nvGraphicFramePr>
        <p:xfrm>
          <a:off x="2535602" y="3948589"/>
          <a:ext cx="9336965" cy="741680"/>
        </p:xfrm>
        <a:graphic>
          <a:graphicData uri="http://schemas.openxmlformats.org/drawingml/2006/table">
            <a:tbl>
              <a:tblPr firstRow="1" bandRow="1">
                <a:tableStyleId>{5C22544A-7EE6-4342-B048-85BDC9FD1C3A}</a:tableStyleId>
              </a:tblPr>
              <a:tblGrid>
                <a:gridCol w="1037441">
                  <a:extLst>
                    <a:ext uri="{9D8B030D-6E8A-4147-A177-3AD203B41FA5}">
                      <a16:colId xmlns:a16="http://schemas.microsoft.com/office/drawing/2014/main" val="3432028490"/>
                    </a:ext>
                  </a:extLst>
                </a:gridCol>
                <a:gridCol w="691627">
                  <a:extLst>
                    <a:ext uri="{9D8B030D-6E8A-4147-A177-3AD203B41FA5}">
                      <a16:colId xmlns:a16="http://schemas.microsoft.com/office/drawing/2014/main" val="1315241846"/>
                    </a:ext>
                  </a:extLst>
                </a:gridCol>
                <a:gridCol w="691627">
                  <a:extLst>
                    <a:ext uri="{9D8B030D-6E8A-4147-A177-3AD203B41FA5}">
                      <a16:colId xmlns:a16="http://schemas.microsoft.com/office/drawing/2014/main" val="945926368"/>
                    </a:ext>
                  </a:extLst>
                </a:gridCol>
                <a:gridCol w="691627">
                  <a:extLst>
                    <a:ext uri="{9D8B030D-6E8A-4147-A177-3AD203B41FA5}">
                      <a16:colId xmlns:a16="http://schemas.microsoft.com/office/drawing/2014/main" val="2773640606"/>
                    </a:ext>
                  </a:extLst>
                </a:gridCol>
                <a:gridCol w="691627">
                  <a:extLst>
                    <a:ext uri="{9D8B030D-6E8A-4147-A177-3AD203B41FA5}">
                      <a16:colId xmlns:a16="http://schemas.microsoft.com/office/drawing/2014/main" val="2882963429"/>
                    </a:ext>
                  </a:extLst>
                </a:gridCol>
                <a:gridCol w="691627">
                  <a:extLst>
                    <a:ext uri="{9D8B030D-6E8A-4147-A177-3AD203B41FA5}">
                      <a16:colId xmlns:a16="http://schemas.microsoft.com/office/drawing/2014/main" val="138173429"/>
                    </a:ext>
                  </a:extLst>
                </a:gridCol>
                <a:gridCol w="691627">
                  <a:extLst>
                    <a:ext uri="{9D8B030D-6E8A-4147-A177-3AD203B41FA5}">
                      <a16:colId xmlns:a16="http://schemas.microsoft.com/office/drawing/2014/main" val="2742756901"/>
                    </a:ext>
                  </a:extLst>
                </a:gridCol>
                <a:gridCol w="691627">
                  <a:extLst>
                    <a:ext uri="{9D8B030D-6E8A-4147-A177-3AD203B41FA5}">
                      <a16:colId xmlns:a16="http://schemas.microsoft.com/office/drawing/2014/main" val="176954572"/>
                    </a:ext>
                  </a:extLst>
                </a:gridCol>
                <a:gridCol w="691627">
                  <a:extLst>
                    <a:ext uri="{9D8B030D-6E8A-4147-A177-3AD203B41FA5}">
                      <a16:colId xmlns:a16="http://schemas.microsoft.com/office/drawing/2014/main" val="2333555703"/>
                    </a:ext>
                  </a:extLst>
                </a:gridCol>
                <a:gridCol w="691627">
                  <a:extLst>
                    <a:ext uri="{9D8B030D-6E8A-4147-A177-3AD203B41FA5}">
                      <a16:colId xmlns:a16="http://schemas.microsoft.com/office/drawing/2014/main" val="4116373226"/>
                    </a:ext>
                  </a:extLst>
                </a:gridCol>
                <a:gridCol w="691627">
                  <a:extLst>
                    <a:ext uri="{9D8B030D-6E8A-4147-A177-3AD203B41FA5}">
                      <a16:colId xmlns:a16="http://schemas.microsoft.com/office/drawing/2014/main" val="3156853737"/>
                    </a:ext>
                  </a:extLst>
                </a:gridCol>
                <a:gridCol w="691627">
                  <a:extLst>
                    <a:ext uri="{9D8B030D-6E8A-4147-A177-3AD203B41FA5}">
                      <a16:colId xmlns:a16="http://schemas.microsoft.com/office/drawing/2014/main" val="2283018265"/>
                    </a:ext>
                  </a:extLst>
                </a:gridCol>
                <a:gridCol w="691627">
                  <a:extLst>
                    <a:ext uri="{9D8B030D-6E8A-4147-A177-3AD203B41FA5}">
                      <a16:colId xmlns:a16="http://schemas.microsoft.com/office/drawing/2014/main" val="1653959696"/>
                    </a:ext>
                  </a:extLst>
                </a:gridCol>
              </a:tblGrid>
              <a:tr h="370840">
                <a:tc>
                  <a:txBody>
                    <a:bodyPr/>
                    <a:lstStyle/>
                    <a:p>
                      <a:pPr algn="ctr"/>
                      <a:r>
                        <a:rPr lang="en-US" b="0" dirty="0">
                          <a:solidFill>
                            <a:schemeClr val="tx1"/>
                          </a:solidFill>
                        </a:rPr>
                        <a:t>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36758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rgbClr val="FF0000"/>
                          </a:solidFill>
                        </a:rPr>
                        <a:t>Visited?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tx1"/>
                          </a:solidFill>
                        </a:rPr>
                        <a:t>1</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7794510"/>
                  </a:ext>
                </a:extLst>
              </a:tr>
            </a:tbl>
          </a:graphicData>
        </a:graphic>
      </p:graphicFrame>
      <p:sp>
        <p:nvSpPr>
          <p:cNvPr id="6" name="Title 1">
            <a:extLst>
              <a:ext uri="{FF2B5EF4-FFF2-40B4-BE49-F238E27FC236}">
                <a16:creationId xmlns:a16="http://schemas.microsoft.com/office/drawing/2014/main" id="{59EC757A-D244-4D78-BD1D-620A711F0F99}"/>
              </a:ext>
            </a:extLst>
          </p:cNvPr>
          <p:cNvSpPr txBox="1">
            <a:spLocks/>
          </p:cNvSpPr>
          <p:nvPr/>
        </p:nvSpPr>
        <p:spPr>
          <a:xfrm>
            <a:off x="200025" y="190500"/>
            <a:ext cx="10515600" cy="711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Compute The All-Chain Set</a:t>
            </a:r>
          </a:p>
        </p:txBody>
      </p:sp>
      <p:grpSp>
        <p:nvGrpSpPr>
          <p:cNvPr id="3" name="Group 2">
            <a:extLst>
              <a:ext uri="{FF2B5EF4-FFF2-40B4-BE49-F238E27FC236}">
                <a16:creationId xmlns:a16="http://schemas.microsoft.com/office/drawing/2014/main" id="{8D2402CF-2B99-4DBD-A6A8-BFD8D6F7A93B}"/>
              </a:ext>
            </a:extLst>
          </p:cNvPr>
          <p:cNvGrpSpPr/>
          <p:nvPr/>
        </p:nvGrpSpPr>
        <p:grpSpPr>
          <a:xfrm>
            <a:off x="1382993" y="1481233"/>
            <a:ext cx="4632780" cy="2217532"/>
            <a:chOff x="1106246" y="1989503"/>
            <a:chExt cx="3629589" cy="1492841"/>
          </a:xfrm>
        </p:grpSpPr>
        <p:sp>
          <p:nvSpPr>
            <p:cNvPr id="4" name="Rectangle 3">
              <a:extLst>
                <a:ext uri="{FF2B5EF4-FFF2-40B4-BE49-F238E27FC236}">
                  <a16:creationId xmlns:a16="http://schemas.microsoft.com/office/drawing/2014/main" id="{C2B5E9F9-C54A-4559-A41A-CA8462574533}"/>
                </a:ext>
              </a:extLst>
            </p:cNvPr>
            <p:cNvSpPr/>
            <p:nvPr/>
          </p:nvSpPr>
          <p:spPr>
            <a:xfrm>
              <a:off x="1106246" y="2619948"/>
              <a:ext cx="3629589" cy="248634"/>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47    32    1   22   2   58    3   36    4   -5    5   40</a:t>
              </a:r>
              <a:endParaRPr lang="en-US" dirty="0"/>
            </a:p>
          </p:txBody>
        </p:sp>
        <p:grpSp>
          <p:nvGrpSpPr>
            <p:cNvPr id="5" name="Group 4">
              <a:extLst>
                <a:ext uri="{FF2B5EF4-FFF2-40B4-BE49-F238E27FC236}">
                  <a16:creationId xmlns:a16="http://schemas.microsoft.com/office/drawing/2014/main" id="{E6E6CA5F-E302-484D-AEC5-DE60A11E513B}"/>
                </a:ext>
              </a:extLst>
            </p:cNvPr>
            <p:cNvGrpSpPr/>
            <p:nvPr/>
          </p:nvGrpSpPr>
          <p:grpSpPr>
            <a:xfrm>
              <a:off x="1219200" y="1989503"/>
              <a:ext cx="3371543" cy="1492841"/>
              <a:chOff x="2419657" y="2144578"/>
              <a:chExt cx="3371543" cy="1492841"/>
            </a:xfrm>
          </p:grpSpPr>
          <p:sp>
            <p:nvSpPr>
              <p:cNvPr id="8" name="Freeform: Shape 7">
                <a:extLst>
                  <a:ext uri="{FF2B5EF4-FFF2-40B4-BE49-F238E27FC236}">
                    <a16:creationId xmlns:a16="http://schemas.microsoft.com/office/drawing/2014/main" id="{699F7397-FCD9-48A1-801B-ADCBDF64BB43}"/>
                  </a:ext>
                </a:extLst>
              </p:cNvPr>
              <p:cNvSpPr/>
              <p:nvPr/>
            </p:nvSpPr>
            <p:spPr>
              <a:xfrm>
                <a:off x="2484893" y="2208514"/>
                <a:ext cx="3201368" cy="581902"/>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7030A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eeform: Shape 8">
                <a:extLst>
                  <a:ext uri="{FF2B5EF4-FFF2-40B4-BE49-F238E27FC236}">
                    <a16:creationId xmlns:a16="http://schemas.microsoft.com/office/drawing/2014/main" id="{69F9A63F-DF96-42AD-8AF6-DE7DA80AC3AB}"/>
                  </a:ext>
                </a:extLst>
              </p:cNvPr>
              <p:cNvSpPr/>
              <p:nvPr/>
            </p:nvSpPr>
            <p:spPr>
              <a:xfrm>
                <a:off x="2835267" y="2433706"/>
                <a:ext cx="1643704" cy="356709"/>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964941D-5249-4886-98FB-159F15D7EB50}"/>
                  </a:ext>
                </a:extLst>
              </p:cNvPr>
              <p:cNvSpPr/>
              <p:nvPr/>
            </p:nvSpPr>
            <p:spPr>
              <a:xfrm>
                <a:off x="3116237" y="2610400"/>
                <a:ext cx="54958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1FEDF7A-FD72-4E17-9094-3C360AD907E7}"/>
                  </a:ext>
                </a:extLst>
              </p:cNvPr>
              <p:cNvSpPr/>
              <p:nvPr/>
            </p:nvSpPr>
            <p:spPr>
              <a:xfrm>
                <a:off x="3679176" y="2610400"/>
                <a:ext cx="552765" cy="17218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C8E346C-1D57-4961-B254-E60C43157AF1}"/>
                  </a:ext>
                </a:extLst>
              </p:cNvPr>
              <p:cNvSpPr/>
              <p:nvPr/>
            </p:nvSpPr>
            <p:spPr>
              <a:xfrm>
                <a:off x="4245300" y="2610400"/>
                <a:ext cx="593581"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506DBCE-7424-4DFB-818E-D5E3C77C8298}"/>
                  </a:ext>
                </a:extLst>
              </p:cNvPr>
              <p:cNvSpPr/>
              <p:nvPr/>
            </p:nvSpPr>
            <p:spPr>
              <a:xfrm>
                <a:off x="4838881" y="2606485"/>
                <a:ext cx="54353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E3EBA2B-B733-4D6A-A5D5-43C95FC2045B}"/>
                  </a:ext>
                </a:extLst>
              </p:cNvPr>
              <p:cNvSpPr/>
              <p:nvPr/>
            </p:nvSpPr>
            <p:spPr>
              <a:xfrm flipV="1">
                <a:off x="3196331" y="3007957"/>
                <a:ext cx="485031" cy="12092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2D4B62BC-B42A-42EB-AB7F-0CEB4970FDEC}"/>
                  </a:ext>
                </a:extLst>
              </p:cNvPr>
              <p:cNvSpPr/>
              <p:nvPr/>
            </p:nvSpPr>
            <p:spPr>
              <a:xfrm flipV="1">
                <a:off x="3680744" y="3000127"/>
                <a:ext cx="540190" cy="1997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ED1C229-358D-49D1-9C92-A9FF9BFE5905}"/>
                  </a:ext>
                </a:extLst>
              </p:cNvPr>
              <p:cNvSpPr/>
              <p:nvPr/>
            </p:nvSpPr>
            <p:spPr>
              <a:xfrm flipV="1">
                <a:off x="4218349" y="3007959"/>
                <a:ext cx="581013" cy="20879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6414FD9-36DE-4B1A-976A-6AAD87AF4B61}"/>
                  </a:ext>
                </a:extLst>
              </p:cNvPr>
              <p:cNvSpPr/>
              <p:nvPr/>
            </p:nvSpPr>
            <p:spPr>
              <a:xfrm flipV="1">
                <a:off x="4798623" y="3004043"/>
                <a:ext cx="583787" cy="20879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2345AC23-4B82-4ABC-B0F4-F749FC1D2CE4}"/>
                  </a:ext>
                </a:extLst>
              </p:cNvPr>
              <p:cNvSpPr/>
              <p:nvPr/>
            </p:nvSpPr>
            <p:spPr>
              <a:xfrm>
                <a:off x="4536120" y="2144578"/>
                <a:ext cx="1255080" cy="63828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8DE9F84F-A18E-4F96-9740-2DC00D44F2D4}"/>
                  </a:ext>
                </a:extLst>
              </p:cNvPr>
              <p:cNvSpPr/>
              <p:nvPr/>
            </p:nvSpPr>
            <p:spPr>
              <a:xfrm>
                <a:off x="5110315" y="2726894"/>
                <a:ext cx="219607" cy="74713"/>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2"/>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847EC00-69F4-4339-8680-9A1C3B28EDCA}"/>
                  </a:ext>
                </a:extLst>
              </p:cNvPr>
              <p:cNvSpPr/>
              <p:nvPr/>
            </p:nvSpPr>
            <p:spPr>
              <a:xfrm flipV="1">
                <a:off x="2490505" y="3003847"/>
                <a:ext cx="279418" cy="7247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9B59AC9-D2BE-43F0-AE15-9287FE295328}"/>
                  </a:ext>
                </a:extLst>
              </p:cNvPr>
              <p:cNvSpPr/>
              <p:nvPr/>
            </p:nvSpPr>
            <p:spPr>
              <a:xfrm flipV="1">
                <a:off x="2937639" y="3007956"/>
                <a:ext cx="164978" cy="6836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1962214-F1C2-47C8-8164-C7A51FBF3765}"/>
                  </a:ext>
                </a:extLst>
              </p:cNvPr>
              <p:cNvSpPr/>
              <p:nvPr/>
            </p:nvSpPr>
            <p:spPr>
              <a:xfrm flipV="1">
                <a:off x="2850036" y="3003630"/>
                <a:ext cx="579113" cy="191437"/>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000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75B651BD-8993-4882-A15A-BADFF384FEE5}"/>
                  </a:ext>
                </a:extLst>
              </p:cNvPr>
              <p:cNvSpPr/>
              <p:nvPr/>
            </p:nvSpPr>
            <p:spPr>
              <a:xfrm flipV="1">
                <a:off x="2419657" y="3005434"/>
                <a:ext cx="1522332" cy="615351"/>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4"/>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47FB72A-9B1B-4B39-807F-22F1ABB0775E}"/>
                  </a:ext>
                </a:extLst>
              </p:cNvPr>
              <p:cNvSpPr/>
              <p:nvPr/>
            </p:nvSpPr>
            <p:spPr>
              <a:xfrm flipV="1">
                <a:off x="2771611" y="3002089"/>
                <a:ext cx="1761141" cy="635330"/>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892750D-A69A-459C-BDF3-7F67033E3169}"/>
                  </a:ext>
                </a:extLst>
              </p:cNvPr>
              <p:cNvSpPr/>
              <p:nvPr/>
            </p:nvSpPr>
            <p:spPr>
              <a:xfrm flipV="1">
                <a:off x="3117492" y="3016743"/>
                <a:ext cx="1944005" cy="50512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B050"/>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3316627-3BF3-4B0A-9219-9D6BD1A3FE7D}"/>
                  </a:ext>
                </a:extLst>
              </p:cNvPr>
              <p:cNvSpPr/>
              <p:nvPr/>
            </p:nvSpPr>
            <p:spPr>
              <a:xfrm flipV="1">
                <a:off x="4547100" y="3003101"/>
                <a:ext cx="1149345" cy="463882"/>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00CCFF"/>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BF19333-4523-4A6E-9A82-E0F6DB99A9B6}"/>
                  </a:ext>
                </a:extLst>
              </p:cNvPr>
              <p:cNvSpPr/>
              <p:nvPr/>
            </p:nvSpPr>
            <p:spPr>
              <a:xfrm>
                <a:off x="3388333" y="2307430"/>
                <a:ext cx="1144419" cy="491691"/>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000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25977A6-F523-45DA-9DA5-3F9BA6A219D6}"/>
                  </a:ext>
                </a:extLst>
              </p:cNvPr>
              <p:cNvSpPr/>
              <p:nvPr/>
            </p:nvSpPr>
            <p:spPr>
              <a:xfrm>
                <a:off x="5382410" y="2732075"/>
                <a:ext cx="205933" cy="45719"/>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accent2"/>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reeform: Shape 6">
              <a:extLst>
                <a:ext uri="{FF2B5EF4-FFF2-40B4-BE49-F238E27FC236}">
                  <a16:creationId xmlns:a16="http://schemas.microsoft.com/office/drawing/2014/main" id="{3886F1D9-4205-4458-AB58-4CD2448B21A8}"/>
                </a:ext>
              </a:extLst>
            </p:cNvPr>
            <p:cNvSpPr/>
            <p:nvPr/>
          </p:nvSpPr>
          <p:spPr>
            <a:xfrm>
              <a:off x="2809045" y="2097470"/>
              <a:ext cx="1733909" cy="546328"/>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rgbClr val="FFC000"/>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D9758269-8D56-4518-BA6A-5DC940424A63}"/>
              </a:ext>
            </a:extLst>
          </p:cNvPr>
          <p:cNvSpPr/>
          <p:nvPr/>
        </p:nvSpPr>
        <p:spPr>
          <a:xfrm>
            <a:off x="6672200" y="2295582"/>
            <a:ext cx="549580" cy="180016"/>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90CD3A7B-FCB7-4658-A2E0-DCADF858C576}"/>
              </a:ext>
            </a:extLst>
          </p:cNvPr>
          <p:cNvSpPr/>
          <p:nvPr/>
        </p:nvSpPr>
        <p:spPr>
          <a:xfrm flipV="1">
            <a:off x="6722582" y="2940229"/>
            <a:ext cx="485031" cy="120925"/>
          </a:xfrm>
          <a:custGeom>
            <a:avLst/>
            <a:gdLst>
              <a:gd name="connsiteX0" fmla="*/ 0 w 5867400"/>
              <a:gd name="connsiteY0" fmla="*/ 1014047 h 1019909"/>
              <a:gd name="connsiteX1" fmla="*/ 3153507 w 5867400"/>
              <a:gd name="connsiteY1" fmla="*/ 1 h 1019909"/>
              <a:gd name="connsiteX2" fmla="*/ 5867400 w 5867400"/>
              <a:gd name="connsiteY2" fmla="*/ 1019909 h 1019909"/>
            </a:gdLst>
            <a:ahLst/>
            <a:cxnLst>
              <a:cxn ang="0">
                <a:pos x="connsiteX0" y="connsiteY0"/>
              </a:cxn>
              <a:cxn ang="0">
                <a:pos x="connsiteX1" y="connsiteY1"/>
              </a:cxn>
              <a:cxn ang="0">
                <a:pos x="connsiteX2" y="connsiteY2"/>
              </a:cxn>
            </a:cxnLst>
            <a:rect l="l" t="t" r="r" b="b"/>
            <a:pathLst>
              <a:path w="5867400" h="1019909">
                <a:moveTo>
                  <a:pt x="0" y="1014047"/>
                </a:moveTo>
                <a:cubicBezTo>
                  <a:pt x="1087803" y="506535"/>
                  <a:pt x="2175607" y="-976"/>
                  <a:pt x="3153507" y="1"/>
                </a:cubicBezTo>
                <a:cubicBezTo>
                  <a:pt x="4131407" y="978"/>
                  <a:pt x="5336931" y="776655"/>
                  <a:pt x="5867400" y="1019909"/>
                </a:cubicBezTo>
              </a:path>
            </a:pathLst>
          </a:custGeom>
          <a:noFill/>
          <a:ln>
            <a:solidFill>
              <a:schemeClr val="tx1"/>
            </a:solidFill>
            <a:headEnd type="stealth"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17FD07DB-2EC3-47F4-9AE0-6F5FA298F268}"/>
              </a:ext>
            </a:extLst>
          </p:cNvPr>
          <p:cNvSpPr txBox="1"/>
          <p:nvPr/>
        </p:nvSpPr>
        <p:spPr>
          <a:xfrm>
            <a:off x="7325212" y="2346231"/>
            <a:ext cx="3124200" cy="369332"/>
          </a:xfrm>
          <a:prstGeom prst="rect">
            <a:avLst/>
          </a:prstGeom>
          <a:noFill/>
        </p:spPr>
        <p:txBody>
          <a:bodyPr wrap="square" rtlCol="0">
            <a:spAutoFit/>
          </a:bodyPr>
          <a:lstStyle/>
          <a:p>
            <a:r>
              <a:rPr lang="en-US" dirty="0"/>
              <a:t>Right Nearest Neighbor </a:t>
            </a:r>
            <a:r>
              <a:rPr lang="en-US" i="1" dirty="0"/>
              <a:t>(RNN)</a:t>
            </a:r>
          </a:p>
        </p:txBody>
      </p:sp>
      <p:sp>
        <p:nvSpPr>
          <p:cNvPr id="32" name="TextBox 31">
            <a:extLst>
              <a:ext uri="{FF2B5EF4-FFF2-40B4-BE49-F238E27FC236}">
                <a16:creationId xmlns:a16="http://schemas.microsoft.com/office/drawing/2014/main" id="{9DA0180F-E1F0-46FA-B83F-8EF343F2063B}"/>
              </a:ext>
            </a:extLst>
          </p:cNvPr>
          <p:cNvSpPr txBox="1"/>
          <p:nvPr/>
        </p:nvSpPr>
        <p:spPr>
          <a:xfrm>
            <a:off x="7325212" y="2757862"/>
            <a:ext cx="3124200" cy="369332"/>
          </a:xfrm>
          <a:prstGeom prst="rect">
            <a:avLst/>
          </a:prstGeom>
          <a:noFill/>
        </p:spPr>
        <p:txBody>
          <a:bodyPr wrap="square" rtlCol="0">
            <a:spAutoFit/>
          </a:bodyPr>
          <a:lstStyle/>
          <a:p>
            <a:r>
              <a:rPr lang="en-US" dirty="0"/>
              <a:t>Left Nearest Neighbor </a:t>
            </a:r>
            <a:r>
              <a:rPr lang="en-US" i="1" dirty="0"/>
              <a:t>(LNN)</a:t>
            </a:r>
          </a:p>
        </p:txBody>
      </p:sp>
      <p:sp>
        <p:nvSpPr>
          <p:cNvPr id="39" name="TextBox 38">
            <a:extLst>
              <a:ext uri="{FF2B5EF4-FFF2-40B4-BE49-F238E27FC236}">
                <a16:creationId xmlns:a16="http://schemas.microsoft.com/office/drawing/2014/main" id="{1DF7FB83-14F4-4C8E-A929-F915A08F57EB}"/>
              </a:ext>
            </a:extLst>
          </p:cNvPr>
          <p:cNvSpPr txBox="1"/>
          <p:nvPr/>
        </p:nvSpPr>
        <p:spPr>
          <a:xfrm>
            <a:off x="2038020" y="4259382"/>
            <a:ext cx="480488" cy="430887"/>
          </a:xfrm>
          <a:prstGeom prst="rect">
            <a:avLst/>
          </a:prstGeom>
          <a:noFill/>
        </p:spPr>
        <p:txBody>
          <a:bodyPr wrap="square" rtlCol="0">
            <a:spAutoFit/>
          </a:bodyPr>
          <a:lstStyle/>
          <a:p>
            <a:r>
              <a:rPr lang="en-US" sz="2200" dirty="0"/>
              <a:t>-5</a:t>
            </a:r>
          </a:p>
        </p:txBody>
      </p:sp>
      <p:sp>
        <p:nvSpPr>
          <p:cNvPr id="40" name="TextBox 39">
            <a:extLst>
              <a:ext uri="{FF2B5EF4-FFF2-40B4-BE49-F238E27FC236}">
                <a16:creationId xmlns:a16="http://schemas.microsoft.com/office/drawing/2014/main" id="{16532E19-518C-4FA1-A207-287DB0EF26E9}"/>
              </a:ext>
            </a:extLst>
          </p:cNvPr>
          <p:cNvSpPr txBox="1"/>
          <p:nvPr/>
        </p:nvSpPr>
        <p:spPr>
          <a:xfrm>
            <a:off x="1942348" y="5316528"/>
            <a:ext cx="503739" cy="430887"/>
          </a:xfrm>
          <a:prstGeom prst="rect">
            <a:avLst/>
          </a:prstGeom>
          <a:noFill/>
        </p:spPr>
        <p:txBody>
          <a:bodyPr wrap="square" rtlCol="0">
            <a:spAutoFit/>
          </a:bodyPr>
          <a:lstStyle/>
          <a:p>
            <a:r>
              <a:rPr lang="en-US" sz="2200" dirty="0"/>
              <a:t>47</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CAF3392D-7B69-403A-9BD5-59E6F25689F2}"/>
                  </a:ext>
                </a:extLst>
              </p:cNvPr>
              <p:cNvSpPr txBox="1"/>
              <p:nvPr/>
            </p:nvSpPr>
            <p:spPr>
              <a:xfrm>
                <a:off x="2712400" y="5316527"/>
                <a:ext cx="1851261" cy="430887"/>
              </a:xfrm>
              <a:prstGeom prst="rect">
                <a:avLst/>
              </a:prstGeom>
              <a:noFill/>
            </p:spPr>
            <p:txBody>
              <a:bodyPr wrap="square" rtlCol="0">
                <a:spAutoFit/>
              </a:bodyPr>
              <a:lstStyle/>
              <a:p>
                <a:r>
                  <a:rPr lang="en-US" sz="2200" dirty="0"/>
                  <a:t>32</a:t>
                </a:r>
                <a14:m>
                  <m:oMath xmlns:m="http://schemas.openxmlformats.org/officeDocument/2006/math">
                    <m:r>
                      <a:rPr lang="en-US" sz="2200" b="0" i="0" smtClean="0">
                        <a:latin typeface="Cambria Math" panose="02040503050406030204" pitchFamily="18" charset="0"/>
                        <a:ea typeface="Cambria Math" panose="02040503050406030204" pitchFamily="18" charset="0"/>
                      </a:rPr>
                      <m:t> </m:t>
                    </m:r>
                    <m:r>
                      <a:rPr lang="en-US" sz="220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 </m:t>
                    </m:r>
                  </m:oMath>
                </a14:m>
                <a:r>
                  <a:rPr lang="en-US" sz="2200" dirty="0"/>
                  <a:t>36</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40</a:t>
                </a:r>
              </a:p>
            </p:txBody>
          </p:sp>
        </mc:Choice>
        <mc:Fallback xmlns="">
          <p:sp>
            <p:nvSpPr>
              <p:cNvPr id="42" name="TextBox 41">
                <a:extLst>
                  <a:ext uri="{FF2B5EF4-FFF2-40B4-BE49-F238E27FC236}">
                    <a16:creationId xmlns:a16="http://schemas.microsoft.com/office/drawing/2014/main" id="{CAF3392D-7B69-403A-9BD5-59E6F25689F2}"/>
                  </a:ext>
                </a:extLst>
              </p:cNvPr>
              <p:cNvSpPr txBox="1">
                <a:spLocks noRot="1" noChangeAspect="1" noMove="1" noResize="1" noEditPoints="1" noAdjustHandles="1" noChangeArrowheads="1" noChangeShapeType="1" noTextEdit="1"/>
              </p:cNvSpPr>
              <p:nvPr/>
            </p:nvSpPr>
            <p:spPr>
              <a:xfrm>
                <a:off x="2712400" y="5316527"/>
                <a:ext cx="1851261" cy="430887"/>
              </a:xfrm>
              <a:prstGeom prst="rect">
                <a:avLst/>
              </a:prstGeom>
              <a:blipFill>
                <a:blip r:embed="rId2"/>
                <a:stretch>
                  <a:fillRect l="-4276" t="-9859" b="-281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7FC8DF07-9308-45A0-B7CE-E4B4ED295075}"/>
                  </a:ext>
                </a:extLst>
              </p:cNvPr>
              <p:cNvSpPr txBox="1"/>
              <p:nvPr/>
            </p:nvSpPr>
            <p:spPr>
              <a:xfrm>
                <a:off x="4976126" y="5296220"/>
                <a:ext cx="2356360" cy="430887"/>
              </a:xfrm>
              <a:prstGeom prst="rect">
                <a:avLst/>
              </a:prstGeom>
              <a:noFill/>
            </p:spPr>
            <p:txBody>
              <a:bodyPr wrap="square" rtlCol="0">
                <a:spAutoFit/>
              </a:bodyPr>
              <a:lstStyle/>
              <a:p>
                <a:r>
                  <a:rPr lang="en-US" sz="2200" dirty="0"/>
                  <a:t>1</a:t>
                </a:r>
                <a14:m>
                  <m:oMath xmlns:m="http://schemas.openxmlformats.org/officeDocument/2006/math">
                    <m:r>
                      <a:rPr lang="en-US" sz="2200" b="0" i="0" smtClean="0">
                        <a:latin typeface="Cambria Math" panose="02040503050406030204" pitchFamily="18" charset="0"/>
                        <a:ea typeface="Cambria Math" panose="02040503050406030204" pitchFamily="18" charset="0"/>
                      </a:rPr>
                      <m:t> </m:t>
                    </m:r>
                    <m:r>
                      <a:rPr lang="en-US" sz="2200" i="1" smtClean="0">
                        <a:latin typeface="Cambria Math" panose="02040503050406030204" pitchFamily="18" charset="0"/>
                        <a:ea typeface="Cambria Math" panose="02040503050406030204" pitchFamily="18" charset="0"/>
                      </a:rPr>
                      <m:t>⇌</m:t>
                    </m:r>
                  </m:oMath>
                </a14:m>
                <a:r>
                  <a:rPr lang="en-US" sz="2200" dirty="0"/>
                  <a:t> 2</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3</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4</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5</a:t>
                </a:r>
              </a:p>
            </p:txBody>
          </p:sp>
        </mc:Choice>
        <mc:Fallback xmlns="">
          <p:sp>
            <p:nvSpPr>
              <p:cNvPr id="43" name="TextBox 42">
                <a:extLst>
                  <a:ext uri="{FF2B5EF4-FFF2-40B4-BE49-F238E27FC236}">
                    <a16:creationId xmlns:a16="http://schemas.microsoft.com/office/drawing/2014/main" id="{7FC8DF07-9308-45A0-B7CE-E4B4ED295075}"/>
                  </a:ext>
                </a:extLst>
              </p:cNvPr>
              <p:cNvSpPr txBox="1">
                <a:spLocks noRot="1" noChangeAspect="1" noMove="1" noResize="1" noEditPoints="1" noAdjustHandles="1" noChangeArrowheads="1" noChangeShapeType="1" noTextEdit="1"/>
              </p:cNvSpPr>
              <p:nvPr/>
            </p:nvSpPr>
            <p:spPr>
              <a:xfrm>
                <a:off x="4976126" y="5296220"/>
                <a:ext cx="2356360" cy="430887"/>
              </a:xfrm>
              <a:prstGeom prst="rect">
                <a:avLst/>
              </a:prstGeom>
              <a:blipFill>
                <a:blip r:embed="rId3"/>
                <a:stretch>
                  <a:fillRect l="-3359" t="-10000" r="-1292" b="-28571"/>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id="{EC3F3FFF-C4E1-4250-9424-24363206658B}"/>
              </a:ext>
            </a:extLst>
          </p:cNvPr>
          <p:cNvSpPr txBox="1"/>
          <p:nvPr/>
        </p:nvSpPr>
        <p:spPr>
          <a:xfrm>
            <a:off x="7744951" y="5296219"/>
            <a:ext cx="474237" cy="430887"/>
          </a:xfrm>
          <a:prstGeom prst="rect">
            <a:avLst/>
          </a:prstGeom>
          <a:noFill/>
        </p:spPr>
        <p:txBody>
          <a:bodyPr wrap="square" rtlCol="0">
            <a:spAutoFit/>
          </a:bodyPr>
          <a:lstStyle/>
          <a:p>
            <a:r>
              <a:rPr lang="en-US" sz="2200" dirty="0"/>
              <a:t>22</a:t>
            </a:r>
          </a:p>
        </p:txBody>
      </p:sp>
      <p:sp>
        <p:nvSpPr>
          <p:cNvPr id="45" name="TextBox 44">
            <a:extLst>
              <a:ext uri="{FF2B5EF4-FFF2-40B4-BE49-F238E27FC236}">
                <a16:creationId xmlns:a16="http://schemas.microsoft.com/office/drawing/2014/main" id="{6532D29C-3D07-426D-8924-8FE1C1F65B4B}"/>
              </a:ext>
            </a:extLst>
          </p:cNvPr>
          <p:cNvSpPr txBox="1"/>
          <p:nvPr/>
        </p:nvSpPr>
        <p:spPr>
          <a:xfrm>
            <a:off x="8631653" y="5296218"/>
            <a:ext cx="523996" cy="430887"/>
          </a:xfrm>
          <a:prstGeom prst="rect">
            <a:avLst/>
          </a:prstGeom>
          <a:noFill/>
        </p:spPr>
        <p:txBody>
          <a:bodyPr wrap="square" rtlCol="0">
            <a:spAutoFit/>
          </a:bodyPr>
          <a:lstStyle/>
          <a:p>
            <a:r>
              <a:rPr lang="en-US" sz="2200" dirty="0"/>
              <a:t>58</a:t>
            </a:r>
          </a:p>
        </p:txBody>
      </p:sp>
      <p:sp>
        <p:nvSpPr>
          <p:cNvPr id="46" name="TextBox 45">
            <a:extLst>
              <a:ext uri="{FF2B5EF4-FFF2-40B4-BE49-F238E27FC236}">
                <a16:creationId xmlns:a16="http://schemas.microsoft.com/office/drawing/2014/main" id="{EC441864-B222-4CE8-A20A-899AADAA3915}"/>
              </a:ext>
            </a:extLst>
          </p:cNvPr>
          <p:cNvSpPr txBox="1"/>
          <p:nvPr/>
        </p:nvSpPr>
        <p:spPr>
          <a:xfrm>
            <a:off x="9443275" y="5296217"/>
            <a:ext cx="480488" cy="430887"/>
          </a:xfrm>
          <a:prstGeom prst="rect">
            <a:avLst/>
          </a:prstGeom>
          <a:noFill/>
        </p:spPr>
        <p:txBody>
          <a:bodyPr wrap="square" rtlCol="0">
            <a:spAutoFit/>
          </a:bodyPr>
          <a:lstStyle/>
          <a:p>
            <a:r>
              <a:rPr lang="en-US" sz="2200" dirty="0"/>
              <a:t>-5</a:t>
            </a:r>
          </a:p>
        </p:txBody>
      </p:sp>
      <p:sp>
        <p:nvSpPr>
          <p:cNvPr id="33" name="Rectangle 32">
            <a:extLst>
              <a:ext uri="{FF2B5EF4-FFF2-40B4-BE49-F238E27FC236}">
                <a16:creationId xmlns:a16="http://schemas.microsoft.com/office/drawing/2014/main" id="{D32E7EA5-9B94-4FC7-9146-138EC348F5D4}"/>
              </a:ext>
            </a:extLst>
          </p:cNvPr>
          <p:cNvSpPr/>
          <p:nvPr/>
        </p:nvSpPr>
        <p:spPr>
          <a:xfrm>
            <a:off x="524741" y="6095659"/>
            <a:ext cx="12198927" cy="430887"/>
          </a:xfrm>
          <a:prstGeom prst="rect">
            <a:avLst/>
          </a:prstGeom>
        </p:spPr>
        <p:txBody>
          <a:bodyPr wrap="square">
            <a:spAutoFit/>
          </a:bodyPr>
          <a:lstStyle/>
          <a:p>
            <a:r>
              <a:rPr lang="en-US" sz="2200" dirty="0">
                <a:solidFill>
                  <a:srgbClr val="0000FF"/>
                </a:solidFill>
              </a:rPr>
              <a:t>Once we have the left/right matrix profile indices, the all-chain set can be computed in </a:t>
            </a:r>
            <a:r>
              <a:rPr lang="en-US" sz="2200" b="1" i="1" dirty="0">
                <a:solidFill>
                  <a:srgbClr val="0000FF"/>
                </a:solidFill>
              </a:rPr>
              <a:t>O</a:t>
            </a:r>
            <a:r>
              <a:rPr lang="en-US" sz="2200" b="1" dirty="0">
                <a:solidFill>
                  <a:srgbClr val="0000FF"/>
                </a:solidFill>
              </a:rPr>
              <a:t>(</a:t>
            </a:r>
            <a:r>
              <a:rPr lang="en-US" sz="2200" b="1" i="1" dirty="0">
                <a:solidFill>
                  <a:srgbClr val="0000FF"/>
                </a:solidFill>
              </a:rPr>
              <a:t>n</a:t>
            </a:r>
            <a:r>
              <a:rPr lang="en-US" sz="2200" b="1" dirty="0">
                <a:solidFill>
                  <a:srgbClr val="0000FF"/>
                </a:solidFill>
              </a:rPr>
              <a:t>)</a:t>
            </a:r>
            <a:r>
              <a:rPr lang="en-US" sz="2200" dirty="0">
                <a:solidFill>
                  <a:srgbClr val="0000FF"/>
                </a:solidFill>
              </a:rPr>
              <a:t> time.</a:t>
            </a:r>
          </a:p>
        </p:txBody>
      </p:sp>
      <p:sp>
        <p:nvSpPr>
          <p:cNvPr id="47" name="Slide Number Placeholder 205">
            <a:extLst>
              <a:ext uri="{FF2B5EF4-FFF2-40B4-BE49-F238E27FC236}">
                <a16:creationId xmlns:a16="http://schemas.microsoft.com/office/drawing/2014/main" id="{CDE23C1D-1262-490C-A642-95C948422D70}"/>
              </a:ext>
            </a:extLst>
          </p:cNvPr>
          <p:cNvSpPr>
            <a:spLocks noGrp="1"/>
          </p:cNvSpPr>
          <p:nvPr>
            <p:ph type="sldNum" sz="quarter" idx="12"/>
          </p:nvPr>
        </p:nvSpPr>
        <p:spPr>
          <a:xfrm>
            <a:off x="8610600" y="6356350"/>
            <a:ext cx="2743200" cy="365125"/>
          </a:xfrm>
        </p:spPr>
        <p:txBody>
          <a:bodyPr/>
          <a:lstStyle/>
          <a:p>
            <a:r>
              <a:rPr lang="en-US" dirty="0"/>
              <a:t>15</a:t>
            </a:r>
          </a:p>
        </p:txBody>
      </p:sp>
    </p:spTree>
    <p:extLst>
      <p:ext uri="{BB962C8B-B14F-4D97-AF65-F5344CB8AC3E}">
        <p14:creationId xmlns:p14="http://schemas.microsoft.com/office/powerpoint/2010/main" val="2277090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9EC757A-D244-4D78-BD1D-620A711F0F99}"/>
              </a:ext>
            </a:extLst>
          </p:cNvPr>
          <p:cNvSpPr txBox="1">
            <a:spLocks/>
          </p:cNvSpPr>
          <p:nvPr/>
        </p:nvSpPr>
        <p:spPr>
          <a:xfrm>
            <a:off x="200025" y="190500"/>
            <a:ext cx="10515600" cy="711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The Unanchored Chain</a:t>
            </a:r>
          </a:p>
        </p:txBody>
      </p:sp>
      <p:sp>
        <p:nvSpPr>
          <p:cNvPr id="54" name="TextBox 53">
            <a:extLst>
              <a:ext uri="{FF2B5EF4-FFF2-40B4-BE49-F238E27FC236}">
                <a16:creationId xmlns:a16="http://schemas.microsoft.com/office/drawing/2014/main" id="{DBCBB0B5-7DEA-4ACF-ADC0-E702E79B95F2}"/>
              </a:ext>
            </a:extLst>
          </p:cNvPr>
          <p:cNvSpPr txBox="1"/>
          <p:nvPr/>
        </p:nvSpPr>
        <p:spPr>
          <a:xfrm>
            <a:off x="1724462" y="2718884"/>
            <a:ext cx="1463399" cy="430887"/>
          </a:xfrm>
          <a:prstGeom prst="rect">
            <a:avLst/>
          </a:prstGeom>
          <a:noFill/>
        </p:spPr>
        <p:txBody>
          <a:bodyPr wrap="square" rtlCol="0">
            <a:spAutoFit/>
          </a:bodyPr>
          <a:lstStyle/>
          <a:p>
            <a:r>
              <a:rPr lang="en-US" sz="2200" dirty="0"/>
              <a:t>47</a:t>
            </a: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265B4F00-9642-4A4C-85A3-88FB63AE31D0}"/>
                  </a:ext>
                </a:extLst>
              </p:cNvPr>
              <p:cNvSpPr txBox="1"/>
              <p:nvPr/>
            </p:nvSpPr>
            <p:spPr>
              <a:xfrm>
                <a:off x="2533851" y="2718884"/>
                <a:ext cx="1851261" cy="430887"/>
              </a:xfrm>
              <a:prstGeom prst="rect">
                <a:avLst/>
              </a:prstGeom>
              <a:noFill/>
            </p:spPr>
            <p:txBody>
              <a:bodyPr wrap="square" rtlCol="0">
                <a:spAutoFit/>
              </a:bodyPr>
              <a:lstStyle/>
              <a:p>
                <a:r>
                  <a:rPr lang="en-US" sz="2200" dirty="0"/>
                  <a:t>32</a:t>
                </a:r>
                <a14:m>
                  <m:oMath xmlns:m="http://schemas.openxmlformats.org/officeDocument/2006/math">
                    <m:r>
                      <a:rPr lang="en-US" sz="2200" b="0" i="0" smtClean="0">
                        <a:latin typeface="Cambria Math" panose="02040503050406030204" pitchFamily="18" charset="0"/>
                        <a:ea typeface="Cambria Math" panose="02040503050406030204" pitchFamily="18" charset="0"/>
                      </a:rPr>
                      <m:t> </m:t>
                    </m:r>
                    <m:r>
                      <a:rPr lang="en-US" sz="220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 </m:t>
                    </m:r>
                  </m:oMath>
                </a14:m>
                <a:r>
                  <a:rPr lang="en-US" sz="2200" dirty="0"/>
                  <a:t>36</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40</a:t>
                </a:r>
              </a:p>
            </p:txBody>
          </p:sp>
        </mc:Choice>
        <mc:Fallback xmlns="">
          <p:sp>
            <p:nvSpPr>
              <p:cNvPr id="55" name="TextBox 54">
                <a:extLst>
                  <a:ext uri="{FF2B5EF4-FFF2-40B4-BE49-F238E27FC236}">
                    <a16:creationId xmlns:a16="http://schemas.microsoft.com/office/drawing/2014/main" id="{265B4F00-9642-4A4C-85A3-88FB63AE31D0}"/>
                  </a:ext>
                </a:extLst>
              </p:cNvPr>
              <p:cNvSpPr txBox="1">
                <a:spLocks noRot="1" noChangeAspect="1" noMove="1" noResize="1" noEditPoints="1" noAdjustHandles="1" noChangeArrowheads="1" noChangeShapeType="1" noTextEdit="1"/>
              </p:cNvSpPr>
              <p:nvPr/>
            </p:nvSpPr>
            <p:spPr>
              <a:xfrm>
                <a:off x="2533851" y="2718884"/>
                <a:ext cx="1851261" cy="430887"/>
              </a:xfrm>
              <a:prstGeom prst="rect">
                <a:avLst/>
              </a:prstGeom>
              <a:blipFill>
                <a:blip r:embed="rId2"/>
                <a:stretch>
                  <a:fillRect l="-4290" t="-9859" b="-281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988D2C43-74E3-465A-B86C-7EAFBD0B1F35}"/>
                  </a:ext>
                </a:extLst>
              </p:cNvPr>
              <p:cNvSpPr txBox="1"/>
              <p:nvPr/>
            </p:nvSpPr>
            <p:spPr>
              <a:xfrm>
                <a:off x="4595305" y="2718884"/>
                <a:ext cx="2356360" cy="430887"/>
              </a:xfrm>
              <a:prstGeom prst="rect">
                <a:avLst/>
              </a:prstGeom>
              <a:noFill/>
            </p:spPr>
            <p:txBody>
              <a:bodyPr wrap="square" rtlCol="0">
                <a:spAutoFit/>
              </a:bodyPr>
              <a:lstStyle/>
              <a:p>
                <a:r>
                  <a:rPr lang="en-US" sz="2200" dirty="0"/>
                  <a:t>1</a:t>
                </a:r>
                <a14:m>
                  <m:oMath xmlns:m="http://schemas.openxmlformats.org/officeDocument/2006/math">
                    <m:r>
                      <a:rPr lang="en-US" sz="2200" b="0" i="0" smtClean="0">
                        <a:latin typeface="Cambria Math" panose="02040503050406030204" pitchFamily="18" charset="0"/>
                        <a:ea typeface="Cambria Math" panose="02040503050406030204" pitchFamily="18" charset="0"/>
                      </a:rPr>
                      <m:t> </m:t>
                    </m:r>
                    <m:r>
                      <a:rPr lang="en-US" sz="2200" i="1" smtClean="0">
                        <a:latin typeface="Cambria Math" panose="02040503050406030204" pitchFamily="18" charset="0"/>
                        <a:ea typeface="Cambria Math" panose="02040503050406030204" pitchFamily="18" charset="0"/>
                      </a:rPr>
                      <m:t>⇌</m:t>
                    </m:r>
                  </m:oMath>
                </a14:m>
                <a:r>
                  <a:rPr lang="en-US" sz="2200" dirty="0"/>
                  <a:t> 2</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3</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4</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 </m:t>
                    </m:r>
                  </m:oMath>
                </a14:m>
                <a:r>
                  <a:rPr lang="en-US" sz="2200" dirty="0"/>
                  <a:t>5</a:t>
                </a:r>
              </a:p>
            </p:txBody>
          </p:sp>
        </mc:Choice>
        <mc:Fallback xmlns="">
          <p:sp>
            <p:nvSpPr>
              <p:cNvPr id="57" name="TextBox 56">
                <a:extLst>
                  <a:ext uri="{FF2B5EF4-FFF2-40B4-BE49-F238E27FC236}">
                    <a16:creationId xmlns:a16="http://schemas.microsoft.com/office/drawing/2014/main" id="{988D2C43-74E3-465A-B86C-7EAFBD0B1F35}"/>
                  </a:ext>
                </a:extLst>
              </p:cNvPr>
              <p:cNvSpPr txBox="1">
                <a:spLocks noRot="1" noChangeAspect="1" noMove="1" noResize="1" noEditPoints="1" noAdjustHandles="1" noChangeArrowheads="1" noChangeShapeType="1" noTextEdit="1"/>
              </p:cNvSpPr>
              <p:nvPr/>
            </p:nvSpPr>
            <p:spPr>
              <a:xfrm>
                <a:off x="4595305" y="2718884"/>
                <a:ext cx="2356360" cy="430887"/>
              </a:xfrm>
              <a:prstGeom prst="rect">
                <a:avLst/>
              </a:prstGeom>
              <a:blipFill>
                <a:blip r:embed="rId3"/>
                <a:stretch>
                  <a:fillRect l="-3368" t="-9859" r="-1554" b="-28169"/>
                </a:stretch>
              </a:blipFill>
            </p:spPr>
            <p:txBody>
              <a:bodyPr/>
              <a:lstStyle/>
              <a:p>
                <a:r>
                  <a:rPr lang="en-US">
                    <a:noFill/>
                  </a:rPr>
                  <a:t> </a:t>
                </a:r>
              </a:p>
            </p:txBody>
          </p:sp>
        </mc:Fallback>
      </mc:AlternateContent>
      <p:sp>
        <p:nvSpPr>
          <p:cNvPr id="58" name="TextBox 57">
            <a:extLst>
              <a:ext uri="{FF2B5EF4-FFF2-40B4-BE49-F238E27FC236}">
                <a16:creationId xmlns:a16="http://schemas.microsoft.com/office/drawing/2014/main" id="{9A51DC53-F9C9-4901-A724-74B8EB469CC5}"/>
              </a:ext>
            </a:extLst>
          </p:cNvPr>
          <p:cNvSpPr txBox="1"/>
          <p:nvPr/>
        </p:nvSpPr>
        <p:spPr>
          <a:xfrm>
            <a:off x="7391830" y="2707216"/>
            <a:ext cx="474237" cy="430887"/>
          </a:xfrm>
          <a:prstGeom prst="rect">
            <a:avLst/>
          </a:prstGeom>
          <a:noFill/>
        </p:spPr>
        <p:txBody>
          <a:bodyPr wrap="square" rtlCol="0">
            <a:spAutoFit/>
          </a:bodyPr>
          <a:lstStyle/>
          <a:p>
            <a:r>
              <a:rPr lang="en-US" sz="2200" dirty="0"/>
              <a:t>22</a:t>
            </a:r>
          </a:p>
        </p:txBody>
      </p:sp>
      <p:sp>
        <p:nvSpPr>
          <p:cNvPr id="59" name="TextBox 58">
            <a:extLst>
              <a:ext uri="{FF2B5EF4-FFF2-40B4-BE49-F238E27FC236}">
                <a16:creationId xmlns:a16="http://schemas.microsoft.com/office/drawing/2014/main" id="{43AF4E53-E8DC-41C7-8882-C744BB128F28}"/>
              </a:ext>
            </a:extLst>
          </p:cNvPr>
          <p:cNvSpPr txBox="1"/>
          <p:nvPr/>
        </p:nvSpPr>
        <p:spPr>
          <a:xfrm>
            <a:off x="8261670" y="2707216"/>
            <a:ext cx="523996" cy="430887"/>
          </a:xfrm>
          <a:prstGeom prst="rect">
            <a:avLst/>
          </a:prstGeom>
          <a:noFill/>
        </p:spPr>
        <p:txBody>
          <a:bodyPr wrap="square" rtlCol="0">
            <a:spAutoFit/>
          </a:bodyPr>
          <a:lstStyle/>
          <a:p>
            <a:r>
              <a:rPr lang="en-US" sz="2200" dirty="0"/>
              <a:t>58</a:t>
            </a:r>
          </a:p>
        </p:txBody>
      </p:sp>
      <p:sp>
        <p:nvSpPr>
          <p:cNvPr id="60" name="TextBox 59">
            <a:extLst>
              <a:ext uri="{FF2B5EF4-FFF2-40B4-BE49-F238E27FC236}">
                <a16:creationId xmlns:a16="http://schemas.microsoft.com/office/drawing/2014/main" id="{0C186FF2-C2E1-449A-9547-3B71AA773514}"/>
              </a:ext>
            </a:extLst>
          </p:cNvPr>
          <p:cNvSpPr txBox="1"/>
          <p:nvPr/>
        </p:nvSpPr>
        <p:spPr>
          <a:xfrm>
            <a:off x="9236639" y="2665652"/>
            <a:ext cx="1463399" cy="430887"/>
          </a:xfrm>
          <a:prstGeom prst="rect">
            <a:avLst/>
          </a:prstGeom>
          <a:noFill/>
        </p:spPr>
        <p:txBody>
          <a:bodyPr wrap="square" rtlCol="0">
            <a:spAutoFit/>
          </a:bodyPr>
          <a:lstStyle/>
          <a:p>
            <a:r>
              <a:rPr lang="en-US" sz="2200" dirty="0"/>
              <a:t>-5</a:t>
            </a:r>
          </a:p>
        </p:txBody>
      </p:sp>
      <p:sp>
        <p:nvSpPr>
          <p:cNvPr id="4" name="Rectangle 3">
            <a:extLst>
              <a:ext uri="{FF2B5EF4-FFF2-40B4-BE49-F238E27FC236}">
                <a16:creationId xmlns:a16="http://schemas.microsoft.com/office/drawing/2014/main" id="{1C6C0048-0D61-461D-BFBD-4A8ACBB0DD6B}"/>
              </a:ext>
            </a:extLst>
          </p:cNvPr>
          <p:cNvSpPr/>
          <p:nvPr/>
        </p:nvSpPr>
        <p:spPr>
          <a:xfrm>
            <a:off x="740282" y="1187914"/>
            <a:ext cx="10632569" cy="984885"/>
          </a:xfrm>
          <a:prstGeom prst="rect">
            <a:avLst/>
          </a:prstGeom>
        </p:spPr>
        <p:txBody>
          <a:bodyPr wrap="square">
            <a:spAutoFit/>
          </a:bodyPr>
          <a:lstStyle/>
          <a:p>
            <a:r>
              <a:rPr lang="en-US" sz="2800" dirty="0"/>
              <a:t>Once we have the all-chain set, we can simply find the unanchored chain as the longest chain in the set.</a:t>
            </a:r>
          </a:p>
        </p:txBody>
      </p:sp>
      <p:sp>
        <p:nvSpPr>
          <p:cNvPr id="2" name="Oval 1">
            <a:extLst>
              <a:ext uri="{FF2B5EF4-FFF2-40B4-BE49-F238E27FC236}">
                <a16:creationId xmlns:a16="http://schemas.microsoft.com/office/drawing/2014/main" id="{3EB12FAA-63D5-4212-B423-7AE4A23AEE40}"/>
              </a:ext>
            </a:extLst>
          </p:cNvPr>
          <p:cNvSpPr/>
          <p:nvPr/>
        </p:nvSpPr>
        <p:spPr>
          <a:xfrm>
            <a:off x="4530436" y="2467839"/>
            <a:ext cx="2465791" cy="9507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41" name="Rectangle 40">
            <a:extLst>
              <a:ext uri="{FF2B5EF4-FFF2-40B4-BE49-F238E27FC236}">
                <a16:creationId xmlns:a16="http://schemas.microsoft.com/office/drawing/2014/main" id="{20365CDE-F37D-4409-B957-3224006AB3DF}"/>
              </a:ext>
            </a:extLst>
          </p:cNvPr>
          <p:cNvSpPr/>
          <p:nvPr/>
        </p:nvSpPr>
        <p:spPr>
          <a:xfrm>
            <a:off x="740283" y="3743234"/>
            <a:ext cx="9832468" cy="984885"/>
          </a:xfrm>
          <a:prstGeom prst="rect">
            <a:avLst/>
          </a:prstGeom>
        </p:spPr>
        <p:txBody>
          <a:bodyPr wrap="square">
            <a:spAutoFit/>
          </a:bodyPr>
          <a:lstStyle/>
          <a:p>
            <a:r>
              <a:rPr lang="en-US" sz="2800" dirty="0"/>
              <a:t>In the following slides, we will show the applications of the unanchored chain on real-world datasets in various domain.</a:t>
            </a:r>
          </a:p>
        </p:txBody>
      </p:sp>
      <p:sp>
        <p:nvSpPr>
          <p:cNvPr id="42" name="Slide Number Placeholder 205">
            <a:extLst>
              <a:ext uri="{FF2B5EF4-FFF2-40B4-BE49-F238E27FC236}">
                <a16:creationId xmlns:a16="http://schemas.microsoft.com/office/drawing/2014/main" id="{72807CA6-1160-424B-892C-D96D62B09421}"/>
              </a:ext>
            </a:extLst>
          </p:cNvPr>
          <p:cNvSpPr>
            <a:spLocks noGrp="1"/>
          </p:cNvSpPr>
          <p:nvPr>
            <p:ph type="sldNum" sz="quarter" idx="12"/>
          </p:nvPr>
        </p:nvSpPr>
        <p:spPr>
          <a:xfrm>
            <a:off x="8610600" y="6356350"/>
            <a:ext cx="2743200" cy="365125"/>
          </a:xfrm>
        </p:spPr>
        <p:txBody>
          <a:bodyPr/>
          <a:lstStyle/>
          <a:p>
            <a:r>
              <a:rPr lang="en-US" dirty="0"/>
              <a:t>16</a:t>
            </a:r>
          </a:p>
        </p:txBody>
      </p:sp>
    </p:spTree>
    <p:extLst>
      <p:ext uri="{BB962C8B-B14F-4D97-AF65-F5344CB8AC3E}">
        <p14:creationId xmlns:p14="http://schemas.microsoft.com/office/powerpoint/2010/main" val="487974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searspartsdirect.com/lis_png/PLDM/00050085-00001.png">
            <a:extLst>
              <a:ext uri="{FF2B5EF4-FFF2-40B4-BE49-F238E27FC236}">
                <a16:creationId xmlns:a16="http://schemas.microsoft.com/office/drawing/2014/main" id="{DF2A5002-042B-4E66-88C9-85F6406C8C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315" y="996759"/>
            <a:ext cx="6680077" cy="528436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4C51C97B-29CF-418C-B56D-E48E4DA4D2F8}"/>
              </a:ext>
            </a:extLst>
          </p:cNvPr>
          <p:cNvSpPr/>
          <p:nvPr/>
        </p:nvSpPr>
        <p:spPr>
          <a:xfrm>
            <a:off x="7051313" y="924517"/>
            <a:ext cx="1869004" cy="306846"/>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Rectangle 15">
            <a:extLst>
              <a:ext uri="{FF2B5EF4-FFF2-40B4-BE49-F238E27FC236}">
                <a16:creationId xmlns:a16="http://schemas.microsoft.com/office/drawing/2014/main" id="{310016BD-0398-4496-B82B-CC0AD5162845}"/>
              </a:ext>
            </a:extLst>
          </p:cNvPr>
          <p:cNvSpPr/>
          <p:nvPr/>
        </p:nvSpPr>
        <p:spPr>
          <a:xfrm>
            <a:off x="8914180" y="924517"/>
            <a:ext cx="1110782" cy="300709"/>
          </a:xfrm>
          <a:prstGeom prst="rect">
            <a:avLst/>
          </a:prstGeom>
          <a:gradFill flip="none" rotWithShape="1">
            <a:gsLst>
              <a:gs pos="0">
                <a:schemeClr val="accent1">
                  <a:lumMod val="5000"/>
                  <a:lumOff val="95000"/>
                </a:schemeClr>
              </a:gs>
              <a:gs pos="100000">
                <a:srgbClr val="D56072"/>
              </a:gs>
              <a:gs pos="100000">
                <a:srgbClr val="FF0000"/>
              </a:gs>
              <a:gs pos="100000">
                <a:schemeClr val="accent1">
                  <a:lumMod val="30000"/>
                  <a:lumOff val="7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E7D37C0-F5C1-4C6A-8ED3-B91775C6DF2E}"/>
              </a:ext>
            </a:extLst>
          </p:cNvPr>
          <p:cNvSpPr txBox="1"/>
          <p:nvPr/>
        </p:nvSpPr>
        <p:spPr>
          <a:xfrm>
            <a:off x="10024962" y="855894"/>
            <a:ext cx="1850684" cy="369332"/>
          </a:xfrm>
          <a:prstGeom prst="rect">
            <a:avLst/>
          </a:prstGeom>
          <a:noFill/>
        </p:spPr>
        <p:txBody>
          <a:bodyPr wrap="square" rtlCol="0">
            <a:spAutoFit/>
          </a:bodyPr>
          <a:lstStyle/>
          <a:p>
            <a:r>
              <a:rPr lang="en-US" b="1" dirty="0">
                <a:solidFill>
                  <a:srgbClr val="C00000"/>
                </a:solidFill>
              </a:rPr>
              <a:t>Anomaly/Failure</a:t>
            </a:r>
          </a:p>
        </p:txBody>
      </p:sp>
      <p:sp>
        <p:nvSpPr>
          <p:cNvPr id="18" name="TextBox 17">
            <a:extLst>
              <a:ext uri="{FF2B5EF4-FFF2-40B4-BE49-F238E27FC236}">
                <a16:creationId xmlns:a16="http://schemas.microsoft.com/office/drawing/2014/main" id="{EBEE2C2C-2B52-463D-BA92-C87AE8A95515}"/>
              </a:ext>
            </a:extLst>
          </p:cNvPr>
          <p:cNvSpPr txBox="1"/>
          <p:nvPr/>
        </p:nvSpPr>
        <p:spPr>
          <a:xfrm>
            <a:off x="7574422" y="230097"/>
            <a:ext cx="2679516" cy="369332"/>
          </a:xfrm>
          <a:prstGeom prst="rect">
            <a:avLst/>
          </a:prstGeom>
          <a:noFill/>
        </p:spPr>
        <p:txBody>
          <a:bodyPr wrap="none" rtlCol="0">
            <a:spAutoFit/>
          </a:bodyPr>
          <a:lstStyle/>
          <a:p>
            <a:r>
              <a:rPr lang="en-US" dirty="0">
                <a:solidFill>
                  <a:srgbClr val="0000FF"/>
                </a:solidFill>
              </a:rPr>
              <a:t>Something happened here</a:t>
            </a:r>
          </a:p>
        </p:txBody>
      </p:sp>
      <p:cxnSp>
        <p:nvCxnSpPr>
          <p:cNvPr id="19" name="Straight Arrow Connector 18">
            <a:extLst>
              <a:ext uri="{FF2B5EF4-FFF2-40B4-BE49-F238E27FC236}">
                <a16:creationId xmlns:a16="http://schemas.microsoft.com/office/drawing/2014/main" id="{14DA5957-F83B-4663-8EE8-00AD71F390D3}"/>
              </a:ext>
            </a:extLst>
          </p:cNvPr>
          <p:cNvCxnSpPr>
            <a:cxnSpLocks/>
          </p:cNvCxnSpPr>
          <p:nvPr/>
        </p:nvCxnSpPr>
        <p:spPr>
          <a:xfrm>
            <a:off x="8914180" y="544196"/>
            <a:ext cx="0" cy="1168004"/>
          </a:xfrm>
          <a:prstGeom prst="straightConnector1">
            <a:avLst/>
          </a:prstGeom>
          <a:ln w="25400">
            <a:solidFill>
              <a:srgbClr val="0000FF"/>
            </a:solidFill>
            <a:tailEnd type="none"/>
          </a:ln>
        </p:spPr>
        <p:style>
          <a:lnRef idx="3">
            <a:schemeClr val="accent2"/>
          </a:lnRef>
          <a:fillRef idx="0">
            <a:schemeClr val="accent2"/>
          </a:fillRef>
          <a:effectRef idx="2">
            <a:schemeClr val="accent2"/>
          </a:effectRef>
          <a:fontRef idx="minor">
            <a:schemeClr val="tx1"/>
          </a:fontRef>
        </p:style>
      </p:cxnSp>
      <p:sp>
        <p:nvSpPr>
          <p:cNvPr id="21" name="TextBox 20">
            <a:extLst>
              <a:ext uri="{FF2B5EF4-FFF2-40B4-BE49-F238E27FC236}">
                <a16:creationId xmlns:a16="http://schemas.microsoft.com/office/drawing/2014/main" id="{458FA3F1-0AEB-4F4E-B4F4-7A545EA68CF9}"/>
              </a:ext>
            </a:extLst>
          </p:cNvPr>
          <p:cNvSpPr txBox="1"/>
          <p:nvPr/>
        </p:nvSpPr>
        <p:spPr>
          <a:xfrm>
            <a:off x="7696003" y="890205"/>
            <a:ext cx="870751" cy="369332"/>
          </a:xfrm>
          <a:prstGeom prst="rect">
            <a:avLst/>
          </a:prstGeom>
          <a:noFill/>
        </p:spPr>
        <p:txBody>
          <a:bodyPr wrap="none" rtlCol="0">
            <a:spAutoFit/>
          </a:bodyPr>
          <a:lstStyle/>
          <a:p>
            <a:r>
              <a:rPr lang="en-US" dirty="0"/>
              <a:t>normal</a:t>
            </a:r>
          </a:p>
        </p:txBody>
      </p:sp>
      <p:sp>
        <p:nvSpPr>
          <p:cNvPr id="22" name="TextBox 21">
            <a:extLst>
              <a:ext uri="{FF2B5EF4-FFF2-40B4-BE49-F238E27FC236}">
                <a16:creationId xmlns:a16="http://schemas.microsoft.com/office/drawing/2014/main" id="{B1BFCB4E-9B03-4F63-8D7B-C852B4FF2EE4}"/>
              </a:ext>
            </a:extLst>
          </p:cNvPr>
          <p:cNvSpPr txBox="1"/>
          <p:nvPr/>
        </p:nvSpPr>
        <p:spPr>
          <a:xfrm>
            <a:off x="5913812" y="890205"/>
            <a:ext cx="1108509" cy="369332"/>
          </a:xfrm>
          <a:prstGeom prst="rect">
            <a:avLst/>
          </a:prstGeom>
          <a:noFill/>
        </p:spPr>
        <p:txBody>
          <a:bodyPr wrap="none" rtlCol="0">
            <a:spAutoFit/>
          </a:bodyPr>
          <a:lstStyle/>
          <a:p>
            <a:r>
              <a:rPr lang="en-US" dirty="0"/>
              <a:t>status bar</a:t>
            </a:r>
          </a:p>
        </p:txBody>
      </p:sp>
      <p:sp>
        <p:nvSpPr>
          <p:cNvPr id="26" name="Title 1">
            <a:extLst>
              <a:ext uri="{FF2B5EF4-FFF2-40B4-BE49-F238E27FC236}">
                <a16:creationId xmlns:a16="http://schemas.microsoft.com/office/drawing/2014/main" id="{28987379-C564-4479-93C0-D27343BE00D5}"/>
              </a:ext>
            </a:extLst>
          </p:cNvPr>
          <p:cNvSpPr>
            <a:spLocks noGrp="1"/>
          </p:cNvSpPr>
          <p:nvPr>
            <p:ph type="title"/>
          </p:nvPr>
        </p:nvSpPr>
        <p:spPr>
          <a:xfrm>
            <a:off x="390858" y="54280"/>
            <a:ext cx="8364651" cy="924200"/>
          </a:xfrm>
        </p:spPr>
        <p:txBody>
          <a:bodyPr>
            <a:normAutofit/>
          </a:bodyPr>
          <a:lstStyle/>
          <a:p>
            <a:r>
              <a:rPr lang="en-US" sz="4000" b="1" dirty="0"/>
              <a:t>A Motivating Example</a:t>
            </a:r>
            <a:endParaRPr lang="en-US" sz="3200" b="1" dirty="0"/>
          </a:p>
        </p:txBody>
      </p:sp>
      <p:sp>
        <p:nvSpPr>
          <p:cNvPr id="2" name="TextBox 1">
            <a:extLst>
              <a:ext uri="{FF2B5EF4-FFF2-40B4-BE49-F238E27FC236}">
                <a16:creationId xmlns:a16="http://schemas.microsoft.com/office/drawing/2014/main" id="{A5069336-26B6-42D0-9F93-ADE56B5E629A}"/>
              </a:ext>
            </a:extLst>
          </p:cNvPr>
          <p:cNvSpPr txBox="1"/>
          <p:nvPr/>
        </p:nvSpPr>
        <p:spPr>
          <a:xfrm>
            <a:off x="7508071" y="4050362"/>
            <a:ext cx="4234638" cy="2677656"/>
          </a:xfrm>
          <a:prstGeom prst="rect">
            <a:avLst/>
          </a:prstGeom>
          <a:noFill/>
        </p:spPr>
        <p:txBody>
          <a:bodyPr wrap="square" rtlCol="0">
            <a:spAutoFit/>
          </a:bodyPr>
          <a:lstStyle/>
          <a:p>
            <a:r>
              <a:rPr lang="en-US" sz="2000" b="1" dirty="0"/>
              <a:t>We would like to find a primitive from the raw data that </a:t>
            </a:r>
            <a:r>
              <a:rPr lang="en-US" sz="2400" b="1" dirty="0">
                <a:solidFill>
                  <a:srgbClr val="FF0000"/>
                </a:solidFill>
              </a:rPr>
              <a:t>indicates the evolving trend of the system</a:t>
            </a:r>
            <a:r>
              <a:rPr lang="en-US" sz="2000" b="1" dirty="0"/>
              <a:t>, given:</a:t>
            </a:r>
          </a:p>
          <a:p>
            <a:pPr marL="342900" indent="-342900">
              <a:buFont typeface="Arial" panose="020B0604020202020204" pitchFamily="34" charset="0"/>
              <a:buChar char="•"/>
            </a:pPr>
            <a:r>
              <a:rPr lang="en-US" sz="2000" b="1" i="1" dirty="0"/>
              <a:t>Only one example time series</a:t>
            </a:r>
          </a:p>
          <a:p>
            <a:pPr marL="342900" indent="-342900">
              <a:buFont typeface="Arial" panose="020B0604020202020204" pitchFamily="34" charset="0"/>
              <a:buChar char="•"/>
            </a:pPr>
            <a:r>
              <a:rPr lang="en-US" sz="2000" b="1" i="1" dirty="0"/>
              <a:t>No knowledge of the system</a:t>
            </a:r>
          </a:p>
          <a:p>
            <a:pPr marL="342900" indent="-342900">
              <a:buFont typeface="Arial" panose="020B0604020202020204" pitchFamily="34" charset="0"/>
              <a:buChar char="•"/>
            </a:pPr>
            <a:r>
              <a:rPr lang="en-US" sz="2000" b="1" i="1" dirty="0"/>
              <a:t>No knowledge of when the system starts to evolve/drift</a:t>
            </a:r>
          </a:p>
        </p:txBody>
      </p:sp>
      <p:sp>
        <p:nvSpPr>
          <p:cNvPr id="55" name="Freeform 49">
            <a:extLst>
              <a:ext uri="{FF2B5EF4-FFF2-40B4-BE49-F238E27FC236}">
                <a16:creationId xmlns:a16="http://schemas.microsoft.com/office/drawing/2014/main" id="{7535A317-C278-449F-8A6F-FBA922DC8347}"/>
              </a:ext>
            </a:extLst>
          </p:cNvPr>
          <p:cNvSpPr>
            <a:spLocks/>
          </p:cNvSpPr>
          <p:nvPr/>
        </p:nvSpPr>
        <p:spPr bwMode="auto">
          <a:xfrm>
            <a:off x="7508071" y="2642503"/>
            <a:ext cx="4115450" cy="444544"/>
          </a:xfrm>
          <a:custGeom>
            <a:avLst/>
            <a:gdLst>
              <a:gd name="T0" fmla="*/ 111 w 7316"/>
              <a:gd name="T1" fmla="*/ 261 h 374"/>
              <a:gd name="T2" fmla="*/ 226 w 7316"/>
              <a:gd name="T3" fmla="*/ 178 h 374"/>
              <a:gd name="T4" fmla="*/ 341 w 7316"/>
              <a:gd name="T5" fmla="*/ 252 h 374"/>
              <a:gd name="T6" fmla="*/ 450 w 7316"/>
              <a:gd name="T7" fmla="*/ 40 h 374"/>
              <a:gd name="T8" fmla="*/ 562 w 7316"/>
              <a:gd name="T9" fmla="*/ 190 h 374"/>
              <a:gd name="T10" fmla="*/ 675 w 7316"/>
              <a:gd name="T11" fmla="*/ 257 h 374"/>
              <a:gd name="T12" fmla="*/ 788 w 7316"/>
              <a:gd name="T13" fmla="*/ 133 h 374"/>
              <a:gd name="T14" fmla="*/ 900 w 7316"/>
              <a:gd name="T15" fmla="*/ 217 h 374"/>
              <a:gd name="T16" fmla="*/ 1013 w 7316"/>
              <a:gd name="T17" fmla="*/ 231 h 374"/>
              <a:gd name="T18" fmla="*/ 1126 w 7316"/>
              <a:gd name="T19" fmla="*/ 188 h 374"/>
              <a:gd name="T20" fmla="*/ 1244 w 7316"/>
              <a:gd name="T21" fmla="*/ 259 h 374"/>
              <a:gd name="T22" fmla="*/ 1356 w 7316"/>
              <a:gd name="T23" fmla="*/ 150 h 374"/>
              <a:gd name="T24" fmla="*/ 1469 w 7316"/>
              <a:gd name="T25" fmla="*/ 239 h 374"/>
              <a:gd name="T26" fmla="*/ 1587 w 7316"/>
              <a:gd name="T27" fmla="*/ 84 h 374"/>
              <a:gd name="T28" fmla="*/ 1700 w 7316"/>
              <a:gd name="T29" fmla="*/ 199 h 374"/>
              <a:gd name="T30" fmla="*/ 1813 w 7316"/>
              <a:gd name="T31" fmla="*/ 260 h 374"/>
              <a:gd name="T32" fmla="*/ 1925 w 7316"/>
              <a:gd name="T33" fmla="*/ 88 h 374"/>
              <a:gd name="T34" fmla="*/ 2036 w 7316"/>
              <a:gd name="T35" fmla="*/ 182 h 374"/>
              <a:gd name="T36" fmla="*/ 2145 w 7316"/>
              <a:gd name="T37" fmla="*/ 249 h 374"/>
              <a:gd name="T38" fmla="*/ 2255 w 7316"/>
              <a:gd name="T39" fmla="*/ 275 h 374"/>
              <a:gd name="T40" fmla="*/ 2361 w 7316"/>
              <a:gd name="T41" fmla="*/ 293 h 374"/>
              <a:gd name="T42" fmla="*/ 2472 w 7316"/>
              <a:gd name="T43" fmla="*/ 209 h 374"/>
              <a:gd name="T44" fmla="*/ 2587 w 7316"/>
              <a:gd name="T45" fmla="*/ 265 h 374"/>
              <a:gd name="T46" fmla="*/ 2700 w 7316"/>
              <a:gd name="T47" fmla="*/ 200 h 374"/>
              <a:gd name="T48" fmla="*/ 2812 w 7316"/>
              <a:gd name="T49" fmla="*/ 255 h 374"/>
              <a:gd name="T50" fmla="*/ 2925 w 7316"/>
              <a:gd name="T51" fmla="*/ 61 h 374"/>
              <a:gd name="T52" fmla="*/ 3043 w 7316"/>
              <a:gd name="T53" fmla="*/ 226 h 374"/>
              <a:gd name="T54" fmla="*/ 3155 w 7316"/>
              <a:gd name="T55" fmla="*/ 272 h 374"/>
              <a:gd name="T56" fmla="*/ 3259 w 7316"/>
              <a:gd name="T57" fmla="*/ 268 h 374"/>
              <a:gd name="T58" fmla="*/ 3370 w 7316"/>
              <a:gd name="T59" fmla="*/ 61 h 374"/>
              <a:gd name="T60" fmla="*/ 3479 w 7316"/>
              <a:gd name="T61" fmla="*/ 155 h 374"/>
              <a:gd name="T62" fmla="*/ 3590 w 7316"/>
              <a:gd name="T63" fmla="*/ 194 h 374"/>
              <a:gd name="T64" fmla="*/ 3705 w 7316"/>
              <a:gd name="T65" fmla="*/ 283 h 374"/>
              <a:gd name="T66" fmla="*/ 3823 w 7316"/>
              <a:gd name="T67" fmla="*/ 220 h 374"/>
              <a:gd name="T68" fmla="*/ 3936 w 7316"/>
              <a:gd name="T69" fmla="*/ 281 h 374"/>
              <a:gd name="T70" fmla="*/ 4051 w 7316"/>
              <a:gd name="T71" fmla="*/ 351 h 374"/>
              <a:gd name="T72" fmla="*/ 4168 w 7316"/>
              <a:gd name="T73" fmla="*/ 318 h 374"/>
              <a:gd name="T74" fmla="*/ 4286 w 7316"/>
              <a:gd name="T75" fmla="*/ 243 h 374"/>
              <a:gd name="T76" fmla="*/ 4404 w 7316"/>
              <a:gd name="T77" fmla="*/ 321 h 374"/>
              <a:gd name="T78" fmla="*/ 4514 w 7316"/>
              <a:gd name="T79" fmla="*/ 370 h 374"/>
              <a:gd name="T80" fmla="*/ 4633 w 7316"/>
              <a:gd name="T81" fmla="*/ 298 h 374"/>
              <a:gd name="T82" fmla="*/ 4751 w 7316"/>
              <a:gd name="T83" fmla="*/ 356 h 374"/>
              <a:gd name="T84" fmla="*/ 4867 w 7316"/>
              <a:gd name="T85" fmla="*/ 275 h 374"/>
              <a:gd name="T86" fmla="*/ 4988 w 7316"/>
              <a:gd name="T87" fmla="*/ 349 h 374"/>
              <a:gd name="T88" fmla="*/ 5102 w 7316"/>
              <a:gd name="T89" fmla="*/ 217 h 374"/>
              <a:gd name="T90" fmla="*/ 5220 w 7316"/>
              <a:gd name="T91" fmla="*/ 306 h 374"/>
              <a:gd name="T92" fmla="*/ 5337 w 7316"/>
              <a:gd name="T93" fmla="*/ 124 h 374"/>
              <a:gd name="T94" fmla="*/ 5461 w 7316"/>
              <a:gd name="T95" fmla="*/ 315 h 374"/>
              <a:gd name="T96" fmla="*/ 5575 w 7316"/>
              <a:gd name="T97" fmla="*/ 108 h 374"/>
              <a:gd name="T98" fmla="*/ 5696 w 7316"/>
              <a:gd name="T99" fmla="*/ 300 h 374"/>
              <a:gd name="T100" fmla="*/ 5821 w 7316"/>
              <a:gd name="T101" fmla="*/ 250 h 374"/>
              <a:gd name="T102" fmla="*/ 5936 w 7316"/>
              <a:gd name="T103" fmla="*/ 102 h 374"/>
              <a:gd name="T104" fmla="*/ 6057 w 7316"/>
              <a:gd name="T105" fmla="*/ 333 h 374"/>
              <a:gd name="T106" fmla="*/ 6172 w 7316"/>
              <a:gd name="T107" fmla="*/ 252 h 374"/>
              <a:gd name="T108" fmla="*/ 6291 w 7316"/>
              <a:gd name="T109" fmla="*/ 345 h 374"/>
              <a:gd name="T110" fmla="*/ 6409 w 7316"/>
              <a:gd name="T111" fmla="*/ 277 h 374"/>
              <a:gd name="T112" fmla="*/ 6526 w 7316"/>
              <a:gd name="T113" fmla="*/ 345 h 374"/>
              <a:gd name="T114" fmla="*/ 6641 w 7316"/>
              <a:gd name="T115" fmla="*/ 117 h 374"/>
              <a:gd name="T116" fmla="*/ 6757 w 7316"/>
              <a:gd name="T117" fmla="*/ 304 h 374"/>
              <a:gd name="T118" fmla="*/ 6872 w 7316"/>
              <a:gd name="T119" fmla="*/ 332 h 374"/>
              <a:gd name="T120" fmla="*/ 6982 w 7316"/>
              <a:gd name="T121" fmla="*/ 346 h 374"/>
              <a:gd name="T122" fmla="*/ 7103 w 7316"/>
              <a:gd name="T123" fmla="*/ 304 h 374"/>
              <a:gd name="T124" fmla="*/ 7219 w 7316"/>
              <a:gd name="T125" fmla="*/ 33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16" h="374">
                <a:moveTo>
                  <a:pt x="0" y="229"/>
                </a:moveTo>
                <a:lnTo>
                  <a:pt x="1" y="234"/>
                </a:lnTo>
                <a:lnTo>
                  <a:pt x="1" y="235"/>
                </a:lnTo>
                <a:lnTo>
                  <a:pt x="2" y="241"/>
                </a:lnTo>
                <a:lnTo>
                  <a:pt x="2" y="240"/>
                </a:lnTo>
                <a:lnTo>
                  <a:pt x="4" y="243"/>
                </a:lnTo>
                <a:lnTo>
                  <a:pt x="4" y="244"/>
                </a:lnTo>
                <a:lnTo>
                  <a:pt x="5" y="244"/>
                </a:lnTo>
                <a:lnTo>
                  <a:pt x="5" y="246"/>
                </a:lnTo>
                <a:lnTo>
                  <a:pt x="5" y="246"/>
                </a:lnTo>
                <a:lnTo>
                  <a:pt x="6" y="248"/>
                </a:lnTo>
                <a:lnTo>
                  <a:pt x="6" y="247"/>
                </a:lnTo>
                <a:lnTo>
                  <a:pt x="7" y="250"/>
                </a:lnTo>
                <a:lnTo>
                  <a:pt x="7" y="248"/>
                </a:lnTo>
                <a:lnTo>
                  <a:pt x="7" y="250"/>
                </a:lnTo>
                <a:lnTo>
                  <a:pt x="8" y="249"/>
                </a:lnTo>
                <a:lnTo>
                  <a:pt x="8" y="250"/>
                </a:lnTo>
                <a:lnTo>
                  <a:pt x="9" y="251"/>
                </a:lnTo>
                <a:lnTo>
                  <a:pt x="9" y="249"/>
                </a:lnTo>
                <a:lnTo>
                  <a:pt x="10" y="250"/>
                </a:lnTo>
                <a:lnTo>
                  <a:pt x="10" y="251"/>
                </a:lnTo>
                <a:lnTo>
                  <a:pt x="11" y="251"/>
                </a:lnTo>
                <a:lnTo>
                  <a:pt x="11" y="252"/>
                </a:lnTo>
                <a:lnTo>
                  <a:pt x="12" y="254"/>
                </a:lnTo>
                <a:lnTo>
                  <a:pt x="12" y="254"/>
                </a:lnTo>
                <a:lnTo>
                  <a:pt x="12" y="254"/>
                </a:lnTo>
                <a:lnTo>
                  <a:pt x="14" y="257"/>
                </a:lnTo>
                <a:lnTo>
                  <a:pt x="14" y="257"/>
                </a:lnTo>
                <a:lnTo>
                  <a:pt x="15" y="262"/>
                </a:lnTo>
                <a:lnTo>
                  <a:pt x="15" y="264"/>
                </a:lnTo>
                <a:lnTo>
                  <a:pt x="16" y="268"/>
                </a:lnTo>
                <a:lnTo>
                  <a:pt x="17" y="269"/>
                </a:lnTo>
                <a:lnTo>
                  <a:pt x="17" y="269"/>
                </a:lnTo>
                <a:lnTo>
                  <a:pt x="18" y="267"/>
                </a:lnTo>
                <a:lnTo>
                  <a:pt x="18" y="266"/>
                </a:lnTo>
                <a:lnTo>
                  <a:pt x="19" y="235"/>
                </a:lnTo>
                <a:lnTo>
                  <a:pt x="20" y="223"/>
                </a:lnTo>
                <a:lnTo>
                  <a:pt x="21" y="133"/>
                </a:lnTo>
                <a:lnTo>
                  <a:pt x="21" y="114"/>
                </a:lnTo>
                <a:lnTo>
                  <a:pt x="22" y="35"/>
                </a:lnTo>
                <a:lnTo>
                  <a:pt x="23" y="28"/>
                </a:lnTo>
                <a:lnTo>
                  <a:pt x="23" y="16"/>
                </a:lnTo>
                <a:lnTo>
                  <a:pt x="24" y="17"/>
                </a:lnTo>
                <a:lnTo>
                  <a:pt x="24" y="19"/>
                </a:lnTo>
                <a:lnTo>
                  <a:pt x="25" y="52"/>
                </a:lnTo>
                <a:lnTo>
                  <a:pt x="25" y="61"/>
                </a:lnTo>
                <a:lnTo>
                  <a:pt x="26" y="101"/>
                </a:lnTo>
                <a:lnTo>
                  <a:pt x="27" y="109"/>
                </a:lnTo>
                <a:lnTo>
                  <a:pt x="28" y="134"/>
                </a:lnTo>
                <a:lnTo>
                  <a:pt x="28" y="137"/>
                </a:lnTo>
                <a:lnTo>
                  <a:pt x="29" y="143"/>
                </a:lnTo>
                <a:lnTo>
                  <a:pt x="30" y="143"/>
                </a:lnTo>
                <a:lnTo>
                  <a:pt x="31" y="140"/>
                </a:lnTo>
                <a:lnTo>
                  <a:pt x="31" y="138"/>
                </a:lnTo>
                <a:lnTo>
                  <a:pt x="32" y="135"/>
                </a:lnTo>
                <a:lnTo>
                  <a:pt x="32" y="136"/>
                </a:lnTo>
                <a:lnTo>
                  <a:pt x="33" y="135"/>
                </a:lnTo>
                <a:lnTo>
                  <a:pt x="34" y="148"/>
                </a:lnTo>
                <a:lnTo>
                  <a:pt x="34" y="153"/>
                </a:lnTo>
                <a:lnTo>
                  <a:pt x="35" y="172"/>
                </a:lnTo>
                <a:lnTo>
                  <a:pt x="35" y="174"/>
                </a:lnTo>
                <a:lnTo>
                  <a:pt x="36" y="182"/>
                </a:lnTo>
                <a:lnTo>
                  <a:pt x="36" y="181"/>
                </a:lnTo>
                <a:lnTo>
                  <a:pt x="37" y="183"/>
                </a:lnTo>
                <a:lnTo>
                  <a:pt x="38" y="181"/>
                </a:lnTo>
                <a:lnTo>
                  <a:pt x="38" y="180"/>
                </a:lnTo>
                <a:lnTo>
                  <a:pt x="39" y="177"/>
                </a:lnTo>
                <a:lnTo>
                  <a:pt x="39" y="177"/>
                </a:lnTo>
                <a:lnTo>
                  <a:pt x="40" y="175"/>
                </a:lnTo>
                <a:lnTo>
                  <a:pt x="40" y="175"/>
                </a:lnTo>
                <a:lnTo>
                  <a:pt x="41" y="177"/>
                </a:lnTo>
                <a:lnTo>
                  <a:pt x="41" y="178"/>
                </a:lnTo>
                <a:lnTo>
                  <a:pt x="42" y="186"/>
                </a:lnTo>
                <a:lnTo>
                  <a:pt x="43" y="187"/>
                </a:lnTo>
                <a:lnTo>
                  <a:pt x="44" y="197"/>
                </a:lnTo>
                <a:lnTo>
                  <a:pt x="44" y="202"/>
                </a:lnTo>
                <a:lnTo>
                  <a:pt x="45" y="212"/>
                </a:lnTo>
                <a:lnTo>
                  <a:pt x="45" y="213"/>
                </a:lnTo>
                <a:lnTo>
                  <a:pt x="47" y="221"/>
                </a:lnTo>
                <a:lnTo>
                  <a:pt x="47" y="222"/>
                </a:lnTo>
                <a:lnTo>
                  <a:pt x="48" y="227"/>
                </a:lnTo>
                <a:lnTo>
                  <a:pt x="48" y="229"/>
                </a:lnTo>
                <a:lnTo>
                  <a:pt x="49" y="233"/>
                </a:lnTo>
                <a:lnTo>
                  <a:pt x="50" y="233"/>
                </a:lnTo>
                <a:lnTo>
                  <a:pt x="51" y="237"/>
                </a:lnTo>
                <a:lnTo>
                  <a:pt x="51" y="238"/>
                </a:lnTo>
                <a:lnTo>
                  <a:pt x="51" y="237"/>
                </a:lnTo>
                <a:lnTo>
                  <a:pt x="52" y="239"/>
                </a:lnTo>
                <a:lnTo>
                  <a:pt x="53" y="240"/>
                </a:lnTo>
                <a:lnTo>
                  <a:pt x="53" y="242"/>
                </a:lnTo>
                <a:lnTo>
                  <a:pt x="54" y="241"/>
                </a:lnTo>
                <a:lnTo>
                  <a:pt x="54" y="242"/>
                </a:lnTo>
                <a:lnTo>
                  <a:pt x="55" y="241"/>
                </a:lnTo>
                <a:lnTo>
                  <a:pt x="55" y="243"/>
                </a:lnTo>
                <a:lnTo>
                  <a:pt x="55" y="243"/>
                </a:lnTo>
                <a:lnTo>
                  <a:pt x="56" y="243"/>
                </a:lnTo>
                <a:lnTo>
                  <a:pt x="57" y="243"/>
                </a:lnTo>
                <a:lnTo>
                  <a:pt x="57" y="243"/>
                </a:lnTo>
                <a:lnTo>
                  <a:pt x="58" y="246"/>
                </a:lnTo>
                <a:lnTo>
                  <a:pt x="58" y="245"/>
                </a:lnTo>
                <a:lnTo>
                  <a:pt x="58" y="245"/>
                </a:lnTo>
                <a:lnTo>
                  <a:pt x="59" y="246"/>
                </a:lnTo>
                <a:lnTo>
                  <a:pt x="59" y="248"/>
                </a:lnTo>
                <a:lnTo>
                  <a:pt x="60" y="247"/>
                </a:lnTo>
                <a:lnTo>
                  <a:pt x="61" y="250"/>
                </a:lnTo>
                <a:lnTo>
                  <a:pt x="61" y="250"/>
                </a:lnTo>
                <a:lnTo>
                  <a:pt x="61" y="252"/>
                </a:lnTo>
                <a:lnTo>
                  <a:pt x="62" y="255"/>
                </a:lnTo>
                <a:lnTo>
                  <a:pt x="63" y="257"/>
                </a:lnTo>
                <a:lnTo>
                  <a:pt x="64" y="261"/>
                </a:lnTo>
                <a:lnTo>
                  <a:pt x="64" y="261"/>
                </a:lnTo>
                <a:lnTo>
                  <a:pt x="65" y="265"/>
                </a:lnTo>
                <a:lnTo>
                  <a:pt x="65" y="264"/>
                </a:lnTo>
                <a:lnTo>
                  <a:pt x="66" y="264"/>
                </a:lnTo>
                <a:lnTo>
                  <a:pt x="67" y="250"/>
                </a:lnTo>
                <a:lnTo>
                  <a:pt x="67" y="243"/>
                </a:lnTo>
                <a:lnTo>
                  <a:pt x="68" y="174"/>
                </a:lnTo>
                <a:lnTo>
                  <a:pt x="68" y="156"/>
                </a:lnTo>
                <a:lnTo>
                  <a:pt x="69" y="62"/>
                </a:lnTo>
                <a:lnTo>
                  <a:pt x="70" y="48"/>
                </a:lnTo>
                <a:lnTo>
                  <a:pt x="71" y="15"/>
                </a:lnTo>
                <a:lnTo>
                  <a:pt x="71" y="16"/>
                </a:lnTo>
                <a:lnTo>
                  <a:pt x="72" y="36"/>
                </a:lnTo>
                <a:lnTo>
                  <a:pt x="73" y="45"/>
                </a:lnTo>
                <a:lnTo>
                  <a:pt x="74" y="89"/>
                </a:lnTo>
                <a:lnTo>
                  <a:pt x="74" y="97"/>
                </a:lnTo>
                <a:lnTo>
                  <a:pt x="75" y="128"/>
                </a:lnTo>
                <a:lnTo>
                  <a:pt x="76" y="132"/>
                </a:lnTo>
                <a:lnTo>
                  <a:pt x="77" y="147"/>
                </a:lnTo>
                <a:lnTo>
                  <a:pt x="77" y="148"/>
                </a:lnTo>
                <a:lnTo>
                  <a:pt x="78" y="149"/>
                </a:lnTo>
                <a:lnTo>
                  <a:pt x="78" y="148"/>
                </a:lnTo>
                <a:lnTo>
                  <a:pt x="78" y="147"/>
                </a:lnTo>
                <a:lnTo>
                  <a:pt x="80" y="141"/>
                </a:lnTo>
                <a:lnTo>
                  <a:pt x="80" y="142"/>
                </a:lnTo>
                <a:lnTo>
                  <a:pt x="80" y="142"/>
                </a:lnTo>
                <a:lnTo>
                  <a:pt x="81" y="151"/>
                </a:lnTo>
                <a:lnTo>
                  <a:pt x="81" y="153"/>
                </a:lnTo>
                <a:lnTo>
                  <a:pt x="82" y="175"/>
                </a:lnTo>
                <a:lnTo>
                  <a:pt x="83" y="176"/>
                </a:lnTo>
                <a:lnTo>
                  <a:pt x="84" y="185"/>
                </a:lnTo>
                <a:lnTo>
                  <a:pt x="84" y="185"/>
                </a:lnTo>
                <a:lnTo>
                  <a:pt x="85" y="182"/>
                </a:lnTo>
                <a:lnTo>
                  <a:pt x="86" y="181"/>
                </a:lnTo>
                <a:lnTo>
                  <a:pt x="87" y="174"/>
                </a:lnTo>
                <a:lnTo>
                  <a:pt x="87" y="171"/>
                </a:lnTo>
                <a:lnTo>
                  <a:pt x="87" y="172"/>
                </a:lnTo>
                <a:lnTo>
                  <a:pt x="87" y="170"/>
                </a:lnTo>
                <a:lnTo>
                  <a:pt x="88" y="171"/>
                </a:lnTo>
                <a:lnTo>
                  <a:pt x="88" y="173"/>
                </a:lnTo>
                <a:lnTo>
                  <a:pt x="90" y="179"/>
                </a:lnTo>
                <a:lnTo>
                  <a:pt x="90" y="182"/>
                </a:lnTo>
                <a:lnTo>
                  <a:pt x="91" y="193"/>
                </a:lnTo>
                <a:lnTo>
                  <a:pt x="91" y="196"/>
                </a:lnTo>
                <a:lnTo>
                  <a:pt x="92" y="204"/>
                </a:lnTo>
                <a:lnTo>
                  <a:pt x="93" y="208"/>
                </a:lnTo>
                <a:lnTo>
                  <a:pt x="94" y="216"/>
                </a:lnTo>
                <a:lnTo>
                  <a:pt x="94" y="218"/>
                </a:lnTo>
                <a:lnTo>
                  <a:pt x="95" y="222"/>
                </a:lnTo>
                <a:lnTo>
                  <a:pt x="95" y="224"/>
                </a:lnTo>
                <a:lnTo>
                  <a:pt x="97" y="228"/>
                </a:lnTo>
                <a:lnTo>
                  <a:pt x="97" y="229"/>
                </a:lnTo>
                <a:lnTo>
                  <a:pt x="98" y="233"/>
                </a:lnTo>
                <a:lnTo>
                  <a:pt x="99" y="234"/>
                </a:lnTo>
                <a:lnTo>
                  <a:pt x="99" y="233"/>
                </a:lnTo>
                <a:lnTo>
                  <a:pt x="100" y="236"/>
                </a:lnTo>
                <a:lnTo>
                  <a:pt x="100" y="237"/>
                </a:lnTo>
                <a:lnTo>
                  <a:pt x="100" y="238"/>
                </a:lnTo>
                <a:lnTo>
                  <a:pt x="101" y="237"/>
                </a:lnTo>
                <a:lnTo>
                  <a:pt x="101" y="237"/>
                </a:lnTo>
                <a:lnTo>
                  <a:pt x="101" y="239"/>
                </a:lnTo>
                <a:lnTo>
                  <a:pt x="101" y="238"/>
                </a:lnTo>
                <a:lnTo>
                  <a:pt x="102" y="241"/>
                </a:lnTo>
                <a:lnTo>
                  <a:pt x="102" y="239"/>
                </a:lnTo>
                <a:lnTo>
                  <a:pt x="103" y="238"/>
                </a:lnTo>
                <a:lnTo>
                  <a:pt x="104" y="241"/>
                </a:lnTo>
                <a:lnTo>
                  <a:pt x="104" y="239"/>
                </a:lnTo>
                <a:lnTo>
                  <a:pt x="104" y="239"/>
                </a:lnTo>
                <a:lnTo>
                  <a:pt x="105" y="241"/>
                </a:lnTo>
                <a:lnTo>
                  <a:pt x="105" y="240"/>
                </a:lnTo>
                <a:lnTo>
                  <a:pt x="106" y="240"/>
                </a:lnTo>
                <a:lnTo>
                  <a:pt x="107" y="242"/>
                </a:lnTo>
                <a:lnTo>
                  <a:pt x="107" y="242"/>
                </a:lnTo>
                <a:lnTo>
                  <a:pt x="107" y="243"/>
                </a:lnTo>
                <a:lnTo>
                  <a:pt x="108" y="246"/>
                </a:lnTo>
                <a:lnTo>
                  <a:pt x="109" y="247"/>
                </a:lnTo>
                <a:lnTo>
                  <a:pt x="109" y="252"/>
                </a:lnTo>
                <a:lnTo>
                  <a:pt x="110" y="251"/>
                </a:lnTo>
                <a:lnTo>
                  <a:pt x="110" y="255"/>
                </a:lnTo>
                <a:lnTo>
                  <a:pt x="111" y="259"/>
                </a:lnTo>
                <a:lnTo>
                  <a:pt x="111" y="260"/>
                </a:lnTo>
                <a:lnTo>
                  <a:pt x="111" y="261"/>
                </a:lnTo>
                <a:lnTo>
                  <a:pt x="112" y="259"/>
                </a:lnTo>
                <a:lnTo>
                  <a:pt x="113" y="256"/>
                </a:lnTo>
                <a:lnTo>
                  <a:pt x="114" y="219"/>
                </a:lnTo>
                <a:lnTo>
                  <a:pt x="114" y="203"/>
                </a:lnTo>
                <a:lnTo>
                  <a:pt x="115" y="111"/>
                </a:lnTo>
                <a:lnTo>
                  <a:pt x="116" y="90"/>
                </a:lnTo>
                <a:lnTo>
                  <a:pt x="117" y="22"/>
                </a:lnTo>
                <a:lnTo>
                  <a:pt x="117" y="14"/>
                </a:lnTo>
                <a:lnTo>
                  <a:pt x="118" y="8"/>
                </a:lnTo>
                <a:lnTo>
                  <a:pt x="118" y="17"/>
                </a:lnTo>
                <a:lnTo>
                  <a:pt x="119" y="24"/>
                </a:lnTo>
                <a:lnTo>
                  <a:pt x="120" y="58"/>
                </a:lnTo>
                <a:lnTo>
                  <a:pt x="120" y="67"/>
                </a:lnTo>
                <a:lnTo>
                  <a:pt x="121" y="105"/>
                </a:lnTo>
                <a:lnTo>
                  <a:pt x="121" y="112"/>
                </a:lnTo>
                <a:lnTo>
                  <a:pt x="123" y="132"/>
                </a:lnTo>
                <a:lnTo>
                  <a:pt x="123" y="135"/>
                </a:lnTo>
                <a:lnTo>
                  <a:pt x="124" y="140"/>
                </a:lnTo>
                <a:lnTo>
                  <a:pt x="124" y="139"/>
                </a:lnTo>
                <a:lnTo>
                  <a:pt x="124" y="140"/>
                </a:lnTo>
                <a:lnTo>
                  <a:pt x="125" y="135"/>
                </a:lnTo>
                <a:lnTo>
                  <a:pt x="126" y="133"/>
                </a:lnTo>
                <a:lnTo>
                  <a:pt x="126" y="130"/>
                </a:lnTo>
                <a:lnTo>
                  <a:pt x="127" y="130"/>
                </a:lnTo>
                <a:lnTo>
                  <a:pt x="127" y="131"/>
                </a:lnTo>
                <a:lnTo>
                  <a:pt x="128" y="148"/>
                </a:lnTo>
                <a:lnTo>
                  <a:pt x="129" y="154"/>
                </a:lnTo>
                <a:lnTo>
                  <a:pt x="130" y="173"/>
                </a:lnTo>
                <a:lnTo>
                  <a:pt x="130" y="176"/>
                </a:lnTo>
                <a:lnTo>
                  <a:pt x="131" y="181"/>
                </a:lnTo>
                <a:lnTo>
                  <a:pt x="131" y="180"/>
                </a:lnTo>
                <a:lnTo>
                  <a:pt x="131" y="181"/>
                </a:lnTo>
                <a:lnTo>
                  <a:pt x="133" y="177"/>
                </a:lnTo>
                <a:lnTo>
                  <a:pt x="133" y="176"/>
                </a:lnTo>
                <a:lnTo>
                  <a:pt x="134" y="171"/>
                </a:lnTo>
                <a:lnTo>
                  <a:pt x="134" y="171"/>
                </a:lnTo>
                <a:lnTo>
                  <a:pt x="135" y="172"/>
                </a:lnTo>
                <a:lnTo>
                  <a:pt x="136" y="174"/>
                </a:lnTo>
                <a:lnTo>
                  <a:pt x="137" y="182"/>
                </a:lnTo>
                <a:lnTo>
                  <a:pt x="137" y="185"/>
                </a:lnTo>
                <a:lnTo>
                  <a:pt x="138" y="196"/>
                </a:lnTo>
                <a:lnTo>
                  <a:pt x="139" y="200"/>
                </a:lnTo>
                <a:lnTo>
                  <a:pt x="140" y="211"/>
                </a:lnTo>
                <a:lnTo>
                  <a:pt x="140" y="211"/>
                </a:lnTo>
                <a:lnTo>
                  <a:pt x="141" y="219"/>
                </a:lnTo>
                <a:lnTo>
                  <a:pt x="142" y="221"/>
                </a:lnTo>
                <a:lnTo>
                  <a:pt x="143" y="226"/>
                </a:lnTo>
                <a:lnTo>
                  <a:pt x="143" y="227"/>
                </a:lnTo>
                <a:lnTo>
                  <a:pt x="143" y="227"/>
                </a:lnTo>
                <a:lnTo>
                  <a:pt x="144" y="230"/>
                </a:lnTo>
                <a:lnTo>
                  <a:pt x="144" y="230"/>
                </a:lnTo>
                <a:lnTo>
                  <a:pt x="144" y="230"/>
                </a:lnTo>
                <a:lnTo>
                  <a:pt x="145" y="233"/>
                </a:lnTo>
                <a:lnTo>
                  <a:pt x="146" y="234"/>
                </a:lnTo>
                <a:lnTo>
                  <a:pt x="147" y="238"/>
                </a:lnTo>
                <a:lnTo>
                  <a:pt x="147" y="237"/>
                </a:lnTo>
                <a:lnTo>
                  <a:pt x="148" y="238"/>
                </a:lnTo>
                <a:lnTo>
                  <a:pt x="148" y="238"/>
                </a:lnTo>
                <a:lnTo>
                  <a:pt x="149" y="239"/>
                </a:lnTo>
                <a:lnTo>
                  <a:pt x="149" y="238"/>
                </a:lnTo>
                <a:lnTo>
                  <a:pt x="150" y="238"/>
                </a:lnTo>
                <a:lnTo>
                  <a:pt x="150" y="239"/>
                </a:lnTo>
                <a:lnTo>
                  <a:pt x="151" y="241"/>
                </a:lnTo>
                <a:lnTo>
                  <a:pt x="152" y="240"/>
                </a:lnTo>
                <a:lnTo>
                  <a:pt x="152" y="241"/>
                </a:lnTo>
                <a:lnTo>
                  <a:pt x="153" y="241"/>
                </a:lnTo>
                <a:lnTo>
                  <a:pt x="153" y="242"/>
                </a:lnTo>
                <a:lnTo>
                  <a:pt x="153" y="242"/>
                </a:lnTo>
                <a:lnTo>
                  <a:pt x="154" y="243"/>
                </a:lnTo>
                <a:lnTo>
                  <a:pt x="154" y="244"/>
                </a:lnTo>
                <a:lnTo>
                  <a:pt x="156" y="249"/>
                </a:lnTo>
                <a:lnTo>
                  <a:pt x="156" y="248"/>
                </a:lnTo>
                <a:lnTo>
                  <a:pt x="157" y="254"/>
                </a:lnTo>
                <a:lnTo>
                  <a:pt x="157" y="255"/>
                </a:lnTo>
                <a:lnTo>
                  <a:pt x="158" y="259"/>
                </a:lnTo>
                <a:lnTo>
                  <a:pt x="159" y="260"/>
                </a:lnTo>
                <a:lnTo>
                  <a:pt x="160" y="256"/>
                </a:lnTo>
                <a:lnTo>
                  <a:pt x="160" y="251"/>
                </a:lnTo>
                <a:lnTo>
                  <a:pt x="161" y="201"/>
                </a:lnTo>
                <a:lnTo>
                  <a:pt x="162" y="183"/>
                </a:lnTo>
                <a:lnTo>
                  <a:pt x="163" y="85"/>
                </a:lnTo>
                <a:lnTo>
                  <a:pt x="163" y="67"/>
                </a:lnTo>
                <a:lnTo>
                  <a:pt x="164" y="10"/>
                </a:lnTo>
                <a:lnTo>
                  <a:pt x="164" y="6"/>
                </a:lnTo>
                <a:lnTo>
                  <a:pt x="165" y="5"/>
                </a:lnTo>
                <a:lnTo>
                  <a:pt x="166" y="19"/>
                </a:lnTo>
                <a:lnTo>
                  <a:pt x="166" y="25"/>
                </a:lnTo>
                <a:lnTo>
                  <a:pt x="167" y="69"/>
                </a:lnTo>
                <a:lnTo>
                  <a:pt x="167" y="76"/>
                </a:lnTo>
                <a:lnTo>
                  <a:pt x="168" y="105"/>
                </a:lnTo>
                <a:lnTo>
                  <a:pt x="169" y="109"/>
                </a:lnTo>
                <a:lnTo>
                  <a:pt x="170" y="127"/>
                </a:lnTo>
                <a:lnTo>
                  <a:pt x="170" y="128"/>
                </a:lnTo>
                <a:lnTo>
                  <a:pt x="171" y="134"/>
                </a:lnTo>
                <a:lnTo>
                  <a:pt x="171" y="133"/>
                </a:lnTo>
                <a:lnTo>
                  <a:pt x="172" y="132"/>
                </a:lnTo>
                <a:lnTo>
                  <a:pt x="173" y="126"/>
                </a:lnTo>
                <a:lnTo>
                  <a:pt x="173" y="125"/>
                </a:lnTo>
                <a:lnTo>
                  <a:pt x="174" y="122"/>
                </a:lnTo>
                <a:lnTo>
                  <a:pt x="174" y="124"/>
                </a:lnTo>
                <a:lnTo>
                  <a:pt x="175" y="126"/>
                </a:lnTo>
                <a:lnTo>
                  <a:pt x="176" y="144"/>
                </a:lnTo>
                <a:lnTo>
                  <a:pt x="176" y="149"/>
                </a:lnTo>
                <a:lnTo>
                  <a:pt x="177" y="168"/>
                </a:lnTo>
                <a:lnTo>
                  <a:pt x="177" y="170"/>
                </a:lnTo>
                <a:lnTo>
                  <a:pt x="178" y="176"/>
                </a:lnTo>
                <a:lnTo>
                  <a:pt x="178" y="176"/>
                </a:lnTo>
                <a:lnTo>
                  <a:pt x="179" y="177"/>
                </a:lnTo>
                <a:lnTo>
                  <a:pt x="179" y="177"/>
                </a:lnTo>
                <a:lnTo>
                  <a:pt x="180" y="174"/>
                </a:lnTo>
                <a:lnTo>
                  <a:pt x="180" y="175"/>
                </a:lnTo>
                <a:lnTo>
                  <a:pt x="180" y="174"/>
                </a:lnTo>
                <a:lnTo>
                  <a:pt x="181" y="170"/>
                </a:lnTo>
                <a:lnTo>
                  <a:pt x="181" y="171"/>
                </a:lnTo>
                <a:lnTo>
                  <a:pt x="182" y="171"/>
                </a:lnTo>
                <a:lnTo>
                  <a:pt x="182" y="170"/>
                </a:lnTo>
                <a:lnTo>
                  <a:pt x="182" y="171"/>
                </a:lnTo>
                <a:lnTo>
                  <a:pt x="183" y="171"/>
                </a:lnTo>
                <a:lnTo>
                  <a:pt x="183" y="173"/>
                </a:lnTo>
                <a:lnTo>
                  <a:pt x="184" y="183"/>
                </a:lnTo>
                <a:lnTo>
                  <a:pt x="185" y="184"/>
                </a:lnTo>
                <a:lnTo>
                  <a:pt x="186" y="196"/>
                </a:lnTo>
                <a:lnTo>
                  <a:pt x="186" y="199"/>
                </a:lnTo>
                <a:lnTo>
                  <a:pt x="187" y="209"/>
                </a:lnTo>
                <a:lnTo>
                  <a:pt x="187" y="209"/>
                </a:lnTo>
                <a:lnTo>
                  <a:pt x="189" y="220"/>
                </a:lnTo>
                <a:lnTo>
                  <a:pt x="189" y="219"/>
                </a:lnTo>
                <a:lnTo>
                  <a:pt x="190" y="224"/>
                </a:lnTo>
                <a:lnTo>
                  <a:pt x="190" y="224"/>
                </a:lnTo>
                <a:lnTo>
                  <a:pt x="191" y="228"/>
                </a:lnTo>
                <a:lnTo>
                  <a:pt x="191" y="228"/>
                </a:lnTo>
                <a:lnTo>
                  <a:pt x="193" y="231"/>
                </a:lnTo>
                <a:lnTo>
                  <a:pt x="193" y="232"/>
                </a:lnTo>
                <a:lnTo>
                  <a:pt x="194" y="235"/>
                </a:lnTo>
                <a:lnTo>
                  <a:pt x="195" y="236"/>
                </a:lnTo>
                <a:lnTo>
                  <a:pt x="195" y="237"/>
                </a:lnTo>
                <a:lnTo>
                  <a:pt x="195" y="235"/>
                </a:lnTo>
                <a:lnTo>
                  <a:pt x="196" y="235"/>
                </a:lnTo>
                <a:lnTo>
                  <a:pt x="196" y="236"/>
                </a:lnTo>
                <a:lnTo>
                  <a:pt x="197" y="238"/>
                </a:lnTo>
                <a:lnTo>
                  <a:pt x="197" y="237"/>
                </a:lnTo>
                <a:lnTo>
                  <a:pt x="199" y="239"/>
                </a:lnTo>
                <a:lnTo>
                  <a:pt x="199" y="238"/>
                </a:lnTo>
                <a:lnTo>
                  <a:pt x="199" y="239"/>
                </a:lnTo>
                <a:lnTo>
                  <a:pt x="200" y="240"/>
                </a:lnTo>
                <a:lnTo>
                  <a:pt x="200" y="239"/>
                </a:lnTo>
                <a:lnTo>
                  <a:pt x="200" y="242"/>
                </a:lnTo>
                <a:lnTo>
                  <a:pt x="201" y="241"/>
                </a:lnTo>
                <a:lnTo>
                  <a:pt x="201" y="243"/>
                </a:lnTo>
                <a:lnTo>
                  <a:pt x="202" y="244"/>
                </a:lnTo>
                <a:lnTo>
                  <a:pt x="202" y="244"/>
                </a:lnTo>
                <a:lnTo>
                  <a:pt x="203" y="248"/>
                </a:lnTo>
                <a:lnTo>
                  <a:pt x="203" y="248"/>
                </a:lnTo>
                <a:lnTo>
                  <a:pt x="204" y="252"/>
                </a:lnTo>
                <a:lnTo>
                  <a:pt x="205" y="254"/>
                </a:lnTo>
                <a:lnTo>
                  <a:pt x="205" y="257"/>
                </a:lnTo>
                <a:lnTo>
                  <a:pt x="206" y="257"/>
                </a:lnTo>
                <a:lnTo>
                  <a:pt x="206" y="260"/>
                </a:lnTo>
                <a:lnTo>
                  <a:pt x="206" y="258"/>
                </a:lnTo>
                <a:lnTo>
                  <a:pt x="207" y="260"/>
                </a:lnTo>
                <a:lnTo>
                  <a:pt x="207" y="258"/>
                </a:lnTo>
                <a:lnTo>
                  <a:pt x="208" y="256"/>
                </a:lnTo>
                <a:lnTo>
                  <a:pt x="209" y="226"/>
                </a:lnTo>
                <a:lnTo>
                  <a:pt x="209" y="214"/>
                </a:lnTo>
                <a:lnTo>
                  <a:pt x="210" y="123"/>
                </a:lnTo>
                <a:lnTo>
                  <a:pt x="210" y="103"/>
                </a:lnTo>
                <a:lnTo>
                  <a:pt x="211" y="25"/>
                </a:lnTo>
                <a:lnTo>
                  <a:pt x="212" y="17"/>
                </a:lnTo>
                <a:lnTo>
                  <a:pt x="213" y="6"/>
                </a:lnTo>
                <a:lnTo>
                  <a:pt x="213" y="7"/>
                </a:lnTo>
                <a:lnTo>
                  <a:pt x="213" y="11"/>
                </a:lnTo>
                <a:lnTo>
                  <a:pt x="214" y="50"/>
                </a:lnTo>
                <a:lnTo>
                  <a:pt x="215" y="60"/>
                </a:lnTo>
                <a:lnTo>
                  <a:pt x="216" y="92"/>
                </a:lnTo>
                <a:lnTo>
                  <a:pt x="216" y="99"/>
                </a:lnTo>
                <a:lnTo>
                  <a:pt x="217" y="122"/>
                </a:lnTo>
                <a:lnTo>
                  <a:pt x="218" y="126"/>
                </a:lnTo>
                <a:lnTo>
                  <a:pt x="218" y="131"/>
                </a:lnTo>
                <a:lnTo>
                  <a:pt x="219" y="131"/>
                </a:lnTo>
                <a:lnTo>
                  <a:pt x="219" y="131"/>
                </a:lnTo>
                <a:lnTo>
                  <a:pt x="219" y="132"/>
                </a:lnTo>
                <a:lnTo>
                  <a:pt x="220" y="127"/>
                </a:lnTo>
                <a:lnTo>
                  <a:pt x="220" y="127"/>
                </a:lnTo>
                <a:lnTo>
                  <a:pt x="221" y="123"/>
                </a:lnTo>
                <a:lnTo>
                  <a:pt x="221" y="124"/>
                </a:lnTo>
                <a:lnTo>
                  <a:pt x="222" y="126"/>
                </a:lnTo>
                <a:lnTo>
                  <a:pt x="223" y="138"/>
                </a:lnTo>
                <a:lnTo>
                  <a:pt x="223" y="143"/>
                </a:lnTo>
                <a:lnTo>
                  <a:pt x="224" y="166"/>
                </a:lnTo>
                <a:lnTo>
                  <a:pt x="225" y="169"/>
                </a:lnTo>
                <a:lnTo>
                  <a:pt x="226" y="177"/>
                </a:lnTo>
                <a:lnTo>
                  <a:pt x="226" y="178"/>
                </a:lnTo>
                <a:lnTo>
                  <a:pt x="227" y="176"/>
                </a:lnTo>
                <a:lnTo>
                  <a:pt x="227" y="177"/>
                </a:lnTo>
                <a:lnTo>
                  <a:pt x="229" y="171"/>
                </a:lnTo>
                <a:lnTo>
                  <a:pt x="229" y="173"/>
                </a:lnTo>
                <a:lnTo>
                  <a:pt x="229" y="171"/>
                </a:lnTo>
                <a:lnTo>
                  <a:pt x="230" y="171"/>
                </a:lnTo>
                <a:lnTo>
                  <a:pt x="230" y="172"/>
                </a:lnTo>
                <a:lnTo>
                  <a:pt x="232" y="179"/>
                </a:lnTo>
                <a:lnTo>
                  <a:pt x="232" y="183"/>
                </a:lnTo>
                <a:lnTo>
                  <a:pt x="233" y="195"/>
                </a:lnTo>
                <a:lnTo>
                  <a:pt x="233" y="197"/>
                </a:lnTo>
                <a:lnTo>
                  <a:pt x="234" y="207"/>
                </a:lnTo>
                <a:lnTo>
                  <a:pt x="235" y="208"/>
                </a:lnTo>
                <a:lnTo>
                  <a:pt x="236" y="217"/>
                </a:lnTo>
                <a:lnTo>
                  <a:pt x="236" y="218"/>
                </a:lnTo>
                <a:lnTo>
                  <a:pt x="237" y="223"/>
                </a:lnTo>
                <a:lnTo>
                  <a:pt x="237" y="223"/>
                </a:lnTo>
                <a:lnTo>
                  <a:pt x="238" y="224"/>
                </a:lnTo>
                <a:lnTo>
                  <a:pt x="239" y="229"/>
                </a:lnTo>
                <a:lnTo>
                  <a:pt x="239" y="229"/>
                </a:lnTo>
                <a:lnTo>
                  <a:pt x="240" y="232"/>
                </a:lnTo>
                <a:lnTo>
                  <a:pt x="241" y="232"/>
                </a:lnTo>
                <a:lnTo>
                  <a:pt x="242" y="235"/>
                </a:lnTo>
                <a:lnTo>
                  <a:pt x="242" y="234"/>
                </a:lnTo>
                <a:lnTo>
                  <a:pt x="243" y="237"/>
                </a:lnTo>
                <a:lnTo>
                  <a:pt x="243" y="237"/>
                </a:lnTo>
                <a:lnTo>
                  <a:pt x="244" y="237"/>
                </a:lnTo>
                <a:lnTo>
                  <a:pt x="244" y="239"/>
                </a:lnTo>
                <a:lnTo>
                  <a:pt x="244" y="239"/>
                </a:lnTo>
                <a:lnTo>
                  <a:pt x="245" y="238"/>
                </a:lnTo>
                <a:lnTo>
                  <a:pt x="246" y="241"/>
                </a:lnTo>
                <a:lnTo>
                  <a:pt x="246" y="239"/>
                </a:lnTo>
                <a:lnTo>
                  <a:pt x="246" y="241"/>
                </a:lnTo>
                <a:lnTo>
                  <a:pt x="247" y="239"/>
                </a:lnTo>
                <a:lnTo>
                  <a:pt x="247" y="243"/>
                </a:lnTo>
                <a:lnTo>
                  <a:pt x="247" y="242"/>
                </a:lnTo>
                <a:lnTo>
                  <a:pt x="248" y="243"/>
                </a:lnTo>
                <a:lnTo>
                  <a:pt x="248" y="243"/>
                </a:lnTo>
                <a:lnTo>
                  <a:pt x="249" y="245"/>
                </a:lnTo>
                <a:lnTo>
                  <a:pt x="249" y="246"/>
                </a:lnTo>
                <a:lnTo>
                  <a:pt x="250" y="250"/>
                </a:lnTo>
                <a:lnTo>
                  <a:pt x="251" y="251"/>
                </a:lnTo>
                <a:lnTo>
                  <a:pt x="251" y="250"/>
                </a:lnTo>
                <a:lnTo>
                  <a:pt x="251" y="253"/>
                </a:lnTo>
                <a:lnTo>
                  <a:pt x="252" y="253"/>
                </a:lnTo>
                <a:lnTo>
                  <a:pt x="252" y="255"/>
                </a:lnTo>
                <a:lnTo>
                  <a:pt x="253" y="259"/>
                </a:lnTo>
                <a:lnTo>
                  <a:pt x="253" y="260"/>
                </a:lnTo>
                <a:lnTo>
                  <a:pt x="254" y="264"/>
                </a:lnTo>
                <a:lnTo>
                  <a:pt x="254" y="264"/>
                </a:lnTo>
                <a:lnTo>
                  <a:pt x="255" y="265"/>
                </a:lnTo>
                <a:lnTo>
                  <a:pt x="256" y="256"/>
                </a:lnTo>
                <a:lnTo>
                  <a:pt x="256" y="252"/>
                </a:lnTo>
                <a:lnTo>
                  <a:pt x="257" y="195"/>
                </a:lnTo>
                <a:lnTo>
                  <a:pt x="258" y="177"/>
                </a:lnTo>
                <a:lnTo>
                  <a:pt x="259" y="82"/>
                </a:lnTo>
                <a:lnTo>
                  <a:pt x="259" y="66"/>
                </a:lnTo>
                <a:lnTo>
                  <a:pt x="260" y="14"/>
                </a:lnTo>
                <a:lnTo>
                  <a:pt x="261" y="13"/>
                </a:lnTo>
                <a:lnTo>
                  <a:pt x="261" y="12"/>
                </a:lnTo>
                <a:lnTo>
                  <a:pt x="262" y="31"/>
                </a:lnTo>
                <a:lnTo>
                  <a:pt x="262" y="38"/>
                </a:lnTo>
                <a:lnTo>
                  <a:pt x="263" y="74"/>
                </a:lnTo>
                <a:lnTo>
                  <a:pt x="263" y="81"/>
                </a:lnTo>
                <a:lnTo>
                  <a:pt x="265" y="119"/>
                </a:lnTo>
                <a:lnTo>
                  <a:pt x="265" y="125"/>
                </a:lnTo>
                <a:lnTo>
                  <a:pt x="266" y="143"/>
                </a:lnTo>
                <a:lnTo>
                  <a:pt x="266" y="144"/>
                </a:lnTo>
                <a:lnTo>
                  <a:pt x="267" y="148"/>
                </a:lnTo>
                <a:lnTo>
                  <a:pt x="267" y="147"/>
                </a:lnTo>
                <a:lnTo>
                  <a:pt x="268" y="148"/>
                </a:lnTo>
                <a:lnTo>
                  <a:pt x="269" y="142"/>
                </a:lnTo>
                <a:lnTo>
                  <a:pt x="269" y="140"/>
                </a:lnTo>
                <a:lnTo>
                  <a:pt x="270" y="143"/>
                </a:lnTo>
                <a:lnTo>
                  <a:pt x="271" y="146"/>
                </a:lnTo>
                <a:lnTo>
                  <a:pt x="272" y="166"/>
                </a:lnTo>
                <a:lnTo>
                  <a:pt x="272" y="168"/>
                </a:lnTo>
                <a:lnTo>
                  <a:pt x="273" y="185"/>
                </a:lnTo>
                <a:lnTo>
                  <a:pt x="273" y="184"/>
                </a:lnTo>
                <a:lnTo>
                  <a:pt x="275" y="188"/>
                </a:lnTo>
                <a:lnTo>
                  <a:pt x="275" y="187"/>
                </a:lnTo>
                <a:lnTo>
                  <a:pt x="276" y="183"/>
                </a:lnTo>
                <a:lnTo>
                  <a:pt x="276" y="183"/>
                </a:lnTo>
                <a:lnTo>
                  <a:pt x="277" y="180"/>
                </a:lnTo>
                <a:lnTo>
                  <a:pt x="278" y="180"/>
                </a:lnTo>
                <a:lnTo>
                  <a:pt x="279" y="183"/>
                </a:lnTo>
                <a:lnTo>
                  <a:pt x="279" y="184"/>
                </a:lnTo>
                <a:lnTo>
                  <a:pt x="280" y="196"/>
                </a:lnTo>
                <a:lnTo>
                  <a:pt x="281" y="197"/>
                </a:lnTo>
                <a:lnTo>
                  <a:pt x="282" y="210"/>
                </a:lnTo>
                <a:lnTo>
                  <a:pt x="282" y="212"/>
                </a:lnTo>
                <a:lnTo>
                  <a:pt x="283" y="220"/>
                </a:lnTo>
                <a:lnTo>
                  <a:pt x="284" y="223"/>
                </a:lnTo>
                <a:lnTo>
                  <a:pt x="285" y="228"/>
                </a:lnTo>
                <a:lnTo>
                  <a:pt x="285" y="229"/>
                </a:lnTo>
                <a:lnTo>
                  <a:pt x="286" y="235"/>
                </a:lnTo>
                <a:lnTo>
                  <a:pt x="286" y="236"/>
                </a:lnTo>
                <a:lnTo>
                  <a:pt x="287" y="238"/>
                </a:lnTo>
                <a:lnTo>
                  <a:pt x="287" y="237"/>
                </a:lnTo>
                <a:lnTo>
                  <a:pt x="287" y="237"/>
                </a:lnTo>
                <a:lnTo>
                  <a:pt x="289" y="241"/>
                </a:lnTo>
                <a:lnTo>
                  <a:pt x="289" y="240"/>
                </a:lnTo>
                <a:lnTo>
                  <a:pt x="290" y="243"/>
                </a:lnTo>
                <a:lnTo>
                  <a:pt x="290" y="242"/>
                </a:lnTo>
                <a:lnTo>
                  <a:pt x="291" y="243"/>
                </a:lnTo>
                <a:lnTo>
                  <a:pt x="291" y="245"/>
                </a:lnTo>
                <a:lnTo>
                  <a:pt x="292" y="244"/>
                </a:lnTo>
                <a:lnTo>
                  <a:pt x="292" y="245"/>
                </a:lnTo>
                <a:lnTo>
                  <a:pt x="293" y="244"/>
                </a:lnTo>
                <a:lnTo>
                  <a:pt x="293" y="246"/>
                </a:lnTo>
                <a:lnTo>
                  <a:pt x="294" y="246"/>
                </a:lnTo>
                <a:lnTo>
                  <a:pt x="294" y="245"/>
                </a:lnTo>
                <a:lnTo>
                  <a:pt x="294" y="246"/>
                </a:lnTo>
                <a:lnTo>
                  <a:pt x="295" y="246"/>
                </a:lnTo>
                <a:lnTo>
                  <a:pt x="295" y="248"/>
                </a:lnTo>
                <a:lnTo>
                  <a:pt x="295" y="247"/>
                </a:lnTo>
                <a:lnTo>
                  <a:pt x="296" y="250"/>
                </a:lnTo>
                <a:lnTo>
                  <a:pt x="296" y="250"/>
                </a:lnTo>
                <a:lnTo>
                  <a:pt x="297" y="250"/>
                </a:lnTo>
                <a:lnTo>
                  <a:pt x="298" y="253"/>
                </a:lnTo>
                <a:lnTo>
                  <a:pt x="298" y="252"/>
                </a:lnTo>
                <a:lnTo>
                  <a:pt x="299" y="255"/>
                </a:lnTo>
                <a:lnTo>
                  <a:pt x="299" y="257"/>
                </a:lnTo>
                <a:lnTo>
                  <a:pt x="300" y="260"/>
                </a:lnTo>
                <a:lnTo>
                  <a:pt x="301" y="261"/>
                </a:lnTo>
                <a:lnTo>
                  <a:pt x="302" y="266"/>
                </a:lnTo>
                <a:lnTo>
                  <a:pt x="302" y="266"/>
                </a:lnTo>
                <a:lnTo>
                  <a:pt x="302" y="267"/>
                </a:lnTo>
                <a:lnTo>
                  <a:pt x="303" y="261"/>
                </a:lnTo>
                <a:lnTo>
                  <a:pt x="304" y="258"/>
                </a:lnTo>
                <a:lnTo>
                  <a:pt x="305" y="210"/>
                </a:lnTo>
                <a:lnTo>
                  <a:pt x="305" y="195"/>
                </a:lnTo>
                <a:lnTo>
                  <a:pt x="306" y="101"/>
                </a:lnTo>
                <a:lnTo>
                  <a:pt x="306" y="83"/>
                </a:lnTo>
                <a:lnTo>
                  <a:pt x="308" y="25"/>
                </a:lnTo>
                <a:lnTo>
                  <a:pt x="308" y="21"/>
                </a:lnTo>
                <a:lnTo>
                  <a:pt x="308" y="21"/>
                </a:lnTo>
                <a:lnTo>
                  <a:pt x="309" y="34"/>
                </a:lnTo>
                <a:lnTo>
                  <a:pt x="309" y="42"/>
                </a:lnTo>
                <a:lnTo>
                  <a:pt x="310" y="88"/>
                </a:lnTo>
                <a:lnTo>
                  <a:pt x="311" y="96"/>
                </a:lnTo>
                <a:lnTo>
                  <a:pt x="312" y="127"/>
                </a:lnTo>
                <a:lnTo>
                  <a:pt x="312" y="133"/>
                </a:lnTo>
                <a:lnTo>
                  <a:pt x="313" y="154"/>
                </a:lnTo>
                <a:lnTo>
                  <a:pt x="314" y="156"/>
                </a:lnTo>
                <a:lnTo>
                  <a:pt x="314" y="161"/>
                </a:lnTo>
                <a:lnTo>
                  <a:pt x="315" y="161"/>
                </a:lnTo>
                <a:lnTo>
                  <a:pt x="315" y="161"/>
                </a:lnTo>
                <a:lnTo>
                  <a:pt x="316" y="156"/>
                </a:lnTo>
                <a:lnTo>
                  <a:pt x="317" y="156"/>
                </a:lnTo>
                <a:lnTo>
                  <a:pt x="317" y="154"/>
                </a:lnTo>
                <a:lnTo>
                  <a:pt x="318" y="157"/>
                </a:lnTo>
                <a:lnTo>
                  <a:pt x="318" y="157"/>
                </a:lnTo>
                <a:lnTo>
                  <a:pt x="319" y="175"/>
                </a:lnTo>
                <a:lnTo>
                  <a:pt x="319" y="177"/>
                </a:lnTo>
                <a:lnTo>
                  <a:pt x="320" y="192"/>
                </a:lnTo>
                <a:lnTo>
                  <a:pt x="320" y="192"/>
                </a:lnTo>
                <a:lnTo>
                  <a:pt x="321" y="193"/>
                </a:lnTo>
                <a:lnTo>
                  <a:pt x="321" y="195"/>
                </a:lnTo>
                <a:lnTo>
                  <a:pt x="322" y="194"/>
                </a:lnTo>
                <a:lnTo>
                  <a:pt x="322" y="193"/>
                </a:lnTo>
                <a:lnTo>
                  <a:pt x="323" y="190"/>
                </a:lnTo>
                <a:lnTo>
                  <a:pt x="323" y="188"/>
                </a:lnTo>
                <a:lnTo>
                  <a:pt x="324" y="185"/>
                </a:lnTo>
                <a:lnTo>
                  <a:pt x="325" y="185"/>
                </a:lnTo>
                <a:lnTo>
                  <a:pt x="325" y="185"/>
                </a:lnTo>
                <a:lnTo>
                  <a:pt x="326" y="189"/>
                </a:lnTo>
                <a:lnTo>
                  <a:pt x="327" y="189"/>
                </a:lnTo>
                <a:lnTo>
                  <a:pt x="328" y="199"/>
                </a:lnTo>
                <a:lnTo>
                  <a:pt x="328" y="203"/>
                </a:lnTo>
                <a:lnTo>
                  <a:pt x="329" y="216"/>
                </a:lnTo>
                <a:lnTo>
                  <a:pt x="329" y="217"/>
                </a:lnTo>
                <a:lnTo>
                  <a:pt x="330" y="227"/>
                </a:lnTo>
                <a:lnTo>
                  <a:pt x="331" y="229"/>
                </a:lnTo>
                <a:lnTo>
                  <a:pt x="332" y="234"/>
                </a:lnTo>
                <a:lnTo>
                  <a:pt x="332" y="237"/>
                </a:lnTo>
                <a:lnTo>
                  <a:pt x="333" y="242"/>
                </a:lnTo>
                <a:lnTo>
                  <a:pt x="334" y="242"/>
                </a:lnTo>
                <a:lnTo>
                  <a:pt x="335" y="244"/>
                </a:lnTo>
                <a:lnTo>
                  <a:pt x="335" y="246"/>
                </a:lnTo>
                <a:lnTo>
                  <a:pt x="336" y="248"/>
                </a:lnTo>
                <a:lnTo>
                  <a:pt x="336" y="247"/>
                </a:lnTo>
                <a:lnTo>
                  <a:pt x="337" y="246"/>
                </a:lnTo>
                <a:lnTo>
                  <a:pt x="337" y="250"/>
                </a:lnTo>
                <a:lnTo>
                  <a:pt x="338" y="250"/>
                </a:lnTo>
                <a:lnTo>
                  <a:pt x="338" y="250"/>
                </a:lnTo>
                <a:lnTo>
                  <a:pt x="338" y="250"/>
                </a:lnTo>
                <a:lnTo>
                  <a:pt x="338" y="252"/>
                </a:lnTo>
                <a:lnTo>
                  <a:pt x="339" y="252"/>
                </a:lnTo>
                <a:lnTo>
                  <a:pt x="339" y="251"/>
                </a:lnTo>
                <a:lnTo>
                  <a:pt x="339" y="251"/>
                </a:lnTo>
                <a:lnTo>
                  <a:pt x="341" y="252"/>
                </a:lnTo>
                <a:lnTo>
                  <a:pt x="341" y="253"/>
                </a:lnTo>
                <a:lnTo>
                  <a:pt x="342" y="252"/>
                </a:lnTo>
                <a:lnTo>
                  <a:pt x="342" y="255"/>
                </a:lnTo>
                <a:lnTo>
                  <a:pt x="342" y="255"/>
                </a:lnTo>
                <a:lnTo>
                  <a:pt x="343" y="254"/>
                </a:lnTo>
                <a:lnTo>
                  <a:pt x="343" y="256"/>
                </a:lnTo>
                <a:lnTo>
                  <a:pt x="344" y="256"/>
                </a:lnTo>
                <a:lnTo>
                  <a:pt x="345" y="260"/>
                </a:lnTo>
                <a:lnTo>
                  <a:pt x="345" y="259"/>
                </a:lnTo>
                <a:lnTo>
                  <a:pt x="345" y="261"/>
                </a:lnTo>
                <a:lnTo>
                  <a:pt x="346" y="260"/>
                </a:lnTo>
                <a:lnTo>
                  <a:pt x="346" y="264"/>
                </a:lnTo>
                <a:lnTo>
                  <a:pt x="347" y="264"/>
                </a:lnTo>
                <a:lnTo>
                  <a:pt x="347" y="269"/>
                </a:lnTo>
                <a:lnTo>
                  <a:pt x="348" y="268"/>
                </a:lnTo>
                <a:lnTo>
                  <a:pt x="348" y="269"/>
                </a:lnTo>
                <a:lnTo>
                  <a:pt x="349" y="272"/>
                </a:lnTo>
                <a:lnTo>
                  <a:pt x="349" y="272"/>
                </a:lnTo>
                <a:lnTo>
                  <a:pt x="350" y="273"/>
                </a:lnTo>
                <a:lnTo>
                  <a:pt x="351" y="258"/>
                </a:lnTo>
                <a:lnTo>
                  <a:pt x="351" y="251"/>
                </a:lnTo>
                <a:lnTo>
                  <a:pt x="352" y="182"/>
                </a:lnTo>
                <a:lnTo>
                  <a:pt x="352" y="163"/>
                </a:lnTo>
                <a:lnTo>
                  <a:pt x="353" y="72"/>
                </a:lnTo>
                <a:lnTo>
                  <a:pt x="354" y="58"/>
                </a:lnTo>
                <a:lnTo>
                  <a:pt x="355" y="21"/>
                </a:lnTo>
                <a:lnTo>
                  <a:pt x="355" y="22"/>
                </a:lnTo>
                <a:lnTo>
                  <a:pt x="356" y="48"/>
                </a:lnTo>
                <a:lnTo>
                  <a:pt x="357" y="55"/>
                </a:lnTo>
                <a:lnTo>
                  <a:pt x="358" y="100"/>
                </a:lnTo>
                <a:lnTo>
                  <a:pt x="358" y="108"/>
                </a:lnTo>
                <a:lnTo>
                  <a:pt x="359" y="134"/>
                </a:lnTo>
                <a:lnTo>
                  <a:pt x="359" y="138"/>
                </a:lnTo>
                <a:lnTo>
                  <a:pt x="361" y="154"/>
                </a:lnTo>
                <a:lnTo>
                  <a:pt x="361" y="156"/>
                </a:lnTo>
                <a:lnTo>
                  <a:pt x="361" y="155"/>
                </a:lnTo>
                <a:lnTo>
                  <a:pt x="361" y="158"/>
                </a:lnTo>
                <a:lnTo>
                  <a:pt x="362" y="157"/>
                </a:lnTo>
                <a:lnTo>
                  <a:pt x="362" y="155"/>
                </a:lnTo>
                <a:lnTo>
                  <a:pt x="363" y="152"/>
                </a:lnTo>
                <a:lnTo>
                  <a:pt x="364" y="151"/>
                </a:lnTo>
                <a:lnTo>
                  <a:pt x="364" y="149"/>
                </a:lnTo>
                <a:lnTo>
                  <a:pt x="365" y="152"/>
                </a:lnTo>
                <a:lnTo>
                  <a:pt x="365" y="156"/>
                </a:lnTo>
                <a:lnTo>
                  <a:pt x="366" y="176"/>
                </a:lnTo>
                <a:lnTo>
                  <a:pt x="367" y="178"/>
                </a:lnTo>
                <a:lnTo>
                  <a:pt x="368" y="191"/>
                </a:lnTo>
                <a:lnTo>
                  <a:pt x="368" y="193"/>
                </a:lnTo>
                <a:lnTo>
                  <a:pt x="369" y="195"/>
                </a:lnTo>
                <a:lnTo>
                  <a:pt x="369" y="194"/>
                </a:lnTo>
                <a:lnTo>
                  <a:pt x="370" y="195"/>
                </a:lnTo>
                <a:lnTo>
                  <a:pt x="371" y="190"/>
                </a:lnTo>
                <a:lnTo>
                  <a:pt x="371" y="190"/>
                </a:lnTo>
                <a:lnTo>
                  <a:pt x="371" y="190"/>
                </a:lnTo>
                <a:lnTo>
                  <a:pt x="371" y="191"/>
                </a:lnTo>
                <a:lnTo>
                  <a:pt x="372" y="188"/>
                </a:lnTo>
                <a:lnTo>
                  <a:pt x="372" y="189"/>
                </a:lnTo>
                <a:lnTo>
                  <a:pt x="374" y="192"/>
                </a:lnTo>
                <a:lnTo>
                  <a:pt x="374" y="195"/>
                </a:lnTo>
                <a:lnTo>
                  <a:pt x="375" y="205"/>
                </a:lnTo>
                <a:lnTo>
                  <a:pt x="375" y="209"/>
                </a:lnTo>
                <a:lnTo>
                  <a:pt x="376" y="218"/>
                </a:lnTo>
                <a:lnTo>
                  <a:pt x="377" y="222"/>
                </a:lnTo>
                <a:lnTo>
                  <a:pt x="378" y="229"/>
                </a:lnTo>
                <a:lnTo>
                  <a:pt x="378" y="231"/>
                </a:lnTo>
                <a:lnTo>
                  <a:pt x="379" y="237"/>
                </a:lnTo>
                <a:lnTo>
                  <a:pt x="380" y="239"/>
                </a:lnTo>
                <a:lnTo>
                  <a:pt x="381" y="243"/>
                </a:lnTo>
                <a:lnTo>
                  <a:pt x="381" y="244"/>
                </a:lnTo>
                <a:lnTo>
                  <a:pt x="381" y="244"/>
                </a:lnTo>
                <a:lnTo>
                  <a:pt x="382" y="247"/>
                </a:lnTo>
                <a:lnTo>
                  <a:pt x="382" y="247"/>
                </a:lnTo>
                <a:lnTo>
                  <a:pt x="384" y="249"/>
                </a:lnTo>
                <a:lnTo>
                  <a:pt x="384" y="250"/>
                </a:lnTo>
                <a:lnTo>
                  <a:pt x="385" y="252"/>
                </a:lnTo>
                <a:lnTo>
                  <a:pt x="385" y="251"/>
                </a:lnTo>
                <a:lnTo>
                  <a:pt x="385" y="251"/>
                </a:lnTo>
                <a:lnTo>
                  <a:pt x="386" y="254"/>
                </a:lnTo>
                <a:lnTo>
                  <a:pt x="387" y="254"/>
                </a:lnTo>
                <a:lnTo>
                  <a:pt x="387" y="254"/>
                </a:lnTo>
                <a:lnTo>
                  <a:pt x="388" y="255"/>
                </a:lnTo>
                <a:lnTo>
                  <a:pt x="388" y="255"/>
                </a:lnTo>
                <a:lnTo>
                  <a:pt x="388" y="254"/>
                </a:lnTo>
                <a:lnTo>
                  <a:pt x="389" y="257"/>
                </a:lnTo>
                <a:lnTo>
                  <a:pt x="390" y="257"/>
                </a:lnTo>
                <a:lnTo>
                  <a:pt x="391" y="259"/>
                </a:lnTo>
                <a:lnTo>
                  <a:pt x="391" y="259"/>
                </a:lnTo>
                <a:lnTo>
                  <a:pt x="391" y="259"/>
                </a:lnTo>
                <a:lnTo>
                  <a:pt x="392" y="262"/>
                </a:lnTo>
                <a:lnTo>
                  <a:pt x="392" y="262"/>
                </a:lnTo>
                <a:lnTo>
                  <a:pt x="393" y="263"/>
                </a:lnTo>
                <a:lnTo>
                  <a:pt x="394" y="267"/>
                </a:lnTo>
                <a:lnTo>
                  <a:pt x="394" y="266"/>
                </a:lnTo>
                <a:lnTo>
                  <a:pt x="394" y="267"/>
                </a:lnTo>
                <a:lnTo>
                  <a:pt x="395" y="270"/>
                </a:lnTo>
                <a:lnTo>
                  <a:pt x="395" y="272"/>
                </a:lnTo>
                <a:lnTo>
                  <a:pt x="396" y="276"/>
                </a:lnTo>
                <a:lnTo>
                  <a:pt x="396" y="276"/>
                </a:lnTo>
                <a:lnTo>
                  <a:pt x="397" y="275"/>
                </a:lnTo>
                <a:lnTo>
                  <a:pt x="397" y="276"/>
                </a:lnTo>
                <a:lnTo>
                  <a:pt x="398" y="270"/>
                </a:lnTo>
                <a:lnTo>
                  <a:pt x="398" y="266"/>
                </a:lnTo>
                <a:lnTo>
                  <a:pt x="399" y="214"/>
                </a:lnTo>
                <a:lnTo>
                  <a:pt x="400" y="198"/>
                </a:lnTo>
                <a:lnTo>
                  <a:pt x="401" y="102"/>
                </a:lnTo>
                <a:lnTo>
                  <a:pt x="401" y="85"/>
                </a:lnTo>
                <a:lnTo>
                  <a:pt x="402" y="31"/>
                </a:lnTo>
                <a:lnTo>
                  <a:pt x="403" y="27"/>
                </a:lnTo>
                <a:lnTo>
                  <a:pt x="403" y="24"/>
                </a:lnTo>
                <a:lnTo>
                  <a:pt x="404" y="37"/>
                </a:lnTo>
                <a:lnTo>
                  <a:pt x="404" y="45"/>
                </a:lnTo>
                <a:lnTo>
                  <a:pt x="405" y="88"/>
                </a:lnTo>
                <a:lnTo>
                  <a:pt x="405" y="96"/>
                </a:lnTo>
                <a:lnTo>
                  <a:pt x="407" y="132"/>
                </a:lnTo>
                <a:lnTo>
                  <a:pt x="407" y="136"/>
                </a:lnTo>
                <a:lnTo>
                  <a:pt x="408" y="152"/>
                </a:lnTo>
                <a:lnTo>
                  <a:pt x="408" y="155"/>
                </a:lnTo>
                <a:lnTo>
                  <a:pt x="409" y="160"/>
                </a:lnTo>
                <a:lnTo>
                  <a:pt x="409" y="159"/>
                </a:lnTo>
                <a:lnTo>
                  <a:pt x="410" y="157"/>
                </a:lnTo>
                <a:lnTo>
                  <a:pt x="410" y="158"/>
                </a:lnTo>
                <a:lnTo>
                  <a:pt x="411" y="155"/>
                </a:lnTo>
                <a:lnTo>
                  <a:pt x="411" y="154"/>
                </a:lnTo>
                <a:lnTo>
                  <a:pt x="412" y="151"/>
                </a:lnTo>
                <a:lnTo>
                  <a:pt x="412" y="152"/>
                </a:lnTo>
                <a:lnTo>
                  <a:pt x="413" y="155"/>
                </a:lnTo>
                <a:lnTo>
                  <a:pt x="414" y="173"/>
                </a:lnTo>
                <a:lnTo>
                  <a:pt x="414" y="177"/>
                </a:lnTo>
                <a:lnTo>
                  <a:pt x="415" y="192"/>
                </a:lnTo>
                <a:lnTo>
                  <a:pt x="415" y="193"/>
                </a:lnTo>
                <a:lnTo>
                  <a:pt x="417" y="196"/>
                </a:lnTo>
                <a:lnTo>
                  <a:pt x="417" y="195"/>
                </a:lnTo>
                <a:lnTo>
                  <a:pt x="417" y="196"/>
                </a:lnTo>
                <a:lnTo>
                  <a:pt x="418" y="192"/>
                </a:lnTo>
                <a:lnTo>
                  <a:pt x="418" y="191"/>
                </a:lnTo>
                <a:lnTo>
                  <a:pt x="419" y="191"/>
                </a:lnTo>
                <a:lnTo>
                  <a:pt x="419" y="189"/>
                </a:lnTo>
                <a:lnTo>
                  <a:pt x="419" y="189"/>
                </a:lnTo>
                <a:lnTo>
                  <a:pt x="420" y="188"/>
                </a:lnTo>
                <a:lnTo>
                  <a:pt x="421" y="192"/>
                </a:lnTo>
                <a:lnTo>
                  <a:pt x="421" y="192"/>
                </a:lnTo>
                <a:lnTo>
                  <a:pt x="422" y="203"/>
                </a:lnTo>
                <a:lnTo>
                  <a:pt x="423" y="204"/>
                </a:lnTo>
                <a:lnTo>
                  <a:pt x="424" y="217"/>
                </a:lnTo>
                <a:lnTo>
                  <a:pt x="424" y="219"/>
                </a:lnTo>
                <a:lnTo>
                  <a:pt x="425" y="229"/>
                </a:lnTo>
                <a:lnTo>
                  <a:pt x="426" y="230"/>
                </a:lnTo>
                <a:lnTo>
                  <a:pt x="427" y="237"/>
                </a:lnTo>
                <a:lnTo>
                  <a:pt x="427" y="237"/>
                </a:lnTo>
                <a:lnTo>
                  <a:pt x="428" y="243"/>
                </a:lnTo>
                <a:lnTo>
                  <a:pt x="428" y="244"/>
                </a:lnTo>
                <a:lnTo>
                  <a:pt x="429" y="244"/>
                </a:lnTo>
                <a:lnTo>
                  <a:pt x="429" y="247"/>
                </a:lnTo>
                <a:lnTo>
                  <a:pt x="429" y="247"/>
                </a:lnTo>
                <a:lnTo>
                  <a:pt x="430" y="247"/>
                </a:lnTo>
                <a:lnTo>
                  <a:pt x="430" y="251"/>
                </a:lnTo>
                <a:lnTo>
                  <a:pt x="431" y="251"/>
                </a:lnTo>
                <a:lnTo>
                  <a:pt x="431" y="250"/>
                </a:lnTo>
                <a:lnTo>
                  <a:pt x="431" y="249"/>
                </a:lnTo>
                <a:lnTo>
                  <a:pt x="432" y="252"/>
                </a:lnTo>
                <a:lnTo>
                  <a:pt x="432" y="251"/>
                </a:lnTo>
                <a:lnTo>
                  <a:pt x="433" y="253"/>
                </a:lnTo>
                <a:lnTo>
                  <a:pt x="434" y="256"/>
                </a:lnTo>
                <a:lnTo>
                  <a:pt x="434" y="255"/>
                </a:lnTo>
                <a:lnTo>
                  <a:pt x="434" y="255"/>
                </a:lnTo>
                <a:lnTo>
                  <a:pt x="435" y="256"/>
                </a:lnTo>
                <a:lnTo>
                  <a:pt x="435" y="256"/>
                </a:lnTo>
                <a:lnTo>
                  <a:pt x="436" y="256"/>
                </a:lnTo>
                <a:lnTo>
                  <a:pt x="437" y="258"/>
                </a:lnTo>
                <a:lnTo>
                  <a:pt x="437" y="257"/>
                </a:lnTo>
                <a:lnTo>
                  <a:pt x="437" y="259"/>
                </a:lnTo>
                <a:lnTo>
                  <a:pt x="438" y="259"/>
                </a:lnTo>
                <a:lnTo>
                  <a:pt x="438" y="260"/>
                </a:lnTo>
                <a:lnTo>
                  <a:pt x="439" y="264"/>
                </a:lnTo>
                <a:lnTo>
                  <a:pt x="440" y="264"/>
                </a:lnTo>
                <a:lnTo>
                  <a:pt x="441" y="265"/>
                </a:lnTo>
                <a:lnTo>
                  <a:pt x="441" y="265"/>
                </a:lnTo>
                <a:lnTo>
                  <a:pt x="441" y="268"/>
                </a:lnTo>
                <a:lnTo>
                  <a:pt x="442" y="272"/>
                </a:lnTo>
                <a:lnTo>
                  <a:pt x="442" y="271"/>
                </a:lnTo>
                <a:lnTo>
                  <a:pt x="443" y="272"/>
                </a:lnTo>
                <a:lnTo>
                  <a:pt x="444" y="276"/>
                </a:lnTo>
                <a:lnTo>
                  <a:pt x="444" y="277"/>
                </a:lnTo>
                <a:lnTo>
                  <a:pt x="445" y="278"/>
                </a:lnTo>
                <a:lnTo>
                  <a:pt x="445" y="277"/>
                </a:lnTo>
                <a:lnTo>
                  <a:pt x="446" y="276"/>
                </a:lnTo>
                <a:lnTo>
                  <a:pt x="447" y="248"/>
                </a:lnTo>
                <a:lnTo>
                  <a:pt x="447" y="235"/>
                </a:lnTo>
                <a:lnTo>
                  <a:pt x="448" y="149"/>
                </a:lnTo>
                <a:lnTo>
                  <a:pt x="448" y="129"/>
                </a:lnTo>
                <a:lnTo>
                  <a:pt x="450" y="49"/>
                </a:lnTo>
                <a:lnTo>
                  <a:pt x="450" y="40"/>
                </a:lnTo>
                <a:lnTo>
                  <a:pt x="451" y="27"/>
                </a:lnTo>
                <a:lnTo>
                  <a:pt x="451" y="30"/>
                </a:lnTo>
                <a:lnTo>
                  <a:pt x="451" y="36"/>
                </a:lnTo>
                <a:lnTo>
                  <a:pt x="452" y="76"/>
                </a:lnTo>
                <a:lnTo>
                  <a:pt x="453" y="84"/>
                </a:lnTo>
                <a:lnTo>
                  <a:pt x="454" y="126"/>
                </a:lnTo>
                <a:lnTo>
                  <a:pt x="454" y="132"/>
                </a:lnTo>
                <a:lnTo>
                  <a:pt x="455" y="151"/>
                </a:lnTo>
                <a:lnTo>
                  <a:pt x="455" y="156"/>
                </a:lnTo>
                <a:lnTo>
                  <a:pt x="457" y="164"/>
                </a:lnTo>
                <a:lnTo>
                  <a:pt x="457" y="167"/>
                </a:lnTo>
                <a:lnTo>
                  <a:pt x="458" y="162"/>
                </a:lnTo>
                <a:lnTo>
                  <a:pt x="458" y="163"/>
                </a:lnTo>
                <a:lnTo>
                  <a:pt x="460" y="160"/>
                </a:lnTo>
                <a:lnTo>
                  <a:pt x="460" y="160"/>
                </a:lnTo>
                <a:lnTo>
                  <a:pt x="460" y="159"/>
                </a:lnTo>
                <a:lnTo>
                  <a:pt x="461" y="169"/>
                </a:lnTo>
                <a:lnTo>
                  <a:pt x="461" y="173"/>
                </a:lnTo>
                <a:lnTo>
                  <a:pt x="462" y="189"/>
                </a:lnTo>
                <a:lnTo>
                  <a:pt x="463" y="194"/>
                </a:lnTo>
                <a:lnTo>
                  <a:pt x="464" y="200"/>
                </a:lnTo>
                <a:lnTo>
                  <a:pt x="464" y="199"/>
                </a:lnTo>
                <a:lnTo>
                  <a:pt x="465" y="200"/>
                </a:lnTo>
                <a:lnTo>
                  <a:pt x="465" y="199"/>
                </a:lnTo>
                <a:lnTo>
                  <a:pt x="466" y="197"/>
                </a:lnTo>
                <a:lnTo>
                  <a:pt x="467" y="193"/>
                </a:lnTo>
                <a:lnTo>
                  <a:pt x="467" y="193"/>
                </a:lnTo>
                <a:lnTo>
                  <a:pt x="467" y="192"/>
                </a:lnTo>
                <a:lnTo>
                  <a:pt x="468" y="192"/>
                </a:lnTo>
                <a:lnTo>
                  <a:pt x="469" y="193"/>
                </a:lnTo>
                <a:lnTo>
                  <a:pt x="470" y="200"/>
                </a:lnTo>
                <a:lnTo>
                  <a:pt x="470" y="203"/>
                </a:lnTo>
                <a:lnTo>
                  <a:pt x="471" y="214"/>
                </a:lnTo>
                <a:lnTo>
                  <a:pt x="471" y="216"/>
                </a:lnTo>
                <a:lnTo>
                  <a:pt x="472" y="226"/>
                </a:lnTo>
                <a:lnTo>
                  <a:pt x="473" y="228"/>
                </a:lnTo>
                <a:lnTo>
                  <a:pt x="474" y="236"/>
                </a:lnTo>
                <a:lnTo>
                  <a:pt x="474" y="237"/>
                </a:lnTo>
                <a:lnTo>
                  <a:pt x="475" y="244"/>
                </a:lnTo>
                <a:lnTo>
                  <a:pt x="475" y="244"/>
                </a:lnTo>
                <a:lnTo>
                  <a:pt x="476" y="246"/>
                </a:lnTo>
                <a:lnTo>
                  <a:pt x="477" y="250"/>
                </a:lnTo>
                <a:lnTo>
                  <a:pt x="477" y="250"/>
                </a:lnTo>
                <a:lnTo>
                  <a:pt x="478" y="253"/>
                </a:lnTo>
                <a:lnTo>
                  <a:pt x="479" y="254"/>
                </a:lnTo>
                <a:lnTo>
                  <a:pt x="479" y="254"/>
                </a:lnTo>
                <a:lnTo>
                  <a:pt x="480" y="255"/>
                </a:lnTo>
                <a:lnTo>
                  <a:pt x="480" y="256"/>
                </a:lnTo>
                <a:lnTo>
                  <a:pt x="481" y="258"/>
                </a:lnTo>
                <a:lnTo>
                  <a:pt x="481" y="258"/>
                </a:lnTo>
                <a:lnTo>
                  <a:pt x="481" y="258"/>
                </a:lnTo>
                <a:lnTo>
                  <a:pt x="482" y="260"/>
                </a:lnTo>
                <a:lnTo>
                  <a:pt x="483" y="259"/>
                </a:lnTo>
                <a:lnTo>
                  <a:pt x="483" y="259"/>
                </a:lnTo>
                <a:lnTo>
                  <a:pt x="483" y="261"/>
                </a:lnTo>
                <a:lnTo>
                  <a:pt x="484" y="260"/>
                </a:lnTo>
                <a:lnTo>
                  <a:pt x="484" y="260"/>
                </a:lnTo>
                <a:lnTo>
                  <a:pt x="485" y="263"/>
                </a:lnTo>
                <a:lnTo>
                  <a:pt x="485" y="262"/>
                </a:lnTo>
                <a:lnTo>
                  <a:pt x="486" y="263"/>
                </a:lnTo>
                <a:lnTo>
                  <a:pt x="486" y="262"/>
                </a:lnTo>
                <a:lnTo>
                  <a:pt x="487" y="264"/>
                </a:lnTo>
                <a:lnTo>
                  <a:pt x="487" y="264"/>
                </a:lnTo>
                <a:lnTo>
                  <a:pt x="487" y="264"/>
                </a:lnTo>
                <a:lnTo>
                  <a:pt x="488" y="267"/>
                </a:lnTo>
                <a:lnTo>
                  <a:pt x="489" y="268"/>
                </a:lnTo>
                <a:lnTo>
                  <a:pt x="490" y="270"/>
                </a:lnTo>
                <a:lnTo>
                  <a:pt x="490" y="273"/>
                </a:lnTo>
                <a:lnTo>
                  <a:pt x="490" y="272"/>
                </a:lnTo>
                <a:lnTo>
                  <a:pt x="491" y="274"/>
                </a:lnTo>
                <a:lnTo>
                  <a:pt x="491" y="276"/>
                </a:lnTo>
                <a:lnTo>
                  <a:pt x="492" y="280"/>
                </a:lnTo>
                <a:lnTo>
                  <a:pt x="493" y="279"/>
                </a:lnTo>
                <a:lnTo>
                  <a:pt x="493" y="280"/>
                </a:lnTo>
                <a:lnTo>
                  <a:pt x="494" y="272"/>
                </a:lnTo>
                <a:lnTo>
                  <a:pt x="494" y="266"/>
                </a:lnTo>
                <a:lnTo>
                  <a:pt x="495" y="209"/>
                </a:lnTo>
                <a:lnTo>
                  <a:pt x="496" y="191"/>
                </a:lnTo>
                <a:lnTo>
                  <a:pt x="497" y="99"/>
                </a:lnTo>
                <a:lnTo>
                  <a:pt x="497" y="81"/>
                </a:lnTo>
                <a:lnTo>
                  <a:pt x="498" y="33"/>
                </a:lnTo>
                <a:lnTo>
                  <a:pt x="499" y="33"/>
                </a:lnTo>
                <a:lnTo>
                  <a:pt x="499" y="32"/>
                </a:lnTo>
                <a:lnTo>
                  <a:pt x="500" y="50"/>
                </a:lnTo>
                <a:lnTo>
                  <a:pt x="500" y="59"/>
                </a:lnTo>
                <a:lnTo>
                  <a:pt x="501" y="106"/>
                </a:lnTo>
                <a:lnTo>
                  <a:pt x="502" y="115"/>
                </a:lnTo>
                <a:lnTo>
                  <a:pt x="503" y="150"/>
                </a:lnTo>
                <a:lnTo>
                  <a:pt x="503" y="155"/>
                </a:lnTo>
                <a:lnTo>
                  <a:pt x="504" y="170"/>
                </a:lnTo>
                <a:lnTo>
                  <a:pt x="504" y="171"/>
                </a:lnTo>
                <a:lnTo>
                  <a:pt x="505" y="177"/>
                </a:lnTo>
                <a:lnTo>
                  <a:pt x="505" y="176"/>
                </a:lnTo>
                <a:lnTo>
                  <a:pt x="506" y="176"/>
                </a:lnTo>
                <a:lnTo>
                  <a:pt x="507" y="171"/>
                </a:lnTo>
                <a:lnTo>
                  <a:pt x="507" y="171"/>
                </a:lnTo>
                <a:lnTo>
                  <a:pt x="508" y="170"/>
                </a:lnTo>
                <a:lnTo>
                  <a:pt x="508" y="174"/>
                </a:lnTo>
                <a:lnTo>
                  <a:pt x="509" y="174"/>
                </a:lnTo>
                <a:lnTo>
                  <a:pt x="510" y="191"/>
                </a:lnTo>
                <a:lnTo>
                  <a:pt x="510" y="194"/>
                </a:lnTo>
                <a:lnTo>
                  <a:pt x="511" y="203"/>
                </a:lnTo>
                <a:lnTo>
                  <a:pt x="512" y="204"/>
                </a:lnTo>
                <a:lnTo>
                  <a:pt x="512" y="205"/>
                </a:lnTo>
                <a:lnTo>
                  <a:pt x="513" y="203"/>
                </a:lnTo>
                <a:lnTo>
                  <a:pt x="513" y="203"/>
                </a:lnTo>
                <a:lnTo>
                  <a:pt x="513" y="202"/>
                </a:lnTo>
                <a:lnTo>
                  <a:pt x="514" y="195"/>
                </a:lnTo>
                <a:lnTo>
                  <a:pt x="514" y="194"/>
                </a:lnTo>
                <a:lnTo>
                  <a:pt x="515" y="192"/>
                </a:lnTo>
                <a:lnTo>
                  <a:pt x="516" y="194"/>
                </a:lnTo>
                <a:lnTo>
                  <a:pt x="516" y="191"/>
                </a:lnTo>
                <a:lnTo>
                  <a:pt x="516" y="191"/>
                </a:lnTo>
                <a:lnTo>
                  <a:pt x="517" y="196"/>
                </a:lnTo>
                <a:lnTo>
                  <a:pt x="517" y="197"/>
                </a:lnTo>
                <a:lnTo>
                  <a:pt x="518" y="209"/>
                </a:lnTo>
                <a:lnTo>
                  <a:pt x="519" y="212"/>
                </a:lnTo>
                <a:lnTo>
                  <a:pt x="520" y="223"/>
                </a:lnTo>
                <a:lnTo>
                  <a:pt x="520" y="226"/>
                </a:lnTo>
                <a:lnTo>
                  <a:pt x="521" y="235"/>
                </a:lnTo>
                <a:lnTo>
                  <a:pt x="522" y="237"/>
                </a:lnTo>
                <a:lnTo>
                  <a:pt x="523" y="244"/>
                </a:lnTo>
                <a:lnTo>
                  <a:pt x="523" y="245"/>
                </a:lnTo>
                <a:lnTo>
                  <a:pt x="524" y="250"/>
                </a:lnTo>
                <a:lnTo>
                  <a:pt x="524" y="250"/>
                </a:lnTo>
                <a:lnTo>
                  <a:pt x="524" y="251"/>
                </a:lnTo>
                <a:lnTo>
                  <a:pt x="526" y="254"/>
                </a:lnTo>
                <a:lnTo>
                  <a:pt x="526" y="255"/>
                </a:lnTo>
                <a:lnTo>
                  <a:pt x="526" y="257"/>
                </a:lnTo>
                <a:lnTo>
                  <a:pt x="527" y="257"/>
                </a:lnTo>
                <a:lnTo>
                  <a:pt x="527" y="257"/>
                </a:lnTo>
                <a:lnTo>
                  <a:pt x="527" y="257"/>
                </a:lnTo>
                <a:lnTo>
                  <a:pt x="528" y="260"/>
                </a:lnTo>
                <a:lnTo>
                  <a:pt x="528" y="260"/>
                </a:lnTo>
                <a:lnTo>
                  <a:pt x="529" y="260"/>
                </a:lnTo>
                <a:lnTo>
                  <a:pt x="529" y="259"/>
                </a:lnTo>
                <a:lnTo>
                  <a:pt x="530" y="261"/>
                </a:lnTo>
                <a:lnTo>
                  <a:pt x="530" y="260"/>
                </a:lnTo>
                <a:lnTo>
                  <a:pt x="530" y="261"/>
                </a:lnTo>
                <a:lnTo>
                  <a:pt x="531" y="260"/>
                </a:lnTo>
                <a:lnTo>
                  <a:pt x="531" y="261"/>
                </a:lnTo>
                <a:lnTo>
                  <a:pt x="532" y="261"/>
                </a:lnTo>
                <a:lnTo>
                  <a:pt x="532" y="263"/>
                </a:lnTo>
                <a:lnTo>
                  <a:pt x="533" y="263"/>
                </a:lnTo>
                <a:lnTo>
                  <a:pt x="533" y="263"/>
                </a:lnTo>
                <a:lnTo>
                  <a:pt x="533" y="262"/>
                </a:lnTo>
                <a:lnTo>
                  <a:pt x="534" y="264"/>
                </a:lnTo>
                <a:lnTo>
                  <a:pt x="534" y="264"/>
                </a:lnTo>
                <a:lnTo>
                  <a:pt x="535" y="265"/>
                </a:lnTo>
                <a:lnTo>
                  <a:pt x="536" y="268"/>
                </a:lnTo>
                <a:lnTo>
                  <a:pt x="536" y="269"/>
                </a:lnTo>
                <a:lnTo>
                  <a:pt x="537" y="272"/>
                </a:lnTo>
                <a:lnTo>
                  <a:pt x="537" y="272"/>
                </a:lnTo>
                <a:lnTo>
                  <a:pt x="538" y="277"/>
                </a:lnTo>
                <a:lnTo>
                  <a:pt x="539" y="277"/>
                </a:lnTo>
                <a:lnTo>
                  <a:pt x="540" y="278"/>
                </a:lnTo>
                <a:lnTo>
                  <a:pt x="540" y="276"/>
                </a:lnTo>
                <a:lnTo>
                  <a:pt x="540" y="273"/>
                </a:lnTo>
                <a:lnTo>
                  <a:pt x="541" y="239"/>
                </a:lnTo>
                <a:lnTo>
                  <a:pt x="542" y="225"/>
                </a:lnTo>
                <a:lnTo>
                  <a:pt x="543" y="133"/>
                </a:lnTo>
                <a:lnTo>
                  <a:pt x="543" y="114"/>
                </a:lnTo>
                <a:lnTo>
                  <a:pt x="544" y="41"/>
                </a:lnTo>
                <a:lnTo>
                  <a:pt x="545" y="33"/>
                </a:lnTo>
                <a:lnTo>
                  <a:pt x="545" y="25"/>
                </a:lnTo>
                <a:lnTo>
                  <a:pt x="546" y="31"/>
                </a:lnTo>
                <a:lnTo>
                  <a:pt x="546" y="36"/>
                </a:lnTo>
                <a:lnTo>
                  <a:pt x="547" y="77"/>
                </a:lnTo>
                <a:lnTo>
                  <a:pt x="547" y="86"/>
                </a:lnTo>
                <a:lnTo>
                  <a:pt x="548" y="126"/>
                </a:lnTo>
                <a:lnTo>
                  <a:pt x="549" y="134"/>
                </a:lnTo>
                <a:lnTo>
                  <a:pt x="550" y="156"/>
                </a:lnTo>
                <a:lnTo>
                  <a:pt x="550" y="158"/>
                </a:lnTo>
                <a:lnTo>
                  <a:pt x="551" y="164"/>
                </a:lnTo>
                <a:lnTo>
                  <a:pt x="552" y="165"/>
                </a:lnTo>
                <a:lnTo>
                  <a:pt x="553" y="161"/>
                </a:lnTo>
                <a:lnTo>
                  <a:pt x="553" y="160"/>
                </a:lnTo>
                <a:lnTo>
                  <a:pt x="554" y="156"/>
                </a:lnTo>
                <a:lnTo>
                  <a:pt x="555" y="156"/>
                </a:lnTo>
                <a:lnTo>
                  <a:pt x="556" y="168"/>
                </a:lnTo>
                <a:lnTo>
                  <a:pt x="556" y="173"/>
                </a:lnTo>
                <a:lnTo>
                  <a:pt x="557" y="190"/>
                </a:lnTo>
                <a:lnTo>
                  <a:pt x="557" y="194"/>
                </a:lnTo>
                <a:lnTo>
                  <a:pt x="559" y="200"/>
                </a:lnTo>
                <a:lnTo>
                  <a:pt x="559" y="199"/>
                </a:lnTo>
                <a:lnTo>
                  <a:pt x="559" y="198"/>
                </a:lnTo>
                <a:lnTo>
                  <a:pt x="559" y="199"/>
                </a:lnTo>
                <a:lnTo>
                  <a:pt x="560" y="197"/>
                </a:lnTo>
                <a:lnTo>
                  <a:pt x="560" y="196"/>
                </a:lnTo>
                <a:lnTo>
                  <a:pt x="561" y="192"/>
                </a:lnTo>
                <a:lnTo>
                  <a:pt x="562" y="191"/>
                </a:lnTo>
                <a:lnTo>
                  <a:pt x="562" y="190"/>
                </a:lnTo>
                <a:lnTo>
                  <a:pt x="562" y="192"/>
                </a:lnTo>
                <a:lnTo>
                  <a:pt x="563" y="191"/>
                </a:lnTo>
                <a:lnTo>
                  <a:pt x="563" y="192"/>
                </a:lnTo>
                <a:lnTo>
                  <a:pt x="564" y="201"/>
                </a:lnTo>
                <a:lnTo>
                  <a:pt x="565" y="202"/>
                </a:lnTo>
                <a:lnTo>
                  <a:pt x="566" y="214"/>
                </a:lnTo>
                <a:lnTo>
                  <a:pt x="566" y="217"/>
                </a:lnTo>
                <a:lnTo>
                  <a:pt x="567" y="227"/>
                </a:lnTo>
                <a:lnTo>
                  <a:pt x="567" y="228"/>
                </a:lnTo>
                <a:lnTo>
                  <a:pt x="569" y="237"/>
                </a:lnTo>
                <a:lnTo>
                  <a:pt x="569" y="239"/>
                </a:lnTo>
                <a:lnTo>
                  <a:pt x="570" y="245"/>
                </a:lnTo>
                <a:lnTo>
                  <a:pt x="570" y="246"/>
                </a:lnTo>
                <a:lnTo>
                  <a:pt x="571" y="250"/>
                </a:lnTo>
                <a:lnTo>
                  <a:pt x="572" y="250"/>
                </a:lnTo>
                <a:lnTo>
                  <a:pt x="573" y="254"/>
                </a:lnTo>
                <a:lnTo>
                  <a:pt x="573" y="252"/>
                </a:lnTo>
                <a:lnTo>
                  <a:pt x="573" y="254"/>
                </a:lnTo>
                <a:lnTo>
                  <a:pt x="574" y="257"/>
                </a:lnTo>
                <a:lnTo>
                  <a:pt x="574" y="257"/>
                </a:lnTo>
                <a:lnTo>
                  <a:pt x="575" y="258"/>
                </a:lnTo>
                <a:lnTo>
                  <a:pt x="575" y="257"/>
                </a:lnTo>
                <a:lnTo>
                  <a:pt x="576" y="259"/>
                </a:lnTo>
                <a:lnTo>
                  <a:pt x="576" y="259"/>
                </a:lnTo>
                <a:lnTo>
                  <a:pt x="577" y="260"/>
                </a:lnTo>
                <a:lnTo>
                  <a:pt x="578" y="260"/>
                </a:lnTo>
                <a:lnTo>
                  <a:pt x="578" y="260"/>
                </a:lnTo>
                <a:lnTo>
                  <a:pt x="578" y="261"/>
                </a:lnTo>
                <a:lnTo>
                  <a:pt x="579" y="261"/>
                </a:lnTo>
                <a:lnTo>
                  <a:pt x="579" y="261"/>
                </a:lnTo>
                <a:lnTo>
                  <a:pt x="579" y="260"/>
                </a:lnTo>
                <a:lnTo>
                  <a:pt x="580" y="261"/>
                </a:lnTo>
                <a:lnTo>
                  <a:pt x="580" y="261"/>
                </a:lnTo>
                <a:lnTo>
                  <a:pt x="580" y="263"/>
                </a:lnTo>
                <a:lnTo>
                  <a:pt x="581" y="262"/>
                </a:lnTo>
                <a:lnTo>
                  <a:pt x="581" y="264"/>
                </a:lnTo>
                <a:lnTo>
                  <a:pt x="582" y="264"/>
                </a:lnTo>
                <a:lnTo>
                  <a:pt x="583" y="268"/>
                </a:lnTo>
                <a:lnTo>
                  <a:pt x="583" y="267"/>
                </a:lnTo>
                <a:lnTo>
                  <a:pt x="583" y="268"/>
                </a:lnTo>
                <a:lnTo>
                  <a:pt x="584" y="273"/>
                </a:lnTo>
                <a:lnTo>
                  <a:pt x="585" y="275"/>
                </a:lnTo>
                <a:lnTo>
                  <a:pt x="585" y="274"/>
                </a:lnTo>
                <a:lnTo>
                  <a:pt x="586" y="277"/>
                </a:lnTo>
                <a:lnTo>
                  <a:pt x="586" y="278"/>
                </a:lnTo>
                <a:lnTo>
                  <a:pt x="587" y="279"/>
                </a:lnTo>
                <a:lnTo>
                  <a:pt x="587" y="277"/>
                </a:lnTo>
                <a:lnTo>
                  <a:pt x="588" y="274"/>
                </a:lnTo>
                <a:lnTo>
                  <a:pt x="589" y="238"/>
                </a:lnTo>
                <a:lnTo>
                  <a:pt x="589" y="223"/>
                </a:lnTo>
                <a:lnTo>
                  <a:pt x="590" y="130"/>
                </a:lnTo>
                <a:lnTo>
                  <a:pt x="590" y="109"/>
                </a:lnTo>
                <a:lnTo>
                  <a:pt x="592" y="35"/>
                </a:lnTo>
                <a:lnTo>
                  <a:pt x="592" y="27"/>
                </a:lnTo>
                <a:lnTo>
                  <a:pt x="593" y="19"/>
                </a:lnTo>
                <a:lnTo>
                  <a:pt x="593" y="24"/>
                </a:lnTo>
                <a:lnTo>
                  <a:pt x="593" y="30"/>
                </a:lnTo>
                <a:lnTo>
                  <a:pt x="594" y="71"/>
                </a:lnTo>
                <a:lnTo>
                  <a:pt x="595" y="80"/>
                </a:lnTo>
                <a:lnTo>
                  <a:pt x="596" y="121"/>
                </a:lnTo>
                <a:lnTo>
                  <a:pt x="596" y="127"/>
                </a:lnTo>
                <a:lnTo>
                  <a:pt x="597" y="148"/>
                </a:lnTo>
                <a:lnTo>
                  <a:pt x="598" y="151"/>
                </a:lnTo>
                <a:lnTo>
                  <a:pt x="598" y="155"/>
                </a:lnTo>
                <a:lnTo>
                  <a:pt x="599" y="155"/>
                </a:lnTo>
                <a:lnTo>
                  <a:pt x="599" y="156"/>
                </a:lnTo>
                <a:lnTo>
                  <a:pt x="600" y="154"/>
                </a:lnTo>
                <a:lnTo>
                  <a:pt x="600" y="152"/>
                </a:lnTo>
                <a:lnTo>
                  <a:pt x="602" y="148"/>
                </a:lnTo>
                <a:lnTo>
                  <a:pt x="602" y="149"/>
                </a:lnTo>
                <a:lnTo>
                  <a:pt x="603" y="159"/>
                </a:lnTo>
                <a:lnTo>
                  <a:pt x="603" y="162"/>
                </a:lnTo>
                <a:lnTo>
                  <a:pt x="604" y="183"/>
                </a:lnTo>
                <a:lnTo>
                  <a:pt x="605" y="185"/>
                </a:lnTo>
                <a:lnTo>
                  <a:pt x="606" y="194"/>
                </a:lnTo>
                <a:lnTo>
                  <a:pt x="606" y="194"/>
                </a:lnTo>
                <a:lnTo>
                  <a:pt x="607" y="192"/>
                </a:lnTo>
                <a:lnTo>
                  <a:pt x="607" y="192"/>
                </a:lnTo>
                <a:lnTo>
                  <a:pt x="608" y="191"/>
                </a:lnTo>
                <a:lnTo>
                  <a:pt x="608" y="187"/>
                </a:lnTo>
                <a:lnTo>
                  <a:pt x="609" y="188"/>
                </a:lnTo>
                <a:lnTo>
                  <a:pt x="609" y="187"/>
                </a:lnTo>
                <a:lnTo>
                  <a:pt x="610" y="188"/>
                </a:lnTo>
                <a:lnTo>
                  <a:pt x="610" y="186"/>
                </a:lnTo>
                <a:lnTo>
                  <a:pt x="610" y="188"/>
                </a:lnTo>
                <a:lnTo>
                  <a:pt x="611" y="189"/>
                </a:lnTo>
                <a:lnTo>
                  <a:pt x="612" y="195"/>
                </a:lnTo>
                <a:lnTo>
                  <a:pt x="612" y="198"/>
                </a:lnTo>
                <a:lnTo>
                  <a:pt x="613" y="209"/>
                </a:lnTo>
                <a:lnTo>
                  <a:pt x="613" y="212"/>
                </a:lnTo>
                <a:lnTo>
                  <a:pt x="614" y="222"/>
                </a:lnTo>
                <a:lnTo>
                  <a:pt x="615" y="223"/>
                </a:lnTo>
                <a:lnTo>
                  <a:pt x="616" y="231"/>
                </a:lnTo>
                <a:lnTo>
                  <a:pt x="616" y="233"/>
                </a:lnTo>
                <a:lnTo>
                  <a:pt x="617" y="240"/>
                </a:lnTo>
                <a:lnTo>
                  <a:pt x="618" y="241"/>
                </a:lnTo>
                <a:lnTo>
                  <a:pt x="619" y="246"/>
                </a:lnTo>
                <a:lnTo>
                  <a:pt x="619" y="245"/>
                </a:lnTo>
                <a:lnTo>
                  <a:pt x="620" y="250"/>
                </a:lnTo>
                <a:lnTo>
                  <a:pt x="620" y="249"/>
                </a:lnTo>
                <a:lnTo>
                  <a:pt x="621" y="250"/>
                </a:lnTo>
                <a:lnTo>
                  <a:pt x="622" y="254"/>
                </a:lnTo>
                <a:lnTo>
                  <a:pt x="622" y="253"/>
                </a:lnTo>
                <a:lnTo>
                  <a:pt x="622" y="256"/>
                </a:lnTo>
                <a:lnTo>
                  <a:pt x="623" y="255"/>
                </a:lnTo>
                <a:lnTo>
                  <a:pt x="623" y="255"/>
                </a:lnTo>
                <a:lnTo>
                  <a:pt x="624" y="254"/>
                </a:lnTo>
                <a:lnTo>
                  <a:pt x="624" y="257"/>
                </a:lnTo>
                <a:lnTo>
                  <a:pt x="625" y="257"/>
                </a:lnTo>
                <a:lnTo>
                  <a:pt x="625" y="258"/>
                </a:lnTo>
                <a:lnTo>
                  <a:pt x="625" y="256"/>
                </a:lnTo>
                <a:lnTo>
                  <a:pt x="626" y="257"/>
                </a:lnTo>
                <a:lnTo>
                  <a:pt x="626" y="257"/>
                </a:lnTo>
                <a:lnTo>
                  <a:pt x="627" y="259"/>
                </a:lnTo>
                <a:lnTo>
                  <a:pt x="628" y="258"/>
                </a:lnTo>
                <a:lnTo>
                  <a:pt x="628" y="257"/>
                </a:lnTo>
                <a:lnTo>
                  <a:pt x="629" y="261"/>
                </a:lnTo>
                <a:lnTo>
                  <a:pt x="629" y="260"/>
                </a:lnTo>
                <a:lnTo>
                  <a:pt x="630" y="263"/>
                </a:lnTo>
                <a:lnTo>
                  <a:pt x="630" y="263"/>
                </a:lnTo>
                <a:lnTo>
                  <a:pt x="631" y="265"/>
                </a:lnTo>
                <a:lnTo>
                  <a:pt x="631" y="264"/>
                </a:lnTo>
                <a:lnTo>
                  <a:pt x="632" y="269"/>
                </a:lnTo>
                <a:lnTo>
                  <a:pt x="632" y="269"/>
                </a:lnTo>
                <a:lnTo>
                  <a:pt x="633" y="274"/>
                </a:lnTo>
                <a:lnTo>
                  <a:pt x="633" y="274"/>
                </a:lnTo>
                <a:lnTo>
                  <a:pt x="635" y="277"/>
                </a:lnTo>
                <a:lnTo>
                  <a:pt x="635" y="274"/>
                </a:lnTo>
                <a:lnTo>
                  <a:pt x="636" y="259"/>
                </a:lnTo>
                <a:lnTo>
                  <a:pt x="636" y="253"/>
                </a:lnTo>
                <a:lnTo>
                  <a:pt x="637" y="177"/>
                </a:lnTo>
                <a:lnTo>
                  <a:pt x="638" y="157"/>
                </a:lnTo>
                <a:lnTo>
                  <a:pt x="639" y="62"/>
                </a:lnTo>
                <a:lnTo>
                  <a:pt x="639" y="48"/>
                </a:lnTo>
                <a:lnTo>
                  <a:pt x="640" y="16"/>
                </a:lnTo>
                <a:lnTo>
                  <a:pt x="641" y="16"/>
                </a:lnTo>
                <a:lnTo>
                  <a:pt x="642" y="45"/>
                </a:lnTo>
                <a:lnTo>
                  <a:pt x="642" y="53"/>
                </a:lnTo>
                <a:lnTo>
                  <a:pt x="643" y="97"/>
                </a:lnTo>
                <a:lnTo>
                  <a:pt x="644" y="104"/>
                </a:lnTo>
                <a:lnTo>
                  <a:pt x="645" y="135"/>
                </a:lnTo>
                <a:lnTo>
                  <a:pt x="645" y="139"/>
                </a:lnTo>
                <a:lnTo>
                  <a:pt x="646" y="151"/>
                </a:lnTo>
                <a:lnTo>
                  <a:pt x="646" y="151"/>
                </a:lnTo>
                <a:lnTo>
                  <a:pt x="647" y="150"/>
                </a:lnTo>
                <a:lnTo>
                  <a:pt x="647" y="152"/>
                </a:lnTo>
                <a:lnTo>
                  <a:pt x="647" y="151"/>
                </a:lnTo>
                <a:lnTo>
                  <a:pt x="648" y="149"/>
                </a:lnTo>
                <a:lnTo>
                  <a:pt x="649" y="142"/>
                </a:lnTo>
                <a:lnTo>
                  <a:pt x="649" y="142"/>
                </a:lnTo>
                <a:lnTo>
                  <a:pt x="649" y="142"/>
                </a:lnTo>
                <a:lnTo>
                  <a:pt x="650" y="146"/>
                </a:lnTo>
                <a:lnTo>
                  <a:pt x="651" y="149"/>
                </a:lnTo>
                <a:lnTo>
                  <a:pt x="652" y="169"/>
                </a:lnTo>
                <a:lnTo>
                  <a:pt x="652" y="174"/>
                </a:lnTo>
                <a:lnTo>
                  <a:pt x="653" y="187"/>
                </a:lnTo>
                <a:lnTo>
                  <a:pt x="654" y="188"/>
                </a:lnTo>
                <a:lnTo>
                  <a:pt x="655" y="190"/>
                </a:lnTo>
                <a:lnTo>
                  <a:pt x="655" y="189"/>
                </a:lnTo>
                <a:lnTo>
                  <a:pt x="655" y="188"/>
                </a:lnTo>
                <a:lnTo>
                  <a:pt x="656" y="185"/>
                </a:lnTo>
                <a:lnTo>
                  <a:pt x="656" y="183"/>
                </a:lnTo>
                <a:lnTo>
                  <a:pt x="657" y="184"/>
                </a:lnTo>
                <a:lnTo>
                  <a:pt x="657" y="183"/>
                </a:lnTo>
                <a:lnTo>
                  <a:pt x="658" y="183"/>
                </a:lnTo>
                <a:lnTo>
                  <a:pt x="659" y="187"/>
                </a:lnTo>
                <a:lnTo>
                  <a:pt x="659" y="190"/>
                </a:lnTo>
                <a:lnTo>
                  <a:pt x="660" y="201"/>
                </a:lnTo>
                <a:lnTo>
                  <a:pt x="661" y="203"/>
                </a:lnTo>
                <a:lnTo>
                  <a:pt x="662" y="215"/>
                </a:lnTo>
                <a:lnTo>
                  <a:pt x="662" y="216"/>
                </a:lnTo>
                <a:lnTo>
                  <a:pt x="663" y="225"/>
                </a:lnTo>
                <a:lnTo>
                  <a:pt x="664" y="228"/>
                </a:lnTo>
                <a:lnTo>
                  <a:pt x="665" y="234"/>
                </a:lnTo>
                <a:lnTo>
                  <a:pt x="665" y="235"/>
                </a:lnTo>
                <a:lnTo>
                  <a:pt x="666" y="241"/>
                </a:lnTo>
                <a:lnTo>
                  <a:pt x="666" y="243"/>
                </a:lnTo>
                <a:lnTo>
                  <a:pt x="668" y="245"/>
                </a:lnTo>
                <a:lnTo>
                  <a:pt x="668" y="245"/>
                </a:lnTo>
                <a:lnTo>
                  <a:pt x="668" y="246"/>
                </a:lnTo>
                <a:lnTo>
                  <a:pt x="669" y="249"/>
                </a:lnTo>
                <a:lnTo>
                  <a:pt x="669" y="250"/>
                </a:lnTo>
                <a:lnTo>
                  <a:pt x="670" y="252"/>
                </a:lnTo>
                <a:lnTo>
                  <a:pt x="671" y="252"/>
                </a:lnTo>
                <a:lnTo>
                  <a:pt x="672" y="254"/>
                </a:lnTo>
                <a:lnTo>
                  <a:pt x="672" y="254"/>
                </a:lnTo>
                <a:lnTo>
                  <a:pt x="673" y="253"/>
                </a:lnTo>
                <a:lnTo>
                  <a:pt x="673" y="255"/>
                </a:lnTo>
                <a:lnTo>
                  <a:pt x="673" y="254"/>
                </a:lnTo>
                <a:lnTo>
                  <a:pt x="674" y="254"/>
                </a:lnTo>
                <a:lnTo>
                  <a:pt x="674" y="254"/>
                </a:lnTo>
                <a:lnTo>
                  <a:pt x="675" y="257"/>
                </a:lnTo>
                <a:lnTo>
                  <a:pt x="675" y="256"/>
                </a:lnTo>
                <a:lnTo>
                  <a:pt x="675" y="255"/>
                </a:lnTo>
                <a:lnTo>
                  <a:pt x="676" y="257"/>
                </a:lnTo>
                <a:lnTo>
                  <a:pt x="676" y="257"/>
                </a:lnTo>
                <a:lnTo>
                  <a:pt x="676" y="257"/>
                </a:lnTo>
                <a:lnTo>
                  <a:pt x="678" y="260"/>
                </a:lnTo>
                <a:lnTo>
                  <a:pt x="678" y="260"/>
                </a:lnTo>
                <a:lnTo>
                  <a:pt x="678" y="259"/>
                </a:lnTo>
                <a:lnTo>
                  <a:pt x="679" y="264"/>
                </a:lnTo>
                <a:lnTo>
                  <a:pt x="679" y="264"/>
                </a:lnTo>
                <a:lnTo>
                  <a:pt x="680" y="270"/>
                </a:lnTo>
                <a:lnTo>
                  <a:pt x="680" y="269"/>
                </a:lnTo>
                <a:lnTo>
                  <a:pt x="681" y="270"/>
                </a:lnTo>
                <a:lnTo>
                  <a:pt x="682" y="274"/>
                </a:lnTo>
                <a:lnTo>
                  <a:pt x="682" y="274"/>
                </a:lnTo>
                <a:lnTo>
                  <a:pt x="683" y="268"/>
                </a:lnTo>
                <a:lnTo>
                  <a:pt x="684" y="263"/>
                </a:lnTo>
                <a:lnTo>
                  <a:pt x="685" y="209"/>
                </a:lnTo>
                <a:lnTo>
                  <a:pt x="685" y="190"/>
                </a:lnTo>
                <a:lnTo>
                  <a:pt x="686" y="92"/>
                </a:lnTo>
                <a:lnTo>
                  <a:pt x="687" y="75"/>
                </a:lnTo>
                <a:lnTo>
                  <a:pt x="688" y="23"/>
                </a:lnTo>
                <a:lnTo>
                  <a:pt x="688" y="19"/>
                </a:lnTo>
                <a:lnTo>
                  <a:pt x="689" y="36"/>
                </a:lnTo>
                <a:lnTo>
                  <a:pt x="689" y="43"/>
                </a:lnTo>
                <a:lnTo>
                  <a:pt x="690" y="90"/>
                </a:lnTo>
                <a:lnTo>
                  <a:pt x="691" y="97"/>
                </a:lnTo>
                <a:lnTo>
                  <a:pt x="692" y="132"/>
                </a:lnTo>
                <a:lnTo>
                  <a:pt x="692" y="140"/>
                </a:lnTo>
                <a:lnTo>
                  <a:pt x="693" y="155"/>
                </a:lnTo>
                <a:lnTo>
                  <a:pt x="694" y="156"/>
                </a:lnTo>
                <a:lnTo>
                  <a:pt x="694" y="156"/>
                </a:lnTo>
                <a:lnTo>
                  <a:pt x="694" y="158"/>
                </a:lnTo>
                <a:lnTo>
                  <a:pt x="695" y="158"/>
                </a:lnTo>
                <a:lnTo>
                  <a:pt x="695" y="158"/>
                </a:lnTo>
                <a:lnTo>
                  <a:pt x="696" y="151"/>
                </a:lnTo>
                <a:lnTo>
                  <a:pt x="697" y="149"/>
                </a:lnTo>
                <a:lnTo>
                  <a:pt x="697" y="148"/>
                </a:lnTo>
                <a:lnTo>
                  <a:pt x="698" y="150"/>
                </a:lnTo>
                <a:lnTo>
                  <a:pt x="698" y="152"/>
                </a:lnTo>
                <a:lnTo>
                  <a:pt x="699" y="169"/>
                </a:lnTo>
                <a:lnTo>
                  <a:pt x="699" y="175"/>
                </a:lnTo>
                <a:lnTo>
                  <a:pt x="701" y="189"/>
                </a:lnTo>
                <a:lnTo>
                  <a:pt x="701" y="190"/>
                </a:lnTo>
                <a:lnTo>
                  <a:pt x="702" y="193"/>
                </a:lnTo>
                <a:lnTo>
                  <a:pt x="702" y="192"/>
                </a:lnTo>
                <a:lnTo>
                  <a:pt x="702" y="191"/>
                </a:lnTo>
                <a:lnTo>
                  <a:pt x="703" y="187"/>
                </a:lnTo>
                <a:lnTo>
                  <a:pt x="704" y="186"/>
                </a:lnTo>
                <a:lnTo>
                  <a:pt x="705" y="181"/>
                </a:lnTo>
                <a:lnTo>
                  <a:pt x="705" y="181"/>
                </a:lnTo>
                <a:lnTo>
                  <a:pt x="706" y="186"/>
                </a:lnTo>
                <a:lnTo>
                  <a:pt x="707" y="187"/>
                </a:lnTo>
                <a:lnTo>
                  <a:pt x="708" y="196"/>
                </a:lnTo>
                <a:lnTo>
                  <a:pt x="708" y="197"/>
                </a:lnTo>
                <a:lnTo>
                  <a:pt x="709" y="210"/>
                </a:lnTo>
                <a:lnTo>
                  <a:pt x="709" y="214"/>
                </a:lnTo>
                <a:lnTo>
                  <a:pt x="711" y="223"/>
                </a:lnTo>
                <a:lnTo>
                  <a:pt x="711" y="224"/>
                </a:lnTo>
                <a:lnTo>
                  <a:pt x="712" y="231"/>
                </a:lnTo>
                <a:lnTo>
                  <a:pt x="712" y="232"/>
                </a:lnTo>
                <a:lnTo>
                  <a:pt x="713" y="239"/>
                </a:lnTo>
                <a:lnTo>
                  <a:pt x="714" y="239"/>
                </a:lnTo>
                <a:lnTo>
                  <a:pt x="715" y="243"/>
                </a:lnTo>
                <a:lnTo>
                  <a:pt x="715" y="243"/>
                </a:lnTo>
                <a:lnTo>
                  <a:pt x="716" y="247"/>
                </a:lnTo>
                <a:lnTo>
                  <a:pt x="717" y="247"/>
                </a:lnTo>
                <a:lnTo>
                  <a:pt x="718" y="250"/>
                </a:lnTo>
                <a:lnTo>
                  <a:pt x="718" y="250"/>
                </a:lnTo>
                <a:lnTo>
                  <a:pt x="718" y="250"/>
                </a:lnTo>
                <a:lnTo>
                  <a:pt x="718" y="250"/>
                </a:lnTo>
                <a:lnTo>
                  <a:pt x="719" y="252"/>
                </a:lnTo>
                <a:lnTo>
                  <a:pt x="719" y="252"/>
                </a:lnTo>
                <a:lnTo>
                  <a:pt x="720" y="252"/>
                </a:lnTo>
                <a:lnTo>
                  <a:pt x="721" y="254"/>
                </a:lnTo>
                <a:lnTo>
                  <a:pt x="721" y="254"/>
                </a:lnTo>
                <a:lnTo>
                  <a:pt x="722" y="254"/>
                </a:lnTo>
                <a:lnTo>
                  <a:pt x="722" y="252"/>
                </a:lnTo>
                <a:lnTo>
                  <a:pt x="722" y="253"/>
                </a:lnTo>
                <a:lnTo>
                  <a:pt x="723" y="256"/>
                </a:lnTo>
                <a:lnTo>
                  <a:pt x="724" y="256"/>
                </a:lnTo>
                <a:lnTo>
                  <a:pt x="724" y="256"/>
                </a:lnTo>
                <a:lnTo>
                  <a:pt x="725" y="259"/>
                </a:lnTo>
                <a:lnTo>
                  <a:pt x="725" y="259"/>
                </a:lnTo>
                <a:lnTo>
                  <a:pt x="726" y="259"/>
                </a:lnTo>
                <a:lnTo>
                  <a:pt x="726" y="264"/>
                </a:lnTo>
                <a:lnTo>
                  <a:pt x="727" y="266"/>
                </a:lnTo>
                <a:lnTo>
                  <a:pt x="728" y="268"/>
                </a:lnTo>
                <a:lnTo>
                  <a:pt x="728" y="270"/>
                </a:lnTo>
                <a:lnTo>
                  <a:pt x="729" y="266"/>
                </a:lnTo>
                <a:lnTo>
                  <a:pt x="730" y="263"/>
                </a:lnTo>
                <a:lnTo>
                  <a:pt x="731" y="231"/>
                </a:lnTo>
                <a:lnTo>
                  <a:pt x="731" y="218"/>
                </a:lnTo>
                <a:lnTo>
                  <a:pt x="732" y="123"/>
                </a:lnTo>
                <a:lnTo>
                  <a:pt x="732" y="104"/>
                </a:lnTo>
                <a:lnTo>
                  <a:pt x="734" y="31"/>
                </a:lnTo>
                <a:lnTo>
                  <a:pt x="734" y="23"/>
                </a:lnTo>
                <a:lnTo>
                  <a:pt x="734" y="15"/>
                </a:lnTo>
                <a:lnTo>
                  <a:pt x="735" y="21"/>
                </a:lnTo>
                <a:lnTo>
                  <a:pt x="735" y="27"/>
                </a:lnTo>
                <a:lnTo>
                  <a:pt x="736" y="67"/>
                </a:lnTo>
                <a:lnTo>
                  <a:pt x="737" y="75"/>
                </a:lnTo>
                <a:lnTo>
                  <a:pt x="738" y="116"/>
                </a:lnTo>
                <a:lnTo>
                  <a:pt x="738" y="122"/>
                </a:lnTo>
                <a:lnTo>
                  <a:pt x="739" y="142"/>
                </a:lnTo>
                <a:lnTo>
                  <a:pt x="740" y="145"/>
                </a:lnTo>
                <a:lnTo>
                  <a:pt x="741" y="151"/>
                </a:lnTo>
                <a:lnTo>
                  <a:pt x="741" y="149"/>
                </a:lnTo>
                <a:lnTo>
                  <a:pt x="741" y="149"/>
                </a:lnTo>
                <a:lnTo>
                  <a:pt x="742" y="144"/>
                </a:lnTo>
                <a:lnTo>
                  <a:pt x="742" y="142"/>
                </a:lnTo>
                <a:lnTo>
                  <a:pt x="743" y="142"/>
                </a:lnTo>
                <a:lnTo>
                  <a:pt x="744" y="143"/>
                </a:lnTo>
                <a:lnTo>
                  <a:pt x="744" y="143"/>
                </a:lnTo>
                <a:lnTo>
                  <a:pt x="745" y="159"/>
                </a:lnTo>
                <a:lnTo>
                  <a:pt x="745" y="163"/>
                </a:lnTo>
                <a:lnTo>
                  <a:pt x="746" y="182"/>
                </a:lnTo>
                <a:lnTo>
                  <a:pt x="747" y="185"/>
                </a:lnTo>
                <a:lnTo>
                  <a:pt x="748" y="190"/>
                </a:lnTo>
                <a:lnTo>
                  <a:pt x="748" y="190"/>
                </a:lnTo>
                <a:lnTo>
                  <a:pt x="749" y="185"/>
                </a:lnTo>
                <a:lnTo>
                  <a:pt x="750" y="183"/>
                </a:lnTo>
                <a:lnTo>
                  <a:pt x="750" y="185"/>
                </a:lnTo>
                <a:lnTo>
                  <a:pt x="751" y="180"/>
                </a:lnTo>
                <a:lnTo>
                  <a:pt x="751" y="179"/>
                </a:lnTo>
                <a:lnTo>
                  <a:pt x="752" y="183"/>
                </a:lnTo>
                <a:lnTo>
                  <a:pt x="753" y="183"/>
                </a:lnTo>
                <a:lnTo>
                  <a:pt x="754" y="194"/>
                </a:lnTo>
                <a:lnTo>
                  <a:pt x="754" y="196"/>
                </a:lnTo>
                <a:lnTo>
                  <a:pt x="755" y="207"/>
                </a:lnTo>
                <a:lnTo>
                  <a:pt x="755" y="209"/>
                </a:lnTo>
                <a:lnTo>
                  <a:pt x="756" y="221"/>
                </a:lnTo>
                <a:lnTo>
                  <a:pt x="757" y="222"/>
                </a:lnTo>
                <a:lnTo>
                  <a:pt x="758" y="229"/>
                </a:lnTo>
                <a:lnTo>
                  <a:pt x="758" y="230"/>
                </a:lnTo>
                <a:lnTo>
                  <a:pt x="759" y="237"/>
                </a:lnTo>
                <a:lnTo>
                  <a:pt x="760" y="239"/>
                </a:lnTo>
                <a:lnTo>
                  <a:pt x="760" y="238"/>
                </a:lnTo>
                <a:lnTo>
                  <a:pt x="761" y="242"/>
                </a:lnTo>
                <a:lnTo>
                  <a:pt x="761" y="243"/>
                </a:lnTo>
                <a:lnTo>
                  <a:pt x="762" y="245"/>
                </a:lnTo>
                <a:lnTo>
                  <a:pt x="763" y="247"/>
                </a:lnTo>
                <a:lnTo>
                  <a:pt x="763" y="247"/>
                </a:lnTo>
                <a:lnTo>
                  <a:pt x="764" y="249"/>
                </a:lnTo>
                <a:lnTo>
                  <a:pt x="764" y="247"/>
                </a:lnTo>
                <a:lnTo>
                  <a:pt x="764" y="250"/>
                </a:lnTo>
                <a:lnTo>
                  <a:pt x="764" y="249"/>
                </a:lnTo>
                <a:lnTo>
                  <a:pt x="765" y="251"/>
                </a:lnTo>
                <a:lnTo>
                  <a:pt x="765" y="250"/>
                </a:lnTo>
                <a:lnTo>
                  <a:pt x="765" y="250"/>
                </a:lnTo>
                <a:lnTo>
                  <a:pt x="766" y="250"/>
                </a:lnTo>
                <a:lnTo>
                  <a:pt x="766" y="252"/>
                </a:lnTo>
                <a:lnTo>
                  <a:pt x="766" y="251"/>
                </a:lnTo>
                <a:lnTo>
                  <a:pt x="767" y="251"/>
                </a:lnTo>
                <a:lnTo>
                  <a:pt x="767" y="252"/>
                </a:lnTo>
                <a:lnTo>
                  <a:pt x="768" y="251"/>
                </a:lnTo>
                <a:lnTo>
                  <a:pt x="768" y="251"/>
                </a:lnTo>
                <a:lnTo>
                  <a:pt x="769" y="254"/>
                </a:lnTo>
                <a:lnTo>
                  <a:pt x="769" y="252"/>
                </a:lnTo>
                <a:lnTo>
                  <a:pt x="770" y="253"/>
                </a:lnTo>
                <a:lnTo>
                  <a:pt x="770" y="256"/>
                </a:lnTo>
                <a:lnTo>
                  <a:pt x="771" y="255"/>
                </a:lnTo>
                <a:lnTo>
                  <a:pt x="771" y="255"/>
                </a:lnTo>
                <a:lnTo>
                  <a:pt x="772" y="261"/>
                </a:lnTo>
                <a:lnTo>
                  <a:pt x="773" y="261"/>
                </a:lnTo>
                <a:lnTo>
                  <a:pt x="773" y="260"/>
                </a:lnTo>
                <a:lnTo>
                  <a:pt x="774" y="265"/>
                </a:lnTo>
                <a:lnTo>
                  <a:pt x="774" y="267"/>
                </a:lnTo>
                <a:lnTo>
                  <a:pt x="774" y="267"/>
                </a:lnTo>
                <a:lnTo>
                  <a:pt x="775" y="270"/>
                </a:lnTo>
                <a:lnTo>
                  <a:pt x="775" y="270"/>
                </a:lnTo>
                <a:lnTo>
                  <a:pt x="775" y="269"/>
                </a:lnTo>
                <a:lnTo>
                  <a:pt x="777" y="250"/>
                </a:lnTo>
                <a:lnTo>
                  <a:pt x="777" y="241"/>
                </a:lnTo>
                <a:lnTo>
                  <a:pt x="778" y="156"/>
                </a:lnTo>
                <a:lnTo>
                  <a:pt x="778" y="136"/>
                </a:lnTo>
                <a:lnTo>
                  <a:pt x="779" y="59"/>
                </a:lnTo>
                <a:lnTo>
                  <a:pt x="780" y="45"/>
                </a:lnTo>
                <a:lnTo>
                  <a:pt x="780" y="12"/>
                </a:lnTo>
                <a:lnTo>
                  <a:pt x="781" y="13"/>
                </a:lnTo>
                <a:lnTo>
                  <a:pt x="781" y="12"/>
                </a:lnTo>
                <a:lnTo>
                  <a:pt x="782" y="39"/>
                </a:lnTo>
                <a:lnTo>
                  <a:pt x="783" y="46"/>
                </a:lnTo>
                <a:lnTo>
                  <a:pt x="784" y="89"/>
                </a:lnTo>
                <a:lnTo>
                  <a:pt x="784" y="97"/>
                </a:lnTo>
                <a:lnTo>
                  <a:pt x="785" y="126"/>
                </a:lnTo>
                <a:lnTo>
                  <a:pt x="785" y="128"/>
                </a:lnTo>
                <a:lnTo>
                  <a:pt x="787" y="138"/>
                </a:lnTo>
                <a:lnTo>
                  <a:pt x="787" y="138"/>
                </a:lnTo>
                <a:lnTo>
                  <a:pt x="787" y="139"/>
                </a:lnTo>
                <a:lnTo>
                  <a:pt x="788" y="135"/>
                </a:lnTo>
                <a:lnTo>
                  <a:pt x="788" y="133"/>
                </a:lnTo>
                <a:lnTo>
                  <a:pt x="789" y="127"/>
                </a:lnTo>
                <a:lnTo>
                  <a:pt x="790" y="127"/>
                </a:lnTo>
                <a:lnTo>
                  <a:pt x="791" y="130"/>
                </a:lnTo>
                <a:lnTo>
                  <a:pt x="791" y="134"/>
                </a:lnTo>
                <a:lnTo>
                  <a:pt x="792" y="156"/>
                </a:lnTo>
                <a:lnTo>
                  <a:pt x="793" y="160"/>
                </a:lnTo>
                <a:lnTo>
                  <a:pt x="794" y="178"/>
                </a:lnTo>
                <a:lnTo>
                  <a:pt x="794" y="178"/>
                </a:lnTo>
                <a:lnTo>
                  <a:pt x="795" y="183"/>
                </a:lnTo>
                <a:lnTo>
                  <a:pt x="795" y="181"/>
                </a:lnTo>
                <a:lnTo>
                  <a:pt x="796" y="181"/>
                </a:lnTo>
                <a:lnTo>
                  <a:pt x="796" y="181"/>
                </a:lnTo>
                <a:lnTo>
                  <a:pt x="797" y="177"/>
                </a:lnTo>
                <a:lnTo>
                  <a:pt x="797" y="177"/>
                </a:lnTo>
                <a:lnTo>
                  <a:pt x="798" y="174"/>
                </a:lnTo>
                <a:lnTo>
                  <a:pt x="798" y="174"/>
                </a:lnTo>
                <a:lnTo>
                  <a:pt x="799" y="179"/>
                </a:lnTo>
                <a:lnTo>
                  <a:pt x="800" y="182"/>
                </a:lnTo>
                <a:lnTo>
                  <a:pt x="801" y="192"/>
                </a:lnTo>
                <a:lnTo>
                  <a:pt x="801" y="196"/>
                </a:lnTo>
                <a:lnTo>
                  <a:pt x="802" y="206"/>
                </a:lnTo>
                <a:lnTo>
                  <a:pt x="803" y="209"/>
                </a:lnTo>
                <a:lnTo>
                  <a:pt x="804" y="214"/>
                </a:lnTo>
                <a:lnTo>
                  <a:pt x="804" y="218"/>
                </a:lnTo>
                <a:lnTo>
                  <a:pt x="805" y="225"/>
                </a:lnTo>
                <a:lnTo>
                  <a:pt x="806" y="226"/>
                </a:lnTo>
                <a:lnTo>
                  <a:pt x="807" y="230"/>
                </a:lnTo>
                <a:lnTo>
                  <a:pt x="807" y="232"/>
                </a:lnTo>
                <a:lnTo>
                  <a:pt x="808" y="236"/>
                </a:lnTo>
                <a:lnTo>
                  <a:pt x="808" y="237"/>
                </a:lnTo>
                <a:lnTo>
                  <a:pt x="810" y="240"/>
                </a:lnTo>
                <a:lnTo>
                  <a:pt x="810" y="240"/>
                </a:lnTo>
                <a:lnTo>
                  <a:pt x="811" y="244"/>
                </a:lnTo>
                <a:lnTo>
                  <a:pt x="811" y="243"/>
                </a:lnTo>
                <a:lnTo>
                  <a:pt x="812" y="246"/>
                </a:lnTo>
                <a:lnTo>
                  <a:pt x="813" y="245"/>
                </a:lnTo>
                <a:lnTo>
                  <a:pt x="813" y="247"/>
                </a:lnTo>
                <a:lnTo>
                  <a:pt x="814" y="245"/>
                </a:lnTo>
                <a:lnTo>
                  <a:pt x="814" y="245"/>
                </a:lnTo>
                <a:lnTo>
                  <a:pt x="815" y="246"/>
                </a:lnTo>
                <a:lnTo>
                  <a:pt x="815" y="245"/>
                </a:lnTo>
                <a:lnTo>
                  <a:pt x="815" y="246"/>
                </a:lnTo>
                <a:lnTo>
                  <a:pt x="816" y="247"/>
                </a:lnTo>
                <a:lnTo>
                  <a:pt x="816" y="246"/>
                </a:lnTo>
                <a:lnTo>
                  <a:pt x="816" y="247"/>
                </a:lnTo>
                <a:lnTo>
                  <a:pt x="817" y="246"/>
                </a:lnTo>
                <a:lnTo>
                  <a:pt x="817" y="248"/>
                </a:lnTo>
                <a:lnTo>
                  <a:pt x="818" y="251"/>
                </a:lnTo>
                <a:lnTo>
                  <a:pt x="818" y="252"/>
                </a:lnTo>
                <a:lnTo>
                  <a:pt x="820" y="256"/>
                </a:lnTo>
                <a:lnTo>
                  <a:pt x="820" y="256"/>
                </a:lnTo>
                <a:lnTo>
                  <a:pt x="821" y="262"/>
                </a:lnTo>
                <a:lnTo>
                  <a:pt x="821" y="263"/>
                </a:lnTo>
                <a:lnTo>
                  <a:pt x="822" y="262"/>
                </a:lnTo>
                <a:lnTo>
                  <a:pt x="822" y="266"/>
                </a:lnTo>
                <a:lnTo>
                  <a:pt x="823" y="266"/>
                </a:lnTo>
                <a:lnTo>
                  <a:pt x="824" y="252"/>
                </a:lnTo>
                <a:lnTo>
                  <a:pt x="824" y="246"/>
                </a:lnTo>
                <a:lnTo>
                  <a:pt x="825" y="175"/>
                </a:lnTo>
                <a:lnTo>
                  <a:pt x="826" y="155"/>
                </a:lnTo>
                <a:lnTo>
                  <a:pt x="827" y="74"/>
                </a:lnTo>
                <a:lnTo>
                  <a:pt x="827" y="57"/>
                </a:lnTo>
                <a:lnTo>
                  <a:pt x="828" y="7"/>
                </a:lnTo>
                <a:lnTo>
                  <a:pt x="829" y="5"/>
                </a:lnTo>
                <a:lnTo>
                  <a:pt x="829" y="3"/>
                </a:lnTo>
                <a:lnTo>
                  <a:pt x="830" y="20"/>
                </a:lnTo>
                <a:lnTo>
                  <a:pt x="830" y="28"/>
                </a:lnTo>
                <a:lnTo>
                  <a:pt x="831" y="71"/>
                </a:lnTo>
                <a:lnTo>
                  <a:pt x="831" y="79"/>
                </a:lnTo>
                <a:lnTo>
                  <a:pt x="832" y="113"/>
                </a:lnTo>
                <a:lnTo>
                  <a:pt x="833" y="116"/>
                </a:lnTo>
                <a:lnTo>
                  <a:pt x="834" y="127"/>
                </a:lnTo>
                <a:lnTo>
                  <a:pt x="834" y="128"/>
                </a:lnTo>
                <a:lnTo>
                  <a:pt x="835" y="129"/>
                </a:lnTo>
                <a:lnTo>
                  <a:pt x="835" y="127"/>
                </a:lnTo>
                <a:lnTo>
                  <a:pt x="836" y="127"/>
                </a:lnTo>
                <a:lnTo>
                  <a:pt x="837" y="120"/>
                </a:lnTo>
                <a:lnTo>
                  <a:pt x="837" y="121"/>
                </a:lnTo>
                <a:lnTo>
                  <a:pt x="837" y="118"/>
                </a:lnTo>
                <a:lnTo>
                  <a:pt x="838" y="125"/>
                </a:lnTo>
                <a:lnTo>
                  <a:pt x="839" y="127"/>
                </a:lnTo>
                <a:lnTo>
                  <a:pt x="840" y="145"/>
                </a:lnTo>
                <a:lnTo>
                  <a:pt x="840" y="150"/>
                </a:lnTo>
                <a:lnTo>
                  <a:pt x="841" y="170"/>
                </a:lnTo>
                <a:lnTo>
                  <a:pt x="841" y="171"/>
                </a:lnTo>
                <a:lnTo>
                  <a:pt x="842" y="176"/>
                </a:lnTo>
                <a:lnTo>
                  <a:pt x="843" y="175"/>
                </a:lnTo>
                <a:lnTo>
                  <a:pt x="843" y="177"/>
                </a:lnTo>
                <a:lnTo>
                  <a:pt x="844" y="174"/>
                </a:lnTo>
                <a:lnTo>
                  <a:pt x="844" y="174"/>
                </a:lnTo>
                <a:lnTo>
                  <a:pt x="844" y="173"/>
                </a:lnTo>
                <a:lnTo>
                  <a:pt x="845" y="169"/>
                </a:lnTo>
                <a:lnTo>
                  <a:pt x="845" y="170"/>
                </a:lnTo>
                <a:lnTo>
                  <a:pt x="846" y="170"/>
                </a:lnTo>
                <a:lnTo>
                  <a:pt x="847" y="174"/>
                </a:lnTo>
                <a:lnTo>
                  <a:pt x="847" y="175"/>
                </a:lnTo>
                <a:lnTo>
                  <a:pt x="848" y="185"/>
                </a:lnTo>
                <a:lnTo>
                  <a:pt x="849" y="187"/>
                </a:lnTo>
                <a:lnTo>
                  <a:pt x="850" y="199"/>
                </a:lnTo>
                <a:lnTo>
                  <a:pt x="850" y="201"/>
                </a:lnTo>
                <a:lnTo>
                  <a:pt x="851" y="209"/>
                </a:lnTo>
                <a:lnTo>
                  <a:pt x="851" y="211"/>
                </a:lnTo>
                <a:lnTo>
                  <a:pt x="853" y="218"/>
                </a:lnTo>
                <a:lnTo>
                  <a:pt x="853" y="219"/>
                </a:lnTo>
                <a:lnTo>
                  <a:pt x="854" y="226"/>
                </a:lnTo>
                <a:lnTo>
                  <a:pt x="854" y="225"/>
                </a:lnTo>
                <a:lnTo>
                  <a:pt x="854" y="227"/>
                </a:lnTo>
                <a:lnTo>
                  <a:pt x="855" y="232"/>
                </a:lnTo>
                <a:lnTo>
                  <a:pt x="855" y="230"/>
                </a:lnTo>
                <a:lnTo>
                  <a:pt x="856" y="232"/>
                </a:lnTo>
                <a:lnTo>
                  <a:pt x="856" y="236"/>
                </a:lnTo>
                <a:lnTo>
                  <a:pt x="857" y="235"/>
                </a:lnTo>
                <a:lnTo>
                  <a:pt x="857" y="237"/>
                </a:lnTo>
                <a:lnTo>
                  <a:pt x="858" y="237"/>
                </a:lnTo>
                <a:lnTo>
                  <a:pt x="858" y="239"/>
                </a:lnTo>
                <a:lnTo>
                  <a:pt x="858" y="239"/>
                </a:lnTo>
                <a:lnTo>
                  <a:pt x="859" y="240"/>
                </a:lnTo>
                <a:lnTo>
                  <a:pt x="860" y="242"/>
                </a:lnTo>
                <a:lnTo>
                  <a:pt x="860" y="241"/>
                </a:lnTo>
                <a:lnTo>
                  <a:pt x="860" y="242"/>
                </a:lnTo>
                <a:lnTo>
                  <a:pt x="860" y="242"/>
                </a:lnTo>
                <a:lnTo>
                  <a:pt x="861" y="244"/>
                </a:lnTo>
                <a:lnTo>
                  <a:pt x="862" y="243"/>
                </a:lnTo>
                <a:lnTo>
                  <a:pt x="862" y="242"/>
                </a:lnTo>
                <a:lnTo>
                  <a:pt x="862" y="243"/>
                </a:lnTo>
                <a:lnTo>
                  <a:pt x="863" y="243"/>
                </a:lnTo>
                <a:lnTo>
                  <a:pt x="863" y="243"/>
                </a:lnTo>
                <a:lnTo>
                  <a:pt x="863" y="245"/>
                </a:lnTo>
                <a:lnTo>
                  <a:pt x="864" y="243"/>
                </a:lnTo>
                <a:lnTo>
                  <a:pt x="864" y="244"/>
                </a:lnTo>
                <a:lnTo>
                  <a:pt x="864" y="244"/>
                </a:lnTo>
                <a:lnTo>
                  <a:pt x="865" y="248"/>
                </a:lnTo>
                <a:lnTo>
                  <a:pt x="866" y="248"/>
                </a:lnTo>
                <a:lnTo>
                  <a:pt x="867" y="251"/>
                </a:lnTo>
                <a:lnTo>
                  <a:pt x="867" y="251"/>
                </a:lnTo>
                <a:lnTo>
                  <a:pt x="867" y="253"/>
                </a:lnTo>
                <a:lnTo>
                  <a:pt x="868" y="258"/>
                </a:lnTo>
                <a:lnTo>
                  <a:pt x="869" y="258"/>
                </a:lnTo>
                <a:lnTo>
                  <a:pt x="869" y="261"/>
                </a:lnTo>
                <a:lnTo>
                  <a:pt x="870" y="260"/>
                </a:lnTo>
                <a:lnTo>
                  <a:pt x="870" y="264"/>
                </a:lnTo>
                <a:lnTo>
                  <a:pt x="870" y="264"/>
                </a:lnTo>
                <a:lnTo>
                  <a:pt x="871" y="262"/>
                </a:lnTo>
                <a:lnTo>
                  <a:pt x="871" y="263"/>
                </a:lnTo>
                <a:lnTo>
                  <a:pt x="872" y="259"/>
                </a:lnTo>
                <a:lnTo>
                  <a:pt x="873" y="217"/>
                </a:lnTo>
                <a:lnTo>
                  <a:pt x="873" y="203"/>
                </a:lnTo>
                <a:lnTo>
                  <a:pt x="874" y="108"/>
                </a:lnTo>
                <a:lnTo>
                  <a:pt x="874" y="88"/>
                </a:lnTo>
                <a:lnTo>
                  <a:pt x="875" y="28"/>
                </a:lnTo>
                <a:lnTo>
                  <a:pt x="876" y="20"/>
                </a:lnTo>
                <a:lnTo>
                  <a:pt x="877" y="4"/>
                </a:lnTo>
                <a:lnTo>
                  <a:pt x="877" y="6"/>
                </a:lnTo>
                <a:lnTo>
                  <a:pt x="877" y="11"/>
                </a:lnTo>
                <a:lnTo>
                  <a:pt x="878" y="46"/>
                </a:lnTo>
                <a:lnTo>
                  <a:pt x="879" y="56"/>
                </a:lnTo>
                <a:lnTo>
                  <a:pt x="880" y="97"/>
                </a:lnTo>
                <a:lnTo>
                  <a:pt x="880" y="106"/>
                </a:lnTo>
                <a:lnTo>
                  <a:pt x="881" y="129"/>
                </a:lnTo>
                <a:lnTo>
                  <a:pt x="882" y="132"/>
                </a:lnTo>
                <a:lnTo>
                  <a:pt x="883" y="138"/>
                </a:lnTo>
                <a:lnTo>
                  <a:pt x="883" y="138"/>
                </a:lnTo>
                <a:lnTo>
                  <a:pt x="884" y="134"/>
                </a:lnTo>
                <a:lnTo>
                  <a:pt x="884" y="133"/>
                </a:lnTo>
                <a:lnTo>
                  <a:pt x="885" y="130"/>
                </a:lnTo>
                <a:lnTo>
                  <a:pt x="886" y="131"/>
                </a:lnTo>
                <a:lnTo>
                  <a:pt x="886" y="132"/>
                </a:lnTo>
                <a:lnTo>
                  <a:pt x="886" y="132"/>
                </a:lnTo>
                <a:lnTo>
                  <a:pt x="887" y="143"/>
                </a:lnTo>
                <a:lnTo>
                  <a:pt x="887" y="146"/>
                </a:lnTo>
                <a:lnTo>
                  <a:pt x="888" y="168"/>
                </a:lnTo>
                <a:lnTo>
                  <a:pt x="889" y="171"/>
                </a:lnTo>
                <a:lnTo>
                  <a:pt x="889" y="179"/>
                </a:lnTo>
                <a:lnTo>
                  <a:pt x="890" y="179"/>
                </a:lnTo>
                <a:lnTo>
                  <a:pt x="890" y="181"/>
                </a:lnTo>
                <a:lnTo>
                  <a:pt x="891" y="177"/>
                </a:lnTo>
                <a:lnTo>
                  <a:pt x="891" y="178"/>
                </a:lnTo>
                <a:lnTo>
                  <a:pt x="892" y="177"/>
                </a:lnTo>
                <a:lnTo>
                  <a:pt x="892" y="172"/>
                </a:lnTo>
                <a:lnTo>
                  <a:pt x="893" y="172"/>
                </a:lnTo>
                <a:lnTo>
                  <a:pt x="893" y="172"/>
                </a:lnTo>
                <a:lnTo>
                  <a:pt x="893" y="171"/>
                </a:lnTo>
                <a:lnTo>
                  <a:pt x="894" y="171"/>
                </a:lnTo>
                <a:lnTo>
                  <a:pt x="894" y="174"/>
                </a:lnTo>
                <a:lnTo>
                  <a:pt x="896" y="182"/>
                </a:lnTo>
                <a:lnTo>
                  <a:pt x="896" y="183"/>
                </a:lnTo>
                <a:lnTo>
                  <a:pt x="897" y="197"/>
                </a:lnTo>
                <a:lnTo>
                  <a:pt x="897" y="198"/>
                </a:lnTo>
                <a:lnTo>
                  <a:pt x="898" y="206"/>
                </a:lnTo>
                <a:lnTo>
                  <a:pt x="898" y="206"/>
                </a:lnTo>
                <a:lnTo>
                  <a:pt x="898" y="209"/>
                </a:lnTo>
                <a:lnTo>
                  <a:pt x="900" y="217"/>
                </a:lnTo>
                <a:lnTo>
                  <a:pt x="900" y="217"/>
                </a:lnTo>
                <a:lnTo>
                  <a:pt x="901" y="223"/>
                </a:lnTo>
                <a:lnTo>
                  <a:pt x="902" y="224"/>
                </a:lnTo>
                <a:lnTo>
                  <a:pt x="903" y="230"/>
                </a:lnTo>
                <a:lnTo>
                  <a:pt x="903" y="230"/>
                </a:lnTo>
                <a:lnTo>
                  <a:pt x="904" y="234"/>
                </a:lnTo>
                <a:lnTo>
                  <a:pt x="905" y="234"/>
                </a:lnTo>
                <a:lnTo>
                  <a:pt x="906" y="238"/>
                </a:lnTo>
                <a:lnTo>
                  <a:pt x="906" y="238"/>
                </a:lnTo>
                <a:lnTo>
                  <a:pt x="906" y="237"/>
                </a:lnTo>
                <a:lnTo>
                  <a:pt x="907" y="239"/>
                </a:lnTo>
                <a:lnTo>
                  <a:pt x="907" y="239"/>
                </a:lnTo>
                <a:lnTo>
                  <a:pt x="907" y="239"/>
                </a:lnTo>
                <a:lnTo>
                  <a:pt x="908" y="239"/>
                </a:lnTo>
                <a:lnTo>
                  <a:pt x="908" y="240"/>
                </a:lnTo>
                <a:lnTo>
                  <a:pt x="908" y="239"/>
                </a:lnTo>
                <a:lnTo>
                  <a:pt x="909" y="240"/>
                </a:lnTo>
                <a:lnTo>
                  <a:pt x="910" y="242"/>
                </a:lnTo>
                <a:lnTo>
                  <a:pt x="910" y="241"/>
                </a:lnTo>
                <a:lnTo>
                  <a:pt x="911" y="242"/>
                </a:lnTo>
                <a:lnTo>
                  <a:pt x="911" y="242"/>
                </a:lnTo>
                <a:lnTo>
                  <a:pt x="912" y="242"/>
                </a:lnTo>
                <a:lnTo>
                  <a:pt x="913" y="245"/>
                </a:lnTo>
                <a:lnTo>
                  <a:pt x="913" y="247"/>
                </a:lnTo>
                <a:lnTo>
                  <a:pt x="914" y="250"/>
                </a:lnTo>
                <a:lnTo>
                  <a:pt x="915" y="251"/>
                </a:lnTo>
                <a:lnTo>
                  <a:pt x="916" y="257"/>
                </a:lnTo>
                <a:lnTo>
                  <a:pt x="916" y="257"/>
                </a:lnTo>
                <a:lnTo>
                  <a:pt x="917" y="261"/>
                </a:lnTo>
                <a:lnTo>
                  <a:pt x="917" y="262"/>
                </a:lnTo>
                <a:lnTo>
                  <a:pt x="919" y="247"/>
                </a:lnTo>
                <a:lnTo>
                  <a:pt x="919" y="239"/>
                </a:lnTo>
                <a:lnTo>
                  <a:pt x="920" y="169"/>
                </a:lnTo>
                <a:lnTo>
                  <a:pt x="920" y="149"/>
                </a:lnTo>
                <a:lnTo>
                  <a:pt x="921" y="53"/>
                </a:lnTo>
                <a:lnTo>
                  <a:pt x="922" y="39"/>
                </a:lnTo>
                <a:lnTo>
                  <a:pt x="923" y="4"/>
                </a:lnTo>
                <a:lnTo>
                  <a:pt x="923" y="1"/>
                </a:lnTo>
                <a:lnTo>
                  <a:pt x="924" y="19"/>
                </a:lnTo>
                <a:lnTo>
                  <a:pt x="925" y="28"/>
                </a:lnTo>
                <a:lnTo>
                  <a:pt x="926" y="74"/>
                </a:lnTo>
                <a:lnTo>
                  <a:pt x="926" y="81"/>
                </a:lnTo>
                <a:lnTo>
                  <a:pt x="927" y="117"/>
                </a:lnTo>
                <a:lnTo>
                  <a:pt x="927" y="121"/>
                </a:lnTo>
                <a:lnTo>
                  <a:pt x="929" y="137"/>
                </a:lnTo>
                <a:lnTo>
                  <a:pt x="929" y="137"/>
                </a:lnTo>
                <a:lnTo>
                  <a:pt x="929" y="139"/>
                </a:lnTo>
                <a:lnTo>
                  <a:pt x="930" y="138"/>
                </a:lnTo>
                <a:lnTo>
                  <a:pt x="930" y="137"/>
                </a:lnTo>
                <a:lnTo>
                  <a:pt x="931" y="131"/>
                </a:lnTo>
                <a:lnTo>
                  <a:pt x="932" y="130"/>
                </a:lnTo>
                <a:lnTo>
                  <a:pt x="933" y="137"/>
                </a:lnTo>
                <a:lnTo>
                  <a:pt x="933" y="141"/>
                </a:lnTo>
                <a:lnTo>
                  <a:pt x="934" y="163"/>
                </a:lnTo>
                <a:lnTo>
                  <a:pt x="935" y="166"/>
                </a:lnTo>
                <a:lnTo>
                  <a:pt x="936" y="177"/>
                </a:lnTo>
                <a:lnTo>
                  <a:pt x="936" y="178"/>
                </a:lnTo>
                <a:lnTo>
                  <a:pt x="937" y="182"/>
                </a:lnTo>
                <a:lnTo>
                  <a:pt x="937" y="179"/>
                </a:lnTo>
                <a:lnTo>
                  <a:pt x="938" y="179"/>
                </a:lnTo>
                <a:lnTo>
                  <a:pt x="939" y="174"/>
                </a:lnTo>
                <a:lnTo>
                  <a:pt x="939" y="173"/>
                </a:lnTo>
                <a:lnTo>
                  <a:pt x="940" y="171"/>
                </a:lnTo>
                <a:lnTo>
                  <a:pt x="940" y="171"/>
                </a:lnTo>
                <a:lnTo>
                  <a:pt x="940" y="172"/>
                </a:lnTo>
                <a:lnTo>
                  <a:pt x="941" y="177"/>
                </a:lnTo>
                <a:lnTo>
                  <a:pt x="942" y="178"/>
                </a:lnTo>
                <a:lnTo>
                  <a:pt x="943" y="191"/>
                </a:lnTo>
                <a:lnTo>
                  <a:pt x="943" y="194"/>
                </a:lnTo>
                <a:lnTo>
                  <a:pt x="944" y="207"/>
                </a:lnTo>
                <a:lnTo>
                  <a:pt x="945" y="208"/>
                </a:lnTo>
                <a:lnTo>
                  <a:pt x="946" y="217"/>
                </a:lnTo>
                <a:lnTo>
                  <a:pt x="946" y="220"/>
                </a:lnTo>
                <a:lnTo>
                  <a:pt x="947" y="225"/>
                </a:lnTo>
                <a:lnTo>
                  <a:pt x="948" y="226"/>
                </a:lnTo>
                <a:lnTo>
                  <a:pt x="948" y="225"/>
                </a:lnTo>
                <a:lnTo>
                  <a:pt x="949" y="231"/>
                </a:lnTo>
                <a:lnTo>
                  <a:pt x="949" y="232"/>
                </a:lnTo>
                <a:lnTo>
                  <a:pt x="949" y="232"/>
                </a:lnTo>
                <a:lnTo>
                  <a:pt x="950" y="236"/>
                </a:lnTo>
                <a:lnTo>
                  <a:pt x="950" y="235"/>
                </a:lnTo>
                <a:lnTo>
                  <a:pt x="950" y="236"/>
                </a:lnTo>
                <a:lnTo>
                  <a:pt x="950" y="236"/>
                </a:lnTo>
                <a:lnTo>
                  <a:pt x="951" y="238"/>
                </a:lnTo>
                <a:lnTo>
                  <a:pt x="952" y="238"/>
                </a:lnTo>
                <a:lnTo>
                  <a:pt x="952" y="239"/>
                </a:lnTo>
                <a:lnTo>
                  <a:pt x="952" y="239"/>
                </a:lnTo>
                <a:lnTo>
                  <a:pt x="953" y="241"/>
                </a:lnTo>
                <a:lnTo>
                  <a:pt x="953" y="242"/>
                </a:lnTo>
                <a:lnTo>
                  <a:pt x="954" y="241"/>
                </a:lnTo>
                <a:lnTo>
                  <a:pt x="954" y="243"/>
                </a:lnTo>
                <a:lnTo>
                  <a:pt x="954" y="242"/>
                </a:lnTo>
                <a:lnTo>
                  <a:pt x="955" y="243"/>
                </a:lnTo>
                <a:lnTo>
                  <a:pt x="955" y="242"/>
                </a:lnTo>
                <a:lnTo>
                  <a:pt x="956" y="243"/>
                </a:lnTo>
                <a:lnTo>
                  <a:pt x="956" y="243"/>
                </a:lnTo>
                <a:lnTo>
                  <a:pt x="957" y="244"/>
                </a:lnTo>
                <a:lnTo>
                  <a:pt x="957" y="244"/>
                </a:lnTo>
                <a:lnTo>
                  <a:pt x="958" y="245"/>
                </a:lnTo>
                <a:lnTo>
                  <a:pt x="958" y="244"/>
                </a:lnTo>
                <a:lnTo>
                  <a:pt x="959" y="247"/>
                </a:lnTo>
                <a:lnTo>
                  <a:pt x="959" y="247"/>
                </a:lnTo>
                <a:lnTo>
                  <a:pt x="959" y="246"/>
                </a:lnTo>
                <a:lnTo>
                  <a:pt x="960" y="250"/>
                </a:lnTo>
                <a:lnTo>
                  <a:pt x="960" y="250"/>
                </a:lnTo>
                <a:lnTo>
                  <a:pt x="962" y="256"/>
                </a:lnTo>
                <a:lnTo>
                  <a:pt x="962" y="257"/>
                </a:lnTo>
                <a:lnTo>
                  <a:pt x="963" y="261"/>
                </a:lnTo>
                <a:lnTo>
                  <a:pt x="963" y="261"/>
                </a:lnTo>
                <a:lnTo>
                  <a:pt x="963" y="263"/>
                </a:lnTo>
                <a:lnTo>
                  <a:pt x="964" y="259"/>
                </a:lnTo>
                <a:lnTo>
                  <a:pt x="965" y="256"/>
                </a:lnTo>
                <a:lnTo>
                  <a:pt x="966" y="211"/>
                </a:lnTo>
                <a:lnTo>
                  <a:pt x="966" y="196"/>
                </a:lnTo>
                <a:lnTo>
                  <a:pt x="967" y="98"/>
                </a:lnTo>
                <a:lnTo>
                  <a:pt x="968" y="78"/>
                </a:lnTo>
                <a:lnTo>
                  <a:pt x="969" y="13"/>
                </a:lnTo>
                <a:lnTo>
                  <a:pt x="969" y="4"/>
                </a:lnTo>
                <a:lnTo>
                  <a:pt x="969" y="0"/>
                </a:lnTo>
                <a:lnTo>
                  <a:pt x="970" y="6"/>
                </a:lnTo>
                <a:lnTo>
                  <a:pt x="971" y="12"/>
                </a:lnTo>
                <a:lnTo>
                  <a:pt x="972" y="46"/>
                </a:lnTo>
                <a:lnTo>
                  <a:pt x="972" y="54"/>
                </a:lnTo>
                <a:lnTo>
                  <a:pt x="973" y="96"/>
                </a:lnTo>
                <a:lnTo>
                  <a:pt x="973" y="102"/>
                </a:lnTo>
                <a:lnTo>
                  <a:pt x="974" y="125"/>
                </a:lnTo>
                <a:lnTo>
                  <a:pt x="975" y="128"/>
                </a:lnTo>
                <a:lnTo>
                  <a:pt x="976" y="134"/>
                </a:lnTo>
                <a:lnTo>
                  <a:pt x="976" y="134"/>
                </a:lnTo>
                <a:lnTo>
                  <a:pt x="976" y="134"/>
                </a:lnTo>
                <a:lnTo>
                  <a:pt x="977" y="126"/>
                </a:lnTo>
                <a:lnTo>
                  <a:pt x="978" y="126"/>
                </a:lnTo>
                <a:lnTo>
                  <a:pt x="978" y="123"/>
                </a:lnTo>
                <a:lnTo>
                  <a:pt x="979" y="124"/>
                </a:lnTo>
                <a:lnTo>
                  <a:pt x="979" y="126"/>
                </a:lnTo>
                <a:lnTo>
                  <a:pt x="980" y="143"/>
                </a:lnTo>
                <a:lnTo>
                  <a:pt x="981" y="148"/>
                </a:lnTo>
                <a:lnTo>
                  <a:pt x="982" y="172"/>
                </a:lnTo>
                <a:lnTo>
                  <a:pt x="982" y="173"/>
                </a:lnTo>
                <a:lnTo>
                  <a:pt x="983" y="179"/>
                </a:lnTo>
                <a:lnTo>
                  <a:pt x="983" y="179"/>
                </a:lnTo>
                <a:lnTo>
                  <a:pt x="983" y="179"/>
                </a:lnTo>
                <a:lnTo>
                  <a:pt x="984" y="176"/>
                </a:lnTo>
                <a:lnTo>
                  <a:pt x="985" y="176"/>
                </a:lnTo>
                <a:lnTo>
                  <a:pt x="986" y="172"/>
                </a:lnTo>
                <a:lnTo>
                  <a:pt x="986" y="172"/>
                </a:lnTo>
                <a:lnTo>
                  <a:pt x="986" y="170"/>
                </a:lnTo>
                <a:lnTo>
                  <a:pt x="987" y="174"/>
                </a:lnTo>
                <a:lnTo>
                  <a:pt x="988" y="175"/>
                </a:lnTo>
                <a:lnTo>
                  <a:pt x="989" y="184"/>
                </a:lnTo>
                <a:lnTo>
                  <a:pt x="989" y="186"/>
                </a:lnTo>
                <a:lnTo>
                  <a:pt x="990" y="198"/>
                </a:lnTo>
                <a:lnTo>
                  <a:pt x="991" y="199"/>
                </a:lnTo>
                <a:lnTo>
                  <a:pt x="992" y="210"/>
                </a:lnTo>
                <a:lnTo>
                  <a:pt x="992" y="212"/>
                </a:lnTo>
                <a:lnTo>
                  <a:pt x="993" y="220"/>
                </a:lnTo>
                <a:lnTo>
                  <a:pt x="993" y="220"/>
                </a:lnTo>
                <a:lnTo>
                  <a:pt x="993" y="221"/>
                </a:lnTo>
                <a:lnTo>
                  <a:pt x="995" y="226"/>
                </a:lnTo>
                <a:lnTo>
                  <a:pt x="995" y="227"/>
                </a:lnTo>
                <a:lnTo>
                  <a:pt x="996" y="231"/>
                </a:lnTo>
                <a:lnTo>
                  <a:pt x="996" y="231"/>
                </a:lnTo>
                <a:lnTo>
                  <a:pt x="996" y="232"/>
                </a:lnTo>
                <a:lnTo>
                  <a:pt x="997" y="236"/>
                </a:lnTo>
                <a:lnTo>
                  <a:pt x="998" y="237"/>
                </a:lnTo>
                <a:lnTo>
                  <a:pt x="998" y="239"/>
                </a:lnTo>
                <a:lnTo>
                  <a:pt x="999" y="238"/>
                </a:lnTo>
                <a:lnTo>
                  <a:pt x="999" y="240"/>
                </a:lnTo>
                <a:lnTo>
                  <a:pt x="1000" y="243"/>
                </a:lnTo>
                <a:lnTo>
                  <a:pt x="1001" y="243"/>
                </a:lnTo>
                <a:lnTo>
                  <a:pt x="1001" y="244"/>
                </a:lnTo>
                <a:lnTo>
                  <a:pt x="1002" y="243"/>
                </a:lnTo>
                <a:lnTo>
                  <a:pt x="1002" y="243"/>
                </a:lnTo>
                <a:lnTo>
                  <a:pt x="1002" y="244"/>
                </a:lnTo>
                <a:lnTo>
                  <a:pt x="1003" y="243"/>
                </a:lnTo>
                <a:lnTo>
                  <a:pt x="1003" y="244"/>
                </a:lnTo>
                <a:lnTo>
                  <a:pt x="1005" y="246"/>
                </a:lnTo>
                <a:lnTo>
                  <a:pt x="1005" y="246"/>
                </a:lnTo>
                <a:lnTo>
                  <a:pt x="1006" y="249"/>
                </a:lnTo>
                <a:lnTo>
                  <a:pt x="1006" y="249"/>
                </a:lnTo>
                <a:lnTo>
                  <a:pt x="1007" y="252"/>
                </a:lnTo>
                <a:lnTo>
                  <a:pt x="1008" y="252"/>
                </a:lnTo>
                <a:lnTo>
                  <a:pt x="1009" y="257"/>
                </a:lnTo>
                <a:lnTo>
                  <a:pt x="1009" y="260"/>
                </a:lnTo>
                <a:lnTo>
                  <a:pt x="1009" y="259"/>
                </a:lnTo>
                <a:lnTo>
                  <a:pt x="1010" y="263"/>
                </a:lnTo>
                <a:lnTo>
                  <a:pt x="1010" y="263"/>
                </a:lnTo>
                <a:lnTo>
                  <a:pt x="1011" y="264"/>
                </a:lnTo>
                <a:lnTo>
                  <a:pt x="1011" y="264"/>
                </a:lnTo>
                <a:lnTo>
                  <a:pt x="1012" y="262"/>
                </a:lnTo>
                <a:lnTo>
                  <a:pt x="1012" y="262"/>
                </a:lnTo>
                <a:lnTo>
                  <a:pt x="1013" y="231"/>
                </a:lnTo>
                <a:lnTo>
                  <a:pt x="1014" y="218"/>
                </a:lnTo>
                <a:lnTo>
                  <a:pt x="1015" y="125"/>
                </a:lnTo>
                <a:lnTo>
                  <a:pt x="1015" y="104"/>
                </a:lnTo>
                <a:lnTo>
                  <a:pt x="1016" y="20"/>
                </a:lnTo>
                <a:lnTo>
                  <a:pt x="1016" y="12"/>
                </a:lnTo>
                <a:lnTo>
                  <a:pt x="1017" y="0"/>
                </a:lnTo>
                <a:lnTo>
                  <a:pt x="1017" y="2"/>
                </a:lnTo>
                <a:lnTo>
                  <a:pt x="1018" y="6"/>
                </a:lnTo>
                <a:lnTo>
                  <a:pt x="1019" y="37"/>
                </a:lnTo>
                <a:lnTo>
                  <a:pt x="1019" y="46"/>
                </a:lnTo>
                <a:lnTo>
                  <a:pt x="1020" y="91"/>
                </a:lnTo>
                <a:lnTo>
                  <a:pt x="1021" y="99"/>
                </a:lnTo>
                <a:lnTo>
                  <a:pt x="1022" y="124"/>
                </a:lnTo>
                <a:lnTo>
                  <a:pt x="1022" y="126"/>
                </a:lnTo>
                <a:lnTo>
                  <a:pt x="1023" y="133"/>
                </a:lnTo>
                <a:lnTo>
                  <a:pt x="1023" y="132"/>
                </a:lnTo>
                <a:lnTo>
                  <a:pt x="1024" y="134"/>
                </a:lnTo>
                <a:lnTo>
                  <a:pt x="1025" y="128"/>
                </a:lnTo>
                <a:lnTo>
                  <a:pt x="1025" y="128"/>
                </a:lnTo>
                <a:lnTo>
                  <a:pt x="1026" y="123"/>
                </a:lnTo>
                <a:lnTo>
                  <a:pt x="1026" y="124"/>
                </a:lnTo>
                <a:lnTo>
                  <a:pt x="1027" y="123"/>
                </a:lnTo>
                <a:lnTo>
                  <a:pt x="1028" y="137"/>
                </a:lnTo>
                <a:lnTo>
                  <a:pt x="1028" y="142"/>
                </a:lnTo>
                <a:lnTo>
                  <a:pt x="1029" y="164"/>
                </a:lnTo>
                <a:lnTo>
                  <a:pt x="1029" y="169"/>
                </a:lnTo>
                <a:lnTo>
                  <a:pt x="1030" y="177"/>
                </a:lnTo>
                <a:lnTo>
                  <a:pt x="1030" y="178"/>
                </a:lnTo>
                <a:lnTo>
                  <a:pt x="1031" y="180"/>
                </a:lnTo>
                <a:lnTo>
                  <a:pt x="1032" y="179"/>
                </a:lnTo>
                <a:lnTo>
                  <a:pt x="1032" y="177"/>
                </a:lnTo>
                <a:lnTo>
                  <a:pt x="1032" y="177"/>
                </a:lnTo>
                <a:lnTo>
                  <a:pt x="1033" y="173"/>
                </a:lnTo>
                <a:lnTo>
                  <a:pt x="1034" y="172"/>
                </a:lnTo>
                <a:lnTo>
                  <a:pt x="1034" y="173"/>
                </a:lnTo>
                <a:lnTo>
                  <a:pt x="1034" y="171"/>
                </a:lnTo>
                <a:lnTo>
                  <a:pt x="1035" y="172"/>
                </a:lnTo>
                <a:lnTo>
                  <a:pt x="1035" y="173"/>
                </a:lnTo>
                <a:lnTo>
                  <a:pt x="1036" y="182"/>
                </a:lnTo>
                <a:lnTo>
                  <a:pt x="1036" y="184"/>
                </a:lnTo>
                <a:lnTo>
                  <a:pt x="1038" y="195"/>
                </a:lnTo>
                <a:lnTo>
                  <a:pt x="1038" y="197"/>
                </a:lnTo>
                <a:lnTo>
                  <a:pt x="1039" y="208"/>
                </a:lnTo>
                <a:lnTo>
                  <a:pt x="1039" y="210"/>
                </a:lnTo>
                <a:lnTo>
                  <a:pt x="1040" y="219"/>
                </a:lnTo>
                <a:lnTo>
                  <a:pt x="1041" y="220"/>
                </a:lnTo>
                <a:lnTo>
                  <a:pt x="1042" y="227"/>
                </a:lnTo>
                <a:lnTo>
                  <a:pt x="1042" y="226"/>
                </a:lnTo>
                <a:lnTo>
                  <a:pt x="1043" y="232"/>
                </a:lnTo>
                <a:lnTo>
                  <a:pt x="1044" y="233"/>
                </a:lnTo>
                <a:lnTo>
                  <a:pt x="1044" y="237"/>
                </a:lnTo>
                <a:lnTo>
                  <a:pt x="1045" y="236"/>
                </a:lnTo>
                <a:lnTo>
                  <a:pt x="1045" y="237"/>
                </a:lnTo>
                <a:lnTo>
                  <a:pt x="1046" y="241"/>
                </a:lnTo>
                <a:lnTo>
                  <a:pt x="1046" y="241"/>
                </a:lnTo>
                <a:lnTo>
                  <a:pt x="1047" y="240"/>
                </a:lnTo>
                <a:lnTo>
                  <a:pt x="1047" y="243"/>
                </a:lnTo>
                <a:lnTo>
                  <a:pt x="1048" y="243"/>
                </a:lnTo>
                <a:lnTo>
                  <a:pt x="1048" y="243"/>
                </a:lnTo>
                <a:lnTo>
                  <a:pt x="1048" y="243"/>
                </a:lnTo>
                <a:lnTo>
                  <a:pt x="1048" y="244"/>
                </a:lnTo>
                <a:lnTo>
                  <a:pt x="1049" y="243"/>
                </a:lnTo>
                <a:lnTo>
                  <a:pt x="1049" y="245"/>
                </a:lnTo>
                <a:lnTo>
                  <a:pt x="1050" y="246"/>
                </a:lnTo>
                <a:lnTo>
                  <a:pt x="1050" y="244"/>
                </a:lnTo>
                <a:lnTo>
                  <a:pt x="1050" y="245"/>
                </a:lnTo>
                <a:lnTo>
                  <a:pt x="1051" y="247"/>
                </a:lnTo>
                <a:lnTo>
                  <a:pt x="1051" y="245"/>
                </a:lnTo>
                <a:lnTo>
                  <a:pt x="1052" y="247"/>
                </a:lnTo>
                <a:lnTo>
                  <a:pt x="1052" y="247"/>
                </a:lnTo>
                <a:lnTo>
                  <a:pt x="1052" y="248"/>
                </a:lnTo>
                <a:lnTo>
                  <a:pt x="1053" y="246"/>
                </a:lnTo>
                <a:lnTo>
                  <a:pt x="1053" y="250"/>
                </a:lnTo>
                <a:lnTo>
                  <a:pt x="1054" y="250"/>
                </a:lnTo>
                <a:lnTo>
                  <a:pt x="1055" y="252"/>
                </a:lnTo>
                <a:lnTo>
                  <a:pt x="1055" y="254"/>
                </a:lnTo>
                <a:lnTo>
                  <a:pt x="1056" y="259"/>
                </a:lnTo>
                <a:lnTo>
                  <a:pt x="1057" y="260"/>
                </a:lnTo>
                <a:lnTo>
                  <a:pt x="1058" y="264"/>
                </a:lnTo>
                <a:lnTo>
                  <a:pt x="1058" y="264"/>
                </a:lnTo>
                <a:lnTo>
                  <a:pt x="1059" y="267"/>
                </a:lnTo>
                <a:lnTo>
                  <a:pt x="1059" y="265"/>
                </a:lnTo>
                <a:lnTo>
                  <a:pt x="1059" y="265"/>
                </a:lnTo>
                <a:lnTo>
                  <a:pt x="1061" y="238"/>
                </a:lnTo>
                <a:lnTo>
                  <a:pt x="1061" y="227"/>
                </a:lnTo>
                <a:lnTo>
                  <a:pt x="1062" y="138"/>
                </a:lnTo>
                <a:lnTo>
                  <a:pt x="1062" y="116"/>
                </a:lnTo>
                <a:lnTo>
                  <a:pt x="1063" y="32"/>
                </a:lnTo>
                <a:lnTo>
                  <a:pt x="1064" y="20"/>
                </a:lnTo>
                <a:lnTo>
                  <a:pt x="1065" y="5"/>
                </a:lnTo>
                <a:lnTo>
                  <a:pt x="1065" y="6"/>
                </a:lnTo>
                <a:lnTo>
                  <a:pt x="1065" y="10"/>
                </a:lnTo>
                <a:lnTo>
                  <a:pt x="1066" y="41"/>
                </a:lnTo>
                <a:lnTo>
                  <a:pt x="1066" y="49"/>
                </a:lnTo>
                <a:lnTo>
                  <a:pt x="1068" y="95"/>
                </a:lnTo>
                <a:lnTo>
                  <a:pt x="1068" y="101"/>
                </a:lnTo>
                <a:lnTo>
                  <a:pt x="1069" y="132"/>
                </a:lnTo>
                <a:lnTo>
                  <a:pt x="1069" y="132"/>
                </a:lnTo>
                <a:lnTo>
                  <a:pt x="1071" y="143"/>
                </a:lnTo>
                <a:lnTo>
                  <a:pt x="1071" y="143"/>
                </a:lnTo>
                <a:lnTo>
                  <a:pt x="1072" y="140"/>
                </a:lnTo>
                <a:lnTo>
                  <a:pt x="1072" y="138"/>
                </a:lnTo>
                <a:lnTo>
                  <a:pt x="1073" y="135"/>
                </a:lnTo>
                <a:lnTo>
                  <a:pt x="1073" y="135"/>
                </a:lnTo>
                <a:lnTo>
                  <a:pt x="1074" y="135"/>
                </a:lnTo>
                <a:lnTo>
                  <a:pt x="1075" y="145"/>
                </a:lnTo>
                <a:lnTo>
                  <a:pt x="1075" y="150"/>
                </a:lnTo>
                <a:lnTo>
                  <a:pt x="1076" y="171"/>
                </a:lnTo>
                <a:lnTo>
                  <a:pt x="1077" y="174"/>
                </a:lnTo>
                <a:lnTo>
                  <a:pt x="1078" y="186"/>
                </a:lnTo>
                <a:lnTo>
                  <a:pt x="1078" y="185"/>
                </a:lnTo>
                <a:lnTo>
                  <a:pt x="1079" y="187"/>
                </a:lnTo>
                <a:lnTo>
                  <a:pt x="1080" y="185"/>
                </a:lnTo>
                <a:lnTo>
                  <a:pt x="1081" y="181"/>
                </a:lnTo>
                <a:lnTo>
                  <a:pt x="1081" y="181"/>
                </a:lnTo>
                <a:lnTo>
                  <a:pt x="1082" y="179"/>
                </a:lnTo>
                <a:lnTo>
                  <a:pt x="1082" y="179"/>
                </a:lnTo>
                <a:lnTo>
                  <a:pt x="1082" y="179"/>
                </a:lnTo>
                <a:lnTo>
                  <a:pt x="1083" y="186"/>
                </a:lnTo>
                <a:lnTo>
                  <a:pt x="1084" y="189"/>
                </a:lnTo>
                <a:lnTo>
                  <a:pt x="1085" y="199"/>
                </a:lnTo>
                <a:lnTo>
                  <a:pt x="1085" y="201"/>
                </a:lnTo>
                <a:lnTo>
                  <a:pt x="1086" y="214"/>
                </a:lnTo>
                <a:lnTo>
                  <a:pt x="1087" y="214"/>
                </a:lnTo>
                <a:lnTo>
                  <a:pt x="1088" y="225"/>
                </a:lnTo>
                <a:lnTo>
                  <a:pt x="1088" y="226"/>
                </a:lnTo>
                <a:lnTo>
                  <a:pt x="1089" y="233"/>
                </a:lnTo>
                <a:lnTo>
                  <a:pt x="1090" y="234"/>
                </a:lnTo>
                <a:lnTo>
                  <a:pt x="1091" y="238"/>
                </a:lnTo>
                <a:lnTo>
                  <a:pt x="1091" y="238"/>
                </a:lnTo>
                <a:lnTo>
                  <a:pt x="1092" y="242"/>
                </a:lnTo>
                <a:lnTo>
                  <a:pt x="1092" y="243"/>
                </a:lnTo>
                <a:lnTo>
                  <a:pt x="1093" y="245"/>
                </a:lnTo>
                <a:lnTo>
                  <a:pt x="1093" y="244"/>
                </a:lnTo>
                <a:lnTo>
                  <a:pt x="1094" y="245"/>
                </a:lnTo>
                <a:lnTo>
                  <a:pt x="1095" y="248"/>
                </a:lnTo>
                <a:lnTo>
                  <a:pt x="1095" y="248"/>
                </a:lnTo>
                <a:lnTo>
                  <a:pt x="1095" y="248"/>
                </a:lnTo>
                <a:lnTo>
                  <a:pt x="1096" y="250"/>
                </a:lnTo>
                <a:lnTo>
                  <a:pt x="1096" y="250"/>
                </a:lnTo>
                <a:lnTo>
                  <a:pt x="1097" y="250"/>
                </a:lnTo>
                <a:lnTo>
                  <a:pt x="1098" y="251"/>
                </a:lnTo>
                <a:lnTo>
                  <a:pt x="1098" y="251"/>
                </a:lnTo>
                <a:lnTo>
                  <a:pt x="1098" y="251"/>
                </a:lnTo>
                <a:lnTo>
                  <a:pt x="1099" y="250"/>
                </a:lnTo>
                <a:lnTo>
                  <a:pt x="1099" y="251"/>
                </a:lnTo>
                <a:lnTo>
                  <a:pt x="1099" y="251"/>
                </a:lnTo>
                <a:lnTo>
                  <a:pt x="1100" y="251"/>
                </a:lnTo>
                <a:lnTo>
                  <a:pt x="1100" y="254"/>
                </a:lnTo>
                <a:lnTo>
                  <a:pt x="1101" y="252"/>
                </a:lnTo>
                <a:lnTo>
                  <a:pt x="1101" y="254"/>
                </a:lnTo>
                <a:lnTo>
                  <a:pt x="1102" y="256"/>
                </a:lnTo>
                <a:lnTo>
                  <a:pt x="1102" y="257"/>
                </a:lnTo>
                <a:lnTo>
                  <a:pt x="1104" y="260"/>
                </a:lnTo>
                <a:lnTo>
                  <a:pt x="1104" y="264"/>
                </a:lnTo>
                <a:lnTo>
                  <a:pt x="1104" y="263"/>
                </a:lnTo>
                <a:lnTo>
                  <a:pt x="1105" y="267"/>
                </a:lnTo>
                <a:lnTo>
                  <a:pt x="1105" y="268"/>
                </a:lnTo>
                <a:lnTo>
                  <a:pt x="1106" y="270"/>
                </a:lnTo>
                <a:lnTo>
                  <a:pt x="1107" y="268"/>
                </a:lnTo>
                <a:lnTo>
                  <a:pt x="1108" y="244"/>
                </a:lnTo>
                <a:lnTo>
                  <a:pt x="1108" y="233"/>
                </a:lnTo>
                <a:lnTo>
                  <a:pt x="1109" y="147"/>
                </a:lnTo>
                <a:lnTo>
                  <a:pt x="1110" y="127"/>
                </a:lnTo>
                <a:lnTo>
                  <a:pt x="1111" y="41"/>
                </a:lnTo>
                <a:lnTo>
                  <a:pt x="1111" y="30"/>
                </a:lnTo>
                <a:lnTo>
                  <a:pt x="1112" y="12"/>
                </a:lnTo>
                <a:lnTo>
                  <a:pt x="1112" y="13"/>
                </a:lnTo>
                <a:lnTo>
                  <a:pt x="1112" y="15"/>
                </a:lnTo>
                <a:lnTo>
                  <a:pt x="1114" y="54"/>
                </a:lnTo>
                <a:lnTo>
                  <a:pt x="1114" y="63"/>
                </a:lnTo>
                <a:lnTo>
                  <a:pt x="1115" y="101"/>
                </a:lnTo>
                <a:lnTo>
                  <a:pt x="1115" y="109"/>
                </a:lnTo>
                <a:lnTo>
                  <a:pt x="1116" y="139"/>
                </a:lnTo>
                <a:lnTo>
                  <a:pt x="1117" y="143"/>
                </a:lnTo>
                <a:lnTo>
                  <a:pt x="1118" y="155"/>
                </a:lnTo>
                <a:lnTo>
                  <a:pt x="1118" y="155"/>
                </a:lnTo>
                <a:lnTo>
                  <a:pt x="1118" y="156"/>
                </a:lnTo>
                <a:lnTo>
                  <a:pt x="1118" y="157"/>
                </a:lnTo>
                <a:lnTo>
                  <a:pt x="1119" y="155"/>
                </a:lnTo>
                <a:lnTo>
                  <a:pt x="1120" y="153"/>
                </a:lnTo>
                <a:lnTo>
                  <a:pt x="1120" y="149"/>
                </a:lnTo>
                <a:lnTo>
                  <a:pt x="1121" y="149"/>
                </a:lnTo>
                <a:lnTo>
                  <a:pt x="1121" y="149"/>
                </a:lnTo>
                <a:lnTo>
                  <a:pt x="1122" y="159"/>
                </a:lnTo>
                <a:lnTo>
                  <a:pt x="1123" y="163"/>
                </a:lnTo>
                <a:lnTo>
                  <a:pt x="1124" y="182"/>
                </a:lnTo>
                <a:lnTo>
                  <a:pt x="1124" y="184"/>
                </a:lnTo>
                <a:lnTo>
                  <a:pt x="1125" y="190"/>
                </a:lnTo>
                <a:lnTo>
                  <a:pt x="1125" y="189"/>
                </a:lnTo>
                <a:lnTo>
                  <a:pt x="1126" y="190"/>
                </a:lnTo>
                <a:lnTo>
                  <a:pt x="1126" y="188"/>
                </a:lnTo>
                <a:lnTo>
                  <a:pt x="1126" y="187"/>
                </a:lnTo>
                <a:lnTo>
                  <a:pt x="1128" y="181"/>
                </a:lnTo>
                <a:lnTo>
                  <a:pt x="1128" y="181"/>
                </a:lnTo>
                <a:lnTo>
                  <a:pt x="1128" y="181"/>
                </a:lnTo>
                <a:lnTo>
                  <a:pt x="1129" y="178"/>
                </a:lnTo>
                <a:lnTo>
                  <a:pt x="1129" y="180"/>
                </a:lnTo>
                <a:lnTo>
                  <a:pt x="1130" y="180"/>
                </a:lnTo>
                <a:lnTo>
                  <a:pt x="1131" y="190"/>
                </a:lnTo>
                <a:lnTo>
                  <a:pt x="1131" y="192"/>
                </a:lnTo>
                <a:lnTo>
                  <a:pt x="1132" y="205"/>
                </a:lnTo>
                <a:lnTo>
                  <a:pt x="1133" y="208"/>
                </a:lnTo>
                <a:lnTo>
                  <a:pt x="1134" y="220"/>
                </a:lnTo>
                <a:lnTo>
                  <a:pt x="1134" y="222"/>
                </a:lnTo>
                <a:lnTo>
                  <a:pt x="1135" y="230"/>
                </a:lnTo>
                <a:lnTo>
                  <a:pt x="1135" y="231"/>
                </a:lnTo>
                <a:lnTo>
                  <a:pt x="1137" y="237"/>
                </a:lnTo>
                <a:lnTo>
                  <a:pt x="1137" y="238"/>
                </a:lnTo>
                <a:lnTo>
                  <a:pt x="1138" y="242"/>
                </a:lnTo>
                <a:lnTo>
                  <a:pt x="1138" y="243"/>
                </a:lnTo>
                <a:lnTo>
                  <a:pt x="1139" y="246"/>
                </a:lnTo>
                <a:lnTo>
                  <a:pt x="1140" y="247"/>
                </a:lnTo>
                <a:lnTo>
                  <a:pt x="1140" y="246"/>
                </a:lnTo>
                <a:lnTo>
                  <a:pt x="1141" y="249"/>
                </a:lnTo>
                <a:lnTo>
                  <a:pt x="1141" y="250"/>
                </a:lnTo>
                <a:lnTo>
                  <a:pt x="1142" y="251"/>
                </a:lnTo>
                <a:lnTo>
                  <a:pt x="1143" y="251"/>
                </a:lnTo>
                <a:lnTo>
                  <a:pt x="1143" y="250"/>
                </a:lnTo>
                <a:lnTo>
                  <a:pt x="1144" y="251"/>
                </a:lnTo>
                <a:lnTo>
                  <a:pt x="1144" y="252"/>
                </a:lnTo>
                <a:lnTo>
                  <a:pt x="1145" y="253"/>
                </a:lnTo>
                <a:lnTo>
                  <a:pt x="1145" y="251"/>
                </a:lnTo>
                <a:lnTo>
                  <a:pt x="1145" y="252"/>
                </a:lnTo>
                <a:lnTo>
                  <a:pt x="1145" y="252"/>
                </a:lnTo>
                <a:lnTo>
                  <a:pt x="1147" y="254"/>
                </a:lnTo>
                <a:lnTo>
                  <a:pt x="1147" y="254"/>
                </a:lnTo>
                <a:lnTo>
                  <a:pt x="1147" y="253"/>
                </a:lnTo>
                <a:lnTo>
                  <a:pt x="1148" y="256"/>
                </a:lnTo>
                <a:lnTo>
                  <a:pt x="1148" y="256"/>
                </a:lnTo>
                <a:lnTo>
                  <a:pt x="1149" y="261"/>
                </a:lnTo>
                <a:lnTo>
                  <a:pt x="1150" y="262"/>
                </a:lnTo>
                <a:lnTo>
                  <a:pt x="1151" y="266"/>
                </a:lnTo>
                <a:lnTo>
                  <a:pt x="1151" y="265"/>
                </a:lnTo>
                <a:lnTo>
                  <a:pt x="1152" y="271"/>
                </a:lnTo>
                <a:lnTo>
                  <a:pt x="1153" y="270"/>
                </a:lnTo>
                <a:lnTo>
                  <a:pt x="1154" y="259"/>
                </a:lnTo>
                <a:lnTo>
                  <a:pt x="1154" y="252"/>
                </a:lnTo>
                <a:lnTo>
                  <a:pt x="1155" y="187"/>
                </a:lnTo>
                <a:lnTo>
                  <a:pt x="1156" y="167"/>
                </a:lnTo>
                <a:lnTo>
                  <a:pt x="1157" y="68"/>
                </a:lnTo>
                <a:lnTo>
                  <a:pt x="1157" y="52"/>
                </a:lnTo>
                <a:lnTo>
                  <a:pt x="1158" y="11"/>
                </a:lnTo>
                <a:lnTo>
                  <a:pt x="1158" y="8"/>
                </a:lnTo>
                <a:lnTo>
                  <a:pt x="1159" y="29"/>
                </a:lnTo>
                <a:lnTo>
                  <a:pt x="1160" y="38"/>
                </a:lnTo>
                <a:lnTo>
                  <a:pt x="1161" y="84"/>
                </a:lnTo>
                <a:lnTo>
                  <a:pt x="1161" y="92"/>
                </a:lnTo>
                <a:lnTo>
                  <a:pt x="1162" y="119"/>
                </a:lnTo>
                <a:lnTo>
                  <a:pt x="1162" y="126"/>
                </a:lnTo>
                <a:lnTo>
                  <a:pt x="1164" y="142"/>
                </a:lnTo>
                <a:lnTo>
                  <a:pt x="1164" y="143"/>
                </a:lnTo>
                <a:lnTo>
                  <a:pt x="1164" y="144"/>
                </a:lnTo>
                <a:lnTo>
                  <a:pt x="1165" y="142"/>
                </a:lnTo>
                <a:lnTo>
                  <a:pt x="1166" y="142"/>
                </a:lnTo>
                <a:lnTo>
                  <a:pt x="1167" y="135"/>
                </a:lnTo>
                <a:lnTo>
                  <a:pt x="1167" y="134"/>
                </a:lnTo>
                <a:lnTo>
                  <a:pt x="1167" y="134"/>
                </a:lnTo>
                <a:lnTo>
                  <a:pt x="1168" y="137"/>
                </a:lnTo>
                <a:lnTo>
                  <a:pt x="1168" y="139"/>
                </a:lnTo>
                <a:lnTo>
                  <a:pt x="1170" y="160"/>
                </a:lnTo>
                <a:lnTo>
                  <a:pt x="1170" y="166"/>
                </a:lnTo>
                <a:lnTo>
                  <a:pt x="1171" y="182"/>
                </a:lnTo>
                <a:lnTo>
                  <a:pt x="1171" y="185"/>
                </a:lnTo>
                <a:lnTo>
                  <a:pt x="1172" y="187"/>
                </a:lnTo>
                <a:lnTo>
                  <a:pt x="1172" y="186"/>
                </a:lnTo>
                <a:lnTo>
                  <a:pt x="1173" y="186"/>
                </a:lnTo>
                <a:lnTo>
                  <a:pt x="1174" y="181"/>
                </a:lnTo>
                <a:lnTo>
                  <a:pt x="1174" y="180"/>
                </a:lnTo>
                <a:lnTo>
                  <a:pt x="1175" y="177"/>
                </a:lnTo>
                <a:lnTo>
                  <a:pt x="1175" y="178"/>
                </a:lnTo>
                <a:lnTo>
                  <a:pt x="1176" y="177"/>
                </a:lnTo>
                <a:lnTo>
                  <a:pt x="1177" y="181"/>
                </a:lnTo>
                <a:lnTo>
                  <a:pt x="1177" y="183"/>
                </a:lnTo>
                <a:lnTo>
                  <a:pt x="1178" y="193"/>
                </a:lnTo>
                <a:lnTo>
                  <a:pt x="1178" y="196"/>
                </a:lnTo>
                <a:lnTo>
                  <a:pt x="1180" y="208"/>
                </a:lnTo>
                <a:lnTo>
                  <a:pt x="1180" y="209"/>
                </a:lnTo>
                <a:lnTo>
                  <a:pt x="1181" y="222"/>
                </a:lnTo>
                <a:lnTo>
                  <a:pt x="1181" y="223"/>
                </a:lnTo>
                <a:lnTo>
                  <a:pt x="1182" y="230"/>
                </a:lnTo>
                <a:lnTo>
                  <a:pt x="1182" y="229"/>
                </a:lnTo>
                <a:lnTo>
                  <a:pt x="1183" y="230"/>
                </a:lnTo>
                <a:lnTo>
                  <a:pt x="1184" y="237"/>
                </a:lnTo>
                <a:lnTo>
                  <a:pt x="1184" y="237"/>
                </a:lnTo>
                <a:lnTo>
                  <a:pt x="1185" y="242"/>
                </a:lnTo>
                <a:lnTo>
                  <a:pt x="1186" y="243"/>
                </a:lnTo>
                <a:lnTo>
                  <a:pt x="1186" y="243"/>
                </a:lnTo>
                <a:lnTo>
                  <a:pt x="1187" y="246"/>
                </a:lnTo>
                <a:lnTo>
                  <a:pt x="1187" y="245"/>
                </a:lnTo>
                <a:lnTo>
                  <a:pt x="1188" y="248"/>
                </a:lnTo>
                <a:lnTo>
                  <a:pt x="1189" y="249"/>
                </a:lnTo>
                <a:lnTo>
                  <a:pt x="1189" y="248"/>
                </a:lnTo>
                <a:lnTo>
                  <a:pt x="1189" y="250"/>
                </a:lnTo>
                <a:lnTo>
                  <a:pt x="1190" y="250"/>
                </a:lnTo>
                <a:lnTo>
                  <a:pt x="1190" y="250"/>
                </a:lnTo>
                <a:lnTo>
                  <a:pt x="1191" y="250"/>
                </a:lnTo>
                <a:lnTo>
                  <a:pt x="1191" y="252"/>
                </a:lnTo>
                <a:lnTo>
                  <a:pt x="1191" y="252"/>
                </a:lnTo>
                <a:lnTo>
                  <a:pt x="1192" y="251"/>
                </a:lnTo>
                <a:lnTo>
                  <a:pt x="1192" y="253"/>
                </a:lnTo>
                <a:lnTo>
                  <a:pt x="1193" y="252"/>
                </a:lnTo>
                <a:lnTo>
                  <a:pt x="1194" y="254"/>
                </a:lnTo>
                <a:lnTo>
                  <a:pt x="1194" y="254"/>
                </a:lnTo>
                <a:lnTo>
                  <a:pt x="1194" y="254"/>
                </a:lnTo>
                <a:lnTo>
                  <a:pt x="1195" y="256"/>
                </a:lnTo>
                <a:lnTo>
                  <a:pt x="1195" y="256"/>
                </a:lnTo>
                <a:lnTo>
                  <a:pt x="1196" y="257"/>
                </a:lnTo>
                <a:lnTo>
                  <a:pt x="1197" y="261"/>
                </a:lnTo>
                <a:lnTo>
                  <a:pt x="1197" y="263"/>
                </a:lnTo>
                <a:lnTo>
                  <a:pt x="1198" y="267"/>
                </a:lnTo>
                <a:lnTo>
                  <a:pt x="1198" y="266"/>
                </a:lnTo>
                <a:lnTo>
                  <a:pt x="1199" y="270"/>
                </a:lnTo>
                <a:lnTo>
                  <a:pt x="1200" y="270"/>
                </a:lnTo>
                <a:lnTo>
                  <a:pt x="1200" y="271"/>
                </a:lnTo>
                <a:lnTo>
                  <a:pt x="1200" y="271"/>
                </a:lnTo>
                <a:lnTo>
                  <a:pt x="1201" y="266"/>
                </a:lnTo>
                <a:lnTo>
                  <a:pt x="1201" y="261"/>
                </a:lnTo>
                <a:lnTo>
                  <a:pt x="1202" y="205"/>
                </a:lnTo>
                <a:lnTo>
                  <a:pt x="1203" y="189"/>
                </a:lnTo>
                <a:lnTo>
                  <a:pt x="1204" y="88"/>
                </a:lnTo>
                <a:lnTo>
                  <a:pt x="1204" y="70"/>
                </a:lnTo>
                <a:lnTo>
                  <a:pt x="1205" y="13"/>
                </a:lnTo>
                <a:lnTo>
                  <a:pt x="1206" y="10"/>
                </a:lnTo>
                <a:lnTo>
                  <a:pt x="1206" y="7"/>
                </a:lnTo>
                <a:lnTo>
                  <a:pt x="1207" y="19"/>
                </a:lnTo>
                <a:lnTo>
                  <a:pt x="1207" y="26"/>
                </a:lnTo>
                <a:lnTo>
                  <a:pt x="1208" y="70"/>
                </a:lnTo>
                <a:lnTo>
                  <a:pt x="1209" y="78"/>
                </a:lnTo>
                <a:lnTo>
                  <a:pt x="1210" y="115"/>
                </a:lnTo>
                <a:lnTo>
                  <a:pt x="1210" y="120"/>
                </a:lnTo>
                <a:lnTo>
                  <a:pt x="1211" y="134"/>
                </a:lnTo>
                <a:lnTo>
                  <a:pt x="1211" y="136"/>
                </a:lnTo>
                <a:lnTo>
                  <a:pt x="1213" y="139"/>
                </a:lnTo>
                <a:lnTo>
                  <a:pt x="1213" y="138"/>
                </a:lnTo>
                <a:lnTo>
                  <a:pt x="1214" y="130"/>
                </a:lnTo>
                <a:lnTo>
                  <a:pt x="1214" y="128"/>
                </a:lnTo>
                <a:lnTo>
                  <a:pt x="1215" y="128"/>
                </a:lnTo>
                <a:lnTo>
                  <a:pt x="1215" y="130"/>
                </a:lnTo>
                <a:lnTo>
                  <a:pt x="1216" y="130"/>
                </a:lnTo>
                <a:lnTo>
                  <a:pt x="1217" y="150"/>
                </a:lnTo>
                <a:lnTo>
                  <a:pt x="1217" y="156"/>
                </a:lnTo>
                <a:lnTo>
                  <a:pt x="1218" y="176"/>
                </a:lnTo>
                <a:lnTo>
                  <a:pt x="1219" y="179"/>
                </a:lnTo>
                <a:lnTo>
                  <a:pt x="1220" y="183"/>
                </a:lnTo>
                <a:lnTo>
                  <a:pt x="1220" y="183"/>
                </a:lnTo>
                <a:lnTo>
                  <a:pt x="1220" y="184"/>
                </a:lnTo>
                <a:lnTo>
                  <a:pt x="1221" y="181"/>
                </a:lnTo>
                <a:lnTo>
                  <a:pt x="1221" y="180"/>
                </a:lnTo>
                <a:lnTo>
                  <a:pt x="1222" y="177"/>
                </a:lnTo>
                <a:lnTo>
                  <a:pt x="1223" y="177"/>
                </a:lnTo>
                <a:lnTo>
                  <a:pt x="1223" y="177"/>
                </a:lnTo>
                <a:lnTo>
                  <a:pt x="1224" y="180"/>
                </a:lnTo>
                <a:lnTo>
                  <a:pt x="1224" y="180"/>
                </a:lnTo>
                <a:lnTo>
                  <a:pt x="1225" y="190"/>
                </a:lnTo>
                <a:lnTo>
                  <a:pt x="1226" y="192"/>
                </a:lnTo>
                <a:lnTo>
                  <a:pt x="1227" y="204"/>
                </a:lnTo>
                <a:lnTo>
                  <a:pt x="1227" y="207"/>
                </a:lnTo>
                <a:lnTo>
                  <a:pt x="1228" y="217"/>
                </a:lnTo>
                <a:lnTo>
                  <a:pt x="1229" y="220"/>
                </a:lnTo>
                <a:lnTo>
                  <a:pt x="1230" y="226"/>
                </a:lnTo>
                <a:lnTo>
                  <a:pt x="1230" y="227"/>
                </a:lnTo>
                <a:lnTo>
                  <a:pt x="1231" y="234"/>
                </a:lnTo>
                <a:lnTo>
                  <a:pt x="1232" y="234"/>
                </a:lnTo>
                <a:lnTo>
                  <a:pt x="1233" y="239"/>
                </a:lnTo>
                <a:lnTo>
                  <a:pt x="1233" y="240"/>
                </a:lnTo>
                <a:lnTo>
                  <a:pt x="1234" y="244"/>
                </a:lnTo>
                <a:lnTo>
                  <a:pt x="1234" y="243"/>
                </a:lnTo>
                <a:lnTo>
                  <a:pt x="1235" y="247"/>
                </a:lnTo>
                <a:lnTo>
                  <a:pt x="1235" y="247"/>
                </a:lnTo>
                <a:lnTo>
                  <a:pt x="1236" y="246"/>
                </a:lnTo>
                <a:lnTo>
                  <a:pt x="1237" y="251"/>
                </a:lnTo>
                <a:lnTo>
                  <a:pt x="1237" y="250"/>
                </a:lnTo>
                <a:lnTo>
                  <a:pt x="1238" y="251"/>
                </a:lnTo>
                <a:lnTo>
                  <a:pt x="1239" y="251"/>
                </a:lnTo>
                <a:lnTo>
                  <a:pt x="1239" y="251"/>
                </a:lnTo>
                <a:lnTo>
                  <a:pt x="1240" y="253"/>
                </a:lnTo>
                <a:lnTo>
                  <a:pt x="1240" y="251"/>
                </a:lnTo>
                <a:lnTo>
                  <a:pt x="1241" y="254"/>
                </a:lnTo>
                <a:lnTo>
                  <a:pt x="1242" y="254"/>
                </a:lnTo>
                <a:lnTo>
                  <a:pt x="1242" y="254"/>
                </a:lnTo>
                <a:lnTo>
                  <a:pt x="1243" y="254"/>
                </a:lnTo>
                <a:lnTo>
                  <a:pt x="1243" y="257"/>
                </a:lnTo>
                <a:lnTo>
                  <a:pt x="1244" y="259"/>
                </a:lnTo>
                <a:lnTo>
                  <a:pt x="1244" y="260"/>
                </a:lnTo>
                <a:lnTo>
                  <a:pt x="1246" y="266"/>
                </a:lnTo>
                <a:lnTo>
                  <a:pt x="1246" y="265"/>
                </a:lnTo>
                <a:lnTo>
                  <a:pt x="1247" y="270"/>
                </a:lnTo>
                <a:lnTo>
                  <a:pt x="1247" y="272"/>
                </a:lnTo>
                <a:lnTo>
                  <a:pt x="1247" y="271"/>
                </a:lnTo>
                <a:lnTo>
                  <a:pt x="1248" y="272"/>
                </a:lnTo>
                <a:lnTo>
                  <a:pt x="1248" y="272"/>
                </a:lnTo>
                <a:lnTo>
                  <a:pt x="1249" y="272"/>
                </a:lnTo>
                <a:lnTo>
                  <a:pt x="1250" y="246"/>
                </a:lnTo>
                <a:lnTo>
                  <a:pt x="1250" y="234"/>
                </a:lnTo>
                <a:lnTo>
                  <a:pt x="1251" y="145"/>
                </a:lnTo>
                <a:lnTo>
                  <a:pt x="1252" y="124"/>
                </a:lnTo>
                <a:lnTo>
                  <a:pt x="1253" y="37"/>
                </a:lnTo>
                <a:lnTo>
                  <a:pt x="1253" y="26"/>
                </a:lnTo>
                <a:lnTo>
                  <a:pt x="1254" y="7"/>
                </a:lnTo>
                <a:lnTo>
                  <a:pt x="1254" y="9"/>
                </a:lnTo>
                <a:lnTo>
                  <a:pt x="1254" y="13"/>
                </a:lnTo>
                <a:lnTo>
                  <a:pt x="1256" y="51"/>
                </a:lnTo>
                <a:lnTo>
                  <a:pt x="1256" y="58"/>
                </a:lnTo>
                <a:lnTo>
                  <a:pt x="1257" y="101"/>
                </a:lnTo>
                <a:lnTo>
                  <a:pt x="1257" y="108"/>
                </a:lnTo>
                <a:lnTo>
                  <a:pt x="1258" y="129"/>
                </a:lnTo>
                <a:lnTo>
                  <a:pt x="1258" y="132"/>
                </a:lnTo>
                <a:lnTo>
                  <a:pt x="1259" y="140"/>
                </a:lnTo>
                <a:lnTo>
                  <a:pt x="1260" y="140"/>
                </a:lnTo>
                <a:lnTo>
                  <a:pt x="1260" y="142"/>
                </a:lnTo>
                <a:lnTo>
                  <a:pt x="1261" y="142"/>
                </a:lnTo>
                <a:lnTo>
                  <a:pt x="1261" y="139"/>
                </a:lnTo>
                <a:lnTo>
                  <a:pt x="1262" y="137"/>
                </a:lnTo>
                <a:lnTo>
                  <a:pt x="1263" y="132"/>
                </a:lnTo>
                <a:lnTo>
                  <a:pt x="1263" y="132"/>
                </a:lnTo>
                <a:lnTo>
                  <a:pt x="1264" y="143"/>
                </a:lnTo>
                <a:lnTo>
                  <a:pt x="1265" y="148"/>
                </a:lnTo>
                <a:lnTo>
                  <a:pt x="1266" y="170"/>
                </a:lnTo>
                <a:lnTo>
                  <a:pt x="1266" y="175"/>
                </a:lnTo>
                <a:lnTo>
                  <a:pt x="1267" y="186"/>
                </a:lnTo>
                <a:lnTo>
                  <a:pt x="1267" y="185"/>
                </a:lnTo>
                <a:lnTo>
                  <a:pt x="1267" y="186"/>
                </a:lnTo>
                <a:lnTo>
                  <a:pt x="1268" y="187"/>
                </a:lnTo>
                <a:lnTo>
                  <a:pt x="1268" y="185"/>
                </a:lnTo>
                <a:lnTo>
                  <a:pt x="1269" y="185"/>
                </a:lnTo>
                <a:lnTo>
                  <a:pt x="1270" y="181"/>
                </a:lnTo>
                <a:lnTo>
                  <a:pt x="1270" y="180"/>
                </a:lnTo>
                <a:lnTo>
                  <a:pt x="1271" y="179"/>
                </a:lnTo>
                <a:lnTo>
                  <a:pt x="1271" y="181"/>
                </a:lnTo>
                <a:lnTo>
                  <a:pt x="1271" y="179"/>
                </a:lnTo>
                <a:lnTo>
                  <a:pt x="1272" y="181"/>
                </a:lnTo>
                <a:lnTo>
                  <a:pt x="1273" y="188"/>
                </a:lnTo>
                <a:lnTo>
                  <a:pt x="1273" y="190"/>
                </a:lnTo>
                <a:lnTo>
                  <a:pt x="1274" y="201"/>
                </a:lnTo>
                <a:lnTo>
                  <a:pt x="1275" y="204"/>
                </a:lnTo>
                <a:lnTo>
                  <a:pt x="1276" y="216"/>
                </a:lnTo>
                <a:lnTo>
                  <a:pt x="1276" y="216"/>
                </a:lnTo>
                <a:lnTo>
                  <a:pt x="1277" y="226"/>
                </a:lnTo>
                <a:lnTo>
                  <a:pt x="1277" y="228"/>
                </a:lnTo>
                <a:lnTo>
                  <a:pt x="1279" y="234"/>
                </a:lnTo>
                <a:lnTo>
                  <a:pt x="1279" y="234"/>
                </a:lnTo>
                <a:lnTo>
                  <a:pt x="1279" y="235"/>
                </a:lnTo>
                <a:lnTo>
                  <a:pt x="1280" y="240"/>
                </a:lnTo>
                <a:lnTo>
                  <a:pt x="1280" y="242"/>
                </a:lnTo>
                <a:lnTo>
                  <a:pt x="1281" y="242"/>
                </a:lnTo>
                <a:lnTo>
                  <a:pt x="1281" y="244"/>
                </a:lnTo>
                <a:lnTo>
                  <a:pt x="1281" y="244"/>
                </a:lnTo>
                <a:lnTo>
                  <a:pt x="1282" y="245"/>
                </a:lnTo>
                <a:lnTo>
                  <a:pt x="1283" y="248"/>
                </a:lnTo>
                <a:lnTo>
                  <a:pt x="1283" y="248"/>
                </a:lnTo>
                <a:lnTo>
                  <a:pt x="1284" y="252"/>
                </a:lnTo>
                <a:lnTo>
                  <a:pt x="1284" y="251"/>
                </a:lnTo>
                <a:lnTo>
                  <a:pt x="1285" y="251"/>
                </a:lnTo>
                <a:lnTo>
                  <a:pt x="1285" y="251"/>
                </a:lnTo>
                <a:lnTo>
                  <a:pt x="1285" y="253"/>
                </a:lnTo>
                <a:lnTo>
                  <a:pt x="1286" y="253"/>
                </a:lnTo>
                <a:lnTo>
                  <a:pt x="1286" y="254"/>
                </a:lnTo>
                <a:lnTo>
                  <a:pt x="1286" y="253"/>
                </a:lnTo>
                <a:lnTo>
                  <a:pt x="1287" y="253"/>
                </a:lnTo>
                <a:lnTo>
                  <a:pt x="1287" y="254"/>
                </a:lnTo>
                <a:lnTo>
                  <a:pt x="1288" y="255"/>
                </a:lnTo>
                <a:lnTo>
                  <a:pt x="1288" y="254"/>
                </a:lnTo>
                <a:lnTo>
                  <a:pt x="1289" y="255"/>
                </a:lnTo>
                <a:lnTo>
                  <a:pt x="1289" y="254"/>
                </a:lnTo>
                <a:lnTo>
                  <a:pt x="1290" y="257"/>
                </a:lnTo>
                <a:lnTo>
                  <a:pt x="1290" y="259"/>
                </a:lnTo>
                <a:lnTo>
                  <a:pt x="1291" y="257"/>
                </a:lnTo>
                <a:lnTo>
                  <a:pt x="1291" y="260"/>
                </a:lnTo>
                <a:lnTo>
                  <a:pt x="1291" y="259"/>
                </a:lnTo>
                <a:lnTo>
                  <a:pt x="1292" y="261"/>
                </a:lnTo>
                <a:lnTo>
                  <a:pt x="1293" y="265"/>
                </a:lnTo>
                <a:lnTo>
                  <a:pt x="1293" y="267"/>
                </a:lnTo>
                <a:lnTo>
                  <a:pt x="1294" y="266"/>
                </a:lnTo>
                <a:lnTo>
                  <a:pt x="1294" y="269"/>
                </a:lnTo>
                <a:lnTo>
                  <a:pt x="1294" y="271"/>
                </a:lnTo>
                <a:lnTo>
                  <a:pt x="1296" y="274"/>
                </a:lnTo>
                <a:lnTo>
                  <a:pt x="1296" y="273"/>
                </a:lnTo>
                <a:lnTo>
                  <a:pt x="1296" y="274"/>
                </a:lnTo>
                <a:lnTo>
                  <a:pt x="1297" y="270"/>
                </a:lnTo>
                <a:lnTo>
                  <a:pt x="1298" y="264"/>
                </a:lnTo>
                <a:lnTo>
                  <a:pt x="1299" y="209"/>
                </a:lnTo>
                <a:lnTo>
                  <a:pt x="1299" y="192"/>
                </a:lnTo>
                <a:lnTo>
                  <a:pt x="1300" y="92"/>
                </a:lnTo>
                <a:lnTo>
                  <a:pt x="1300" y="72"/>
                </a:lnTo>
                <a:lnTo>
                  <a:pt x="1301" y="19"/>
                </a:lnTo>
                <a:lnTo>
                  <a:pt x="1302" y="16"/>
                </a:lnTo>
                <a:lnTo>
                  <a:pt x="1302" y="16"/>
                </a:lnTo>
                <a:lnTo>
                  <a:pt x="1303" y="33"/>
                </a:lnTo>
                <a:lnTo>
                  <a:pt x="1303" y="42"/>
                </a:lnTo>
                <a:lnTo>
                  <a:pt x="1304" y="86"/>
                </a:lnTo>
                <a:lnTo>
                  <a:pt x="1305" y="96"/>
                </a:lnTo>
                <a:lnTo>
                  <a:pt x="1306" y="133"/>
                </a:lnTo>
                <a:lnTo>
                  <a:pt x="1306" y="138"/>
                </a:lnTo>
                <a:lnTo>
                  <a:pt x="1307" y="150"/>
                </a:lnTo>
                <a:lnTo>
                  <a:pt x="1308" y="153"/>
                </a:lnTo>
                <a:lnTo>
                  <a:pt x="1309" y="157"/>
                </a:lnTo>
                <a:lnTo>
                  <a:pt x="1309" y="157"/>
                </a:lnTo>
                <a:lnTo>
                  <a:pt x="1310" y="151"/>
                </a:lnTo>
                <a:lnTo>
                  <a:pt x="1310" y="150"/>
                </a:lnTo>
                <a:lnTo>
                  <a:pt x="1311" y="148"/>
                </a:lnTo>
                <a:lnTo>
                  <a:pt x="1311" y="149"/>
                </a:lnTo>
                <a:lnTo>
                  <a:pt x="1312" y="151"/>
                </a:lnTo>
                <a:lnTo>
                  <a:pt x="1313" y="169"/>
                </a:lnTo>
                <a:lnTo>
                  <a:pt x="1313" y="173"/>
                </a:lnTo>
                <a:lnTo>
                  <a:pt x="1314" y="189"/>
                </a:lnTo>
                <a:lnTo>
                  <a:pt x="1315" y="189"/>
                </a:lnTo>
                <a:lnTo>
                  <a:pt x="1315" y="192"/>
                </a:lnTo>
                <a:lnTo>
                  <a:pt x="1316" y="191"/>
                </a:lnTo>
                <a:lnTo>
                  <a:pt x="1316" y="192"/>
                </a:lnTo>
                <a:lnTo>
                  <a:pt x="1317" y="187"/>
                </a:lnTo>
                <a:lnTo>
                  <a:pt x="1318" y="185"/>
                </a:lnTo>
                <a:lnTo>
                  <a:pt x="1319" y="181"/>
                </a:lnTo>
                <a:lnTo>
                  <a:pt x="1319" y="181"/>
                </a:lnTo>
                <a:lnTo>
                  <a:pt x="1319" y="180"/>
                </a:lnTo>
                <a:lnTo>
                  <a:pt x="1320" y="183"/>
                </a:lnTo>
                <a:lnTo>
                  <a:pt x="1320" y="182"/>
                </a:lnTo>
                <a:lnTo>
                  <a:pt x="1322" y="194"/>
                </a:lnTo>
                <a:lnTo>
                  <a:pt x="1322" y="196"/>
                </a:lnTo>
                <a:lnTo>
                  <a:pt x="1323" y="209"/>
                </a:lnTo>
                <a:lnTo>
                  <a:pt x="1323" y="212"/>
                </a:lnTo>
                <a:lnTo>
                  <a:pt x="1324" y="223"/>
                </a:lnTo>
                <a:lnTo>
                  <a:pt x="1325" y="224"/>
                </a:lnTo>
                <a:lnTo>
                  <a:pt x="1326" y="233"/>
                </a:lnTo>
                <a:lnTo>
                  <a:pt x="1326" y="233"/>
                </a:lnTo>
                <a:lnTo>
                  <a:pt x="1327" y="241"/>
                </a:lnTo>
                <a:lnTo>
                  <a:pt x="1328" y="242"/>
                </a:lnTo>
                <a:lnTo>
                  <a:pt x="1328" y="242"/>
                </a:lnTo>
                <a:lnTo>
                  <a:pt x="1329" y="245"/>
                </a:lnTo>
                <a:lnTo>
                  <a:pt x="1329" y="247"/>
                </a:lnTo>
                <a:lnTo>
                  <a:pt x="1329" y="246"/>
                </a:lnTo>
                <a:lnTo>
                  <a:pt x="1330" y="249"/>
                </a:lnTo>
                <a:lnTo>
                  <a:pt x="1330" y="248"/>
                </a:lnTo>
                <a:lnTo>
                  <a:pt x="1330" y="250"/>
                </a:lnTo>
                <a:lnTo>
                  <a:pt x="1330" y="249"/>
                </a:lnTo>
                <a:lnTo>
                  <a:pt x="1332" y="253"/>
                </a:lnTo>
                <a:lnTo>
                  <a:pt x="1332" y="253"/>
                </a:lnTo>
                <a:lnTo>
                  <a:pt x="1333" y="255"/>
                </a:lnTo>
                <a:lnTo>
                  <a:pt x="1333" y="254"/>
                </a:lnTo>
                <a:lnTo>
                  <a:pt x="1334" y="256"/>
                </a:lnTo>
                <a:lnTo>
                  <a:pt x="1334" y="255"/>
                </a:lnTo>
                <a:lnTo>
                  <a:pt x="1335" y="256"/>
                </a:lnTo>
                <a:lnTo>
                  <a:pt x="1335" y="255"/>
                </a:lnTo>
                <a:lnTo>
                  <a:pt x="1336" y="256"/>
                </a:lnTo>
                <a:lnTo>
                  <a:pt x="1336" y="256"/>
                </a:lnTo>
                <a:lnTo>
                  <a:pt x="1336" y="255"/>
                </a:lnTo>
                <a:lnTo>
                  <a:pt x="1337" y="257"/>
                </a:lnTo>
                <a:lnTo>
                  <a:pt x="1338" y="256"/>
                </a:lnTo>
                <a:lnTo>
                  <a:pt x="1339" y="259"/>
                </a:lnTo>
                <a:lnTo>
                  <a:pt x="1339" y="258"/>
                </a:lnTo>
                <a:lnTo>
                  <a:pt x="1340" y="262"/>
                </a:lnTo>
                <a:lnTo>
                  <a:pt x="1340" y="262"/>
                </a:lnTo>
                <a:lnTo>
                  <a:pt x="1341" y="264"/>
                </a:lnTo>
                <a:lnTo>
                  <a:pt x="1342" y="270"/>
                </a:lnTo>
                <a:lnTo>
                  <a:pt x="1342" y="270"/>
                </a:lnTo>
                <a:lnTo>
                  <a:pt x="1343" y="274"/>
                </a:lnTo>
                <a:lnTo>
                  <a:pt x="1343" y="273"/>
                </a:lnTo>
                <a:lnTo>
                  <a:pt x="1344" y="261"/>
                </a:lnTo>
                <a:lnTo>
                  <a:pt x="1345" y="254"/>
                </a:lnTo>
                <a:lnTo>
                  <a:pt x="1346" y="184"/>
                </a:lnTo>
                <a:lnTo>
                  <a:pt x="1346" y="165"/>
                </a:lnTo>
                <a:lnTo>
                  <a:pt x="1347" y="68"/>
                </a:lnTo>
                <a:lnTo>
                  <a:pt x="1348" y="53"/>
                </a:lnTo>
                <a:lnTo>
                  <a:pt x="1349" y="16"/>
                </a:lnTo>
                <a:lnTo>
                  <a:pt x="1349" y="14"/>
                </a:lnTo>
                <a:lnTo>
                  <a:pt x="1350" y="41"/>
                </a:lnTo>
                <a:lnTo>
                  <a:pt x="1351" y="48"/>
                </a:lnTo>
                <a:lnTo>
                  <a:pt x="1352" y="96"/>
                </a:lnTo>
                <a:lnTo>
                  <a:pt x="1352" y="103"/>
                </a:lnTo>
                <a:lnTo>
                  <a:pt x="1353" y="134"/>
                </a:lnTo>
                <a:lnTo>
                  <a:pt x="1353" y="139"/>
                </a:lnTo>
                <a:lnTo>
                  <a:pt x="1355" y="150"/>
                </a:lnTo>
                <a:lnTo>
                  <a:pt x="1355" y="152"/>
                </a:lnTo>
                <a:lnTo>
                  <a:pt x="1355" y="153"/>
                </a:lnTo>
                <a:lnTo>
                  <a:pt x="1356" y="153"/>
                </a:lnTo>
                <a:lnTo>
                  <a:pt x="1356" y="150"/>
                </a:lnTo>
                <a:lnTo>
                  <a:pt x="1357" y="145"/>
                </a:lnTo>
                <a:lnTo>
                  <a:pt x="1358" y="145"/>
                </a:lnTo>
                <a:lnTo>
                  <a:pt x="1358" y="145"/>
                </a:lnTo>
                <a:lnTo>
                  <a:pt x="1359" y="151"/>
                </a:lnTo>
                <a:lnTo>
                  <a:pt x="1359" y="153"/>
                </a:lnTo>
                <a:lnTo>
                  <a:pt x="1360" y="173"/>
                </a:lnTo>
                <a:lnTo>
                  <a:pt x="1361" y="178"/>
                </a:lnTo>
                <a:lnTo>
                  <a:pt x="1362" y="189"/>
                </a:lnTo>
                <a:lnTo>
                  <a:pt x="1362" y="191"/>
                </a:lnTo>
                <a:lnTo>
                  <a:pt x="1363" y="189"/>
                </a:lnTo>
                <a:lnTo>
                  <a:pt x="1363" y="187"/>
                </a:lnTo>
                <a:lnTo>
                  <a:pt x="1364" y="188"/>
                </a:lnTo>
                <a:lnTo>
                  <a:pt x="1365" y="183"/>
                </a:lnTo>
                <a:lnTo>
                  <a:pt x="1365" y="182"/>
                </a:lnTo>
                <a:lnTo>
                  <a:pt x="1365" y="182"/>
                </a:lnTo>
                <a:lnTo>
                  <a:pt x="1366" y="179"/>
                </a:lnTo>
                <a:lnTo>
                  <a:pt x="1366" y="182"/>
                </a:lnTo>
                <a:lnTo>
                  <a:pt x="1366" y="182"/>
                </a:lnTo>
                <a:lnTo>
                  <a:pt x="1366" y="181"/>
                </a:lnTo>
                <a:lnTo>
                  <a:pt x="1367" y="186"/>
                </a:lnTo>
                <a:lnTo>
                  <a:pt x="1367" y="186"/>
                </a:lnTo>
                <a:lnTo>
                  <a:pt x="1368" y="188"/>
                </a:lnTo>
                <a:lnTo>
                  <a:pt x="1369" y="199"/>
                </a:lnTo>
                <a:lnTo>
                  <a:pt x="1369" y="202"/>
                </a:lnTo>
                <a:lnTo>
                  <a:pt x="1370" y="215"/>
                </a:lnTo>
                <a:lnTo>
                  <a:pt x="1371" y="217"/>
                </a:lnTo>
                <a:lnTo>
                  <a:pt x="1372" y="226"/>
                </a:lnTo>
                <a:lnTo>
                  <a:pt x="1372" y="228"/>
                </a:lnTo>
                <a:lnTo>
                  <a:pt x="1373" y="236"/>
                </a:lnTo>
                <a:lnTo>
                  <a:pt x="1374" y="236"/>
                </a:lnTo>
                <a:lnTo>
                  <a:pt x="1375" y="242"/>
                </a:lnTo>
                <a:lnTo>
                  <a:pt x="1375" y="242"/>
                </a:lnTo>
                <a:lnTo>
                  <a:pt x="1376" y="248"/>
                </a:lnTo>
                <a:lnTo>
                  <a:pt x="1376" y="247"/>
                </a:lnTo>
                <a:lnTo>
                  <a:pt x="1377" y="250"/>
                </a:lnTo>
                <a:lnTo>
                  <a:pt x="1377" y="250"/>
                </a:lnTo>
                <a:lnTo>
                  <a:pt x="1378" y="251"/>
                </a:lnTo>
                <a:lnTo>
                  <a:pt x="1379" y="252"/>
                </a:lnTo>
                <a:lnTo>
                  <a:pt x="1379" y="252"/>
                </a:lnTo>
                <a:lnTo>
                  <a:pt x="1379" y="254"/>
                </a:lnTo>
                <a:lnTo>
                  <a:pt x="1379" y="255"/>
                </a:lnTo>
                <a:lnTo>
                  <a:pt x="1380" y="254"/>
                </a:lnTo>
                <a:lnTo>
                  <a:pt x="1380" y="255"/>
                </a:lnTo>
                <a:lnTo>
                  <a:pt x="1381" y="253"/>
                </a:lnTo>
                <a:lnTo>
                  <a:pt x="1381" y="255"/>
                </a:lnTo>
                <a:lnTo>
                  <a:pt x="1382" y="255"/>
                </a:lnTo>
                <a:lnTo>
                  <a:pt x="1382" y="254"/>
                </a:lnTo>
                <a:lnTo>
                  <a:pt x="1383" y="256"/>
                </a:lnTo>
                <a:lnTo>
                  <a:pt x="1384" y="256"/>
                </a:lnTo>
                <a:lnTo>
                  <a:pt x="1384" y="257"/>
                </a:lnTo>
                <a:lnTo>
                  <a:pt x="1385" y="256"/>
                </a:lnTo>
                <a:lnTo>
                  <a:pt x="1385" y="257"/>
                </a:lnTo>
                <a:lnTo>
                  <a:pt x="1386" y="259"/>
                </a:lnTo>
                <a:lnTo>
                  <a:pt x="1386" y="259"/>
                </a:lnTo>
                <a:lnTo>
                  <a:pt x="1386" y="260"/>
                </a:lnTo>
                <a:lnTo>
                  <a:pt x="1387" y="260"/>
                </a:lnTo>
                <a:lnTo>
                  <a:pt x="1388" y="265"/>
                </a:lnTo>
                <a:lnTo>
                  <a:pt x="1388" y="268"/>
                </a:lnTo>
                <a:lnTo>
                  <a:pt x="1388" y="268"/>
                </a:lnTo>
                <a:lnTo>
                  <a:pt x="1389" y="270"/>
                </a:lnTo>
                <a:lnTo>
                  <a:pt x="1389" y="271"/>
                </a:lnTo>
                <a:lnTo>
                  <a:pt x="1390" y="273"/>
                </a:lnTo>
                <a:lnTo>
                  <a:pt x="1390" y="272"/>
                </a:lnTo>
                <a:lnTo>
                  <a:pt x="1392" y="248"/>
                </a:lnTo>
                <a:lnTo>
                  <a:pt x="1392" y="238"/>
                </a:lnTo>
                <a:lnTo>
                  <a:pt x="1393" y="153"/>
                </a:lnTo>
                <a:lnTo>
                  <a:pt x="1394" y="135"/>
                </a:lnTo>
                <a:lnTo>
                  <a:pt x="1395" y="45"/>
                </a:lnTo>
                <a:lnTo>
                  <a:pt x="1395" y="33"/>
                </a:lnTo>
                <a:lnTo>
                  <a:pt x="1396" y="10"/>
                </a:lnTo>
                <a:lnTo>
                  <a:pt x="1396" y="10"/>
                </a:lnTo>
                <a:lnTo>
                  <a:pt x="1396" y="13"/>
                </a:lnTo>
                <a:lnTo>
                  <a:pt x="1398" y="46"/>
                </a:lnTo>
                <a:lnTo>
                  <a:pt x="1398" y="54"/>
                </a:lnTo>
                <a:lnTo>
                  <a:pt x="1399" y="97"/>
                </a:lnTo>
                <a:lnTo>
                  <a:pt x="1399" y="103"/>
                </a:lnTo>
                <a:lnTo>
                  <a:pt x="1400" y="130"/>
                </a:lnTo>
                <a:lnTo>
                  <a:pt x="1401" y="132"/>
                </a:lnTo>
                <a:lnTo>
                  <a:pt x="1402" y="141"/>
                </a:lnTo>
                <a:lnTo>
                  <a:pt x="1402" y="142"/>
                </a:lnTo>
                <a:lnTo>
                  <a:pt x="1403" y="139"/>
                </a:lnTo>
                <a:lnTo>
                  <a:pt x="1404" y="138"/>
                </a:lnTo>
                <a:lnTo>
                  <a:pt x="1405" y="132"/>
                </a:lnTo>
                <a:lnTo>
                  <a:pt x="1405" y="134"/>
                </a:lnTo>
                <a:lnTo>
                  <a:pt x="1406" y="140"/>
                </a:lnTo>
                <a:lnTo>
                  <a:pt x="1407" y="143"/>
                </a:lnTo>
                <a:lnTo>
                  <a:pt x="1408" y="167"/>
                </a:lnTo>
                <a:lnTo>
                  <a:pt x="1408" y="171"/>
                </a:lnTo>
                <a:lnTo>
                  <a:pt x="1409" y="182"/>
                </a:lnTo>
                <a:lnTo>
                  <a:pt x="1409" y="185"/>
                </a:lnTo>
                <a:lnTo>
                  <a:pt x="1410" y="186"/>
                </a:lnTo>
                <a:lnTo>
                  <a:pt x="1410" y="185"/>
                </a:lnTo>
                <a:lnTo>
                  <a:pt x="1411" y="183"/>
                </a:lnTo>
                <a:lnTo>
                  <a:pt x="1412" y="179"/>
                </a:lnTo>
                <a:lnTo>
                  <a:pt x="1412" y="179"/>
                </a:lnTo>
                <a:lnTo>
                  <a:pt x="1413" y="178"/>
                </a:lnTo>
                <a:lnTo>
                  <a:pt x="1413" y="180"/>
                </a:lnTo>
                <a:lnTo>
                  <a:pt x="1414" y="181"/>
                </a:lnTo>
                <a:lnTo>
                  <a:pt x="1415" y="186"/>
                </a:lnTo>
                <a:lnTo>
                  <a:pt x="1415" y="186"/>
                </a:lnTo>
                <a:lnTo>
                  <a:pt x="1416" y="196"/>
                </a:lnTo>
                <a:lnTo>
                  <a:pt x="1417" y="199"/>
                </a:lnTo>
                <a:lnTo>
                  <a:pt x="1418" y="211"/>
                </a:lnTo>
                <a:lnTo>
                  <a:pt x="1418" y="213"/>
                </a:lnTo>
                <a:lnTo>
                  <a:pt x="1419" y="223"/>
                </a:lnTo>
                <a:lnTo>
                  <a:pt x="1419" y="224"/>
                </a:lnTo>
                <a:lnTo>
                  <a:pt x="1420" y="231"/>
                </a:lnTo>
                <a:lnTo>
                  <a:pt x="1421" y="232"/>
                </a:lnTo>
                <a:lnTo>
                  <a:pt x="1422" y="238"/>
                </a:lnTo>
                <a:lnTo>
                  <a:pt x="1422" y="238"/>
                </a:lnTo>
                <a:lnTo>
                  <a:pt x="1423" y="241"/>
                </a:lnTo>
                <a:lnTo>
                  <a:pt x="1423" y="241"/>
                </a:lnTo>
                <a:lnTo>
                  <a:pt x="1424" y="243"/>
                </a:lnTo>
                <a:lnTo>
                  <a:pt x="1425" y="246"/>
                </a:lnTo>
                <a:lnTo>
                  <a:pt x="1425" y="247"/>
                </a:lnTo>
                <a:lnTo>
                  <a:pt x="1426" y="246"/>
                </a:lnTo>
                <a:lnTo>
                  <a:pt x="1426" y="249"/>
                </a:lnTo>
                <a:lnTo>
                  <a:pt x="1426" y="249"/>
                </a:lnTo>
                <a:lnTo>
                  <a:pt x="1427" y="249"/>
                </a:lnTo>
                <a:lnTo>
                  <a:pt x="1428" y="251"/>
                </a:lnTo>
                <a:lnTo>
                  <a:pt x="1428" y="250"/>
                </a:lnTo>
                <a:lnTo>
                  <a:pt x="1428" y="251"/>
                </a:lnTo>
                <a:lnTo>
                  <a:pt x="1429" y="251"/>
                </a:lnTo>
                <a:lnTo>
                  <a:pt x="1429" y="252"/>
                </a:lnTo>
                <a:lnTo>
                  <a:pt x="1430" y="252"/>
                </a:lnTo>
                <a:lnTo>
                  <a:pt x="1431" y="252"/>
                </a:lnTo>
                <a:lnTo>
                  <a:pt x="1431" y="253"/>
                </a:lnTo>
                <a:lnTo>
                  <a:pt x="1431" y="252"/>
                </a:lnTo>
                <a:lnTo>
                  <a:pt x="1432" y="254"/>
                </a:lnTo>
                <a:lnTo>
                  <a:pt x="1432" y="254"/>
                </a:lnTo>
                <a:lnTo>
                  <a:pt x="1432" y="255"/>
                </a:lnTo>
                <a:lnTo>
                  <a:pt x="1432" y="254"/>
                </a:lnTo>
                <a:lnTo>
                  <a:pt x="1433" y="257"/>
                </a:lnTo>
                <a:lnTo>
                  <a:pt x="1434" y="258"/>
                </a:lnTo>
                <a:lnTo>
                  <a:pt x="1435" y="263"/>
                </a:lnTo>
                <a:lnTo>
                  <a:pt x="1435" y="265"/>
                </a:lnTo>
                <a:lnTo>
                  <a:pt x="1436" y="269"/>
                </a:lnTo>
                <a:lnTo>
                  <a:pt x="1437" y="270"/>
                </a:lnTo>
                <a:lnTo>
                  <a:pt x="1437" y="271"/>
                </a:lnTo>
                <a:lnTo>
                  <a:pt x="1438" y="270"/>
                </a:lnTo>
                <a:lnTo>
                  <a:pt x="1438" y="269"/>
                </a:lnTo>
                <a:lnTo>
                  <a:pt x="1439" y="252"/>
                </a:lnTo>
                <a:lnTo>
                  <a:pt x="1439" y="244"/>
                </a:lnTo>
                <a:lnTo>
                  <a:pt x="1441" y="164"/>
                </a:lnTo>
                <a:lnTo>
                  <a:pt x="1441" y="142"/>
                </a:lnTo>
                <a:lnTo>
                  <a:pt x="1442" y="51"/>
                </a:lnTo>
                <a:lnTo>
                  <a:pt x="1442" y="39"/>
                </a:lnTo>
                <a:lnTo>
                  <a:pt x="1443" y="10"/>
                </a:lnTo>
                <a:lnTo>
                  <a:pt x="1444" y="11"/>
                </a:lnTo>
                <a:lnTo>
                  <a:pt x="1445" y="41"/>
                </a:lnTo>
                <a:lnTo>
                  <a:pt x="1445" y="49"/>
                </a:lnTo>
                <a:lnTo>
                  <a:pt x="1446" y="93"/>
                </a:lnTo>
                <a:lnTo>
                  <a:pt x="1447" y="100"/>
                </a:lnTo>
                <a:lnTo>
                  <a:pt x="1448" y="129"/>
                </a:lnTo>
                <a:lnTo>
                  <a:pt x="1448" y="131"/>
                </a:lnTo>
                <a:lnTo>
                  <a:pt x="1449" y="142"/>
                </a:lnTo>
                <a:lnTo>
                  <a:pt x="1449" y="142"/>
                </a:lnTo>
                <a:lnTo>
                  <a:pt x="1450" y="143"/>
                </a:lnTo>
                <a:lnTo>
                  <a:pt x="1450" y="142"/>
                </a:lnTo>
                <a:lnTo>
                  <a:pt x="1451" y="142"/>
                </a:lnTo>
                <a:lnTo>
                  <a:pt x="1451" y="140"/>
                </a:lnTo>
                <a:lnTo>
                  <a:pt x="1452" y="135"/>
                </a:lnTo>
                <a:lnTo>
                  <a:pt x="1452" y="136"/>
                </a:lnTo>
                <a:lnTo>
                  <a:pt x="1452" y="135"/>
                </a:lnTo>
                <a:lnTo>
                  <a:pt x="1453" y="142"/>
                </a:lnTo>
                <a:lnTo>
                  <a:pt x="1454" y="145"/>
                </a:lnTo>
                <a:lnTo>
                  <a:pt x="1455" y="167"/>
                </a:lnTo>
                <a:lnTo>
                  <a:pt x="1455" y="171"/>
                </a:lnTo>
                <a:lnTo>
                  <a:pt x="1456" y="183"/>
                </a:lnTo>
                <a:lnTo>
                  <a:pt x="1457" y="186"/>
                </a:lnTo>
                <a:lnTo>
                  <a:pt x="1457" y="186"/>
                </a:lnTo>
                <a:lnTo>
                  <a:pt x="1457" y="185"/>
                </a:lnTo>
                <a:lnTo>
                  <a:pt x="1458" y="185"/>
                </a:lnTo>
                <a:lnTo>
                  <a:pt x="1458" y="185"/>
                </a:lnTo>
                <a:lnTo>
                  <a:pt x="1459" y="181"/>
                </a:lnTo>
                <a:lnTo>
                  <a:pt x="1459" y="182"/>
                </a:lnTo>
                <a:lnTo>
                  <a:pt x="1460" y="179"/>
                </a:lnTo>
                <a:lnTo>
                  <a:pt x="1460" y="178"/>
                </a:lnTo>
                <a:lnTo>
                  <a:pt x="1460" y="181"/>
                </a:lnTo>
                <a:lnTo>
                  <a:pt x="1461" y="179"/>
                </a:lnTo>
                <a:lnTo>
                  <a:pt x="1461" y="180"/>
                </a:lnTo>
                <a:lnTo>
                  <a:pt x="1462" y="184"/>
                </a:lnTo>
                <a:lnTo>
                  <a:pt x="1462" y="186"/>
                </a:lnTo>
                <a:lnTo>
                  <a:pt x="1464" y="199"/>
                </a:lnTo>
                <a:lnTo>
                  <a:pt x="1464" y="200"/>
                </a:lnTo>
                <a:lnTo>
                  <a:pt x="1465" y="211"/>
                </a:lnTo>
                <a:lnTo>
                  <a:pt x="1465" y="214"/>
                </a:lnTo>
                <a:lnTo>
                  <a:pt x="1466" y="223"/>
                </a:lnTo>
                <a:lnTo>
                  <a:pt x="1467" y="224"/>
                </a:lnTo>
                <a:lnTo>
                  <a:pt x="1468" y="233"/>
                </a:lnTo>
                <a:lnTo>
                  <a:pt x="1468" y="234"/>
                </a:lnTo>
                <a:lnTo>
                  <a:pt x="1469" y="239"/>
                </a:lnTo>
                <a:lnTo>
                  <a:pt x="1470" y="239"/>
                </a:lnTo>
                <a:lnTo>
                  <a:pt x="1471" y="243"/>
                </a:lnTo>
                <a:lnTo>
                  <a:pt x="1471" y="243"/>
                </a:lnTo>
                <a:lnTo>
                  <a:pt x="1472" y="248"/>
                </a:lnTo>
                <a:lnTo>
                  <a:pt x="1472" y="248"/>
                </a:lnTo>
                <a:lnTo>
                  <a:pt x="1474" y="250"/>
                </a:lnTo>
                <a:lnTo>
                  <a:pt x="1474" y="250"/>
                </a:lnTo>
                <a:lnTo>
                  <a:pt x="1474" y="250"/>
                </a:lnTo>
                <a:lnTo>
                  <a:pt x="1475" y="252"/>
                </a:lnTo>
                <a:lnTo>
                  <a:pt x="1475" y="252"/>
                </a:lnTo>
                <a:lnTo>
                  <a:pt x="1475" y="252"/>
                </a:lnTo>
                <a:lnTo>
                  <a:pt x="1476" y="251"/>
                </a:lnTo>
                <a:lnTo>
                  <a:pt x="1476" y="251"/>
                </a:lnTo>
                <a:lnTo>
                  <a:pt x="1477" y="254"/>
                </a:lnTo>
                <a:lnTo>
                  <a:pt x="1477" y="251"/>
                </a:lnTo>
                <a:lnTo>
                  <a:pt x="1478" y="254"/>
                </a:lnTo>
                <a:lnTo>
                  <a:pt x="1478" y="253"/>
                </a:lnTo>
                <a:lnTo>
                  <a:pt x="1479" y="255"/>
                </a:lnTo>
                <a:lnTo>
                  <a:pt x="1479" y="255"/>
                </a:lnTo>
                <a:lnTo>
                  <a:pt x="1480" y="255"/>
                </a:lnTo>
                <a:lnTo>
                  <a:pt x="1481" y="260"/>
                </a:lnTo>
                <a:lnTo>
                  <a:pt x="1481" y="260"/>
                </a:lnTo>
                <a:lnTo>
                  <a:pt x="1482" y="264"/>
                </a:lnTo>
                <a:lnTo>
                  <a:pt x="1483" y="265"/>
                </a:lnTo>
                <a:lnTo>
                  <a:pt x="1484" y="270"/>
                </a:lnTo>
                <a:lnTo>
                  <a:pt x="1484" y="270"/>
                </a:lnTo>
                <a:lnTo>
                  <a:pt x="1485" y="273"/>
                </a:lnTo>
                <a:lnTo>
                  <a:pt x="1485" y="272"/>
                </a:lnTo>
                <a:lnTo>
                  <a:pt x="1485" y="273"/>
                </a:lnTo>
                <a:lnTo>
                  <a:pt x="1486" y="261"/>
                </a:lnTo>
                <a:lnTo>
                  <a:pt x="1487" y="255"/>
                </a:lnTo>
                <a:lnTo>
                  <a:pt x="1488" y="190"/>
                </a:lnTo>
                <a:lnTo>
                  <a:pt x="1488" y="171"/>
                </a:lnTo>
                <a:lnTo>
                  <a:pt x="1489" y="74"/>
                </a:lnTo>
                <a:lnTo>
                  <a:pt x="1490" y="59"/>
                </a:lnTo>
                <a:lnTo>
                  <a:pt x="1491" y="17"/>
                </a:lnTo>
                <a:lnTo>
                  <a:pt x="1491" y="15"/>
                </a:lnTo>
                <a:lnTo>
                  <a:pt x="1492" y="37"/>
                </a:lnTo>
                <a:lnTo>
                  <a:pt x="1493" y="46"/>
                </a:lnTo>
                <a:lnTo>
                  <a:pt x="1494" y="91"/>
                </a:lnTo>
                <a:lnTo>
                  <a:pt x="1494" y="101"/>
                </a:lnTo>
                <a:lnTo>
                  <a:pt x="1495" y="136"/>
                </a:lnTo>
                <a:lnTo>
                  <a:pt x="1495" y="139"/>
                </a:lnTo>
                <a:lnTo>
                  <a:pt x="1497" y="154"/>
                </a:lnTo>
                <a:lnTo>
                  <a:pt x="1497" y="155"/>
                </a:lnTo>
                <a:lnTo>
                  <a:pt x="1497" y="157"/>
                </a:lnTo>
                <a:lnTo>
                  <a:pt x="1498" y="155"/>
                </a:lnTo>
                <a:lnTo>
                  <a:pt x="1498" y="155"/>
                </a:lnTo>
                <a:lnTo>
                  <a:pt x="1499" y="150"/>
                </a:lnTo>
                <a:lnTo>
                  <a:pt x="1499" y="150"/>
                </a:lnTo>
                <a:lnTo>
                  <a:pt x="1500" y="149"/>
                </a:lnTo>
                <a:lnTo>
                  <a:pt x="1500" y="149"/>
                </a:lnTo>
                <a:lnTo>
                  <a:pt x="1501" y="153"/>
                </a:lnTo>
                <a:lnTo>
                  <a:pt x="1501" y="156"/>
                </a:lnTo>
                <a:lnTo>
                  <a:pt x="1502" y="178"/>
                </a:lnTo>
                <a:lnTo>
                  <a:pt x="1503" y="181"/>
                </a:lnTo>
                <a:lnTo>
                  <a:pt x="1504" y="193"/>
                </a:lnTo>
                <a:lnTo>
                  <a:pt x="1504" y="192"/>
                </a:lnTo>
                <a:lnTo>
                  <a:pt x="1504" y="193"/>
                </a:lnTo>
                <a:lnTo>
                  <a:pt x="1505" y="191"/>
                </a:lnTo>
                <a:lnTo>
                  <a:pt x="1505" y="191"/>
                </a:lnTo>
                <a:lnTo>
                  <a:pt x="1507" y="185"/>
                </a:lnTo>
                <a:lnTo>
                  <a:pt x="1507" y="183"/>
                </a:lnTo>
                <a:lnTo>
                  <a:pt x="1508" y="182"/>
                </a:lnTo>
                <a:lnTo>
                  <a:pt x="1508" y="182"/>
                </a:lnTo>
                <a:lnTo>
                  <a:pt x="1508" y="183"/>
                </a:lnTo>
                <a:lnTo>
                  <a:pt x="1509" y="189"/>
                </a:lnTo>
                <a:lnTo>
                  <a:pt x="1510" y="191"/>
                </a:lnTo>
                <a:lnTo>
                  <a:pt x="1511" y="200"/>
                </a:lnTo>
                <a:lnTo>
                  <a:pt x="1511" y="202"/>
                </a:lnTo>
                <a:lnTo>
                  <a:pt x="1512" y="215"/>
                </a:lnTo>
                <a:lnTo>
                  <a:pt x="1513" y="217"/>
                </a:lnTo>
                <a:lnTo>
                  <a:pt x="1514" y="227"/>
                </a:lnTo>
                <a:lnTo>
                  <a:pt x="1514" y="227"/>
                </a:lnTo>
                <a:lnTo>
                  <a:pt x="1515" y="233"/>
                </a:lnTo>
                <a:lnTo>
                  <a:pt x="1516" y="234"/>
                </a:lnTo>
                <a:lnTo>
                  <a:pt x="1517" y="239"/>
                </a:lnTo>
                <a:lnTo>
                  <a:pt x="1517" y="240"/>
                </a:lnTo>
                <a:lnTo>
                  <a:pt x="1518" y="244"/>
                </a:lnTo>
                <a:lnTo>
                  <a:pt x="1518" y="245"/>
                </a:lnTo>
                <a:lnTo>
                  <a:pt x="1519" y="248"/>
                </a:lnTo>
                <a:lnTo>
                  <a:pt x="1520" y="248"/>
                </a:lnTo>
                <a:lnTo>
                  <a:pt x="1520" y="250"/>
                </a:lnTo>
                <a:lnTo>
                  <a:pt x="1521" y="250"/>
                </a:lnTo>
                <a:lnTo>
                  <a:pt x="1521" y="253"/>
                </a:lnTo>
                <a:lnTo>
                  <a:pt x="1522" y="251"/>
                </a:lnTo>
                <a:lnTo>
                  <a:pt x="1522" y="252"/>
                </a:lnTo>
                <a:lnTo>
                  <a:pt x="1522" y="252"/>
                </a:lnTo>
                <a:lnTo>
                  <a:pt x="1523" y="251"/>
                </a:lnTo>
                <a:lnTo>
                  <a:pt x="1524" y="254"/>
                </a:lnTo>
                <a:lnTo>
                  <a:pt x="1524" y="252"/>
                </a:lnTo>
                <a:lnTo>
                  <a:pt x="1525" y="253"/>
                </a:lnTo>
                <a:lnTo>
                  <a:pt x="1525" y="252"/>
                </a:lnTo>
                <a:lnTo>
                  <a:pt x="1526" y="254"/>
                </a:lnTo>
                <a:lnTo>
                  <a:pt x="1526" y="253"/>
                </a:lnTo>
                <a:lnTo>
                  <a:pt x="1526" y="256"/>
                </a:lnTo>
                <a:lnTo>
                  <a:pt x="1527" y="255"/>
                </a:lnTo>
                <a:lnTo>
                  <a:pt x="1527" y="256"/>
                </a:lnTo>
                <a:lnTo>
                  <a:pt x="1528" y="257"/>
                </a:lnTo>
                <a:lnTo>
                  <a:pt x="1528" y="259"/>
                </a:lnTo>
                <a:lnTo>
                  <a:pt x="1529" y="264"/>
                </a:lnTo>
                <a:lnTo>
                  <a:pt x="1530" y="265"/>
                </a:lnTo>
                <a:lnTo>
                  <a:pt x="1531" y="270"/>
                </a:lnTo>
                <a:lnTo>
                  <a:pt x="1531" y="270"/>
                </a:lnTo>
                <a:lnTo>
                  <a:pt x="1532" y="273"/>
                </a:lnTo>
                <a:lnTo>
                  <a:pt x="1532" y="268"/>
                </a:lnTo>
                <a:lnTo>
                  <a:pt x="1533" y="267"/>
                </a:lnTo>
                <a:lnTo>
                  <a:pt x="1534" y="222"/>
                </a:lnTo>
                <a:lnTo>
                  <a:pt x="1534" y="208"/>
                </a:lnTo>
                <a:lnTo>
                  <a:pt x="1535" y="131"/>
                </a:lnTo>
                <a:lnTo>
                  <a:pt x="1536" y="111"/>
                </a:lnTo>
                <a:lnTo>
                  <a:pt x="1537" y="32"/>
                </a:lnTo>
                <a:lnTo>
                  <a:pt x="1537" y="24"/>
                </a:lnTo>
                <a:lnTo>
                  <a:pt x="1538" y="14"/>
                </a:lnTo>
                <a:lnTo>
                  <a:pt x="1538" y="20"/>
                </a:lnTo>
                <a:lnTo>
                  <a:pt x="1538" y="24"/>
                </a:lnTo>
                <a:lnTo>
                  <a:pt x="1540" y="66"/>
                </a:lnTo>
                <a:lnTo>
                  <a:pt x="1540" y="77"/>
                </a:lnTo>
                <a:lnTo>
                  <a:pt x="1541" y="118"/>
                </a:lnTo>
                <a:lnTo>
                  <a:pt x="1541" y="124"/>
                </a:lnTo>
                <a:lnTo>
                  <a:pt x="1542" y="147"/>
                </a:lnTo>
                <a:lnTo>
                  <a:pt x="1543" y="148"/>
                </a:lnTo>
                <a:lnTo>
                  <a:pt x="1544" y="153"/>
                </a:lnTo>
                <a:lnTo>
                  <a:pt x="1544" y="154"/>
                </a:lnTo>
                <a:lnTo>
                  <a:pt x="1545" y="149"/>
                </a:lnTo>
                <a:lnTo>
                  <a:pt x="1546" y="149"/>
                </a:lnTo>
                <a:lnTo>
                  <a:pt x="1546" y="145"/>
                </a:lnTo>
                <a:lnTo>
                  <a:pt x="1547" y="147"/>
                </a:lnTo>
                <a:lnTo>
                  <a:pt x="1547" y="146"/>
                </a:lnTo>
                <a:lnTo>
                  <a:pt x="1548" y="159"/>
                </a:lnTo>
                <a:lnTo>
                  <a:pt x="1548" y="162"/>
                </a:lnTo>
                <a:lnTo>
                  <a:pt x="1550" y="182"/>
                </a:lnTo>
                <a:lnTo>
                  <a:pt x="1550" y="184"/>
                </a:lnTo>
                <a:lnTo>
                  <a:pt x="1551" y="192"/>
                </a:lnTo>
                <a:lnTo>
                  <a:pt x="1551" y="191"/>
                </a:lnTo>
                <a:lnTo>
                  <a:pt x="1552" y="188"/>
                </a:lnTo>
                <a:lnTo>
                  <a:pt x="1553" y="188"/>
                </a:lnTo>
                <a:lnTo>
                  <a:pt x="1554" y="182"/>
                </a:lnTo>
                <a:lnTo>
                  <a:pt x="1554" y="182"/>
                </a:lnTo>
                <a:lnTo>
                  <a:pt x="1555" y="182"/>
                </a:lnTo>
                <a:lnTo>
                  <a:pt x="1555" y="183"/>
                </a:lnTo>
                <a:lnTo>
                  <a:pt x="1556" y="185"/>
                </a:lnTo>
                <a:lnTo>
                  <a:pt x="1557" y="193"/>
                </a:lnTo>
                <a:lnTo>
                  <a:pt x="1557" y="197"/>
                </a:lnTo>
                <a:lnTo>
                  <a:pt x="1558" y="207"/>
                </a:lnTo>
                <a:lnTo>
                  <a:pt x="1558" y="209"/>
                </a:lnTo>
                <a:lnTo>
                  <a:pt x="1560" y="219"/>
                </a:lnTo>
                <a:lnTo>
                  <a:pt x="1560" y="221"/>
                </a:lnTo>
                <a:lnTo>
                  <a:pt x="1561" y="231"/>
                </a:lnTo>
                <a:lnTo>
                  <a:pt x="1561" y="232"/>
                </a:lnTo>
                <a:lnTo>
                  <a:pt x="1562" y="238"/>
                </a:lnTo>
                <a:lnTo>
                  <a:pt x="1563" y="238"/>
                </a:lnTo>
                <a:lnTo>
                  <a:pt x="1564" y="244"/>
                </a:lnTo>
                <a:lnTo>
                  <a:pt x="1564" y="244"/>
                </a:lnTo>
                <a:lnTo>
                  <a:pt x="1565" y="248"/>
                </a:lnTo>
                <a:lnTo>
                  <a:pt x="1566" y="248"/>
                </a:lnTo>
                <a:lnTo>
                  <a:pt x="1567" y="251"/>
                </a:lnTo>
                <a:lnTo>
                  <a:pt x="1567" y="251"/>
                </a:lnTo>
                <a:lnTo>
                  <a:pt x="1568" y="253"/>
                </a:lnTo>
                <a:lnTo>
                  <a:pt x="1569" y="253"/>
                </a:lnTo>
                <a:lnTo>
                  <a:pt x="1569" y="253"/>
                </a:lnTo>
                <a:lnTo>
                  <a:pt x="1570" y="255"/>
                </a:lnTo>
                <a:lnTo>
                  <a:pt x="1570" y="255"/>
                </a:lnTo>
                <a:lnTo>
                  <a:pt x="1570" y="255"/>
                </a:lnTo>
                <a:lnTo>
                  <a:pt x="1571" y="254"/>
                </a:lnTo>
                <a:lnTo>
                  <a:pt x="1571" y="255"/>
                </a:lnTo>
                <a:lnTo>
                  <a:pt x="1571" y="255"/>
                </a:lnTo>
                <a:lnTo>
                  <a:pt x="1572" y="253"/>
                </a:lnTo>
                <a:lnTo>
                  <a:pt x="1572" y="255"/>
                </a:lnTo>
                <a:lnTo>
                  <a:pt x="1573" y="255"/>
                </a:lnTo>
                <a:lnTo>
                  <a:pt x="1573" y="255"/>
                </a:lnTo>
                <a:lnTo>
                  <a:pt x="1574" y="258"/>
                </a:lnTo>
                <a:lnTo>
                  <a:pt x="1574" y="259"/>
                </a:lnTo>
                <a:lnTo>
                  <a:pt x="1575" y="263"/>
                </a:lnTo>
                <a:lnTo>
                  <a:pt x="1576" y="263"/>
                </a:lnTo>
                <a:lnTo>
                  <a:pt x="1577" y="268"/>
                </a:lnTo>
                <a:lnTo>
                  <a:pt x="1577" y="269"/>
                </a:lnTo>
                <a:lnTo>
                  <a:pt x="1578" y="273"/>
                </a:lnTo>
                <a:lnTo>
                  <a:pt x="1579" y="273"/>
                </a:lnTo>
                <a:lnTo>
                  <a:pt x="1580" y="263"/>
                </a:lnTo>
                <a:lnTo>
                  <a:pt x="1580" y="257"/>
                </a:lnTo>
                <a:lnTo>
                  <a:pt x="1581" y="194"/>
                </a:lnTo>
                <a:lnTo>
                  <a:pt x="1581" y="175"/>
                </a:lnTo>
                <a:lnTo>
                  <a:pt x="1583" y="95"/>
                </a:lnTo>
                <a:lnTo>
                  <a:pt x="1583" y="77"/>
                </a:lnTo>
                <a:lnTo>
                  <a:pt x="1584" y="19"/>
                </a:lnTo>
                <a:lnTo>
                  <a:pt x="1584" y="13"/>
                </a:lnTo>
                <a:lnTo>
                  <a:pt x="1584" y="11"/>
                </a:lnTo>
                <a:lnTo>
                  <a:pt x="1585" y="24"/>
                </a:lnTo>
                <a:lnTo>
                  <a:pt x="1586" y="33"/>
                </a:lnTo>
                <a:lnTo>
                  <a:pt x="1587" y="75"/>
                </a:lnTo>
                <a:lnTo>
                  <a:pt x="1587" y="84"/>
                </a:lnTo>
                <a:lnTo>
                  <a:pt x="1588" y="122"/>
                </a:lnTo>
                <a:lnTo>
                  <a:pt x="1589" y="127"/>
                </a:lnTo>
                <a:lnTo>
                  <a:pt x="1590" y="144"/>
                </a:lnTo>
                <a:lnTo>
                  <a:pt x="1590" y="145"/>
                </a:lnTo>
                <a:lnTo>
                  <a:pt x="1590" y="147"/>
                </a:lnTo>
                <a:lnTo>
                  <a:pt x="1591" y="146"/>
                </a:lnTo>
                <a:lnTo>
                  <a:pt x="1592" y="147"/>
                </a:lnTo>
                <a:lnTo>
                  <a:pt x="1593" y="140"/>
                </a:lnTo>
                <a:lnTo>
                  <a:pt x="1593" y="140"/>
                </a:lnTo>
                <a:lnTo>
                  <a:pt x="1593" y="138"/>
                </a:lnTo>
                <a:lnTo>
                  <a:pt x="1594" y="138"/>
                </a:lnTo>
                <a:lnTo>
                  <a:pt x="1594" y="140"/>
                </a:lnTo>
                <a:lnTo>
                  <a:pt x="1595" y="158"/>
                </a:lnTo>
                <a:lnTo>
                  <a:pt x="1596" y="162"/>
                </a:lnTo>
                <a:lnTo>
                  <a:pt x="1597" y="181"/>
                </a:lnTo>
                <a:lnTo>
                  <a:pt x="1597" y="183"/>
                </a:lnTo>
                <a:lnTo>
                  <a:pt x="1598" y="187"/>
                </a:lnTo>
                <a:lnTo>
                  <a:pt x="1598" y="186"/>
                </a:lnTo>
                <a:lnTo>
                  <a:pt x="1599" y="187"/>
                </a:lnTo>
                <a:lnTo>
                  <a:pt x="1600" y="185"/>
                </a:lnTo>
                <a:lnTo>
                  <a:pt x="1600" y="183"/>
                </a:lnTo>
                <a:lnTo>
                  <a:pt x="1600" y="181"/>
                </a:lnTo>
                <a:lnTo>
                  <a:pt x="1601" y="182"/>
                </a:lnTo>
                <a:lnTo>
                  <a:pt x="1602" y="181"/>
                </a:lnTo>
                <a:lnTo>
                  <a:pt x="1602" y="180"/>
                </a:lnTo>
                <a:lnTo>
                  <a:pt x="1603" y="183"/>
                </a:lnTo>
                <a:lnTo>
                  <a:pt x="1603" y="185"/>
                </a:lnTo>
                <a:lnTo>
                  <a:pt x="1604" y="195"/>
                </a:lnTo>
                <a:lnTo>
                  <a:pt x="1604" y="197"/>
                </a:lnTo>
                <a:lnTo>
                  <a:pt x="1605" y="209"/>
                </a:lnTo>
                <a:lnTo>
                  <a:pt x="1606" y="211"/>
                </a:lnTo>
                <a:lnTo>
                  <a:pt x="1607" y="220"/>
                </a:lnTo>
                <a:lnTo>
                  <a:pt x="1607" y="220"/>
                </a:lnTo>
                <a:lnTo>
                  <a:pt x="1608" y="230"/>
                </a:lnTo>
                <a:lnTo>
                  <a:pt x="1609" y="232"/>
                </a:lnTo>
                <a:lnTo>
                  <a:pt x="1609" y="232"/>
                </a:lnTo>
                <a:lnTo>
                  <a:pt x="1609" y="237"/>
                </a:lnTo>
                <a:lnTo>
                  <a:pt x="1610" y="237"/>
                </a:lnTo>
                <a:lnTo>
                  <a:pt x="1610" y="237"/>
                </a:lnTo>
                <a:lnTo>
                  <a:pt x="1611" y="242"/>
                </a:lnTo>
                <a:lnTo>
                  <a:pt x="1611" y="241"/>
                </a:lnTo>
                <a:lnTo>
                  <a:pt x="1612" y="242"/>
                </a:lnTo>
                <a:lnTo>
                  <a:pt x="1613" y="246"/>
                </a:lnTo>
                <a:lnTo>
                  <a:pt x="1613" y="246"/>
                </a:lnTo>
                <a:lnTo>
                  <a:pt x="1613" y="247"/>
                </a:lnTo>
                <a:lnTo>
                  <a:pt x="1614" y="249"/>
                </a:lnTo>
                <a:lnTo>
                  <a:pt x="1614" y="249"/>
                </a:lnTo>
                <a:lnTo>
                  <a:pt x="1616" y="251"/>
                </a:lnTo>
                <a:lnTo>
                  <a:pt x="1616" y="253"/>
                </a:lnTo>
                <a:lnTo>
                  <a:pt x="1616" y="252"/>
                </a:lnTo>
                <a:lnTo>
                  <a:pt x="1617" y="253"/>
                </a:lnTo>
                <a:lnTo>
                  <a:pt x="1617" y="252"/>
                </a:lnTo>
                <a:lnTo>
                  <a:pt x="1618" y="252"/>
                </a:lnTo>
                <a:lnTo>
                  <a:pt x="1618" y="252"/>
                </a:lnTo>
                <a:lnTo>
                  <a:pt x="1619" y="253"/>
                </a:lnTo>
                <a:lnTo>
                  <a:pt x="1619" y="254"/>
                </a:lnTo>
                <a:lnTo>
                  <a:pt x="1620" y="254"/>
                </a:lnTo>
                <a:lnTo>
                  <a:pt x="1620" y="255"/>
                </a:lnTo>
                <a:lnTo>
                  <a:pt x="1620" y="254"/>
                </a:lnTo>
                <a:lnTo>
                  <a:pt x="1621" y="257"/>
                </a:lnTo>
                <a:lnTo>
                  <a:pt x="1621" y="257"/>
                </a:lnTo>
                <a:lnTo>
                  <a:pt x="1622" y="256"/>
                </a:lnTo>
                <a:lnTo>
                  <a:pt x="1623" y="261"/>
                </a:lnTo>
                <a:lnTo>
                  <a:pt x="1623" y="262"/>
                </a:lnTo>
                <a:lnTo>
                  <a:pt x="1624" y="266"/>
                </a:lnTo>
                <a:lnTo>
                  <a:pt x="1624" y="266"/>
                </a:lnTo>
                <a:lnTo>
                  <a:pt x="1625" y="266"/>
                </a:lnTo>
                <a:lnTo>
                  <a:pt x="1626" y="271"/>
                </a:lnTo>
                <a:lnTo>
                  <a:pt x="1626" y="271"/>
                </a:lnTo>
                <a:lnTo>
                  <a:pt x="1626" y="273"/>
                </a:lnTo>
                <a:lnTo>
                  <a:pt x="1627" y="268"/>
                </a:lnTo>
                <a:lnTo>
                  <a:pt x="1627" y="264"/>
                </a:lnTo>
                <a:lnTo>
                  <a:pt x="1628" y="218"/>
                </a:lnTo>
                <a:lnTo>
                  <a:pt x="1629" y="199"/>
                </a:lnTo>
                <a:lnTo>
                  <a:pt x="1630" y="121"/>
                </a:lnTo>
                <a:lnTo>
                  <a:pt x="1630" y="102"/>
                </a:lnTo>
                <a:lnTo>
                  <a:pt x="1631" y="27"/>
                </a:lnTo>
                <a:lnTo>
                  <a:pt x="1632" y="19"/>
                </a:lnTo>
                <a:lnTo>
                  <a:pt x="1632" y="11"/>
                </a:lnTo>
                <a:lnTo>
                  <a:pt x="1633" y="16"/>
                </a:lnTo>
                <a:lnTo>
                  <a:pt x="1633" y="20"/>
                </a:lnTo>
                <a:lnTo>
                  <a:pt x="1634" y="62"/>
                </a:lnTo>
                <a:lnTo>
                  <a:pt x="1635" y="71"/>
                </a:lnTo>
                <a:lnTo>
                  <a:pt x="1636" y="111"/>
                </a:lnTo>
                <a:lnTo>
                  <a:pt x="1636" y="116"/>
                </a:lnTo>
                <a:lnTo>
                  <a:pt x="1637" y="137"/>
                </a:lnTo>
                <a:lnTo>
                  <a:pt x="1637" y="139"/>
                </a:lnTo>
                <a:lnTo>
                  <a:pt x="1638" y="144"/>
                </a:lnTo>
                <a:lnTo>
                  <a:pt x="1638" y="144"/>
                </a:lnTo>
                <a:lnTo>
                  <a:pt x="1639" y="144"/>
                </a:lnTo>
                <a:lnTo>
                  <a:pt x="1640" y="138"/>
                </a:lnTo>
                <a:lnTo>
                  <a:pt x="1640" y="138"/>
                </a:lnTo>
                <a:lnTo>
                  <a:pt x="1641" y="135"/>
                </a:lnTo>
                <a:lnTo>
                  <a:pt x="1641" y="136"/>
                </a:lnTo>
                <a:lnTo>
                  <a:pt x="1642" y="138"/>
                </a:lnTo>
                <a:lnTo>
                  <a:pt x="1643" y="149"/>
                </a:lnTo>
                <a:lnTo>
                  <a:pt x="1643" y="155"/>
                </a:lnTo>
                <a:lnTo>
                  <a:pt x="1644" y="176"/>
                </a:lnTo>
                <a:lnTo>
                  <a:pt x="1645" y="177"/>
                </a:lnTo>
                <a:lnTo>
                  <a:pt x="1646" y="186"/>
                </a:lnTo>
                <a:lnTo>
                  <a:pt x="1646" y="186"/>
                </a:lnTo>
                <a:lnTo>
                  <a:pt x="1647" y="184"/>
                </a:lnTo>
                <a:lnTo>
                  <a:pt x="1647" y="184"/>
                </a:lnTo>
                <a:lnTo>
                  <a:pt x="1647" y="183"/>
                </a:lnTo>
                <a:lnTo>
                  <a:pt x="1649" y="181"/>
                </a:lnTo>
                <a:lnTo>
                  <a:pt x="1649" y="178"/>
                </a:lnTo>
                <a:lnTo>
                  <a:pt x="1650" y="181"/>
                </a:lnTo>
                <a:lnTo>
                  <a:pt x="1650" y="182"/>
                </a:lnTo>
                <a:lnTo>
                  <a:pt x="1651" y="190"/>
                </a:lnTo>
                <a:lnTo>
                  <a:pt x="1652" y="192"/>
                </a:lnTo>
                <a:lnTo>
                  <a:pt x="1653" y="204"/>
                </a:lnTo>
                <a:lnTo>
                  <a:pt x="1653" y="207"/>
                </a:lnTo>
                <a:lnTo>
                  <a:pt x="1654" y="216"/>
                </a:lnTo>
                <a:lnTo>
                  <a:pt x="1655" y="218"/>
                </a:lnTo>
                <a:lnTo>
                  <a:pt x="1656" y="226"/>
                </a:lnTo>
                <a:lnTo>
                  <a:pt x="1656" y="226"/>
                </a:lnTo>
                <a:lnTo>
                  <a:pt x="1657" y="234"/>
                </a:lnTo>
                <a:lnTo>
                  <a:pt x="1657" y="235"/>
                </a:lnTo>
                <a:lnTo>
                  <a:pt x="1659" y="240"/>
                </a:lnTo>
                <a:lnTo>
                  <a:pt x="1659" y="240"/>
                </a:lnTo>
                <a:lnTo>
                  <a:pt x="1660" y="243"/>
                </a:lnTo>
                <a:lnTo>
                  <a:pt x="1660" y="245"/>
                </a:lnTo>
                <a:lnTo>
                  <a:pt x="1661" y="244"/>
                </a:lnTo>
                <a:lnTo>
                  <a:pt x="1661" y="246"/>
                </a:lnTo>
                <a:lnTo>
                  <a:pt x="1662" y="248"/>
                </a:lnTo>
                <a:lnTo>
                  <a:pt x="1662" y="248"/>
                </a:lnTo>
                <a:lnTo>
                  <a:pt x="1663" y="250"/>
                </a:lnTo>
                <a:lnTo>
                  <a:pt x="1663" y="250"/>
                </a:lnTo>
                <a:lnTo>
                  <a:pt x="1664" y="250"/>
                </a:lnTo>
                <a:lnTo>
                  <a:pt x="1664" y="251"/>
                </a:lnTo>
                <a:lnTo>
                  <a:pt x="1665" y="251"/>
                </a:lnTo>
                <a:lnTo>
                  <a:pt x="1665" y="251"/>
                </a:lnTo>
                <a:lnTo>
                  <a:pt x="1665" y="252"/>
                </a:lnTo>
                <a:lnTo>
                  <a:pt x="1666" y="252"/>
                </a:lnTo>
                <a:lnTo>
                  <a:pt x="1666" y="252"/>
                </a:lnTo>
                <a:lnTo>
                  <a:pt x="1666" y="251"/>
                </a:lnTo>
                <a:lnTo>
                  <a:pt x="1667" y="254"/>
                </a:lnTo>
                <a:lnTo>
                  <a:pt x="1668" y="253"/>
                </a:lnTo>
                <a:lnTo>
                  <a:pt x="1668" y="255"/>
                </a:lnTo>
                <a:lnTo>
                  <a:pt x="1669" y="254"/>
                </a:lnTo>
                <a:lnTo>
                  <a:pt x="1669" y="256"/>
                </a:lnTo>
                <a:lnTo>
                  <a:pt x="1669" y="256"/>
                </a:lnTo>
                <a:lnTo>
                  <a:pt x="1670" y="257"/>
                </a:lnTo>
                <a:lnTo>
                  <a:pt x="1670" y="258"/>
                </a:lnTo>
                <a:lnTo>
                  <a:pt x="1671" y="262"/>
                </a:lnTo>
                <a:lnTo>
                  <a:pt x="1672" y="264"/>
                </a:lnTo>
                <a:lnTo>
                  <a:pt x="1673" y="268"/>
                </a:lnTo>
                <a:lnTo>
                  <a:pt x="1673" y="269"/>
                </a:lnTo>
                <a:lnTo>
                  <a:pt x="1674" y="272"/>
                </a:lnTo>
                <a:lnTo>
                  <a:pt x="1674" y="272"/>
                </a:lnTo>
                <a:lnTo>
                  <a:pt x="1675" y="271"/>
                </a:lnTo>
                <a:lnTo>
                  <a:pt x="1676" y="261"/>
                </a:lnTo>
                <a:lnTo>
                  <a:pt x="1676" y="255"/>
                </a:lnTo>
                <a:lnTo>
                  <a:pt x="1677" y="189"/>
                </a:lnTo>
                <a:lnTo>
                  <a:pt x="1678" y="169"/>
                </a:lnTo>
                <a:lnTo>
                  <a:pt x="1679" y="89"/>
                </a:lnTo>
                <a:lnTo>
                  <a:pt x="1679" y="72"/>
                </a:lnTo>
                <a:lnTo>
                  <a:pt x="1680" y="19"/>
                </a:lnTo>
                <a:lnTo>
                  <a:pt x="1680" y="15"/>
                </a:lnTo>
                <a:lnTo>
                  <a:pt x="1680" y="13"/>
                </a:lnTo>
                <a:lnTo>
                  <a:pt x="1682" y="28"/>
                </a:lnTo>
                <a:lnTo>
                  <a:pt x="1682" y="36"/>
                </a:lnTo>
                <a:lnTo>
                  <a:pt x="1683" y="80"/>
                </a:lnTo>
                <a:lnTo>
                  <a:pt x="1683" y="89"/>
                </a:lnTo>
                <a:lnTo>
                  <a:pt x="1684" y="122"/>
                </a:lnTo>
                <a:lnTo>
                  <a:pt x="1685" y="129"/>
                </a:lnTo>
                <a:lnTo>
                  <a:pt x="1686" y="144"/>
                </a:lnTo>
                <a:lnTo>
                  <a:pt x="1686" y="147"/>
                </a:lnTo>
                <a:lnTo>
                  <a:pt x="1687" y="147"/>
                </a:lnTo>
                <a:lnTo>
                  <a:pt x="1687" y="149"/>
                </a:lnTo>
                <a:lnTo>
                  <a:pt x="1687" y="148"/>
                </a:lnTo>
                <a:lnTo>
                  <a:pt x="1688" y="148"/>
                </a:lnTo>
                <a:lnTo>
                  <a:pt x="1689" y="143"/>
                </a:lnTo>
                <a:lnTo>
                  <a:pt x="1689" y="143"/>
                </a:lnTo>
                <a:lnTo>
                  <a:pt x="1689" y="142"/>
                </a:lnTo>
                <a:lnTo>
                  <a:pt x="1690" y="145"/>
                </a:lnTo>
                <a:lnTo>
                  <a:pt x="1690" y="147"/>
                </a:lnTo>
                <a:lnTo>
                  <a:pt x="1692" y="164"/>
                </a:lnTo>
                <a:lnTo>
                  <a:pt x="1692" y="169"/>
                </a:lnTo>
                <a:lnTo>
                  <a:pt x="1693" y="185"/>
                </a:lnTo>
                <a:lnTo>
                  <a:pt x="1693" y="187"/>
                </a:lnTo>
                <a:lnTo>
                  <a:pt x="1694" y="190"/>
                </a:lnTo>
                <a:lnTo>
                  <a:pt x="1694" y="190"/>
                </a:lnTo>
                <a:lnTo>
                  <a:pt x="1695" y="189"/>
                </a:lnTo>
                <a:lnTo>
                  <a:pt x="1695" y="190"/>
                </a:lnTo>
                <a:lnTo>
                  <a:pt x="1696" y="185"/>
                </a:lnTo>
                <a:lnTo>
                  <a:pt x="1696" y="185"/>
                </a:lnTo>
                <a:lnTo>
                  <a:pt x="1697" y="182"/>
                </a:lnTo>
                <a:lnTo>
                  <a:pt x="1698" y="182"/>
                </a:lnTo>
                <a:lnTo>
                  <a:pt x="1699" y="187"/>
                </a:lnTo>
                <a:lnTo>
                  <a:pt x="1699" y="189"/>
                </a:lnTo>
                <a:lnTo>
                  <a:pt x="1700" y="199"/>
                </a:lnTo>
                <a:lnTo>
                  <a:pt x="1701" y="202"/>
                </a:lnTo>
                <a:lnTo>
                  <a:pt x="1702" y="213"/>
                </a:lnTo>
                <a:lnTo>
                  <a:pt x="1702" y="216"/>
                </a:lnTo>
                <a:lnTo>
                  <a:pt x="1703" y="223"/>
                </a:lnTo>
                <a:lnTo>
                  <a:pt x="1703" y="225"/>
                </a:lnTo>
                <a:lnTo>
                  <a:pt x="1704" y="232"/>
                </a:lnTo>
                <a:lnTo>
                  <a:pt x="1705" y="233"/>
                </a:lnTo>
                <a:lnTo>
                  <a:pt x="1706" y="238"/>
                </a:lnTo>
                <a:lnTo>
                  <a:pt x="1706" y="241"/>
                </a:lnTo>
                <a:lnTo>
                  <a:pt x="1707" y="244"/>
                </a:lnTo>
                <a:lnTo>
                  <a:pt x="1708" y="245"/>
                </a:lnTo>
                <a:lnTo>
                  <a:pt x="1709" y="248"/>
                </a:lnTo>
                <a:lnTo>
                  <a:pt x="1709" y="248"/>
                </a:lnTo>
                <a:lnTo>
                  <a:pt x="1709" y="248"/>
                </a:lnTo>
                <a:lnTo>
                  <a:pt x="1710" y="250"/>
                </a:lnTo>
                <a:lnTo>
                  <a:pt x="1710" y="250"/>
                </a:lnTo>
                <a:lnTo>
                  <a:pt x="1711" y="252"/>
                </a:lnTo>
                <a:lnTo>
                  <a:pt x="1712" y="254"/>
                </a:lnTo>
                <a:lnTo>
                  <a:pt x="1712" y="254"/>
                </a:lnTo>
                <a:lnTo>
                  <a:pt x="1712" y="254"/>
                </a:lnTo>
                <a:lnTo>
                  <a:pt x="1712" y="253"/>
                </a:lnTo>
                <a:lnTo>
                  <a:pt x="1712" y="256"/>
                </a:lnTo>
                <a:lnTo>
                  <a:pt x="1713" y="255"/>
                </a:lnTo>
                <a:lnTo>
                  <a:pt x="1713" y="255"/>
                </a:lnTo>
                <a:lnTo>
                  <a:pt x="1714" y="256"/>
                </a:lnTo>
                <a:lnTo>
                  <a:pt x="1714" y="256"/>
                </a:lnTo>
                <a:lnTo>
                  <a:pt x="1715" y="256"/>
                </a:lnTo>
                <a:lnTo>
                  <a:pt x="1715" y="256"/>
                </a:lnTo>
                <a:lnTo>
                  <a:pt x="1716" y="257"/>
                </a:lnTo>
                <a:lnTo>
                  <a:pt x="1716" y="257"/>
                </a:lnTo>
                <a:lnTo>
                  <a:pt x="1717" y="259"/>
                </a:lnTo>
                <a:lnTo>
                  <a:pt x="1717" y="259"/>
                </a:lnTo>
                <a:lnTo>
                  <a:pt x="1718" y="260"/>
                </a:lnTo>
                <a:lnTo>
                  <a:pt x="1719" y="262"/>
                </a:lnTo>
                <a:lnTo>
                  <a:pt x="1719" y="262"/>
                </a:lnTo>
                <a:lnTo>
                  <a:pt x="1720" y="266"/>
                </a:lnTo>
                <a:lnTo>
                  <a:pt x="1720" y="266"/>
                </a:lnTo>
                <a:lnTo>
                  <a:pt x="1721" y="268"/>
                </a:lnTo>
                <a:lnTo>
                  <a:pt x="1722" y="273"/>
                </a:lnTo>
                <a:lnTo>
                  <a:pt x="1722" y="273"/>
                </a:lnTo>
                <a:lnTo>
                  <a:pt x="1723" y="277"/>
                </a:lnTo>
                <a:lnTo>
                  <a:pt x="1723" y="276"/>
                </a:lnTo>
                <a:lnTo>
                  <a:pt x="1723" y="277"/>
                </a:lnTo>
                <a:lnTo>
                  <a:pt x="1724" y="277"/>
                </a:lnTo>
                <a:lnTo>
                  <a:pt x="1725" y="268"/>
                </a:lnTo>
                <a:lnTo>
                  <a:pt x="1725" y="264"/>
                </a:lnTo>
                <a:lnTo>
                  <a:pt x="1726" y="221"/>
                </a:lnTo>
                <a:lnTo>
                  <a:pt x="1726" y="205"/>
                </a:lnTo>
                <a:lnTo>
                  <a:pt x="1727" y="109"/>
                </a:lnTo>
                <a:lnTo>
                  <a:pt x="1728" y="93"/>
                </a:lnTo>
                <a:lnTo>
                  <a:pt x="1729" y="32"/>
                </a:lnTo>
                <a:lnTo>
                  <a:pt x="1729" y="28"/>
                </a:lnTo>
                <a:lnTo>
                  <a:pt x="1729" y="26"/>
                </a:lnTo>
                <a:lnTo>
                  <a:pt x="1730" y="38"/>
                </a:lnTo>
                <a:lnTo>
                  <a:pt x="1731" y="45"/>
                </a:lnTo>
                <a:lnTo>
                  <a:pt x="1732" y="90"/>
                </a:lnTo>
                <a:lnTo>
                  <a:pt x="1732" y="100"/>
                </a:lnTo>
                <a:lnTo>
                  <a:pt x="1733" y="137"/>
                </a:lnTo>
                <a:lnTo>
                  <a:pt x="1734" y="142"/>
                </a:lnTo>
                <a:lnTo>
                  <a:pt x="1735" y="162"/>
                </a:lnTo>
                <a:lnTo>
                  <a:pt x="1735" y="163"/>
                </a:lnTo>
                <a:lnTo>
                  <a:pt x="1736" y="168"/>
                </a:lnTo>
                <a:lnTo>
                  <a:pt x="1736" y="166"/>
                </a:lnTo>
                <a:lnTo>
                  <a:pt x="1736" y="166"/>
                </a:lnTo>
                <a:lnTo>
                  <a:pt x="1737" y="161"/>
                </a:lnTo>
                <a:lnTo>
                  <a:pt x="1738" y="161"/>
                </a:lnTo>
                <a:lnTo>
                  <a:pt x="1739" y="162"/>
                </a:lnTo>
                <a:lnTo>
                  <a:pt x="1739" y="164"/>
                </a:lnTo>
                <a:lnTo>
                  <a:pt x="1740" y="182"/>
                </a:lnTo>
                <a:lnTo>
                  <a:pt x="1741" y="182"/>
                </a:lnTo>
                <a:lnTo>
                  <a:pt x="1741" y="195"/>
                </a:lnTo>
                <a:lnTo>
                  <a:pt x="1742" y="194"/>
                </a:lnTo>
                <a:lnTo>
                  <a:pt x="1742" y="197"/>
                </a:lnTo>
                <a:lnTo>
                  <a:pt x="1742" y="199"/>
                </a:lnTo>
                <a:lnTo>
                  <a:pt x="1743" y="196"/>
                </a:lnTo>
                <a:lnTo>
                  <a:pt x="1744" y="195"/>
                </a:lnTo>
                <a:lnTo>
                  <a:pt x="1744" y="196"/>
                </a:lnTo>
                <a:lnTo>
                  <a:pt x="1744" y="191"/>
                </a:lnTo>
                <a:lnTo>
                  <a:pt x="1745" y="191"/>
                </a:lnTo>
                <a:lnTo>
                  <a:pt x="1745" y="188"/>
                </a:lnTo>
                <a:lnTo>
                  <a:pt x="1746" y="185"/>
                </a:lnTo>
                <a:lnTo>
                  <a:pt x="1746" y="185"/>
                </a:lnTo>
                <a:lnTo>
                  <a:pt x="1747" y="189"/>
                </a:lnTo>
                <a:lnTo>
                  <a:pt x="1748" y="191"/>
                </a:lnTo>
                <a:lnTo>
                  <a:pt x="1749" y="201"/>
                </a:lnTo>
                <a:lnTo>
                  <a:pt x="1749" y="205"/>
                </a:lnTo>
                <a:lnTo>
                  <a:pt x="1750" y="214"/>
                </a:lnTo>
                <a:lnTo>
                  <a:pt x="1751" y="216"/>
                </a:lnTo>
                <a:lnTo>
                  <a:pt x="1752" y="226"/>
                </a:lnTo>
                <a:lnTo>
                  <a:pt x="1752" y="229"/>
                </a:lnTo>
                <a:lnTo>
                  <a:pt x="1753" y="235"/>
                </a:lnTo>
                <a:lnTo>
                  <a:pt x="1754" y="237"/>
                </a:lnTo>
                <a:lnTo>
                  <a:pt x="1755" y="242"/>
                </a:lnTo>
                <a:lnTo>
                  <a:pt x="1755" y="243"/>
                </a:lnTo>
                <a:lnTo>
                  <a:pt x="1756" y="248"/>
                </a:lnTo>
                <a:lnTo>
                  <a:pt x="1756" y="247"/>
                </a:lnTo>
                <a:lnTo>
                  <a:pt x="1756" y="250"/>
                </a:lnTo>
                <a:lnTo>
                  <a:pt x="1757" y="250"/>
                </a:lnTo>
                <a:lnTo>
                  <a:pt x="1758" y="252"/>
                </a:lnTo>
                <a:lnTo>
                  <a:pt x="1758" y="251"/>
                </a:lnTo>
                <a:lnTo>
                  <a:pt x="1758" y="252"/>
                </a:lnTo>
                <a:lnTo>
                  <a:pt x="1759" y="256"/>
                </a:lnTo>
                <a:lnTo>
                  <a:pt x="1759" y="255"/>
                </a:lnTo>
                <a:lnTo>
                  <a:pt x="1760" y="255"/>
                </a:lnTo>
                <a:lnTo>
                  <a:pt x="1760" y="255"/>
                </a:lnTo>
                <a:lnTo>
                  <a:pt x="1761" y="256"/>
                </a:lnTo>
                <a:lnTo>
                  <a:pt x="1762" y="257"/>
                </a:lnTo>
                <a:lnTo>
                  <a:pt x="1762" y="257"/>
                </a:lnTo>
                <a:lnTo>
                  <a:pt x="1763" y="256"/>
                </a:lnTo>
                <a:lnTo>
                  <a:pt x="1763" y="257"/>
                </a:lnTo>
                <a:lnTo>
                  <a:pt x="1764" y="257"/>
                </a:lnTo>
                <a:lnTo>
                  <a:pt x="1764" y="259"/>
                </a:lnTo>
                <a:lnTo>
                  <a:pt x="1765" y="257"/>
                </a:lnTo>
                <a:lnTo>
                  <a:pt x="1765" y="258"/>
                </a:lnTo>
                <a:lnTo>
                  <a:pt x="1766" y="260"/>
                </a:lnTo>
                <a:lnTo>
                  <a:pt x="1766" y="261"/>
                </a:lnTo>
                <a:lnTo>
                  <a:pt x="1768" y="265"/>
                </a:lnTo>
                <a:lnTo>
                  <a:pt x="1768" y="267"/>
                </a:lnTo>
                <a:lnTo>
                  <a:pt x="1768" y="267"/>
                </a:lnTo>
                <a:lnTo>
                  <a:pt x="1769" y="269"/>
                </a:lnTo>
                <a:lnTo>
                  <a:pt x="1769" y="269"/>
                </a:lnTo>
                <a:lnTo>
                  <a:pt x="1769" y="270"/>
                </a:lnTo>
                <a:lnTo>
                  <a:pt x="1770" y="277"/>
                </a:lnTo>
                <a:lnTo>
                  <a:pt x="1771" y="277"/>
                </a:lnTo>
                <a:lnTo>
                  <a:pt x="1771" y="277"/>
                </a:lnTo>
                <a:lnTo>
                  <a:pt x="1772" y="270"/>
                </a:lnTo>
                <a:lnTo>
                  <a:pt x="1772" y="267"/>
                </a:lnTo>
                <a:lnTo>
                  <a:pt x="1773" y="217"/>
                </a:lnTo>
                <a:lnTo>
                  <a:pt x="1774" y="201"/>
                </a:lnTo>
                <a:lnTo>
                  <a:pt x="1775" y="123"/>
                </a:lnTo>
                <a:lnTo>
                  <a:pt x="1775" y="105"/>
                </a:lnTo>
                <a:lnTo>
                  <a:pt x="1776" y="37"/>
                </a:lnTo>
                <a:lnTo>
                  <a:pt x="1777" y="32"/>
                </a:lnTo>
                <a:lnTo>
                  <a:pt x="1777" y="26"/>
                </a:lnTo>
                <a:lnTo>
                  <a:pt x="1778" y="35"/>
                </a:lnTo>
                <a:lnTo>
                  <a:pt x="1778" y="41"/>
                </a:lnTo>
                <a:lnTo>
                  <a:pt x="1779" y="85"/>
                </a:lnTo>
                <a:lnTo>
                  <a:pt x="1779" y="93"/>
                </a:lnTo>
                <a:lnTo>
                  <a:pt x="1780" y="130"/>
                </a:lnTo>
                <a:lnTo>
                  <a:pt x="1781" y="136"/>
                </a:lnTo>
                <a:lnTo>
                  <a:pt x="1782" y="154"/>
                </a:lnTo>
                <a:lnTo>
                  <a:pt x="1782" y="157"/>
                </a:lnTo>
                <a:lnTo>
                  <a:pt x="1783" y="161"/>
                </a:lnTo>
                <a:lnTo>
                  <a:pt x="1784" y="160"/>
                </a:lnTo>
                <a:lnTo>
                  <a:pt x="1784" y="161"/>
                </a:lnTo>
                <a:lnTo>
                  <a:pt x="1785" y="156"/>
                </a:lnTo>
                <a:lnTo>
                  <a:pt x="1785" y="156"/>
                </a:lnTo>
                <a:lnTo>
                  <a:pt x="1785" y="153"/>
                </a:lnTo>
                <a:lnTo>
                  <a:pt x="1786" y="155"/>
                </a:lnTo>
                <a:lnTo>
                  <a:pt x="1787" y="155"/>
                </a:lnTo>
                <a:lnTo>
                  <a:pt x="1788" y="169"/>
                </a:lnTo>
                <a:lnTo>
                  <a:pt x="1788" y="174"/>
                </a:lnTo>
                <a:lnTo>
                  <a:pt x="1789" y="190"/>
                </a:lnTo>
                <a:lnTo>
                  <a:pt x="1789" y="195"/>
                </a:lnTo>
                <a:lnTo>
                  <a:pt x="1790" y="198"/>
                </a:lnTo>
                <a:lnTo>
                  <a:pt x="1791" y="197"/>
                </a:lnTo>
                <a:lnTo>
                  <a:pt x="1791" y="196"/>
                </a:lnTo>
                <a:lnTo>
                  <a:pt x="1792" y="192"/>
                </a:lnTo>
                <a:lnTo>
                  <a:pt x="1792" y="190"/>
                </a:lnTo>
                <a:lnTo>
                  <a:pt x="1793" y="185"/>
                </a:lnTo>
                <a:lnTo>
                  <a:pt x="1794" y="186"/>
                </a:lnTo>
                <a:lnTo>
                  <a:pt x="1795" y="190"/>
                </a:lnTo>
                <a:lnTo>
                  <a:pt x="1795" y="190"/>
                </a:lnTo>
                <a:lnTo>
                  <a:pt x="1796" y="201"/>
                </a:lnTo>
                <a:lnTo>
                  <a:pt x="1797" y="203"/>
                </a:lnTo>
                <a:lnTo>
                  <a:pt x="1798" y="211"/>
                </a:lnTo>
                <a:lnTo>
                  <a:pt x="1798" y="216"/>
                </a:lnTo>
                <a:lnTo>
                  <a:pt x="1799" y="226"/>
                </a:lnTo>
                <a:lnTo>
                  <a:pt x="1799" y="229"/>
                </a:lnTo>
                <a:lnTo>
                  <a:pt x="1801" y="235"/>
                </a:lnTo>
                <a:lnTo>
                  <a:pt x="1801" y="237"/>
                </a:lnTo>
                <a:lnTo>
                  <a:pt x="1802" y="243"/>
                </a:lnTo>
                <a:lnTo>
                  <a:pt x="1802" y="244"/>
                </a:lnTo>
                <a:lnTo>
                  <a:pt x="1803" y="247"/>
                </a:lnTo>
                <a:lnTo>
                  <a:pt x="1804" y="248"/>
                </a:lnTo>
                <a:lnTo>
                  <a:pt x="1805" y="250"/>
                </a:lnTo>
                <a:lnTo>
                  <a:pt x="1805" y="252"/>
                </a:lnTo>
                <a:lnTo>
                  <a:pt x="1806" y="252"/>
                </a:lnTo>
                <a:lnTo>
                  <a:pt x="1806" y="253"/>
                </a:lnTo>
                <a:lnTo>
                  <a:pt x="1806" y="253"/>
                </a:lnTo>
                <a:lnTo>
                  <a:pt x="1807" y="254"/>
                </a:lnTo>
                <a:lnTo>
                  <a:pt x="1808" y="256"/>
                </a:lnTo>
                <a:lnTo>
                  <a:pt x="1808" y="255"/>
                </a:lnTo>
                <a:lnTo>
                  <a:pt x="1809" y="257"/>
                </a:lnTo>
                <a:lnTo>
                  <a:pt x="1810" y="256"/>
                </a:lnTo>
                <a:lnTo>
                  <a:pt x="1811" y="257"/>
                </a:lnTo>
                <a:lnTo>
                  <a:pt x="1811" y="257"/>
                </a:lnTo>
                <a:lnTo>
                  <a:pt x="1811" y="257"/>
                </a:lnTo>
                <a:lnTo>
                  <a:pt x="1812" y="259"/>
                </a:lnTo>
                <a:lnTo>
                  <a:pt x="1812" y="257"/>
                </a:lnTo>
                <a:lnTo>
                  <a:pt x="1813" y="257"/>
                </a:lnTo>
                <a:lnTo>
                  <a:pt x="1813" y="260"/>
                </a:lnTo>
                <a:lnTo>
                  <a:pt x="1813" y="260"/>
                </a:lnTo>
                <a:lnTo>
                  <a:pt x="1814" y="261"/>
                </a:lnTo>
                <a:lnTo>
                  <a:pt x="1815" y="264"/>
                </a:lnTo>
                <a:lnTo>
                  <a:pt x="1815" y="263"/>
                </a:lnTo>
                <a:lnTo>
                  <a:pt x="1815" y="264"/>
                </a:lnTo>
                <a:lnTo>
                  <a:pt x="1816" y="269"/>
                </a:lnTo>
                <a:lnTo>
                  <a:pt x="1817" y="270"/>
                </a:lnTo>
                <a:lnTo>
                  <a:pt x="1818" y="274"/>
                </a:lnTo>
                <a:lnTo>
                  <a:pt x="1818" y="274"/>
                </a:lnTo>
                <a:lnTo>
                  <a:pt x="1818" y="275"/>
                </a:lnTo>
                <a:lnTo>
                  <a:pt x="1819" y="277"/>
                </a:lnTo>
                <a:lnTo>
                  <a:pt x="1819" y="274"/>
                </a:lnTo>
                <a:lnTo>
                  <a:pt x="1820" y="274"/>
                </a:lnTo>
                <a:lnTo>
                  <a:pt x="1821" y="243"/>
                </a:lnTo>
                <a:lnTo>
                  <a:pt x="1821" y="232"/>
                </a:lnTo>
                <a:lnTo>
                  <a:pt x="1822" y="162"/>
                </a:lnTo>
                <a:lnTo>
                  <a:pt x="1822" y="143"/>
                </a:lnTo>
                <a:lnTo>
                  <a:pt x="1823" y="55"/>
                </a:lnTo>
                <a:lnTo>
                  <a:pt x="1824" y="44"/>
                </a:lnTo>
                <a:lnTo>
                  <a:pt x="1825" y="25"/>
                </a:lnTo>
                <a:lnTo>
                  <a:pt x="1825" y="28"/>
                </a:lnTo>
                <a:lnTo>
                  <a:pt x="1826" y="62"/>
                </a:lnTo>
                <a:lnTo>
                  <a:pt x="1827" y="71"/>
                </a:lnTo>
                <a:lnTo>
                  <a:pt x="1828" y="111"/>
                </a:lnTo>
                <a:lnTo>
                  <a:pt x="1828" y="118"/>
                </a:lnTo>
                <a:lnTo>
                  <a:pt x="1829" y="140"/>
                </a:lnTo>
                <a:lnTo>
                  <a:pt x="1830" y="144"/>
                </a:lnTo>
                <a:lnTo>
                  <a:pt x="1831" y="151"/>
                </a:lnTo>
                <a:lnTo>
                  <a:pt x="1831" y="151"/>
                </a:lnTo>
                <a:lnTo>
                  <a:pt x="1832" y="148"/>
                </a:lnTo>
                <a:lnTo>
                  <a:pt x="1832" y="146"/>
                </a:lnTo>
                <a:lnTo>
                  <a:pt x="1834" y="143"/>
                </a:lnTo>
                <a:lnTo>
                  <a:pt x="1834" y="144"/>
                </a:lnTo>
                <a:lnTo>
                  <a:pt x="1834" y="143"/>
                </a:lnTo>
                <a:lnTo>
                  <a:pt x="1835" y="149"/>
                </a:lnTo>
                <a:lnTo>
                  <a:pt x="1835" y="152"/>
                </a:lnTo>
                <a:lnTo>
                  <a:pt x="1836" y="176"/>
                </a:lnTo>
                <a:lnTo>
                  <a:pt x="1837" y="180"/>
                </a:lnTo>
                <a:lnTo>
                  <a:pt x="1838" y="189"/>
                </a:lnTo>
                <a:lnTo>
                  <a:pt x="1838" y="189"/>
                </a:lnTo>
                <a:lnTo>
                  <a:pt x="1839" y="191"/>
                </a:lnTo>
                <a:lnTo>
                  <a:pt x="1839" y="190"/>
                </a:lnTo>
                <a:lnTo>
                  <a:pt x="1840" y="188"/>
                </a:lnTo>
                <a:lnTo>
                  <a:pt x="1841" y="183"/>
                </a:lnTo>
                <a:lnTo>
                  <a:pt x="1841" y="184"/>
                </a:lnTo>
                <a:lnTo>
                  <a:pt x="1842" y="183"/>
                </a:lnTo>
                <a:lnTo>
                  <a:pt x="1842" y="185"/>
                </a:lnTo>
                <a:lnTo>
                  <a:pt x="1843" y="185"/>
                </a:lnTo>
                <a:lnTo>
                  <a:pt x="1844" y="191"/>
                </a:lnTo>
                <a:lnTo>
                  <a:pt x="1844" y="192"/>
                </a:lnTo>
                <a:lnTo>
                  <a:pt x="1845" y="204"/>
                </a:lnTo>
                <a:lnTo>
                  <a:pt x="1845" y="208"/>
                </a:lnTo>
                <a:lnTo>
                  <a:pt x="1846" y="216"/>
                </a:lnTo>
                <a:lnTo>
                  <a:pt x="1847" y="218"/>
                </a:lnTo>
                <a:lnTo>
                  <a:pt x="1848" y="227"/>
                </a:lnTo>
                <a:lnTo>
                  <a:pt x="1848" y="227"/>
                </a:lnTo>
                <a:lnTo>
                  <a:pt x="1849" y="234"/>
                </a:lnTo>
                <a:lnTo>
                  <a:pt x="1850" y="238"/>
                </a:lnTo>
                <a:lnTo>
                  <a:pt x="1850" y="237"/>
                </a:lnTo>
                <a:lnTo>
                  <a:pt x="1851" y="239"/>
                </a:lnTo>
                <a:lnTo>
                  <a:pt x="1851" y="240"/>
                </a:lnTo>
                <a:lnTo>
                  <a:pt x="1852" y="244"/>
                </a:lnTo>
                <a:lnTo>
                  <a:pt x="1852" y="243"/>
                </a:lnTo>
                <a:lnTo>
                  <a:pt x="1853" y="244"/>
                </a:lnTo>
                <a:lnTo>
                  <a:pt x="1854" y="247"/>
                </a:lnTo>
                <a:lnTo>
                  <a:pt x="1854" y="248"/>
                </a:lnTo>
                <a:lnTo>
                  <a:pt x="1855" y="250"/>
                </a:lnTo>
                <a:lnTo>
                  <a:pt x="1855" y="251"/>
                </a:lnTo>
                <a:lnTo>
                  <a:pt x="1856" y="253"/>
                </a:lnTo>
                <a:lnTo>
                  <a:pt x="1856" y="251"/>
                </a:lnTo>
                <a:lnTo>
                  <a:pt x="1857" y="251"/>
                </a:lnTo>
                <a:lnTo>
                  <a:pt x="1858" y="252"/>
                </a:lnTo>
                <a:lnTo>
                  <a:pt x="1858" y="251"/>
                </a:lnTo>
                <a:lnTo>
                  <a:pt x="1859" y="253"/>
                </a:lnTo>
                <a:lnTo>
                  <a:pt x="1860" y="254"/>
                </a:lnTo>
                <a:lnTo>
                  <a:pt x="1860" y="254"/>
                </a:lnTo>
                <a:lnTo>
                  <a:pt x="1861" y="254"/>
                </a:lnTo>
                <a:lnTo>
                  <a:pt x="1861" y="255"/>
                </a:lnTo>
                <a:lnTo>
                  <a:pt x="1862" y="257"/>
                </a:lnTo>
                <a:lnTo>
                  <a:pt x="1863" y="259"/>
                </a:lnTo>
                <a:lnTo>
                  <a:pt x="1863" y="259"/>
                </a:lnTo>
                <a:lnTo>
                  <a:pt x="1864" y="263"/>
                </a:lnTo>
                <a:lnTo>
                  <a:pt x="1864" y="262"/>
                </a:lnTo>
                <a:lnTo>
                  <a:pt x="1865" y="267"/>
                </a:lnTo>
                <a:lnTo>
                  <a:pt x="1865" y="267"/>
                </a:lnTo>
                <a:lnTo>
                  <a:pt x="1865" y="268"/>
                </a:lnTo>
                <a:lnTo>
                  <a:pt x="1867" y="273"/>
                </a:lnTo>
                <a:lnTo>
                  <a:pt x="1867" y="272"/>
                </a:lnTo>
                <a:lnTo>
                  <a:pt x="1867" y="273"/>
                </a:lnTo>
                <a:lnTo>
                  <a:pt x="1868" y="275"/>
                </a:lnTo>
                <a:lnTo>
                  <a:pt x="1868" y="275"/>
                </a:lnTo>
                <a:lnTo>
                  <a:pt x="1868" y="273"/>
                </a:lnTo>
                <a:lnTo>
                  <a:pt x="1869" y="249"/>
                </a:lnTo>
                <a:lnTo>
                  <a:pt x="1870" y="237"/>
                </a:lnTo>
                <a:lnTo>
                  <a:pt x="1871" y="174"/>
                </a:lnTo>
                <a:lnTo>
                  <a:pt x="1871" y="155"/>
                </a:lnTo>
                <a:lnTo>
                  <a:pt x="1872" y="63"/>
                </a:lnTo>
                <a:lnTo>
                  <a:pt x="1873" y="51"/>
                </a:lnTo>
                <a:lnTo>
                  <a:pt x="1874" y="23"/>
                </a:lnTo>
                <a:lnTo>
                  <a:pt x="1874" y="26"/>
                </a:lnTo>
                <a:lnTo>
                  <a:pt x="1875" y="54"/>
                </a:lnTo>
                <a:lnTo>
                  <a:pt x="1875" y="62"/>
                </a:lnTo>
                <a:lnTo>
                  <a:pt x="1877" y="102"/>
                </a:lnTo>
                <a:lnTo>
                  <a:pt x="1877" y="109"/>
                </a:lnTo>
                <a:lnTo>
                  <a:pt x="1878" y="136"/>
                </a:lnTo>
                <a:lnTo>
                  <a:pt x="1878" y="138"/>
                </a:lnTo>
                <a:lnTo>
                  <a:pt x="1879" y="148"/>
                </a:lnTo>
                <a:lnTo>
                  <a:pt x="1880" y="148"/>
                </a:lnTo>
                <a:lnTo>
                  <a:pt x="1881" y="149"/>
                </a:lnTo>
                <a:lnTo>
                  <a:pt x="1881" y="145"/>
                </a:lnTo>
                <a:lnTo>
                  <a:pt x="1881" y="145"/>
                </a:lnTo>
                <a:lnTo>
                  <a:pt x="1882" y="142"/>
                </a:lnTo>
                <a:lnTo>
                  <a:pt x="1883" y="142"/>
                </a:lnTo>
                <a:lnTo>
                  <a:pt x="1883" y="142"/>
                </a:lnTo>
                <a:lnTo>
                  <a:pt x="1884" y="146"/>
                </a:lnTo>
                <a:lnTo>
                  <a:pt x="1884" y="149"/>
                </a:lnTo>
                <a:lnTo>
                  <a:pt x="1885" y="171"/>
                </a:lnTo>
                <a:lnTo>
                  <a:pt x="1886" y="176"/>
                </a:lnTo>
                <a:lnTo>
                  <a:pt x="1886" y="186"/>
                </a:lnTo>
                <a:lnTo>
                  <a:pt x="1887" y="186"/>
                </a:lnTo>
                <a:lnTo>
                  <a:pt x="1887" y="188"/>
                </a:lnTo>
                <a:lnTo>
                  <a:pt x="1887" y="189"/>
                </a:lnTo>
                <a:lnTo>
                  <a:pt x="1888" y="187"/>
                </a:lnTo>
                <a:lnTo>
                  <a:pt x="1888" y="188"/>
                </a:lnTo>
                <a:lnTo>
                  <a:pt x="1888" y="186"/>
                </a:lnTo>
                <a:lnTo>
                  <a:pt x="1889" y="187"/>
                </a:lnTo>
                <a:lnTo>
                  <a:pt x="1889" y="183"/>
                </a:lnTo>
                <a:lnTo>
                  <a:pt x="1889" y="183"/>
                </a:lnTo>
                <a:lnTo>
                  <a:pt x="1890" y="182"/>
                </a:lnTo>
                <a:lnTo>
                  <a:pt x="1890" y="181"/>
                </a:lnTo>
                <a:lnTo>
                  <a:pt x="1891" y="182"/>
                </a:lnTo>
                <a:lnTo>
                  <a:pt x="1891" y="181"/>
                </a:lnTo>
                <a:lnTo>
                  <a:pt x="1891" y="182"/>
                </a:lnTo>
                <a:lnTo>
                  <a:pt x="1892" y="187"/>
                </a:lnTo>
                <a:lnTo>
                  <a:pt x="1893" y="190"/>
                </a:lnTo>
                <a:lnTo>
                  <a:pt x="1894" y="199"/>
                </a:lnTo>
                <a:lnTo>
                  <a:pt x="1894" y="202"/>
                </a:lnTo>
                <a:lnTo>
                  <a:pt x="1895" y="212"/>
                </a:lnTo>
                <a:lnTo>
                  <a:pt x="1896" y="215"/>
                </a:lnTo>
                <a:lnTo>
                  <a:pt x="1897" y="224"/>
                </a:lnTo>
                <a:lnTo>
                  <a:pt x="1897" y="224"/>
                </a:lnTo>
                <a:lnTo>
                  <a:pt x="1898" y="232"/>
                </a:lnTo>
                <a:lnTo>
                  <a:pt x="1898" y="233"/>
                </a:lnTo>
                <a:lnTo>
                  <a:pt x="1900" y="238"/>
                </a:lnTo>
                <a:lnTo>
                  <a:pt x="1900" y="239"/>
                </a:lnTo>
                <a:lnTo>
                  <a:pt x="1901" y="242"/>
                </a:lnTo>
                <a:lnTo>
                  <a:pt x="1901" y="242"/>
                </a:lnTo>
                <a:lnTo>
                  <a:pt x="1901" y="242"/>
                </a:lnTo>
                <a:lnTo>
                  <a:pt x="1902" y="246"/>
                </a:lnTo>
                <a:lnTo>
                  <a:pt x="1903" y="247"/>
                </a:lnTo>
                <a:lnTo>
                  <a:pt x="1903" y="245"/>
                </a:lnTo>
                <a:lnTo>
                  <a:pt x="1904" y="248"/>
                </a:lnTo>
                <a:lnTo>
                  <a:pt x="1904" y="248"/>
                </a:lnTo>
                <a:lnTo>
                  <a:pt x="1904" y="248"/>
                </a:lnTo>
                <a:lnTo>
                  <a:pt x="1905" y="250"/>
                </a:lnTo>
                <a:lnTo>
                  <a:pt x="1905" y="249"/>
                </a:lnTo>
                <a:lnTo>
                  <a:pt x="1906" y="250"/>
                </a:lnTo>
                <a:lnTo>
                  <a:pt x="1906" y="250"/>
                </a:lnTo>
                <a:lnTo>
                  <a:pt x="1906" y="249"/>
                </a:lnTo>
                <a:lnTo>
                  <a:pt x="1907" y="250"/>
                </a:lnTo>
                <a:lnTo>
                  <a:pt x="1907" y="250"/>
                </a:lnTo>
                <a:lnTo>
                  <a:pt x="1908" y="252"/>
                </a:lnTo>
                <a:lnTo>
                  <a:pt x="1908" y="252"/>
                </a:lnTo>
                <a:lnTo>
                  <a:pt x="1908" y="252"/>
                </a:lnTo>
                <a:lnTo>
                  <a:pt x="1908" y="251"/>
                </a:lnTo>
                <a:lnTo>
                  <a:pt x="1910" y="254"/>
                </a:lnTo>
                <a:lnTo>
                  <a:pt x="1910" y="254"/>
                </a:lnTo>
                <a:lnTo>
                  <a:pt x="1911" y="256"/>
                </a:lnTo>
                <a:lnTo>
                  <a:pt x="1911" y="256"/>
                </a:lnTo>
                <a:lnTo>
                  <a:pt x="1911" y="257"/>
                </a:lnTo>
                <a:lnTo>
                  <a:pt x="1912" y="260"/>
                </a:lnTo>
                <a:lnTo>
                  <a:pt x="1913" y="261"/>
                </a:lnTo>
                <a:lnTo>
                  <a:pt x="1914" y="264"/>
                </a:lnTo>
                <a:lnTo>
                  <a:pt x="1914" y="265"/>
                </a:lnTo>
                <a:lnTo>
                  <a:pt x="1915" y="270"/>
                </a:lnTo>
                <a:lnTo>
                  <a:pt x="1915" y="270"/>
                </a:lnTo>
                <a:lnTo>
                  <a:pt x="1916" y="270"/>
                </a:lnTo>
                <a:lnTo>
                  <a:pt x="1917" y="275"/>
                </a:lnTo>
                <a:lnTo>
                  <a:pt x="1917" y="275"/>
                </a:lnTo>
                <a:lnTo>
                  <a:pt x="1917" y="275"/>
                </a:lnTo>
                <a:lnTo>
                  <a:pt x="1918" y="270"/>
                </a:lnTo>
                <a:lnTo>
                  <a:pt x="1919" y="267"/>
                </a:lnTo>
                <a:lnTo>
                  <a:pt x="1920" y="221"/>
                </a:lnTo>
                <a:lnTo>
                  <a:pt x="1920" y="207"/>
                </a:lnTo>
                <a:lnTo>
                  <a:pt x="1921" y="114"/>
                </a:lnTo>
                <a:lnTo>
                  <a:pt x="1921" y="96"/>
                </a:lnTo>
                <a:lnTo>
                  <a:pt x="1922" y="35"/>
                </a:lnTo>
                <a:lnTo>
                  <a:pt x="1923" y="30"/>
                </a:lnTo>
                <a:lnTo>
                  <a:pt x="1923" y="27"/>
                </a:lnTo>
                <a:lnTo>
                  <a:pt x="1924" y="38"/>
                </a:lnTo>
                <a:lnTo>
                  <a:pt x="1924" y="44"/>
                </a:lnTo>
                <a:lnTo>
                  <a:pt x="1925" y="88"/>
                </a:lnTo>
                <a:lnTo>
                  <a:pt x="1926" y="95"/>
                </a:lnTo>
                <a:lnTo>
                  <a:pt x="1927" y="130"/>
                </a:lnTo>
                <a:lnTo>
                  <a:pt x="1927" y="135"/>
                </a:lnTo>
                <a:lnTo>
                  <a:pt x="1928" y="153"/>
                </a:lnTo>
                <a:lnTo>
                  <a:pt x="1929" y="154"/>
                </a:lnTo>
                <a:lnTo>
                  <a:pt x="1929" y="157"/>
                </a:lnTo>
                <a:lnTo>
                  <a:pt x="1930" y="157"/>
                </a:lnTo>
                <a:lnTo>
                  <a:pt x="1930" y="158"/>
                </a:lnTo>
                <a:lnTo>
                  <a:pt x="1931" y="154"/>
                </a:lnTo>
                <a:lnTo>
                  <a:pt x="1931" y="154"/>
                </a:lnTo>
                <a:lnTo>
                  <a:pt x="1931" y="151"/>
                </a:lnTo>
                <a:lnTo>
                  <a:pt x="1932" y="152"/>
                </a:lnTo>
                <a:lnTo>
                  <a:pt x="1932" y="150"/>
                </a:lnTo>
                <a:lnTo>
                  <a:pt x="1932" y="151"/>
                </a:lnTo>
                <a:lnTo>
                  <a:pt x="1933" y="153"/>
                </a:lnTo>
                <a:lnTo>
                  <a:pt x="1934" y="168"/>
                </a:lnTo>
                <a:lnTo>
                  <a:pt x="1934" y="174"/>
                </a:lnTo>
                <a:lnTo>
                  <a:pt x="1935" y="187"/>
                </a:lnTo>
                <a:lnTo>
                  <a:pt x="1936" y="189"/>
                </a:lnTo>
                <a:lnTo>
                  <a:pt x="1937" y="193"/>
                </a:lnTo>
                <a:lnTo>
                  <a:pt x="1937" y="192"/>
                </a:lnTo>
                <a:lnTo>
                  <a:pt x="1938" y="187"/>
                </a:lnTo>
                <a:lnTo>
                  <a:pt x="1939" y="187"/>
                </a:lnTo>
                <a:lnTo>
                  <a:pt x="1940" y="182"/>
                </a:lnTo>
                <a:lnTo>
                  <a:pt x="1940" y="182"/>
                </a:lnTo>
                <a:lnTo>
                  <a:pt x="1940" y="182"/>
                </a:lnTo>
                <a:lnTo>
                  <a:pt x="1941" y="185"/>
                </a:lnTo>
                <a:lnTo>
                  <a:pt x="1941" y="186"/>
                </a:lnTo>
                <a:lnTo>
                  <a:pt x="1943" y="194"/>
                </a:lnTo>
                <a:lnTo>
                  <a:pt x="1943" y="196"/>
                </a:lnTo>
                <a:lnTo>
                  <a:pt x="1944" y="209"/>
                </a:lnTo>
                <a:lnTo>
                  <a:pt x="1944" y="212"/>
                </a:lnTo>
                <a:lnTo>
                  <a:pt x="1945" y="220"/>
                </a:lnTo>
                <a:lnTo>
                  <a:pt x="1946" y="222"/>
                </a:lnTo>
                <a:lnTo>
                  <a:pt x="1947" y="228"/>
                </a:lnTo>
                <a:lnTo>
                  <a:pt x="1947" y="231"/>
                </a:lnTo>
                <a:lnTo>
                  <a:pt x="1948" y="237"/>
                </a:lnTo>
                <a:lnTo>
                  <a:pt x="1949" y="237"/>
                </a:lnTo>
                <a:lnTo>
                  <a:pt x="1950" y="239"/>
                </a:lnTo>
                <a:lnTo>
                  <a:pt x="1950" y="241"/>
                </a:lnTo>
                <a:lnTo>
                  <a:pt x="1951" y="243"/>
                </a:lnTo>
                <a:lnTo>
                  <a:pt x="1951" y="243"/>
                </a:lnTo>
                <a:lnTo>
                  <a:pt x="1951" y="244"/>
                </a:lnTo>
                <a:lnTo>
                  <a:pt x="1952" y="243"/>
                </a:lnTo>
                <a:lnTo>
                  <a:pt x="1953" y="247"/>
                </a:lnTo>
                <a:lnTo>
                  <a:pt x="1953" y="246"/>
                </a:lnTo>
                <a:lnTo>
                  <a:pt x="1953" y="246"/>
                </a:lnTo>
                <a:lnTo>
                  <a:pt x="1954" y="248"/>
                </a:lnTo>
                <a:lnTo>
                  <a:pt x="1954" y="246"/>
                </a:lnTo>
                <a:lnTo>
                  <a:pt x="1954" y="247"/>
                </a:lnTo>
                <a:lnTo>
                  <a:pt x="1954" y="246"/>
                </a:lnTo>
                <a:lnTo>
                  <a:pt x="1955" y="248"/>
                </a:lnTo>
                <a:lnTo>
                  <a:pt x="1955" y="247"/>
                </a:lnTo>
                <a:lnTo>
                  <a:pt x="1956" y="248"/>
                </a:lnTo>
                <a:lnTo>
                  <a:pt x="1956" y="248"/>
                </a:lnTo>
                <a:lnTo>
                  <a:pt x="1956" y="248"/>
                </a:lnTo>
                <a:lnTo>
                  <a:pt x="1957" y="248"/>
                </a:lnTo>
                <a:lnTo>
                  <a:pt x="1957" y="249"/>
                </a:lnTo>
                <a:lnTo>
                  <a:pt x="1958" y="248"/>
                </a:lnTo>
                <a:lnTo>
                  <a:pt x="1958" y="250"/>
                </a:lnTo>
                <a:lnTo>
                  <a:pt x="1958" y="249"/>
                </a:lnTo>
                <a:lnTo>
                  <a:pt x="1959" y="250"/>
                </a:lnTo>
                <a:lnTo>
                  <a:pt x="1959" y="249"/>
                </a:lnTo>
                <a:lnTo>
                  <a:pt x="1960" y="251"/>
                </a:lnTo>
                <a:lnTo>
                  <a:pt x="1960" y="253"/>
                </a:lnTo>
                <a:lnTo>
                  <a:pt x="1961" y="256"/>
                </a:lnTo>
                <a:lnTo>
                  <a:pt x="1962" y="257"/>
                </a:lnTo>
                <a:lnTo>
                  <a:pt x="1963" y="263"/>
                </a:lnTo>
                <a:lnTo>
                  <a:pt x="1963" y="264"/>
                </a:lnTo>
                <a:lnTo>
                  <a:pt x="1964" y="268"/>
                </a:lnTo>
                <a:lnTo>
                  <a:pt x="1964" y="269"/>
                </a:lnTo>
                <a:lnTo>
                  <a:pt x="1965" y="271"/>
                </a:lnTo>
                <a:lnTo>
                  <a:pt x="1965" y="270"/>
                </a:lnTo>
                <a:lnTo>
                  <a:pt x="1965" y="269"/>
                </a:lnTo>
                <a:lnTo>
                  <a:pt x="1967" y="245"/>
                </a:lnTo>
                <a:lnTo>
                  <a:pt x="1967" y="234"/>
                </a:lnTo>
                <a:lnTo>
                  <a:pt x="1968" y="152"/>
                </a:lnTo>
                <a:lnTo>
                  <a:pt x="1969" y="134"/>
                </a:lnTo>
                <a:lnTo>
                  <a:pt x="1970" y="50"/>
                </a:lnTo>
                <a:lnTo>
                  <a:pt x="1970" y="41"/>
                </a:lnTo>
                <a:lnTo>
                  <a:pt x="1971" y="24"/>
                </a:lnTo>
                <a:lnTo>
                  <a:pt x="1971" y="26"/>
                </a:lnTo>
                <a:lnTo>
                  <a:pt x="1972" y="29"/>
                </a:lnTo>
                <a:lnTo>
                  <a:pt x="1973" y="66"/>
                </a:lnTo>
                <a:lnTo>
                  <a:pt x="1973" y="74"/>
                </a:lnTo>
                <a:lnTo>
                  <a:pt x="1974" y="114"/>
                </a:lnTo>
                <a:lnTo>
                  <a:pt x="1974" y="120"/>
                </a:lnTo>
                <a:lnTo>
                  <a:pt x="1976" y="144"/>
                </a:lnTo>
                <a:lnTo>
                  <a:pt x="1976" y="146"/>
                </a:lnTo>
                <a:lnTo>
                  <a:pt x="1977" y="155"/>
                </a:lnTo>
                <a:lnTo>
                  <a:pt x="1977" y="153"/>
                </a:lnTo>
                <a:lnTo>
                  <a:pt x="1978" y="154"/>
                </a:lnTo>
                <a:lnTo>
                  <a:pt x="1978" y="152"/>
                </a:lnTo>
                <a:lnTo>
                  <a:pt x="1978" y="152"/>
                </a:lnTo>
                <a:lnTo>
                  <a:pt x="1979" y="151"/>
                </a:lnTo>
                <a:lnTo>
                  <a:pt x="1979" y="148"/>
                </a:lnTo>
                <a:lnTo>
                  <a:pt x="1980" y="148"/>
                </a:lnTo>
                <a:lnTo>
                  <a:pt x="1980" y="149"/>
                </a:lnTo>
                <a:lnTo>
                  <a:pt x="1981" y="159"/>
                </a:lnTo>
                <a:lnTo>
                  <a:pt x="1982" y="163"/>
                </a:lnTo>
                <a:lnTo>
                  <a:pt x="1983" y="183"/>
                </a:lnTo>
                <a:lnTo>
                  <a:pt x="1983" y="186"/>
                </a:lnTo>
                <a:lnTo>
                  <a:pt x="1984" y="192"/>
                </a:lnTo>
                <a:lnTo>
                  <a:pt x="1984" y="192"/>
                </a:lnTo>
                <a:lnTo>
                  <a:pt x="1985" y="192"/>
                </a:lnTo>
                <a:lnTo>
                  <a:pt x="1986" y="188"/>
                </a:lnTo>
                <a:lnTo>
                  <a:pt x="1986" y="187"/>
                </a:lnTo>
                <a:lnTo>
                  <a:pt x="1987" y="182"/>
                </a:lnTo>
                <a:lnTo>
                  <a:pt x="1987" y="181"/>
                </a:lnTo>
                <a:lnTo>
                  <a:pt x="1988" y="182"/>
                </a:lnTo>
                <a:lnTo>
                  <a:pt x="1988" y="182"/>
                </a:lnTo>
                <a:lnTo>
                  <a:pt x="1989" y="182"/>
                </a:lnTo>
                <a:lnTo>
                  <a:pt x="1990" y="190"/>
                </a:lnTo>
                <a:lnTo>
                  <a:pt x="1990" y="192"/>
                </a:lnTo>
                <a:lnTo>
                  <a:pt x="1991" y="204"/>
                </a:lnTo>
                <a:lnTo>
                  <a:pt x="1992" y="206"/>
                </a:lnTo>
                <a:lnTo>
                  <a:pt x="1993" y="218"/>
                </a:lnTo>
                <a:lnTo>
                  <a:pt x="1993" y="219"/>
                </a:lnTo>
                <a:lnTo>
                  <a:pt x="1994" y="226"/>
                </a:lnTo>
                <a:lnTo>
                  <a:pt x="1995" y="228"/>
                </a:lnTo>
                <a:lnTo>
                  <a:pt x="1996" y="234"/>
                </a:lnTo>
                <a:lnTo>
                  <a:pt x="1996" y="236"/>
                </a:lnTo>
                <a:lnTo>
                  <a:pt x="1997" y="241"/>
                </a:lnTo>
                <a:lnTo>
                  <a:pt x="1997" y="241"/>
                </a:lnTo>
                <a:lnTo>
                  <a:pt x="1998" y="243"/>
                </a:lnTo>
                <a:lnTo>
                  <a:pt x="1999" y="243"/>
                </a:lnTo>
                <a:lnTo>
                  <a:pt x="2000" y="246"/>
                </a:lnTo>
                <a:lnTo>
                  <a:pt x="2000" y="244"/>
                </a:lnTo>
                <a:lnTo>
                  <a:pt x="2000" y="247"/>
                </a:lnTo>
                <a:lnTo>
                  <a:pt x="2001" y="247"/>
                </a:lnTo>
                <a:lnTo>
                  <a:pt x="2001" y="249"/>
                </a:lnTo>
                <a:lnTo>
                  <a:pt x="2002" y="248"/>
                </a:lnTo>
                <a:lnTo>
                  <a:pt x="2002" y="248"/>
                </a:lnTo>
                <a:lnTo>
                  <a:pt x="2003" y="250"/>
                </a:lnTo>
                <a:lnTo>
                  <a:pt x="2003" y="248"/>
                </a:lnTo>
                <a:lnTo>
                  <a:pt x="2004" y="251"/>
                </a:lnTo>
                <a:lnTo>
                  <a:pt x="2004" y="251"/>
                </a:lnTo>
                <a:lnTo>
                  <a:pt x="2005" y="251"/>
                </a:lnTo>
                <a:lnTo>
                  <a:pt x="2005" y="250"/>
                </a:lnTo>
                <a:lnTo>
                  <a:pt x="2005" y="252"/>
                </a:lnTo>
                <a:lnTo>
                  <a:pt x="2006" y="252"/>
                </a:lnTo>
                <a:lnTo>
                  <a:pt x="2006" y="252"/>
                </a:lnTo>
                <a:lnTo>
                  <a:pt x="2006" y="251"/>
                </a:lnTo>
                <a:lnTo>
                  <a:pt x="2007" y="254"/>
                </a:lnTo>
                <a:lnTo>
                  <a:pt x="2007" y="254"/>
                </a:lnTo>
                <a:lnTo>
                  <a:pt x="2007" y="256"/>
                </a:lnTo>
                <a:lnTo>
                  <a:pt x="2009" y="258"/>
                </a:lnTo>
                <a:lnTo>
                  <a:pt x="2009" y="257"/>
                </a:lnTo>
                <a:lnTo>
                  <a:pt x="2010" y="263"/>
                </a:lnTo>
                <a:lnTo>
                  <a:pt x="2010" y="264"/>
                </a:lnTo>
                <a:lnTo>
                  <a:pt x="2011" y="263"/>
                </a:lnTo>
                <a:lnTo>
                  <a:pt x="2011" y="267"/>
                </a:lnTo>
                <a:lnTo>
                  <a:pt x="2012" y="267"/>
                </a:lnTo>
                <a:lnTo>
                  <a:pt x="2013" y="273"/>
                </a:lnTo>
                <a:lnTo>
                  <a:pt x="2013" y="273"/>
                </a:lnTo>
                <a:lnTo>
                  <a:pt x="2014" y="274"/>
                </a:lnTo>
                <a:lnTo>
                  <a:pt x="2014" y="270"/>
                </a:lnTo>
                <a:lnTo>
                  <a:pt x="2015" y="268"/>
                </a:lnTo>
                <a:lnTo>
                  <a:pt x="2016" y="232"/>
                </a:lnTo>
                <a:lnTo>
                  <a:pt x="2016" y="218"/>
                </a:lnTo>
                <a:lnTo>
                  <a:pt x="2017" y="126"/>
                </a:lnTo>
                <a:lnTo>
                  <a:pt x="2017" y="108"/>
                </a:lnTo>
                <a:lnTo>
                  <a:pt x="2019" y="36"/>
                </a:lnTo>
                <a:lnTo>
                  <a:pt x="2019" y="28"/>
                </a:lnTo>
                <a:lnTo>
                  <a:pt x="2020" y="21"/>
                </a:lnTo>
                <a:lnTo>
                  <a:pt x="2020" y="26"/>
                </a:lnTo>
                <a:lnTo>
                  <a:pt x="2020" y="30"/>
                </a:lnTo>
                <a:lnTo>
                  <a:pt x="2021" y="71"/>
                </a:lnTo>
                <a:lnTo>
                  <a:pt x="2022" y="80"/>
                </a:lnTo>
                <a:lnTo>
                  <a:pt x="2023" y="117"/>
                </a:lnTo>
                <a:lnTo>
                  <a:pt x="2023" y="121"/>
                </a:lnTo>
                <a:lnTo>
                  <a:pt x="2024" y="140"/>
                </a:lnTo>
                <a:lnTo>
                  <a:pt x="2025" y="142"/>
                </a:lnTo>
                <a:lnTo>
                  <a:pt x="2026" y="148"/>
                </a:lnTo>
                <a:lnTo>
                  <a:pt x="2026" y="149"/>
                </a:lnTo>
                <a:lnTo>
                  <a:pt x="2027" y="145"/>
                </a:lnTo>
                <a:lnTo>
                  <a:pt x="2027" y="145"/>
                </a:lnTo>
                <a:lnTo>
                  <a:pt x="2028" y="144"/>
                </a:lnTo>
                <a:lnTo>
                  <a:pt x="2028" y="141"/>
                </a:lnTo>
                <a:lnTo>
                  <a:pt x="2029" y="141"/>
                </a:lnTo>
                <a:lnTo>
                  <a:pt x="2029" y="142"/>
                </a:lnTo>
                <a:lnTo>
                  <a:pt x="2030" y="155"/>
                </a:lnTo>
                <a:lnTo>
                  <a:pt x="2030" y="159"/>
                </a:lnTo>
                <a:lnTo>
                  <a:pt x="2031" y="179"/>
                </a:lnTo>
                <a:lnTo>
                  <a:pt x="2032" y="182"/>
                </a:lnTo>
                <a:lnTo>
                  <a:pt x="2033" y="188"/>
                </a:lnTo>
                <a:lnTo>
                  <a:pt x="2033" y="188"/>
                </a:lnTo>
                <a:lnTo>
                  <a:pt x="2033" y="187"/>
                </a:lnTo>
                <a:lnTo>
                  <a:pt x="2034" y="189"/>
                </a:lnTo>
                <a:lnTo>
                  <a:pt x="2034" y="187"/>
                </a:lnTo>
                <a:lnTo>
                  <a:pt x="2035" y="187"/>
                </a:lnTo>
                <a:lnTo>
                  <a:pt x="2036" y="182"/>
                </a:lnTo>
                <a:lnTo>
                  <a:pt x="2036" y="182"/>
                </a:lnTo>
                <a:lnTo>
                  <a:pt x="2036" y="182"/>
                </a:lnTo>
                <a:lnTo>
                  <a:pt x="2037" y="185"/>
                </a:lnTo>
                <a:lnTo>
                  <a:pt x="2038" y="185"/>
                </a:lnTo>
                <a:lnTo>
                  <a:pt x="2039" y="191"/>
                </a:lnTo>
                <a:lnTo>
                  <a:pt x="2039" y="194"/>
                </a:lnTo>
                <a:lnTo>
                  <a:pt x="2039" y="193"/>
                </a:lnTo>
                <a:lnTo>
                  <a:pt x="2040" y="204"/>
                </a:lnTo>
                <a:lnTo>
                  <a:pt x="2040" y="205"/>
                </a:lnTo>
                <a:lnTo>
                  <a:pt x="2041" y="216"/>
                </a:lnTo>
                <a:lnTo>
                  <a:pt x="2042" y="218"/>
                </a:lnTo>
                <a:lnTo>
                  <a:pt x="2043" y="227"/>
                </a:lnTo>
                <a:lnTo>
                  <a:pt x="2043" y="229"/>
                </a:lnTo>
                <a:lnTo>
                  <a:pt x="2044" y="234"/>
                </a:lnTo>
                <a:lnTo>
                  <a:pt x="2045" y="235"/>
                </a:lnTo>
                <a:lnTo>
                  <a:pt x="2046" y="239"/>
                </a:lnTo>
                <a:lnTo>
                  <a:pt x="2046" y="239"/>
                </a:lnTo>
                <a:lnTo>
                  <a:pt x="2046" y="241"/>
                </a:lnTo>
                <a:lnTo>
                  <a:pt x="2047" y="240"/>
                </a:lnTo>
                <a:lnTo>
                  <a:pt x="2047" y="243"/>
                </a:lnTo>
                <a:lnTo>
                  <a:pt x="2048" y="244"/>
                </a:lnTo>
                <a:lnTo>
                  <a:pt x="2049" y="247"/>
                </a:lnTo>
                <a:lnTo>
                  <a:pt x="2049" y="246"/>
                </a:lnTo>
                <a:lnTo>
                  <a:pt x="2049" y="248"/>
                </a:lnTo>
                <a:lnTo>
                  <a:pt x="2050" y="248"/>
                </a:lnTo>
                <a:lnTo>
                  <a:pt x="2050" y="249"/>
                </a:lnTo>
                <a:lnTo>
                  <a:pt x="2050" y="248"/>
                </a:lnTo>
                <a:lnTo>
                  <a:pt x="2051" y="250"/>
                </a:lnTo>
                <a:lnTo>
                  <a:pt x="2052" y="250"/>
                </a:lnTo>
                <a:lnTo>
                  <a:pt x="2052" y="251"/>
                </a:lnTo>
                <a:lnTo>
                  <a:pt x="2053" y="250"/>
                </a:lnTo>
                <a:lnTo>
                  <a:pt x="2053" y="253"/>
                </a:lnTo>
                <a:lnTo>
                  <a:pt x="2053" y="252"/>
                </a:lnTo>
                <a:lnTo>
                  <a:pt x="2054" y="251"/>
                </a:lnTo>
                <a:lnTo>
                  <a:pt x="2054" y="254"/>
                </a:lnTo>
                <a:lnTo>
                  <a:pt x="2055" y="253"/>
                </a:lnTo>
                <a:lnTo>
                  <a:pt x="2056" y="256"/>
                </a:lnTo>
                <a:lnTo>
                  <a:pt x="2056" y="257"/>
                </a:lnTo>
                <a:lnTo>
                  <a:pt x="2057" y="256"/>
                </a:lnTo>
                <a:lnTo>
                  <a:pt x="2057" y="259"/>
                </a:lnTo>
                <a:lnTo>
                  <a:pt x="2058" y="260"/>
                </a:lnTo>
                <a:lnTo>
                  <a:pt x="2058" y="260"/>
                </a:lnTo>
                <a:lnTo>
                  <a:pt x="2059" y="263"/>
                </a:lnTo>
                <a:lnTo>
                  <a:pt x="2059" y="264"/>
                </a:lnTo>
                <a:lnTo>
                  <a:pt x="2059" y="263"/>
                </a:lnTo>
                <a:lnTo>
                  <a:pt x="2060" y="267"/>
                </a:lnTo>
                <a:lnTo>
                  <a:pt x="2060" y="268"/>
                </a:lnTo>
                <a:lnTo>
                  <a:pt x="2061" y="271"/>
                </a:lnTo>
                <a:lnTo>
                  <a:pt x="2062" y="270"/>
                </a:lnTo>
                <a:lnTo>
                  <a:pt x="2062" y="273"/>
                </a:lnTo>
                <a:lnTo>
                  <a:pt x="2062" y="272"/>
                </a:lnTo>
                <a:lnTo>
                  <a:pt x="2063" y="275"/>
                </a:lnTo>
                <a:lnTo>
                  <a:pt x="2063" y="275"/>
                </a:lnTo>
                <a:lnTo>
                  <a:pt x="2063" y="277"/>
                </a:lnTo>
                <a:lnTo>
                  <a:pt x="2064" y="269"/>
                </a:lnTo>
                <a:lnTo>
                  <a:pt x="2065" y="262"/>
                </a:lnTo>
                <a:lnTo>
                  <a:pt x="2066" y="208"/>
                </a:lnTo>
                <a:lnTo>
                  <a:pt x="2066" y="191"/>
                </a:lnTo>
                <a:lnTo>
                  <a:pt x="2067" y="98"/>
                </a:lnTo>
                <a:lnTo>
                  <a:pt x="2068" y="80"/>
                </a:lnTo>
                <a:lnTo>
                  <a:pt x="2069" y="29"/>
                </a:lnTo>
                <a:lnTo>
                  <a:pt x="2069" y="25"/>
                </a:lnTo>
                <a:lnTo>
                  <a:pt x="2070" y="39"/>
                </a:lnTo>
                <a:lnTo>
                  <a:pt x="2071" y="48"/>
                </a:lnTo>
                <a:lnTo>
                  <a:pt x="2072" y="89"/>
                </a:lnTo>
                <a:lnTo>
                  <a:pt x="2072" y="99"/>
                </a:lnTo>
                <a:lnTo>
                  <a:pt x="2073" y="130"/>
                </a:lnTo>
                <a:lnTo>
                  <a:pt x="2073" y="136"/>
                </a:lnTo>
                <a:lnTo>
                  <a:pt x="2074" y="149"/>
                </a:lnTo>
                <a:lnTo>
                  <a:pt x="2075" y="151"/>
                </a:lnTo>
                <a:lnTo>
                  <a:pt x="2076" y="156"/>
                </a:lnTo>
                <a:lnTo>
                  <a:pt x="2076" y="155"/>
                </a:lnTo>
                <a:lnTo>
                  <a:pt x="2077" y="153"/>
                </a:lnTo>
                <a:lnTo>
                  <a:pt x="2078" y="152"/>
                </a:lnTo>
                <a:lnTo>
                  <a:pt x="2078" y="151"/>
                </a:lnTo>
                <a:lnTo>
                  <a:pt x="2078" y="153"/>
                </a:lnTo>
                <a:lnTo>
                  <a:pt x="2079" y="152"/>
                </a:lnTo>
                <a:lnTo>
                  <a:pt x="2079" y="154"/>
                </a:lnTo>
                <a:lnTo>
                  <a:pt x="2080" y="170"/>
                </a:lnTo>
                <a:lnTo>
                  <a:pt x="2081" y="175"/>
                </a:lnTo>
                <a:lnTo>
                  <a:pt x="2082" y="190"/>
                </a:lnTo>
                <a:lnTo>
                  <a:pt x="2082" y="190"/>
                </a:lnTo>
                <a:lnTo>
                  <a:pt x="2083" y="194"/>
                </a:lnTo>
                <a:lnTo>
                  <a:pt x="2083" y="193"/>
                </a:lnTo>
                <a:lnTo>
                  <a:pt x="2083" y="193"/>
                </a:lnTo>
                <a:lnTo>
                  <a:pt x="2084" y="195"/>
                </a:lnTo>
                <a:lnTo>
                  <a:pt x="2085" y="191"/>
                </a:lnTo>
                <a:lnTo>
                  <a:pt x="2085" y="191"/>
                </a:lnTo>
                <a:lnTo>
                  <a:pt x="2086" y="187"/>
                </a:lnTo>
                <a:lnTo>
                  <a:pt x="2086" y="189"/>
                </a:lnTo>
                <a:lnTo>
                  <a:pt x="2086" y="188"/>
                </a:lnTo>
                <a:lnTo>
                  <a:pt x="2087" y="190"/>
                </a:lnTo>
                <a:lnTo>
                  <a:pt x="2087" y="190"/>
                </a:lnTo>
                <a:lnTo>
                  <a:pt x="2088" y="192"/>
                </a:lnTo>
                <a:lnTo>
                  <a:pt x="2089" y="201"/>
                </a:lnTo>
                <a:lnTo>
                  <a:pt x="2089" y="202"/>
                </a:lnTo>
                <a:lnTo>
                  <a:pt x="2090" y="214"/>
                </a:lnTo>
                <a:lnTo>
                  <a:pt x="2091" y="216"/>
                </a:lnTo>
                <a:lnTo>
                  <a:pt x="2092" y="225"/>
                </a:lnTo>
                <a:lnTo>
                  <a:pt x="2092" y="226"/>
                </a:lnTo>
                <a:lnTo>
                  <a:pt x="2093" y="235"/>
                </a:lnTo>
                <a:lnTo>
                  <a:pt x="2093" y="237"/>
                </a:lnTo>
                <a:lnTo>
                  <a:pt x="2095" y="241"/>
                </a:lnTo>
                <a:lnTo>
                  <a:pt x="2095" y="242"/>
                </a:lnTo>
                <a:lnTo>
                  <a:pt x="2096" y="247"/>
                </a:lnTo>
                <a:lnTo>
                  <a:pt x="2096" y="246"/>
                </a:lnTo>
                <a:lnTo>
                  <a:pt x="2096" y="245"/>
                </a:lnTo>
                <a:lnTo>
                  <a:pt x="2097" y="249"/>
                </a:lnTo>
                <a:lnTo>
                  <a:pt x="2097" y="249"/>
                </a:lnTo>
                <a:lnTo>
                  <a:pt x="2097" y="250"/>
                </a:lnTo>
                <a:lnTo>
                  <a:pt x="2099" y="253"/>
                </a:lnTo>
                <a:lnTo>
                  <a:pt x="2099" y="253"/>
                </a:lnTo>
                <a:lnTo>
                  <a:pt x="2099" y="252"/>
                </a:lnTo>
                <a:lnTo>
                  <a:pt x="2100" y="255"/>
                </a:lnTo>
                <a:lnTo>
                  <a:pt x="2100" y="255"/>
                </a:lnTo>
                <a:lnTo>
                  <a:pt x="2101" y="255"/>
                </a:lnTo>
                <a:lnTo>
                  <a:pt x="2101" y="257"/>
                </a:lnTo>
                <a:lnTo>
                  <a:pt x="2102" y="256"/>
                </a:lnTo>
                <a:lnTo>
                  <a:pt x="2102" y="258"/>
                </a:lnTo>
                <a:lnTo>
                  <a:pt x="2102" y="257"/>
                </a:lnTo>
                <a:lnTo>
                  <a:pt x="2103" y="257"/>
                </a:lnTo>
                <a:lnTo>
                  <a:pt x="2104" y="259"/>
                </a:lnTo>
                <a:lnTo>
                  <a:pt x="2105" y="261"/>
                </a:lnTo>
                <a:lnTo>
                  <a:pt x="2105" y="261"/>
                </a:lnTo>
                <a:lnTo>
                  <a:pt x="2105" y="259"/>
                </a:lnTo>
                <a:lnTo>
                  <a:pt x="2106" y="263"/>
                </a:lnTo>
                <a:lnTo>
                  <a:pt x="2106" y="263"/>
                </a:lnTo>
                <a:lnTo>
                  <a:pt x="2106" y="263"/>
                </a:lnTo>
                <a:lnTo>
                  <a:pt x="2107" y="267"/>
                </a:lnTo>
                <a:lnTo>
                  <a:pt x="2107" y="267"/>
                </a:lnTo>
                <a:lnTo>
                  <a:pt x="2108" y="268"/>
                </a:lnTo>
                <a:lnTo>
                  <a:pt x="2108" y="267"/>
                </a:lnTo>
                <a:lnTo>
                  <a:pt x="2109" y="270"/>
                </a:lnTo>
                <a:lnTo>
                  <a:pt x="2109" y="270"/>
                </a:lnTo>
                <a:lnTo>
                  <a:pt x="2110" y="274"/>
                </a:lnTo>
                <a:lnTo>
                  <a:pt x="2111" y="275"/>
                </a:lnTo>
                <a:lnTo>
                  <a:pt x="2112" y="279"/>
                </a:lnTo>
                <a:lnTo>
                  <a:pt x="2112" y="281"/>
                </a:lnTo>
                <a:lnTo>
                  <a:pt x="2113" y="283"/>
                </a:lnTo>
                <a:lnTo>
                  <a:pt x="2113" y="283"/>
                </a:lnTo>
                <a:lnTo>
                  <a:pt x="2114" y="283"/>
                </a:lnTo>
                <a:lnTo>
                  <a:pt x="2115" y="270"/>
                </a:lnTo>
                <a:lnTo>
                  <a:pt x="2115" y="265"/>
                </a:lnTo>
                <a:lnTo>
                  <a:pt x="2116" y="201"/>
                </a:lnTo>
                <a:lnTo>
                  <a:pt x="2116" y="183"/>
                </a:lnTo>
                <a:lnTo>
                  <a:pt x="2118" y="93"/>
                </a:lnTo>
                <a:lnTo>
                  <a:pt x="2118" y="79"/>
                </a:lnTo>
                <a:lnTo>
                  <a:pt x="2119" y="39"/>
                </a:lnTo>
                <a:lnTo>
                  <a:pt x="2119" y="37"/>
                </a:lnTo>
                <a:lnTo>
                  <a:pt x="2120" y="59"/>
                </a:lnTo>
                <a:lnTo>
                  <a:pt x="2121" y="67"/>
                </a:lnTo>
                <a:lnTo>
                  <a:pt x="2122" y="104"/>
                </a:lnTo>
                <a:lnTo>
                  <a:pt x="2122" y="112"/>
                </a:lnTo>
                <a:lnTo>
                  <a:pt x="2123" y="147"/>
                </a:lnTo>
                <a:lnTo>
                  <a:pt x="2124" y="153"/>
                </a:lnTo>
                <a:lnTo>
                  <a:pt x="2125" y="168"/>
                </a:lnTo>
                <a:lnTo>
                  <a:pt x="2125" y="170"/>
                </a:lnTo>
                <a:lnTo>
                  <a:pt x="2126" y="175"/>
                </a:lnTo>
                <a:lnTo>
                  <a:pt x="2126" y="175"/>
                </a:lnTo>
                <a:lnTo>
                  <a:pt x="2126" y="175"/>
                </a:lnTo>
                <a:lnTo>
                  <a:pt x="2128" y="170"/>
                </a:lnTo>
                <a:lnTo>
                  <a:pt x="2128" y="171"/>
                </a:lnTo>
                <a:lnTo>
                  <a:pt x="2128" y="169"/>
                </a:lnTo>
                <a:lnTo>
                  <a:pt x="2129" y="174"/>
                </a:lnTo>
                <a:lnTo>
                  <a:pt x="2129" y="179"/>
                </a:lnTo>
                <a:lnTo>
                  <a:pt x="2130" y="178"/>
                </a:lnTo>
                <a:lnTo>
                  <a:pt x="2130" y="192"/>
                </a:lnTo>
                <a:lnTo>
                  <a:pt x="2131" y="197"/>
                </a:lnTo>
                <a:lnTo>
                  <a:pt x="2132" y="207"/>
                </a:lnTo>
                <a:lnTo>
                  <a:pt x="2132" y="206"/>
                </a:lnTo>
                <a:lnTo>
                  <a:pt x="2133" y="207"/>
                </a:lnTo>
                <a:lnTo>
                  <a:pt x="2133" y="205"/>
                </a:lnTo>
                <a:lnTo>
                  <a:pt x="2133" y="205"/>
                </a:lnTo>
                <a:lnTo>
                  <a:pt x="2133" y="204"/>
                </a:lnTo>
                <a:lnTo>
                  <a:pt x="2135" y="199"/>
                </a:lnTo>
                <a:lnTo>
                  <a:pt x="2135" y="197"/>
                </a:lnTo>
                <a:lnTo>
                  <a:pt x="2135" y="195"/>
                </a:lnTo>
                <a:lnTo>
                  <a:pt x="2136" y="196"/>
                </a:lnTo>
                <a:lnTo>
                  <a:pt x="2137" y="195"/>
                </a:lnTo>
                <a:lnTo>
                  <a:pt x="2138" y="199"/>
                </a:lnTo>
                <a:lnTo>
                  <a:pt x="2138" y="201"/>
                </a:lnTo>
                <a:lnTo>
                  <a:pt x="2139" y="209"/>
                </a:lnTo>
                <a:lnTo>
                  <a:pt x="2139" y="209"/>
                </a:lnTo>
                <a:lnTo>
                  <a:pt x="2139" y="214"/>
                </a:lnTo>
                <a:lnTo>
                  <a:pt x="2140" y="224"/>
                </a:lnTo>
                <a:lnTo>
                  <a:pt x="2141" y="226"/>
                </a:lnTo>
                <a:lnTo>
                  <a:pt x="2142" y="236"/>
                </a:lnTo>
                <a:lnTo>
                  <a:pt x="2142" y="237"/>
                </a:lnTo>
                <a:lnTo>
                  <a:pt x="2143" y="243"/>
                </a:lnTo>
                <a:lnTo>
                  <a:pt x="2144" y="243"/>
                </a:lnTo>
                <a:lnTo>
                  <a:pt x="2145" y="249"/>
                </a:lnTo>
                <a:lnTo>
                  <a:pt x="2145" y="249"/>
                </a:lnTo>
                <a:lnTo>
                  <a:pt x="2146" y="253"/>
                </a:lnTo>
                <a:lnTo>
                  <a:pt x="2147" y="254"/>
                </a:lnTo>
                <a:lnTo>
                  <a:pt x="2147" y="254"/>
                </a:lnTo>
                <a:lnTo>
                  <a:pt x="2148" y="256"/>
                </a:lnTo>
                <a:lnTo>
                  <a:pt x="2148" y="256"/>
                </a:lnTo>
                <a:lnTo>
                  <a:pt x="2149" y="258"/>
                </a:lnTo>
                <a:lnTo>
                  <a:pt x="2149" y="258"/>
                </a:lnTo>
                <a:lnTo>
                  <a:pt x="2149" y="259"/>
                </a:lnTo>
                <a:lnTo>
                  <a:pt x="2149" y="258"/>
                </a:lnTo>
                <a:lnTo>
                  <a:pt x="2150" y="260"/>
                </a:lnTo>
                <a:lnTo>
                  <a:pt x="2151" y="261"/>
                </a:lnTo>
                <a:lnTo>
                  <a:pt x="2151" y="259"/>
                </a:lnTo>
                <a:lnTo>
                  <a:pt x="2152" y="263"/>
                </a:lnTo>
                <a:lnTo>
                  <a:pt x="2152" y="264"/>
                </a:lnTo>
                <a:lnTo>
                  <a:pt x="2153" y="263"/>
                </a:lnTo>
                <a:lnTo>
                  <a:pt x="2153" y="264"/>
                </a:lnTo>
                <a:lnTo>
                  <a:pt x="2154" y="264"/>
                </a:lnTo>
                <a:lnTo>
                  <a:pt x="2155" y="267"/>
                </a:lnTo>
                <a:lnTo>
                  <a:pt x="2155" y="268"/>
                </a:lnTo>
                <a:lnTo>
                  <a:pt x="2156" y="267"/>
                </a:lnTo>
                <a:lnTo>
                  <a:pt x="2156" y="269"/>
                </a:lnTo>
                <a:lnTo>
                  <a:pt x="2156" y="269"/>
                </a:lnTo>
                <a:lnTo>
                  <a:pt x="2157" y="269"/>
                </a:lnTo>
                <a:lnTo>
                  <a:pt x="2157" y="271"/>
                </a:lnTo>
                <a:lnTo>
                  <a:pt x="2158" y="270"/>
                </a:lnTo>
                <a:lnTo>
                  <a:pt x="2158" y="270"/>
                </a:lnTo>
                <a:lnTo>
                  <a:pt x="2159" y="276"/>
                </a:lnTo>
                <a:lnTo>
                  <a:pt x="2159" y="276"/>
                </a:lnTo>
                <a:lnTo>
                  <a:pt x="2161" y="281"/>
                </a:lnTo>
                <a:lnTo>
                  <a:pt x="2161" y="281"/>
                </a:lnTo>
                <a:lnTo>
                  <a:pt x="2162" y="284"/>
                </a:lnTo>
                <a:lnTo>
                  <a:pt x="2162" y="284"/>
                </a:lnTo>
                <a:lnTo>
                  <a:pt x="2163" y="272"/>
                </a:lnTo>
                <a:lnTo>
                  <a:pt x="2164" y="265"/>
                </a:lnTo>
                <a:lnTo>
                  <a:pt x="2165" y="198"/>
                </a:lnTo>
                <a:lnTo>
                  <a:pt x="2165" y="181"/>
                </a:lnTo>
                <a:lnTo>
                  <a:pt x="2166" y="92"/>
                </a:lnTo>
                <a:lnTo>
                  <a:pt x="2167" y="77"/>
                </a:lnTo>
                <a:lnTo>
                  <a:pt x="2168" y="43"/>
                </a:lnTo>
                <a:lnTo>
                  <a:pt x="2168" y="43"/>
                </a:lnTo>
                <a:lnTo>
                  <a:pt x="2169" y="70"/>
                </a:lnTo>
                <a:lnTo>
                  <a:pt x="2169" y="77"/>
                </a:lnTo>
                <a:lnTo>
                  <a:pt x="2171" y="111"/>
                </a:lnTo>
                <a:lnTo>
                  <a:pt x="2171" y="119"/>
                </a:lnTo>
                <a:lnTo>
                  <a:pt x="2172" y="151"/>
                </a:lnTo>
                <a:lnTo>
                  <a:pt x="2172" y="156"/>
                </a:lnTo>
                <a:lnTo>
                  <a:pt x="2173" y="172"/>
                </a:lnTo>
                <a:lnTo>
                  <a:pt x="2174" y="175"/>
                </a:lnTo>
                <a:lnTo>
                  <a:pt x="2175" y="177"/>
                </a:lnTo>
                <a:lnTo>
                  <a:pt x="2175" y="177"/>
                </a:lnTo>
                <a:lnTo>
                  <a:pt x="2175" y="177"/>
                </a:lnTo>
                <a:lnTo>
                  <a:pt x="2176" y="174"/>
                </a:lnTo>
                <a:lnTo>
                  <a:pt x="2176" y="175"/>
                </a:lnTo>
                <a:lnTo>
                  <a:pt x="2177" y="175"/>
                </a:lnTo>
                <a:lnTo>
                  <a:pt x="2177" y="173"/>
                </a:lnTo>
                <a:lnTo>
                  <a:pt x="2178" y="178"/>
                </a:lnTo>
                <a:lnTo>
                  <a:pt x="2178" y="181"/>
                </a:lnTo>
                <a:lnTo>
                  <a:pt x="2179" y="196"/>
                </a:lnTo>
                <a:lnTo>
                  <a:pt x="2180" y="199"/>
                </a:lnTo>
                <a:lnTo>
                  <a:pt x="2181" y="208"/>
                </a:lnTo>
                <a:lnTo>
                  <a:pt x="2181" y="208"/>
                </a:lnTo>
                <a:lnTo>
                  <a:pt x="2181" y="209"/>
                </a:lnTo>
                <a:lnTo>
                  <a:pt x="2182" y="207"/>
                </a:lnTo>
                <a:lnTo>
                  <a:pt x="2182" y="207"/>
                </a:lnTo>
                <a:lnTo>
                  <a:pt x="2182" y="207"/>
                </a:lnTo>
                <a:lnTo>
                  <a:pt x="2183" y="203"/>
                </a:lnTo>
                <a:lnTo>
                  <a:pt x="2184" y="201"/>
                </a:lnTo>
                <a:lnTo>
                  <a:pt x="2185" y="198"/>
                </a:lnTo>
                <a:lnTo>
                  <a:pt x="2185" y="200"/>
                </a:lnTo>
                <a:lnTo>
                  <a:pt x="2185" y="199"/>
                </a:lnTo>
                <a:lnTo>
                  <a:pt x="2186" y="203"/>
                </a:lnTo>
                <a:lnTo>
                  <a:pt x="2186" y="203"/>
                </a:lnTo>
                <a:lnTo>
                  <a:pt x="2187" y="204"/>
                </a:lnTo>
                <a:lnTo>
                  <a:pt x="2188" y="213"/>
                </a:lnTo>
                <a:lnTo>
                  <a:pt x="2188" y="217"/>
                </a:lnTo>
                <a:lnTo>
                  <a:pt x="2189" y="229"/>
                </a:lnTo>
                <a:lnTo>
                  <a:pt x="2190" y="231"/>
                </a:lnTo>
                <a:lnTo>
                  <a:pt x="2191" y="239"/>
                </a:lnTo>
                <a:lnTo>
                  <a:pt x="2191" y="238"/>
                </a:lnTo>
                <a:lnTo>
                  <a:pt x="2191" y="241"/>
                </a:lnTo>
                <a:lnTo>
                  <a:pt x="2192" y="248"/>
                </a:lnTo>
                <a:lnTo>
                  <a:pt x="2192" y="249"/>
                </a:lnTo>
                <a:lnTo>
                  <a:pt x="2193" y="253"/>
                </a:lnTo>
                <a:lnTo>
                  <a:pt x="2194" y="253"/>
                </a:lnTo>
                <a:lnTo>
                  <a:pt x="2194" y="255"/>
                </a:lnTo>
                <a:lnTo>
                  <a:pt x="2195" y="258"/>
                </a:lnTo>
                <a:lnTo>
                  <a:pt x="2195" y="258"/>
                </a:lnTo>
                <a:lnTo>
                  <a:pt x="2195" y="259"/>
                </a:lnTo>
                <a:lnTo>
                  <a:pt x="2195" y="257"/>
                </a:lnTo>
                <a:lnTo>
                  <a:pt x="2196" y="262"/>
                </a:lnTo>
                <a:lnTo>
                  <a:pt x="2196" y="261"/>
                </a:lnTo>
                <a:lnTo>
                  <a:pt x="2197" y="261"/>
                </a:lnTo>
                <a:lnTo>
                  <a:pt x="2197" y="265"/>
                </a:lnTo>
                <a:lnTo>
                  <a:pt x="2198" y="263"/>
                </a:lnTo>
                <a:lnTo>
                  <a:pt x="2198" y="263"/>
                </a:lnTo>
                <a:lnTo>
                  <a:pt x="2199" y="267"/>
                </a:lnTo>
                <a:lnTo>
                  <a:pt x="2200" y="264"/>
                </a:lnTo>
                <a:lnTo>
                  <a:pt x="2200" y="266"/>
                </a:lnTo>
                <a:lnTo>
                  <a:pt x="2201" y="266"/>
                </a:lnTo>
                <a:lnTo>
                  <a:pt x="2201" y="266"/>
                </a:lnTo>
                <a:lnTo>
                  <a:pt x="2202" y="269"/>
                </a:lnTo>
                <a:lnTo>
                  <a:pt x="2202" y="269"/>
                </a:lnTo>
                <a:lnTo>
                  <a:pt x="2203" y="269"/>
                </a:lnTo>
                <a:lnTo>
                  <a:pt x="2204" y="270"/>
                </a:lnTo>
                <a:lnTo>
                  <a:pt x="2204" y="269"/>
                </a:lnTo>
                <a:lnTo>
                  <a:pt x="2204" y="270"/>
                </a:lnTo>
                <a:lnTo>
                  <a:pt x="2205" y="273"/>
                </a:lnTo>
                <a:lnTo>
                  <a:pt x="2205" y="272"/>
                </a:lnTo>
                <a:lnTo>
                  <a:pt x="2205" y="274"/>
                </a:lnTo>
                <a:lnTo>
                  <a:pt x="2206" y="276"/>
                </a:lnTo>
                <a:lnTo>
                  <a:pt x="2206" y="275"/>
                </a:lnTo>
                <a:lnTo>
                  <a:pt x="2207" y="276"/>
                </a:lnTo>
                <a:lnTo>
                  <a:pt x="2208" y="280"/>
                </a:lnTo>
                <a:lnTo>
                  <a:pt x="2208" y="278"/>
                </a:lnTo>
                <a:lnTo>
                  <a:pt x="2208" y="279"/>
                </a:lnTo>
                <a:lnTo>
                  <a:pt x="2209" y="283"/>
                </a:lnTo>
                <a:lnTo>
                  <a:pt x="2209" y="283"/>
                </a:lnTo>
                <a:lnTo>
                  <a:pt x="2210" y="284"/>
                </a:lnTo>
                <a:lnTo>
                  <a:pt x="2211" y="289"/>
                </a:lnTo>
                <a:lnTo>
                  <a:pt x="2211" y="289"/>
                </a:lnTo>
                <a:lnTo>
                  <a:pt x="2211" y="289"/>
                </a:lnTo>
                <a:lnTo>
                  <a:pt x="2212" y="284"/>
                </a:lnTo>
                <a:lnTo>
                  <a:pt x="2213" y="281"/>
                </a:lnTo>
                <a:lnTo>
                  <a:pt x="2214" y="232"/>
                </a:lnTo>
                <a:lnTo>
                  <a:pt x="2214" y="217"/>
                </a:lnTo>
                <a:lnTo>
                  <a:pt x="2215" y="126"/>
                </a:lnTo>
                <a:lnTo>
                  <a:pt x="2215" y="109"/>
                </a:lnTo>
                <a:lnTo>
                  <a:pt x="2216" y="51"/>
                </a:lnTo>
                <a:lnTo>
                  <a:pt x="2217" y="46"/>
                </a:lnTo>
                <a:lnTo>
                  <a:pt x="2217" y="43"/>
                </a:lnTo>
                <a:lnTo>
                  <a:pt x="2218" y="47"/>
                </a:lnTo>
                <a:lnTo>
                  <a:pt x="2218" y="54"/>
                </a:lnTo>
                <a:lnTo>
                  <a:pt x="2219" y="93"/>
                </a:lnTo>
                <a:lnTo>
                  <a:pt x="2220" y="101"/>
                </a:lnTo>
                <a:lnTo>
                  <a:pt x="2221" y="138"/>
                </a:lnTo>
                <a:lnTo>
                  <a:pt x="2221" y="144"/>
                </a:lnTo>
                <a:lnTo>
                  <a:pt x="2222" y="165"/>
                </a:lnTo>
                <a:lnTo>
                  <a:pt x="2223" y="167"/>
                </a:lnTo>
                <a:lnTo>
                  <a:pt x="2224" y="175"/>
                </a:lnTo>
                <a:lnTo>
                  <a:pt x="2224" y="175"/>
                </a:lnTo>
                <a:lnTo>
                  <a:pt x="2225" y="173"/>
                </a:lnTo>
                <a:lnTo>
                  <a:pt x="2225" y="172"/>
                </a:lnTo>
                <a:lnTo>
                  <a:pt x="2227" y="170"/>
                </a:lnTo>
                <a:lnTo>
                  <a:pt x="2227" y="170"/>
                </a:lnTo>
                <a:lnTo>
                  <a:pt x="2227" y="171"/>
                </a:lnTo>
                <a:lnTo>
                  <a:pt x="2228" y="183"/>
                </a:lnTo>
                <a:lnTo>
                  <a:pt x="2228" y="185"/>
                </a:lnTo>
                <a:lnTo>
                  <a:pt x="2229" y="197"/>
                </a:lnTo>
                <a:lnTo>
                  <a:pt x="2229" y="199"/>
                </a:lnTo>
                <a:lnTo>
                  <a:pt x="2231" y="206"/>
                </a:lnTo>
                <a:lnTo>
                  <a:pt x="2231" y="205"/>
                </a:lnTo>
                <a:lnTo>
                  <a:pt x="2232" y="202"/>
                </a:lnTo>
                <a:lnTo>
                  <a:pt x="2233" y="203"/>
                </a:lnTo>
                <a:lnTo>
                  <a:pt x="2233" y="200"/>
                </a:lnTo>
                <a:lnTo>
                  <a:pt x="2234" y="200"/>
                </a:lnTo>
                <a:lnTo>
                  <a:pt x="2234" y="201"/>
                </a:lnTo>
                <a:lnTo>
                  <a:pt x="2234" y="199"/>
                </a:lnTo>
                <a:lnTo>
                  <a:pt x="2235" y="201"/>
                </a:lnTo>
                <a:lnTo>
                  <a:pt x="2235" y="202"/>
                </a:lnTo>
                <a:lnTo>
                  <a:pt x="2237" y="210"/>
                </a:lnTo>
                <a:lnTo>
                  <a:pt x="2237" y="213"/>
                </a:lnTo>
                <a:lnTo>
                  <a:pt x="2238" y="223"/>
                </a:lnTo>
                <a:lnTo>
                  <a:pt x="2238" y="226"/>
                </a:lnTo>
                <a:lnTo>
                  <a:pt x="2239" y="235"/>
                </a:lnTo>
                <a:lnTo>
                  <a:pt x="2239" y="235"/>
                </a:lnTo>
                <a:lnTo>
                  <a:pt x="2240" y="237"/>
                </a:lnTo>
                <a:lnTo>
                  <a:pt x="2241" y="244"/>
                </a:lnTo>
                <a:lnTo>
                  <a:pt x="2241" y="246"/>
                </a:lnTo>
                <a:lnTo>
                  <a:pt x="2242" y="250"/>
                </a:lnTo>
                <a:lnTo>
                  <a:pt x="2243" y="251"/>
                </a:lnTo>
                <a:lnTo>
                  <a:pt x="2244" y="257"/>
                </a:lnTo>
                <a:lnTo>
                  <a:pt x="2244" y="257"/>
                </a:lnTo>
                <a:lnTo>
                  <a:pt x="2245" y="260"/>
                </a:lnTo>
                <a:lnTo>
                  <a:pt x="2246" y="262"/>
                </a:lnTo>
                <a:lnTo>
                  <a:pt x="2246" y="260"/>
                </a:lnTo>
                <a:lnTo>
                  <a:pt x="2247" y="263"/>
                </a:lnTo>
                <a:lnTo>
                  <a:pt x="2247" y="263"/>
                </a:lnTo>
                <a:lnTo>
                  <a:pt x="2247" y="265"/>
                </a:lnTo>
                <a:lnTo>
                  <a:pt x="2248" y="265"/>
                </a:lnTo>
                <a:lnTo>
                  <a:pt x="2248" y="265"/>
                </a:lnTo>
                <a:lnTo>
                  <a:pt x="2249" y="267"/>
                </a:lnTo>
                <a:lnTo>
                  <a:pt x="2250" y="266"/>
                </a:lnTo>
                <a:lnTo>
                  <a:pt x="2251" y="269"/>
                </a:lnTo>
                <a:lnTo>
                  <a:pt x="2251" y="268"/>
                </a:lnTo>
                <a:lnTo>
                  <a:pt x="2251" y="268"/>
                </a:lnTo>
                <a:lnTo>
                  <a:pt x="2252" y="270"/>
                </a:lnTo>
                <a:lnTo>
                  <a:pt x="2252" y="269"/>
                </a:lnTo>
                <a:lnTo>
                  <a:pt x="2253" y="269"/>
                </a:lnTo>
                <a:lnTo>
                  <a:pt x="2254" y="272"/>
                </a:lnTo>
                <a:lnTo>
                  <a:pt x="2254" y="273"/>
                </a:lnTo>
                <a:lnTo>
                  <a:pt x="2254" y="272"/>
                </a:lnTo>
                <a:lnTo>
                  <a:pt x="2255" y="275"/>
                </a:lnTo>
                <a:lnTo>
                  <a:pt x="2256" y="275"/>
                </a:lnTo>
                <a:lnTo>
                  <a:pt x="2256" y="274"/>
                </a:lnTo>
                <a:lnTo>
                  <a:pt x="2256" y="277"/>
                </a:lnTo>
                <a:lnTo>
                  <a:pt x="2257" y="277"/>
                </a:lnTo>
                <a:lnTo>
                  <a:pt x="2257" y="278"/>
                </a:lnTo>
                <a:lnTo>
                  <a:pt x="2258" y="283"/>
                </a:lnTo>
                <a:lnTo>
                  <a:pt x="2258" y="282"/>
                </a:lnTo>
                <a:lnTo>
                  <a:pt x="2258" y="282"/>
                </a:lnTo>
                <a:lnTo>
                  <a:pt x="2259" y="286"/>
                </a:lnTo>
                <a:lnTo>
                  <a:pt x="2260" y="287"/>
                </a:lnTo>
                <a:lnTo>
                  <a:pt x="2260" y="287"/>
                </a:lnTo>
                <a:lnTo>
                  <a:pt x="2261" y="290"/>
                </a:lnTo>
                <a:lnTo>
                  <a:pt x="2261" y="291"/>
                </a:lnTo>
                <a:lnTo>
                  <a:pt x="2262" y="291"/>
                </a:lnTo>
                <a:lnTo>
                  <a:pt x="2262" y="288"/>
                </a:lnTo>
                <a:lnTo>
                  <a:pt x="2263" y="285"/>
                </a:lnTo>
                <a:lnTo>
                  <a:pt x="2264" y="242"/>
                </a:lnTo>
                <a:lnTo>
                  <a:pt x="2264" y="228"/>
                </a:lnTo>
                <a:lnTo>
                  <a:pt x="2265" y="155"/>
                </a:lnTo>
                <a:lnTo>
                  <a:pt x="2265" y="137"/>
                </a:lnTo>
                <a:lnTo>
                  <a:pt x="2267" y="59"/>
                </a:lnTo>
                <a:lnTo>
                  <a:pt x="2267" y="51"/>
                </a:lnTo>
                <a:lnTo>
                  <a:pt x="2268" y="35"/>
                </a:lnTo>
                <a:lnTo>
                  <a:pt x="2268" y="37"/>
                </a:lnTo>
                <a:lnTo>
                  <a:pt x="2268" y="40"/>
                </a:lnTo>
                <a:lnTo>
                  <a:pt x="2270" y="69"/>
                </a:lnTo>
                <a:lnTo>
                  <a:pt x="2270" y="77"/>
                </a:lnTo>
                <a:lnTo>
                  <a:pt x="2271" y="111"/>
                </a:lnTo>
                <a:lnTo>
                  <a:pt x="2271" y="116"/>
                </a:lnTo>
                <a:lnTo>
                  <a:pt x="2272" y="138"/>
                </a:lnTo>
                <a:lnTo>
                  <a:pt x="2273" y="142"/>
                </a:lnTo>
                <a:lnTo>
                  <a:pt x="2274" y="149"/>
                </a:lnTo>
                <a:lnTo>
                  <a:pt x="2274" y="151"/>
                </a:lnTo>
                <a:lnTo>
                  <a:pt x="2275" y="151"/>
                </a:lnTo>
                <a:lnTo>
                  <a:pt x="2275" y="152"/>
                </a:lnTo>
                <a:lnTo>
                  <a:pt x="2275" y="151"/>
                </a:lnTo>
                <a:lnTo>
                  <a:pt x="2276" y="151"/>
                </a:lnTo>
                <a:lnTo>
                  <a:pt x="2276" y="151"/>
                </a:lnTo>
                <a:lnTo>
                  <a:pt x="2277" y="154"/>
                </a:lnTo>
                <a:lnTo>
                  <a:pt x="2277" y="155"/>
                </a:lnTo>
                <a:lnTo>
                  <a:pt x="2278" y="162"/>
                </a:lnTo>
                <a:lnTo>
                  <a:pt x="2278" y="168"/>
                </a:lnTo>
                <a:lnTo>
                  <a:pt x="2280" y="183"/>
                </a:lnTo>
                <a:lnTo>
                  <a:pt x="2280" y="186"/>
                </a:lnTo>
                <a:lnTo>
                  <a:pt x="2281" y="191"/>
                </a:lnTo>
                <a:lnTo>
                  <a:pt x="2281" y="191"/>
                </a:lnTo>
                <a:lnTo>
                  <a:pt x="2281" y="191"/>
                </a:lnTo>
                <a:lnTo>
                  <a:pt x="2282" y="188"/>
                </a:lnTo>
                <a:lnTo>
                  <a:pt x="2283" y="188"/>
                </a:lnTo>
                <a:lnTo>
                  <a:pt x="2284" y="185"/>
                </a:lnTo>
                <a:lnTo>
                  <a:pt x="2284" y="183"/>
                </a:lnTo>
                <a:lnTo>
                  <a:pt x="2285" y="185"/>
                </a:lnTo>
                <a:lnTo>
                  <a:pt x="2285" y="184"/>
                </a:lnTo>
                <a:lnTo>
                  <a:pt x="2286" y="187"/>
                </a:lnTo>
                <a:lnTo>
                  <a:pt x="2287" y="195"/>
                </a:lnTo>
                <a:lnTo>
                  <a:pt x="2287" y="197"/>
                </a:lnTo>
                <a:lnTo>
                  <a:pt x="2288" y="210"/>
                </a:lnTo>
                <a:lnTo>
                  <a:pt x="2289" y="211"/>
                </a:lnTo>
                <a:lnTo>
                  <a:pt x="2290" y="220"/>
                </a:lnTo>
                <a:lnTo>
                  <a:pt x="2290" y="222"/>
                </a:lnTo>
                <a:lnTo>
                  <a:pt x="2291" y="230"/>
                </a:lnTo>
                <a:lnTo>
                  <a:pt x="2291" y="230"/>
                </a:lnTo>
                <a:lnTo>
                  <a:pt x="2292" y="238"/>
                </a:lnTo>
                <a:lnTo>
                  <a:pt x="2292" y="238"/>
                </a:lnTo>
                <a:lnTo>
                  <a:pt x="2293" y="240"/>
                </a:lnTo>
                <a:lnTo>
                  <a:pt x="2294" y="246"/>
                </a:lnTo>
                <a:lnTo>
                  <a:pt x="2294" y="246"/>
                </a:lnTo>
                <a:lnTo>
                  <a:pt x="2295" y="248"/>
                </a:lnTo>
                <a:lnTo>
                  <a:pt x="2295" y="247"/>
                </a:lnTo>
                <a:lnTo>
                  <a:pt x="2296" y="249"/>
                </a:lnTo>
                <a:lnTo>
                  <a:pt x="2297" y="252"/>
                </a:lnTo>
                <a:lnTo>
                  <a:pt x="2297" y="252"/>
                </a:lnTo>
                <a:lnTo>
                  <a:pt x="2297" y="251"/>
                </a:lnTo>
                <a:lnTo>
                  <a:pt x="2298" y="255"/>
                </a:lnTo>
                <a:lnTo>
                  <a:pt x="2299" y="254"/>
                </a:lnTo>
                <a:lnTo>
                  <a:pt x="2299" y="255"/>
                </a:lnTo>
                <a:lnTo>
                  <a:pt x="2300" y="255"/>
                </a:lnTo>
                <a:lnTo>
                  <a:pt x="2300" y="256"/>
                </a:lnTo>
                <a:lnTo>
                  <a:pt x="2301" y="259"/>
                </a:lnTo>
                <a:lnTo>
                  <a:pt x="2301" y="259"/>
                </a:lnTo>
                <a:lnTo>
                  <a:pt x="2302" y="258"/>
                </a:lnTo>
                <a:lnTo>
                  <a:pt x="2303" y="261"/>
                </a:lnTo>
                <a:lnTo>
                  <a:pt x="2303" y="261"/>
                </a:lnTo>
                <a:lnTo>
                  <a:pt x="2303" y="260"/>
                </a:lnTo>
                <a:lnTo>
                  <a:pt x="2304" y="263"/>
                </a:lnTo>
                <a:lnTo>
                  <a:pt x="2304" y="263"/>
                </a:lnTo>
                <a:lnTo>
                  <a:pt x="2304" y="263"/>
                </a:lnTo>
                <a:lnTo>
                  <a:pt x="2305" y="265"/>
                </a:lnTo>
                <a:lnTo>
                  <a:pt x="2306" y="268"/>
                </a:lnTo>
                <a:lnTo>
                  <a:pt x="2306" y="266"/>
                </a:lnTo>
                <a:lnTo>
                  <a:pt x="2307" y="269"/>
                </a:lnTo>
                <a:lnTo>
                  <a:pt x="2307" y="270"/>
                </a:lnTo>
                <a:lnTo>
                  <a:pt x="2308" y="270"/>
                </a:lnTo>
                <a:lnTo>
                  <a:pt x="2308" y="273"/>
                </a:lnTo>
                <a:lnTo>
                  <a:pt x="2308" y="273"/>
                </a:lnTo>
                <a:lnTo>
                  <a:pt x="2309" y="275"/>
                </a:lnTo>
                <a:lnTo>
                  <a:pt x="2310" y="278"/>
                </a:lnTo>
                <a:lnTo>
                  <a:pt x="2310" y="278"/>
                </a:lnTo>
                <a:lnTo>
                  <a:pt x="2310" y="281"/>
                </a:lnTo>
                <a:lnTo>
                  <a:pt x="2311" y="285"/>
                </a:lnTo>
                <a:lnTo>
                  <a:pt x="2311" y="285"/>
                </a:lnTo>
                <a:lnTo>
                  <a:pt x="2311" y="286"/>
                </a:lnTo>
                <a:lnTo>
                  <a:pt x="2312" y="287"/>
                </a:lnTo>
                <a:lnTo>
                  <a:pt x="2313" y="285"/>
                </a:lnTo>
                <a:lnTo>
                  <a:pt x="2313" y="281"/>
                </a:lnTo>
                <a:lnTo>
                  <a:pt x="2314" y="259"/>
                </a:lnTo>
                <a:lnTo>
                  <a:pt x="2314" y="248"/>
                </a:lnTo>
                <a:lnTo>
                  <a:pt x="2315" y="171"/>
                </a:lnTo>
                <a:lnTo>
                  <a:pt x="2316" y="155"/>
                </a:lnTo>
                <a:lnTo>
                  <a:pt x="2317" y="83"/>
                </a:lnTo>
                <a:lnTo>
                  <a:pt x="2317" y="72"/>
                </a:lnTo>
                <a:lnTo>
                  <a:pt x="2318" y="58"/>
                </a:lnTo>
                <a:lnTo>
                  <a:pt x="2319" y="63"/>
                </a:lnTo>
                <a:lnTo>
                  <a:pt x="2320" y="96"/>
                </a:lnTo>
                <a:lnTo>
                  <a:pt x="2320" y="103"/>
                </a:lnTo>
                <a:lnTo>
                  <a:pt x="2321" y="145"/>
                </a:lnTo>
                <a:lnTo>
                  <a:pt x="2322" y="149"/>
                </a:lnTo>
                <a:lnTo>
                  <a:pt x="2323" y="177"/>
                </a:lnTo>
                <a:lnTo>
                  <a:pt x="2323" y="182"/>
                </a:lnTo>
                <a:lnTo>
                  <a:pt x="2324" y="195"/>
                </a:lnTo>
                <a:lnTo>
                  <a:pt x="2324" y="194"/>
                </a:lnTo>
                <a:lnTo>
                  <a:pt x="2325" y="196"/>
                </a:lnTo>
                <a:lnTo>
                  <a:pt x="2325" y="196"/>
                </a:lnTo>
                <a:lnTo>
                  <a:pt x="2325" y="198"/>
                </a:lnTo>
                <a:lnTo>
                  <a:pt x="2326" y="196"/>
                </a:lnTo>
                <a:lnTo>
                  <a:pt x="2327" y="200"/>
                </a:lnTo>
                <a:lnTo>
                  <a:pt x="2327" y="200"/>
                </a:lnTo>
                <a:lnTo>
                  <a:pt x="2327" y="201"/>
                </a:lnTo>
                <a:lnTo>
                  <a:pt x="2327" y="201"/>
                </a:lnTo>
                <a:lnTo>
                  <a:pt x="2328" y="211"/>
                </a:lnTo>
                <a:lnTo>
                  <a:pt x="2329" y="212"/>
                </a:lnTo>
                <a:lnTo>
                  <a:pt x="2329" y="221"/>
                </a:lnTo>
                <a:lnTo>
                  <a:pt x="2330" y="221"/>
                </a:lnTo>
                <a:lnTo>
                  <a:pt x="2330" y="223"/>
                </a:lnTo>
                <a:lnTo>
                  <a:pt x="2331" y="226"/>
                </a:lnTo>
                <a:lnTo>
                  <a:pt x="2331" y="226"/>
                </a:lnTo>
                <a:lnTo>
                  <a:pt x="2332" y="225"/>
                </a:lnTo>
                <a:lnTo>
                  <a:pt x="2332" y="222"/>
                </a:lnTo>
                <a:lnTo>
                  <a:pt x="2333" y="222"/>
                </a:lnTo>
                <a:lnTo>
                  <a:pt x="2333" y="220"/>
                </a:lnTo>
                <a:lnTo>
                  <a:pt x="2334" y="214"/>
                </a:lnTo>
                <a:lnTo>
                  <a:pt x="2334" y="214"/>
                </a:lnTo>
                <a:lnTo>
                  <a:pt x="2335" y="213"/>
                </a:lnTo>
                <a:lnTo>
                  <a:pt x="2335" y="214"/>
                </a:lnTo>
                <a:lnTo>
                  <a:pt x="2336" y="214"/>
                </a:lnTo>
                <a:lnTo>
                  <a:pt x="2336" y="214"/>
                </a:lnTo>
                <a:lnTo>
                  <a:pt x="2337" y="223"/>
                </a:lnTo>
                <a:lnTo>
                  <a:pt x="2337" y="225"/>
                </a:lnTo>
                <a:lnTo>
                  <a:pt x="2338" y="232"/>
                </a:lnTo>
                <a:lnTo>
                  <a:pt x="2339" y="236"/>
                </a:lnTo>
                <a:lnTo>
                  <a:pt x="2340" y="247"/>
                </a:lnTo>
                <a:lnTo>
                  <a:pt x="2340" y="249"/>
                </a:lnTo>
                <a:lnTo>
                  <a:pt x="2341" y="259"/>
                </a:lnTo>
                <a:lnTo>
                  <a:pt x="2342" y="259"/>
                </a:lnTo>
                <a:lnTo>
                  <a:pt x="2342" y="259"/>
                </a:lnTo>
                <a:lnTo>
                  <a:pt x="2342" y="265"/>
                </a:lnTo>
                <a:lnTo>
                  <a:pt x="2343" y="265"/>
                </a:lnTo>
                <a:lnTo>
                  <a:pt x="2343" y="267"/>
                </a:lnTo>
                <a:lnTo>
                  <a:pt x="2343" y="267"/>
                </a:lnTo>
                <a:lnTo>
                  <a:pt x="2344" y="270"/>
                </a:lnTo>
                <a:lnTo>
                  <a:pt x="2344" y="270"/>
                </a:lnTo>
                <a:lnTo>
                  <a:pt x="2346" y="276"/>
                </a:lnTo>
                <a:lnTo>
                  <a:pt x="2346" y="277"/>
                </a:lnTo>
                <a:lnTo>
                  <a:pt x="2346" y="276"/>
                </a:lnTo>
                <a:lnTo>
                  <a:pt x="2347" y="277"/>
                </a:lnTo>
                <a:lnTo>
                  <a:pt x="2347" y="277"/>
                </a:lnTo>
                <a:lnTo>
                  <a:pt x="2348" y="280"/>
                </a:lnTo>
                <a:lnTo>
                  <a:pt x="2349" y="279"/>
                </a:lnTo>
                <a:lnTo>
                  <a:pt x="2349" y="281"/>
                </a:lnTo>
                <a:lnTo>
                  <a:pt x="2350" y="280"/>
                </a:lnTo>
                <a:lnTo>
                  <a:pt x="2350" y="280"/>
                </a:lnTo>
                <a:lnTo>
                  <a:pt x="2351" y="280"/>
                </a:lnTo>
                <a:lnTo>
                  <a:pt x="2351" y="281"/>
                </a:lnTo>
                <a:lnTo>
                  <a:pt x="2352" y="280"/>
                </a:lnTo>
                <a:lnTo>
                  <a:pt x="2353" y="281"/>
                </a:lnTo>
                <a:lnTo>
                  <a:pt x="2353" y="281"/>
                </a:lnTo>
                <a:lnTo>
                  <a:pt x="2353" y="283"/>
                </a:lnTo>
                <a:lnTo>
                  <a:pt x="2354" y="282"/>
                </a:lnTo>
                <a:lnTo>
                  <a:pt x="2355" y="282"/>
                </a:lnTo>
                <a:lnTo>
                  <a:pt x="2355" y="282"/>
                </a:lnTo>
                <a:lnTo>
                  <a:pt x="2355" y="283"/>
                </a:lnTo>
                <a:lnTo>
                  <a:pt x="2356" y="283"/>
                </a:lnTo>
                <a:lnTo>
                  <a:pt x="2356" y="284"/>
                </a:lnTo>
                <a:lnTo>
                  <a:pt x="2357" y="287"/>
                </a:lnTo>
                <a:lnTo>
                  <a:pt x="2357" y="287"/>
                </a:lnTo>
                <a:lnTo>
                  <a:pt x="2357" y="287"/>
                </a:lnTo>
                <a:lnTo>
                  <a:pt x="2358" y="291"/>
                </a:lnTo>
                <a:lnTo>
                  <a:pt x="2359" y="293"/>
                </a:lnTo>
                <a:lnTo>
                  <a:pt x="2360" y="296"/>
                </a:lnTo>
                <a:lnTo>
                  <a:pt x="2360" y="296"/>
                </a:lnTo>
                <a:lnTo>
                  <a:pt x="2361" y="297"/>
                </a:lnTo>
                <a:lnTo>
                  <a:pt x="2361" y="293"/>
                </a:lnTo>
                <a:lnTo>
                  <a:pt x="2361" y="291"/>
                </a:lnTo>
                <a:lnTo>
                  <a:pt x="2363" y="257"/>
                </a:lnTo>
                <a:lnTo>
                  <a:pt x="2363" y="246"/>
                </a:lnTo>
                <a:lnTo>
                  <a:pt x="2364" y="163"/>
                </a:lnTo>
                <a:lnTo>
                  <a:pt x="2365" y="145"/>
                </a:lnTo>
                <a:lnTo>
                  <a:pt x="2366" y="82"/>
                </a:lnTo>
                <a:lnTo>
                  <a:pt x="2366" y="75"/>
                </a:lnTo>
                <a:lnTo>
                  <a:pt x="2367" y="66"/>
                </a:lnTo>
                <a:lnTo>
                  <a:pt x="2367" y="72"/>
                </a:lnTo>
                <a:lnTo>
                  <a:pt x="2367" y="75"/>
                </a:lnTo>
                <a:lnTo>
                  <a:pt x="2368" y="112"/>
                </a:lnTo>
                <a:lnTo>
                  <a:pt x="2369" y="121"/>
                </a:lnTo>
                <a:lnTo>
                  <a:pt x="2370" y="161"/>
                </a:lnTo>
                <a:lnTo>
                  <a:pt x="2370" y="165"/>
                </a:lnTo>
                <a:lnTo>
                  <a:pt x="2371" y="189"/>
                </a:lnTo>
                <a:lnTo>
                  <a:pt x="2372" y="192"/>
                </a:lnTo>
                <a:lnTo>
                  <a:pt x="2373" y="202"/>
                </a:lnTo>
                <a:lnTo>
                  <a:pt x="2373" y="202"/>
                </a:lnTo>
                <a:lnTo>
                  <a:pt x="2374" y="205"/>
                </a:lnTo>
                <a:lnTo>
                  <a:pt x="2374" y="203"/>
                </a:lnTo>
                <a:lnTo>
                  <a:pt x="2375" y="204"/>
                </a:lnTo>
                <a:lnTo>
                  <a:pt x="2375" y="203"/>
                </a:lnTo>
                <a:lnTo>
                  <a:pt x="2376" y="205"/>
                </a:lnTo>
                <a:lnTo>
                  <a:pt x="2376" y="205"/>
                </a:lnTo>
                <a:lnTo>
                  <a:pt x="2377" y="216"/>
                </a:lnTo>
                <a:lnTo>
                  <a:pt x="2377" y="217"/>
                </a:lnTo>
                <a:lnTo>
                  <a:pt x="2379" y="226"/>
                </a:lnTo>
                <a:lnTo>
                  <a:pt x="2379" y="227"/>
                </a:lnTo>
                <a:lnTo>
                  <a:pt x="2379" y="227"/>
                </a:lnTo>
                <a:lnTo>
                  <a:pt x="2380" y="224"/>
                </a:lnTo>
                <a:lnTo>
                  <a:pt x="2380" y="224"/>
                </a:lnTo>
                <a:lnTo>
                  <a:pt x="2381" y="219"/>
                </a:lnTo>
                <a:lnTo>
                  <a:pt x="2382" y="218"/>
                </a:lnTo>
                <a:lnTo>
                  <a:pt x="2383" y="213"/>
                </a:lnTo>
                <a:lnTo>
                  <a:pt x="2383" y="213"/>
                </a:lnTo>
                <a:lnTo>
                  <a:pt x="2384" y="212"/>
                </a:lnTo>
                <a:lnTo>
                  <a:pt x="2384" y="214"/>
                </a:lnTo>
                <a:lnTo>
                  <a:pt x="2384" y="214"/>
                </a:lnTo>
                <a:lnTo>
                  <a:pt x="2385" y="216"/>
                </a:lnTo>
                <a:lnTo>
                  <a:pt x="2386" y="221"/>
                </a:lnTo>
                <a:lnTo>
                  <a:pt x="2386" y="225"/>
                </a:lnTo>
                <a:lnTo>
                  <a:pt x="2387" y="237"/>
                </a:lnTo>
                <a:lnTo>
                  <a:pt x="2387" y="240"/>
                </a:lnTo>
                <a:lnTo>
                  <a:pt x="2389" y="250"/>
                </a:lnTo>
                <a:lnTo>
                  <a:pt x="2389" y="252"/>
                </a:lnTo>
                <a:lnTo>
                  <a:pt x="2390" y="260"/>
                </a:lnTo>
                <a:lnTo>
                  <a:pt x="2390" y="262"/>
                </a:lnTo>
                <a:lnTo>
                  <a:pt x="2391" y="267"/>
                </a:lnTo>
                <a:lnTo>
                  <a:pt x="2391" y="267"/>
                </a:lnTo>
                <a:lnTo>
                  <a:pt x="2392" y="269"/>
                </a:lnTo>
                <a:lnTo>
                  <a:pt x="2393" y="272"/>
                </a:lnTo>
                <a:lnTo>
                  <a:pt x="2393" y="271"/>
                </a:lnTo>
                <a:lnTo>
                  <a:pt x="2393" y="273"/>
                </a:lnTo>
                <a:lnTo>
                  <a:pt x="2394" y="277"/>
                </a:lnTo>
                <a:lnTo>
                  <a:pt x="2395" y="276"/>
                </a:lnTo>
                <a:lnTo>
                  <a:pt x="2395" y="277"/>
                </a:lnTo>
                <a:lnTo>
                  <a:pt x="2396" y="277"/>
                </a:lnTo>
                <a:lnTo>
                  <a:pt x="2396" y="278"/>
                </a:lnTo>
                <a:lnTo>
                  <a:pt x="2396" y="277"/>
                </a:lnTo>
                <a:lnTo>
                  <a:pt x="2397" y="278"/>
                </a:lnTo>
                <a:lnTo>
                  <a:pt x="2397" y="280"/>
                </a:lnTo>
                <a:lnTo>
                  <a:pt x="2398" y="277"/>
                </a:lnTo>
                <a:lnTo>
                  <a:pt x="2399" y="279"/>
                </a:lnTo>
                <a:lnTo>
                  <a:pt x="2399" y="278"/>
                </a:lnTo>
                <a:lnTo>
                  <a:pt x="2399" y="280"/>
                </a:lnTo>
                <a:lnTo>
                  <a:pt x="2400" y="278"/>
                </a:lnTo>
                <a:lnTo>
                  <a:pt x="2400" y="280"/>
                </a:lnTo>
                <a:lnTo>
                  <a:pt x="2401" y="281"/>
                </a:lnTo>
                <a:lnTo>
                  <a:pt x="2401" y="280"/>
                </a:lnTo>
                <a:lnTo>
                  <a:pt x="2402" y="281"/>
                </a:lnTo>
                <a:lnTo>
                  <a:pt x="2402" y="280"/>
                </a:lnTo>
                <a:lnTo>
                  <a:pt x="2403" y="283"/>
                </a:lnTo>
                <a:lnTo>
                  <a:pt x="2403" y="284"/>
                </a:lnTo>
                <a:lnTo>
                  <a:pt x="2404" y="287"/>
                </a:lnTo>
                <a:lnTo>
                  <a:pt x="2405" y="287"/>
                </a:lnTo>
                <a:lnTo>
                  <a:pt x="2406" y="293"/>
                </a:lnTo>
                <a:lnTo>
                  <a:pt x="2406" y="294"/>
                </a:lnTo>
                <a:lnTo>
                  <a:pt x="2407" y="295"/>
                </a:lnTo>
                <a:lnTo>
                  <a:pt x="2407" y="294"/>
                </a:lnTo>
                <a:lnTo>
                  <a:pt x="2407" y="294"/>
                </a:lnTo>
                <a:lnTo>
                  <a:pt x="2408" y="293"/>
                </a:lnTo>
                <a:lnTo>
                  <a:pt x="2409" y="271"/>
                </a:lnTo>
                <a:lnTo>
                  <a:pt x="2409" y="263"/>
                </a:lnTo>
                <a:lnTo>
                  <a:pt x="2410" y="208"/>
                </a:lnTo>
                <a:lnTo>
                  <a:pt x="2410" y="189"/>
                </a:lnTo>
                <a:lnTo>
                  <a:pt x="2412" y="106"/>
                </a:lnTo>
                <a:lnTo>
                  <a:pt x="2412" y="95"/>
                </a:lnTo>
                <a:lnTo>
                  <a:pt x="2413" y="59"/>
                </a:lnTo>
                <a:lnTo>
                  <a:pt x="2413" y="61"/>
                </a:lnTo>
                <a:lnTo>
                  <a:pt x="2414" y="80"/>
                </a:lnTo>
                <a:lnTo>
                  <a:pt x="2415" y="87"/>
                </a:lnTo>
                <a:lnTo>
                  <a:pt x="2416" y="123"/>
                </a:lnTo>
                <a:lnTo>
                  <a:pt x="2416" y="130"/>
                </a:lnTo>
                <a:lnTo>
                  <a:pt x="2417" y="160"/>
                </a:lnTo>
                <a:lnTo>
                  <a:pt x="2418" y="164"/>
                </a:lnTo>
                <a:lnTo>
                  <a:pt x="2419" y="180"/>
                </a:lnTo>
                <a:lnTo>
                  <a:pt x="2419" y="180"/>
                </a:lnTo>
                <a:lnTo>
                  <a:pt x="2420" y="185"/>
                </a:lnTo>
                <a:lnTo>
                  <a:pt x="2420" y="185"/>
                </a:lnTo>
                <a:lnTo>
                  <a:pt x="2421" y="186"/>
                </a:lnTo>
                <a:lnTo>
                  <a:pt x="2421" y="184"/>
                </a:lnTo>
                <a:lnTo>
                  <a:pt x="2422" y="184"/>
                </a:lnTo>
                <a:lnTo>
                  <a:pt x="2422" y="183"/>
                </a:lnTo>
                <a:lnTo>
                  <a:pt x="2422" y="182"/>
                </a:lnTo>
                <a:lnTo>
                  <a:pt x="2423" y="185"/>
                </a:lnTo>
                <a:lnTo>
                  <a:pt x="2423" y="185"/>
                </a:lnTo>
                <a:lnTo>
                  <a:pt x="2424" y="200"/>
                </a:lnTo>
                <a:lnTo>
                  <a:pt x="2425" y="203"/>
                </a:lnTo>
                <a:lnTo>
                  <a:pt x="2426" y="213"/>
                </a:lnTo>
                <a:lnTo>
                  <a:pt x="2426" y="215"/>
                </a:lnTo>
                <a:lnTo>
                  <a:pt x="2427" y="218"/>
                </a:lnTo>
                <a:lnTo>
                  <a:pt x="2427" y="217"/>
                </a:lnTo>
                <a:lnTo>
                  <a:pt x="2428" y="218"/>
                </a:lnTo>
                <a:lnTo>
                  <a:pt x="2429" y="215"/>
                </a:lnTo>
                <a:lnTo>
                  <a:pt x="2429" y="215"/>
                </a:lnTo>
                <a:lnTo>
                  <a:pt x="2429" y="215"/>
                </a:lnTo>
                <a:lnTo>
                  <a:pt x="2430" y="212"/>
                </a:lnTo>
                <a:lnTo>
                  <a:pt x="2430" y="214"/>
                </a:lnTo>
                <a:lnTo>
                  <a:pt x="2431" y="212"/>
                </a:lnTo>
                <a:lnTo>
                  <a:pt x="2431" y="212"/>
                </a:lnTo>
                <a:lnTo>
                  <a:pt x="2432" y="215"/>
                </a:lnTo>
                <a:lnTo>
                  <a:pt x="2432" y="217"/>
                </a:lnTo>
                <a:lnTo>
                  <a:pt x="2433" y="223"/>
                </a:lnTo>
                <a:lnTo>
                  <a:pt x="2433" y="224"/>
                </a:lnTo>
                <a:lnTo>
                  <a:pt x="2434" y="235"/>
                </a:lnTo>
                <a:lnTo>
                  <a:pt x="2435" y="238"/>
                </a:lnTo>
                <a:lnTo>
                  <a:pt x="2436" y="246"/>
                </a:lnTo>
                <a:lnTo>
                  <a:pt x="2436" y="249"/>
                </a:lnTo>
                <a:lnTo>
                  <a:pt x="2437" y="257"/>
                </a:lnTo>
                <a:lnTo>
                  <a:pt x="2438" y="259"/>
                </a:lnTo>
                <a:lnTo>
                  <a:pt x="2439" y="264"/>
                </a:lnTo>
                <a:lnTo>
                  <a:pt x="2439" y="264"/>
                </a:lnTo>
                <a:lnTo>
                  <a:pt x="2440" y="269"/>
                </a:lnTo>
                <a:lnTo>
                  <a:pt x="2440" y="269"/>
                </a:lnTo>
                <a:lnTo>
                  <a:pt x="2441" y="270"/>
                </a:lnTo>
                <a:lnTo>
                  <a:pt x="2442" y="273"/>
                </a:lnTo>
                <a:lnTo>
                  <a:pt x="2442" y="272"/>
                </a:lnTo>
                <a:lnTo>
                  <a:pt x="2443" y="277"/>
                </a:lnTo>
                <a:lnTo>
                  <a:pt x="2443" y="276"/>
                </a:lnTo>
                <a:lnTo>
                  <a:pt x="2444" y="276"/>
                </a:lnTo>
                <a:lnTo>
                  <a:pt x="2445" y="277"/>
                </a:lnTo>
                <a:lnTo>
                  <a:pt x="2445" y="277"/>
                </a:lnTo>
                <a:lnTo>
                  <a:pt x="2445" y="277"/>
                </a:lnTo>
                <a:lnTo>
                  <a:pt x="2445" y="278"/>
                </a:lnTo>
                <a:lnTo>
                  <a:pt x="2446" y="276"/>
                </a:lnTo>
                <a:lnTo>
                  <a:pt x="2446" y="277"/>
                </a:lnTo>
                <a:lnTo>
                  <a:pt x="2446" y="277"/>
                </a:lnTo>
                <a:lnTo>
                  <a:pt x="2446" y="276"/>
                </a:lnTo>
                <a:lnTo>
                  <a:pt x="2447" y="277"/>
                </a:lnTo>
                <a:lnTo>
                  <a:pt x="2447" y="277"/>
                </a:lnTo>
                <a:lnTo>
                  <a:pt x="2448" y="277"/>
                </a:lnTo>
                <a:lnTo>
                  <a:pt x="2448" y="279"/>
                </a:lnTo>
                <a:lnTo>
                  <a:pt x="2449" y="279"/>
                </a:lnTo>
                <a:lnTo>
                  <a:pt x="2449" y="280"/>
                </a:lnTo>
                <a:lnTo>
                  <a:pt x="2450" y="279"/>
                </a:lnTo>
                <a:lnTo>
                  <a:pt x="2450" y="282"/>
                </a:lnTo>
                <a:lnTo>
                  <a:pt x="2451" y="282"/>
                </a:lnTo>
                <a:lnTo>
                  <a:pt x="2452" y="286"/>
                </a:lnTo>
                <a:lnTo>
                  <a:pt x="2452" y="286"/>
                </a:lnTo>
                <a:lnTo>
                  <a:pt x="2453" y="291"/>
                </a:lnTo>
                <a:lnTo>
                  <a:pt x="2453" y="291"/>
                </a:lnTo>
                <a:lnTo>
                  <a:pt x="2454" y="294"/>
                </a:lnTo>
                <a:lnTo>
                  <a:pt x="2455" y="293"/>
                </a:lnTo>
                <a:lnTo>
                  <a:pt x="2455" y="291"/>
                </a:lnTo>
                <a:lnTo>
                  <a:pt x="2456" y="264"/>
                </a:lnTo>
                <a:lnTo>
                  <a:pt x="2456" y="254"/>
                </a:lnTo>
                <a:lnTo>
                  <a:pt x="2457" y="193"/>
                </a:lnTo>
                <a:lnTo>
                  <a:pt x="2457" y="175"/>
                </a:lnTo>
                <a:lnTo>
                  <a:pt x="2459" y="96"/>
                </a:lnTo>
                <a:lnTo>
                  <a:pt x="2459" y="84"/>
                </a:lnTo>
                <a:lnTo>
                  <a:pt x="2460" y="61"/>
                </a:lnTo>
                <a:lnTo>
                  <a:pt x="2460" y="61"/>
                </a:lnTo>
                <a:lnTo>
                  <a:pt x="2461" y="61"/>
                </a:lnTo>
                <a:lnTo>
                  <a:pt x="2462" y="88"/>
                </a:lnTo>
                <a:lnTo>
                  <a:pt x="2462" y="95"/>
                </a:lnTo>
                <a:lnTo>
                  <a:pt x="2463" y="134"/>
                </a:lnTo>
                <a:lnTo>
                  <a:pt x="2464" y="141"/>
                </a:lnTo>
                <a:lnTo>
                  <a:pt x="2465" y="167"/>
                </a:lnTo>
                <a:lnTo>
                  <a:pt x="2465" y="170"/>
                </a:lnTo>
                <a:lnTo>
                  <a:pt x="2466" y="183"/>
                </a:lnTo>
                <a:lnTo>
                  <a:pt x="2466" y="185"/>
                </a:lnTo>
                <a:lnTo>
                  <a:pt x="2467" y="187"/>
                </a:lnTo>
                <a:lnTo>
                  <a:pt x="2467" y="187"/>
                </a:lnTo>
                <a:lnTo>
                  <a:pt x="2468" y="186"/>
                </a:lnTo>
                <a:lnTo>
                  <a:pt x="2469" y="187"/>
                </a:lnTo>
                <a:lnTo>
                  <a:pt x="2469" y="184"/>
                </a:lnTo>
                <a:lnTo>
                  <a:pt x="2469" y="186"/>
                </a:lnTo>
                <a:lnTo>
                  <a:pt x="2470" y="185"/>
                </a:lnTo>
                <a:lnTo>
                  <a:pt x="2470" y="190"/>
                </a:lnTo>
                <a:lnTo>
                  <a:pt x="2471" y="191"/>
                </a:lnTo>
                <a:lnTo>
                  <a:pt x="2472" y="206"/>
                </a:lnTo>
                <a:lnTo>
                  <a:pt x="2472" y="209"/>
                </a:lnTo>
                <a:lnTo>
                  <a:pt x="2473" y="217"/>
                </a:lnTo>
                <a:lnTo>
                  <a:pt x="2474" y="217"/>
                </a:lnTo>
                <a:lnTo>
                  <a:pt x="2474" y="219"/>
                </a:lnTo>
                <a:lnTo>
                  <a:pt x="2475" y="218"/>
                </a:lnTo>
                <a:lnTo>
                  <a:pt x="2475" y="217"/>
                </a:lnTo>
                <a:lnTo>
                  <a:pt x="2476" y="212"/>
                </a:lnTo>
                <a:lnTo>
                  <a:pt x="2476" y="212"/>
                </a:lnTo>
                <a:lnTo>
                  <a:pt x="2477" y="212"/>
                </a:lnTo>
                <a:lnTo>
                  <a:pt x="2477" y="211"/>
                </a:lnTo>
                <a:lnTo>
                  <a:pt x="2477" y="211"/>
                </a:lnTo>
                <a:lnTo>
                  <a:pt x="2478" y="211"/>
                </a:lnTo>
                <a:lnTo>
                  <a:pt x="2479" y="215"/>
                </a:lnTo>
                <a:lnTo>
                  <a:pt x="2479" y="215"/>
                </a:lnTo>
                <a:lnTo>
                  <a:pt x="2479" y="216"/>
                </a:lnTo>
                <a:lnTo>
                  <a:pt x="2480" y="226"/>
                </a:lnTo>
                <a:lnTo>
                  <a:pt x="2481" y="229"/>
                </a:lnTo>
                <a:lnTo>
                  <a:pt x="2482" y="237"/>
                </a:lnTo>
                <a:lnTo>
                  <a:pt x="2482" y="239"/>
                </a:lnTo>
                <a:lnTo>
                  <a:pt x="2483" y="248"/>
                </a:lnTo>
                <a:lnTo>
                  <a:pt x="2484" y="249"/>
                </a:lnTo>
                <a:lnTo>
                  <a:pt x="2485" y="257"/>
                </a:lnTo>
                <a:lnTo>
                  <a:pt x="2485" y="258"/>
                </a:lnTo>
                <a:lnTo>
                  <a:pt x="2486" y="264"/>
                </a:lnTo>
                <a:lnTo>
                  <a:pt x="2486" y="263"/>
                </a:lnTo>
                <a:lnTo>
                  <a:pt x="2488" y="267"/>
                </a:lnTo>
                <a:lnTo>
                  <a:pt x="2488" y="268"/>
                </a:lnTo>
                <a:lnTo>
                  <a:pt x="2489" y="268"/>
                </a:lnTo>
                <a:lnTo>
                  <a:pt x="2489" y="270"/>
                </a:lnTo>
                <a:lnTo>
                  <a:pt x="2489" y="269"/>
                </a:lnTo>
                <a:lnTo>
                  <a:pt x="2490" y="271"/>
                </a:lnTo>
                <a:lnTo>
                  <a:pt x="2490" y="270"/>
                </a:lnTo>
                <a:lnTo>
                  <a:pt x="2491" y="270"/>
                </a:lnTo>
                <a:lnTo>
                  <a:pt x="2492" y="276"/>
                </a:lnTo>
                <a:lnTo>
                  <a:pt x="2492" y="273"/>
                </a:lnTo>
                <a:lnTo>
                  <a:pt x="2493" y="275"/>
                </a:lnTo>
                <a:lnTo>
                  <a:pt x="2493" y="275"/>
                </a:lnTo>
                <a:lnTo>
                  <a:pt x="2493" y="274"/>
                </a:lnTo>
                <a:lnTo>
                  <a:pt x="2495" y="277"/>
                </a:lnTo>
                <a:lnTo>
                  <a:pt x="2495" y="277"/>
                </a:lnTo>
                <a:lnTo>
                  <a:pt x="2495" y="277"/>
                </a:lnTo>
                <a:lnTo>
                  <a:pt x="2496" y="277"/>
                </a:lnTo>
                <a:lnTo>
                  <a:pt x="2496" y="278"/>
                </a:lnTo>
                <a:lnTo>
                  <a:pt x="2497" y="280"/>
                </a:lnTo>
                <a:lnTo>
                  <a:pt x="2498" y="280"/>
                </a:lnTo>
                <a:lnTo>
                  <a:pt x="2498" y="281"/>
                </a:lnTo>
                <a:lnTo>
                  <a:pt x="2499" y="285"/>
                </a:lnTo>
                <a:lnTo>
                  <a:pt x="2499" y="285"/>
                </a:lnTo>
                <a:lnTo>
                  <a:pt x="2500" y="288"/>
                </a:lnTo>
                <a:lnTo>
                  <a:pt x="2501" y="289"/>
                </a:lnTo>
                <a:lnTo>
                  <a:pt x="2501" y="290"/>
                </a:lnTo>
                <a:lnTo>
                  <a:pt x="2502" y="282"/>
                </a:lnTo>
                <a:lnTo>
                  <a:pt x="2502" y="277"/>
                </a:lnTo>
                <a:lnTo>
                  <a:pt x="2503" y="228"/>
                </a:lnTo>
                <a:lnTo>
                  <a:pt x="2504" y="212"/>
                </a:lnTo>
                <a:lnTo>
                  <a:pt x="2505" y="126"/>
                </a:lnTo>
                <a:lnTo>
                  <a:pt x="2505" y="110"/>
                </a:lnTo>
                <a:lnTo>
                  <a:pt x="2506" y="63"/>
                </a:lnTo>
                <a:lnTo>
                  <a:pt x="2507" y="59"/>
                </a:lnTo>
                <a:lnTo>
                  <a:pt x="2507" y="52"/>
                </a:lnTo>
                <a:lnTo>
                  <a:pt x="2508" y="60"/>
                </a:lnTo>
                <a:lnTo>
                  <a:pt x="2508" y="66"/>
                </a:lnTo>
                <a:lnTo>
                  <a:pt x="2509" y="102"/>
                </a:lnTo>
                <a:lnTo>
                  <a:pt x="2509" y="110"/>
                </a:lnTo>
                <a:lnTo>
                  <a:pt x="2510" y="146"/>
                </a:lnTo>
                <a:lnTo>
                  <a:pt x="2511" y="151"/>
                </a:lnTo>
                <a:lnTo>
                  <a:pt x="2512" y="171"/>
                </a:lnTo>
                <a:lnTo>
                  <a:pt x="2512" y="175"/>
                </a:lnTo>
                <a:lnTo>
                  <a:pt x="2513" y="181"/>
                </a:lnTo>
                <a:lnTo>
                  <a:pt x="2514" y="180"/>
                </a:lnTo>
                <a:lnTo>
                  <a:pt x="2514" y="182"/>
                </a:lnTo>
                <a:lnTo>
                  <a:pt x="2515" y="181"/>
                </a:lnTo>
                <a:lnTo>
                  <a:pt x="2515" y="182"/>
                </a:lnTo>
                <a:lnTo>
                  <a:pt x="2515" y="181"/>
                </a:lnTo>
                <a:lnTo>
                  <a:pt x="2516" y="182"/>
                </a:lnTo>
                <a:lnTo>
                  <a:pt x="2517" y="182"/>
                </a:lnTo>
                <a:lnTo>
                  <a:pt x="2517" y="192"/>
                </a:lnTo>
                <a:lnTo>
                  <a:pt x="2518" y="192"/>
                </a:lnTo>
                <a:lnTo>
                  <a:pt x="2518" y="195"/>
                </a:lnTo>
                <a:lnTo>
                  <a:pt x="2519" y="209"/>
                </a:lnTo>
                <a:lnTo>
                  <a:pt x="2519" y="209"/>
                </a:lnTo>
                <a:lnTo>
                  <a:pt x="2520" y="211"/>
                </a:lnTo>
                <a:lnTo>
                  <a:pt x="2521" y="211"/>
                </a:lnTo>
                <a:lnTo>
                  <a:pt x="2521" y="211"/>
                </a:lnTo>
                <a:lnTo>
                  <a:pt x="2522" y="207"/>
                </a:lnTo>
                <a:lnTo>
                  <a:pt x="2522" y="205"/>
                </a:lnTo>
                <a:lnTo>
                  <a:pt x="2523" y="203"/>
                </a:lnTo>
                <a:lnTo>
                  <a:pt x="2524" y="201"/>
                </a:lnTo>
                <a:lnTo>
                  <a:pt x="2525" y="204"/>
                </a:lnTo>
                <a:lnTo>
                  <a:pt x="2525" y="207"/>
                </a:lnTo>
                <a:lnTo>
                  <a:pt x="2526" y="214"/>
                </a:lnTo>
                <a:lnTo>
                  <a:pt x="2527" y="216"/>
                </a:lnTo>
                <a:lnTo>
                  <a:pt x="2528" y="228"/>
                </a:lnTo>
                <a:lnTo>
                  <a:pt x="2528" y="230"/>
                </a:lnTo>
                <a:lnTo>
                  <a:pt x="2529" y="238"/>
                </a:lnTo>
                <a:lnTo>
                  <a:pt x="2529" y="240"/>
                </a:lnTo>
                <a:lnTo>
                  <a:pt x="2531" y="248"/>
                </a:lnTo>
                <a:lnTo>
                  <a:pt x="2531" y="250"/>
                </a:lnTo>
                <a:lnTo>
                  <a:pt x="2532" y="255"/>
                </a:lnTo>
                <a:lnTo>
                  <a:pt x="2532" y="256"/>
                </a:lnTo>
                <a:lnTo>
                  <a:pt x="2533" y="260"/>
                </a:lnTo>
                <a:lnTo>
                  <a:pt x="2534" y="261"/>
                </a:lnTo>
                <a:lnTo>
                  <a:pt x="2535" y="264"/>
                </a:lnTo>
                <a:lnTo>
                  <a:pt x="2535" y="265"/>
                </a:lnTo>
                <a:lnTo>
                  <a:pt x="2536" y="268"/>
                </a:lnTo>
                <a:lnTo>
                  <a:pt x="2537" y="268"/>
                </a:lnTo>
                <a:lnTo>
                  <a:pt x="2537" y="267"/>
                </a:lnTo>
                <a:lnTo>
                  <a:pt x="2538" y="268"/>
                </a:lnTo>
                <a:lnTo>
                  <a:pt x="2538" y="268"/>
                </a:lnTo>
                <a:lnTo>
                  <a:pt x="2538" y="269"/>
                </a:lnTo>
                <a:lnTo>
                  <a:pt x="2539" y="269"/>
                </a:lnTo>
                <a:lnTo>
                  <a:pt x="2540" y="269"/>
                </a:lnTo>
                <a:lnTo>
                  <a:pt x="2540" y="268"/>
                </a:lnTo>
                <a:lnTo>
                  <a:pt x="2541" y="270"/>
                </a:lnTo>
                <a:lnTo>
                  <a:pt x="2541" y="269"/>
                </a:lnTo>
                <a:lnTo>
                  <a:pt x="2541" y="271"/>
                </a:lnTo>
                <a:lnTo>
                  <a:pt x="2542" y="270"/>
                </a:lnTo>
                <a:lnTo>
                  <a:pt x="2542" y="270"/>
                </a:lnTo>
                <a:lnTo>
                  <a:pt x="2543" y="274"/>
                </a:lnTo>
                <a:lnTo>
                  <a:pt x="2544" y="275"/>
                </a:lnTo>
                <a:lnTo>
                  <a:pt x="2545" y="278"/>
                </a:lnTo>
                <a:lnTo>
                  <a:pt x="2545" y="278"/>
                </a:lnTo>
                <a:lnTo>
                  <a:pt x="2545" y="278"/>
                </a:lnTo>
                <a:lnTo>
                  <a:pt x="2546" y="282"/>
                </a:lnTo>
                <a:lnTo>
                  <a:pt x="2546" y="282"/>
                </a:lnTo>
                <a:lnTo>
                  <a:pt x="2547" y="284"/>
                </a:lnTo>
                <a:lnTo>
                  <a:pt x="2548" y="274"/>
                </a:lnTo>
                <a:lnTo>
                  <a:pt x="2548" y="268"/>
                </a:lnTo>
                <a:lnTo>
                  <a:pt x="2549" y="215"/>
                </a:lnTo>
                <a:lnTo>
                  <a:pt x="2550" y="199"/>
                </a:lnTo>
                <a:lnTo>
                  <a:pt x="2551" y="113"/>
                </a:lnTo>
                <a:lnTo>
                  <a:pt x="2551" y="97"/>
                </a:lnTo>
                <a:lnTo>
                  <a:pt x="2552" y="53"/>
                </a:lnTo>
                <a:lnTo>
                  <a:pt x="2552" y="51"/>
                </a:lnTo>
                <a:lnTo>
                  <a:pt x="2553" y="50"/>
                </a:lnTo>
                <a:lnTo>
                  <a:pt x="2554" y="59"/>
                </a:lnTo>
                <a:lnTo>
                  <a:pt x="2554" y="64"/>
                </a:lnTo>
                <a:lnTo>
                  <a:pt x="2555" y="102"/>
                </a:lnTo>
                <a:lnTo>
                  <a:pt x="2555" y="110"/>
                </a:lnTo>
                <a:lnTo>
                  <a:pt x="2556" y="142"/>
                </a:lnTo>
                <a:lnTo>
                  <a:pt x="2557" y="148"/>
                </a:lnTo>
                <a:lnTo>
                  <a:pt x="2558" y="168"/>
                </a:lnTo>
                <a:lnTo>
                  <a:pt x="2558" y="169"/>
                </a:lnTo>
                <a:lnTo>
                  <a:pt x="2559" y="177"/>
                </a:lnTo>
                <a:lnTo>
                  <a:pt x="2560" y="177"/>
                </a:lnTo>
                <a:lnTo>
                  <a:pt x="2560" y="179"/>
                </a:lnTo>
                <a:lnTo>
                  <a:pt x="2561" y="177"/>
                </a:lnTo>
                <a:lnTo>
                  <a:pt x="2561" y="175"/>
                </a:lnTo>
                <a:lnTo>
                  <a:pt x="2562" y="179"/>
                </a:lnTo>
                <a:lnTo>
                  <a:pt x="2562" y="183"/>
                </a:lnTo>
                <a:lnTo>
                  <a:pt x="2564" y="196"/>
                </a:lnTo>
                <a:lnTo>
                  <a:pt x="2564" y="199"/>
                </a:lnTo>
                <a:lnTo>
                  <a:pt x="2565" y="207"/>
                </a:lnTo>
                <a:lnTo>
                  <a:pt x="2565" y="208"/>
                </a:lnTo>
                <a:lnTo>
                  <a:pt x="2566" y="209"/>
                </a:lnTo>
                <a:lnTo>
                  <a:pt x="2566" y="207"/>
                </a:lnTo>
                <a:lnTo>
                  <a:pt x="2567" y="207"/>
                </a:lnTo>
                <a:lnTo>
                  <a:pt x="2568" y="203"/>
                </a:lnTo>
                <a:lnTo>
                  <a:pt x="2568" y="202"/>
                </a:lnTo>
                <a:lnTo>
                  <a:pt x="2569" y="199"/>
                </a:lnTo>
                <a:lnTo>
                  <a:pt x="2569" y="199"/>
                </a:lnTo>
                <a:lnTo>
                  <a:pt x="2570" y="198"/>
                </a:lnTo>
                <a:lnTo>
                  <a:pt x="2570" y="198"/>
                </a:lnTo>
                <a:lnTo>
                  <a:pt x="2570" y="201"/>
                </a:lnTo>
                <a:lnTo>
                  <a:pt x="2571" y="201"/>
                </a:lnTo>
                <a:lnTo>
                  <a:pt x="2571" y="203"/>
                </a:lnTo>
                <a:lnTo>
                  <a:pt x="2572" y="212"/>
                </a:lnTo>
                <a:lnTo>
                  <a:pt x="2573" y="215"/>
                </a:lnTo>
                <a:lnTo>
                  <a:pt x="2574" y="226"/>
                </a:lnTo>
                <a:lnTo>
                  <a:pt x="2574" y="227"/>
                </a:lnTo>
                <a:lnTo>
                  <a:pt x="2575" y="237"/>
                </a:lnTo>
                <a:lnTo>
                  <a:pt x="2575" y="238"/>
                </a:lnTo>
                <a:lnTo>
                  <a:pt x="2576" y="246"/>
                </a:lnTo>
                <a:lnTo>
                  <a:pt x="2577" y="248"/>
                </a:lnTo>
                <a:lnTo>
                  <a:pt x="2578" y="253"/>
                </a:lnTo>
                <a:lnTo>
                  <a:pt x="2578" y="252"/>
                </a:lnTo>
                <a:lnTo>
                  <a:pt x="2579" y="257"/>
                </a:lnTo>
                <a:lnTo>
                  <a:pt x="2580" y="257"/>
                </a:lnTo>
                <a:lnTo>
                  <a:pt x="2580" y="261"/>
                </a:lnTo>
                <a:lnTo>
                  <a:pt x="2581" y="259"/>
                </a:lnTo>
                <a:lnTo>
                  <a:pt x="2581" y="262"/>
                </a:lnTo>
                <a:lnTo>
                  <a:pt x="2582" y="264"/>
                </a:lnTo>
                <a:lnTo>
                  <a:pt x="2582" y="264"/>
                </a:lnTo>
                <a:lnTo>
                  <a:pt x="2583" y="264"/>
                </a:lnTo>
                <a:lnTo>
                  <a:pt x="2583" y="265"/>
                </a:lnTo>
                <a:lnTo>
                  <a:pt x="2584" y="264"/>
                </a:lnTo>
                <a:lnTo>
                  <a:pt x="2584" y="264"/>
                </a:lnTo>
                <a:lnTo>
                  <a:pt x="2585" y="267"/>
                </a:lnTo>
                <a:lnTo>
                  <a:pt x="2585" y="265"/>
                </a:lnTo>
                <a:lnTo>
                  <a:pt x="2585" y="265"/>
                </a:lnTo>
                <a:lnTo>
                  <a:pt x="2586" y="264"/>
                </a:lnTo>
                <a:lnTo>
                  <a:pt x="2586" y="265"/>
                </a:lnTo>
                <a:lnTo>
                  <a:pt x="2587" y="265"/>
                </a:lnTo>
                <a:lnTo>
                  <a:pt x="2588" y="268"/>
                </a:lnTo>
                <a:lnTo>
                  <a:pt x="2588" y="267"/>
                </a:lnTo>
                <a:lnTo>
                  <a:pt x="2588" y="268"/>
                </a:lnTo>
                <a:lnTo>
                  <a:pt x="2589" y="272"/>
                </a:lnTo>
                <a:lnTo>
                  <a:pt x="2589" y="270"/>
                </a:lnTo>
                <a:lnTo>
                  <a:pt x="2589" y="272"/>
                </a:lnTo>
                <a:lnTo>
                  <a:pt x="2591" y="276"/>
                </a:lnTo>
                <a:lnTo>
                  <a:pt x="2591" y="276"/>
                </a:lnTo>
                <a:lnTo>
                  <a:pt x="2592" y="279"/>
                </a:lnTo>
                <a:lnTo>
                  <a:pt x="2592" y="277"/>
                </a:lnTo>
                <a:lnTo>
                  <a:pt x="2593" y="277"/>
                </a:lnTo>
                <a:lnTo>
                  <a:pt x="2594" y="259"/>
                </a:lnTo>
                <a:lnTo>
                  <a:pt x="2594" y="251"/>
                </a:lnTo>
                <a:lnTo>
                  <a:pt x="2595" y="182"/>
                </a:lnTo>
                <a:lnTo>
                  <a:pt x="2595" y="164"/>
                </a:lnTo>
                <a:lnTo>
                  <a:pt x="2597" y="84"/>
                </a:lnTo>
                <a:lnTo>
                  <a:pt x="2597" y="72"/>
                </a:lnTo>
                <a:lnTo>
                  <a:pt x="2598" y="46"/>
                </a:lnTo>
                <a:lnTo>
                  <a:pt x="2598" y="47"/>
                </a:lnTo>
                <a:lnTo>
                  <a:pt x="2598" y="48"/>
                </a:lnTo>
                <a:lnTo>
                  <a:pt x="2599" y="74"/>
                </a:lnTo>
                <a:lnTo>
                  <a:pt x="2600" y="81"/>
                </a:lnTo>
                <a:lnTo>
                  <a:pt x="2601" y="119"/>
                </a:lnTo>
                <a:lnTo>
                  <a:pt x="2601" y="126"/>
                </a:lnTo>
                <a:lnTo>
                  <a:pt x="2602" y="149"/>
                </a:lnTo>
                <a:lnTo>
                  <a:pt x="2603" y="153"/>
                </a:lnTo>
                <a:lnTo>
                  <a:pt x="2604" y="171"/>
                </a:lnTo>
                <a:lnTo>
                  <a:pt x="2604" y="173"/>
                </a:lnTo>
                <a:lnTo>
                  <a:pt x="2605" y="177"/>
                </a:lnTo>
                <a:lnTo>
                  <a:pt x="2605" y="177"/>
                </a:lnTo>
                <a:lnTo>
                  <a:pt x="2606" y="179"/>
                </a:lnTo>
                <a:lnTo>
                  <a:pt x="2607" y="179"/>
                </a:lnTo>
                <a:lnTo>
                  <a:pt x="2607" y="179"/>
                </a:lnTo>
                <a:lnTo>
                  <a:pt x="2608" y="187"/>
                </a:lnTo>
                <a:lnTo>
                  <a:pt x="2608" y="191"/>
                </a:lnTo>
                <a:lnTo>
                  <a:pt x="2609" y="203"/>
                </a:lnTo>
                <a:lnTo>
                  <a:pt x="2610" y="205"/>
                </a:lnTo>
                <a:lnTo>
                  <a:pt x="2611" y="208"/>
                </a:lnTo>
                <a:lnTo>
                  <a:pt x="2611" y="208"/>
                </a:lnTo>
                <a:lnTo>
                  <a:pt x="2611" y="208"/>
                </a:lnTo>
                <a:lnTo>
                  <a:pt x="2612" y="203"/>
                </a:lnTo>
                <a:lnTo>
                  <a:pt x="2612" y="203"/>
                </a:lnTo>
                <a:lnTo>
                  <a:pt x="2613" y="201"/>
                </a:lnTo>
                <a:lnTo>
                  <a:pt x="2614" y="196"/>
                </a:lnTo>
                <a:lnTo>
                  <a:pt x="2614" y="198"/>
                </a:lnTo>
                <a:lnTo>
                  <a:pt x="2614" y="197"/>
                </a:lnTo>
                <a:lnTo>
                  <a:pt x="2615" y="198"/>
                </a:lnTo>
                <a:lnTo>
                  <a:pt x="2616" y="198"/>
                </a:lnTo>
                <a:lnTo>
                  <a:pt x="2617" y="206"/>
                </a:lnTo>
                <a:lnTo>
                  <a:pt x="2617" y="208"/>
                </a:lnTo>
                <a:lnTo>
                  <a:pt x="2618" y="218"/>
                </a:lnTo>
                <a:lnTo>
                  <a:pt x="2618" y="220"/>
                </a:lnTo>
                <a:lnTo>
                  <a:pt x="2619" y="231"/>
                </a:lnTo>
                <a:lnTo>
                  <a:pt x="2620" y="233"/>
                </a:lnTo>
                <a:lnTo>
                  <a:pt x="2621" y="242"/>
                </a:lnTo>
                <a:lnTo>
                  <a:pt x="2621" y="244"/>
                </a:lnTo>
                <a:lnTo>
                  <a:pt x="2622" y="251"/>
                </a:lnTo>
                <a:lnTo>
                  <a:pt x="2623" y="252"/>
                </a:lnTo>
                <a:lnTo>
                  <a:pt x="2624" y="256"/>
                </a:lnTo>
                <a:lnTo>
                  <a:pt x="2624" y="256"/>
                </a:lnTo>
                <a:lnTo>
                  <a:pt x="2624" y="257"/>
                </a:lnTo>
                <a:lnTo>
                  <a:pt x="2625" y="260"/>
                </a:lnTo>
                <a:lnTo>
                  <a:pt x="2625" y="261"/>
                </a:lnTo>
                <a:lnTo>
                  <a:pt x="2626" y="261"/>
                </a:lnTo>
                <a:lnTo>
                  <a:pt x="2627" y="263"/>
                </a:lnTo>
                <a:lnTo>
                  <a:pt x="2627" y="264"/>
                </a:lnTo>
                <a:lnTo>
                  <a:pt x="2627" y="263"/>
                </a:lnTo>
                <a:lnTo>
                  <a:pt x="2628" y="265"/>
                </a:lnTo>
                <a:lnTo>
                  <a:pt x="2628" y="265"/>
                </a:lnTo>
                <a:lnTo>
                  <a:pt x="2628" y="265"/>
                </a:lnTo>
                <a:lnTo>
                  <a:pt x="2629" y="264"/>
                </a:lnTo>
                <a:lnTo>
                  <a:pt x="2630" y="266"/>
                </a:lnTo>
                <a:lnTo>
                  <a:pt x="2630" y="267"/>
                </a:lnTo>
                <a:lnTo>
                  <a:pt x="2630" y="265"/>
                </a:lnTo>
                <a:lnTo>
                  <a:pt x="2631" y="265"/>
                </a:lnTo>
                <a:lnTo>
                  <a:pt x="2631" y="266"/>
                </a:lnTo>
                <a:lnTo>
                  <a:pt x="2631" y="265"/>
                </a:lnTo>
                <a:lnTo>
                  <a:pt x="2632" y="267"/>
                </a:lnTo>
                <a:lnTo>
                  <a:pt x="2632" y="267"/>
                </a:lnTo>
                <a:lnTo>
                  <a:pt x="2633" y="268"/>
                </a:lnTo>
                <a:lnTo>
                  <a:pt x="2633" y="269"/>
                </a:lnTo>
                <a:lnTo>
                  <a:pt x="2634" y="269"/>
                </a:lnTo>
                <a:lnTo>
                  <a:pt x="2634" y="269"/>
                </a:lnTo>
                <a:lnTo>
                  <a:pt x="2635" y="273"/>
                </a:lnTo>
                <a:lnTo>
                  <a:pt x="2636" y="274"/>
                </a:lnTo>
                <a:lnTo>
                  <a:pt x="2636" y="277"/>
                </a:lnTo>
                <a:lnTo>
                  <a:pt x="2637" y="277"/>
                </a:lnTo>
                <a:lnTo>
                  <a:pt x="2637" y="278"/>
                </a:lnTo>
                <a:lnTo>
                  <a:pt x="2638" y="282"/>
                </a:lnTo>
                <a:lnTo>
                  <a:pt x="2638" y="281"/>
                </a:lnTo>
                <a:lnTo>
                  <a:pt x="2638" y="282"/>
                </a:lnTo>
                <a:lnTo>
                  <a:pt x="2640" y="272"/>
                </a:lnTo>
                <a:lnTo>
                  <a:pt x="2640" y="267"/>
                </a:lnTo>
                <a:lnTo>
                  <a:pt x="2641" y="211"/>
                </a:lnTo>
                <a:lnTo>
                  <a:pt x="2641" y="196"/>
                </a:lnTo>
                <a:lnTo>
                  <a:pt x="2642" y="111"/>
                </a:lnTo>
                <a:lnTo>
                  <a:pt x="2643" y="96"/>
                </a:lnTo>
                <a:lnTo>
                  <a:pt x="2644" y="54"/>
                </a:lnTo>
                <a:lnTo>
                  <a:pt x="2644" y="53"/>
                </a:lnTo>
                <a:lnTo>
                  <a:pt x="2645" y="70"/>
                </a:lnTo>
                <a:lnTo>
                  <a:pt x="2646" y="78"/>
                </a:lnTo>
                <a:lnTo>
                  <a:pt x="2647" y="118"/>
                </a:lnTo>
                <a:lnTo>
                  <a:pt x="2647" y="124"/>
                </a:lnTo>
                <a:lnTo>
                  <a:pt x="2648" y="157"/>
                </a:lnTo>
                <a:lnTo>
                  <a:pt x="2649" y="161"/>
                </a:lnTo>
                <a:lnTo>
                  <a:pt x="2650" y="179"/>
                </a:lnTo>
                <a:lnTo>
                  <a:pt x="2650" y="180"/>
                </a:lnTo>
                <a:lnTo>
                  <a:pt x="2651" y="188"/>
                </a:lnTo>
                <a:lnTo>
                  <a:pt x="2651" y="187"/>
                </a:lnTo>
                <a:lnTo>
                  <a:pt x="2652" y="189"/>
                </a:lnTo>
                <a:lnTo>
                  <a:pt x="2652" y="189"/>
                </a:lnTo>
                <a:lnTo>
                  <a:pt x="2653" y="189"/>
                </a:lnTo>
                <a:lnTo>
                  <a:pt x="2654" y="195"/>
                </a:lnTo>
                <a:lnTo>
                  <a:pt x="2654" y="198"/>
                </a:lnTo>
                <a:lnTo>
                  <a:pt x="2655" y="208"/>
                </a:lnTo>
                <a:lnTo>
                  <a:pt x="2656" y="212"/>
                </a:lnTo>
                <a:lnTo>
                  <a:pt x="2656" y="211"/>
                </a:lnTo>
                <a:lnTo>
                  <a:pt x="2656" y="214"/>
                </a:lnTo>
                <a:lnTo>
                  <a:pt x="2657" y="213"/>
                </a:lnTo>
                <a:lnTo>
                  <a:pt x="2657" y="213"/>
                </a:lnTo>
                <a:lnTo>
                  <a:pt x="2658" y="209"/>
                </a:lnTo>
                <a:lnTo>
                  <a:pt x="2658" y="209"/>
                </a:lnTo>
                <a:lnTo>
                  <a:pt x="2659" y="207"/>
                </a:lnTo>
                <a:lnTo>
                  <a:pt x="2660" y="199"/>
                </a:lnTo>
                <a:lnTo>
                  <a:pt x="2660" y="198"/>
                </a:lnTo>
                <a:lnTo>
                  <a:pt x="2661" y="196"/>
                </a:lnTo>
                <a:lnTo>
                  <a:pt x="2661" y="196"/>
                </a:lnTo>
                <a:lnTo>
                  <a:pt x="2661" y="196"/>
                </a:lnTo>
                <a:lnTo>
                  <a:pt x="2663" y="200"/>
                </a:lnTo>
                <a:lnTo>
                  <a:pt x="2663" y="203"/>
                </a:lnTo>
                <a:lnTo>
                  <a:pt x="2664" y="213"/>
                </a:lnTo>
                <a:lnTo>
                  <a:pt x="2664" y="215"/>
                </a:lnTo>
                <a:lnTo>
                  <a:pt x="2665" y="228"/>
                </a:lnTo>
                <a:lnTo>
                  <a:pt x="2666" y="230"/>
                </a:lnTo>
                <a:lnTo>
                  <a:pt x="2667" y="239"/>
                </a:lnTo>
                <a:lnTo>
                  <a:pt x="2667" y="240"/>
                </a:lnTo>
                <a:lnTo>
                  <a:pt x="2668" y="248"/>
                </a:lnTo>
                <a:lnTo>
                  <a:pt x="2669" y="250"/>
                </a:lnTo>
                <a:lnTo>
                  <a:pt x="2670" y="255"/>
                </a:lnTo>
                <a:lnTo>
                  <a:pt x="2670" y="255"/>
                </a:lnTo>
                <a:lnTo>
                  <a:pt x="2670" y="256"/>
                </a:lnTo>
                <a:lnTo>
                  <a:pt x="2671" y="259"/>
                </a:lnTo>
                <a:lnTo>
                  <a:pt x="2671" y="260"/>
                </a:lnTo>
                <a:lnTo>
                  <a:pt x="2673" y="264"/>
                </a:lnTo>
                <a:lnTo>
                  <a:pt x="2673" y="264"/>
                </a:lnTo>
                <a:lnTo>
                  <a:pt x="2673" y="264"/>
                </a:lnTo>
                <a:lnTo>
                  <a:pt x="2673" y="263"/>
                </a:lnTo>
                <a:lnTo>
                  <a:pt x="2674" y="264"/>
                </a:lnTo>
                <a:lnTo>
                  <a:pt x="2674" y="264"/>
                </a:lnTo>
                <a:lnTo>
                  <a:pt x="2675" y="265"/>
                </a:lnTo>
                <a:lnTo>
                  <a:pt x="2675" y="264"/>
                </a:lnTo>
                <a:lnTo>
                  <a:pt x="2676" y="264"/>
                </a:lnTo>
                <a:lnTo>
                  <a:pt x="2677" y="266"/>
                </a:lnTo>
                <a:lnTo>
                  <a:pt x="2677" y="265"/>
                </a:lnTo>
                <a:lnTo>
                  <a:pt x="2678" y="263"/>
                </a:lnTo>
                <a:lnTo>
                  <a:pt x="2678" y="264"/>
                </a:lnTo>
                <a:lnTo>
                  <a:pt x="2679" y="265"/>
                </a:lnTo>
                <a:lnTo>
                  <a:pt x="2680" y="268"/>
                </a:lnTo>
                <a:lnTo>
                  <a:pt x="2680" y="267"/>
                </a:lnTo>
                <a:lnTo>
                  <a:pt x="2680" y="268"/>
                </a:lnTo>
                <a:lnTo>
                  <a:pt x="2681" y="272"/>
                </a:lnTo>
                <a:lnTo>
                  <a:pt x="2681" y="272"/>
                </a:lnTo>
                <a:lnTo>
                  <a:pt x="2682" y="273"/>
                </a:lnTo>
                <a:lnTo>
                  <a:pt x="2683" y="277"/>
                </a:lnTo>
                <a:lnTo>
                  <a:pt x="2683" y="277"/>
                </a:lnTo>
                <a:lnTo>
                  <a:pt x="2684" y="267"/>
                </a:lnTo>
                <a:lnTo>
                  <a:pt x="2684" y="261"/>
                </a:lnTo>
                <a:lnTo>
                  <a:pt x="2685" y="217"/>
                </a:lnTo>
                <a:lnTo>
                  <a:pt x="2686" y="201"/>
                </a:lnTo>
                <a:lnTo>
                  <a:pt x="2687" y="112"/>
                </a:lnTo>
                <a:lnTo>
                  <a:pt x="2687" y="97"/>
                </a:lnTo>
                <a:lnTo>
                  <a:pt x="2688" y="46"/>
                </a:lnTo>
                <a:lnTo>
                  <a:pt x="2689" y="43"/>
                </a:lnTo>
                <a:lnTo>
                  <a:pt x="2689" y="43"/>
                </a:lnTo>
                <a:lnTo>
                  <a:pt x="2690" y="55"/>
                </a:lnTo>
                <a:lnTo>
                  <a:pt x="2690" y="63"/>
                </a:lnTo>
                <a:lnTo>
                  <a:pt x="2691" y="101"/>
                </a:lnTo>
                <a:lnTo>
                  <a:pt x="2692" y="108"/>
                </a:lnTo>
                <a:lnTo>
                  <a:pt x="2693" y="143"/>
                </a:lnTo>
                <a:lnTo>
                  <a:pt x="2693" y="148"/>
                </a:lnTo>
                <a:lnTo>
                  <a:pt x="2694" y="166"/>
                </a:lnTo>
                <a:lnTo>
                  <a:pt x="2694" y="168"/>
                </a:lnTo>
                <a:lnTo>
                  <a:pt x="2695" y="175"/>
                </a:lnTo>
                <a:lnTo>
                  <a:pt x="2696" y="176"/>
                </a:lnTo>
                <a:lnTo>
                  <a:pt x="2696" y="175"/>
                </a:lnTo>
                <a:lnTo>
                  <a:pt x="2697" y="177"/>
                </a:lnTo>
                <a:lnTo>
                  <a:pt x="2697" y="176"/>
                </a:lnTo>
                <a:lnTo>
                  <a:pt x="2698" y="180"/>
                </a:lnTo>
                <a:lnTo>
                  <a:pt x="2698" y="179"/>
                </a:lnTo>
                <a:lnTo>
                  <a:pt x="2699" y="182"/>
                </a:lnTo>
                <a:lnTo>
                  <a:pt x="2700" y="198"/>
                </a:lnTo>
                <a:lnTo>
                  <a:pt x="2700" y="200"/>
                </a:lnTo>
                <a:lnTo>
                  <a:pt x="2701" y="208"/>
                </a:lnTo>
                <a:lnTo>
                  <a:pt x="2702" y="208"/>
                </a:lnTo>
                <a:lnTo>
                  <a:pt x="2702" y="208"/>
                </a:lnTo>
                <a:lnTo>
                  <a:pt x="2703" y="205"/>
                </a:lnTo>
                <a:lnTo>
                  <a:pt x="2703" y="206"/>
                </a:lnTo>
                <a:lnTo>
                  <a:pt x="2704" y="199"/>
                </a:lnTo>
                <a:lnTo>
                  <a:pt x="2704" y="199"/>
                </a:lnTo>
                <a:lnTo>
                  <a:pt x="2705" y="195"/>
                </a:lnTo>
                <a:lnTo>
                  <a:pt x="2706" y="196"/>
                </a:lnTo>
                <a:lnTo>
                  <a:pt x="2706" y="196"/>
                </a:lnTo>
                <a:lnTo>
                  <a:pt x="2706" y="195"/>
                </a:lnTo>
                <a:lnTo>
                  <a:pt x="2707" y="200"/>
                </a:lnTo>
                <a:lnTo>
                  <a:pt x="2707" y="203"/>
                </a:lnTo>
                <a:lnTo>
                  <a:pt x="2708" y="213"/>
                </a:lnTo>
                <a:lnTo>
                  <a:pt x="2709" y="215"/>
                </a:lnTo>
                <a:lnTo>
                  <a:pt x="2710" y="225"/>
                </a:lnTo>
                <a:lnTo>
                  <a:pt x="2710" y="227"/>
                </a:lnTo>
                <a:lnTo>
                  <a:pt x="2711" y="238"/>
                </a:lnTo>
                <a:lnTo>
                  <a:pt x="2712" y="240"/>
                </a:lnTo>
                <a:lnTo>
                  <a:pt x="2713" y="247"/>
                </a:lnTo>
                <a:lnTo>
                  <a:pt x="2713" y="248"/>
                </a:lnTo>
                <a:lnTo>
                  <a:pt x="2714" y="254"/>
                </a:lnTo>
                <a:lnTo>
                  <a:pt x="2714" y="254"/>
                </a:lnTo>
                <a:lnTo>
                  <a:pt x="2714" y="256"/>
                </a:lnTo>
                <a:lnTo>
                  <a:pt x="2716" y="259"/>
                </a:lnTo>
                <a:lnTo>
                  <a:pt x="2716" y="259"/>
                </a:lnTo>
                <a:lnTo>
                  <a:pt x="2717" y="262"/>
                </a:lnTo>
                <a:lnTo>
                  <a:pt x="2717" y="261"/>
                </a:lnTo>
                <a:lnTo>
                  <a:pt x="2717" y="261"/>
                </a:lnTo>
                <a:lnTo>
                  <a:pt x="2718" y="265"/>
                </a:lnTo>
                <a:lnTo>
                  <a:pt x="2718" y="265"/>
                </a:lnTo>
                <a:lnTo>
                  <a:pt x="2719" y="264"/>
                </a:lnTo>
                <a:lnTo>
                  <a:pt x="2720" y="266"/>
                </a:lnTo>
                <a:lnTo>
                  <a:pt x="2720" y="264"/>
                </a:lnTo>
                <a:lnTo>
                  <a:pt x="2720" y="265"/>
                </a:lnTo>
                <a:lnTo>
                  <a:pt x="2721" y="265"/>
                </a:lnTo>
                <a:lnTo>
                  <a:pt x="2721" y="266"/>
                </a:lnTo>
                <a:lnTo>
                  <a:pt x="2721" y="266"/>
                </a:lnTo>
                <a:lnTo>
                  <a:pt x="2722" y="265"/>
                </a:lnTo>
                <a:lnTo>
                  <a:pt x="2722" y="264"/>
                </a:lnTo>
                <a:lnTo>
                  <a:pt x="2722" y="267"/>
                </a:lnTo>
                <a:lnTo>
                  <a:pt x="2723" y="266"/>
                </a:lnTo>
                <a:lnTo>
                  <a:pt x="2723" y="265"/>
                </a:lnTo>
                <a:lnTo>
                  <a:pt x="2724" y="268"/>
                </a:lnTo>
                <a:lnTo>
                  <a:pt x="2724" y="268"/>
                </a:lnTo>
                <a:lnTo>
                  <a:pt x="2725" y="269"/>
                </a:lnTo>
                <a:lnTo>
                  <a:pt x="2725" y="268"/>
                </a:lnTo>
                <a:lnTo>
                  <a:pt x="2726" y="271"/>
                </a:lnTo>
                <a:lnTo>
                  <a:pt x="2726" y="272"/>
                </a:lnTo>
                <a:lnTo>
                  <a:pt x="2727" y="277"/>
                </a:lnTo>
                <a:lnTo>
                  <a:pt x="2727" y="277"/>
                </a:lnTo>
                <a:lnTo>
                  <a:pt x="2728" y="281"/>
                </a:lnTo>
                <a:lnTo>
                  <a:pt x="2728" y="280"/>
                </a:lnTo>
                <a:lnTo>
                  <a:pt x="2729" y="279"/>
                </a:lnTo>
                <a:lnTo>
                  <a:pt x="2730" y="265"/>
                </a:lnTo>
                <a:lnTo>
                  <a:pt x="2730" y="259"/>
                </a:lnTo>
                <a:lnTo>
                  <a:pt x="2731" y="191"/>
                </a:lnTo>
                <a:lnTo>
                  <a:pt x="2732" y="173"/>
                </a:lnTo>
                <a:lnTo>
                  <a:pt x="2733" y="100"/>
                </a:lnTo>
                <a:lnTo>
                  <a:pt x="2733" y="84"/>
                </a:lnTo>
                <a:lnTo>
                  <a:pt x="2734" y="39"/>
                </a:lnTo>
                <a:lnTo>
                  <a:pt x="2735" y="37"/>
                </a:lnTo>
                <a:lnTo>
                  <a:pt x="2735" y="36"/>
                </a:lnTo>
                <a:lnTo>
                  <a:pt x="2736" y="53"/>
                </a:lnTo>
                <a:lnTo>
                  <a:pt x="2736" y="61"/>
                </a:lnTo>
                <a:lnTo>
                  <a:pt x="2737" y="100"/>
                </a:lnTo>
                <a:lnTo>
                  <a:pt x="2737" y="108"/>
                </a:lnTo>
                <a:lnTo>
                  <a:pt x="2739" y="138"/>
                </a:lnTo>
                <a:lnTo>
                  <a:pt x="2739" y="143"/>
                </a:lnTo>
                <a:lnTo>
                  <a:pt x="2740" y="160"/>
                </a:lnTo>
                <a:lnTo>
                  <a:pt x="2740" y="161"/>
                </a:lnTo>
                <a:lnTo>
                  <a:pt x="2741" y="168"/>
                </a:lnTo>
                <a:lnTo>
                  <a:pt x="2742" y="168"/>
                </a:lnTo>
                <a:lnTo>
                  <a:pt x="2742" y="166"/>
                </a:lnTo>
                <a:lnTo>
                  <a:pt x="2743" y="167"/>
                </a:lnTo>
                <a:lnTo>
                  <a:pt x="2743" y="166"/>
                </a:lnTo>
                <a:lnTo>
                  <a:pt x="2744" y="166"/>
                </a:lnTo>
                <a:lnTo>
                  <a:pt x="2744" y="172"/>
                </a:lnTo>
                <a:lnTo>
                  <a:pt x="2745" y="173"/>
                </a:lnTo>
                <a:lnTo>
                  <a:pt x="2746" y="186"/>
                </a:lnTo>
                <a:lnTo>
                  <a:pt x="2746" y="188"/>
                </a:lnTo>
                <a:lnTo>
                  <a:pt x="2747" y="197"/>
                </a:lnTo>
                <a:lnTo>
                  <a:pt x="2747" y="196"/>
                </a:lnTo>
                <a:lnTo>
                  <a:pt x="2747" y="197"/>
                </a:lnTo>
                <a:lnTo>
                  <a:pt x="2748" y="200"/>
                </a:lnTo>
                <a:lnTo>
                  <a:pt x="2749" y="198"/>
                </a:lnTo>
                <a:lnTo>
                  <a:pt x="2749" y="196"/>
                </a:lnTo>
                <a:lnTo>
                  <a:pt x="2749" y="196"/>
                </a:lnTo>
                <a:lnTo>
                  <a:pt x="2750" y="194"/>
                </a:lnTo>
                <a:lnTo>
                  <a:pt x="2750" y="192"/>
                </a:lnTo>
                <a:lnTo>
                  <a:pt x="2751" y="193"/>
                </a:lnTo>
                <a:lnTo>
                  <a:pt x="2751" y="190"/>
                </a:lnTo>
                <a:lnTo>
                  <a:pt x="2752" y="193"/>
                </a:lnTo>
                <a:lnTo>
                  <a:pt x="2753" y="199"/>
                </a:lnTo>
                <a:lnTo>
                  <a:pt x="2753" y="199"/>
                </a:lnTo>
                <a:lnTo>
                  <a:pt x="2754" y="210"/>
                </a:lnTo>
                <a:lnTo>
                  <a:pt x="2755" y="212"/>
                </a:lnTo>
                <a:lnTo>
                  <a:pt x="2756" y="223"/>
                </a:lnTo>
                <a:lnTo>
                  <a:pt x="2756" y="224"/>
                </a:lnTo>
                <a:lnTo>
                  <a:pt x="2757" y="233"/>
                </a:lnTo>
                <a:lnTo>
                  <a:pt x="2757" y="234"/>
                </a:lnTo>
                <a:lnTo>
                  <a:pt x="2759" y="242"/>
                </a:lnTo>
                <a:lnTo>
                  <a:pt x="2759" y="243"/>
                </a:lnTo>
                <a:lnTo>
                  <a:pt x="2760" y="248"/>
                </a:lnTo>
                <a:lnTo>
                  <a:pt x="2760" y="248"/>
                </a:lnTo>
                <a:lnTo>
                  <a:pt x="2760" y="250"/>
                </a:lnTo>
                <a:lnTo>
                  <a:pt x="2761" y="253"/>
                </a:lnTo>
                <a:lnTo>
                  <a:pt x="2762" y="254"/>
                </a:lnTo>
                <a:lnTo>
                  <a:pt x="2763" y="257"/>
                </a:lnTo>
                <a:lnTo>
                  <a:pt x="2763" y="257"/>
                </a:lnTo>
                <a:lnTo>
                  <a:pt x="2764" y="257"/>
                </a:lnTo>
                <a:lnTo>
                  <a:pt x="2764" y="259"/>
                </a:lnTo>
                <a:lnTo>
                  <a:pt x="2765" y="260"/>
                </a:lnTo>
                <a:lnTo>
                  <a:pt x="2765" y="260"/>
                </a:lnTo>
                <a:lnTo>
                  <a:pt x="2766" y="263"/>
                </a:lnTo>
                <a:lnTo>
                  <a:pt x="2766" y="263"/>
                </a:lnTo>
                <a:lnTo>
                  <a:pt x="2766" y="261"/>
                </a:lnTo>
                <a:lnTo>
                  <a:pt x="2767" y="264"/>
                </a:lnTo>
                <a:lnTo>
                  <a:pt x="2768" y="261"/>
                </a:lnTo>
                <a:lnTo>
                  <a:pt x="2768" y="264"/>
                </a:lnTo>
                <a:lnTo>
                  <a:pt x="2769" y="263"/>
                </a:lnTo>
                <a:lnTo>
                  <a:pt x="2769" y="263"/>
                </a:lnTo>
                <a:lnTo>
                  <a:pt x="2770" y="261"/>
                </a:lnTo>
                <a:lnTo>
                  <a:pt x="2770" y="264"/>
                </a:lnTo>
                <a:lnTo>
                  <a:pt x="2770" y="264"/>
                </a:lnTo>
                <a:lnTo>
                  <a:pt x="2770" y="263"/>
                </a:lnTo>
                <a:lnTo>
                  <a:pt x="2772" y="265"/>
                </a:lnTo>
                <a:lnTo>
                  <a:pt x="2772" y="267"/>
                </a:lnTo>
                <a:lnTo>
                  <a:pt x="2773" y="271"/>
                </a:lnTo>
                <a:lnTo>
                  <a:pt x="2773" y="271"/>
                </a:lnTo>
                <a:lnTo>
                  <a:pt x="2773" y="272"/>
                </a:lnTo>
                <a:lnTo>
                  <a:pt x="2774" y="277"/>
                </a:lnTo>
                <a:lnTo>
                  <a:pt x="2775" y="277"/>
                </a:lnTo>
                <a:lnTo>
                  <a:pt x="2775" y="278"/>
                </a:lnTo>
                <a:lnTo>
                  <a:pt x="2776" y="274"/>
                </a:lnTo>
                <a:lnTo>
                  <a:pt x="2776" y="273"/>
                </a:lnTo>
                <a:lnTo>
                  <a:pt x="2777" y="232"/>
                </a:lnTo>
                <a:lnTo>
                  <a:pt x="2778" y="217"/>
                </a:lnTo>
                <a:lnTo>
                  <a:pt x="2779" y="126"/>
                </a:lnTo>
                <a:lnTo>
                  <a:pt x="2779" y="109"/>
                </a:lnTo>
                <a:lnTo>
                  <a:pt x="2780" y="44"/>
                </a:lnTo>
                <a:lnTo>
                  <a:pt x="2780" y="39"/>
                </a:lnTo>
                <a:lnTo>
                  <a:pt x="2781" y="33"/>
                </a:lnTo>
                <a:lnTo>
                  <a:pt x="2782" y="37"/>
                </a:lnTo>
                <a:lnTo>
                  <a:pt x="2782" y="40"/>
                </a:lnTo>
                <a:lnTo>
                  <a:pt x="2783" y="74"/>
                </a:lnTo>
                <a:lnTo>
                  <a:pt x="2783" y="84"/>
                </a:lnTo>
                <a:lnTo>
                  <a:pt x="2784" y="117"/>
                </a:lnTo>
                <a:lnTo>
                  <a:pt x="2785" y="124"/>
                </a:lnTo>
                <a:lnTo>
                  <a:pt x="2786" y="144"/>
                </a:lnTo>
                <a:lnTo>
                  <a:pt x="2786" y="146"/>
                </a:lnTo>
                <a:lnTo>
                  <a:pt x="2787" y="155"/>
                </a:lnTo>
                <a:lnTo>
                  <a:pt x="2788" y="154"/>
                </a:lnTo>
                <a:lnTo>
                  <a:pt x="2789" y="155"/>
                </a:lnTo>
                <a:lnTo>
                  <a:pt x="2789" y="154"/>
                </a:lnTo>
                <a:lnTo>
                  <a:pt x="2789" y="155"/>
                </a:lnTo>
                <a:lnTo>
                  <a:pt x="2789" y="155"/>
                </a:lnTo>
                <a:lnTo>
                  <a:pt x="2790" y="158"/>
                </a:lnTo>
                <a:lnTo>
                  <a:pt x="2791" y="157"/>
                </a:lnTo>
                <a:lnTo>
                  <a:pt x="2792" y="169"/>
                </a:lnTo>
                <a:lnTo>
                  <a:pt x="2792" y="175"/>
                </a:lnTo>
                <a:lnTo>
                  <a:pt x="2793" y="186"/>
                </a:lnTo>
                <a:lnTo>
                  <a:pt x="2793" y="188"/>
                </a:lnTo>
                <a:lnTo>
                  <a:pt x="2794" y="194"/>
                </a:lnTo>
                <a:lnTo>
                  <a:pt x="2795" y="194"/>
                </a:lnTo>
                <a:lnTo>
                  <a:pt x="2795" y="194"/>
                </a:lnTo>
                <a:lnTo>
                  <a:pt x="2796" y="191"/>
                </a:lnTo>
                <a:lnTo>
                  <a:pt x="2796" y="192"/>
                </a:lnTo>
                <a:lnTo>
                  <a:pt x="2796" y="189"/>
                </a:lnTo>
                <a:lnTo>
                  <a:pt x="2797" y="187"/>
                </a:lnTo>
                <a:lnTo>
                  <a:pt x="2798" y="187"/>
                </a:lnTo>
                <a:lnTo>
                  <a:pt x="2798" y="187"/>
                </a:lnTo>
                <a:lnTo>
                  <a:pt x="2798" y="185"/>
                </a:lnTo>
                <a:lnTo>
                  <a:pt x="2799" y="187"/>
                </a:lnTo>
                <a:lnTo>
                  <a:pt x="2799" y="188"/>
                </a:lnTo>
                <a:lnTo>
                  <a:pt x="2800" y="197"/>
                </a:lnTo>
                <a:lnTo>
                  <a:pt x="2801" y="199"/>
                </a:lnTo>
                <a:lnTo>
                  <a:pt x="2802" y="209"/>
                </a:lnTo>
                <a:lnTo>
                  <a:pt x="2802" y="212"/>
                </a:lnTo>
                <a:lnTo>
                  <a:pt x="2803" y="222"/>
                </a:lnTo>
                <a:lnTo>
                  <a:pt x="2803" y="225"/>
                </a:lnTo>
                <a:lnTo>
                  <a:pt x="2804" y="231"/>
                </a:lnTo>
                <a:lnTo>
                  <a:pt x="2805" y="233"/>
                </a:lnTo>
                <a:lnTo>
                  <a:pt x="2806" y="238"/>
                </a:lnTo>
                <a:lnTo>
                  <a:pt x="2806" y="239"/>
                </a:lnTo>
                <a:lnTo>
                  <a:pt x="2807" y="245"/>
                </a:lnTo>
                <a:lnTo>
                  <a:pt x="2808" y="246"/>
                </a:lnTo>
                <a:lnTo>
                  <a:pt x="2809" y="250"/>
                </a:lnTo>
                <a:lnTo>
                  <a:pt x="2809" y="249"/>
                </a:lnTo>
                <a:lnTo>
                  <a:pt x="2810" y="253"/>
                </a:lnTo>
                <a:lnTo>
                  <a:pt x="2811" y="252"/>
                </a:lnTo>
                <a:lnTo>
                  <a:pt x="2812" y="255"/>
                </a:lnTo>
                <a:lnTo>
                  <a:pt x="2812" y="255"/>
                </a:lnTo>
                <a:lnTo>
                  <a:pt x="2813" y="257"/>
                </a:lnTo>
                <a:lnTo>
                  <a:pt x="2813" y="257"/>
                </a:lnTo>
                <a:lnTo>
                  <a:pt x="2814" y="257"/>
                </a:lnTo>
                <a:lnTo>
                  <a:pt x="2814" y="257"/>
                </a:lnTo>
                <a:lnTo>
                  <a:pt x="2815" y="257"/>
                </a:lnTo>
                <a:lnTo>
                  <a:pt x="2815" y="258"/>
                </a:lnTo>
                <a:lnTo>
                  <a:pt x="2816" y="257"/>
                </a:lnTo>
                <a:lnTo>
                  <a:pt x="2816" y="259"/>
                </a:lnTo>
                <a:lnTo>
                  <a:pt x="2816" y="259"/>
                </a:lnTo>
                <a:lnTo>
                  <a:pt x="2817" y="259"/>
                </a:lnTo>
                <a:lnTo>
                  <a:pt x="2817" y="258"/>
                </a:lnTo>
                <a:lnTo>
                  <a:pt x="2818" y="260"/>
                </a:lnTo>
                <a:lnTo>
                  <a:pt x="2819" y="263"/>
                </a:lnTo>
                <a:lnTo>
                  <a:pt x="2819" y="263"/>
                </a:lnTo>
                <a:lnTo>
                  <a:pt x="2820" y="267"/>
                </a:lnTo>
                <a:lnTo>
                  <a:pt x="2821" y="268"/>
                </a:lnTo>
                <a:lnTo>
                  <a:pt x="2822" y="273"/>
                </a:lnTo>
                <a:lnTo>
                  <a:pt x="2822" y="274"/>
                </a:lnTo>
                <a:lnTo>
                  <a:pt x="2823" y="270"/>
                </a:lnTo>
                <a:lnTo>
                  <a:pt x="2823" y="267"/>
                </a:lnTo>
                <a:lnTo>
                  <a:pt x="2825" y="230"/>
                </a:lnTo>
                <a:lnTo>
                  <a:pt x="2825" y="218"/>
                </a:lnTo>
                <a:lnTo>
                  <a:pt x="2826" y="128"/>
                </a:lnTo>
                <a:lnTo>
                  <a:pt x="2826" y="111"/>
                </a:lnTo>
                <a:lnTo>
                  <a:pt x="2827" y="44"/>
                </a:lnTo>
                <a:lnTo>
                  <a:pt x="2828" y="38"/>
                </a:lnTo>
                <a:lnTo>
                  <a:pt x="2828" y="33"/>
                </a:lnTo>
                <a:lnTo>
                  <a:pt x="2829" y="33"/>
                </a:lnTo>
                <a:lnTo>
                  <a:pt x="2829" y="38"/>
                </a:lnTo>
                <a:lnTo>
                  <a:pt x="2830" y="71"/>
                </a:lnTo>
                <a:lnTo>
                  <a:pt x="2831" y="79"/>
                </a:lnTo>
                <a:lnTo>
                  <a:pt x="2832" y="114"/>
                </a:lnTo>
                <a:lnTo>
                  <a:pt x="2832" y="121"/>
                </a:lnTo>
                <a:lnTo>
                  <a:pt x="2833" y="144"/>
                </a:lnTo>
                <a:lnTo>
                  <a:pt x="2834" y="145"/>
                </a:lnTo>
                <a:lnTo>
                  <a:pt x="2834" y="155"/>
                </a:lnTo>
                <a:lnTo>
                  <a:pt x="2835" y="155"/>
                </a:lnTo>
                <a:lnTo>
                  <a:pt x="2835" y="156"/>
                </a:lnTo>
                <a:lnTo>
                  <a:pt x="2836" y="155"/>
                </a:lnTo>
                <a:lnTo>
                  <a:pt x="2836" y="156"/>
                </a:lnTo>
                <a:lnTo>
                  <a:pt x="2836" y="156"/>
                </a:lnTo>
                <a:lnTo>
                  <a:pt x="2837" y="158"/>
                </a:lnTo>
                <a:lnTo>
                  <a:pt x="2838" y="159"/>
                </a:lnTo>
                <a:lnTo>
                  <a:pt x="2839" y="173"/>
                </a:lnTo>
                <a:lnTo>
                  <a:pt x="2839" y="177"/>
                </a:lnTo>
                <a:lnTo>
                  <a:pt x="2840" y="191"/>
                </a:lnTo>
                <a:lnTo>
                  <a:pt x="2841" y="192"/>
                </a:lnTo>
                <a:lnTo>
                  <a:pt x="2841" y="195"/>
                </a:lnTo>
                <a:lnTo>
                  <a:pt x="2842" y="194"/>
                </a:lnTo>
                <a:lnTo>
                  <a:pt x="2842" y="194"/>
                </a:lnTo>
                <a:lnTo>
                  <a:pt x="2843" y="191"/>
                </a:lnTo>
                <a:lnTo>
                  <a:pt x="2844" y="190"/>
                </a:lnTo>
                <a:lnTo>
                  <a:pt x="2844" y="187"/>
                </a:lnTo>
                <a:lnTo>
                  <a:pt x="2845" y="187"/>
                </a:lnTo>
                <a:lnTo>
                  <a:pt x="2845" y="188"/>
                </a:lnTo>
                <a:lnTo>
                  <a:pt x="2845" y="187"/>
                </a:lnTo>
                <a:lnTo>
                  <a:pt x="2846" y="189"/>
                </a:lnTo>
                <a:lnTo>
                  <a:pt x="2846" y="190"/>
                </a:lnTo>
                <a:lnTo>
                  <a:pt x="2848" y="198"/>
                </a:lnTo>
                <a:lnTo>
                  <a:pt x="2848" y="199"/>
                </a:lnTo>
                <a:lnTo>
                  <a:pt x="2849" y="212"/>
                </a:lnTo>
                <a:lnTo>
                  <a:pt x="2849" y="215"/>
                </a:lnTo>
                <a:lnTo>
                  <a:pt x="2850" y="223"/>
                </a:lnTo>
                <a:lnTo>
                  <a:pt x="2851" y="225"/>
                </a:lnTo>
                <a:lnTo>
                  <a:pt x="2852" y="234"/>
                </a:lnTo>
                <a:lnTo>
                  <a:pt x="2852" y="235"/>
                </a:lnTo>
                <a:lnTo>
                  <a:pt x="2853" y="240"/>
                </a:lnTo>
                <a:lnTo>
                  <a:pt x="2854" y="241"/>
                </a:lnTo>
                <a:lnTo>
                  <a:pt x="2855" y="246"/>
                </a:lnTo>
                <a:lnTo>
                  <a:pt x="2855" y="248"/>
                </a:lnTo>
                <a:lnTo>
                  <a:pt x="2855" y="247"/>
                </a:lnTo>
                <a:lnTo>
                  <a:pt x="2856" y="251"/>
                </a:lnTo>
                <a:lnTo>
                  <a:pt x="2856" y="251"/>
                </a:lnTo>
                <a:lnTo>
                  <a:pt x="2856" y="252"/>
                </a:lnTo>
                <a:lnTo>
                  <a:pt x="2856" y="252"/>
                </a:lnTo>
                <a:lnTo>
                  <a:pt x="2857" y="254"/>
                </a:lnTo>
                <a:lnTo>
                  <a:pt x="2858" y="254"/>
                </a:lnTo>
                <a:lnTo>
                  <a:pt x="2858" y="254"/>
                </a:lnTo>
                <a:lnTo>
                  <a:pt x="2859" y="257"/>
                </a:lnTo>
                <a:lnTo>
                  <a:pt x="2859" y="257"/>
                </a:lnTo>
                <a:lnTo>
                  <a:pt x="2859" y="258"/>
                </a:lnTo>
                <a:lnTo>
                  <a:pt x="2860" y="257"/>
                </a:lnTo>
                <a:lnTo>
                  <a:pt x="2860" y="258"/>
                </a:lnTo>
                <a:lnTo>
                  <a:pt x="2861" y="258"/>
                </a:lnTo>
                <a:lnTo>
                  <a:pt x="2861" y="257"/>
                </a:lnTo>
                <a:lnTo>
                  <a:pt x="2862" y="259"/>
                </a:lnTo>
                <a:lnTo>
                  <a:pt x="2862" y="257"/>
                </a:lnTo>
                <a:lnTo>
                  <a:pt x="2863" y="261"/>
                </a:lnTo>
                <a:lnTo>
                  <a:pt x="2864" y="260"/>
                </a:lnTo>
                <a:lnTo>
                  <a:pt x="2864" y="259"/>
                </a:lnTo>
                <a:lnTo>
                  <a:pt x="2864" y="261"/>
                </a:lnTo>
                <a:lnTo>
                  <a:pt x="2865" y="261"/>
                </a:lnTo>
                <a:lnTo>
                  <a:pt x="2865" y="263"/>
                </a:lnTo>
                <a:lnTo>
                  <a:pt x="2865" y="260"/>
                </a:lnTo>
                <a:lnTo>
                  <a:pt x="2866" y="264"/>
                </a:lnTo>
                <a:lnTo>
                  <a:pt x="2866" y="264"/>
                </a:lnTo>
                <a:lnTo>
                  <a:pt x="2867" y="264"/>
                </a:lnTo>
                <a:lnTo>
                  <a:pt x="2867" y="264"/>
                </a:lnTo>
                <a:lnTo>
                  <a:pt x="2867" y="267"/>
                </a:lnTo>
                <a:lnTo>
                  <a:pt x="2868" y="267"/>
                </a:lnTo>
                <a:lnTo>
                  <a:pt x="2868" y="268"/>
                </a:lnTo>
                <a:lnTo>
                  <a:pt x="2869" y="273"/>
                </a:lnTo>
                <a:lnTo>
                  <a:pt x="2869" y="273"/>
                </a:lnTo>
                <a:lnTo>
                  <a:pt x="2870" y="277"/>
                </a:lnTo>
                <a:lnTo>
                  <a:pt x="2871" y="277"/>
                </a:lnTo>
                <a:lnTo>
                  <a:pt x="2871" y="278"/>
                </a:lnTo>
                <a:lnTo>
                  <a:pt x="2872" y="270"/>
                </a:lnTo>
                <a:lnTo>
                  <a:pt x="2872" y="265"/>
                </a:lnTo>
                <a:lnTo>
                  <a:pt x="2873" y="210"/>
                </a:lnTo>
                <a:lnTo>
                  <a:pt x="2874" y="194"/>
                </a:lnTo>
                <a:lnTo>
                  <a:pt x="2875" y="105"/>
                </a:lnTo>
                <a:lnTo>
                  <a:pt x="2875" y="89"/>
                </a:lnTo>
                <a:lnTo>
                  <a:pt x="2876" y="44"/>
                </a:lnTo>
                <a:lnTo>
                  <a:pt x="2877" y="40"/>
                </a:lnTo>
                <a:lnTo>
                  <a:pt x="2877" y="39"/>
                </a:lnTo>
                <a:lnTo>
                  <a:pt x="2878" y="50"/>
                </a:lnTo>
                <a:lnTo>
                  <a:pt x="2878" y="56"/>
                </a:lnTo>
                <a:lnTo>
                  <a:pt x="2879" y="95"/>
                </a:lnTo>
                <a:lnTo>
                  <a:pt x="2879" y="103"/>
                </a:lnTo>
                <a:lnTo>
                  <a:pt x="2881" y="139"/>
                </a:lnTo>
                <a:lnTo>
                  <a:pt x="2881" y="143"/>
                </a:lnTo>
                <a:lnTo>
                  <a:pt x="2882" y="163"/>
                </a:lnTo>
                <a:lnTo>
                  <a:pt x="2882" y="167"/>
                </a:lnTo>
                <a:lnTo>
                  <a:pt x="2883" y="173"/>
                </a:lnTo>
                <a:lnTo>
                  <a:pt x="2884" y="174"/>
                </a:lnTo>
                <a:lnTo>
                  <a:pt x="2885" y="171"/>
                </a:lnTo>
                <a:lnTo>
                  <a:pt x="2885" y="173"/>
                </a:lnTo>
                <a:lnTo>
                  <a:pt x="2886" y="171"/>
                </a:lnTo>
                <a:lnTo>
                  <a:pt x="2886" y="177"/>
                </a:lnTo>
                <a:lnTo>
                  <a:pt x="2887" y="178"/>
                </a:lnTo>
                <a:lnTo>
                  <a:pt x="2888" y="193"/>
                </a:lnTo>
                <a:lnTo>
                  <a:pt x="2888" y="194"/>
                </a:lnTo>
                <a:lnTo>
                  <a:pt x="2889" y="201"/>
                </a:lnTo>
                <a:lnTo>
                  <a:pt x="2889" y="201"/>
                </a:lnTo>
                <a:lnTo>
                  <a:pt x="2891" y="199"/>
                </a:lnTo>
                <a:lnTo>
                  <a:pt x="2891" y="198"/>
                </a:lnTo>
                <a:lnTo>
                  <a:pt x="2892" y="190"/>
                </a:lnTo>
                <a:lnTo>
                  <a:pt x="2892" y="191"/>
                </a:lnTo>
                <a:lnTo>
                  <a:pt x="2893" y="185"/>
                </a:lnTo>
                <a:lnTo>
                  <a:pt x="2894" y="186"/>
                </a:lnTo>
                <a:lnTo>
                  <a:pt x="2895" y="191"/>
                </a:lnTo>
                <a:lnTo>
                  <a:pt x="2895" y="193"/>
                </a:lnTo>
                <a:lnTo>
                  <a:pt x="2896" y="203"/>
                </a:lnTo>
                <a:lnTo>
                  <a:pt x="2897" y="206"/>
                </a:lnTo>
                <a:lnTo>
                  <a:pt x="2898" y="221"/>
                </a:lnTo>
                <a:lnTo>
                  <a:pt x="2898" y="222"/>
                </a:lnTo>
                <a:lnTo>
                  <a:pt x="2899" y="231"/>
                </a:lnTo>
                <a:lnTo>
                  <a:pt x="2900" y="233"/>
                </a:lnTo>
                <a:lnTo>
                  <a:pt x="2901" y="241"/>
                </a:lnTo>
                <a:lnTo>
                  <a:pt x="2901" y="241"/>
                </a:lnTo>
                <a:lnTo>
                  <a:pt x="2902" y="247"/>
                </a:lnTo>
                <a:lnTo>
                  <a:pt x="2902" y="247"/>
                </a:lnTo>
                <a:lnTo>
                  <a:pt x="2903" y="252"/>
                </a:lnTo>
                <a:lnTo>
                  <a:pt x="2904" y="252"/>
                </a:lnTo>
                <a:lnTo>
                  <a:pt x="2905" y="255"/>
                </a:lnTo>
                <a:lnTo>
                  <a:pt x="2905" y="254"/>
                </a:lnTo>
                <a:lnTo>
                  <a:pt x="2905" y="256"/>
                </a:lnTo>
                <a:lnTo>
                  <a:pt x="2906" y="259"/>
                </a:lnTo>
                <a:lnTo>
                  <a:pt x="2907" y="259"/>
                </a:lnTo>
                <a:lnTo>
                  <a:pt x="2908" y="260"/>
                </a:lnTo>
                <a:lnTo>
                  <a:pt x="2908" y="259"/>
                </a:lnTo>
                <a:lnTo>
                  <a:pt x="2908" y="260"/>
                </a:lnTo>
                <a:lnTo>
                  <a:pt x="2909" y="259"/>
                </a:lnTo>
                <a:lnTo>
                  <a:pt x="2909" y="260"/>
                </a:lnTo>
                <a:lnTo>
                  <a:pt x="2910" y="261"/>
                </a:lnTo>
                <a:lnTo>
                  <a:pt x="2910" y="258"/>
                </a:lnTo>
                <a:lnTo>
                  <a:pt x="2911" y="260"/>
                </a:lnTo>
                <a:lnTo>
                  <a:pt x="2911" y="258"/>
                </a:lnTo>
                <a:lnTo>
                  <a:pt x="2912" y="260"/>
                </a:lnTo>
                <a:lnTo>
                  <a:pt x="2912" y="261"/>
                </a:lnTo>
                <a:lnTo>
                  <a:pt x="2913" y="260"/>
                </a:lnTo>
                <a:lnTo>
                  <a:pt x="2913" y="264"/>
                </a:lnTo>
                <a:lnTo>
                  <a:pt x="2914" y="263"/>
                </a:lnTo>
                <a:lnTo>
                  <a:pt x="2915" y="266"/>
                </a:lnTo>
                <a:lnTo>
                  <a:pt x="2915" y="265"/>
                </a:lnTo>
                <a:lnTo>
                  <a:pt x="2915" y="267"/>
                </a:lnTo>
                <a:lnTo>
                  <a:pt x="2916" y="272"/>
                </a:lnTo>
                <a:lnTo>
                  <a:pt x="2917" y="273"/>
                </a:lnTo>
                <a:lnTo>
                  <a:pt x="2917" y="278"/>
                </a:lnTo>
                <a:lnTo>
                  <a:pt x="2918" y="276"/>
                </a:lnTo>
                <a:lnTo>
                  <a:pt x="2918" y="276"/>
                </a:lnTo>
                <a:lnTo>
                  <a:pt x="2919" y="259"/>
                </a:lnTo>
                <a:lnTo>
                  <a:pt x="2920" y="251"/>
                </a:lnTo>
                <a:lnTo>
                  <a:pt x="2921" y="179"/>
                </a:lnTo>
                <a:lnTo>
                  <a:pt x="2921" y="160"/>
                </a:lnTo>
                <a:lnTo>
                  <a:pt x="2922" y="74"/>
                </a:lnTo>
                <a:lnTo>
                  <a:pt x="2922" y="62"/>
                </a:lnTo>
                <a:lnTo>
                  <a:pt x="2924" y="35"/>
                </a:lnTo>
                <a:lnTo>
                  <a:pt x="2924" y="35"/>
                </a:lnTo>
                <a:lnTo>
                  <a:pt x="2925" y="53"/>
                </a:lnTo>
                <a:lnTo>
                  <a:pt x="2925" y="61"/>
                </a:lnTo>
                <a:lnTo>
                  <a:pt x="2926" y="101"/>
                </a:lnTo>
                <a:lnTo>
                  <a:pt x="2927" y="109"/>
                </a:lnTo>
                <a:lnTo>
                  <a:pt x="2928" y="138"/>
                </a:lnTo>
                <a:lnTo>
                  <a:pt x="2928" y="142"/>
                </a:lnTo>
                <a:lnTo>
                  <a:pt x="2929" y="157"/>
                </a:lnTo>
                <a:lnTo>
                  <a:pt x="2930" y="161"/>
                </a:lnTo>
                <a:lnTo>
                  <a:pt x="2930" y="164"/>
                </a:lnTo>
                <a:lnTo>
                  <a:pt x="2931" y="163"/>
                </a:lnTo>
                <a:lnTo>
                  <a:pt x="2931" y="164"/>
                </a:lnTo>
                <a:lnTo>
                  <a:pt x="2931" y="164"/>
                </a:lnTo>
                <a:lnTo>
                  <a:pt x="2931" y="162"/>
                </a:lnTo>
                <a:lnTo>
                  <a:pt x="2932" y="163"/>
                </a:lnTo>
                <a:lnTo>
                  <a:pt x="2932" y="164"/>
                </a:lnTo>
                <a:lnTo>
                  <a:pt x="2934" y="170"/>
                </a:lnTo>
                <a:lnTo>
                  <a:pt x="2934" y="174"/>
                </a:lnTo>
                <a:lnTo>
                  <a:pt x="2935" y="189"/>
                </a:lnTo>
                <a:lnTo>
                  <a:pt x="2935" y="192"/>
                </a:lnTo>
                <a:lnTo>
                  <a:pt x="2936" y="198"/>
                </a:lnTo>
                <a:lnTo>
                  <a:pt x="2937" y="198"/>
                </a:lnTo>
                <a:lnTo>
                  <a:pt x="2938" y="195"/>
                </a:lnTo>
                <a:lnTo>
                  <a:pt x="2938" y="195"/>
                </a:lnTo>
                <a:lnTo>
                  <a:pt x="2939" y="189"/>
                </a:lnTo>
                <a:lnTo>
                  <a:pt x="2940" y="190"/>
                </a:lnTo>
                <a:lnTo>
                  <a:pt x="2940" y="187"/>
                </a:lnTo>
                <a:lnTo>
                  <a:pt x="2941" y="188"/>
                </a:lnTo>
                <a:lnTo>
                  <a:pt x="2941" y="189"/>
                </a:lnTo>
                <a:lnTo>
                  <a:pt x="2942" y="195"/>
                </a:lnTo>
                <a:lnTo>
                  <a:pt x="2943" y="196"/>
                </a:lnTo>
                <a:lnTo>
                  <a:pt x="2944" y="207"/>
                </a:lnTo>
                <a:lnTo>
                  <a:pt x="2944" y="209"/>
                </a:lnTo>
                <a:lnTo>
                  <a:pt x="2945" y="221"/>
                </a:lnTo>
                <a:lnTo>
                  <a:pt x="2945" y="223"/>
                </a:lnTo>
                <a:lnTo>
                  <a:pt x="2946" y="233"/>
                </a:lnTo>
                <a:lnTo>
                  <a:pt x="2947" y="234"/>
                </a:lnTo>
                <a:lnTo>
                  <a:pt x="2948" y="241"/>
                </a:lnTo>
                <a:lnTo>
                  <a:pt x="2948" y="242"/>
                </a:lnTo>
                <a:lnTo>
                  <a:pt x="2949" y="247"/>
                </a:lnTo>
                <a:lnTo>
                  <a:pt x="2950" y="247"/>
                </a:lnTo>
                <a:lnTo>
                  <a:pt x="2951" y="251"/>
                </a:lnTo>
                <a:lnTo>
                  <a:pt x="2951" y="254"/>
                </a:lnTo>
                <a:lnTo>
                  <a:pt x="2951" y="252"/>
                </a:lnTo>
                <a:lnTo>
                  <a:pt x="2952" y="255"/>
                </a:lnTo>
                <a:lnTo>
                  <a:pt x="2952" y="255"/>
                </a:lnTo>
                <a:lnTo>
                  <a:pt x="2953" y="256"/>
                </a:lnTo>
                <a:lnTo>
                  <a:pt x="2953" y="258"/>
                </a:lnTo>
                <a:lnTo>
                  <a:pt x="2954" y="257"/>
                </a:lnTo>
                <a:lnTo>
                  <a:pt x="2954" y="257"/>
                </a:lnTo>
                <a:lnTo>
                  <a:pt x="2955" y="260"/>
                </a:lnTo>
                <a:lnTo>
                  <a:pt x="2955" y="258"/>
                </a:lnTo>
                <a:lnTo>
                  <a:pt x="2956" y="260"/>
                </a:lnTo>
                <a:lnTo>
                  <a:pt x="2957" y="260"/>
                </a:lnTo>
                <a:lnTo>
                  <a:pt x="2957" y="261"/>
                </a:lnTo>
                <a:lnTo>
                  <a:pt x="2957" y="259"/>
                </a:lnTo>
                <a:lnTo>
                  <a:pt x="2957" y="261"/>
                </a:lnTo>
                <a:lnTo>
                  <a:pt x="2958" y="261"/>
                </a:lnTo>
                <a:lnTo>
                  <a:pt x="2958" y="261"/>
                </a:lnTo>
                <a:lnTo>
                  <a:pt x="2959" y="260"/>
                </a:lnTo>
                <a:lnTo>
                  <a:pt x="2959" y="260"/>
                </a:lnTo>
                <a:lnTo>
                  <a:pt x="2960" y="262"/>
                </a:lnTo>
                <a:lnTo>
                  <a:pt x="2960" y="261"/>
                </a:lnTo>
                <a:lnTo>
                  <a:pt x="2961" y="264"/>
                </a:lnTo>
                <a:lnTo>
                  <a:pt x="2961" y="264"/>
                </a:lnTo>
                <a:lnTo>
                  <a:pt x="2962" y="268"/>
                </a:lnTo>
                <a:lnTo>
                  <a:pt x="2963" y="270"/>
                </a:lnTo>
                <a:lnTo>
                  <a:pt x="2963" y="269"/>
                </a:lnTo>
                <a:lnTo>
                  <a:pt x="2964" y="273"/>
                </a:lnTo>
                <a:lnTo>
                  <a:pt x="2964" y="274"/>
                </a:lnTo>
                <a:lnTo>
                  <a:pt x="2965" y="279"/>
                </a:lnTo>
                <a:lnTo>
                  <a:pt x="2965" y="278"/>
                </a:lnTo>
                <a:lnTo>
                  <a:pt x="2965" y="278"/>
                </a:lnTo>
                <a:lnTo>
                  <a:pt x="2967" y="273"/>
                </a:lnTo>
                <a:lnTo>
                  <a:pt x="2967" y="268"/>
                </a:lnTo>
                <a:lnTo>
                  <a:pt x="2968" y="218"/>
                </a:lnTo>
                <a:lnTo>
                  <a:pt x="2968" y="202"/>
                </a:lnTo>
                <a:lnTo>
                  <a:pt x="2969" y="109"/>
                </a:lnTo>
                <a:lnTo>
                  <a:pt x="2970" y="91"/>
                </a:lnTo>
                <a:lnTo>
                  <a:pt x="2971" y="37"/>
                </a:lnTo>
                <a:lnTo>
                  <a:pt x="2971" y="33"/>
                </a:lnTo>
                <a:lnTo>
                  <a:pt x="2972" y="31"/>
                </a:lnTo>
                <a:lnTo>
                  <a:pt x="2972" y="41"/>
                </a:lnTo>
                <a:lnTo>
                  <a:pt x="2973" y="48"/>
                </a:lnTo>
                <a:lnTo>
                  <a:pt x="2974" y="79"/>
                </a:lnTo>
                <a:lnTo>
                  <a:pt x="2974" y="86"/>
                </a:lnTo>
                <a:lnTo>
                  <a:pt x="2975" y="121"/>
                </a:lnTo>
                <a:lnTo>
                  <a:pt x="2976" y="126"/>
                </a:lnTo>
                <a:lnTo>
                  <a:pt x="2977" y="147"/>
                </a:lnTo>
                <a:lnTo>
                  <a:pt x="2977" y="150"/>
                </a:lnTo>
                <a:lnTo>
                  <a:pt x="2978" y="156"/>
                </a:lnTo>
                <a:lnTo>
                  <a:pt x="2978" y="157"/>
                </a:lnTo>
                <a:lnTo>
                  <a:pt x="2979" y="155"/>
                </a:lnTo>
                <a:lnTo>
                  <a:pt x="2980" y="154"/>
                </a:lnTo>
                <a:lnTo>
                  <a:pt x="2981" y="156"/>
                </a:lnTo>
                <a:lnTo>
                  <a:pt x="2981" y="156"/>
                </a:lnTo>
                <a:lnTo>
                  <a:pt x="2981" y="158"/>
                </a:lnTo>
                <a:lnTo>
                  <a:pt x="2982" y="174"/>
                </a:lnTo>
                <a:lnTo>
                  <a:pt x="2983" y="178"/>
                </a:lnTo>
                <a:lnTo>
                  <a:pt x="2984" y="191"/>
                </a:lnTo>
                <a:lnTo>
                  <a:pt x="2984" y="194"/>
                </a:lnTo>
                <a:lnTo>
                  <a:pt x="2985" y="196"/>
                </a:lnTo>
                <a:lnTo>
                  <a:pt x="2986" y="195"/>
                </a:lnTo>
                <a:lnTo>
                  <a:pt x="2987" y="192"/>
                </a:lnTo>
                <a:lnTo>
                  <a:pt x="2987" y="193"/>
                </a:lnTo>
                <a:lnTo>
                  <a:pt x="2988" y="188"/>
                </a:lnTo>
                <a:lnTo>
                  <a:pt x="2988" y="189"/>
                </a:lnTo>
                <a:lnTo>
                  <a:pt x="2989" y="188"/>
                </a:lnTo>
                <a:lnTo>
                  <a:pt x="2990" y="190"/>
                </a:lnTo>
                <a:lnTo>
                  <a:pt x="2990" y="190"/>
                </a:lnTo>
                <a:lnTo>
                  <a:pt x="2991" y="200"/>
                </a:lnTo>
                <a:lnTo>
                  <a:pt x="2991" y="200"/>
                </a:lnTo>
                <a:lnTo>
                  <a:pt x="2992" y="213"/>
                </a:lnTo>
                <a:lnTo>
                  <a:pt x="2993" y="216"/>
                </a:lnTo>
                <a:lnTo>
                  <a:pt x="2994" y="226"/>
                </a:lnTo>
                <a:lnTo>
                  <a:pt x="2994" y="226"/>
                </a:lnTo>
                <a:lnTo>
                  <a:pt x="2995" y="234"/>
                </a:lnTo>
                <a:lnTo>
                  <a:pt x="2996" y="237"/>
                </a:lnTo>
                <a:lnTo>
                  <a:pt x="2997" y="243"/>
                </a:lnTo>
                <a:lnTo>
                  <a:pt x="2997" y="243"/>
                </a:lnTo>
                <a:lnTo>
                  <a:pt x="2998" y="247"/>
                </a:lnTo>
                <a:lnTo>
                  <a:pt x="2998" y="248"/>
                </a:lnTo>
                <a:lnTo>
                  <a:pt x="3000" y="252"/>
                </a:lnTo>
                <a:lnTo>
                  <a:pt x="3000" y="253"/>
                </a:lnTo>
                <a:lnTo>
                  <a:pt x="3001" y="256"/>
                </a:lnTo>
                <a:lnTo>
                  <a:pt x="3001" y="257"/>
                </a:lnTo>
                <a:lnTo>
                  <a:pt x="3001" y="256"/>
                </a:lnTo>
                <a:lnTo>
                  <a:pt x="3002" y="259"/>
                </a:lnTo>
                <a:lnTo>
                  <a:pt x="3003" y="259"/>
                </a:lnTo>
                <a:lnTo>
                  <a:pt x="3003" y="258"/>
                </a:lnTo>
                <a:lnTo>
                  <a:pt x="3004" y="261"/>
                </a:lnTo>
                <a:lnTo>
                  <a:pt x="3004" y="259"/>
                </a:lnTo>
                <a:lnTo>
                  <a:pt x="3005" y="261"/>
                </a:lnTo>
                <a:lnTo>
                  <a:pt x="3005" y="259"/>
                </a:lnTo>
                <a:lnTo>
                  <a:pt x="3006" y="260"/>
                </a:lnTo>
                <a:lnTo>
                  <a:pt x="3006" y="263"/>
                </a:lnTo>
                <a:lnTo>
                  <a:pt x="3007" y="262"/>
                </a:lnTo>
                <a:lnTo>
                  <a:pt x="3007" y="262"/>
                </a:lnTo>
                <a:lnTo>
                  <a:pt x="3008" y="263"/>
                </a:lnTo>
                <a:lnTo>
                  <a:pt x="3008" y="263"/>
                </a:lnTo>
                <a:lnTo>
                  <a:pt x="3009" y="263"/>
                </a:lnTo>
                <a:lnTo>
                  <a:pt x="3010" y="266"/>
                </a:lnTo>
                <a:lnTo>
                  <a:pt x="3010" y="265"/>
                </a:lnTo>
                <a:lnTo>
                  <a:pt x="3011" y="269"/>
                </a:lnTo>
                <a:lnTo>
                  <a:pt x="3011" y="268"/>
                </a:lnTo>
                <a:lnTo>
                  <a:pt x="3011" y="271"/>
                </a:lnTo>
                <a:lnTo>
                  <a:pt x="3012" y="275"/>
                </a:lnTo>
                <a:lnTo>
                  <a:pt x="3013" y="277"/>
                </a:lnTo>
                <a:lnTo>
                  <a:pt x="3014" y="280"/>
                </a:lnTo>
                <a:lnTo>
                  <a:pt x="3014" y="280"/>
                </a:lnTo>
                <a:lnTo>
                  <a:pt x="3015" y="280"/>
                </a:lnTo>
                <a:lnTo>
                  <a:pt x="3015" y="277"/>
                </a:lnTo>
                <a:lnTo>
                  <a:pt x="3016" y="273"/>
                </a:lnTo>
                <a:lnTo>
                  <a:pt x="3017" y="230"/>
                </a:lnTo>
                <a:lnTo>
                  <a:pt x="3017" y="214"/>
                </a:lnTo>
                <a:lnTo>
                  <a:pt x="3018" y="123"/>
                </a:lnTo>
                <a:lnTo>
                  <a:pt x="3019" y="107"/>
                </a:lnTo>
                <a:lnTo>
                  <a:pt x="3020" y="43"/>
                </a:lnTo>
                <a:lnTo>
                  <a:pt x="3020" y="37"/>
                </a:lnTo>
                <a:lnTo>
                  <a:pt x="3020" y="33"/>
                </a:lnTo>
                <a:lnTo>
                  <a:pt x="3021" y="38"/>
                </a:lnTo>
                <a:lnTo>
                  <a:pt x="3021" y="40"/>
                </a:lnTo>
                <a:lnTo>
                  <a:pt x="3022" y="75"/>
                </a:lnTo>
                <a:lnTo>
                  <a:pt x="3023" y="83"/>
                </a:lnTo>
                <a:lnTo>
                  <a:pt x="3024" y="119"/>
                </a:lnTo>
                <a:lnTo>
                  <a:pt x="3024" y="126"/>
                </a:lnTo>
                <a:lnTo>
                  <a:pt x="3025" y="149"/>
                </a:lnTo>
                <a:lnTo>
                  <a:pt x="3026" y="151"/>
                </a:lnTo>
                <a:lnTo>
                  <a:pt x="3027" y="159"/>
                </a:lnTo>
                <a:lnTo>
                  <a:pt x="3027" y="161"/>
                </a:lnTo>
                <a:lnTo>
                  <a:pt x="3028" y="160"/>
                </a:lnTo>
                <a:lnTo>
                  <a:pt x="3028" y="161"/>
                </a:lnTo>
                <a:lnTo>
                  <a:pt x="3028" y="161"/>
                </a:lnTo>
                <a:lnTo>
                  <a:pt x="3029" y="160"/>
                </a:lnTo>
                <a:lnTo>
                  <a:pt x="3029" y="159"/>
                </a:lnTo>
                <a:lnTo>
                  <a:pt x="3030" y="161"/>
                </a:lnTo>
                <a:lnTo>
                  <a:pt x="3030" y="161"/>
                </a:lnTo>
                <a:lnTo>
                  <a:pt x="3031" y="174"/>
                </a:lnTo>
                <a:lnTo>
                  <a:pt x="3031" y="177"/>
                </a:lnTo>
                <a:lnTo>
                  <a:pt x="3033" y="191"/>
                </a:lnTo>
                <a:lnTo>
                  <a:pt x="3033" y="193"/>
                </a:lnTo>
                <a:lnTo>
                  <a:pt x="3034" y="199"/>
                </a:lnTo>
                <a:lnTo>
                  <a:pt x="3034" y="199"/>
                </a:lnTo>
                <a:lnTo>
                  <a:pt x="3035" y="196"/>
                </a:lnTo>
                <a:lnTo>
                  <a:pt x="3036" y="196"/>
                </a:lnTo>
                <a:lnTo>
                  <a:pt x="3037" y="193"/>
                </a:lnTo>
                <a:lnTo>
                  <a:pt x="3037" y="192"/>
                </a:lnTo>
                <a:lnTo>
                  <a:pt x="3038" y="191"/>
                </a:lnTo>
                <a:lnTo>
                  <a:pt x="3038" y="193"/>
                </a:lnTo>
                <a:lnTo>
                  <a:pt x="3039" y="194"/>
                </a:lnTo>
                <a:lnTo>
                  <a:pt x="3040" y="201"/>
                </a:lnTo>
                <a:lnTo>
                  <a:pt x="3040" y="203"/>
                </a:lnTo>
                <a:lnTo>
                  <a:pt x="3041" y="216"/>
                </a:lnTo>
                <a:lnTo>
                  <a:pt x="3041" y="217"/>
                </a:lnTo>
                <a:lnTo>
                  <a:pt x="3043" y="226"/>
                </a:lnTo>
                <a:lnTo>
                  <a:pt x="3043" y="227"/>
                </a:lnTo>
                <a:lnTo>
                  <a:pt x="3044" y="237"/>
                </a:lnTo>
                <a:lnTo>
                  <a:pt x="3044" y="238"/>
                </a:lnTo>
                <a:lnTo>
                  <a:pt x="3045" y="244"/>
                </a:lnTo>
                <a:lnTo>
                  <a:pt x="3046" y="245"/>
                </a:lnTo>
                <a:lnTo>
                  <a:pt x="3047" y="250"/>
                </a:lnTo>
                <a:lnTo>
                  <a:pt x="3047" y="250"/>
                </a:lnTo>
                <a:lnTo>
                  <a:pt x="3048" y="255"/>
                </a:lnTo>
                <a:lnTo>
                  <a:pt x="3049" y="255"/>
                </a:lnTo>
                <a:lnTo>
                  <a:pt x="3049" y="258"/>
                </a:lnTo>
                <a:lnTo>
                  <a:pt x="3050" y="258"/>
                </a:lnTo>
                <a:lnTo>
                  <a:pt x="3050" y="257"/>
                </a:lnTo>
                <a:lnTo>
                  <a:pt x="3051" y="261"/>
                </a:lnTo>
                <a:lnTo>
                  <a:pt x="3051" y="260"/>
                </a:lnTo>
                <a:lnTo>
                  <a:pt x="3052" y="260"/>
                </a:lnTo>
                <a:lnTo>
                  <a:pt x="3053" y="262"/>
                </a:lnTo>
                <a:lnTo>
                  <a:pt x="3053" y="262"/>
                </a:lnTo>
                <a:lnTo>
                  <a:pt x="3054" y="263"/>
                </a:lnTo>
                <a:lnTo>
                  <a:pt x="3054" y="262"/>
                </a:lnTo>
                <a:lnTo>
                  <a:pt x="3054" y="263"/>
                </a:lnTo>
                <a:lnTo>
                  <a:pt x="3055" y="265"/>
                </a:lnTo>
                <a:lnTo>
                  <a:pt x="3056" y="265"/>
                </a:lnTo>
                <a:lnTo>
                  <a:pt x="3056" y="264"/>
                </a:lnTo>
                <a:lnTo>
                  <a:pt x="3057" y="265"/>
                </a:lnTo>
                <a:lnTo>
                  <a:pt x="3057" y="265"/>
                </a:lnTo>
                <a:lnTo>
                  <a:pt x="3057" y="265"/>
                </a:lnTo>
                <a:lnTo>
                  <a:pt x="3058" y="269"/>
                </a:lnTo>
                <a:lnTo>
                  <a:pt x="3059" y="268"/>
                </a:lnTo>
                <a:lnTo>
                  <a:pt x="3060" y="273"/>
                </a:lnTo>
                <a:lnTo>
                  <a:pt x="3060" y="272"/>
                </a:lnTo>
                <a:lnTo>
                  <a:pt x="3061" y="276"/>
                </a:lnTo>
                <a:lnTo>
                  <a:pt x="3062" y="277"/>
                </a:lnTo>
                <a:lnTo>
                  <a:pt x="3063" y="281"/>
                </a:lnTo>
                <a:lnTo>
                  <a:pt x="3063" y="281"/>
                </a:lnTo>
                <a:lnTo>
                  <a:pt x="3064" y="285"/>
                </a:lnTo>
                <a:lnTo>
                  <a:pt x="3064" y="285"/>
                </a:lnTo>
                <a:lnTo>
                  <a:pt x="3064" y="285"/>
                </a:lnTo>
                <a:lnTo>
                  <a:pt x="3066" y="276"/>
                </a:lnTo>
                <a:lnTo>
                  <a:pt x="3066" y="270"/>
                </a:lnTo>
                <a:lnTo>
                  <a:pt x="3067" y="212"/>
                </a:lnTo>
                <a:lnTo>
                  <a:pt x="3067" y="194"/>
                </a:lnTo>
                <a:lnTo>
                  <a:pt x="3068" y="104"/>
                </a:lnTo>
                <a:lnTo>
                  <a:pt x="3069" y="88"/>
                </a:lnTo>
                <a:lnTo>
                  <a:pt x="3070" y="48"/>
                </a:lnTo>
                <a:lnTo>
                  <a:pt x="3070" y="43"/>
                </a:lnTo>
                <a:lnTo>
                  <a:pt x="3070" y="40"/>
                </a:lnTo>
                <a:lnTo>
                  <a:pt x="3071" y="51"/>
                </a:lnTo>
                <a:lnTo>
                  <a:pt x="3072" y="56"/>
                </a:lnTo>
                <a:lnTo>
                  <a:pt x="3073" y="95"/>
                </a:lnTo>
                <a:lnTo>
                  <a:pt x="3073" y="102"/>
                </a:lnTo>
                <a:lnTo>
                  <a:pt x="3074" y="138"/>
                </a:lnTo>
                <a:lnTo>
                  <a:pt x="3074" y="142"/>
                </a:lnTo>
                <a:lnTo>
                  <a:pt x="3076" y="161"/>
                </a:lnTo>
                <a:lnTo>
                  <a:pt x="3076" y="165"/>
                </a:lnTo>
                <a:lnTo>
                  <a:pt x="3077" y="172"/>
                </a:lnTo>
                <a:lnTo>
                  <a:pt x="3077" y="172"/>
                </a:lnTo>
                <a:lnTo>
                  <a:pt x="3078" y="173"/>
                </a:lnTo>
                <a:lnTo>
                  <a:pt x="3078" y="171"/>
                </a:lnTo>
                <a:lnTo>
                  <a:pt x="3079" y="171"/>
                </a:lnTo>
                <a:lnTo>
                  <a:pt x="3079" y="170"/>
                </a:lnTo>
                <a:lnTo>
                  <a:pt x="3080" y="175"/>
                </a:lnTo>
                <a:lnTo>
                  <a:pt x="3080" y="177"/>
                </a:lnTo>
                <a:lnTo>
                  <a:pt x="3081" y="188"/>
                </a:lnTo>
                <a:lnTo>
                  <a:pt x="3082" y="192"/>
                </a:lnTo>
                <a:lnTo>
                  <a:pt x="3083" y="203"/>
                </a:lnTo>
                <a:lnTo>
                  <a:pt x="3083" y="205"/>
                </a:lnTo>
                <a:lnTo>
                  <a:pt x="3083" y="207"/>
                </a:lnTo>
                <a:lnTo>
                  <a:pt x="3084" y="205"/>
                </a:lnTo>
                <a:lnTo>
                  <a:pt x="3085" y="205"/>
                </a:lnTo>
                <a:lnTo>
                  <a:pt x="3086" y="203"/>
                </a:lnTo>
                <a:lnTo>
                  <a:pt x="3086" y="201"/>
                </a:lnTo>
                <a:lnTo>
                  <a:pt x="3087" y="198"/>
                </a:lnTo>
                <a:lnTo>
                  <a:pt x="3087" y="198"/>
                </a:lnTo>
                <a:lnTo>
                  <a:pt x="3087" y="199"/>
                </a:lnTo>
                <a:lnTo>
                  <a:pt x="3088" y="197"/>
                </a:lnTo>
                <a:lnTo>
                  <a:pt x="3088" y="201"/>
                </a:lnTo>
                <a:lnTo>
                  <a:pt x="3089" y="202"/>
                </a:lnTo>
                <a:lnTo>
                  <a:pt x="3090" y="213"/>
                </a:lnTo>
                <a:lnTo>
                  <a:pt x="3090" y="216"/>
                </a:lnTo>
                <a:lnTo>
                  <a:pt x="3091" y="227"/>
                </a:lnTo>
                <a:lnTo>
                  <a:pt x="3092" y="228"/>
                </a:lnTo>
                <a:lnTo>
                  <a:pt x="3093" y="236"/>
                </a:lnTo>
                <a:lnTo>
                  <a:pt x="3093" y="237"/>
                </a:lnTo>
                <a:lnTo>
                  <a:pt x="3094" y="244"/>
                </a:lnTo>
                <a:lnTo>
                  <a:pt x="3095" y="247"/>
                </a:lnTo>
                <a:lnTo>
                  <a:pt x="3096" y="253"/>
                </a:lnTo>
                <a:lnTo>
                  <a:pt x="3096" y="254"/>
                </a:lnTo>
                <a:lnTo>
                  <a:pt x="3097" y="259"/>
                </a:lnTo>
                <a:lnTo>
                  <a:pt x="3097" y="260"/>
                </a:lnTo>
                <a:lnTo>
                  <a:pt x="3097" y="258"/>
                </a:lnTo>
                <a:lnTo>
                  <a:pt x="3098" y="262"/>
                </a:lnTo>
                <a:lnTo>
                  <a:pt x="3098" y="261"/>
                </a:lnTo>
                <a:lnTo>
                  <a:pt x="3099" y="262"/>
                </a:lnTo>
                <a:lnTo>
                  <a:pt x="3100" y="265"/>
                </a:lnTo>
                <a:lnTo>
                  <a:pt x="3100" y="265"/>
                </a:lnTo>
                <a:lnTo>
                  <a:pt x="3101" y="264"/>
                </a:lnTo>
                <a:lnTo>
                  <a:pt x="3101" y="267"/>
                </a:lnTo>
                <a:lnTo>
                  <a:pt x="3101" y="265"/>
                </a:lnTo>
                <a:lnTo>
                  <a:pt x="3102" y="265"/>
                </a:lnTo>
                <a:lnTo>
                  <a:pt x="3103" y="268"/>
                </a:lnTo>
                <a:lnTo>
                  <a:pt x="3103" y="268"/>
                </a:lnTo>
                <a:lnTo>
                  <a:pt x="3103" y="269"/>
                </a:lnTo>
                <a:lnTo>
                  <a:pt x="3104" y="269"/>
                </a:lnTo>
                <a:lnTo>
                  <a:pt x="3104" y="268"/>
                </a:lnTo>
                <a:lnTo>
                  <a:pt x="3104" y="269"/>
                </a:lnTo>
                <a:lnTo>
                  <a:pt x="3105" y="270"/>
                </a:lnTo>
                <a:lnTo>
                  <a:pt x="3105" y="269"/>
                </a:lnTo>
                <a:lnTo>
                  <a:pt x="3106" y="270"/>
                </a:lnTo>
                <a:lnTo>
                  <a:pt x="3106" y="270"/>
                </a:lnTo>
                <a:lnTo>
                  <a:pt x="3107" y="273"/>
                </a:lnTo>
                <a:lnTo>
                  <a:pt x="3107" y="273"/>
                </a:lnTo>
                <a:lnTo>
                  <a:pt x="3108" y="276"/>
                </a:lnTo>
                <a:lnTo>
                  <a:pt x="3109" y="275"/>
                </a:lnTo>
                <a:lnTo>
                  <a:pt x="3109" y="277"/>
                </a:lnTo>
                <a:lnTo>
                  <a:pt x="3109" y="276"/>
                </a:lnTo>
                <a:lnTo>
                  <a:pt x="3110" y="278"/>
                </a:lnTo>
                <a:lnTo>
                  <a:pt x="3110" y="278"/>
                </a:lnTo>
                <a:lnTo>
                  <a:pt x="3111" y="282"/>
                </a:lnTo>
                <a:lnTo>
                  <a:pt x="3112" y="283"/>
                </a:lnTo>
                <a:lnTo>
                  <a:pt x="3113" y="287"/>
                </a:lnTo>
                <a:lnTo>
                  <a:pt x="3113" y="287"/>
                </a:lnTo>
                <a:lnTo>
                  <a:pt x="3114" y="292"/>
                </a:lnTo>
                <a:lnTo>
                  <a:pt x="3115" y="293"/>
                </a:lnTo>
                <a:lnTo>
                  <a:pt x="3116" y="294"/>
                </a:lnTo>
                <a:lnTo>
                  <a:pt x="3116" y="292"/>
                </a:lnTo>
                <a:lnTo>
                  <a:pt x="3116" y="291"/>
                </a:lnTo>
                <a:lnTo>
                  <a:pt x="3117" y="270"/>
                </a:lnTo>
                <a:lnTo>
                  <a:pt x="3118" y="262"/>
                </a:lnTo>
                <a:lnTo>
                  <a:pt x="3119" y="186"/>
                </a:lnTo>
                <a:lnTo>
                  <a:pt x="3119" y="168"/>
                </a:lnTo>
                <a:lnTo>
                  <a:pt x="3120" y="87"/>
                </a:lnTo>
                <a:lnTo>
                  <a:pt x="3120" y="76"/>
                </a:lnTo>
                <a:lnTo>
                  <a:pt x="3121" y="55"/>
                </a:lnTo>
                <a:lnTo>
                  <a:pt x="3121" y="55"/>
                </a:lnTo>
                <a:lnTo>
                  <a:pt x="3122" y="57"/>
                </a:lnTo>
                <a:lnTo>
                  <a:pt x="3123" y="87"/>
                </a:lnTo>
                <a:lnTo>
                  <a:pt x="3123" y="95"/>
                </a:lnTo>
                <a:lnTo>
                  <a:pt x="3124" y="132"/>
                </a:lnTo>
                <a:lnTo>
                  <a:pt x="3125" y="141"/>
                </a:lnTo>
                <a:lnTo>
                  <a:pt x="3126" y="169"/>
                </a:lnTo>
                <a:lnTo>
                  <a:pt x="3126" y="172"/>
                </a:lnTo>
                <a:lnTo>
                  <a:pt x="3127" y="187"/>
                </a:lnTo>
                <a:lnTo>
                  <a:pt x="3128" y="189"/>
                </a:lnTo>
                <a:lnTo>
                  <a:pt x="3128" y="191"/>
                </a:lnTo>
                <a:lnTo>
                  <a:pt x="3129" y="191"/>
                </a:lnTo>
                <a:lnTo>
                  <a:pt x="3129" y="190"/>
                </a:lnTo>
                <a:lnTo>
                  <a:pt x="3130" y="192"/>
                </a:lnTo>
                <a:lnTo>
                  <a:pt x="3130" y="190"/>
                </a:lnTo>
                <a:lnTo>
                  <a:pt x="3130" y="192"/>
                </a:lnTo>
                <a:lnTo>
                  <a:pt x="3131" y="198"/>
                </a:lnTo>
                <a:lnTo>
                  <a:pt x="3132" y="200"/>
                </a:lnTo>
                <a:lnTo>
                  <a:pt x="3133" y="212"/>
                </a:lnTo>
                <a:lnTo>
                  <a:pt x="3133" y="213"/>
                </a:lnTo>
                <a:lnTo>
                  <a:pt x="3134" y="217"/>
                </a:lnTo>
                <a:lnTo>
                  <a:pt x="3134" y="215"/>
                </a:lnTo>
                <a:lnTo>
                  <a:pt x="3135" y="214"/>
                </a:lnTo>
                <a:lnTo>
                  <a:pt x="3135" y="214"/>
                </a:lnTo>
                <a:lnTo>
                  <a:pt x="3136" y="210"/>
                </a:lnTo>
                <a:lnTo>
                  <a:pt x="3136" y="209"/>
                </a:lnTo>
                <a:lnTo>
                  <a:pt x="3137" y="203"/>
                </a:lnTo>
                <a:lnTo>
                  <a:pt x="3138" y="203"/>
                </a:lnTo>
                <a:lnTo>
                  <a:pt x="3138" y="203"/>
                </a:lnTo>
                <a:lnTo>
                  <a:pt x="3138" y="200"/>
                </a:lnTo>
                <a:lnTo>
                  <a:pt x="3139" y="202"/>
                </a:lnTo>
                <a:lnTo>
                  <a:pt x="3139" y="202"/>
                </a:lnTo>
                <a:lnTo>
                  <a:pt x="3140" y="210"/>
                </a:lnTo>
                <a:lnTo>
                  <a:pt x="3140" y="211"/>
                </a:lnTo>
                <a:lnTo>
                  <a:pt x="3142" y="221"/>
                </a:lnTo>
                <a:lnTo>
                  <a:pt x="3142" y="224"/>
                </a:lnTo>
                <a:lnTo>
                  <a:pt x="3143" y="235"/>
                </a:lnTo>
                <a:lnTo>
                  <a:pt x="3143" y="237"/>
                </a:lnTo>
                <a:lnTo>
                  <a:pt x="3144" y="246"/>
                </a:lnTo>
                <a:lnTo>
                  <a:pt x="3145" y="248"/>
                </a:lnTo>
                <a:lnTo>
                  <a:pt x="3146" y="254"/>
                </a:lnTo>
                <a:lnTo>
                  <a:pt x="3146" y="256"/>
                </a:lnTo>
                <a:lnTo>
                  <a:pt x="3147" y="260"/>
                </a:lnTo>
                <a:lnTo>
                  <a:pt x="3148" y="262"/>
                </a:lnTo>
                <a:lnTo>
                  <a:pt x="3149" y="265"/>
                </a:lnTo>
                <a:lnTo>
                  <a:pt x="3149" y="266"/>
                </a:lnTo>
                <a:lnTo>
                  <a:pt x="3150" y="268"/>
                </a:lnTo>
                <a:lnTo>
                  <a:pt x="3150" y="268"/>
                </a:lnTo>
                <a:lnTo>
                  <a:pt x="3150" y="269"/>
                </a:lnTo>
                <a:lnTo>
                  <a:pt x="3151" y="269"/>
                </a:lnTo>
                <a:lnTo>
                  <a:pt x="3152" y="271"/>
                </a:lnTo>
                <a:lnTo>
                  <a:pt x="3152" y="271"/>
                </a:lnTo>
                <a:lnTo>
                  <a:pt x="3152" y="270"/>
                </a:lnTo>
                <a:lnTo>
                  <a:pt x="3153" y="272"/>
                </a:lnTo>
                <a:lnTo>
                  <a:pt x="3153" y="271"/>
                </a:lnTo>
                <a:lnTo>
                  <a:pt x="3154" y="273"/>
                </a:lnTo>
                <a:lnTo>
                  <a:pt x="3154" y="273"/>
                </a:lnTo>
                <a:lnTo>
                  <a:pt x="3155" y="272"/>
                </a:lnTo>
                <a:lnTo>
                  <a:pt x="3155" y="272"/>
                </a:lnTo>
                <a:lnTo>
                  <a:pt x="3156" y="274"/>
                </a:lnTo>
                <a:lnTo>
                  <a:pt x="3156" y="273"/>
                </a:lnTo>
                <a:lnTo>
                  <a:pt x="3156" y="272"/>
                </a:lnTo>
                <a:lnTo>
                  <a:pt x="3156" y="272"/>
                </a:lnTo>
                <a:lnTo>
                  <a:pt x="3157" y="274"/>
                </a:lnTo>
                <a:lnTo>
                  <a:pt x="3158" y="275"/>
                </a:lnTo>
                <a:lnTo>
                  <a:pt x="3158" y="275"/>
                </a:lnTo>
                <a:lnTo>
                  <a:pt x="3158" y="277"/>
                </a:lnTo>
                <a:lnTo>
                  <a:pt x="3159" y="276"/>
                </a:lnTo>
                <a:lnTo>
                  <a:pt x="3159" y="276"/>
                </a:lnTo>
                <a:lnTo>
                  <a:pt x="3160" y="279"/>
                </a:lnTo>
                <a:lnTo>
                  <a:pt x="3161" y="280"/>
                </a:lnTo>
                <a:lnTo>
                  <a:pt x="3161" y="278"/>
                </a:lnTo>
                <a:lnTo>
                  <a:pt x="3162" y="284"/>
                </a:lnTo>
                <a:lnTo>
                  <a:pt x="3162" y="284"/>
                </a:lnTo>
                <a:lnTo>
                  <a:pt x="3163" y="289"/>
                </a:lnTo>
                <a:lnTo>
                  <a:pt x="3163" y="289"/>
                </a:lnTo>
                <a:lnTo>
                  <a:pt x="3164" y="293"/>
                </a:lnTo>
                <a:lnTo>
                  <a:pt x="3164" y="294"/>
                </a:lnTo>
                <a:lnTo>
                  <a:pt x="3165" y="294"/>
                </a:lnTo>
                <a:lnTo>
                  <a:pt x="3166" y="289"/>
                </a:lnTo>
                <a:lnTo>
                  <a:pt x="3166" y="285"/>
                </a:lnTo>
                <a:lnTo>
                  <a:pt x="3167" y="242"/>
                </a:lnTo>
                <a:lnTo>
                  <a:pt x="3168" y="225"/>
                </a:lnTo>
                <a:lnTo>
                  <a:pt x="3169" y="138"/>
                </a:lnTo>
                <a:lnTo>
                  <a:pt x="3169" y="122"/>
                </a:lnTo>
                <a:lnTo>
                  <a:pt x="3170" y="63"/>
                </a:lnTo>
                <a:lnTo>
                  <a:pt x="3171" y="59"/>
                </a:lnTo>
                <a:lnTo>
                  <a:pt x="3171" y="55"/>
                </a:lnTo>
                <a:lnTo>
                  <a:pt x="3172" y="63"/>
                </a:lnTo>
                <a:lnTo>
                  <a:pt x="3172" y="69"/>
                </a:lnTo>
                <a:lnTo>
                  <a:pt x="3173" y="108"/>
                </a:lnTo>
                <a:lnTo>
                  <a:pt x="3173" y="115"/>
                </a:lnTo>
                <a:lnTo>
                  <a:pt x="3175" y="151"/>
                </a:lnTo>
                <a:lnTo>
                  <a:pt x="3175" y="157"/>
                </a:lnTo>
                <a:lnTo>
                  <a:pt x="3176" y="177"/>
                </a:lnTo>
                <a:lnTo>
                  <a:pt x="3176" y="180"/>
                </a:lnTo>
                <a:lnTo>
                  <a:pt x="3177" y="187"/>
                </a:lnTo>
                <a:lnTo>
                  <a:pt x="3178" y="187"/>
                </a:lnTo>
                <a:lnTo>
                  <a:pt x="3178" y="190"/>
                </a:lnTo>
                <a:lnTo>
                  <a:pt x="3179" y="189"/>
                </a:lnTo>
                <a:lnTo>
                  <a:pt x="3179" y="188"/>
                </a:lnTo>
                <a:lnTo>
                  <a:pt x="3180" y="190"/>
                </a:lnTo>
                <a:lnTo>
                  <a:pt x="3181" y="192"/>
                </a:lnTo>
                <a:lnTo>
                  <a:pt x="3182" y="203"/>
                </a:lnTo>
                <a:lnTo>
                  <a:pt x="3182" y="206"/>
                </a:lnTo>
                <a:lnTo>
                  <a:pt x="3183" y="215"/>
                </a:lnTo>
                <a:lnTo>
                  <a:pt x="3183" y="215"/>
                </a:lnTo>
                <a:lnTo>
                  <a:pt x="3183" y="216"/>
                </a:lnTo>
                <a:lnTo>
                  <a:pt x="3185" y="217"/>
                </a:lnTo>
                <a:lnTo>
                  <a:pt x="3185" y="216"/>
                </a:lnTo>
                <a:lnTo>
                  <a:pt x="3185" y="216"/>
                </a:lnTo>
                <a:lnTo>
                  <a:pt x="3186" y="211"/>
                </a:lnTo>
                <a:lnTo>
                  <a:pt x="3186" y="211"/>
                </a:lnTo>
                <a:lnTo>
                  <a:pt x="3186" y="211"/>
                </a:lnTo>
                <a:lnTo>
                  <a:pt x="3187" y="207"/>
                </a:lnTo>
                <a:lnTo>
                  <a:pt x="3187" y="208"/>
                </a:lnTo>
                <a:lnTo>
                  <a:pt x="3188" y="207"/>
                </a:lnTo>
                <a:lnTo>
                  <a:pt x="3188" y="206"/>
                </a:lnTo>
                <a:lnTo>
                  <a:pt x="3189" y="210"/>
                </a:lnTo>
                <a:lnTo>
                  <a:pt x="3189" y="209"/>
                </a:lnTo>
                <a:lnTo>
                  <a:pt x="3190" y="216"/>
                </a:lnTo>
                <a:lnTo>
                  <a:pt x="3190" y="216"/>
                </a:lnTo>
                <a:lnTo>
                  <a:pt x="3191" y="219"/>
                </a:lnTo>
                <a:lnTo>
                  <a:pt x="3192" y="232"/>
                </a:lnTo>
                <a:lnTo>
                  <a:pt x="3192" y="233"/>
                </a:lnTo>
                <a:lnTo>
                  <a:pt x="3193" y="243"/>
                </a:lnTo>
                <a:lnTo>
                  <a:pt x="3194" y="245"/>
                </a:lnTo>
                <a:lnTo>
                  <a:pt x="3195" y="254"/>
                </a:lnTo>
                <a:lnTo>
                  <a:pt x="3195" y="254"/>
                </a:lnTo>
                <a:lnTo>
                  <a:pt x="3196" y="262"/>
                </a:lnTo>
                <a:lnTo>
                  <a:pt x="3196" y="262"/>
                </a:lnTo>
                <a:lnTo>
                  <a:pt x="3197" y="261"/>
                </a:lnTo>
                <a:lnTo>
                  <a:pt x="3197" y="266"/>
                </a:lnTo>
                <a:lnTo>
                  <a:pt x="3198" y="265"/>
                </a:lnTo>
                <a:lnTo>
                  <a:pt x="3199" y="270"/>
                </a:lnTo>
                <a:lnTo>
                  <a:pt x="3199" y="269"/>
                </a:lnTo>
                <a:lnTo>
                  <a:pt x="3200" y="268"/>
                </a:lnTo>
                <a:lnTo>
                  <a:pt x="3200" y="270"/>
                </a:lnTo>
                <a:lnTo>
                  <a:pt x="3200" y="270"/>
                </a:lnTo>
                <a:lnTo>
                  <a:pt x="3200" y="271"/>
                </a:lnTo>
                <a:lnTo>
                  <a:pt x="3201" y="271"/>
                </a:lnTo>
                <a:lnTo>
                  <a:pt x="3202" y="274"/>
                </a:lnTo>
                <a:lnTo>
                  <a:pt x="3202" y="275"/>
                </a:lnTo>
                <a:lnTo>
                  <a:pt x="3202" y="272"/>
                </a:lnTo>
                <a:lnTo>
                  <a:pt x="3203" y="275"/>
                </a:lnTo>
                <a:lnTo>
                  <a:pt x="3204" y="273"/>
                </a:lnTo>
                <a:lnTo>
                  <a:pt x="3205" y="275"/>
                </a:lnTo>
                <a:lnTo>
                  <a:pt x="3205" y="274"/>
                </a:lnTo>
                <a:lnTo>
                  <a:pt x="3206" y="277"/>
                </a:lnTo>
                <a:lnTo>
                  <a:pt x="3206" y="276"/>
                </a:lnTo>
                <a:lnTo>
                  <a:pt x="3206" y="277"/>
                </a:lnTo>
                <a:lnTo>
                  <a:pt x="3206" y="276"/>
                </a:lnTo>
                <a:lnTo>
                  <a:pt x="3207" y="277"/>
                </a:lnTo>
                <a:lnTo>
                  <a:pt x="3207" y="277"/>
                </a:lnTo>
                <a:lnTo>
                  <a:pt x="3208" y="278"/>
                </a:lnTo>
                <a:lnTo>
                  <a:pt x="3208" y="277"/>
                </a:lnTo>
                <a:lnTo>
                  <a:pt x="3208" y="280"/>
                </a:lnTo>
                <a:lnTo>
                  <a:pt x="3209" y="279"/>
                </a:lnTo>
                <a:lnTo>
                  <a:pt x="3209" y="281"/>
                </a:lnTo>
                <a:lnTo>
                  <a:pt x="3210" y="283"/>
                </a:lnTo>
                <a:lnTo>
                  <a:pt x="3211" y="283"/>
                </a:lnTo>
                <a:lnTo>
                  <a:pt x="3212" y="288"/>
                </a:lnTo>
                <a:lnTo>
                  <a:pt x="3212" y="288"/>
                </a:lnTo>
                <a:lnTo>
                  <a:pt x="3213" y="288"/>
                </a:lnTo>
                <a:lnTo>
                  <a:pt x="3213" y="291"/>
                </a:lnTo>
                <a:lnTo>
                  <a:pt x="3214" y="292"/>
                </a:lnTo>
                <a:lnTo>
                  <a:pt x="3215" y="297"/>
                </a:lnTo>
                <a:lnTo>
                  <a:pt x="3215" y="296"/>
                </a:lnTo>
                <a:lnTo>
                  <a:pt x="3216" y="289"/>
                </a:lnTo>
                <a:lnTo>
                  <a:pt x="3216" y="284"/>
                </a:lnTo>
                <a:lnTo>
                  <a:pt x="3218" y="233"/>
                </a:lnTo>
                <a:lnTo>
                  <a:pt x="3218" y="216"/>
                </a:lnTo>
                <a:lnTo>
                  <a:pt x="3219" y="128"/>
                </a:lnTo>
                <a:lnTo>
                  <a:pt x="3219" y="113"/>
                </a:lnTo>
                <a:lnTo>
                  <a:pt x="3220" y="61"/>
                </a:lnTo>
                <a:lnTo>
                  <a:pt x="3221" y="57"/>
                </a:lnTo>
                <a:lnTo>
                  <a:pt x="3221" y="54"/>
                </a:lnTo>
                <a:lnTo>
                  <a:pt x="3222" y="66"/>
                </a:lnTo>
                <a:lnTo>
                  <a:pt x="3222" y="71"/>
                </a:lnTo>
                <a:lnTo>
                  <a:pt x="3223" y="110"/>
                </a:lnTo>
                <a:lnTo>
                  <a:pt x="3224" y="115"/>
                </a:lnTo>
                <a:lnTo>
                  <a:pt x="3225" y="143"/>
                </a:lnTo>
                <a:lnTo>
                  <a:pt x="3225" y="149"/>
                </a:lnTo>
                <a:lnTo>
                  <a:pt x="3226" y="168"/>
                </a:lnTo>
                <a:lnTo>
                  <a:pt x="3227" y="171"/>
                </a:lnTo>
                <a:lnTo>
                  <a:pt x="3227" y="179"/>
                </a:lnTo>
                <a:lnTo>
                  <a:pt x="3228" y="179"/>
                </a:lnTo>
                <a:lnTo>
                  <a:pt x="3228" y="180"/>
                </a:lnTo>
                <a:lnTo>
                  <a:pt x="3229" y="181"/>
                </a:lnTo>
                <a:lnTo>
                  <a:pt x="3229" y="179"/>
                </a:lnTo>
                <a:lnTo>
                  <a:pt x="3229" y="179"/>
                </a:lnTo>
                <a:lnTo>
                  <a:pt x="3230" y="177"/>
                </a:lnTo>
                <a:lnTo>
                  <a:pt x="3230" y="179"/>
                </a:lnTo>
                <a:lnTo>
                  <a:pt x="3231" y="179"/>
                </a:lnTo>
                <a:lnTo>
                  <a:pt x="3232" y="191"/>
                </a:lnTo>
                <a:lnTo>
                  <a:pt x="3232" y="194"/>
                </a:lnTo>
                <a:lnTo>
                  <a:pt x="3233" y="203"/>
                </a:lnTo>
                <a:lnTo>
                  <a:pt x="3234" y="206"/>
                </a:lnTo>
                <a:lnTo>
                  <a:pt x="3234" y="205"/>
                </a:lnTo>
                <a:lnTo>
                  <a:pt x="3235" y="207"/>
                </a:lnTo>
                <a:lnTo>
                  <a:pt x="3235" y="205"/>
                </a:lnTo>
                <a:lnTo>
                  <a:pt x="3235" y="205"/>
                </a:lnTo>
                <a:lnTo>
                  <a:pt x="3236" y="201"/>
                </a:lnTo>
                <a:lnTo>
                  <a:pt x="3236" y="202"/>
                </a:lnTo>
                <a:lnTo>
                  <a:pt x="3237" y="201"/>
                </a:lnTo>
                <a:lnTo>
                  <a:pt x="3237" y="199"/>
                </a:lnTo>
                <a:lnTo>
                  <a:pt x="3238" y="199"/>
                </a:lnTo>
                <a:lnTo>
                  <a:pt x="3238" y="201"/>
                </a:lnTo>
                <a:lnTo>
                  <a:pt x="3238" y="198"/>
                </a:lnTo>
                <a:lnTo>
                  <a:pt x="3239" y="201"/>
                </a:lnTo>
                <a:lnTo>
                  <a:pt x="3239" y="201"/>
                </a:lnTo>
                <a:lnTo>
                  <a:pt x="3240" y="211"/>
                </a:lnTo>
                <a:lnTo>
                  <a:pt x="3241" y="213"/>
                </a:lnTo>
                <a:lnTo>
                  <a:pt x="3241" y="213"/>
                </a:lnTo>
                <a:lnTo>
                  <a:pt x="3242" y="224"/>
                </a:lnTo>
                <a:lnTo>
                  <a:pt x="3242" y="225"/>
                </a:lnTo>
                <a:lnTo>
                  <a:pt x="3243" y="236"/>
                </a:lnTo>
                <a:lnTo>
                  <a:pt x="3244" y="237"/>
                </a:lnTo>
                <a:lnTo>
                  <a:pt x="3245" y="245"/>
                </a:lnTo>
                <a:lnTo>
                  <a:pt x="3245" y="245"/>
                </a:lnTo>
                <a:lnTo>
                  <a:pt x="3246" y="252"/>
                </a:lnTo>
                <a:lnTo>
                  <a:pt x="3247" y="251"/>
                </a:lnTo>
                <a:lnTo>
                  <a:pt x="3248" y="256"/>
                </a:lnTo>
                <a:lnTo>
                  <a:pt x="3248" y="256"/>
                </a:lnTo>
                <a:lnTo>
                  <a:pt x="3248" y="257"/>
                </a:lnTo>
                <a:lnTo>
                  <a:pt x="3249" y="260"/>
                </a:lnTo>
                <a:lnTo>
                  <a:pt x="3249" y="260"/>
                </a:lnTo>
                <a:lnTo>
                  <a:pt x="3250" y="261"/>
                </a:lnTo>
                <a:lnTo>
                  <a:pt x="3251" y="261"/>
                </a:lnTo>
                <a:lnTo>
                  <a:pt x="3251" y="260"/>
                </a:lnTo>
                <a:lnTo>
                  <a:pt x="3252" y="264"/>
                </a:lnTo>
                <a:lnTo>
                  <a:pt x="3252" y="264"/>
                </a:lnTo>
                <a:lnTo>
                  <a:pt x="3252" y="264"/>
                </a:lnTo>
                <a:lnTo>
                  <a:pt x="3252" y="265"/>
                </a:lnTo>
                <a:lnTo>
                  <a:pt x="3253" y="264"/>
                </a:lnTo>
                <a:lnTo>
                  <a:pt x="3253" y="265"/>
                </a:lnTo>
                <a:lnTo>
                  <a:pt x="3254" y="264"/>
                </a:lnTo>
                <a:lnTo>
                  <a:pt x="3254" y="264"/>
                </a:lnTo>
                <a:lnTo>
                  <a:pt x="3254" y="265"/>
                </a:lnTo>
                <a:lnTo>
                  <a:pt x="3255" y="265"/>
                </a:lnTo>
                <a:lnTo>
                  <a:pt x="3255" y="265"/>
                </a:lnTo>
                <a:lnTo>
                  <a:pt x="3256" y="264"/>
                </a:lnTo>
                <a:lnTo>
                  <a:pt x="3256" y="267"/>
                </a:lnTo>
                <a:lnTo>
                  <a:pt x="3256" y="266"/>
                </a:lnTo>
                <a:lnTo>
                  <a:pt x="3257" y="267"/>
                </a:lnTo>
                <a:lnTo>
                  <a:pt x="3257" y="265"/>
                </a:lnTo>
                <a:lnTo>
                  <a:pt x="3258" y="268"/>
                </a:lnTo>
                <a:lnTo>
                  <a:pt x="3258" y="268"/>
                </a:lnTo>
                <a:lnTo>
                  <a:pt x="3258" y="268"/>
                </a:lnTo>
                <a:lnTo>
                  <a:pt x="3259" y="270"/>
                </a:lnTo>
                <a:lnTo>
                  <a:pt x="3259" y="268"/>
                </a:lnTo>
                <a:lnTo>
                  <a:pt x="3259" y="269"/>
                </a:lnTo>
                <a:lnTo>
                  <a:pt x="3261" y="273"/>
                </a:lnTo>
                <a:lnTo>
                  <a:pt x="3261" y="273"/>
                </a:lnTo>
                <a:lnTo>
                  <a:pt x="3262" y="277"/>
                </a:lnTo>
                <a:lnTo>
                  <a:pt x="3262" y="278"/>
                </a:lnTo>
                <a:lnTo>
                  <a:pt x="3263" y="283"/>
                </a:lnTo>
                <a:lnTo>
                  <a:pt x="3264" y="283"/>
                </a:lnTo>
                <a:lnTo>
                  <a:pt x="3265" y="286"/>
                </a:lnTo>
                <a:lnTo>
                  <a:pt x="3265" y="286"/>
                </a:lnTo>
                <a:lnTo>
                  <a:pt x="3265" y="287"/>
                </a:lnTo>
                <a:lnTo>
                  <a:pt x="3266" y="282"/>
                </a:lnTo>
                <a:lnTo>
                  <a:pt x="3267" y="278"/>
                </a:lnTo>
                <a:lnTo>
                  <a:pt x="3268" y="233"/>
                </a:lnTo>
                <a:lnTo>
                  <a:pt x="3268" y="218"/>
                </a:lnTo>
                <a:lnTo>
                  <a:pt x="3269" y="130"/>
                </a:lnTo>
                <a:lnTo>
                  <a:pt x="3270" y="114"/>
                </a:lnTo>
                <a:lnTo>
                  <a:pt x="3271" y="58"/>
                </a:lnTo>
                <a:lnTo>
                  <a:pt x="3271" y="53"/>
                </a:lnTo>
                <a:lnTo>
                  <a:pt x="3271" y="48"/>
                </a:lnTo>
                <a:lnTo>
                  <a:pt x="3272" y="58"/>
                </a:lnTo>
                <a:lnTo>
                  <a:pt x="3272" y="62"/>
                </a:lnTo>
                <a:lnTo>
                  <a:pt x="3273" y="88"/>
                </a:lnTo>
                <a:lnTo>
                  <a:pt x="3274" y="95"/>
                </a:lnTo>
                <a:lnTo>
                  <a:pt x="3275" y="129"/>
                </a:lnTo>
                <a:lnTo>
                  <a:pt x="3275" y="135"/>
                </a:lnTo>
                <a:lnTo>
                  <a:pt x="3276" y="155"/>
                </a:lnTo>
                <a:lnTo>
                  <a:pt x="3277" y="157"/>
                </a:lnTo>
                <a:lnTo>
                  <a:pt x="3278" y="164"/>
                </a:lnTo>
                <a:lnTo>
                  <a:pt x="3278" y="165"/>
                </a:lnTo>
                <a:lnTo>
                  <a:pt x="3278" y="165"/>
                </a:lnTo>
                <a:lnTo>
                  <a:pt x="3279" y="162"/>
                </a:lnTo>
                <a:lnTo>
                  <a:pt x="3280" y="162"/>
                </a:lnTo>
                <a:lnTo>
                  <a:pt x="3280" y="162"/>
                </a:lnTo>
                <a:lnTo>
                  <a:pt x="3281" y="164"/>
                </a:lnTo>
                <a:lnTo>
                  <a:pt x="3281" y="163"/>
                </a:lnTo>
                <a:lnTo>
                  <a:pt x="3281" y="165"/>
                </a:lnTo>
                <a:lnTo>
                  <a:pt x="3282" y="179"/>
                </a:lnTo>
                <a:lnTo>
                  <a:pt x="3282" y="182"/>
                </a:lnTo>
                <a:lnTo>
                  <a:pt x="3284" y="195"/>
                </a:lnTo>
                <a:lnTo>
                  <a:pt x="3284" y="196"/>
                </a:lnTo>
                <a:lnTo>
                  <a:pt x="3284" y="196"/>
                </a:lnTo>
                <a:lnTo>
                  <a:pt x="3285" y="198"/>
                </a:lnTo>
                <a:lnTo>
                  <a:pt x="3285" y="197"/>
                </a:lnTo>
                <a:lnTo>
                  <a:pt x="3286" y="194"/>
                </a:lnTo>
                <a:lnTo>
                  <a:pt x="3287" y="193"/>
                </a:lnTo>
                <a:lnTo>
                  <a:pt x="3288" y="189"/>
                </a:lnTo>
                <a:lnTo>
                  <a:pt x="3288" y="190"/>
                </a:lnTo>
                <a:lnTo>
                  <a:pt x="3288" y="189"/>
                </a:lnTo>
                <a:lnTo>
                  <a:pt x="3289" y="192"/>
                </a:lnTo>
                <a:lnTo>
                  <a:pt x="3290" y="193"/>
                </a:lnTo>
                <a:lnTo>
                  <a:pt x="3291" y="201"/>
                </a:lnTo>
                <a:lnTo>
                  <a:pt x="3291" y="203"/>
                </a:lnTo>
                <a:lnTo>
                  <a:pt x="3292" y="214"/>
                </a:lnTo>
                <a:lnTo>
                  <a:pt x="3292" y="216"/>
                </a:lnTo>
                <a:lnTo>
                  <a:pt x="3294" y="226"/>
                </a:lnTo>
                <a:lnTo>
                  <a:pt x="3294" y="228"/>
                </a:lnTo>
                <a:lnTo>
                  <a:pt x="3295" y="235"/>
                </a:lnTo>
                <a:lnTo>
                  <a:pt x="3295" y="237"/>
                </a:lnTo>
                <a:lnTo>
                  <a:pt x="3296" y="241"/>
                </a:lnTo>
                <a:lnTo>
                  <a:pt x="3296" y="242"/>
                </a:lnTo>
                <a:lnTo>
                  <a:pt x="3297" y="246"/>
                </a:lnTo>
                <a:lnTo>
                  <a:pt x="3298" y="246"/>
                </a:lnTo>
                <a:lnTo>
                  <a:pt x="3298" y="247"/>
                </a:lnTo>
                <a:lnTo>
                  <a:pt x="3299" y="251"/>
                </a:lnTo>
                <a:lnTo>
                  <a:pt x="3300" y="250"/>
                </a:lnTo>
                <a:lnTo>
                  <a:pt x="3301" y="254"/>
                </a:lnTo>
                <a:lnTo>
                  <a:pt x="3301" y="254"/>
                </a:lnTo>
                <a:lnTo>
                  <a:pt x="3302" y="255"/>
                </a:lnTo>
                <a:lnTo>
                  <a:pt x="3302" y="255"/>
                </a:lnTo>
                <a:lnTo>
                  <a:pt x="3303" y="256"/>
                </a:lnTo>
                <a:lnTo>
                  <a:pt x="3303" y="255"/>
                </a:lnTo>
                <a:lnTo>
                  <a:pt x="3304" y="257"/>
                </a:lnTo>
                <a:lnTo>
                  <a:pt x="3304" y="256"/>
                </a:lnTo>
                <a:lnTo>
                  <a:pt x="3304" y="258"/>
                </a:lnTo>
                <a:lnTo>
                  <a:pt x="3305" y="257"/>
                </a:lnTo>
                <a:lnTo>
                  <a:pt x="3305" y="258"/>
                </a:lnTo>
                <a:lnTo>
                  <a:pt x="3306" y="259"/>
                </a:lnTo>
                <a:lnTo>
                  <a:pt x="3306" y="259"/>
                </a:lnTo>
                <a:lnTo>
                  <a:pt x="3307" y="260"/>
                </a:lnTo>
                <a:lnTo>
                  <a:pt x="3307" y="259"/>
                </a:lnTo>
                <a:lnTo>
                  <a:pt x="3308" y="260"/>
                </a:lnTo>
                <a:lnTo>
                  <a:pt x="3308" y="260"/>
                </a:lnTo>
                <a:lnTo>
                  <a:pt x="3308" y="260"/>
                </a:lnTo>
                <a:lnTo>
                  <a:pt x="3309" y="262"/>
                </a:lnTo>
                <a:lnTo>
                  <a:pt x="3310" y="264"/>
                </a:lnTo>
                <a:lnTo>
                  <a:pt x="3310" y="264"/>
                </a:lnTo>
                <a:lnTo>
                  <a:pt x="3311" y="265"/>
                </a:lnTo>
                <a:lnTo>
                  <a:pt x="3311" y="266"/>
                </a:lnTo>
                <a:lnTo>
                  <a:pt x="3312" y="270"/>
                </a:lnTo>
                <a:lnTo>
                  <a:pt x="3313" y="272"/>
                </a:lnTo>
                <a:lnTo>
                  <a:pt x="3313" y="271"/>
                </a:lnTo>
                <a:lnTo>
                  <a:pt x="3314" y="276"/>
                </a:lnTo>
                <a:lnTo>
                  <a:pt x="3314" y="275"/>
                </a:lnTo>
                <a:lnTo>
                  <a:pt x="3315" y="279"/>
                </a:lnTo>
                <a:lnTo>
                  <a:pt x="3315" y="280"/>
                </a:lnTo>
                <a:lnTo>
                  <a:pt x="3316" y="281"/>
                </a:lnTo>
                <a:lnTo>
                  <a:pt x="3316" y="279"/>
                </a:lnTo>
                <a:lnTo>
                  <a:pt x="3317" y="276"/>
                </a:lnTo>
                <a:lnTo>
                  <a:pt x="3318" y="241"/>
                </a:lnTo>
                <a:lnTo>
                  <a:pt x="3318" y="227"/>
                </a:lnTo>
                <a:lnTo>
                  <a:pt x="3319" y="142"/>
                </a:lnTo>
                <a:lnTo>
                  <a:pt x="3320" y="126"/>
                </a:lnTo>
                <a:lnTo>
                  <a:pt x="3321" y="69"/>
                </a:lnTo>
                <a:lnTo>
                  <a:pt x="3321" y="60"/>
                </a:lnTo>
                <a:lnTo>
                  <a:pt x="3322" y="48"/>
                </a:lnTo>
                <a:lnTo>
                  <a:pt x="3322" y="48"/>
                </a:lnTo>
                <a:lnTo>
                  <a:pt x="3323" y="52"/>
                </a:lnTo>
                <a:lnTo>
                  <a:pt x="3324" y="82"/>
                </a:lnTo>
                <a:lnTo>
                  <a:pt x="3324" y="90"/>
                </a:lnTo>
                <a:lnTo>
                  <a:pt x="3325" y="126"/>
                </a:lnTo>
                <a:lnTo>
                  <a:pt x="3325" y="132"/>
                </a:lnTo>
                <a:lnTo>
                  <a:pt x="3327" y="155"/>
                </a:lnTo>
                <a:lnTo>
                  <a:pt x="3327" y="160"/>
                </a:lnTo>
                <a:lnTo>
                  <a:pt x="3328" y="168"/>
                </a:lnTo>
                <a:lnTo>
                  <a:pt x="3328" y="169"/>
                </a:lnTo>
                <a:lnTo>
                  <a:pt x="3329" y="170"/>
                </a:lnTo>
                <a:lnTo>
                  <a:pt x="3329" y="170"/>
                </a:lnTo>
                <a:lnTo>
                  <a:pt x="3330" y="169"/>
                </a:lnTo>
                <a:lnTo>
                  <a:pt x="3330" y="167"/>
                </a:lnTo>
                <a:lnTo>
                  <a:pt x="3331" y="169"/>
                </a:lnTo>
                <a:lnTo>
                  <a:pt x="3331" y="171"/>
                </a:lnTo>
                <a:lnTo>
                  <a:pt x="3332" y="170"/>
                </a:lnTo>
                <a:lnTo>
                  <a:pt x="3332" y="180"/>
                </a:lnTo>
                <a:lnTo>
                  <a:pt x="3332" y="181"/>
                </a:lnTo>
                <a:lnTo>
                  <a:pt x="3334" y="194"/>
                </a:lnTo>
                <a:lnTo>
                  <a:pt x="3334" y="196"/>
                </a:lnTo>
                <a:lnTo>
                  <a:pt x="3335" y="201"/>
                </a:lnTo>
                <a:lnTo>
                  <a:pt x="3335" y="200"/>
                </a:lnTo>
                <a:lnTo>
                  <a:pt x="3336" y="201"/>
                </a:lnTo>
                <a:lnTo>
                  <a:pt x="3337" y="195"/>
                </a:lnTo>
                <a:lnTo>
                  <a:pt x="3337" y="194"/>
                </a:lnTo>
                <a:lnTo>
                  <a:pt x="3338" y="190"/>
                </a:lnTo>
                <a:lnTo>
                  <a:pt x="3338" y="189"/>
                </a:lnTo>
                <a:lnTo>
                  <a:pt x="3338" y="188"/>
                </a:lnTo>
                <a:lnTo>
                  <a:pt x="3339" y="190"/>
                </a:lnTo>
                <a:lnTo>
                  <a:pt x="3340" y="190"/>
                </a:lnTo>
                <a:lnTo>
                  <a:pt x="3341" y="197"/>
                </a:lnTo>
                <a:lnTo>
                  <a:pt x="3341" y="200"/>
                </a:lnTo>
                <a:lnTo>
                  <a:pt x="3342" y="211"/>
                </a:lnTo>
                <a:lnTo>
                  <a:pt x="3343" y="213"/>
                </a:lnTo>
                <a:lnTo>
                  <a:pt x="3344" y="222"/>
                </a:lnTo>
                <a:lnTo>
                  <a:pt x="3344" y="225"/>
                </a:lnTo>
                <a:lnTo>
                  <a:pt x="3345" y="231"/>
                </a:lnTo>
                <a:lnTo>
                  <a:pt x="3346" y="231"/>
                </a:lnTo>
                <a:lnTo>
                  <a:pt x="3346" y="237"/>
                </a:lnTo>
                <a:lnTo>
                  <a:pt x="3347" y="237"/>
                </a:lnTo>
                <a:lnTo>
                  <a:pt x="3347" y="238"/>
                </a:lnTo>
                <a:lnTo>
                  <a:pt x="3348" y="243"/>
                </a:lnTo>
                <a:lnTo>
                  <a:pt x="3348" y="244"/>
                </a:lnTo>
                <a:lnTo>
                  <a:pt x="3349" y="247"/>
                </a:lnTo>
                <a:lnTo>
                  <a:pt x="3350" y="247"/>
                </a:lnTo>
                <a:lnTo>
                  <a:pt x="3351" y="250"/>
                </a:lnTo>
                <a:lnTo>
                  <a:pt x="3351" y="250"/>
                </a:lnTo>
                <a:lnTo>
                  <a:pt x="3352" y="250"/>
                </a:lnTo>
                <a:lnTo>
                  <a:pt x="3352" y="252"/>
                </a:lnTo>
                <a:lnTo>
                  <a:pt x="3352" y="252"/>
                </a:lnTo>
                <a:lnTo>
                  <a:pt x="3353" y="251"/>
                </a:lnTo>
                <a:lnTo>
                  <a:pt x="3354" y="253"/>
                </a:lnTo>
                <a:lnTo>
                  <a:pt x="3354" y="251"/>
                </a:lnTo>
                <a:lnTo>
                  <a:pt x="3354" y="252"/>
                </a:lnTo>
                <a:lnTo>
                  <a:pt x="3355" y="254"/>
                </a:lnTo>
                <a:lnTo>
                  <a:pt x="3355" y="252"/>
                </a:lnTo>
                <a:lnTo>
                  <a:pt x="3355" y="253"/>
                </a:lnTo>
                <a:lnTo>
                  <a:pt x="3356" y="254"/>
                </a:lnTo>
                <a:lnTo>
                  <a:pt x="3356" y="253"/>
                </a:lnTo>
                <a:lnTo>
                  <a:pt x="3356" y="256"/>
                </a:lnTo>
                <a:lnTo>
                  <a:pt x="3357" y="254"/>
                </a:lnTo>
                <a:lnTo>
                  <a:pt x="3357" y="254"/>
                </a:lnTo>
                <a:lnTo>
                  <a:pt x="3357" y="254"/>
                </a:lnTo>
                <a:lnTo>
                  <a:pt x="3358" y="257"/>
                </a:lnTo>
                <a:lnTo>
                  <a:pt x="3358" y="257"/>
                </a:lnTo>
                <a:lnTo>
                  <a:pt x="3359" y="256"/>
                </a:lnTo>
                <a:lnTo>
                  <a:pt x="3360" y="260"/>
                </a:lnTo>
                <a:lnTo>
                  <a:pt x="3360" y="259"/>
                </a:lnTo>
                <a:lnTo>
                  <a:pt x="3361" y="263"/>
                </a:lnTo>
                <a:lnTo>
                  <a:pt x="3361" y="262"/>
                </a:lnTo>
                <a:lnTo>
                  <a:pt x="3361" y="264"/>
                </a:lnTo>
                <a:lnTo>
                  <a:pt x="3362" y="264"/>
                </a:lnTo>
                <a:lnTo>
                  <a:pt x="3362" y="267"/>
                </a:lnTo>
                <a:lnTo>
                  <a:pt x="3363" y="268"/>
                </a:lnTo>
                <a:lnTo>
                  <a:pt x="3363" y="272"/>
                </a:lnTo>
                <a:lnTo>
                  <a:pt x="3364" y="272"/>
                </a:lnTo>
                <a:lnTo>
                  <a:pt x="3364" y="273"/>
                </a:lnTo>
                <a:lnTo>
                  <a:pt x="3365" y="276"/>
                </a:lnTo>
                <a:lnTo>
                  <a:pt x="3365" y="275"/>
                </a:lnTo>
                <a:lnTo>
                  <a:pt x="3366" y="273"/>
                </a:lnTo>
                <a:lnTo>
                  <a:pt x="3367" y="246"/>
                </a:lnTo>
                <a:lnTo>
                  <a:pt x="3367" y="233"/>
                </a:lnTo>
                <a:lnTo>
                  <a:pt x="3368" y="152"/>
                </a:lnTo>
                <a:lnTo>
                  <a:pt x="3368" y="134"/>
                </a:lnTo>
                <a:lnTo>
                  <a:pt x="3370" y="72"/>
                </a:lnTo>
                <a:lnTo>
                  <a:pt x="3370" y="61"/>
                </a:lnTo>
                <a:lnTo>
                  <a:pt x="3371" y="40"/>
                </a:lnTo>
                <a:lnTo>
                  <a:pt x="3371" y="41"/>
                </a:lnTo>
                <a:lnTo>
                  <a:pt x="3372" y="70"/>
                </a:lnTo>
                <a:lnTo>
                  <a:pt x="3373" y="78"/>
                </a:lnTo>
                <a:lnTo>
                  <a:pt x="3374" y="113"/>
                </a:lnTo>
                <a:lnTo>
                  <a:pt x="3374" y="121"/>
                </a:lnTo>
                <a:lnTo>
                  <a:pt x="3375" y="144"/>
                </a:lnTo>
                <a:lnTo>
                  <a:pt x="3376" y="148"/>
                </a:lnTo>
                <a:lnTo>
                  <a:pt x="3377" y="160"/>
                </a:lnTo>
                <a:lnTo>
                  <a:pt x="3377" y="160"/>
                </a:lnTo>
                <a:lnTo>
                  <a:pt x="3378" y="162"/>
                </a:lnTo>
                <a:lnTo>
                  <a:pt x="3378" y="161"/>
                </a:lnTo>
                <a:lnTo>
                  <a:pt x="3379" y="161"/>
                </a:lnTo>
                <a:lnTo>
                  <a:pt x="3379" y="161"/>
                </a:lnTo>
                <a:lnTo>
                  <a:pt x="3379" y="160"/>
                </a:lnTo>
                <a:lnTo>
                  <a:pt x="3380" y="160"/>
                </a:lnTo>
                <a:lnTo>
                  <a:pt x="3380" y="160"/>
                </a:lnTo>
                <a:lnTo>
                  <a:pt x="3381" y="168"/>
                </a:lnTo>
                <a:lnTo>
                  <a:pt x="3381" y="172"/>
                </a:lnTo>
                <a:lnTo>
                  <a:pt x="3382" y="188"/>
                </a:lnTo>
                <a:lnTo>
                  <a:pt x="3383" y="190"/>
                </a:lnTo>
                <a:lnTo>
                  <a:pt x="3384" y="196"/>
                </a:lnTo>
                <a:lnTo>
                  <a:pt x="3384" y="195"/>
                </a:lnTo>
                <a:lnTo>
                  <a:pt x="3384" y="195"/>
                </a:lnTo>
                <a:lnTo>
                  <a:pt x="3385" y="191"/>
                </a:lnTo>
                <a:lnTo>
                  <a:pt x="3386" y="190"/>
                </a:lnTo>
                <a:lnTo>
                  <a:pt x="3387" y="184"/>
                </a:lnTo>
                <a:lnTo>
                  <a:pt x="3387" y="184"/>
                </a:lnTo>
                <a:lnTo>
                  <a:pt x="3388" y="183"/>
                </a:lnTo>
                <a:lnTo>
                  <a:pt x="3388" y="186"/>
                </a:lnTo>
                <a:lnTo>
                  <a:pt x="3389" y="186"/>
                </a:lnTo>
                <a:lnTo>
                  <a:pt x="3390" y="193"/>
                </a:lnTo>
                <a:lnTo>
                  <a:pt x="3390" y="194"/>
                </a:lnTo>
                <a:lnTo>
                  <a:pt x="3391" y="206"/>
                </a:lnTo>
                <a:lnTo>
                  <a:pt x="3391" y="208"/>
                </a:lnTo>
                <a:lnTo>
                  <a:pt x="3393" y="217"/>
                </a:lnTo>
                <a:lnTo>
                  <a:pt x="3393" y="219"/>
                </a:lnTo>
                <a:lnTo>
                  <a:pt x="3394" y="229"/>
                </a:lnTo>
                <a:lnTo>
                  <a:pt x="3394" y="229"/>
                </a:lnTo>
                <a:lnTo>
                  <a:pt x="3395" y="236"/>
                </a:lnTo>
                <a:lnTo>
                  <a:pt x="3395" y="235"/>
                </a:lnTo>
                <a:lnTo>
                  <a:pt x="3396" y="237"/>
                </a:lnTo>
                <a:lnTo>
                  <a:pt x="3396" y="237"/>
                </a:lnTo>
                <a:lnTo>
                  <a:pt x="3397" y="242"/>
                </a:lnTo>
                <a:lnTo>
                  <a:pt x="3397" y="242"/>
                </a:lnTo>
                <a:lnTo>
                  <a:pt x="3398" y="246"/>
                </a:lnTo>
                <a:lnTo>
                  <a:pt x="3399" y="246"/>
                </a:lnTo>
                <a:lnTo>
                  <a:pt x="3400" y="248"/>
                </a:lnTo>
                <a:lnTo>
                  <a:pt x="3400" y="247"/>
                </a:lnTo>
                <a:lnTo>
                  <a:pt x="3400" y="249"/>
                </a:lnTo>
                <a:lnTo>
                  <a:pt x="3400" y="250"/>
                </a:lnTo>
                <a:lnTo>
                  <a:pt x="3400" y="248"/>
                </a:lnTo>
                <a:lnTo>
                  <a:pt x="3401" y="250"/>
                </a:lnTo>
                <a:lnTo>
                  <a:pt x="3401" y="250"/>
                </a:lnTo>
                <a:lnTo>
                  <a:pt x="3402" y="250"/>
                </a:lnTo>
                <a:lnTo>
                  <a:pt x="3402" y="249"/>
                </a:lnTo>
                <a:lnTo>
                  <a:pt x="3403" y="250"/>
                </a:lnTo>
                <a:lnTo>
                  <a:pt x="3403" y="251"/>
                </a:lnTo>
                <a:lnTo>
                  <a:pt x="3403" y="250"/>
                </a:lnTo>
                <a:lnTo>
                  <a:pt x="3404" y="251"/>
                </a:lnTo>
                <a:lnTo>
                  <a:pt x="3404" y="252"/>
                </a:lnTo>
                <a:lnTo>
                  <a:pt x="3405" y="253"/>
                </a:lnTo>
                <a:lnTo>
                  <a:pt x="3405" y="252"/>
                </a:lnTo>
                <a:lnTo>
                  <a:pt x="3406" y="253"/>
                </a:lnTo>
                <a:lnTo>
                  <a:pt x="3406" y="252"/>
                </a:lnTo>
                <a:lnTo>
                  <a:pt x="3407" y="255"/>
                </a:lnTo>
                <a:lnTo>
                  <a:pt x="3407" y="255"/>
                </a:lnTo>
                <a:lnTo>
                  <a:pt x="3408" y="257"/>
                </a:lnTo>
                <a:lnTo>
                  <a:pt x="3408" y="257"/>
                </a:lnTo>
                <a:lnTo>
                  <a:pt x="3409" y="258"/>
                </a:lnTo>
                <a:lnTo>
                  <a:pt x="3409" y="261"/>
                </a:lnTo>
                <a:lnTo>
                  <a:pt x="3410" y="260"/>
                </a:lnTo>
                <a:lnTo>
                  <a:pt x="3410" y="262"/>
                </a:lnTo>
                <a:lnTo>
                  <a:pt x="3411" y="265"/>
                </a:lnTo>
                <a:lnTo>
                  <a:pt x="3412" y="267"/>
                </a:lnTo>
                <a:lnTo>
                  <a:pt x="3412" y="266"/>
                </a:lnTo>
                <a:lnTo>
                  <a:pt x="3413" y="270"/>
                </a:lnTo>
                <a:lnTo>
                  <a:pt x="3413" y="271"/>
                </a:lnTo>
                <a:lnTo>
                  <a:pt x="3414" y="274"/>
                </a:lnTo>
                <a:lnTo>
                  <a:pt x="3414" y="274"/>
                </a:lnTo>
                <a:lnTo>
                  <a:pt x="3414" y="274"/>
                </a:lnTo>
                <a:lnTo>
                  <a:pt x="3415" y="274"/>
                </a:lnTo>
                <a:lnTo>
                  <a:pt x="3415" y="269"/>
                </a:lnTo>
                <a:lnTo>
                  <a:pt x="3416" y="264"/>
                </a:lnTo>
                <a:lnTo>
                  <a:pt x="3417" y="230"/>
                </a:lnTo>
                <a:lnTo>
                  <a:pt x="3417" y="217"/>
                </a:lnTo>
                <a:lnTo>
                  <a:pt x="3418" y="128"/>
                </a:lnTo>
                <a:lnTo>
                  <a:pt x="3419" y="111"/>
                </a:lnTo>
                <a:lnTo>
                  <a:pt x="3420" y="45"/>
                </a:lnTo>
                <a:lnTo>
                  <a:pt x="3420" y="39"/>
                </a:lnTo>
                <a:lnTo>
                  <a:pt x="3420" y="32"/>
                </a:lnTo>
                <a:lnTo>
                  <a:pt x="3421" y="39"/>
                </a:lnTo>
                <a:lnTo>
                  <a:pt x="3422" y="43"/>
                </a:lnTo>
                <a:lnTo>
                  <a:pt x="3423" y="76"/>
                </a:lnTo>
                <a:lnTo>
                  <a:pt x="3423" y="82"/>
                </a:lnTo>
                <a:lnTo>
                  <a:pt x="3424" y="116"/>
                </a:lnTo>
                <a:lnTo>
                  <a:pt x="3424" y="122"/>
                </a:lnTo>
                <a:lnTo>
                  <a:pt x="3425" y="140"/>
                </a:lnTo>
                <a:lnTo>
                  <a:pt x="3426" y="142"/>
                </a:lnTo>
                <a:lnTo>
                  <a:pt x="3427" y="149"/>
                </a:lnTo>
                <a:lnTo>
                  <a:pt x="3427" y="149"/>
                </a:lnTo>
                <a:lnTo>
                  <a:pt x="3427" y="150"/>
                </a:lnTo>
                <a:lnTo>
                  <a:pt x="3428" y="149"/>
                </a:lnTo>
                <a:lnTo>
                  <a:pt x="3428" y="149"/>
                </a:lnTo>
                <a:lnTo>
                  <a:pt x="3428" y="147"/>
                </a:lnTo>
                <a:lnTo>
                  <a:pt x="3429" y="148"/>
                </a:lnTo>
                <a:lnTo>
                  <a:pt x="3430" y="148"/>
                </a:lnTo>
                <a:lnTo>
                  <a:pt x="3430" y="148"/>
                </a:lnTo>
                <a:lnTo>
                  <a:pt x="3431" y="159"/>
                </a:lnTo>
                <a:lnTo>
                  <a:pt x="3432" y="164"/>
                </a:lnTo>
                <a:lnTo>
                  <a:pt x="3433" y="180"/>
                </a:lnTo>
                <a:lnTo>
                  <a:pt x="3433" y="183"/>
                </a:lnTo>
                <a:lnTo>
                  <a:pt x="3434" y="188"/>
                </a:lnTo>
                <a:lnTo>
                  <a:pt x="3434" y="187"/>
                </a:lnTo>
                <a:lnTo>
                  <a:pt x="3434" y="187"/>
                </a:lnTo>
                <a:lnTo>
                  <a:pt x="3436" y="186"/>
                </a:lnTo>
                <a:lnTo>
                  <a:pt x="3436" y="185"/>
                </a:lnTo>
                <a:lnTo>
                  <a:pt x="3437" y="181"/>
                </a:lnTo>
                <a:lnTo>
                  <a:pt x="3437" y="180"/>
                </a:lnTo>
                <a:lnTo>
                  <a:pt x="3438" y="183"/>
                </a:lnTo>
                <a:lnTo>
                  <a:pt x="3439" y="184"/>
                </a:lnTo>
                <a:lnTo>
                  <a:pt x="3440" y="192"/>
                </a:lnTo>
                <a:lnTo>
                  <a:pt x="3440" y="194"/>
                </a:lnTo>
                <a:lnTo>
                  <a:pt x="3441" y="202"/>
                </a:lnTo>
                <a:lnTo>
                  <a:pt x="3442" y="204"/>
                </a:lnTo>
                <a:lnTo>
                  <a:pt x="3443" y="214"/>
                </a:lnTo>
                <a:lnTo>
                  <a:pt x="3443" y="217"/>
                </a:lnTo>
                <a:lnTo>
                  <a:pt x="3444" y="225"/>
                </a:lnTo>
                <a:lnTo>
                  <a:pt x="3444" y="226"/>
                </a:lnTo>
                <a:lnTo>
                  <a:pt x="3446" y="231"/>
                </a:lnTo>
                <a:lnTo>
                  <a:pt x="3446" y="232"/>
                </a:lnTo>
                <a:lnTo>
                  <a:pt x="3447" y="238"/>
                </a:lnTo>
                <a:lnTo>
                  <a:pt x="3447" y="239"/>
                </a:lnTo>
                <a:lnTo>
                  <a:pt x="3448" y="241"/>
                </a:lnTo>
                <a:lnTo>
                  <a:pt x="3449" y="242"/>
                </a:lnTo>
                <a:lnTo>
                  <a:pt x="3449" y="241"/>
                </a:lnTo>
                <a:lnTo>
                  <a:pt x="3450" y="244"/>
                </a:lnTo>
                <a:lnTo>
                  <a:pt x="3450" y="243"/>
                </a:lnTo>
                <a:lnTo>
                  <a:pt x="3450" y="243"/>
                </a:lnTo>
                <a:lnTo>
                  <a:pt x="3451" y="245"/>
                </a:lnTo>
                <a:lnTo>
                  <a:pt x="3451" y="245"/>
                </a:lnTo>
                <a:lnTo>
                  <a:pt x="3452" y="245"/>
                </a:lnTo>
                <a:lnTo>
                  <a:pt x="3452" y="247"/>
                </a:lnTo>
                <a:lnTo>
                  <a:pt x="3453" y="246"/>
                </a:lnTo>
                <a:lnTo>
                  <a:pt x="3453" y="247"/>
                </a:lnTo>
                <a:lnTo>
                  <a:pt x="3453" y="246"/>
                </a:lnTo>
                <a:lnTo>
                  <a:pt x="3454" y="248"/>
                </a:lnTo>
                <a:lnTo>
                  <a:pt x="3454" y="248"/>
                </a:lnTo>
                <a:lnTo>
                  <a:pt x="3455" y="248"/>
                </a:lnTo>
                <a:lnTo>
                  <a:pt x="3455" y="250"/>
                </a:lnTo>
                <a:lnTo>
                  <a:pt x="3456" y="249"/>
                </a:lnTo>
                <a:lnTo>
                  <a:pt x="3456" y="250"/>
                </a:lnTo>
                <a:lnTo>
                  <a:pt x="3457" y="253"/>
                </a:lnTo>
                <a:lnTo>
                  <a:pt x="3457" y="252"/>
                </a:lnTo>
                <a:lnTo>
                  <a:pt x="3457" y="251"/>
                </a:lnTo>
                <a:lnTo>
                  <a:pt x="3458" y="256"/>
                </a:lnTo>
                <a:lnTo>
                  <a:pt x="3458" y="256"/>
                </a:lnTo>
                <a:lnTo>
                  <a:pt x="3459" y="255"/>
                </a:lnTo>
                <a:lnTo>
                  <a:pt x="3460" y="257"/>
                </a:lnTo>
                <a:lnTo>
                  <a:pt x="3460" y="257"/>
                </a:lnTo>
                <a:lnTo>
                  <a:pt x="3460" y="259"/>
                </a:lnTo>
                <a:lnTo>
                  <a:pt x="3461" y="259"/>
                </a:lnTo>
                <a:lnTo>
                  <a:pt x="3461" y="261"/>
                </a:lnTo>
                <a:lnTo>
                  <a:pt x="3461" y="261"/>
                </a:lnTo>
                <a:lnTo>
                  <a:pt x="3462" y="263"/>
                </a:lnTo>
                <a:lnTo>
                  <a:pt x="3463" y="268"/>
                </a:lnTo>
                <a:lnTo>
                  <a:pt x="3463" y="268"/>
                </a:lnTo>
                <a:lnTo>
                  <a:pt x="3464" y="271"/>
                </a:lnTo>
                <a:lnTo>
                  <a:pt x="3464" y="271"/>
                </a:lnTo>
                <a:lnTo>
                  <a:pt x="3464" y="272"/>
                </a:lnTo>
                <a:lnTo>
                  <a:pt x="3465" y="275"/>
                </a:lnTo>
                <a:lnTo>
                  <a:pt x="3466" y="275"/>
                </a:lnTo>
                <a:lnTo>
                  <a:pt x="3466" y="275"/>
                </a:lnTo>
                <a:lnTo>
                  <a:pt x="3467" y="267"/>
                </a:lnTo>
                <a:lnTo>
                  <a:pt x="3467" y="261"/>
                </a:lnTo>
                <a:lnTo>
                  <a:pt x="3469" y="205"/>
                </a:lnTo>
                <a:lnTo>
                  <a:pt x="3469" y="188"/>
                </a:lnTo>
                <a:lnTo>
                  <a:pt x="3470" y="100"/>
                </a:lnTo>
                <a:lnTo>
                  <a:pt x="3470" y="84"/>
                </a:lnTo>
                <a:lnTo>
                  <a:pt x="3471" y="38"/>
                </a:lnTo>
                <a:lnTo>
                  <a:pt x="3472" y="34"/>
                </a:lnTo>
                <a:lnTo>
                  <a:pt x="3473" y="48"/>
                </a:lnTo>
                <a:lnTo>
                  <a:pt x="3473" y="54"/>
                </a:lnTo>
                <a:lnTo>
                  <a:pt x="3474" y="92"/>
                </a:lnTo>
                <a:lnTo>
                  <a:pt x="3475" y="99"/>
                </a:lnTo>
                <a:lnTo>
                  <a:pt x="3476" y="128"/>
                </a:lnTo>
                <a:lnTo>
                  <a:pt x="3476" y="134"/>
                </a:lnTo>
                <a:lnTo>
                  <a:pt x="3477" y="146"/>
                </a:lnTo>
                <a:lnTo>
                  <a:pt x="3477" y="150"/>
                </a:lnTo>
                <a:lnTo>
                  <a:pt x="3477" y="150"/>
                </a:lnTo>
                <a:lnTo>
                  <a:pt x="3479" y="155"/>
                </a:lnTo>
                <a:lnTo>
                  <a:pt x="3479" y="155"/>
                </a:lnTo>
                <a:lnTo>
                  <a:pt x="3479" y="155"/>
                </a:lnTo>
                <a:lnTo>
                  <a:pt x="3480" y="153"/>
                </a:lnTo>
                <a:lnTo>
                  <a:pt x="3480" y="153"/>
                </a:lnTo>
                <a:lnTo>
                  <a:pt x="3480" y="153"/>
                </a:lnTo>
                <a:lnTo>
                  <a:pt x="3481" y="152"/>
                </a:lnTo>
                <a:lnTo>
                  <a:pt x="3481" y="156"/>
                </a:lnTo>
                <a:lnTo>
                  <a:pt x="3482" y="158"/>
                </a:lnTo>
                <a:lnTo>
                  <a:pt x="3483" y="174"/>
                </a:lnTo>
                <a:lnTo>
                  <a:pt x="3483" y="178"/>
                </a:lnTo>
                <a:lnTo>
                  <a:pt x="3484" y="189"/>
                </a:lnTo>
                <a:lnTo>
                  <a:pt x="3485" y="190"/>
                </a:lnTo>
                <a:lnTo>
                  <a:pt x="3485" y="192"/>
                </a:lnTo>
                <a:lnTo>
                  <a:pt x="3486" y="191"/>
                </a:lnTo>
                <a:lnTo>
                  <a:pt x="3486" y="190"/>
                </a:lnTo>
                <a:lnTo>
                  <a:pt x="3486" y="190"/>
                </a:lnTo>
                <a:lnTo>
                  <a:pt x="3487" y="188"/>
                </a:lnTo>
                <a:lnTo>
                  <a:pt x="3488" y="187"/>
                </a:lnTo>
                <a:lnTo>
                  <a:pt x="3489" y="185"/>
                </a:lnTo>
                <a:lnTo>
                  <a:pt x="3489" y="186"/>
                </a:lnTo>
                <a:lnTo>
                  <a:pt x="3490" y="189"/>
                </a:lnTo>
                <a:lnTo>
                  <a:pt x="3490" y="191"/>
                </a:lnTo>
                <a:lnTo>
                  <a:pt x="3491" y="201"/>
                </a:lnTo>
                <a:lnTo>
                  <a:pt x="3492" y="202"/>
                </a:lnTo>
                <a:lnTo>
                  <a:pt x="3493" y="213"/>
                </a:lnTo>
                <a:lnTo>
                  <a:pt x="3493" y="214"/>
                </a:lnTo>
                <a:lnTo>
                  <a:pt x="3494" y="223"/>
                </a:lnTo>
                <a:lnTo>
                  <a:pt x="3495" y="224"/>
                </a:lnTo>
                <a:lnTo>
                  <a:pt x="3496" y="231"/>
                </a:lnTo>
                <a:lnTo>
                  <a:pt x="3496" y="233"/>
                </a:lnTo>
                <a:lnTo>
                  <a:pt x="3497" y="239"/>
                </a:lnTo>
                <a:lnTo>
                  <a:pt x="3498" y="240"/>
                </a:lnTo>
                <a:lnTo>
                  <a:pt x="3499" y="243"/>
                </a:lnTo>
                <a:lnTo>
                  <a:pt x="3499" y="242"/>
                </a:lnTo>
                <a:lnTo>
                  <a:pt x="3500" y="246"/>
                </a:lnTo>
                <a:lnTo>
                  <a:pt x="3500" y="246"/>
                </a:lnTo>
                <a:lnTo>
                  <a:pt x="3501" y="248"/>
                </a:lnTo>
                <a:lnTo>
                  <a:pt x="3502" y="247"/>
                </a:lnTo>
                <a:lnTo>
                  <a:pt x="3502" y="246"/>
                </a:lnTo>
                <a:lnTo>
                  <a:pt x="3503" y="250"/>
                </a:lnTo>
                <a:lnTo>
                  <a:pt x="3503" y="250"/>
                </a:lnTo>
                <a:lnTo>
                  <a:pt x="3503" y="250"/>
                </a:lnTo>
                <a:lnTo>
                  <a:pt x="3504" y="252"/>
                </a:lnTo>
                <a:lnTo>
                  <a:pt x="3504" y="251"/>
                </a:lnTo>
                <a:lnTo>
                  <a:pt x="3505" y="252"/>
                </a:lnTo>
                <a:lnTo>
                  <a:pt x="3505" y="254"/>
                </a:lnTo>
                <a:lnTo>
                  <a:pt x="3506" y="254"/>
                </a:lnTo>
                <a:lnTo>
                  <a:pt x="3506" y="254"/>
                </a:lnTo>
                <a:lnTo>
                  <a:pt x="3506" y="254"/>
                </a:lnTo>
                <a:lnTo>
                  <a:pt x="3507" y="257"/>
                </a:lnTo>
                <a:lnTo>
                  <a:pt x="3507" y="256"/>
                </a:lnTo>
                <a:lnTo>
                  <a:pt x="3508" y="256"/>
                </a:lnTo>
                <a:lnTo>
                  <a:pt x="3509" y="259"/>
                </a:lnTo>
                <a:lnTo>
                  <a:pt x="3509" y="259"/>
                </a:lnTo>
                <a:lnTo>
                  <a:pt x="3509" y="259"/>
                </a:lnTo>
                <a:lnTo>
                  <a:pt x="3510" y="264"/>
                </a:lnTo>
                <a:lnTo>
                  <a:pt x="3510" y="262"/>
                </a:lnTo>
                <a:lnTo>
                  <a:pt x="3510" y="263"/>
                </a:lnTo>
                <a:lnTo>
                  <a:pt x="3512" y="265"/>
                </a:lnTo>
                <a:lnTo>
                  <a:pt x="3512" y="265"/>
                </a:lnTo>
                <a:lnTo>
                  <a:pt x="3512" y="264"/>
                </a:lnTo>
                <a:lnTo>
                  <a:pt x="3513" y="268"/>
                </a:lnTo>
                <a:lnTo>
                  <a:pt x="3513" y="268"/>
                </a:lnTo>
                <a:lnTo>
                  <a:pt x="3513" y="269"/>
                </a:lnTo>
                <a:lnTo>
                  <a:pt x="3514" y="274"/>
                </a:lnTo>
                <a:lnTo>
                  <a:pt x="3515" y="275"/>
                </a:lnTo>
                <a:lnTo>
                  <a:pt x="3515" y="278"/>
                </a:lnTo>
                <a:lnTo>
                  <a:pt x="3516" y="277"/>
                </a:lnTo>
                <a:lnTo>
                  <a:pt x="3516" y="280"/>
                </a:lnTo>
                <a:lnTo>
                  <a:pt x="3517" y="281"/>
                </a:lnTo>
                <a:lnTo>
                  <a:pt x="3517" y="279"/>
                </a:lnTo>
                <a:lnTo>
                  <a:pt x="3518" y="277"/>
                </a:lnTo>
                <a:lnTo>
                  <a:pt x="3519" y="242"/>
                </a:lnTo>
                <a:lnTo>
                  <a:pt x="3519" y="229"/>
                </a:lnTo>
                <a:lnTo>
                  <a:pt x="3520" y="145"/>
                </a:lnTo>
                <a:lnTo>
                  <a:pt x="3521" y="128"/>
                </a:lnTo>
                <a:lnTo>
                  <a:pt x="3522" y="62"/>
                </a:lnTo>
                <a:lnTo>
                  <a:pt x="3522" y="54"/>
                </a:lnTo>
                <a:lnTo>
                  <a:pt x="3523" y="46"/>
                </a:lnTo>
                <a:lnTo>
                  <a:pt x="3523" y="50"/>
                </a:lnTo>
                <a:lnTo>
                  <a:pt x="3523" y="54"/>
                </a:lnTo>
                <a:lnTo>
                  <a:pt x="3524" y="82"/>
                </a:lnTo>
                <a:lnTo>
                  <a:pt x="3524" y="88"/>
                </a:lnTo>
                <a:lnTo>
                  <a:pt x="3526" y="126"/>
                </a:lnTo>
                <a:lnTo>
                  <a:pt x="3526" y="132"/>
                </a:lnTo>
                <a:lnTo>
                  <a:pt x="3527" y="155"/>
                </a:lnTo>
                <a:lnTo>
                  <a:pt x="3528" y="158"/>
                </a:lnTo>
                <a:lnTo>
                  <a:pt x="3529" y="169"/>
                </a:lnTo>
                <a:lnTo>
                  <a:pt x="3529" y="170"/>
                </a:lnTo>
                <a:lnTo>
                  <a:pt x="3529" y="171"/>
                </a:lnTo>
                <a:lnTo>
                  <a:pt x="3530" y="170"/>
                </a:lnTo>
                <a:lnTo>
                  <a:pt x="3531" y="170"/>
                </a:lnTo>
                <a:lnTo>
                  <a:pt x="3531" y="169"/>
                </a:lnTo>
                <a:lnTo>
                  <a:pt x="3532" y="170"/>
                </a:lnTo>
                <a:lnTo>
                  <a:pt x="3532" y="171"/>
                </a:lnTo>
                <a:lnTo>
                  <a:pt x="3533" y="182"/>
                </a:lnTo>
                <a:lnTo>
                  <a:pt x="3533" y="186"/>
                </a:lnTo>
                <a:lnTo>
                  <a:pt x="3534" y="198"/>
                </a:lnTo>
                <a:lnTo>
                  <a:pt x="3535" y="198"/>
                </a:lnTo>
                <a:lnTo>
                  <a:pt x="3536" y="202"/>
                </a:lnTo>
                <a:lnTo>
                  <a:pt x="3536" y="202"/>
                </a:lnTo>
                <a:lnTo>
                  <a:pt x="3536" y="200"/>
                </a:lnTo>
                <a:lnTo>
                  <a:pt x="3537" y="201"/>
                </a:lnTo>
                <a:lnTo>
                  <a:pt x="3537" y="197"/>
                </a:lnTo>
                <a:lnTo>
                  <a:pt x="3538" y="196"/>
                </a:lnTo>
                <a:lnTo>
                  <a:pt x="3539" y="191"/>
                </a:lnTo>
                <a:lnTo>
                  <a:pt x="3539" y="191"/>
                </a:lnTo>
                <a:lnTo>
                  <a:pt x="3540" y="189"/>
                </a:lnTo>
                <a:lnTo>
                  <a:pt x="3540" y="192"/>
                </a:lnTo>
                <a:lnTo>
                  <a:pt x="3540" y="191"/>
                </a:lnTo>
                <a:lnTo>
                  <a:pt x="3541" y="193"/>
                </a:lnTo>
                <a:lnTo>
                  <a:pt x="3542" y="200"/>
                </a:lnTo>
                <a:lnTo>
                  <a:pt x="3542" y="203"/>
                </a:lnTo>
                <a:lnTo>
                  <a:pt x="3543" y="215"/>
                </a:lnTo>
                <a:lnTo>
                  <a:pt x="3543" y="215"/>
                </a:lnTo>
                <a:lnTo>
                  <a:pt x="3545" y="227"/>
                </a:lnTo>
                <a:lnTo>
                  <a:pt x="3545" y="230"/>
                </a:lnTo>
                <a:lnTo>
                  <a:pt x="3545" y="230"/>
                </a:lnTo>
                <a:lnTo>
                  <a:pt x="3546" y="236"/>
                </a:lnTo>
                <a:lnTo>
                  <a:pt x="3546" y="237"/>
                </a:lnTo>
                <a:lnTo>
                  <a:pt x="3547" y="243"/>
                </a:lnTo>
                <a:lnTo>
                  <a:pt x="3548" y="243"/>
                </a:lnTo>
                <a:lnTo>
                  <a:pt x="3549" y="247"/>
                </a:lnTo>
                <a:lnTo>
                  <a:pt x="3549" y="250"/>
                </a:lnTo>
                <a:lnTo>
                  <a:pt x="3549" y="249"/>
                </a:lnTo>
                <a:lnTo>
                  <a:pt x="3550" y="251"/>
                </a:lnTo>
                <a:lnTo>
                  <a:pt x="3551" y="252"/>
                </a:lnTo>
                <a:lnTo>
                  <a:pt x="3551" y="254"/>
                </a:lnTo>
                <a:lnTo>
                  <a:pt x="3552" y="253"/>
                </a:lnTo>
                <a:lnTo>
                  <a:pt x="3552" y="254"/>
                </a:lnTo>
                <a:lnTo>
                  <a:pt x="3552" y="253"/>
                </a:lnTo>
                <a:lnTo>
                  <a:pt x="3553" y="256"/>
                </a:lnTo>
                <a:lnTo>
                  <a:pt x="3553" y="256"/>
                </a:lnTo>
                <a:lnTo>
                  <a:pt x="3553" y="255"/>
                </a:lnTo>
                <a:lnTo>
                  <a:pt x="3555" y="257"/>
                </a:lnTo>
                <a:lnTo>
                  <a:pt x="3555" y="259"/>
                </a:lnTo>
                <a:lnTo>
                  <a:pt x="3556" y="257"/>
                </a:lnTo>
                <a:lnTo>
                  <a:pt x="3556" y="258"/>
                </a:lnTo>
                <a:lnTo>
                  <a:pt x="3556" y="257"/>
                </a:lnTo>
                <a:lnTo>
                  <a:pt x="3557" y="260"/>
                </a:lnTo>
                <a:lnTo>
                  <a:pt x="3558" y="259"/>
                </a:lnTo>
                <a:lnTo>
                  <a:pt x="3559" y="263"/>
                </a:lnTo>
                <a:lnTo>
                  <a:pt x="3559" y="263"/>
                </a:lnTo>
                <a:lnTo>
                  <a:pt x="3559" y="261"/>
                </a:lnTo>
                <a:lnTo>
                  <a:pt x="3560" y="264"/>
                </a:lnTo>
                <a:lnTo>
                  <a:pt x="3560" y="264"/>
                </a:lnTo>
                <a:lnTo>
                  <a:pt x="3561" y="264"/>
                </a:lnTo>
                <a:lnTo>
                  <a:pt x="3562" y="267"/>
                </a:lnTo>
                <a:lnTo>
                  <a:pt x="3562" y="268"/>
                </a:lnTo>
                <a:lnTo>
                  <a:pt x="3562" y="267"/>
                </a:lnTo>
                <a:lnTo>
                  <a:pt x="3563" y="271"/>
                </a:lnTo>
                <a:lnTo>
                  <a:pt x="3563" y="271"/>
                </a:lnTo>
                <a:lnTo>
                  <a:pt x="3564" y="271"/>
                </a:lnTo>
                <a:lnTo>
                  <a:pt x="3565" y="275"/>
                </a:lnTo>
                <a:lnTo>
                  <a:pt x="3565" y="275"/>
                </a:lnTo>
                <a:lnTo>
                  <a:pt x="3565" y="277"/>
                </a:lnTo>
                <a:lnTo>
                  <a:pt x="3566" y="275"/>
                </a:lnTo>
                <a:lnTo>
                  <a:pt x="3566" y="272"/>
                </a:lnTo>
                <a:lnTo>
                  <a:pt x="3567" y="240"/>
                </a:lnTo>
                <a:lnTo>
                  <a:pt x="3568" y="229"/>
                </a:lnTo>
                <a:lnTo>
                  <a:pt x="3569" y="146"/>
                </a:lnTo>
                <a:lnTo>
                  <a:pt x="3569" y="128"/>
                </a:lnTo>
                <a:lnTo>
                  <a:pt x="3570" y="55"/>
                </a:lnTo>
                <a:lnTo>
                  <a:pt x="3571" y="46"/>
                </a:lnTo>
                <a:lnTo>
                  <a:pt x="3572" y="35"/>
                </a:lnTo>
                <a:lnTo>
                  <a:pt x="3572" y="38"/>
                </a:lnTo>
                <a:lnTo>
                  <a:pt x="3572" y="41"/>
                </a:lnTo>
                <a:lnTo>
                  <a:pt x="3573" y="67"/>
                </a:lnTo>
                <a:lnTo>
                  <a:pt x="3574" y="74"/>
                </a:lnTo>
                <a:lnTo>
                  <a:pt x="3575" y="112"/>
                </a:lnTo>
                <a:lnTo>
                  <a:pt x="3575" y="117"/>
                </a:lnTo>
                <a:lnTo>
                  <a:pt x="3576" y="142"/>
                </a:lnTo>
                <a:lnTo>
                  <a:pt x="3576" y="144"/>
                </a:lnTo>
                <a:lnTo>
                  <a:pt x="3578" y="157"/>
                </a:lnTo>
                <a:lnTo>
                  <a:pt x="3578" y="158"/>
                </a:lnTo>
                <a:lnTo>
                  <a:pt x="3579" y="160"/>
                </a:lnTo>
                <a:lnTo>
                  <a:pt x="3579" y="159"/>
                </a:lnTo>
                <a:lnTo>
                  <a:pt x="3580" y="155"/>
                </a:lnTo>
                <a:lnTo>
                  <a:pt x="3581" y="155"/>
                </a:lnTo>
                <a:lnTo>
                  <a:pt x="3582" y="163"/>
                </a:lnTo>
                <a:lnTo>
                  <a:pt x="3582" y="168"/>
                </a:lnTo>
                <a:lnTo>
                  <a:pt x="3583" y="183"/>
                </a:lnTo>
                <a:lnTo>
                  <a:pt x="3584" y="185"/>
                </a:lnTo>
                <a:lnTo>
                  <a:pt x="3584" y="189"/>
                </a:lnTo>
                <a:lnTo>
                  <a:pt x="3585" y="189"/>
                </a:lnTo>
                <a:lnTo>
                  <a:pt x="3585" y="191"/>
                </a:lnTo>
                <a:lnTo>
                  <a:pt x="3586" y="186"/>
                </a:lnTo>
                <a:lnTo>
                  <a:pt x="3586" y="186"/>
                </a:lnTo>
                <a:lnTo>
                  <a:pt x="3588" y="178"/>
                </a:lnTo>
                <a:lnTo>
                  <a:pt x="3588" y="177"/>
                </a:lnTo>
                <a:lnTo>
                  <a:pt x="3589" y="182"/>
                </a:lnTo>
                <a:lnTo>
                  <a:pt x="3589" y="183"/>
                </a:lnTo>
                <a:lnTo>
                  <a:pt x="3590" y="194"/>
                </a:lnTo>
                <a:lnTo>
                  <a:pt x="3591" y="195"/>
                </a:lnTo>
                <a:lnTo>
                  <a:pt x="3592" y="209"/>
                </a:lnTo>
                <a:lnTo>
                  <a:pt x="3592" y="212"/>
                </a:lnTo>
                <a:lnTo>
                  <a:pt x="3593" y="220"/>
                </a:lnTo>
                <a:lnTo>
                  <a:pt x="3593" y="220"/>
                </a:lnTo>
                <a:lnTo>
                  <a:pt x="3594" y="221"/>
                </a:lnTo>
                <a:lnTo>
                  <a:pt x="3595" y="227"/>
                </a:lnTo>
                <a:lnTo>
                  <a:pt x="3595" y="229"/>
                </a:lnTo>
                <a:lnTo>
                  <a:pt x="3596" y="230"/>
                </a:lnTo>
                <a:lnTo>
                  <a:pt x="3596" y="230"/>
                </a:lnTo>
                <a:lnTo>
                  <a:pt x="3598" y="233"/>
                </a:lnTo>
                <a:lnTo>
                  <a:pt x="3598" y="233"/>
                </a:lnTo>
                <a:lnTo>
                  <a:pt x="3598" y="233"/>
                </a:lnTo>
                <a:lnTo>
                  <a:pt x="3599" y="237"/>
                </a:lnTo>
                <a:lnTo>
                  <a:pt x="3599" y="237"/>
                </a:lnTo>
                <a:lnTo>
                  <a:pt x="3600" y="242"/>
                </a:lnTo>
                <a:lnTo>
                  <a:pt x="3600" y="242"/>
                </a:lnTo>
                <a:lnTo>
                  <a:pt x="3601" y="242"/>
                </a:lnTo>
                <a:lnTo>
                  <a:pt x="3601" y="244"/>
                </a:lnTo>
                <a:lnTo>
                  <a:pt x="3602" y="244"/>
                </a:lnTo>
                <a:lnTo>
                  <a:pt x="3602" y="244"/>
                </a:lnTo>
                <a:lnTo>
                  <a:pt x="3603" y="245"/>
                </a:lnTo>
                <a:lnTo>
                  <a:pt x="3603" y="244"/>
                </a:lnTo>
                <a:lnTo>
                  <a:pt x="3603" y="244"/>
                </a:lnTo>
                <a:lnTo>
                  <a:pt x="3604" y="244"/>
                </a:lnTo>
                <a:lnTo>
                  <a:pt x="3605" y="245"/>
                </a:lnTo>
                <a:lnTo>
                  <a:pt x="3605" y="244"/>
                </a:lnTo>
                <a:lnTo>
                  <a:pt x="3605" y="245"/>
                </a:lnTo>
                <a:lnTo>
                  <a:pt x="3605" y="247"/>
                </a:lnTo>
                <a:lnTo>
                  <a:pt x="3606" y="246"/>
                </a:lnTo>
                <a:lnTo>
                  <a:pt x="3607" y="247"/>
                </a:lnTo>
                <a:lnTo>
                  <a:pt x="3607" y="248"/>
                </a:lnTo>
                <a:lnTo>
                  <a:pt x="3608" y="248"/>
                </a:lnTo>
                <a:lnTo>
                  <a:pt x="3608" y="248"/>
                </a:lnTo>
                <a:lnTo>
                  <a:pt x="3608" y="249"/>
                </a:lnTo>
                <a:lnTo>
                  <a:pt x="3609" y="249"/>
                </a:lnTo>
                <a:lnTo>
                  <a:pt x="3609" y="249"/>
                </a:lnTo>
                <a:lnTo>
                  <a:pt x="3611" y="254"/>
                </a:lnTo>
                <a:lnTo>
                  <a:pt x="3611" y="254"/>
                </a:lnTo>
                <a:lnTo>
                  <a:pt x="3612" y="257"/>
                </a:lnTo>
                <a:lnTo>
                  <a:pt x="3612" y="257"/>
                </a:lnTo>
                <a:lnTo>
                  <a:pt x="3612" y="258"/>
                </a:lnTo>
                <a:lnTo>
                  <a:pt x="3613" y="262"/>
                </a:lnTo>
                <a:lnTo>
                  <a:pt x="3614" y="263"/>
                </a:lnTo>
                <a:lnTo>
                  <a:pt x="3615" y="266"/>
                </a:lnTo>
                <a:lnTo>
                  <a:pt x="3615" y="265"/>
                </a:lnTo>
                <a:lnTo>
                  <a:pt x="3616" y="267"/>
                </a:lnTo>
                <a:lnTo>
                  <a:pt x="3616" y="258"/>
                </a:lnTo>
                <a:lnTo>
                  <a:pt x="3617" y="256"/>
                </a:lnTo>
                <a:lnTo>
                  <a:pt x="3618" y="212"/>
                </a:lnTo>
                <a:lnTo>
                  <a:pt x="3618" y="197"/>
                </a:lnTo>
                <a:lnTo>
                  <a:pt x="3619" y="121"/>
                </a:lnTo>
                <a:lnTo>
                  <a:pt x="3619" y="108"/>
                </a:lnTo>
                <a:lnTo>
                  <a:pt x="3621" y="64"/>
                </a:lnTo>
                <a:lnTo>
                  <a:pt x="3621" y="57"/>
                </a:lnTo>
                <a:lnTo>
                  <a:pt x="3621" y="49"/>
                </a:lnTo>
                <a:lnTo>
                  <a:pt x="3622" y="51"/>
                </a:lnTo>
                <a:lnTo>
                  <a:pt x="3622" y="54"/>
                </a:lnTo>
                <a:lnTo>
                  <a:pt x="3623" y="83"/>
                </a:lnTo>
                <a:lnTo>
                  <a:pt x="3624" y="87"/>
                </a:lnTo>
                <a:lnTo>
                  <a:pt x="3625" y="114"/>
                </a:lnTo>
                <a:lnTo>
                  <a:pt x="3625" y="119"/>
                </a:lnTo>
                <a:lnTo>
                  <a:pt x="3626" y="134"/>
                </a:lnTo>
                <a:lnTo>
                  <a:pt x="3627" y="136"/>
                </a:lnTo>
                <a:lnTo>
                  <a:pt x="3628" y="132"/>
                </a:lnTo>
                <a:lnTo>
                  <a:pt x="3628" y="132"/>
                </a:lnTo>
                <a:lnTo>
                  <a:pt x="3629" y="118"/>
                </a:lnTo>
                <a:lnTo>
                  <a:pt x="3630" y="115"/>
                </a:lnTo>
                <a:lnTo>
                  <a:pt x="3630" y="111"/>
                </a:lnTo>
                <a:lnTo>
                  <a:pt x="3631" y="112"/>
                </a:lnTo>
                <a:lnTo>
                  <a:pt x="3631" y="114"/>
                </a:lnTo>
                <a:lnTo>
                  <a:pt x="3632" y="126"/>
                </a:lnTo>
                <a:lnTo>
                  <a:pt x="3632" y="129"/>
                </a:lnTo>
                <a:lnTo>
                  <a:pt x="3633" y="138"/>
                </a:lnTo>
                <a:lnTo>
                  <a:pt x="3634" y="140"/>
                </a:lnTo>
                <a:lnTo>
                  <a:pt x="3635" y="145"/>
                </a:lnTo>
                <a:lnTo>
                  <a:pt x="3635" y="144"/>
                </a:lnTo>
                <a:lnTo>
                  <a:pt x="3635" y="148"/>
                </a:lnTo>
                <a:lnTo>
                  <a:pt x="3636" y="152"/>
                </a:lnTo>
                <a:lnTo>
                  <a:pt x="3637" y="153"/>
                </a:lnTo>
                <a:lnTo>
                  <a:pt x="3638" y="160"/>
                </a:lnTo>
                <a:lnTo>
                  <a:pt x="3638" y="160"/>
                </a:lnTo>
                <a:lnTo>
                  <a:pt x="3639" y="169"/>
                </a:lnTo>
                <a:lnTo>
                  <a:pt x="3640" y="170"/>
                </a:lnTo>
                <a:lnTo>
                  <a:pt x="3641" y="182"/>
                </a:lnTo>
                <a:lnTo>
                  <a:pt x="3641" y="186"/>
                </a:lnTo>
                <a:lnTo>
                  <a:pt x="3642" y="198"/>
                </a:lnTo>
                <a:lnTo>
                  <a:pt x="3642" y="199"/>
                </a:lnTo>
                <a:lnTo>
                  <a:pt x="3643" y="203"/>
                </a:lnTo>
                <a:lnTo>
                  <a:pt x="3644" y="203"/>
                </a:lnTo>
                <a:lnTo>
                  <a:pt x="3644" y="203"/>
                </a:lnTo>
                <a:lnTo>
                  <a:pt x="3645" y="205"/>
                </a:lnTo>
                <a:lnTo>
                  <a:pt x="3645" y="206"/>
                </a:lnTo>
                <a:lnTo>
                  <a:pt x="3645" y="205"/>
                </a:lnTo>
                <a:lnTo>
                  <a:pt x="3646" y="212"/>
                </a:lnTo>
                <a:lnTo>
                  <a:pt x="3647" y="214"/>
                </a:lnTo>
                <a:lnTo>
                  <a:pt x="3648" y="230"/>
                </a:lnTo>
                <a:lnTo>
                  <a:pt x="3648" y="233"/>
                </a:lnTo>
                <a:lnTo>
                  <a:pt x="3649" y="244"/>
                </a:lnTo>
                <a:lnTo>
                  <a:pt x="3650" y="246"/>
                </a:lnTo>
                <a:lnTo>
                  <a:pt x="3650" y="246"/>
                </a:lnTo>
                <a:lnTo>
                  <a:pt x="3651" y="248"/>
                </a:lnTo>
                <a:lnTo>
                  <a:pt x="3651" y="250"/>
                </a:lnTo>
                <a:lnTo>
                  <a:pt x="3652" y="249"/>
                </a:lnTo>
                <a:lnTo>
                  <a:pt x="3652" y="250"/>
                </a:lnTo>
                <a:lnTo>
                  <a:pt x="3652" y="251"/>
                </a:lnTo>
                <a:lnTo>
                  <a:pt x="3654" y="261"/>
                </a:lnTo>
                <a:lnTo>
                  <a:pt x="3654" y="261"/>
                </a:lnTo>
                <a:lnTo>
                  <a:pt x="3655" y="272"/>
                </a:lnTo>
                <a:lnTo>
                  <a:pt x="3655" y="273"/>
                </a:lnTo>
                <a:lnTo>
                  <a:pt x="3656" y="277"/>
                </a:lnTo>
                <a:lnTo>
                  <a:pt x="3656" y="278"/>
                </a:lnTo>
                <a:lnTo>
                  <a:pt x="3657" y="279"/>
                </a:lnTo>
                <a:lnTo>
                  <a:pt x="3658" y="278"/>
                </a:lnTo>
                <a:lnTo>
                  <a:pt x="3658" y="279"/>
                </a:lnTo>
                <a:lnTo>
                  <a:pt x="3659" y="277"/>
                </a:lnTo>
                <a:lnTo>
                  <a:pt x="3659" y="277"/>
                </a:lnTo>
                <a:lnTo>
                  <a:pt x="3660" y="278"/>
                </a:lnTo>
                <a:lnTo>
                  <a:pt x="3661" y="285"/>
                </a:lnTo>
                <a:lnTo>
                  <a:pt x="3661" y="285"/>
                </a:lnTo>
                <a:lnTo>
                  <a:pt x="3662" y="298"/>
                </a:lnTo>
                <a:lnTo>
                  <a:pt x="3662" y="300"/>
                </a:lnTo>
                <a:lnTo>
                  <a:pt x="3664" y="304"/>
                </a:lnTo>
                <a:lnTo>
                  <a:pt x="3664" y="304"/>
                </a:lnTo>
                <a:lnTo>
                  <a:pt x="3664" y="304"/>
                </a:lnTo>
                <a:lnTo>
                  <a:pt x="3665" y="305"/>
                </a:lnTo>
                <a:lnTo>
                  <a:pt x="3665" y="303"/>
                </a:lnTo>
                <a:lnTo>
                  <a:pt x="3665" y="303"/>
                </a:lnTo>
                <a:lnTo>
                  <a:pt x="3665" y="302"/>
                </a:lnTo>
                <a:lnTo>
                  <a:pt x="3666" y="302"/>
                </a:lnTo>
                <a:lnTo>
                  <a:pt x="3666" y="287"/>
                </a:lnTo>
                <a:lnTo>
                  <a:pt x="3667" y="278"/>
                </a:lnTo>
                <a:lnTo>
                  <a:pt x="3668" y="222"/>
                </a:lnTo>
                <a:lnTo>
                  <a:pt x="3668" y="208"/>
                </a:lnTo>
                <a:lnTo>
                  <a:pt x="3669" y="157"/>
                </a:lnTo>
                <a:lnTo>
                  <a:pt x="3670" y="144"/>
                </a:lnTo>
                <a:lnTo>
                  <a:pt x="3671" y="111"/>
                </a:lnTo>
                <a:lnTo>
                  <a:pt x="3671" y="106"/>
                </a:lnTo>
                <a:lnTo>
                  <a:pt x="3671" y="105"/>
                </a:lnTo>
                <a:lnTo>
                  <a:pt x="3672" y="113"/>
                </a:lnTo>
                <a:lnTo>
                  <a:pt x="3673" y="117"/>
                </a:lnTo>
                <a:lnTo>
                  <a:pt x="3674" y="146"/>
                </a:lnTo>
                <a:lnTo>
                  <a:pt x="3674" y="153"/>
                </a:lnTo>
                <a:lnTo>
                  <a:pt x="3675" y="184"/>
                </a:lnTo>
                <a:lnTo>
                  <a:pt x="3675" y="191"/>
                </a:lnTo>
                <a:lnTo>
                  <a:pt x="3676" y="213"/>
                </a:lnTo>
                <a:lnTo>
                  <a:pt x="3677" y="218"/>
                </a:lnTo>
                <a:lnTo>
                  <a:pt x="3678" y="234"/>
                </a:lnTo>
                <a:lnTo>
                  <a:pt x="3678" y="234"/>
                </a:lnTo>
                <a:lnTo>
                  <a:pt x="3679" y="244"/>
                </a:lnTo>
                <a:lnTo>
                  <a:pt x="3680" y="246"/>
                </a:lnTo>
                <a:lnTo>
                  <a:pt x="3681" y="254"/>
                </a:lnTo>
                <a:lnTo>
                  <a:pt x="3681" y="255"/>
                </a:lnTo>
                <a:lnTo>
                  <a:pt x="3682" y="264"/>
                </a:lnTo>
                <a:lnTo>
                  <a:pt x="3683" y="265"/>
                </a:lnTo>
                <a:lnTo>
                  <a:pt x="3684" y="263"/>
                </a:lnTo>
                <a:lnTo>
                  <a:pt x="3684" y="263"/>
                </a:lnTo>
                <a:lnTo>
                  <a:pt x="3685" y="252"/>
                </a:lnTo>
                <a:lnTo>
                  <a:pt x="3685" y="250"/>
                </a:lnTo>
                <a:lnTo>
                  <a:pt x="3687" y="240"/>
                </a:lnTo>
                <a:lnTo>
                  <a:pt x="3687" y="238"/>
                </a:lnTo>
                <a:lnTo>
                  <a:pt x="3688" y="231"/>
                </a:lnTo>
                <a:lnTo>
                  <a:pt x="3688" y="230"/>
                </a:lnTo>
                <a:lnTo>
                  <a:pt x="3689" y="229"/>
                </a:lnTo>
                <a:lnTo>
                  <a:pt x="3689" y="229"/>
                </a:lnTo>
                <a:lnTo>
                  <a:pt x="3690" y="229"/>
                </a:lnTo>
                <a:lnTo>
                  <a:pt x="3690" y="229"/>
                </a:lnTo>
                <a:lnTo>
                  <a:pt x="3691" y="231"/>
                </a:lnTo>
                <a:lnTo>
                  <a:pt x="3691" y="233"/>
                </a:lnTo>
                <a:lnTo>
                  <a:pt x="3692" y="238"/>
                </a:lnTo>
                <a:lnTo>
                  <a:pt x="3692" y="237"/>
                </a:lnTo>
                <a:lnTo>
                  <a:pt x="3692" y="239"/>
                </a:lnTo>
                <a:lnTo>
                  <a:pt x="3694" y="245"/>
                </a:lnTo>
                <a:lnTo>
                  <a:pt x="3694" y="246"/>
                </a:lnTo>
                <a:lnTo>
                  <a:pt x="3695" y="254"/>
                </a:lnTo>
                <a:lnTo>
                  <a:pt x="3695" y="256"/>
                </a:lnTo>
                <a:lnTo>
                  <a:pt x="3695" y="255"/>
                </a:lnTo>
                <a:lnTo>
                  <a:pt x="3697" y="263"/>
                </a:lnTo>
                <a:lnTo>
                  <a:pt x="3697" y="264"/>
                </a:lnTo>
                <a:lnTo>
                  <a:pt x="3698" y="268"/>
                </a:lnTo>
                <a:lnTo>
                  <a:pt x="3698" y="269"/>
                </a:lnTo>
                <a:lnTo>
                  <a:pt x="3699" y="272"/>
                </a:lnTo>
                <a:lnTo>
                  <a:pt x="3700" y="272"/>
                </a:lnTo>
                <a:lnTo>
                  <a:pt x="3701" y="275"/>
                </a:lnTo>
                <a:lnTo>
                  <a:pt x="3701" y="276"/>
                </a:lnTo>
                <a:lnTo>
                  <a:pt x="3702" y="278"/>
                </a:lnTo>
                <a:lnTo>
                  <a:pt x="3702" y="277"/>
                </a:lnTo>
                <a:lnTo>
                  <a:pt x="3703" y="277"/>
                </a:lnTo>
                <a:lnTo>
                  <a:pt x="3703" y="280"/>
                </a:lnTo>
                <a:lnTo>
                  <a:pt x="3704" y="280"/>
                </a:lnTo>
                <a:lnTo>
                  <a:pt x="3704" y="282"/>
                </a:lnTo>
                <a:lnTo>
                  <a:pt x="3705" y="283"/>
                </a:lnTo>
                <a:lnTo>
                  <a:pt x="3706" y="283"/>
                </a:lnTo>
                <a:lnTo>
                  <a:pt x="3706" y="282"/>
                </a:lnTo>
                <a:lnTo>
                  <a:pt x="3707" y="284"/>
                </a:lnTo>
                <a:lnTo>
                  <a:pt x="3707" y="284"/>
                </a:lnTo>
                <a:lnTo>
                  <a:pt x="3708" y="287"/>
                </a:lnTo>
                <a:lnTo>
                  <a:pt x="3708" y="286"/>
                </a:lnTo>
                <a:lnTo>
                  <a:pt x="3708" y="289"/>
                </a:lnTo>
                <a:lnTo>
                  <a:pt x="3709" y="291"/>
                </a:lnTo>
                <a:lnTo>
                  <a:pt x="3710" y="292"/>
                </a:lnTo>
                <a:lnTo>
                  <a:pt x="3711" y="294"/>
                </a:lnTo>
                <a:lnTo>
                  <a:pt x="3711" y="294"/>
                </a:lnTo>
                <a:lnTo>
                  <a:pt x="3711" y="295"/>
                </a:lnTo>
                <a:lnTo>
                  <a:pt x="3712" y="297"/>
                </a:lnTo>
                <a:lnTo>
                  <a:pt x="3712" y="297"/>
                </a:lnTo>
                <a:lnTo>
                  <a:pt x="3713" y="298"/>
                </a:lnTo>
                <a:lnTo>
                  <a:pt x="3713" y="297"/>
                </a:lnTo>
                <a:lnTo>
                  <a:pt x="3714" y="298"/>
                </a:lnTo>
                <a:lnTo>
                  <a:pt x="3714" y="298"/>
                </a:lnTo>
                <a:lnTo>
                  <a:pt x="3714" y="298"/>
                </a:lnTo>
                <a:lnTo>
                  <a:pt x="3715" y="284"/>
                </a:lnTo>
                <a:lnTo>
                  <a:pt x="3716" y="275"/>
                </a:lnTo>
                <a:lnTo>
                  <a:pt x="3717" y="235"/>
                </a:lnTo>
                <a:lnTo>
                  <a:pt x="3717" y="223"/>
                </a:lnTo>
                <a:lnTo>
                  <a:pt x="3718" y="162"/>
                </a:lnTo>
                <a:lnTo>
                  <a:pt x="3718" y="152"/>
                </a:lnTo>
                <a:lnTo>
                  <a:pt x="3720" y="120"/>
                </a:lnTo>
                <a:lnTo>
                  <a:pt x="3720" y="121"/>
                </a:lnTo>
                <a:lnTo>
                  <a:pt x="3721" y="136"/>
                </a:lnTo>
                <a:lnTo>
                  <a:pt x="3721" y="142"/>
                </a:lnTo>
                <a:lnTo>
                  <a:pt x="3722" y="174"/>
                </a:lnTo>
                <a:lnTo>
                  <a:pt x="3723" y="181"/>
                </a:lnTo>
                <a:lnTo>
                  <a:pt x="3724" y="211"/>
                </a:lnTo>
                <a:lnTo>
                  <a:pt x="3724" y="216"/>
                </a:lnTo>
                <a:lnTo>
                  <a:pt x="3725" y="235"/>
                </a:lnTo>
                <a:lnTo>
                  <a:pt x="3726" y="237"/>
                </a:lnTo>
                <a:lnTo>
                  <a:pt x="3727" y="250"/>
                </a:lnTo>
                <a:lnTo>
                  <a:pt x="3727" y="250"/>
                </a:lnTo>
                <a:lnTo>
                  <a:pt x="3728" y="256"/>
                </a:lnTo>
                <a:lnTo>
                  <a:pt x="3728" y="257"/>
                </a:lnTo>
                <a:lnTo>
                  <a:pt x="3730" y="267"/>
                </a:lnTo>
                <a:lnTo>
                  <a:pt x="3730" y="267"/>
                </a:lnTo>
                <a:lnTo>
                  <a:pt x="3731" y="273"/>
                </a:lnTo>
                <a:lnTo>
                  <a:pt x="3731" y="273"/>
                </a:lnTo>
                <a:lnTo>
                  <a:pt x="3732" y="268"/>
                </a:lnTo>
                <a:lnTo>
                  <a:pt x="3733" y="265"/>
                </a:lnTo>
                <a:lnTo>
                  <a:pt x="3734" y="256"/>
                </a:lnTo>
                <a:lnTo>
                  <a:pt x="3734" y="255"/>
                </a:lnTo>
                <a:lnTo>
                  <a:pt x="3735" y="246"/>
                </a:lnTo>
                <a:lnTo>
                  <a:pt x="3736" y="246"/>
                </a:lnTo>
                <a:lnTo>
                  <a:pt x="3737" y="242"/>
                </a:lnTo>
                <a:lnTo>
                  <a:pt x="3737" y="242"/>
                </a:lnTo>
                <a:lnTo>
                  <a:pt x="3737" y="241"/>
                </a:lnTo>
                <a:lnTo>
                  <a:pt x="3738" y="243"/>
                </a:lnTo>
                <a:lnTo>
                  <a:pt x="3739" y="243"/>
                </a:lnTo>
                <a:lnTo>
                  <a:pt x="3739" y="243"/>
                </a:lnTo>
                <a:lnTo>
                  <a:pt x="3740" y="247"/>
                </a:lnTo>
                <a:lnTo>
                  <a:pt x="3740" y="249"/>
                </a:lnTo>
                <a:lnTo>
                  <a:pt x="3741" y="255"/>
                </a:lnTo>
                <a:lnTo>
                  <a:pt x="3741" y="256"/>
                </a:lnTo>
                <a:lnTo>
                  <a:pt x="3742" y="264"/>
                </a:lnTo>
                <a:lnTo>
                  <a:pt x="3743" y="265"/>
                </a:lnTo>
                <a:lnTo>
                  <a:pt x="3744" y="272"/>
                </a:lnTo>
                <a:lnTo>
                  <a:pt x="3744" y="271"/>
                </a:lnTo>
                <a:lnTo>
                  <a:pt x="3744" y="272"/>
                </a:lnTo>
                <a:lnTo>
                  <a:pt x="3745" y="276"/>
                </a:lnTo>
                <a:lnTo>
                  <a:pt x="3746" y="278"/>
                </a:lnTo>
                <a:lnTo>
                  <a:pt x="3746" y="277"/>
                </a:lnTo>
                <a:lnTo>
                  <a:pt x="3747" y="280"/>
                </a:lnTo>
                <a:lnTo>
                  <a:pt x="3747" y="282"/>
                </a:lnTo>
                <a:lnTo>
                  <a:pt x="3748" y="284"/>
                </a:lnTo>
                <a:lnTo>
                  <a:pt x="3749" y="285"/>
                </a:lnTo>
                <a:lnTo>
                  <a:pt x="3749" y="285"/>
                </a:lnTo>
                <a:lnTo>
                  <a:pt x="3750" y="289"/>
                </a:lnTo>
                <a:lnTo>
                  <a:pt x="3750" y="289"/>
                </a:lnTo>
                <a:lnTo>
                  <a:pt x="3751" y="293"/>
                </a:lnTo>
                <a:lnTo>
                  <a:pt x="3751" y="295"/>
                </a:lnTo>
                <a:lnTo>
                  <a:pt x="3752" y="294"/>
                </a:lnTo>
                <a:lnTo>
                  <a:pt x="3752" y="296"/>
                </a:lnTo>
                <a:lnTo>
                  <a:pt x="3753" y="296"/>
                </a:lnTo>
                <a:lnTo>
                  <a:pt x="3754" y="298"/>
                </a:lnTo>
                <a:lnTo>
                  <a:pt x="3754" y="298"/>
                </a:lnTo>
                <a:lnTo>
                  <a:pt x="3754" y="299"/>
                </a:lnTo>
                <a:lnTo>
                  <a:pt x="3754" y="299"/>
                </a:lnTo>
                <a:lnTo>
                  <a:pt x="3755" y="303"/>
                </a:lnTo>
                <a:lnTo>
                  <a:pt x="3756" y="304"/>
                </a:lnTo>
                <a:lnTo>
                  <a:pt x="3756" y="302"/>
                </a:lnTo>
                <a:lnTo>
                  <a:pt x="3757" y="305"/>
                </a:lnTo>
                <a:lnTo>
                  <a:pt x="3757" y="306"/>
                </a:lnTo>
                <a:lnTo>
                  <a:pt x="3758" y="309"/>
                </a:lnTo>
                <a:lnTo>
                  <a:pt x="3758" y="309"/>
                </a:lnTo>
                <a:lnTo>
                  <a:pt x="3759" y="310"/>
                </a:lnTo>
                <a:lnTo>
                  <a:pt x="3760" y="313"/>
                </a:lnTo>
                <a:lnTo>
                  <a:pt x="3760" y="313"/>
                </a:lnTo>
                <a:lnTo>
                  <a:pt x="3760" y="313"/>
                </a:lnTo>
                <a:lnTo>
                  <a:pt x="3761" y="314"/>
                </a:lnTo>
                <a:lnTo>
                  <a:pt x="3761" y="314"/>
                </a:lnTo>
                <a:lnTo>
                  <a:pt x="3761" y="315"/>
                </a:lnTo>
                <a:lnTo>
                  <a:pt x="3762" y="315"/>
                </a:lnTo>
                <a:lnTo>
                  <a:pt x="3763" y="304"/>
                </a:lnTo>
                <a:lnTo>
                  <a:pt x="3763" y="299"/>
                </a:lnTo>
                <a:lnTo>
                  <a:pt x="3764" y="264"/>
                </a:lnTo>
                <a:lnTo>
                  <a:pt x="3764" y="250"/>
                </a:lnTo>
                <a:lnTo>
                  <a:pt x="3765" y="174"/>
                </a:lnTo>
                <a:lnTo>
                  <a:pt x="3766" y="159"/>
                </a:lnTo>
                <a:lnTo>
                  <a:pt x="3767" y="108"/>
                </a:lnTo>
                <a:lnTo>
                  <a:pt x="3767" y="103"/>
                </a:lnTo>
                <a:lnTo>
                  <a:pt x="3768" y="100"/>
                </a:lnTo>
                <a:lnTo>
                  <a:pt x="3768" y="106"/>
                </a:lnTo>
                <a:lnTo>
                  <a:pt x="3769" y="110"/>
                </a:lnTo>
                <a:lnTo>
                  <a:pt x="3770" y="139"/>
                </a:lnTo>
                <a:lnTo>
                  <a:pt x="3770" y="145"/>
                </a:lnTo>
                <a:lnTo>
                  <a:pt x="3771" y="180"/>
                </a:lnTo>
                <a:lnTo>
                  <a:pt x="3771" y="184"/>
                </a:lnTo>
                <a:lnTo>
                  <a:pt x="3773" y="207"/>
                </a:lnTo>
                <a:lnTo>
                  <a:pt x="3773" y="212"/>
                </a:lnTo>
                <a:lnTo>
                  <a:pt x="3774" y="224"/>
                </a:lnTo>
                <a:lnTo>
                  <a:pt x="3774" y="226"/>
                </a:lnTo>
                <a:lnTo>
                  <a:pt x="3775" y="234"/>
                </a:lnTo>
                <a:lnTo>
                  <a:pt x="3776" y="236"/>
                </a:lnTo>
                <a:lnTo>
                  <a:pt x="3776" y="235"/>
                </a:lnTo>
                <a:lnTo>
                  <a:pt x="3777" y="238"/>
                </a:lnTo>
                <a:lnTo>
                  <a:pt x="3777" y="239"/>
                </a:lnTo>
                <a:lnTo>
                  <a:pt x="3778" y="249"/>
                </a:lnTo>
                <a:lnTo>
                  <a:pt x="3779" y="251"/>
                </a:lnTo>
                <a:lnTo>
                  <a:pt x="3780" y="261"/>
                </a:lnTo>
                <a:lnTo>
                  <a:pt x="3780" y="263"/>
                </a:lnTo>
                <a:lnTo>
                  <a:pt x="3780" y="265"/>
                </a:lnTo>
                <a:lnTo>
                  <a:pt x="3781" y="265"/>
                </a:lnTo>
                <a:lnTo>
                  <a:pt x="3782" y="264"/>
                </a:lnTo>
                <a:lnTo>
                  <a:pt x="3783" y="257"/>
                </a:lnTo>
                <a:lnTo>
                  <a:pt x="3783" y="255"/>
                </a:lnTo>
                <a:lnTo>
                  <a:pt x="3784" y="248"/>
                </a:lnTo>
                <a:lnTo>
                  <a:pt x="3784" y="247"/>
                </a:lnTo>
                <a:lnTo>
                  <a:pt x="3785" y="242"/>
                </a:lnTo>
                <a:lnTo>
                  <a:pt x="3786" y="241"/>
                </a:lnTo>
                <a:lnTo>
                  <a:pt x="3786" y="242"/>
                </a:lnTo>
                <a:lnTo>
                  <a:pt x="3787" y="241"/>
                </a:lnTo>
                <a:lnTo>
                  <a:pt x="3787" y="243"/>
                </a:lnTo>
                <a:lnTo>
                  <a:pt x="3788" y="247"/>
                </a:lnTo>
                <a:lnTo>
                  <a:pt x="3789" y="248"/>
                </a:lnTo>
                <a:lnTo>
                  <a:pt x="3790" y="256"/>
                </a:lnTo>
                <a:lnTo>
                  <a:pt x="3790" y="259"/>
                </a:lnTo>
                <a:lnTo>
                  <a:pt x="3791" y="265"/>
                </a:lnTo>
                <a:lnTo>
                  <a:pt x="3792" y="267"/>
                </a:lnTo>
                <a:lnTo>
                  <a:pt x="3793" y="275"/>
                </a:lnTo>
                <a:lnTo>
                  <a:pt x="3793" y="275"/>
                </a:lnTo>
                <a:lnTo>
                  <a:pt x="3794" y="283"/>
                </a:lnTo>
                <a:lnTo>
                  <a:pt x="3794" y="283"/>
                </a:lnTo>
                <a:lnTo>
                  <a:pt x="3796" y="289"/>
                </a:lnTo>
                <a:lnTo>
                  <a:pt x="3796" y="289"/>
                </a:lnTo>
                <a:lnTo>
                  <a:pt x="3797" y="291"/>
                </a:lnTo>
                <a:lnTo>
                  <a:pt x="3797" y="291"/>
                </a:lnTo>
                <a:lnTo>
                  <a:pt x="3798" y="294"/>
                </a:lnTo>
                <a:lnTo>
                  <a:pt x="3798" y="293"/>
                </a:lnTo>
                <a:lnTo>
                  <a:pt x="3799" y="293"/>
                </a:lnTo>
                <a:lnTo>
                  <a:pt x="3800" y="297"/>
                </a:lnTo>
                <a:lnTo>
                  <a:pt x="3800" y="297"/>
                </a:lnTo>
                <a:lnTo>
                  <a:pt x="3800" y="298"/>
                </a:lnTo>
                <a:lnTo>
                  <a:pt x="3801" y="297"/>
                </a:lnTo>
                <a:lnTo>
                  <a:pt x="3802" y="298"/>
                </a:lnTo>
                <a:lnTo>
                  <a:pt x="3803" y="300"/>
                </a:lnTo>
                <a:lnTo>
                  <a:pt x="3803" y="302"/>
                </a:lnTo>
                <a:lnTo>
                  <a:pt x="3803" y="300"/>
                </a:lnTo>
                <a:lnTo>
                  <a:pt x="3804" y="303"/>
                </a:lnTo>
                <a:lnTo>
                  <a:pt x="3804" y="303"/>
                </a:lnTo>
                <a:lnTo>
                  <a:pt x="3805" y="302"/>
                </a:lnTo>
                <a:lnTo>
                  <a:pt x="3806" y="305"/>
                </a:lnTo>
                <a:lnTo>
                  <a:pt x="3806" y="305"/>
                </a:lnTo>
                <a:lnTo>
                  <a:pt x="3807" y="307"/>
                </a:lnTo>
                <a:lnTo>
                  <a:pt x="3807" y="307"/>
                </a:lnTo>
                <a:lnTo>
                  <a:pt x="3808" y="311"/>
                </a:lnTo>
                <a:lnTo>
                  <a:pt x="3809" y="311"/>
                </a:lnTo>
                <a:lnTo>
                  <a:pt x="3810" y="314"/>
                </a:lnTo>
                <a:lnTo>
                  <a:pt x="3810" y="314"/>
                </a:lnTo>
                <a:lnTo>
                  <a:pt x="3811" y="302"/>
                </a:lnTo>
                <a:lnTo>
                  <a:pt x="3812" y="296"/>
                </a:lnTo>
                <a:lnTo>
                  <a:pt x="3813" y="257"/>
                </a:lnTo>
                <a:lnTo>
                  <a:pt x="3813" y="243"/>
                </a:lnTo>
                <a:lnTo>
                  <a:pt x="3814" y="166"/>
                </a:lnTo>
                <a:lnTo>
                  <a:pt x="3815" y="151"/>
                </a:lnTo>
                <a:lnTo>
                  <a:pt x="3816" y="99"/>
                </a:lnTo>
                <a:lnTo>
                  <a:pt x="3816" y="93"/>
                </a:lnTo>
                <a:lnTo>
                  <a:pt x="3816" y="90"/>
                </a:lnTo>
                <a:lnTo>
                  <a:pt x="3817" y="95"/>
                </a:lnTo>
                <a:lnTo>
                  <a:pt x="3817" y="101"/>
                </a:lnTo>
                <a:lnTo>
                  <a:pt x="3818" y="132"/>
                </a:lnTo>
                <a:lnTo>
                  <a:pt x="3819" y="139"/>
                </a:lnTo>
                <a:lnTo>
                  <a:pt x="3820" y="172"/>
                </a:lnTo>
                <a:lnTo>
                  <a:pt x="3820" y="178"/>
                </a:lnTo>
                <a:lnTo>
                  <a:pt x="3821" y="201"/>
                </a:lnTo>
                <a:lnTo>
                  <a:pt x="3822" y="207"/>
                </a:lnTo>
                <a:lnTo>
                  <a:pt x="3823" y="220"/>
                </a:lnTo>
                <a:lnTo>
                  <a:pt x="3823" y="222"/>
                </a:lnTo>
                <a:lnTo>
                  <a:pt x="3824" y="228"/>
                </a:lnTo>
                <a:lnTo>
                  <a:pt x="3824" y="230"/>
                </a:lnTo>
                <a:lnTo>
                  <a:pt x="3826" y="237"/>
                </a:lnTo>
                <a:lnTo>
                  <a:pt x="3826" y="237"/>
                </a:lnTo>
                <a:lnTo>
                  <a:pt x="3827" y="244"/>
                </a:lnTo>
                <a:lnTo>
                  <a:pt x="3827" y="244"/>
                </a:lnTo>
                <a:lnTo>
                  <a:pt x="3827" y="247"/>
                </a:lnTo>
                <a:lnTo>
                  <a:pt x="3829" y="260"/>
                </a:lnTo>
                <a:lnTo>
                  <a:pt x="3829" y="262"/>
                </a:lnTo>
                <a:lnTo>
                  <a:pt x="3830" y="269"/>
                </a:lnTo>
                <a:lnTo>
                  <a:pt x="3830" y="268"/>
                </a:lnTo>
                <a:lnTo>
                  <a:pt x="3830" y="269"/>
                </a:lnTo>
                <a:lnTo>
                  <a:pt x="3831" y="267"/>
                </a:lnTo>
                <a:lnTo>
                  <a:pt x="3831" y="267"/>
                </a:lnTo>
                <a:lnTo>
                  <a:pt x="3832" y="264"/>
                </a:lnTo>
                <a:lnTo>
                  <a:pt x="3833" y="257"/>
                </a:lnTo>
                <a:lnTo>
                  <a:pt x="3833" y="256"/>
                </a:lnTo>
                <a:lnTo>
                  <a:pt x="3834" y="250"/>
                </a:lnTo>
                <a:lnTo>
                  <a:pt x="3835" y="250"/>
                </a:lnTo>
                <a:lnTo>
                  <a:pt x="3835" y="250"/>
                </a:lnTo>
                <a:lnTo>
                  <a:pt x="3836" y="247"/>
                </a:lnTo>
                <a:lnTo>
                  <a:pt x="3836" y="250"/>
                </a:lnTo>
                <a:lnTo>
                  <a:pt x="3836" y="248"/>
                </a:lnTo>
                <a:lnTo>
                  <a:pt x="3837" y="252"/>
                </a:lnTo>
                <a:lnTo>
                  <a:pt x="3837" y="252"/>
                </a:lnTo>
                <a:lnTo>
                  <a:pt x="3839" y="262"/>
                </a:lnTo>
                <a:lnTo>
                  <a:pt x="3839" y="261"/>
                </a:lnTo>
                <a:lnTo>
                  <a:pt x="3840" y="270"/>
                </a:lnTo>
                <a:lnTo>
                  <a:pt x="3840" y="272"/>
                </a:lnTo>
                <a:lnTo>
                  <a:pt x="3841" y="281"/>
                </a:lnTo>
                <a:lnTo>
                  <a:pt x="3842" y="283"/>
                </a:lnTo>
                <a:lnTo>
                  <a:pt x="3842" y="282"/>
                </a:lnTo>
                <a:lnTo>
                  <a:pt x="3843" y="289"/>
                </a:lnTo>
                <a:lnTo>
                  <a:pt x="3843" y="289"/>
                </a:lnTo>
                <a:lnTo>
                  <a:pt x="3843" y="291"/>
                </a:lnTo>
                <a:lnTo>
                  <a:pt x="3844" y="297"/>
                </a:lnTo>
                <a:lnTo>
                  <a:pt x="3845" y="298"/>
                </a:lnTo>
                <a:lnTo>
                  <a:pt x="3846" y="302"/>
                </a:lnTo>
                <a:lnTo>
                  <a:pt x="3846" y="302"/>
                </a:lnTo>
                <a:lnTo>
                  <a:pt x="3846" y="302"/>
                </a:lnTo>
                <a:lnTo>
                  <a:pt x="3847" y="305"/>
                </a:lnTo>
                <a:lnTo>
                  <a:pt x="3848" y="306"/>
                </a:lnTo>
                <a:lnTo>
                  <a:pt x="3848" y="304"/>
                </a:lnTo>
                <a:lnTo>
                  <a:pt x="3848" y="306"/>
                </a:lnTo>
                <a:lnTo>
                  <a:pt x="3849" y="305"/>
                </a:lnTo>
                <a:lnTo>
                  <a:pt x="3849" y="307"/>
                </a:lnTo>
                <a:lnTo>
                  <a:pt x="3849" y="308"/>
                </a:lnTo>
                <a:lnTo>
                  <a:pt x="3849" y="306"/>
                </a:lnTo>
                <a:lnTo>
                  <a:pt x="3850" y="308"/>
                </a:lnTo>
                <a:lnTo>
                  <a:pt x="3850" y="308"/>
                </a:lnTo>
                <a:lnTo>
                  <a:pt x="3851" y="310"/>
                </a:lnTo>
                <a:lnTo>
                  <a:pt x="3851" y="309"/>
                </a:lnTo>
                <a:lnTo>
                  <a:pt x="3852" y="310"/>
                </a:lnTo>
                <a:lnTo>
                  <a:pt x="3853" y="311"/>
                </a:lnTo>
                <a:lnTo>
                  <a:pt x="3853" y="313"/>
                </a:lnTo>
                <a:lnTo>
                  <a:pt x="3853" y="312"/>
                </a:lnTo>
                <a:lnTo>
                  <a:pt x="3854" y="316"/>
                </a:lnTo>
                <a:lnTo>
                  <a:pt x="3854" y="314"/>
                </a:lnTo>
                <a:lnTo>
                  <a:pt x="3855" y="314"/>
                </a:lnTo>
                <a:lnTo>
                  <a:pt x="3856" y="318"/>
                </a:lnTo>
                <a:lnTo>
                  <a:pt x="3856" y="316"/>
                </a:lnTo>
                <a:lnTo>
                  <a:pt x="3856" y="317"/>
                </a:lnTo>
                <a:lnTo>
                  <a:pt x="3857" y="321"/>
                </a:lnTo>
                <a:lnTo>
                  <a:pt x="3858" y="321"/>
                </a:lnTo>
                <a:lnTo>
                  <a:pt x="3859" y="326"/>
                </a:lnTo>
                <a:lnTo>
                  <a:pt x="3859" y="325"/>
                </a:lnTo>
                <a:lnTo>
                  <a:pt x="3859" y="326"/>
                </a:lnTo>
                <a:lnTo>
                  <a:pt x="3859" y="327"/>
                </a:lnTo>
                <a:lnTo>
                  <a:pt x="3860" y="323"/>
                </a:lnTo>
                <a:lnTo>
                  <a:pt x="3860" y="322"/>
                </a:lnTo>
                <a:lnTo>
                  <a:pt x="3861" y="298"/>
                </a:lnTo>
                <a:lnTo>
                  <a:pt x="3862" y="291"/>
                </a:lnTo>
                <a:lnTo>
                  <a:pt x="3863" y="221"/>
                </a:lnTo>
                <a:lnTo>
                  <a:pt x="3863" y="206"/>
                </a:lnTo>
                <a:lnTo>
                  <a:pt x="3864" y="136"/>
                </a:lnTo>
                <a:lnTo>
                  <a:pt x="3865" y="126"/>
                </a:lnTo>
                <a:lnTo>
                  <a:pt x="3866" y="102"/>
                </a:lnTo>
                <a:lnTo>
                  <a:pt x="3866" y="105"/>
                </a:lnTo>
                <a:lnTo>
                  <a:pt x="3867" y="128"/>
                </a:lnTo>
                <a:lnTo>
                  <a:pt x="3868" y="135"/>
                </a:lnTo>
                <a:lnTo>
                  <a:pt x="3869" y="173"/>
                </a:lnTo>
                <a:lnTo>
                  <a:pt x="3869" y="179"/>
                </a:lnTo>
                <a:lnTo>
                  <a:pt x="3870" y="209"/>
                </a:lnTo>
                <a:lnTo>
                  <a:pt x="3870" y="215"/>
                </a:lnTo>
                <a:lnTo>
                  <a:pt x="3872" y="233"/>
                </a:lnTo>
                <a:lnTo>
                  <a:pt x="3872" y="237"/>
                </a:lnTo>
                <a:lnTo>
                  <a:pt x="3873" y="245"/>
                </a:lnTo>
                <a:lnTo>
                  <a:pt x="3873" y="248"/>
                </a:lnTo>
                <a:lnTo>
                  <a:pt x="3874" y="254"/>
                </a:lnTo>
                <a:lnTo>
                  <a:pt x="3875" y="255"/>
                </a:lnTo>
                <a:lnTo>
                  <a:pt x="3876" y="261"/>
                </a:lnTo>
                <a:lnTo>
                  <a:pt x="3876" y="261"/>
                </a:lnTo>
                <a:lnTo>
                  <a:pt x="3877" y="273"/>
                </a:lnTo>
                <a:lnTo>
                  <a:pt x="3878" y="277"/>
                </a:lnTo>
                <a:lnTo>
                  <a:pt x="3879" y="283"/>
                </a:lnTo>
                <a:lnTo>
                  <a:pt x="3879" y="283"/>
                </a:lnTo>
                <a:lnTo>
                  <a:pt x="3879" y="283"/>
                </a:lnTo>
                <a:lnTo>
                  <a:pt x="3880" y="279"/>
                </a:lnTo>
                <a:lnTo>
                  <a:pt x="3880" y="280"/>
                </a:lnTo>
                <a:lnTo>
                  <a:pt x="3882" y="272"/>
                </a:lnTo>
                <a:lnTo>
                  <a:pt x="3882" y="270"/>
                </a:lnTo>
                <a:lnTo>
                  <a:pt x="3883" y="263"/>
                </a:lnTo>
                <a:lnTo>
                  <a:pt x="3883" y="260"/>
                </a:lnTo>
                <a:lnTo>
                  <a:pt x="3884" y="257"/>
                </a:lnTo>
                <a:lnTo>
                  <a:pt x="3885" y="256"/>
                </a:lnTo>
                <a:lnTo>
                  <a:pt x="3886" y="258"/>
                </a:lnTo>
                <a:lnTo>
                  <a:pt x="3886" y="258"/>
                </a:lnTo>
                <a:lnTo>
                  <a:pt x="3887" y="264"/>
                </a:lnTo>
                <a:lnTo>
                  <a:pt x="3888" y="266"/>
                </a:lnTo>
                <a:lnTo>
                  <a:pt x="3889" y="276"/>
                </a:lnTo>
                <a:lnTo>
                  <a:pt x="3889" y="279"/>
                </a:lnTo>
                <a:lnTo>
                  <a:pt x="3890" y="287"/>
                </a:lnTo>
                <a:lnTo>
                  <a:pt x="3891" y="288"/>
                </a:lnTo>
                <a:lnTo>
                  <a:pt x="3892" y="299"/>
                </a:lnTo>
                <a:lnTo>
                  <a:pt x="3892" y="298"/>
                </a:lnTo>
                <a:lnTo>
                  <a:pt x="3893" y="306"/>
                </a:lnTo>
                <a:lnTo>
                  <a:pt x="3893" y="307"/>
                </a:lnTo>
                <a:lnTo>
                  <a:pt x="3894" y="306"/>
                </a:lnTo>
                <a:lnTo>
                  <a:pt x="3894" y="311"/>
                </a:lnTo>
                <a:lnTo>
                  <a:pt x="3895" y="311"/>
                </a:lnTo>
                <a:lnTo>
                  <a:pt x="3895" y="311"/>
                </a:lnTo>
                <a:lnTo>
                  <a:pt x="3896" y="314"/>
                </a:lnTo>
                <a:lnTo>
                  <a:pt x="3896" y="314"/>
                </a:lnTo>
                <a:lnTo>
                  <a:pt x="3897" y="313"/>
                </a:lnTo>
                <a:lnTo>
                  <a:pt x="3897" y="315"/>
                </a:lnTo>
                <a:lnTo>
                  <a:pt x="3898" y="316"/>
                </a:lnTo>
                <a:lnTo>
                  <a:pt x="3898" y="315"/>
                </a:lnTo>
                <a:lnTo>
                  <a:pt x="3899" y="317"/>
                </a:lnTo>
                <a:lnTo>
                  <a:pt x="3899" y="317"/>
                </a:lnTo>
                <a:lnTo>
                  <a:pt x="3899" y="316"/>
                </a:lnTo>
                <a:lnTo>
                  <a:pt x="3900" y="317"/>
                </a:lnTo>
                <a:lnTo>
                  <a:pt x="3901" y="316"/>
                </a:lnTo>
                <a:lnTo>
                  <a:pt x="3901" y="318"/>
                </a:lnTo>
                <a:lnTo>
                  <a:pt x="3902" y="317"/>
                </a:lnTo>
                <a:lnTo>
                  <a:pt x="3902" y="319"/>
                </a:lnTo>
                <a:lnTo>
                  <a:pt x="3902" y="320"/>
                </a:lnTo>
                <a:lnTo>
                  <a:pt x="3902" y="318"/>
                </a:lnTo>
                <a:lnTo>
                  <a:pt x="3903" y="320"/>
                </a:lnTo>
                <a:lnTo>
                  <a:pt x="3903" y="320"/>
                </a:lnTo>
                <a:lnTo>
                  <a:pt x="3905" y="322"/>
                </a:lnTo>
                <a:lnTo>
                  <a:pt x="3905" y="322"/>
                </a:lnTo>
                <a:lnTo>
                  <a:pt x="3906" y="327"/>
                </a:lnTo>
                <a:lnTo>
                  <a:pt x="3906" y="327"/>
                </a:lnTo>
                <a:lnTo>
                  <a:pt x="3907" y="330"/>
                </a:lnTo>
                <a:lnTo>
                  <a:pt x="3907" y="329"/>
                </a:lnTo>
                <a:lnTo>
                  <a:pt x="3908" y="328"/>
                </a:lnTo>
                <a:lnTo>
                  <a:pt x="3909" y="315"/>
                </a:lnTo>
                <a:lnTo>
                  <a:pt x="3909" y="309"/>
                </a:lnTo>
                <a:lnTo>
                  <a:pt x="3910" y="250"/>
                </a:lnTo>
                <a:lnTo>
                  <a:pt x="3911" y="234"/>
                </a:lnTo>
                <a:lnTo>
                  <a:pt x="3912" y="152"/>
                </a:lnTo>
                <a:lnTo>
                  <a:pt x="3912" y="138"/>
                </a:lnTo>
                <a:lnTo>
                  <a:pt x="3913" y="101"/>
                </a:lnTo>
                <a:lnTo>
                  <a:pt x="3913" y="98"/>
                </a:lnTo>
                <a:lnTo>
                  <a:pt x="3913" y="97"/>
                </a:lnTo>
                <a:lnTo>
                  <a:pt x="3915" y="110"/>
                </a:lnTo>
                <a:lnTo>
                  <a:pt x="3915" y="115"/>
                </a:lnTo>
                <a:lnTo>
                  <a:pt x="3916" y="147"/>
                </a:lnTo>
                <a:lnTo>
                  <a:pt x="3916" y="153"/>
                </a:lnTo>
                <a:lnTo>
                  <a:pt x="3917" y="185"/>
                </a:lnTo>
                <a:lnTo>
                  <a:pt x="3918" y="189"/>
                </a:lnTo>
                <a:lnTo>
                  <a:pt x="3919" y="214"/>
                </a:lnTo>
                <a:lnTo>
                  <a:pt x="3919" y="216"/>
                </a:lnTo>
                <a:lnTo>
                  <a:pt x="3920" y="229"/>
                </a:lnTo>
                <a:lnTo>
                  <a:pt x="3921" y="230"/>
                </a:lnTo>
                <a:lnTo>
                  <a:pt x="3922" y="240"/>
                </a:lnTo>
                <a:lnTo>
                  <a:pt x="3922" y="241"/>
                </a:lnTo>
                <a:lnTo>
                  <a:pt x="3923" y="248"/>
                </a:lnTo>
                <a:lnTo>
                  <a:pt x="3924" y="249"/>
                </a:lnTo>
                <a:lnTo>
                  <a:pt x="3925" y="254"/>
                </a:lnTo>
                <a:lnTo>
                  <a:pt x="3925" y="257"/>
                </a:lnTo>
                <a:lnTo>
                  <a:pt x="3926" y="270"/>
                </a:lnTo>
                <a:lnTo>
                  <a:pt x="3926" y="274"/>
                </a:lnTo>
                <a:lnTo>
                  <a:pt x="3927" y="281"/>
                </a:lnTo>
                <a:lnTo>
                  <a:pt x="3928" y="283"/>
                </a:lnTo>
                <a:lnTo>
                  <a:pt x="3928" y="286"/>
                </a:lnTo>
                <a:lnTo>
                  <a:pt x="3929" y="284"/>
                </a:lnTo>
                <a:lnTo>
                  <a:pt x="3929" y="284"/>
                </a:lnTo>
                <a:lnTo>
                  <a:pt x="3930" y="280"/>
                </a:lnTo>
                <a:lnTo>
                  <a:pt x="3930" y="280"/>
                </a:lnTo>
                <a:lnTo>
                  <a:pt x="3931" y="278"/>
                </a:lnTo>
                <a:lnTo>
                  <a:pt x="3932" y="275"/>
                </a:lnTo>
                <a:lnTo>
                  <a:pt x="3932" y="274"/>
                </a:lnTo>
                <a:lnTo>
                  <a:pt x="3933" y="270"/>
                </a:lnTo>
                <a:lnTo>
                  <a:pt x="3933" y="271"/>
                </a:lnTo>
                <a:lnTo>
                  <a:pt x="3934" y="271"/>
                </a:lnTo>
                <a:lnTo>
                  <a:pt x="3934" y="272"/>
                </a:lnTo>
                <a:lnTo>
                  <a:pt x="3935" y="272"/>
                </a:lnTo>
                <a:lnTo>
                  <a:pt x="3935" y="274"/>
                </a:lnTo>
                <a:lnTo>
                  <a:pt x="3936" y="280"/>
                </a:lnTo>
                <a:lnTo>
                  <a:pt x="3936" y="281"/>
                </a:lnTo>
                <a:lnTo>
                  <a:pt x="3938" y="289"/>
                </a:lnTo>
                <a:lnTo>
                  <a:pt x="3938" y="290"/>
                </a:lnTo>
                <a:lnTo>
                  <a:pt x="3939" y="299"/>
                </a:lnTo>
                <a:lnTo>
                  <a:pt x="3939" y="300"/>
                </a:lnTo>
                <a:lnTo>
                  <a:pt x="3940" y="308"/>
                </a:lnTo>
                <a:lnTo>
                  <a:pt x="3941" y="309"/>
                </a:lnTo>
                <a:lnTo>
                  <a:pt x="3942" y="317"/>
                </a:lnTo>
                <a:lnTo>
                  <a:pt x="3942" y="317"/>
                </a:lnTo>
                <a:lnTo>
                  <a:pt x="3943" y="317"/>
                </a:lnTo>
                <a:lnTo>
                  <a:pt x="3943" y="321"/>
                </a:lnTo>
                <a:lnTo>
                  <a:pt x="3944" y="321"/>
                </a:lnTo>
                <a:lnTo>
                  <a:pt x="3944" y="325"/>
                </a:lnTo>
                <a:lnTo>
                  <a:pt x="3945" y="325"/>
                </a:lnTo>
                <a:lnTo>
                  <a:pt x="3945" y="325"/>
                </a:lnTo>
                <a:lnTo>
                  <a:pt x="3945" y="326"/>
                </a:lnTo>
                <a:lnTo>
                  <a:pt x="3946" y="325"/>
                </a:lnTo>
                <a:lnTo>
                  <a:pt x="3946" y="325"/>
                </a:lnTo>
                <a:lnTo>
                  <a:pt x="3948" y="327"/>
                </a:lnTo>
                <a:lnTo>
                  <a:pt x="3948" y="325"/>
                </a:lnTo>
                <a:lnTo>
                  <a:pt x="3949" y="329"/>
                </a:lnTo>
                <a:lnTo>
                  <a:pt x="3949" y="328"/>
                </a:lnTo>
                <a:lnTo>
                  <a:pt x="3949" y="328"/>
                </a:lnTo>
                <a:lnTo>
                  <a:pt x="3950" y="330"/>
                </a:lnTo>
                <a:lnTo>
                  <a:pt x="3951" y="330"/>
                </a:lnTo>
                <a:lnTo>
                  <a:pt x="3951" y="332"/>
                </a:lnTo>
                <a:lnTo>
                  <a:pt x="3952" y="332"/>
                </a:lnTo>
                <a:lnTo>
                  <a:pt x="3952" y="334"/>
                </a:lnTo>
                <a:lnTo>
                  <a:pt x="3953" y="332"/>
                </a:lnTo>
                <a:lnTo>
                  <a:pt x="3953" y="335"/>
                </a:lnTo>
                <a:lnTo>
                  <a:pt x="3954" y="335"/>
                </a:lnTo>
                <a:lnTo>
                  <a:pt x="3955" y="338"/>
                </a:lnTo>
                <a:lnTo>
                  <a:pt x="3955" y="338"/>
                </a:lnTo>
                <a:lnTo>
                  <a:pt x="3956" y="341"/>
                </a:lnTo>
                <a:lnTo>
                  <a:pt x="3956" y="342"/>
                </a:lnTo>
                <a:lnTo>
                  <a:pt x="3958" y="334"/>
                </a:lnTo>
                <a:lnTo>
                  <a:pt x="3958" y="329"/>
                </a:lnTo>
                <a:lnTo>
                  <a:pt x="3959" y="296"/>
                </a:lnTo>
                <a:lnTo>
                  <a:pt x="3959" y="287"/>
                </a:lnTo>
                <a:lnTo>
                  <a:pt x="3960" y="210"/>
                </a:lnTo>
                <a:lnTo>
                  <a:pt x="3961" y="196"/>
                </a:lnTo>
                <a:lnTo>
                  <a:pt x="3962" y="139"/>
                </a:lnTo>
                <a:lnTo>
                  <a:pt x="3962" y="132"/>
                </a:lnTo>
                <a:lnTo>
                  <a:pt x="3963" y="124"/>
                </a:lnTo>
                <a:lnTo>
                  <a:pt x="3963" y="128"/>
                </a:lnTo>
                <a:lnTo>
                  <a:pt x="3964" y="131"/>
                </a:lnTo>
                <a:lnTo>
                  <a:pt x="3965" y="162"/>
                </a:lnTo>
                <a:lnTo>
                  <a:pt x="3965" y="169"/>
                </a:lnTo>
                <a:lnTo>
                  <a:pt x="3966" y="204"/>
                </a:lnTo>
                <a:lnTo>
                  <a:pt x="3967" y="211"/>
                </a:lnTo>
                <a:lnTo>
                  <a:pt x="3968" y="235"/>
                </a:lnTo>
                <a:lnTo>
                  <a:pt x="3968" y="240"/>
                </a:lnTo>
                <a:lnTo>
                  <a:pt x="3969" y="254"/>
                </a:lnTo>
                <a:lnTo>
                  <a:pt x="3969" y="256"/>
                </a:lnTo>
                <a:lnTo>
                  <a:pt x="3970" y="265"/>
                </a:lnTo>
                <a:lnTo>
                  <a:pt x="3971" y="268"/>
                </a:lnTo>
                <a:lnTo>
                  <a:pt x="3972" y="274"/>
                </a:lnTo>
                <a:lnTo>
                  <a:pt x="3972" y="276"/>
                </a:lnTo>
                <a:lnTo>
                  <a:pt x="3973" y="282"/>
                </a:lnTo>
                <a:lnTo>
                  <a:pt x="3974" y="283"/>
                </a:lnTo>
                <a:lnTo>
                  <a:pt x="3975" y="294"/>
                </a:lnTo>
                <a:lnTo>
                  <a:pt x="3975" y="295"/>
                </a:lnTo>
                <a:lnTo>
                  <a:pt x="3976" y="301"/>
                </a:lnTo>
                <a:lnTo>
                  <a:pt x="3977" y="301"/>
                </a:lnTo>
                <a:lnTo>
                  <a:pt x="3977" y="302"/>
                </a:lnTo>
                <a:lnTo>
                  <a:pt x="3978" y="300"/>
                </a:lnTo>
                <a:lnTo>
                  <a:pt x="3978" y="298"/>
                </a:lnTo>
                <a:lnTo>
                  <a:pt x="3979" y="292"/>
                </a:lnTo>
                <a:lnTo>
                  <a:pt x="3979" y="291"/>
                </a:lnTo>
                <a:lnTo>
                  <a:pt x="3981" y="286"/>
                </a:lnTo>
                <a:lnTo>
                  <a:pt x="3981" y="285"/>
                </a:lnTo>
                <a:lnTo>
                  <a:pt x="3982" y="280"/>
                </a:lnTo>
                <a:lnTo>
                  <a:pt x="3982" y="280"/>
                </a:lnTo>
                <a:lnTo>
                  <a:pt x="3982" y="278"/>
                </a:lnTo>
                <a:lnTo>
                  <a:pt x="3983" y="277"/>
                </a:lnTo>
                <a:lnTo>
                  <a:pt x="3983" y="278"/>
                </a:lnTo>
                <a:lnTo>
                  <a:pt x="3983" y="277"/>
                </a:lnTo>
                <a:lnTo>
                  <a:pt x="3984" y="280"/>
                </a:lnTo>
                <a:lnTo>
                  <a:pt x="3985" y="286"/>
                </a:lnTo>
                <a:lnTo>
                  <a:pt x="3985" y="286"/>
                </a:lnTo>
                <a:lnTo>
                  <a:pt x="3986" y="296"/>
                </a:lnTo>
                <a:lnTo>
                  <a:pt x="3987" y="299"/>
                </a:lnTo>
                <a:lnTo>
                  <a:pt x="3988" y="309"/>
                </a:lnTo>
                <a:lnTo>
                  <a:pt x="3988" y="310"/>
                </a:lnTo>
                <a:lnTo>
                  <a:pt x="3989" y="318"/>
                </a:lnTo>
                <a:lnTo>
                  <a:pt x="3989" y="319"/>
                </a:lnTo>
                <a:lnTo>
                  <a:pt x="3991" y="324"/>
                </a:lnTo>
                <a:lnTo>
                  <a:pt x="3991" y="325"/>
                </a:lnTo>
                <a:lnTo>
                  <a:pt x="3991" y="325"/>
                </a:lnTo>
                <a:lnTo>
                  <a:pt x="3991" y="328"/>
                </a:lnTo>
                <a:lnTo>
                  <a:pt x="3992" y="328"/>
                </a:lnTo>
                <a:lnTo>
                  <a:pt x="3992" y="328"/>
                </a:lnTo>
                <a:lnTo>
                  <a:pt x="3993" y="331"/>
                </a:lnTo>
                <a:lnTo>
                  <a:pt x="3993" y="331"/>
                </a:lnTo>
                <a:lnTo>
                  <a:pt x="3994" y="332"/>
                </a:lnTo>
                <a:lnTo>
                  <a:pt x="3994" y="330"/>
                </a:lnTo>
                <a:lnTo>
                  <a:pt x="3995" y="331"/>
                </a:lnTo>
                <a:lnTo>
                  <a:pt x="3995" y="332"/>
                </a:lnTo>
                <a:lnTo>
                  <a:pt x="3995" y="333"/>
                </a:lnTo>
                <a:lnTo>
                  <a:pt x="3996" y="332"/>
                </a:lnTo>
                <a:lnTo>
                  <a:pt x="3997" y="333"/>
                </a:lnTo>
                <a:lnTo>
                  <a:pt x="3997" y="333"/>
                </a:lnTo>
                <a:lnTo>
                  <a:pt x="3997" y="334"/>
                </a:lnTo>
                <a:lnTo>
                  <a:pt x="3998" y="334"/>
                </a:lnTo>
                <a:lnTo>
                  <a:pt x="3998" y="333"/>
                </a:lnTo>
                <a:lnTo>
                  <a:pt x="3998" y="335"/>
                </a:lnTo>
                <a:lnTo>
                  <a:pt x="3999" y="334"/>
                </a:lnTo>
                <a:lnTo>
                  <a:pt x="4000" y="336"/>
                </a:lnTo>
                <a:lnTo>
                  <a:pt x="4000" y="335"/>
                </a:lnTo>
                <a:lnTo>
                  <a:pt x="4001" y="338"/>
                </a:lnTo>
                <a:lnTo>
                  <a:pt x="4001" y="338"/>
                </a:lnTo>
                <a:lnTo>
                  <a:pt x="4001" y="338"/>
                </a:lnTo>
                <a:lnTo>
                  <a:pt x="4002" y="341"/>
                </a:lnTo>
                <a:lnTo>
                  <a:pt x="4002" y="341"/>
                </a:lnTo>
                <a:lnTo>
                  <a:pt x="4003" y="343"/>
                </a:lnTo>
                <a:lnTo>
                  <a:pt x="4003" y="342"/>
                </a:lnTo>
                <a:lnTo>
                  <a:pt x="4004" y="342"/>
                </a:lnTo>
                <a:lnTo>
                  <a:pt x="4005" y="330"/>
                </a:lnTo>
                <a:lnTo>
                  <a:pt x="4005" y="325"/>
                </a:lnTo>
                <a:lnTo>
                  <a:pt x="4006" y="278"/>
                </a:lnTo>
                <a:lnTo>
                  <a:pt x="4007" y="263"/>
                </a:lnTo>
                <a:lnTo>
                  <a:pt x="4008" y="183"/>
                </a:lnTo>
                <a:lnTo>
                  <a:pt x="4008" y="170"/>
                </a:lnTo>
                <a:lnTo>
                  <a:pt x="4009" y="127"/>
                </a:lnTo>
                <a:lnTo>
                  <a:pt x="4010" y="122"/>
                </a:lnTo>
                <a:lnTo>
                  <a:pt x="4010" y="122"/>
                </a:lnTo>
                <a:lnTo>
                  <a:pt x="4011" y="130"/>
                </a:lnTo>
                <a:lnTo>
                  <a:pt x="4011" y="135"/>
                </a:lnTo>
                <a:lnTo>
                  <a:pt x="4012" y="166"/>
                </a:lnTo>
                <a:lnTo>
                  <a:pt x="4012" y="173"/>
                </a:lnTo>
                <a:lnTo>
                  <a:pt x="4014" y="205"/>
                </a:lnTo>
                <a:lnTo>
                  <a:pt x="4014" y="211"/>
                </a:lnTo>
                <a:lnTo>
                  <a:pt x="4015" y="235"/>
                </a:lnTo>
                <a:lnTo>
                  <a:pt x="4015" y="237"/>
                </a:lnTo>
                <a:lnTo>
                  <a:pt x="4016" y="249"/>
                </a:lnTo>
                <a:lnTo>
                  <a:pt x="4017" y="253"/>
                </a:lnTo>
                <a:lnTo>
                  <a:pt x="4018" y="263"/>
                </a:lnTo>
                <a:lnTo>
                  <a:pt x="4018" y="264"/>
                </a:lnTo>
                <a:lnTo>
                  <a:pt x="4019" y="269"/>
                </a:lnTo>
                <a:lnTo>
                  <a:pt x="4020" y="270"/>
                </a:lnTo>
                <a:lnTo>
                  <a:pt x="4021" y="278"/>
                </a:lnTo>
                <a:lnTo>
                  <a:pt x="4021" y="281"/>
                </a:lnTo>
                <a:lnTo>
                  <a:pt x="4022" y="295"/>
                </a:lnTo>
                <a:lnTo>
                  <a:pt x="4022" y="297"/>
                </a:lnTo>
                <a:lnTo>
                  <a:pt x="4024" y="305"/>
                </a:lnTo>
                <a:lnTo>
                  <a:pt x="4024" y="308"/>
                </a:lnTo>
                <a:lnTo>
                  <a:pt x="4025" y="307"/>
                </a:lnTo>
                <a:lnTo>
                  <a:pt x="4025" y="307"/>
                </a:lnTo>
                <a:lnTo>
                  <a:pt x="4025" y="306"/>
                </a:lnTo>
                <a:lnTo>
                  <a:pt x="4026" y="303"/>
                </a:lnTo>
                <a:lnTo>
                  <a:pt x="4027" y="301"/>
                </a:lnTo>
                <a:lnTo>
                  <a:pt x="4028" y="295"/>
                </a:lnTo>
                <a:lnTo>
                  <a:pt x="4028" y="295"/>
                </a:lnTo>
                <a:lnTo>
                  <a:pt x="4029" y="290"/>
                </a:lnTo>
                <a:lnTo>
                  <a:pt x="4029" y="290"/>
                </a:lnTo>
                <a:lnTo>
                  <a:pt x="4030" y="290"/>
                </a:lnTo>
                <a:lnTo>
                  <a:pt x="4030" y="289"/>
                </a:lnTo>
                <a:lnTo>
                  <a:pt x="4031" y="290"/>
                </a:lnTo>
                <a:lnTo>
                  <a:pt x="4031" y="289"/>
                </a:lnTo>
                <a:lnTo>
                  <a:pt x="4032" y="296"/>
                </a:lnTo>
                <a:lnTo>
                  <a:pt x="4033" y="298"/>
                </a:lnTo>
                <a:lnTo>
                  <a:pt x="4034" y="307"/>
                </a:lnTo>
                <a:lnTo>
                  <a:pt x="4034" y="308"/>
                </a:lnTo>
                <a:lnTo>
                  <a:pt x="4035" y="315"/>
                </a:lnTo>
                <a:lnTo>
                  <a:pt x="4035" y="316"/>
                </a:lnTo>
                <a:lnTo>
                  <a:pt x="4036" y="325"/>
                </a:lnTo>
                <a:lnTo>
                  <a:pt x="4037" y="325"/>
                </a:lnTo>
                <a:lnTo>
                  <a:pt x="4038" y="332"/>
                </a:lnTo>
                <a:lnTo>
                  <a:pt x="4038" y="332"/>
                </a:lnTo>
                <a:lnTo>
                  <a:pt x="4039" y="332"/>
                </a:lnTo>
                <a:lnTo>
                  <a:pt x="4039" y="336"/>
                </a:lnTo>
                <a:lnTo>
                  <a:pt x="4040" y="337"/>
                </a:lnTo>
                <a:lnTo>
                  <a:pt x="4040" y="338"/>
                </a:lnTo>
                <a:lnTo>
                  <a:pt x="4041" y="338"/>
                </a:lnTo>
                <a:lnTo>
                  <a:pt x="4041" y="339"/>
                </a:lnTo>
                <a:lnTo>
                  <a:pt x="4041" y="339"/>
                </a:lnTo>
                <a:lnTo>
                  <a:pt x="4042" y="341"/>
                </a:lnTo>
                <a:lnTo>
                  <a:pt x="4043" y="340"/>
                </a:lnTo>
                <a:lnTo>
                  <a:pt x="4043" y="343"/>
                </a:lnTo>
                <a:lnTo>
                  <a:pt x="4044" y="341"/>
                </a:lnTo>
                <a:lnTo>
                  <a:pt x="4044" y="342"/>
                </a:lnTo>
                <a:lnTo>
                  <a:pt x="4045" y="341"/>
                </a:lnTo>
                <a:lnTo>
                  <a:pt x="4045" y="343"/>
                </a:lnTo>
                <a:lnTo>
                  <a:pt x="4045" y="342"/>
                </a:lnTo>
                <a:lnTo>
                  <a:pt x="4047" y="345"/>
                </a:lnTo>
                <a:lnTo>
                  <a:pt x="4047" y="344"/>
                </a:lnTo>
                <a:lnTo>
                  <a:pt x="4047" y="343"/>
                </a:lnTo>
                <a:lnTo>
                  <a:pt x="4048" y="345"/>
                </a:lnTo>
                <a:lnTo>
                  <a:pt x="4048" y="345"/>
                </a:lnTo>
                <a:lnTo>
                  <a:pt x="4048" y="345"/>
                </a:lnTo>
                <a:lnTo>
                  <a:pt x="4049" y="348"/>
                </a:lnTo>
                <a:lnTo>
                  <a:pt x="4050" y="349"/>
                </a:lnTo>
                <a:lnTo>
                  <a:pt x="4051" y="351"/>
                </a:lnTo>
                <a:lnTo>
                  <a:pt x="4051" y="351"/>
                </a:lnTo>
                <a:lnTo>
                  <a:pt x="4051" y="350"/>
                </a:lnTo>
                <a:lnTo>
                  <a:pt x="4052" y="350"/>
                </a:lnTo>
                <a:lnTo>
                  <a:pt x="4052" y="343"/>
                </a:lnTo>
                <a:lnTo>
                  <a:pt x="4053" y="337"/>
                </a:lnTo>
                <a:lnTo>
                  <a:pt x="4054" y="294"/>
                </a:lnTo>
                <a:lnTo>
                  <a:pt x="4054" y="280"/>
                </a:lnTo>
                <a:lnTo>
                  <a:pt x="4055" y="199"/>
                </a:lnTo>
                <a:lnTo>
                  <a:pt x="4055" y="184"/>
                </a:lnTo>
                <a:lnTo>
                  <a:pt x="4057" y="133"/>
                </a:lnTo>
                <a:lnTo>
                  <a:pt x="4057" y="128"/>
                </a:lnTo>
                <a:lnTo>
                  <a:pt x="4057" y="124"/>
                </a:lnTo>
                <a:lnTo>
                  <a:pt x="4058" y="130"/>
                </a:lnTo>
                <a:lnTo>
                  <a:pt x="4058" y="134"/>
                </a:lnTo>
                <a:lnTo>
                  <a:pt x="4059" y="164"/>
                </a:lnTo>
                <a:lnTo>
                  <a:pt x="4060" y="171"/>
                </a:lnTo>
                <a:lnTo>
                  <a:pt x="4061" y="202"/>
                </a:lnTo>
                <a:lnTo>
                  <a:pt x="4061" y="207"/>
                </a:lnTo>
                <a:lnTo>
                  <a:pt x="4062" y="232"/>
                </a:lnTo>
                <a:lnTo>
                  <a:pt x="4063" y="236"/>
                </a:lnTo>
                <a:lnTo>
                  <a:pt x="4064" y="247"/>
                </a:lnTo>
                <a:lnTo>
                  <a:pt x="4064" y="250"/>
                </a:lnTo>
                <a:lnTo>
                  <a:pt x="4065" y="260"/>
                </a:lnTo>
                <a:lnTo>
                  <a:pt x="4066" y="261"/>
                </a:lnTo>
                <a:lnTo>
                  <a:pt x="4067" y="269"/>
                </a:lnTo>
                <a:lnTo>
                  <a:pt x="4067" y="270"/>
                </a:lnTo>
                <a:lnTo>
                  <a:pt x="4068" y="277"/>
                </a:lnTo>
                <a:lnTo>
                  <a:pt x="4068" y="281"/>
                </a:lnTo>
                <a:lnTo>
                  <a:pt x="4069" y="293"/>
                </a:lnTo>
                <a:lnTo>
                  <a:pt x="4070" y="295"/>
                </a:lnTo>
                <a:lnTo>
                  <a:pt x="4071" y="307"/>
                </a:lnTo>
                <a:lnTo>
                  <a:pt x="4071" y="310"/>
                </a:lnTo>
                <a:lnTo>
                  <a:pt x="4072" y="313"/>
                </a:lnTo>
                <a:lnTo>
                  <a:pt x="4073" y="312"/>
                </a:lnTo>
                <a:lnTo>
                  <a:pt x="4073" y="312"/>
                </a:lnTo>
                <a:lnTo>
                  <a:pt x="4074" y="312"/>
                </a:lnTo>
                <a:lnTo>
                  <a:pt x="4074" y="310"/>
                </a:lnTo>
                <a:lnTo>
                  <a:pt x="4075" y="305"/>
                </a:lnTo>
                <a:lnTo>
                  <a:pt x="4076" y="304"/>
                </a:lnTo>
                <a:lnTo>
                  <a:pt x="4077" y="300"/>
                </a:lnTo>
                <a:lnTo>
                  <a:pt x="4077" y="301"/>
                </a:lnTo>
                <a:lnTo>
                  <a:pt x="4078" y="298"/>
                </a:lnTo>
                <a:lnTo>
                  <a:pt x="4078" y="298"/>
                </a:lnTo>
                <a:lnTo>
                  <a:pt x="4078" y="298"/>
                </a:lnTo>
                <a:lnTo>
                  <a:pt x="4079" y="301"/>
                </a:lnTo>
                <a:lnTo>
                  <a:pt x="4080" y="302"/>
                </a:lnTo>
                <a:lnTo>
                  <a:pt x="4081" y="309"/>
                </a:lnTo>
                <a:lnTo>
                  <a:pt x="4081" y="311"/>
                </a:lnTo>
                <a:lnTo>
                  <a:pt x="4082" y="319"/>
                </a:lnTo>
                <a:lnTo>
                  <a:pt x="4083" y="319"/>
                </a:lnTo>
                <a:lnTo>
                  <a:pt x="4084" y="328"/>
                </a:lnTo>
                <a:lnTo>
                  <a:pt x="4084" y="330"/>
                </a:lnTo>
                <a:lnTo>
                  <a:pt x="4085" y="337"/>
                </a:lnTo>
                <a:lnTo>
                  <a:pt x="4086" y="338"/>
                </a:lnTo>
                <a:lnTo>
                  <a:pt x="4087" y="343"/>
                </a:lnTo>
                <a:lnTo>
                  <a:pt x="4087" y="345"/>
                </a:lnTo>
                <a:lnTo>
                  <a:pt x="4087" y="344"/>
                </a:lnTo>
                <a:lnTo>
                  <a:pt x="4088" y="347"/>
                </a:lnTo>
                <a:lnTo>
                  <a:pt x="4088" y="347"/>
                </a:lnTo>
                <a:lnTo>
                  <a:pt x="4088" y="347"/>
                </a:lnTo>
                <a:lnTo>
                  <a:pt x="4090" y="350"/>
                </a:lnTo>
                <a:lnTo>
                  <a:pt x="4090" y="350"/>
                </a:lnTo>
                <a:lnTo>
                  <a:pt x="4090" y="350"/>
                </a:lnTo>
                <a:lnTo>
                  <a:pt x="4091" y="350"/>
                </a:lnTo>
                <a:lnTo>
                  <a:pt x="4091" y="350"/>
                </a:lnTo>
                <a:lnTo>
                  <a:pt x="4091" y="350"/>
                </a:lnTo>
                <a:lnTo>
                  <a:pt x="4091" y="350"/>
                </a:lnTo>
                <a:lnTo>
                  <a:pt x="4092" y="349"/>
                </a:lnTo>
                <a:lnTo>
                  <a:pt x="4092" y="349"/>
                </a:lnTo>
                <a:lnTo>
                  <a:pt x="4093" y="350"/>
                </a:lnTo>
                <a:lnTo>
                  <a:pt x="4093" y="351"/>
                </a:lnTo>
                <a:lnTo>
                  <a:pt x="4094" y="350"/>
                </a:lnTo>
                <a:lnTo>
                  <a:pt x="4094" y="350"/>
                </a:lnTo>
                <a:lnTo>
                  <a:pt x="4095" y="350"/>
                </a:lnTo>
                <a:lnTo>
                  <a:pt x="4095" y="352"/>
                </a:lnTo>
                <a:lnTo>
                  <a:pt x="4096" y="352"/>
                </a:lnTo>
                <a:lnTo>
                  <a:pt x="4096" y="351"/>
                </a:lnTo>
                <a:lnTo>
                  <a:pt x="4097" y="355"/>
                </a:lnTo>
                <a:lnTo>
                  <a:pt x="4097" y="355"/>
                </a:lnTo>
                <a:lnTo>
                  <a:pt x="4097" y="356"/>
                </a:lnTo>
                <a:lnTo>
                  <a:pt x="4098" y="355"/>
                </a:lnTo>
                <a:lnTo>
                  <a:pt x="4098" y="353"/>
                </a:lnTo>
                <a:lnTo>
                  <a:pt x="4100" y="339"/>
                </a:lnTo>
                <a:lnTo>
                  <a:pt x="4100" y="334"/>
                </a:lnTo>
                <a:lnTo>
                  <a:pt x="4101" y="277"/>
                </a:lnTo>
                <a:lnTo>
                  <a:pt x="4101" y="260"/>
                </a:lnTo>
                <a:lnTo>
                  <a:pt x="4102" y="183"/>
                </a:lnTo>
                <a:lnTo>
                  <a:pt x="4103" y="169"/>
                </a:lnTo>
                <a:lnTo>
                  <a:pt x="4104" y="136"/>
                </a:lnTo>
                <a:lnTo>
                  <a:pt x="4104" y="134"/>
                </a:lnTo>
                <a:lnTo>
                  <a:pt x="4105" y="144"/>
                </a:lnTo>
                <a:lnTo>
                  <a:pt x="4106" y="149"/>
                </a:lnTo>
                <a:lnTo>
                  <a:pt x="4107" y="181"/>
                </a:lnTo>
                <a:lnTo>
                  <a:pt x="4107" y="188"/>
                </a:lnTo>
                <a:lnTo>
                  <a:pt x="4108" y="216"/>
                </a:lnTo>
                <a:lnTo>
                  <a:pt x="4109" y="222"/>
                </a:lnTo>
                <a:lnTo>
                  <a:pt x="4110" y="242"/>
                </a:lnTo>
                <a:lnTo>
                  <a:pt x="4110" y="246"/>
                </a:lnTo>
                <a:lnTo>
                  <a:pt x="4111" y="262"/>
                </a:lnTo>
                <a:lnTo>
                  <a:pt x="4111" y="264"/>
                </a:lnTo>
                <a:lnTo>
                  <a:pt x="4112" y="269"/>
                </a:lnTo>
                <a:lnTo>
                  <a:pt x="4113" y="272"/>
                </a:lnTo>
                <a:lnTo>
                  <a:pt x="4114" y="280"/>
                </a:lnTo>
                <a:lnTo>
                  <a:pt x="4114" y="280"/>
                </a:lnTo>
                <a:lnTo>
                  <a:pt x="4115" y="290"/>
                </a:lnTo>
                <a:lnTo>
                  <a:pt x="4116" y="291"/>
                </a:lnTo>
                <a:lnTo>
                  <a:pt x="4117" y="306"/>
                </a:lnTo>
                <a:lnTo>
                  <a:pt x="4117" y="307"/>
                </a:lnTo>
                <a:lnTo>
                  <a:pt x="4118" y="318"/>
                </a:lnTo>
                <a:lnTo>
                  <a:pt x="4119" y="318"/>
                </a:lnTo>
                <a:lnTo>
                  <a:pt x="4120" y="322"/>
                </a:lnTo>
                <a:lnTo>
                  <a:pt x="4120" y="321"/>
                </a:lnTo>
                <a:lnTo>
                  <a:pt x="4120" y="322"/>
                </a:lnTo>
                <a:lnTo>
                  <a:pt x="4121" y="318"/>
                </a:lnTo>
                <a:lnTo>
                  <a:pt x="4121" y="319"/>
                </a:lnTo>
                <a:lnTo>
                  <a:pt x="4123" y="313"/>
                </a:lnTo>
                <a:lnTo>
                  <a:pt x="4123" y="312"/>
                </a:lnTo>
                <a:lnTo>
                  <a:pt x="4124" y="307"/>
                </a:lnTo>
                <a:lnTo>
                  <a:pt x="4124" y="308"/>
                </a:lnTo>
                <a:lnTo>
                  <a:pt x="4125" y="306"/>
                </a:lnTo>
                <a:lnTo>
                  <a:pt x="4125" y="306"/>
                </a:lnTo>
                <a:lnTo>
                  <a:pt x="4126" y="307"/>
                </a:lnTo>
                <a:lnTo>
                  <a:pt x="4126" y="311"/>
                </a:lnTo>
                <a:lnTo>
                  <a:pt x="4127" y="311"/>
                </a:lnTo>
                <a:lnTo>
                  <a:pt x="4127" y="311"/>
                </a:lnTo>
                <a:lnTo>
                  <a:pt x="4128" y="319"/>
                </a:lnTo>
                <a:lnTo>
                  <a:pt x="4129" y="320"/>
                </a:lnTo>
                <a:lnTo>
                  <a:pt x="4130" y="328"/>
                </a:lnTo>
                <a:lnTo>
                  <a:pt x="4130" y="331"/>
                </a:lnTo>
                <a:lnTo>
                  <a:pt x="4131" y="338"/>
                </a:lnTo>
                <a:lnTo>
                  <a:pt x="4131" y="340"/>
                </a:lnTo>
                <a:lnTo>
                  <a:pt x="4133" y="346"/>
                </a:lnTo>
                <a:lnTo>
                  <a:pt x="4133" y="346"/>
                </a:lnTo>
                <a:lnTo>
                  <a:pt x="4134" y="351"/>
                </a:lnTo>
                <a:lnTo>
                  <a:pt x="4134" y="352"/>
                </a:lnTo>
                <a:lnTo>
                  <a:pt x="4135" y="351"/>
                </a:lnTo>
                <a:lnTo>
                  <a:pt x="4135" y="354"/>
                </a:lnTo>
                <a:lnTo>
                  <a:pt x="4135" y="353"/>
                </a:lnTo>
                <a:lnTo>
                  <a:pt x="4136" y="354"/>
                </a:lnTo>
                <a:lnTo>
                  <a:pt x="4136" y="355"/>
                </a:lnTo>
                <a:lnTo>
                  <a:pt x="4137" y="355"/>
                </a:lnTo>
                <a:lnTo>
                  <a:pt x="4137" y="356"/>
                </a:lnTo>
                <a:lnTo>
                  <a:pt x="4137" y="356"/>
                </a:lnTo>
                <a:lnTo>
                  <a:pt x="4138" y="356"/>
                </a:lnTo>
                <a:lnTo>
                  <a:pt x="4139" y="356"/>
                </a:lnTo>
                <a:lnTo>
                  <a:pt x="4139" y="355"/>
                </a:lnTo>
                <a:lnTo>
                  <a:pt x="4140" y="357"/>
                </a:lnTo>
                <a:lnTo>
                  <a:pt x="4140" y="356"/>
                </a:lnTo>
                <a:lnTo>
                  <a:pt x="4141" y="358"/>
                </a:lnTo>
                <a:lnTo>
                  <a:pt x="4141" y="357"/>
                </a:lnTo>
                <a:lnTo>
                  <a:pt x="4142" y="358"/>
                </a:lnTo>
                <a:lnTo>
                  <a:pt x="4142" y="358"/>
                </a:lnTo>
                <a:lnTo>
                  <a:pt x="4143" y="360"/>
                </a:lnTo>
                <a:lnTo>
                  <a:pt x="4143" y="359"/>
                </a:lnTo>
                <a:lnTo>
                  <a:pt x="4143" y="361"/>
                </a:lnTo>
                <a:lnTo>
                  <a:pt x="4144" y="358"/>
                </a:lnTo>
                <a:lnTo>
                  <a:pt x="4144" y="354"/>
                </a:lnTo>
                <a:lnTo>
                  <a:pt x="4145" y="329"/>
                </a:lnTo>
                <a:lnTo>
                  <a:pt x="4146" y="320"/>
                </a:lnTo>
                <a:lnTo>
                  <a:pt x="4147" y="247"/>
                </a:lnTo>
                <a:lnTo>
                  <a:pt x="4147" y="234"/>
                </a:lnTo>
                <a:lnTo>
                  <a:pt x="4148" y="181"/>
                </a:lnTo>
                <a:lnTo>
                  <a:pt x="4149" y="172"/>
                </a:lnTo>
                <a:lnTo>
                  <a:pt x="4150" y="150"/>
                </a:lnTo>
                <a:lnTo>
                  <a:pt x="4150" y="150"/>
                </a:lnTo>
                <a:lnTo>
                  <a:pt x="4151" y="165"/>
                </a:lnTo>
                <a:lnTo>
                  <a:pt x="4152" y="170"/>
                </a:lnTo>
                <a:lnTo>
                  <a:pt x="4153" y="203"/>
                </a:lnTo>
                <a:lnTo>
                  <a:pt x="4153" y="207"/>
                </a:lnTo>
                <a:lnTo>
                  <a:pt x="4154" y="237"/>
                </a:lnTo>
                <a:lnTo>
                  <a:pt x="4154" y="241"/>
                </a:lnTo>
                <a:lnTo>
                  <a:pt x="4156" y="261"/>
                </a:lnTo>
                <a:lnTo>
                  <a:pt x="4156" y="264"/>
                </a:lnTo>
                <a:lnTo>
                  <a:pt x="4157" y="278"/>
                </a:lnTo>
                <a:lnTo>
                  <a:pt x="4157" y="280"/>
                </a:lnTo>
                <a:lnTo>
                  <a:pt x="4158" y="288"/>
                </a:lnTo>
                <a:lnTo>
                  <a:pt x="4159" y="291"/>
                </a:lnTo>
                <a:lnTo>
                  <a:pt x="4159" y="294"/>
                </a:lnTo>
                <a:lnTo>
                  <a:pt x="4160" y="294"/>
                </a:lnTo>
                <a:lnTo>
                  <a:pt x="4160" y="296"/>
                </a:lnTo>
                <a:lnTo>
                  <a:pt x="4161" y="305"/>
                </a:lnTo>
                <a:lnTo>
                  <a:pt x="4162" y="308"/>
                </a:lnTo>
                <a:lnTo>
                  <a:pt x="4163" y="319"/>
                </a:lnTo>
                <a:lnTo>
                  <a:pt x="4163" y="323"/>
                </a:lnTo>
                <a:lnTo>
                  <a:pt x="4164" y="331"/>
                </a:lnTo>
                <a:lnTo>
                  <a:pt x="4164" y="331"/>
                </a:lnTo>
                <a:lnTo>
                  <a:pt x="4164" y="333"/>
                </a:lnTo>
                <a:lnTo>
                  <a:pt x="4166" y="332"/>
                </a:lnTo>
                <a:lnTo>
                  <a:pt x="4166" y="332"/>
                </a:lnTo>
                <a:lnTo>
                  <a:pt x="4167" y="328"/>
                </a:lnTo>
                <a:lnTo>
                  <a:pt x="4167" y="326"/>
                </a:lnTo>
                <a:lnTo>
                  <a:pt x="4168" y="318"/>
                </a:lnTo>
                <a:lnTo>
                  <a:pt x="4169" y="317"/>
                </a:lnTo>
                <a:lnTo>
                  <a:pt x="4170" y="309"/>
                </a:lnTo>
                <a:lnTo>
                  <a:pt x="4170" y="308"/>
                </a:lnTo>
                <a:lnTo>
                  <a:pt x="4171" y="303"/>
                </a:lnTo>
                <a:lnTo>
                  <a:pt x="4171" y="304"/>
                </a:lnTo>
                <a:lnTo>
                  <a:pt x="4172" y="301"/>
                </a:lnTo>
                <a:lnTo>
                  <a:pt x="4172" y="302"/>
                </a:lnTo>
                <a:lnTo>
                  <a:pt x="4173" y="302"/>
                </a:lnTo>
                <a:lnTo>
                  <a:pt x="4173" y="303"/>
                </a:lnTo>
                <a:lnTo>
                  <a:pt x="4173" y="303"/>
                </a:lnTo>
                <a:lnTo>
                  <a:pt x="4174" y="310"/>
                </a:lnTo>
                <a:lnTo>
                  <a:pt x="4175" y="311"/>
                </a:lnTo>
                <a:lnTo>
                  <a:pt x="4176" y="323"/>
                </a:lnTo>
                <a:lnTo>
                  <a:pt x="4176" y="325"/>
                </a:lnTo>
                <a:lnTo>
                  <a:pt x="4177" y="336"/>
                </a:lnTo>
                <a:lnTo>
                  <a:pt x="4177" y="338"/>
                </a:lnTo>
                <a:lnTo>
                  <a:pt x="4178" y="347"/>
                </a:lnTo>
                <a:lnTo>
                  <a:pt x="4179" y="349"/>
                </a:lnTo>
                <a:lnTo>
                  <a:pt x="4180" y="356"/>
                </a:lnTo>
                <a:lnTo>
                  <a:pt x="4180" y="356"/>
                </a:lnTo>
                <a:lnTo>
                  <a:pt x="4181" y="363"/>
                </a:lnTo>
                <a:lnTo>
                  <a:pt x="4182" y="362"/>
                </a:lnTo>
                <a:lnTo>
                  <a:pt x="4182" y="363"/>
                </a:lnTo>
                <a:lnTo>
                  <a:pt x="4183" y="362"/>
                </a:lnTo>
                <a:lnTo>
                  <a:pt x="4183" y="363"/>
                </a:lnTo>
                <a:lnTo>
                  <a:pt x="4183" y="363"/>
                </a:lnTo>
                <a:lnTo>
                  <a:pt x="4184" y="360"/>
                </a:lnTo>
                <a:lnTo>
                  <a:pt x="4185" y="361"/>
                </a:lnTo>
                <a:lnTo>
                  <a:pt x="4185" y="359"/>
                </a:lnTo>
                <a:lnTo>
                  <a:pt x="4186" y="360"/>
                </a:lnTo>
                <a:lnTo>
                  <a:pt x="4186" y="359"/>
                </a:lnTo>
                <a:lnTo>
                  <a:pt x="4186" y="359"/>
                </a:lnTo>
                <a:lnTo>
                  <a:pt x="4187" y="359"/>
                </a:lnTo>
                <a:lnTo>
                  <a:pt x="4187" y="359"/>
                </a:lnTo>
                <a:lnTo>
                  <a:pt x="4188" y="360"/>
                </a:lnTo>
                <a:lnTo>
                  <a:pt x="4189" y="360"/>
                </a:lnTo>
                <a:lnTo>
                  <a:pt x="4190" y="346"/>
                </a:lnTo>
                <a:lnTo>
                  <a:pt x="4190" y="338"/>
                </a:lnTo>
                <a:lnTo>
                  <a:pt x="4191" y="274"/>
                </a:lnTo>
                <a:lnTo>
                  <a:pt x="4192" y="257"/>
                </a:lnTo>
                <a:lnTo>
                  <a:pt x="4193" y="178"/>
                </a:lnTo>
                <a:lnTo>
                  <a:pt x="4193" y="168"/>
                </a:lnTo>
                <a:lnTo>
                  <a:pt x="4194" y="138"/>
                </a:lnTo>
                <a:lnTo>
                  <a:pt x="4195" y="136"/>
                </a:lnTo>
                <a:lnTo>
                  <a:pt x="4196" y="142"/>
                </a:lnTo>
                <a:lnTo>
                  <a:pt x="4196" y="146"/>
                </a:lnTo>
                <a:lnTo>
                  <a:pt x="4197" y="173"/>
                </a:lnTo>
                <a:lnTo>
                  <a:pt x="4197" y="178"/>
                </a:lnTo>
                <a:lnTo>
                  <a:pt x="4199" y="204"/>
                </a:lnTo>
                <a:lnTo>
                  <a:pt x="4199" y="209"/>
                </a:lnTo>
                <a:lnTo>
                  <a:pt x="4200" y="230"/>
                </a:lnTo>
                <a:lnTo>
                  <a:pt x="4200" y="234"/>
                </a:lnTo>
                <a:lnTo>
                  <a:pt x="4201" y="248"/>
                </a:lnTo>
                <a:lnTo>
                  <a:pt x="4202" y="251"/>
                </a:lnTo>
                <a:lnTo>
                  <a:pt x="4203" y="261"/>
                </a:lnTo>
                <a:lnTo>
                  <a:pt x="4203" y="264"/>
                </a:lnTo>
                <a:lnTo>
                  <a:pt x="4204" y="272"/>
                </a:lnTo>
                <a:lnTo>
                  <a:pt x="4205" y="276"/>
                </a:lnTo>
                <a:lnTo>
                  <a:pt x="4206" y="285"/>
                </a:lnTo>
                <a:lnTo>
                  <a:pt x="4206" y="288"/>
                </a:lnTo>
                <a:lnTo>
                  <a:pt x="4207" y="302"/>
                </a:lnTo>
                <a:lnTo>
                  <a:pt x="4207" y="304"/>
                </a:lnTo>
                <a:lnTo>
                  <a:pt x="4209" y="316"/>
                </a:lnTo>
                <a:lnTo>
                  <a:pt x="4209" y="318"/>
                </a:lnTo>
                <a:lnTo>
                  <a:pt x="4210" y="325"/>
                </a:lnTo>
                <a:lnTo>
                  <a:pt x="4210" y="325"/>
                </a:lnTo>
                <a:lnTo>
                  <a:pt x="4211" y="324"/>
                </a:lnTo>
                <a:lnTo>
                  <a:pt x="4212" y="322"/>
                </a:lnTo>
                <a:lnTo>
                  <a:pt x="4213" y="317"/>
                </a:lnTo>
                <a:lnTo>
                  <a:pt x="4213" y="317"/>
                </a:lnTo>
                <a:lnTo>
                  <a:pt x="4214" y="311"/>
                </a:lnTo>
                <a:lnTo>
                  <a:pt x="4215" y="310"/>
                </a:lnTo>
                <a:lnTo>
                  <a:pt x="4216" y="306"/>
                </a:lnTo>
                <a:lnTo>
                  <a:pt x="4216" y="306"/>
                </a:lnTo>
                <a:lnTo>
                  <a:pt x="4217" y="310"/>
                </a:lnTo>
                <a:lnTo>
                  <a:pt x="4218" y="311"/>
                </a:lnTo>
                <a:lnTo>
                  <a:pt x="4219" y="319"/>
                </a:lnTo>
                <a:lnTo>
                  <a:pt x="4219" y="318"/>
                </a:lnTo>
                <a:lnTo>
                  <a:pt x="4220" y="325"/>
                </a:lnTo>
                <a:lnTo>
                  <a:pt x="4220" y="326"/>
                </a:lnTo>
                <a:lnTo>
                  <a:pt x="4221" y="332"/>
                </a:lnTo>
                <a:lnTo>
                  <a:pt x="4222" y="335"/>
                </a:lnTo>
                <a:lnTo>
                  <a:pt x="4223" y="340"/>
                </a:lnTo>
                <a:lnTo>
                  <a:pt x="4223" y="339"/>
                </a:lnTo>
                <a:lnTo>
                  <a:pt x="4223" y="341"/>
                </a:lnTo>
                <a:lnTo>
                  <a:pt x="4224" y="345"/>
                </a:lnTo>
                <a:lnTo>
                  <a:pt x="4225" y="346"/>
                </a:lnTo>
                <a:lnTo>
                  <a:pt x="4226" y="350"/>
                </a:lnTo>
                <a:lnTo>
                  <a:pt x="4226" y="349"/>
                </a:lnTo>
                <a:lnTo>
                  <a:pt x="4227" y="353"/>
                </a:lnTo>
                <a:lnTo>
                  <a:pt x="4228" y="352"/>
                </a:lnTo>
                <a:lnTo>
                  <a:pt x="4229" y="355"/>
                </a:lnTo>
                <a:lnTo>
                  <a:pt x="4229" y="355"/>
                </a:lnTo>
                <a:lnTo>
                  <a:pt x="4229" y="356"/>
                </a:lnTo>
                <a:lnTo>
                  <a:pt x="4230" y="360"/>
                </a:lnTo>
                <a:lnTo>
                  <a:pt x="4230" y="361"/>
                </a:lnTo>
                <a:lnTo>
                  <a:pt x="4231" y="360"/>
                </a:lnTo>
                <a:lnTo>
                  <a:pt x="4231" y="363"/>
                </a:lnTo>
                <a:lnTo>
                  <a:pt x="4232" y="363"/>
                </a:lnTo>
                <a:lnTo>
                  <a:pt x="4232" y="363"/>
                </a:lnTo>
                <a:lnTo>
                  <a:pt x="4233" y="365"/>
                </a:lnTo>
                <a:lnTo>
                  <a:pt x="4233" y="365"/>
                </a:lnTo>
                <a:lnTo>
                  <a:pt x="4234" y="367"/>
                </a:lnTo>
                <a:lnTo>
                  <a:pt x="4234" y="366"/>
                </a:lnTo>
                <a:lnTo>
                  <a:pt x="4235" y="367"/>
                </a:lnTo>
                <a:lnTo>
                  <a:pt x="4235" y="369"/>
                </a:lnTo>
                <a:lnTo>
                  <a:pt x="4236" y="367"/>
                </a:lnTo>
                <a:lnTo>
                  <a:pt x="4236" y="366"/>
                </a:lnTo>
                <a:lnTo>
                  <a:pt x="4237" y="337"/>
                </a:lnTo>
                <a:lnTo>
                  <a:pt x="4238" y="325"/>
                </a:lnTo>
                <a:lnTo>
                  <a:pt x="4239" y="242"/>
                </a:lnTo>
                <a:lnTo>
                  <a:pt x="4239" y="224"/>
                </a:lnTo>
                <a:lnTo>
                  <a:pt x="4240" y="158"/>
                </a:lnTo>
                <a:lnTo>
                  <a:pt x="4240" y="152"/>
                </a:lnTo>
                <a:lnTo>
                  <a:pt x="4242" y="135"/>
                </a:lnTo>
                <a:lnTo>
                  <a:pt x="4242" y="136"/>
                </a:lnTo>
                <a:lnTo>
                  <a:pt x="4242" y="139"/>
                </a:lnTo>
                <a:lnTo>
                  <a:pt x="4243" y="158"/>
                </a:lnTo>
                <a:lnTo>
                  <a:pt x="4243" y="164"/>
                </a:lnTo>
                <a:lnTo>
                  <a:pt x="4244" y="192"/>
                </a:lnTo>
                <a:lnTo>
                  <a:pt x="4245" y="198"/>
                </a:lnTo>
                <a:lnTo>
                  <a:pt x="4246" y="225"/>
                </a:lnTo>
                <a:lnTo>
                  <a:pt x="4246" y="231"/>
                </a:lnTo>
                <a:lnTo>
                  <a:pt x="4247" y="251"/>
                </a:lnTo>
                <a:lnTo>
                  <a:pt x="4248" y="255"/>
                </a:lnTo>
                <a:lnTo>
                  <a:pt x="4249" y="270"/>
                </a:lnTo>
                <a:lnTo>
                  <a:pt x="4249" y="270"/>
                </a:lnTo>
                <a:lnTo>
                  <a:pt x="4250" y="280"/>
                </a:lnTo>
                <a:lnTo>
                  <a:pt x="4251" y="281"/>
                </a:lnTo>
                <a:lnTo>
                  <a:pt x="4252" y="291"/>
                </a:lnTo>
                <a:lnTo>
                  <a:pt x="4252" y="293"/>
                </a:lnTo>
                <a:lnTo>
                  <a:pt x="4253" y="302"/>
                </a:lnTo>
                <a:lnTo>
                  <a:pt x="4253" y="304"/>
                </a:lnTo>
                <a:lnTo>
                  <a:pt x="4254" y="316"/>
                </a:lnTo>
                <a:lnTo>
                  <a:pt x="4255" y="318"/>
                </a:lnTo>
                <a:lnTo>
                  <a:pt x="4256" y="325"/>
                </a:lnTo>
                <a:lnTo>
                  <a:pt x="4256" y="325"/>
                </a:lnTo>
                <a:lnTo>
                  <a:pt x="4257" y="329"/>
                </a:lnTo>
                <a:lnTo>
                  <a:pt x="4257" y="326"/>
                </a:lnTo>
                <a:lnTo>
                  <a:pt x="4258" y="327"/>
                </a:lnTo>
                <a:lnTo>
                  <a:pt x="4259" y="324"/>
                </a:lnTo>
                <a:lnTo>
                  <a:pt x="4259" y="322"/>
                </a:lnTo>
                <a:lnTo>
                  <a:pt x="4260" y="317"/>
                </a:lnTo>
                <a:lnTo>
                  <a:pt x="4261" y="315"/>
                </a:lnTo>
                <a:lnTo>
                  <a:pt x="4261" y="315"/>
                </a:lnTo>
                <a:lnTo>
                  <a:pt x="4261" y="311"/>
                </a:lnTo>
                <a:lnTo>
                  <a:pt x="4262" y="312"/>
                </a:lnTo>
                <a:lnTo>
                  <a:pt x="4262" y="311"/>
                </a:lnTo>
                <a:lnTo>
                  <a:pt x="4263" y="309"/>
                </a:lnTo>
                <a:lnTo>
                  <a:pt x="4263" y="311"/>
                </a:lnTo>
                <a:lnTo>
                  <a:pt x="4263" y="311"/>
                </a:lnTo>
                <a:lnTo>
                  <a:pt x="4263" y="311"/>
                </a:lnTo>
                <a:lnTo>
                  <a:pt x="4265" y="315"/>
                </a:lnTo>
                <a:lnTo>
                  <a:pt x="4265" y="317"/>
                </a:lnTo>
                <a:lnTo>
                  <a:pt x="4265" y="317"/>
                </a:lnTo>
                <a:lnTo>
                  <a:pt x="4266" y="323"/>
                </a:lnTo>
                <a:lnTo>
                  <a:pt x="4266" y="325"/>
                </a:lnTo>
                <a:lnTo>
                  <a:pt x="4267" y="332"/>
                </a:lnTo>
                <a:lnTo>
                  <a:pt x="4267" y="333"/>
                </a:lnTo>
                <a:lnTo>
                  <a:pt x="4268" y="341"/>
                </a:lnTo>
                <a:lnTo>
                  <a:pt x="4269" y="341"/>
                </a:lnTo>
                <a:lnTo>
                  <a:pt x="4269" y="342"/>
                </a:lnTo>
                <a:lnTo>
                  <a:pt x="4270" y="349"/>
                </a:lnTo>
                <a:lnTo>
                  <a:pt x="4271" y="349"/>
                </a:lnTo>
                <a:lnTo>
                  <a:pt x="4272" y="354"/>
                </a:lnTo>
                <a:lnTo>
                  <a:pt x="4272" y="355"/>
                </a:lnTo>
                <a:lnTo>
                  <a:pt x="4273" y="358"/>
                </a:lnTo>
                <a:lnTo>
                  <a:pt x="4273" y="358"/>
                </a:lnTo>
                <a:lnTo>
                  <a:pt x="4273" y="358"/>
                </a:lnTo>
                <a:lnTo>
                  <a:pt x="4275" y="360"/>
                </a:lnTo>
                <a:lnTo>
                  <a:pt x="4275" y="359"/>
                </a:lnTo>
                <a:lnTo>
                  <a:pt x="4276" y="361"/>
                </a:lnTo>
                <a:lnTo>
                  <a:pt x="4276" y="360"/>
                </a:lnTo>
                <a:lnTo>
                  <a:pt x="4277" y="359"/>
                </a:lnTo>
                <a:lnTo>
                  <a:pt x="4277" y="362"/>
                </a:lnTo>
                <a:lnTo>
                  <a:pt x="4278" y="361"/>
                </a:lnTo>
                <a:lnTo>
                  <a:pt x="4278" y="361"/>
                </a:lnTo>
                <a:lnTo>
                  <a:pt x="4279" y="360"/>
                </a:lnTo>
                <a:lnTo>
                  <a:pt x="4279" y="360"/>
                </a:lnTo>
                <a:lnTo>
                  <a:pt x="4279" y="362"/>
                </a:lnTo>
                <a:lnTo>
                  <a:pt x="4280" y="360"/>
                </a:lnTo>
                <a:lnTo>
                  <a:pt x="4280" y="360"/>
                </a:lnTo>
                <a:lnTo>
                  <a:pt x="4281" y="360"/>
                </a:lnTo>
                <a:lnTo>
                  <a:pt x="4281" y="363"/>
                </a:lnTo>
                <a:lnTo>
                  <a:pt x="4282" y="363"/>
                </a:lnTo>
                <a:lnTo>
                  <a:pt x="4282" y="364"/>
                </a:lnTo>
                <a:lnTo>
                  <a:pt x="4283" y="360"/>
                </a:lnTo>
                <a:lnTo>
                  <a:pt x="4284" y="359"/>
                </a:lnTo>
                <a:lnTo>
                  <a:pt x="4285" y="334"/>
                </a:lnTo>
                <a:lnTo>
                  <a:pt x="4285" y="324"/>
                </a:lnTo>
                <a:lnTo>
                  <a:pt x="4286" y="257"/>
                </a:lnTo>
                <a:lnTo>
                  <a:pt x="4286" y="243"/>
                </a:lnTo>
                <a:lnTo>
                  <a:pt x="4287" y="182"/>
                </a:lnTo>
                <a:lnTo>
                  <a:pt x="4288" y="172"/>
                </a:lnTo>
                <a:lnTo>
                  <a:pt x="4289" y="158"/>
                </a:lnTo>
                <a:lnTo>
                  <a:pt x="4289" y="159"/>
                </a:lnTo>
                <a:lnTo>
                  <a:pt x="4289" y="158"/>
                </a:lnTo>
                <a:lnTo>
                  <a:pt x="4290" y="175"/>
                </a:lnTo>
                <a:lnTo>
                  <a:pt x="4291" y="180"/>
                </a:lnTo>
                <a:lnTo>
                  <a:pt x="4292" y="202"/>
                </a:lnTo>
                <a:lnTo>
                  <a:pt x="4292" y="209"/>
                </a:lnTo>
                <a:lnTo>
                  <a:pt x="4293" y="234"/>
                </a:lnTo>
                <a:lnTo>
                  <a:pt x="4294" y="238"/>
                </a:lnTo>
                <a:lnTo>
                  <a:pt x="4295" y="257"/>
                </a:lnTo>
                <a:lnTo>
                  <a:pt x="4295" y="261"/>
                </a:lnTo>
                <a:lnTo>
                  <a:pt x="4296" y="275"/>
                </a:lnTo>
                <a:lnTo>
                  <a:pt x="4296" y="278"/>
                </a:lnTo>
                <a:lnTo>
                  <a:pt x="4297" y="287"/>
                </a:lnTo>
                <a:lnTo>
                  <a:pt x="4298" y="289"/>
                </a:lnTo>
                <a:lnTo>
                  <a:pt x="4299" y="296"/>
                </a:lnTo>
                <a:lnTo>
                  <a:pt x="4299" y="299"/>
                </a:lnTo>
                <a:lnTo>
                  <a:pt x="4300" y="311"/>
                </a:lnTo>
                <a:lnTo>
                  <a:pt x="4301" y="312"/>
                </a:lnTo>
                <a:lnTo>
                  <a:pt x="4302" y="325"/>
                </a:lnTo>
                <a:lnTo>
                  <a:pt x="4302" y="328"/>
                </a:lnTo>
                <a:lnTo>
                  <a:pt x="4303" y="334"/>
                </a:lnTo>
                <a:lnTo>
                  <a:pt x="4304" y="337"/>
                </a:lnTo>
                <a:lnTo>
                  <a:pt x="4304" y="336"/>
                </a:lnTo>
                <a:lnTo>
                  <a:pt x="4305" y="337"/>
                </a:lnTo>
                <a:lnTo>
                  <a:pt x="4305" y="336"/>
                </a:lnTo>
                <a:lnTo>
                  <a:pt x="4305" y="337"/>
                </a:lnTo>
                <a:lnTo>
                  <a:pt x="4306" y="333"/>
                </a:lnTo>
                <a:lnTo>
                  <a:pt x="4306" y="333"/>
                </a:lnTo>
                <a:lnTo>
                  <a:pt x="4307" y="326"/>
                </a:lnTo>
                <a:lnTo>
                  <a:pt x="4308" y="326"/>
                </a:lnTo>
                <a:lnTo>
                  <a:pt x="4308" y="326"/>
                </a:lnTo>
                <a:lnTo>
                  <a:pt x="4309" y="322"/>
                </a:lnTo>
                <a:lnTo>
                  <a:pt x="4309" y="323"/>
                </a:lnTo>
                <a:lnTo>
                  <a:pt x="4309" y="320"/>
                </a:lnTo>
                <a:lnTo>
                  <a:pt x="4309" y="321"/>
                </a:lnTo>
                <a:lnTo>
                  <a:pt x="4310" y="321"/>
                </a:lnTo>
                <a:lnTo>
                  <a:pt x="4311" y="320"/>
                </a:lnTo>
                <a:lnTo>
                  <a:pt x="4311" y="320"/>
                </a:lnTo>
                <a:lnTo>
                  <a:pt x="4312" y="325"/>
                </a:lnTo>
                <a:lnTo>
                  <a:pt x="4312" y="326"/>
                </a:lnTo>
                <a:lnTo>
                  <a:pt x="4313" y="333"/>
                </a:lnTo>
                <a:lnTo>
                  <a:pt x="4314" y="333"/>
                </a:lnTo>
                <a:lnTo>
                  <a:pt x="4315" y="342"/>
                </a:lnTo>
                <a:lnTo>
                  <a:pt x="4315" y="342"/>
                </a:lnTo>
                <a:lnTo>
                  <a:pt x="4316" y="346"/>
                </a:lnTo>
                <a:lnTo>
                  <a:pt x="4316" y="349"/>
                </a:lnTo>
                <a:lnTo>
                  <a:pt x="4318" y="355"/>
                </a:lnTo>
                <a:lnTo>
                  <a:pt x="4318" y="356"/>
                </a:lnTo>
                <a:lnTo>
                  <a:pt x="4319" y="359"/>
                </a:lnTo>
                <a:lnTo>
                  <a:pt x="4319" y="359"/>
                </a:lnTo>
                <a:lnTo>
                  <a:pt x="4319" y="360"/>
                </a:lnTo>
                <a:lnTo>
                  <a:pt x="4320" y="363"/>
                </a:lnTo>
                <a:lnTo>
                  <a:pt x="4321" y="363"/>
                </a:lnTo>
                <a:lnTo>
                  <a:pt x="4322" y="366"/>
                </a:lnTo>
                <a:lnTo>
                  <a:pt x="4322" y="364"/>
                </a:lnTo>
                <a:lnTo>
                  <a:pt x="4323" y="363"/>
                </a:lnTo>
                <a:lnTo>
                  <a:pt x="4323" y="365"/>
                </a:lnTo>
                <a:lnTo>
                  <a:pt x="4324" y="364"/>
                </a:lnTo>
                <a:lnTo>
                  <a:pt x="4324" y="364"/>
                </a:lnTo>
                <a:lnTo>
                  <a:pt x="4324" y="367"/>
                </a:lnTo>
                <a:lnTo>
                  <a:pt x="4325" y="366"/>
                </a:lnTo>
                <a:lnTo>
                  <a:pt x="4325" y="365"/>
                </a:lnTo>
                <a:lnTo>
                  <a:pt x="4326" y="368"/>
                </a:lnTo>
                <a:lnTo>
                  <a:pt x="4326" y="368"/>
                </a:lnTo>
                <a:lnTo>
                  <a:pt x="4327" y="367"/>
                </a:lnTo>
                <a:lnTo>
                  <a:pt x="4327" y="370"/>
                </a:lnTo>
                <a:lnTo>
                  <a:pt x="4328" y="369"/>
                </a:lnTo>
                <a:lnTo>
                  <a:pt x="4328" y="370"/>
                </a:lnTo>
                <a:lnTo>
                  <a:pt x="4329" y="373"/>
                </a:lnTo>
                <a:lnTo>
                  <a:pt x="4329" y="372"/>
                </a:lnTo>
                <a:lnTo>
                  <a:pt x="4329" y="373"/>
                </a:lnTo>
                <a:lnTo>
                  <a:pt x="4330" y="370"/>
                </a:lnTo>
                <a:lnTo>
                  <a:pt x="4331" y="367"/>
                </a:lnTo>
                <a:lnTo>
                  <a:pt x="4332" y="341"/>
                </a:lnTo>
                <a:lnTo>
                  <a:pt x="4332" y="332"/>
                </a:lnTo>
                <a:lnTo>
                  <a:pt x="4333" y="265"/>
                </a:lnTo>
                <a:lnTo>
                  <a:pt x="4334" y="254"/>
                </a:lnTo>
                <a:lnTo>
                  <a:pt x="4335" y="199"/>
                </a:lnTo>
                <a:lnTo>
                  <a:pt x="4335" y="194"/>
                </a:lnTo>
                <a:lnTo>
                  <a:pt x="4336" y="182"/>
                </a:lnTo>
                <a:lnTo>
                  <a:pt x="4336" y="182"/>
                </a:lnTo>
                <a:lnTo>
                  <a:pt x="4337" y="183"/>
                </a:lnTo>
                <a:lnTo>
                  <a:pt x="4338" y="200"/>
                </a:lnTo>
                <a:lnTo>
                  <a:pt x="4338" y="205"/>
                </a:lnTo>
                <a:lnTo>
                  <a:pt x="4339" y="230"/>
                </a:lnTo>
                <a:lnTo>
                  <a:pt x="4339" y="234"/>
                </a:lnTo>
                <a:lnTo>
                  <a:pt x="4341" y="253"/>
                </a:lnTo>
                <a:lnTo>
                  <a:pt x="4341" y="257"/>
                </a:lnTo>
                <a:lnTo>
                  <a:pt x="4342" y="275"/>
                </a:lnTo>
                <a:lnTo>
                  <a:pt x="4342" y="277"/>
                </a:lnTo>
                <a:lnTo>
                  <a:pt x="4343" y="288"/>
                </a:lnTo>
                <a:lnTo>
                  <a:pt x="4343" y="288"/>
                </a:lnTo>
                <a:lnTo>
                  <a:pt x="4344" y="291"/>
                </a:lnTo>
                <a:lnTo>
                  <a:pt x="4345" y="302"/>
                </a:lnTo>
                <a:lnTo>
                  <a:pt x="4345" y="304"/>
                </a:lnTo>
                <a:lnTo>
                  <a:pt x="4346" y="313"/>
                </a:lnTo>
                <a:lnTo>
                  <a:pt x="4347" y="317"/>
                </a:lnTo>
                <a:lnTo>
                  <a:pt x="4348" y="327"/>
                </a:lnTo>
                <a:lnTo>
                  <a:pt x="4348" y="329"/>
                </a:lnTo>
                <a:lnTo>
                  <a:pt x="4349" y="339"/>
                </a:lnTo>
                <a:lnTo>
                  <a:pt x="4349" y="340"/>
                </a:lnTo>
                <a:lnTo>
                  <a:pt x="4350" y="339"/>
                </a:lnTo>
                <a:lnTo>
                  <a:pt x="4351" y="344"/>
                </a:lnTo>
                <a:lnTo>
                  <a:pt x="4351" y="341"/>
                </a:lnTo>
                <a:lnTo>
                  <a:pt x="4351" y="342"/>
                </a:lnTo>
                <a:lnTo>
                  <a:pt x="4352" y="340"/>
                </a:lnTo>
                <a:lnTo>
                  <a:pt x="4352" y="338"/>
                </a:lnTo>
                <a:lnTo>
                  <a:pt x="4353" y="334"/>
                </a:lnTo>
                <a:lnTo>
                  <a:pt x="4354" y="333"/>
                </a:lnTo>
                <a:lnTo>
                  <a:pt x="4355" y="325"/>
                </a:lnTo>
                <a:lnTo>
                  <a:pt x="4355" y="325"/>
                </a:lnTo>
                <a:lnTo>
                  <a:pt x="4356" y="319"/>
                </a:lnTo>
                <a:lnTo>
                  <a:pt x="4357" y="318"/>
                </a:lnTo>
                <a:lnTo>
                  <a:pt x="4357" y="317"/>
                </a:lnTo>
                <a:lnTo>
                  <a:pt x="4358" y="320"/>
                </a:lnTo>
                <a:lnTo>
                  <a:pt x="4358" y="320"/>
                </a:lnTo>
                <a:lnTo>
                  <a:pt x="4359" y="326"/>
                </a:lnTo>
                <a:lnTo>
                  <a:pt x="4360" y="328"/>
                </a:lnTo>
                <a:lnTo>
                  <a:pt x="4361" y="334"/>
                </a:lnTo>
                <a:lnTo>
                  <a:pt x="4361" y="338"/>
                </a:lnTo>
                <a:lnTo>
                  <a:pt x="4362" y="344"/>
                </a:lnTo>
                <a:lnTo>
                  <a:pt x="4362" y="345"/>
                </a:lnTo>
                <a:lnTo>
                  <a:pt x="4363" y="352"/>
                </a:lnTo>
                <a:lnTo>
                  <a:pt x="4363" y="354"/>
                </a:lnTo>
                <a:lnTo>
                  <a:pt x="4365" y="358"/>
                </a:lnTo>
                <a:lnTo>
                  <a:pt x="4365" y="360"/>
                </a:lnTo>
                <a:lnTo>
                  <a:pt x="4366" y="364"/>
                </a:lnTo>
                <a:lnTo>
                  <a:pt x="4367" y="364"/>
                </a:lnTo>
                <a:lnTo>
                  <a:pt x="4368" y="367"/>
                </a:lnTo>
                <a:lnTo>
                  <a:pt x="4368" y="366"/>
                </a:lnTo>
                <a:lnTo>
                  <a:pt x="4368" y="365"/>
                </a:lnTo>
                <a:lnTo>
                  <a:pt x="4369" y="366"/>
                </a:lnTo>
                <a:lnTo>
                  <a:pt x="4370" y="367"/>
                </a:lnTo>
                <a:lnTo>
                  <a:pt x="4371" y="365"/>
                </a:lnTo>
                <a:lnTo>
                  <a:pt x="4371" y="364"/>
                </a:lnTo>
                <a:lnTo>
                  <a:pt x="4372" y="366"/>
                </a:lnTo>
                <a:lnTo>
                  <a:pt x="4372" y="364"/>
                </a:lnTo>
                <a:lnTo>
                  <a:pt x="4372" y="365"/>
                </a:lnTo>
                <a:lnTo>
                  <a:pt x="4372" y="365"/>
                </a:lnTo>
                <a:lnTo>
                  <a:pt x="4373" y="363"/>
                </a:lnTo>
                <a:lnTo>
                  <a:pt x="4374" y="366"/>
                </a:lnTo>
                <a:lnTo>
                  <a:pt x="4374" y="366"/>
                </a:lnTo>
                <a:lnTo>
                  <a:pt x="4374" y="365"/>
                </a:lnTo>
                <a:lnTo>
                  <a:pt x="4375" y="368"/>
                </a:lnTo>
                <a:lnTo>
                  <a:pt x="4375" y="368"/>
                </a:lnTo>
                <a:lnTo>
                  <a:pt x="4375" y="369"/>
                </a:lnTo>
                <a:lnTo>
                  <a:pt x="4376" y="370"/>
                </a:lnTo>
                <a:lnTo>
                  <a:pt x="4376" y="366"/>
                </a:lnTo>
                <a:lnTo>
                  <a:pt x="4377" y="364"/>
                </a:lnTo>
                <a:lnTo>
                  <a:pt x="4378" y="343"/>
                </a:lnTo>
                <a:lnTo>
                  <a:pt x="4378" y="335"/>
                </a:lnTo>
                <a:lnTo>
                  <a:pt x="4379" y="275"/>
                </a:lnTo>
                <a:lnTo>
                  <a:pt x="4380" y="261"/>
                </a:lnTo>
                <a:lnTo>
                  <a:pt x="4381" y="204"/>
                </a:lnTo>
                <a:lnTo>
                  <a:pt x="4381" y="195"/>
                </a:lnTo>
                <a:lnTo>
                  <a:pt x="4382" y="176"/>
                </a:lnTo>
                <a:lnTo>
                  <a:pt x="4382" y="174"/>
                </a:lnTo>
                <a:lnTo>
                  <a:pt x="4384" y="183"/>
                </a:lnTo>
                <a:lnTo>
                  <a:pt x="4384" y="188"/>
                </a:lnTo>
                <a:lnTo>
                  <a:pt x="4385" y="212"/>
                </a:lnTo>
                <a:lnTo>
                  <a:pt x="4385" y="217"/>
                </a:lnTo>
                <a:lnTo>
                  <a:pt x="4386" y="241"/>
                </a:lnTo>
                <a:lnTo>
                  <a:pt x="4387" y="245"/>
                </a:lnTo>
                <a:lnTo>
                  <a:pt x="4388" y="258"/>
                </a:lnTo>
                <a:lnTo>
                  <a:pt x="4388" y="262"/>
                </a:lnTo>
                <a:lnTo>
                  <a:pt x="4389" y="276"/>
                </a:lnTo>
                <a:lnTo>
                  <a:pt x="4390" y="277"/>
                </a:lnTo>
                <a:lnTo>
                  <a:pt x="4391" y="287"/>
                </a:lnTo>
                <a:lnTo>
                  <a:pt x="4391" y="288"/>
                </a:lnTo>
                <a:lnTo>
                  <a:pt x="4392" y="297"/>
                </a:lnTo>
                <a:lnTo>
                  <a:pt x="4393" y="298"/>
                </a:lnTo>
                <a:lnTo>
                  <a:pt x="4394" y="310"/>
                </a:lnTo>
                <a:lnTo>
                  <a:pt x="4394" y="312"/>
                </a:lnTo>
                <a:lnTo>
                  <a:pt x="4395" y="327"/>
                </a:lnTo>
                <a:lnTo>
                  <a:pt x="4395" y="328"/>
                </a:lnTo>
                <a:lnTo>
                  <a:pt x="4396" y="337"/>
                </a:lnTo>
                <a:lnTo>
                  <a:pt x="4397" y="338"/>
                </a:lnTo>
                <a:lnTo>
                  <a:pt x="4397" y="340"/>
                </a:lnTo>
                <a:lnTo>
                  <a:pt x="4398" y="339"/>
                </a:lnTo>
                <a:lnTo>
                  <a:pt x="4398" y="339"/>
                </a:lnTo>
                <a:lnTo>
                  <a:pt x="4399" y="337"/>
                </a:lnTo>
                <a:lnTo>
                  <a:pt x="4399" y="334"/>
                </a:lnTo>
                <a:lnTo>
                  <a:pt x="4401" y="329"/>
                </a:lnTo>
                <a:lnTo>
                  <a:pt x="4401" y="329"/>
                </a:lnTo>
                <a:lnTo>
                  <a:pt x="4402" y="324"/>
                </a:lnTo>
                <a:lnTo>
                  <a:pt x="4402" y="324"/>
                </a:lnTo>
                <a:lnTo>
                  <a:pt x="4403" y="323"/>
                </a:lnTo>
                <a:lnTo>
                  <a:pt x="4403" y="321"/>
                </a:lnTo>
                <a:lnTo>
                  <a:pt x="4404" y="321"/>
                </a:lnTo>
                <a:lnTo>
                  <a:pt x="4404" y="321"/>
                </a:lnTo>
                <a:lnTo>
                  <a:pt x="4405" y="325"/>
                </a:lnTo>
                <a:lnTo>
                  <a:pt x="4405" y="326"/>
                </a:lnTo>
                <a:lnTo>
                  <a:pt x="4406" y="333"/>
                </a:lnTo>
                <a:lnTo>
                  <a:pt x="4407" y="335"/>
                </a:lnTo>
                <a:lnTo>
                  <a:pt x="4408" y="341"/>
                </a:lnTo>
                <a:lnTo>
                  <a:pt x="4408" y="343"/>
                </a:lnTo>
                <a:lnTo>
                  <a:pt x="4409" y="349"/>
                </a:lnTo>
                <a:lnTo>
                  <a:pt x="4410" y="350"/>
                </a:lnTo>
                <a:lnTo>
                  <a:pt x="4411" y="357"/>
                </a:lnTo>
                <a:lnTo>
                  <a:pt x="4411" y="356"/>
                </a:lnTo>
                <a:lnTo>
                  <a:pt x="4412" y="360"/>
                </a:lnTo>
                <a:lnTo>
                  <a:pt x="4413" y="361"/>
                </a:lnTo>
                <a:lnTo>
                  <a:pt x="4414" y="364"/>
                </a:lnTo>
                <a:lnTo>
                  <a:pt x="4414" y="364"/>
                </a:lnTo>
                <a:lnTo>
                  <a:pt x="4415" y="366"/>
                </a:lnTo>
                <a:lnTo>
                  <a:pt x="4415" y="367"/>
                </a:lnTo>
                <a:lnTo>
                  <a:pt x="4417" y="368"/>
                </a:lnTo>
                <a:lnTo>
                  <a:pt x="4417" y="369"/>
                </a:lnTo>
                <a:lnTo>
                  <a:pt x="4417" y="368"/>
                </a:lnTo>
                <a:lnTo>
                  <a:pt x="4418" y="369"/>
                </a:lnTo>
                <a:lnTo>
                  <a:pt x="4418" y="368"/>
                </a:lnTo>
                <a:lnTo>
                  <a:pt x="4418" y="369"/>
                </a:lnTo>
                <a:lnTo>
                  <a:pt x="4419" y="370"/>
                </a:lnTo>
                <a:lnTo>
                  <a:pt x="4419" y="370"/>
                </a:lnTo>
                <a:lnTo>
                  <a:pt x="4420" y="368"/>
                </a:lnTo>
                <a:lnTo>
                  <a:pt x="4420" y="370"/>
                </a:lnTo>
                <a:lnTo>
                  <a:pt x="4421" y="369"/>
                </a:lnTo>
                <a:lnTo>
                  <a:pt x="4421" y="370"/>
                </a:lnTo>
                <a:lnTo>
                  <a:pt x="4422" y="369"/>
                </a:lnTo>
                <a:lnTo>
                  <a:pt x="4422" y="371"/>
                </a:lnTo>
                <a:lnTo>
                  <a:pt x="4423" y="371"/>
                </a:lnTo>
                <a:lnTo>
                  <a:pt x="4423" y="371"/>
                </a:lnTo>
                <a:lnTo>
                  <a:pt x="4423" y="373"/>
                </a:lnTo>
                <a:lnTo>
                  <a:pt x="4424" y="371"/>
                </a:lnTo>
                <a:lnTo>
                  <a:pt x="4424" y="370"/>
                </a:lnTo>
                <a:lnTo>
                  <a:pt x="4425" y="350"/>
                </a:lnTo>
                <a:lnTo>
                  <a:pt x="4425" y="342"/>
                </a:lnTo>
                <a:lnTo>
                  <a:pt x="4427" y="283"/>
                </a:lnTo>
                <a:lnTo>
                  <a:pt x="4427" y="267"/>
                </a:lnTo>
                <a:lnTo>
                  <a:pt x="4428" y="204"/>
                </a:lnTo>
                <a:lnTo>
                  <a:pt x="4428" y="196"/>
                </a:lnTo>
                <a:lnTo>
                  <a:pt x="4429" y="169"/>
                </a:lnTo>
                <a:lnTo>
                  <a:pt x="4430" y="169"/>
                </a:lnTo>
                <a:lnTo>
                  <a:pt x="4430" y="168"/>
                </a:lnTo>
                <a:lnTo>
                  <a:pt x="4431" y="176"/>
                </a:lnTo>
                <a:lnTo>
                  <a:pt x="4431" y="181"/>
                </a:lnTo>
                <a:lnTo>
                  <a:pt x="4432" y="206"/>
                </a:lnTo>
                <a:lnTo>
                  <a:pt x="4433" y="211"/>
                </a:lnTo>
                <a:lnTo>
                  <a:pt x="4434" y="236"/>
                </a:lnTo>
                <a:lnTo>
                  <a:pt x="4434" y="239"/>
                </a:lnTo>
                <a:lnTo>
                  <a:pt x="4435" y="259"/>
                </a:lnTo>
                <a:lnTo>
                  <a:pt x="4436" y="263"/>
                </a:lnTo>
                <a:lnTo>
                  <a:pt x="4437" y="274"/>
                </a:lnTo>
                <a:lnTo>
                  <a:pt x="4437" y="277"/>
                </a:lnTo>
                <a:lnTo>
                  <a:pt x="4438" y="285"/>
                </a:lnTo>
                <a:lnTo>
                  <a:pt x="4438" y="287"/>
                </a:lnTo>
                <a:lnTo>
                  <a:pt x="4439" y="296"/>
                </a:lnTo>
                <a:lnTo>
                  <a:pt x="4440" y="298"/>
                </a:lnTo>
                <a:lnTo>
                  <a:pt x="4441" y="308"/>
                </a:lnTo>
                <a:lnTo>
                  <a:pt x="4441" y="311"/>
                </a:lnTo>
                <a:lnTo>
                  <a:pt x="4442" y="324"/>
                </a:lnTo>
                <a:lnTo>
                  <a:pt x="4443" y="327"/>
                </a:lnTo>
                <a:lnTo>
                  <a:pt x="4444" y="338"/>
                </a:lnTo>
                <a:lnTo>
                  <a:pt x="4444" y="340"/>
                </a:lnTo>
                <a:lnTo>
                  <a:pt x="4445" y="343"/>
                </a:lnTo>
                <a:lnTo>
                  <a:pt x="4445" y="343"/>
                </a:lnTo>
                <a:lnTo>
                  <a:pt x="4446" y="343"/>
                </a:lnTo>
                <a:lnTo>
                  <a:pt x="4446" y="344"/>
                </a:lnTo>
                <a:lnTo>
                  <a:pt x="4447" y="342"/>
                </a:lnTo>
                <a:lnTo>
                  <a:pt x="4447" y="342"/>
                </a:lnTo>
                <a:lnTo>
                  <a:pt x="4448" y="337"/>
                </a:lnTo>
                <a:lnTo>
                  <a:pt x="4448" y="335"/>
                </a:lnTo>
                <a:lnTo>
                  <a:pt x="4448" y="335"/>
                </a:lnTo>
                <a:lnTo>
                  <a:pt x="4450" y="330"/>
                </a:lnTo>
                <a:lnTo>
                  <a:pt x="4450" y="329"/>
                </a:lnTo>
                <a:lnTo>
                  <a:pt x="4451" y="325"/>
                </a:lnTo>
                <a:lnTo>
                  <a:pt x="4451" y="325"/>
                </a:lnTo>
                <a:lnTo>
                  <a:pt x="4451" y="324"/>
                </a:lnTo>
                <a:lnTo>
                  <a:pt x="4452" y="326"/>
                </a:lnTo>
                <a:lnTo>
                  <a:pt x="4452" y="325"/>
                </a:lnTo>
                <a:lnTo>
                  <a:pt x="4453" y="326"/>
                </a:lnTo>
                <a:lnTo>
                  <a:pt x="4454" y="332"/>
                </a:lnTo>
                <a:lnTo>
                  <a:pt x="4454" y="333"/>
                </a:lnTo>
                <a:lnTo>
                  <a:pt x="4455" y="341"/>
                </a:lnTo>
                <a:lnTo>
                  <a:pt x="4456" y="342"/>
                </a:lnTo>
                <a:lnTo>
                  <a:pt x="4457" y="348"/>
                </a:lnTo>
                <a:lnTo>
                  <a:pt x="4457" y="350"/>
                </a:lnTo>
                <a:lnTo>
                  <a:pt x="4458" y="357"/>
                </a:lnTo>
                <a:lnTo>
                  <a:pt x="4458" y="356"/>
                </a:lnTo>
                <a:lnTo>
                  <a:pt x="4458" y="357"/>
                </a:lnTo>
                <a:lnTo>
                  <a:pt x="4460" y="362"/>
                </a:lnTo>
                <a:lnTo>
                  <a:pt x="4460" y="362"/>
                </a:lnTo>
                <a:lnTo>
                  <a:pt x="4461" y="366"/>
                </a:lnTo>
                <a:lnTo>
                  <a:pt x="4461" y="365"/>
                </a:lnTo>
                <a:lnTo>
                  <a:pt x="4461" y="367"/>
                </a:lnTo>
                <a:lnTo>
                  <a:pt x="4462" y="369"/>
                </a:lnTo>
                <a:lnTo>
                  <a:pt x="4462" y="367"/>
                </a:lnTo>
                <a:lnTo>
                  <a:pt x="4463" y="369"/>
                </a:lnTo>
                <a:lnTo>
                  <a:pt x="4463" y="368"/>
                </a:lnTo>
                <a:lnTo>
                  <a:pt x="4463" y="370"/>
                </a:lnTo>
                <a:lnTo>
                  <a:pt x="4464" y="369"/>
                </a:lnTo>
                <a:lnTo>
                  <a:pt x="4464" y="369"/>
                </a:lnTo>
                <a:lnTo>
                  <a:pt x="4464" y="370"/>
                </a:lnTo>
                <a:lnTo>
                  <a:pt x="4465" y="369"/>
                </a:lnTo>
                <a:lnTo>
                  <a:pt x="4466" y="370"/>
                </a:lnTo>
                <a:lnTo>
                  <a:pt x="4466" y="369"/>
                </a:lnTo>
                <a:lnTo>
                  <a:pt x="4467" y="371"/>
                </a:lnTo>
                <a:lnTo>
                  <a:pt x="4467" y="370"/>
                </a:lnTo>
                <a:lnTo>
                  <a:pt x="4467" y="369"/>
                </a:lnTo>
                <a:lnTo>
                  <a:pt x="4468" y="370"/>
                </a:lnTo>
                <a:lnTo>
                  <a:pt x="4469" y="370"/>
                </a:lnTo>
                <a:lnTo>
                  <a:pt x="4469" y="371"/>
                </a:lnTo>
                <a:lnTo>
                  <a:pt x="4470" y="369"/>
                </a:lnTo>
                <a:lnTo>
                  <a:pt x="4470" y="371"/>
                </a:lnTo>
                <a:lnTo>
                  <a:pt x="4470" y="373"/>
                </a:lnTo>
                <a:lnTo>
                  <a:pt x="4471" y="372"/>
                </a:lnTo>
                <a:lnTo>
                  <a:pt x="4471" y="373"/>
                </a:lnTo>
                <a:lnTo>
                  <a:pt x="4471" y="372"/>
                </a:lnTo>
                <a:lnTo>
                  <a:pt x="4472" y="363"/>
                </a:lnTo>
                <a:lnTo>
                  <a:pt x="4473" y="359"/>
                </a:lnTo>
                <a:lnTo>
                  <a:pt x="4474" y="327"/>
                </a:lnTo>
                <a:lnTo>
                  <a:pt x="4474" y="318"/>
                </a:lnTo>
                <a:lnTo>
                  <a:pt x="4475" y="255"/>
                </a:lnTo>
                <a:lnTo>
                  <a:pt x="4476" y="243"/>
                </a:lnTo>
                <a:lnTo>
                  <a:pt x="4477" y="203"/>
                </a:lnTo>
                <a:lnTo>
                  <a:pt x="4477" y="198"/>
                </a:lnTo>
                <a:lnTo>
                  <a:pt x="4478" y="190"/>
                </a:lnTo>
                <a:lnTo>
                  <a:pt x="4478" y="190"/>
                </a:lnTo>
                <a:lnTo>
                  <a:pt x="4479" y="192"/>
                </a:lnTo>
                <a:lnTo>
                  <a:pt x="4480" y="207"/>
                </a:lnTo>
                <a:lnTo>
                  <a:pt x="4480" y="214"/>
                </a:lnTo>
                <a:lnTo>
                  <a:pt x="4481" y="238"/>
                </a:lnTo>
                <a:lnTo>
                  <a:pt x="4481" y="242"/>
                </a:lnTo>
                <a:lnTo>
                  <a:pt x="4482" y="265"/>
                </a:lnTo>
                <a:lnTo>
                  <a:pt x="4483" y="268"/>
                </a:lnTo>
                <a:lnTo>
                  <a:pt x="4484" y="280"/>
                </a:lnTo>
                <a:lnTo>
                  <a:pt x="4484" y="283"/>
                </a:lnTo>
                <a:lnTo>
                  <a:pt x="4485" y="294"/>
                </a:lnTo>
                <a:lnTo>
                  <a:pt x="4486" y="297"/>
                </a:lnTo>
                <a:lnTo>
                  <a:pt x="4486" y="305"/>
                </a:lnTo>
                <a:lnTo>
                  <a:pt x="4487" y="305"/>
                </a:lnTo>
                <a:lnTo>
                  <a:pt x="4487" y="308"/>
                </a:lnTo>
                <a:lnTo>
                  <a:pt x="4488" y="318"/>
                </a:lnTo>
                <a:lnTo>
                  <a:pt x="4489" y="321"/>
                </a:lnTo>
                <a:lnTo>
                  <a:pt x="4490" y="331"/>
                </a:lnTo>
                <a:lnTo>
                  <a:pt x="4490" y="335"/>
                </a:lnTo>
                <a:lnTo>
                  <a:pt x="4491" y="344"/>
                </a:lnTo>
                <a:lnTo>
                  <a:pt x="4491" y="345"/>
                </a:lnTo>
                <a:lnTo>
                  <a:pt x="4493" y="348"/>
                </a:lnTo>
                <a:lnTo>
                  <a:pt x="4493" y="348"/>
                </a:lnTo>
                <a:lnTo>
                  <a:pt x="4494" y="344"/>
                </a:lnTo>
                <a:lnTo>
                  <a:pt x="4494" y="344"/>
                </a:lnTo>
                <a:lnTo>
                  <a:pt x="4495" y="340"/>
                </a:lnTo>
                <a:lnTo>
                  <a:pt x="4495" y="338"/>
                </a:lnTo>
                <a:lnTo>
                  <a:pt x="4497" y="331"/>
                </a:lnTo>
                <a:lnTo>
                  <a:pt x="4497" y="330"/>
                </a:lnTo>
                <a:lnTo>
                  <a:pt x="4498" y="325"/>
                </a:lnTo>
                <a:lnTo>
                  <a:pt x="4498" y="326"/>
                </a:lnTo>
                <a:lnTo>
                  <a:pt x="4499" y="325"/>
                </a:lnTo>
                <a:lnTo>
                  <a:pt x="4499" y="324"/>
                </a:lnTo>
                <a:lnTo>
                  <a:pt x="4499" y="327"/>
                </a:lnTo>
                <a:lnTo>
                  <a:pt x="4500" y="326"/>
                </a:lnTo>
                <a:lnTo>
                  <a:pt x="4500" y="326"/>
                </a:lnTo>
                <a:lnTo>
                  <a:pt x="4501" y="333"/>
                </a:lnTo>
                <a:lnTo>
                  <a:pt x="4502" y="334"/>
                </a:lnTo>
                <a:lnTo>
                  <a:pt x="4503" y="341"/>
                </a:lnTo>
                <a:lnTo>
                  <a:pt x="4503" y="345"/>
                </a:lnTo>
                <a:lnTo>
                  <a:pt x="4504" y="351"/>
                </a:lnTo>
                <a:lnTo>
                  <a:pt x="4504" y="352"/>
                </a:lnTo>
                <a:lnTo>
                  <a:pt x="4505" y="357"/>
                </a:lnTo>
                <a:lnTo>
                  <a:pt x="4505" y="357"/>
                </a:lnTo>
                <a:lnTo>
                  <a:pt x="4506" y="359"/>
                </a:lnTo>
                <a:lnTo>
                  <a:pt x="4507" y="364"/>
                </a:lnTo>
                <a:lnTo>
                  <a:pt x="4507" y="365"/>
                </a:lnTo>
                <a:lnTo>
                  <a:pt x="4508" y="366"/>
                </a:lnTo>
                <a:lnTo>
                  <a:pt x="4508" y="365"/>
                </a:lnTo>
                <a:lnTo>
                  <a:pt x="4509" y="366"/>
                </a:lnTo>
                <a:lnTo>
                  <a:pt x="4509" y="369"/>
                </a:lnTo>
                <a:lnTo>
                  <a:pt x="4510" y="369"/>
                </a:lnTo>
                <a:lnTo>
                  <a:pt x="4510" y="369"/>
                </a:lnTo>
                <a:lnTo>
                  <a:pt x="4510" y="369"/>
                </a:lnTo>
                <a:lnTo>
                  <a:pt x="4511" y="371"/>
                </a:lnTo>
                <a:lnTo>
                  <a:pt x="4511" y="370"/>
                </a:lnTo>
                <a:lnTo>
                  <a:pt x="4512" y="370"/>
                </a:lnTo>
                <a:lnTo>
                  <a:pt x="4512" y="371"/>
                </a:lnTo>
                <a:lnTo>
                  <a:pt x="4512" y="369"/>
                </a:lnTo>
                <a:lnTo>
                  <a:pt x="4513" y="370"/>
                </a:lnTo>
                <a:lnTo>
                  <a:pt x="4513" y="370"/>
                </a:lnTo>
                <a:lnTo>
                  <a:pt x="4513" y="369"/>
                </a:lnTo>
                <a:lnTo>
                  <a:pt x="4514" y="371"/>
                </a:lnTo>
                <a:lnTo>
                  <a:pt x="4514" y="370"/>
                </a:lnTo>
                <a:lnTo>
                  <a:pt x="4514" y="369"/>
                </a:lnTo>
                <a:lnTo>
                  <a:pt x="4515" y="372"/>
                </a:lnTo>
                <a:lnTo>
                  <a:pt x="4516" y="371"/>
                </a:lnTo>
                <a:lnTo>
                  <a:pt x="4516" y="373"/>
                </a:lnTo>
                <a:lnTo>
                  <a:pt x="4517" y="373"/>
                </a:lnTo>
                <a:lnTo>
                  <a:pt x="4517" y="372"/>
                </a:lnTo>
                <a:lnTo>
                  <a:pt x="4518" y="364"/>
                </a:lnTo>
                <a:lnTo>
                  <a:pt x="4519" y="359"/>
                </a:lnTo>
                <a:lnTo>
                  <a:pt x="4520" y="335"/>
                </a:lnTo>
                <a:lnTo>
                  <a:pt x="4520" y="325"/>
                </a:lnTo>
                <a:lnTo>
                  <a:pt x="4521" y="259"/>
                </a:lnTo>
                <a:lnTo>
                  <a:pt x="4522" y="246"/>
                </a:lnTo>
                <a:lnTo>
                  <a:pt x="4523" y="196"/>
                </a:lnTo>
                <a:lnTo>
                  <a:pt x="4523" y="191"/>
                </a:lnTo>
                <a:lnTo>
                  <a:pt x="4524" y="177"/>
                </a:lnTo>
                <a:lnTo>
                  <a:pt x="4524" y="177"/>
                </a:lnTo>
                <a:lnTo>
                  <a:pt x="4526" y="193"/>
                </a:lnTo>
                <a:lnTo>
                  <a:pt x="4526" y="197"/>
                </a:lnTo>
                <a:lnTo>
                  <a:pt x="4527" y="221"/>
                </a:lnTo>
                <a:lnTo>
                  <a:pt x="4527" y="224"/>
                </a:lnTo>
                <a:lnTo>
                  <a:pt x="4528" y="247"/>
                </a:lnTo>
                <a:lnTo>
                  <a:pt x="4529" y="251"/>
                </a:lnTo>
                <a:lnTo>
                  <a:pt x="4530" y="268"/>
                </a:lnTo>
                <a:lnTo>
                  <a:pt x="4530" y="273"/>
                </a:lnTo>
                <a:lnTo>
                  <a:pt x="4531" y="282"/>
                </a:lnTo>
                <a:lnTo>
                  <a:pt x="4531" y="283"/>
                </a:lnTo>
                <a:lnTo>
                  <a:pt x="4533" y="293"/>
                </a:lnTo>
                <a:lnTo>
                  <a:pt x="4533" y="295"/>
                </a:lnTo>
                <a:lnTo>
                  <a:pt x="4534" y="305"/>
                </a:lnTo>
                <a:lnTo>
                  <a:pt x="4534" y="307"/>
                </a:lnTo>
                <a:lnTo>
                  <a:pt x="4536" y="319"/>
                </a:lnTo>
                <a:lnTo>
                  <a:pt x="4536" y="321"/>
                </a:lnTo>
                <a:lnTo>
                  <a:pt x="4537" y="332"/>
                </a:lnTo>
                <a:lnTo>
                  <a:pt x="4537" y="335"/>
                </a:lnTo>
                <a:lnTo>
                  <a:pt x="4538" y="339"/>
                </a:lnTo>
                <a:lnTo>
                  <a:pt x="4538" y="339"/>
                </a:lnTo>
                <a:lnTo>
                  <a:pt x="4539" y="340"/>
                </a:lnTo>
                <a:lnTo>
                  <a:pt x="4539" y="341"/>
                </a:lnTo>
                <a:lnTo>
                  <a:pt x="4540" y="340"/>
                </a:lnTo>
                <a:lnTo>
                  <a:pt x="4540" y="340"/>
                </a:lnTo>
                <a:lnTo>
                  <a:pt x="4540" y="340"/>
                </a:lnTo>
                <a:lnTo>
                  <a:pt x="4541" y="336"/>
                </a:lnTo>
                <a:lnTo>
                  <a:pt x="4542" y="334"/>
                </a:lnTo>
                <a:lnTo>
                  <a:pt x="4543" y="329"/>
                </a:lnTo>
                <a:lnTo>
                  <a:pt x="4543" y="327"/>
                </a:lnTo>
                <a:lnTo>
                  <a:pt x="4544" y="325"/>
                </a:lnTo>
                <a:lnTo>
                  <a:pt x="4545" y="324"/>
                </a:lnTo>
                <a:lnTo>
                  <a:pt x="4545" y="325"/>
                </a:lnTo>
                <a:lnTo>
                  <a:pt x="4545" y="323"/>
                </a:lnTo>
                <a:lnTo>
                  <a:pt x="4546" y="324"/>
                </a:lnTo>
                <a:lnTo>
                  <a:pt x="4546" y="324"/>
                </a:lnTo>
                <a:lnTo>
                  <a:pt x="4547" y="328"/>
                </a:lnTo>
                <a:lnTo>
                  <a:pt x="4547" y="329"/>
                </a:lnTo>
                <a:lnTo>
                  <a:pt x="4548" y="337"/>
                </a:lnTo>
                <a:lnTo>
                  <a:pt x="4549" y="337"/>
                </a:lnTo>
                <a:lnTo>
                  <a:pt x="4550" y="344"/>
                </a:lnTo>
                <a:lnTo>
                  <a:pt x="4550" y="346"/>
                </a:lnTo>
                <a:lnTo>
                  <a:pt x="4551" y="352"/>
                </a:lnTo>
                <a:lnTo>
                  <a:pt x="4552" y="354"/>
                </a:lnTo>
                <a:lnTo>
                  <a:pt x="4553" y="358"/>
                </a:lnTo>
                <a:lnTo>
                  <a:pt x="4553" y="360"/>
                </a:lnTo>
                <a:lnTo>
                  <a:pt x="4554" y="363"/>
                </a:lnTo>
                <a:lnTo>
                  <a:pt x="4555" y="364"/>
                </a:lnTo>
                <a:lnTo>
                  <a:pt x="4556" y="366"/>
                </a:lnTo>
                <a:lnTo>
                  <a:pt x="4556" y="366"/>
                </a:lnTo>
                <a:lnTo>
                  <a:pt x="4557" y="369"/>
                </a:lnTo>
                <a:lnTo>
                  <a:pt x="4557" y="368"/>
                </a:lnTo>
                <a:lnTo>
                  <a:pt x="4558" y="371"/>
                </a:lnTo>
                <a:lnTo>
                  <a:pt x="4559" y="371"/>
                </a:lnTo>
                <a:lnTo>
                  <a:pt x="4559" y="370"/>
                </a:lnTo>
                <a:lnTo>
                  <a:pt x="4559" y="371"/>
                </a:lnTo>
                <a:lnTo>
                  <a:pt x="4560" y="371"/>
                </a:lnTo>
                <a:lnTo>
                  <a:pt x="4560" y="372"/>
                </a:lnTo>
                <a:lnTo>
                  <a:pt x="4560" y="372"/>
                </a:lnTo>
                <a:lnTo>
                  <a:pt x="4561" y="371"/>
                </a:lnTo>
                <a:lnTo>
                  <a:pt x="4561" y="372"/>
                </a:lnTo>
                <a:lnTo>
                  <a:pt x="4562" y="372"/>
                </a:lnTo>
                <a:lnTo>
                  <a:pt x="4562" y="372"/>
                </a:lnTo>
                <a:lnTo>
                  <a:pt x="4562" y="373"/>
                </a:lnTo>
                <a:lnTo>
                  <a:pt x="4563" y="372"/>
                </a:lnTo>
                <a:lnTo>
                  <a:pt x="4563" y="372"/>
                </a:lnTo>
                <a:lnTo>
                  <a:pt x="4564" y="374"/>
                </a:lnTo>
                <a:lnTo>
                  <a:pt x="4564" y="372"/>
                </a:lnTo>
                <a:lnTo>
                  <a:pt x="4565" y="372"/>
                </a:lnTo>
                <a:lnTo>
                  <a:pt x="4566" y="358"/>
                </a:lnTo>
                <a:lnTo>
                  <a:pt x="4566" y="353"/>
                </a:lnTo>
                <a:lnTo>
                  <a:pt x="4567" y="315"/>
                </a:lnTo>
                <a:lnTo>
                  <a:pt x="4567" y="302"/>
                </a:lnTo>
                <a:lnTo>
                  <a:pt x="4569" y="233"/>
                </a:lnTo>
                <a:lnTo>
                  <a:pt x="4569" y="220"/>
                </a:lnTo>
                <a:lnTo>
                  <a:pt x="4570" y="177"/>
                </a:lnTo>
                <a:lnTo>
                  <a:pt x="4570" y="173"/>
                </a:lnTo>
                <a:lnTo>
                  <a:pt x="4571" y="165"/>
                </a:lnTo>
                <a:lnTo>
                  <a:pt x="4571" y="167"/>
                </a:lnTo>
                <a:lnTo>
                  <a:pt x="4572" y="169"/>
                </a:lnTo>
                <a:lnTo>
                  <a:pt x="4573" y="188"/>
                </a:lnTo>
                <a:lnTo>
                  <a:pt x="4573" y="192"/>
                </a:lnTo>
                <a:lnTo>
                  <a:pt x="4574" y="214"/>
                </a:lnTo>
                <a:lnTo>
                  <a:pt x="4575" y="220"/>
                </a:lnTo>
                <a:lnTo>
                  <a:pt x="4576" y="239"/>
                </a:lnTo>
                <a:lnTo>
                  <a:pt x="4576" y="243"/>
                </a:lnTo>
                <a:lnTo>
                  <a:pt x="4577" y="257"/>
                </a:lnTo>
                <a:lnTo>
                  <a:pt x="4578" y="260"/>
                </a:lnTo>
                <a:lnTo>
                  <a:pt x="4579" y="271"/>
                </a:lnTo>
                <a:lnTo>
                  <a:pt x="4579" y="273"/>
                </a:lnTo>
                <a:lnTo>
                  <a:pt x="4580" y="280"/>
                </a:lnTo>
                <a:lnTo>
                  <a:pt x="4580" y="282"/>
                </a:lnTo>
                <a:lnTo>
                  <a:pt x="4581" y="292"/>
                </a:lnTo>
                <a:lnTo>
                  <a:pt x="4582" y="294"/>
                </a:lnTo>
                <a:lnTo>
                  <a:pt x="4583" y="308"/>
                </a:lnTo>
                <a:lnTo>
                  <a:pt x="4583" y="310"/>
                </a:lnTo>
                <a:lnTo>
                  <a:pt x="4584" y="321"/>
                </a:lnTo>
                <a:lnTo>
                  <a:pt x="4585" y="323"/>
                </a:lnTo>
                <a:lnTo>
                  <a:pt x="4586" y="329"/>
                </a:lnTo>
                <a:lnTo>
                  <a:pt x="4586" y="330"/>
                </a:lnTo>
                <a:lnTo>
                  <a:pt x="4587" y="332"/>
                </a:lnTo>
                <a:lnTo>
                  <a:pt x="4587" y="330"/>
                </a:lnTo>
                <a:lnTo>
                  <a:pt x="4588" y="332"/>
                </a:lnTo>
                <a:lnTo>
                  <a:pt x="4589" y="328"/>
                </a:lnTo>
                <a:lnTo>
                  <a:pt x="4589" y="328"/>
                </a:lnTo>
                <a:lnTo>
                  <a:pt x="4590" y="323"/>
                </a:lnTo>
                <a:lnTo>
                  <a:pt x="4590" y="321"/>
                </a:lnTo>
                <a:lnTo>
                  <a:pt x="4591" y="319"/>
                </a:lnTo>
                <a:lnTo>
                  <a:pt x="4591" y="318"/>
                </a:lnTo>
                <a:lnTo>
                  <a:pt x="4592" y="317"/>
                </a:lnTo>
                <a:lnTo>
                  <a:pt x="4593" y="318"/>
                </a:lnTo>
                <a:lnTo>
                  <a:pt x="4593" y="318"/>
                </a:lnTo>
                <a:lnTo>
                  <a:pt x="4594" y="321"/>
                </a:lnTo>
                <a:lnTo>
                  <a:pt x="4595" y="324"/>
                </a:lnTo>
                <a:lnTo>
                  <a:pt x="4595" y="323"/>
                </a:lnTo>
                <a:lnTo>
                  <a:pt x="4596" y="329"/>
                </a:lnTo>
                <a:lnTo>
                  <a:pt x="4596" y="330"/>
                </a:lnTo>
                <a:lnTo>
                  <a:pt x="4597" y="338"/>
                </a:lnTo>
                <a:lnTo>
                  <a:pt x="4598" y="340"/>
                </a:lnTo>
                <a:lnTo>
                  <a:pt x="4599" y="346"/>
                </a:lnTo>
                <a:lnTo>
                  <a:pt x="4599" y="348"/>
                </a:lnTo>
                <a:lnTo>
                  <a:pt x="4600" y="351"/>
                </a:lnTo>
                <a:lnTo>
                  <a:pt x="4600" y="352"/>
                </a:lnTo>
                <a:lnTo>
                  <a:pt x="4601" y="353"/>
                </a:lnTo>
                <a:lnTo>
                  <a:pt x="4602" y="353"/>
                </a:lnTo>
                <a:lnTo>
                  <a:pt x="4602" y="353"/>
                </a:lnTo>
                <a:lnTo>
                  <a:pt x="4602" y="354"/>
                </a:lnTo>
                <a:lnTo>
                  <a:pt x="4603" y="352"/>
                </a:lnTo>
                <a:lnTo>
                  <a:pt x="4603" y="351"/>
                </a:lnTo>
                <a:lnTo>
                  <a:pt x="4604" y="349"/>
                </a:lnTo>
                <a:lnTo>
                  <a:pt x="4605" y="348"/>
                </a:lnTo>
                <a:lnTo>
                  <a:pt x="4606" y="343"/>
                </a:lnTo>
                <a:lnTo>
                  <a:pt x="4606" y="342"/>
                </a:lnTo>
                <a:lnTo>
                  <a:pt x="4607" y="340"/>
                </a:lnTo>
                <a:lnTo>
                  <a:pt x="4607" y="341"/>
                </a:lnTo>
                <a:lnTo>
                  <a:pt x="4608" y="340"/>
                </a:lnTo>
                <a:lnTo>
                  <a:pt x="4608" y="340"/>
                </a:lnTo>
                <a:lnTo>
                  <a:pt x="4608" y="338"/>
                </a:lnTo>
                <a:lnTo>
                  <a:pt x="4609" y="339"/>
                </a:lnTo>
                <a:lnTo>
                  <a:pt x="4609" y="340"/>
                </a:lnTo>
                <a:lnTo>
                  <a:pt x="4609" y="339"/>
                </a:lnTo>
                <a:lnTo>
                  <a:pt x="4610" y="341"/>
                </a:lnTo>
                <a:lnTo>
                  <a:pt x="4610" y="341"/>
                </a:lnTo>
                <a:lnTo>
                  <a:pt x="4611" y="343"/>
                </a:lnTo>
                <a:lnTo>
                  <a:pt x="4612" y="347"/>
                </a:lnTo>
                <a:lnTo>
                  <a:pt x="4612" y="345"/>
                </a:lnTo>
                <a:lnTo>
                  <a:pt x="4612" y="348"/>
                </a:lnTo>
                <a:lnTo>
                  <a:pt x="4613" y="341"/>
                </a:lnTo>
                <a:lnTo>
                  <a:pt x="4613" y="336"/>
                </a:lnTo>
                <a:lnTo>
                  <a:pt x="4614" y="293"/>
                </a:lnTo>
                <a:lnTo>
                  <a:pt x="4615" y="280"/>
                </a:lnTo>
                <a:lnTo>
                  <a:pt x="4616" y="221"/>
                </a:lnTo>
                <a:lnTo>
                  <a:pt x="4616" y="208"/>
                </a:lnTo>
                <a:lnTo>
                  <a:pt x="4617" y="161"/>
                </a:lnTo>
                <a:lnTo>
                  <a:pt x="4618" y="156"/>
                </a:lnTo>
                <a:lnTo>
                  <a:pt x="4619" y="143"/>
                </a:lnTo>
                <a:lnTo>
                  <a:pt x="4619" y="143"/>
                </a:lnTo>
                <a:lnTo>
                  <a:pt x="4620" y="155"/>
                </a:lnTo>
                <a:lnTo>
                  <a:pt x="4621" y="160"/>
                </a:lnTo>
                <a:lnTo>
                  <a:pt x="4622" y="185"/>
                </a:lnTo>
                <a:lnTo>
                  <a:pt x="4622" y="190"/>
                </a:lnTo>
                <a:lnTo>
                  <a:pt x="4623" y="216"/>
                </a:lnTo>
                <a:lnTo>
                  <a:pt x="4623" y="221"/>
                </a:lnTo>
                <a:lnTo>
                  <a:pt x="4624" y="238"/>
                </a:lnTo>
                <a:lnTo>
                  <a:pt x="4625" y="241"/>
                </a:lnTo>
                <a:lnTo>
                  <a:pt x="4626" y="250"/>
                </a:lnTo>
                <a:lnTo>
                  <a:pt x="4626" y="252"/>
                </a:lnTo>
                <a:lnTo>
                  <a:pt x="4627" y="256"/>
                </a:lnTo>
                <a:lnTo>
                  <a:pt x="4627" y="257"/>
                </a:lnTo>
                <a:lnTo>
                  <a:pt x="4629" y="261"/>
                </a:lnTo>
                <a:lnTo>
                  <a:pt x="4629" y="262"/>
                </a:lnTo>
                <a:lnTo>
                  <a:pt x="4630" y="270"/>
                </a:lnTo>
                <a:lnTo>
                  <a:pt x="4631" y="273"/>
                </a:lnTo>
                <a:lnTo>
                  <a:pt x="4632" y="288"/>
                </a:lnTo>
                <a:lnTo>
                  <a:pt x="4632" y="290"/>
                </a:lnTo>
                <a:lnTo>
                  <a:pt x="4633" y="298"/>
                </a:lnTo>
                <a:lnTo>
                  <a:pt x="4633" y="298"/>
                </a:lnTo>
                <a:lnTo>
                  <a:pt x="4635" y="303"/>
                </a:lnTo>
                <a:lnTo>
                  <a:pt x="4635" y="302"/>
                </a:lnTo>
                <a:lnTo>
                  <a:pt x="4636" y="300"/>
                </a:lnTo>
                <a:lnTo>
                  <a:pt x="4636" y="300"/>
                </a:lnTo>
                <a:lnTo>
                  <a:pt x="4636" y="299"/>
                </a:lnTo>
                <a:lnTo>
                  <a:pt x="4637" y="294"/>
                </a:lnTo>
                <a:lnTo>
                  <a:pt x="4637" y="295"/>
                </a:lnTo>
                <a:lnTo>
                  <a:pt x="4638" y="294"/>
                </a:lnTo>
                <a:lnTo>
                  <a:pt x="4639" y="290"/>
                </a:lnTo>
                <a:lnTo>
                  <a:pt x="4639" y="288"/>
                </a:lnTo>
                <a:lnTo>
                  <a:pt x="4640" y="289"/>
                </a:lnTo>
                <a:lnTo>
                  <a:pt x="4640" y="287"/>
                </a:lnTo>
                <a:lnTo>
                  <a:pt x="4640" y="287"/>
                </a:lnTo>
                <a:lnTo>
                  <a:pt x="4641" y="287"/>
                </a:lnTo>
                <a:lnTo>
                  <a:pt x="4642" y="291"/>
                </a:lnTo>
                <a:lnTo>
                  <a:pt x="4642" y="292"/>
                </a:lnTo>
                <a:lnTo>
                  <a:pt x="4643" y="301"/>
                </a:lnTo>
                <a:lnTo>
                  <a:pt x="4643" y="304"/>
                </a:lnTo>
                <a:lnTo>
                  <a:pt x="4645" y="313"/>
                </a:lnTo>
                <a:lnTo>
                  <a:pt x="4645" y="317"/>
                </a:lnTo>
                <a:lnTo>
                  <a:pt x="4646" y="324"/>
                </a:lnTo>
                <a:lnTo>
                  <a:pt x="4646" y="326"/>
                </a:lnTo>
                <a:lnTo>
                  <a:pt x="4647" y="333"/>
                </a:lnTo>
                <a:lnTo>
                  <a:pt x="4648" y="334"/>
                </a:lnTo>
                <a:lnTo>
                  <a:pt x="4649" y="340"/>
                </a:lnTo>
                <a:lnTo>
                  <a:pt x="4649" y="340"/>
                </a:lnTo>
                <a:lnTo>
                  <a:pt x="4650" y="343"/>
                </a:lnTo>
                <a:lnTo>
                  <a:pt x="4650" y="343"/>
                </a:lnTo>
                <a:lnTo>
                  <a:pt x="4651" y="343"/>
                </a:lnTo>
                <a:lnTo>
                  <a:pt x="4651" y="346"/>
                </a:lnTo>
                <a:lnTo>
                  <a:pt x="4652" y="345"/>
                </a:lnTo>
                <a:lnTo>
                  <a:pt x="4652" y="346"/>
                </a:lnTo>
                <a:lnTo>
                  <a:pt x="4653" y="350"/>
                </a:lnTo>
                <a:lnTo>
                  <a:pt x="4654" y="350"/>
                </a:lnTo>
                <a:lnTo>
                  <a:pt x="4654" y="349"/>
                </a:lnTo>
                <a:lnTo>
                  <a:pt x="4654" y="352"/>
                </a:lnTo>
                <a:lnTo>
                  <a:pt x="4655" y="351"/>
                </a:lnTo>
                <a:lnTo>
                  <a:pt x="4655" y="352"/>
                </a:lnTo>
                <a:lnTo>
                  <a:pt x="4656" y="356"/>
                </a:lnTo>
                <a:lnTo>
                  <a:pt x="4656" y="355"/>
                </a:lnTo>
                <a:lnTo>
                  <a:pt x="4656" y="356"/>
                </a:lnTo>
                <a:lnTo>
                  <a:pt x="4656" y="355"/>
                </a:lnTo>
                <a:lnTo>
                  <a:pt x="4657" y="358"/>
                </a:lnTo>
                <a:lnTo>
                  <a:pt x="4658" y="358"/>
                </a:lnTo>
                <a:lnTo>
                  <a:pt x="4659" y="359"/>
                </a:lnTo>
                <a:lnTo>
                  <a:pt x="4659" y="359"/>
                </a:lnTo>
                <a:lnTo>
                  <a:pt x="4659" y="360"/>
                </a:lnTo>
                <a:lnTo>
                  <a:pt x="4660" y="359"/>
                </a:lnTo>
                <a:lnTo>
                  <a:pt x="4660" y="361"/>
                </a:lnTo>
                <a:lnTo>
                  <a:pt x="4660" y="361"/>
                </a:lnTo>
                <a:lnTo>
                  <a:pt x="4661" y="361"/>
                </a:lnTo>
                <a:lnTo>
                  <a:pt x="4661" y="362"/>
                </a:lnTo>
                <a:lnTo>
                  <a:pt x="4662" y="358"/>
                </a:lnTo>
                <a:lnTo>
                  <a:pt x="4662" y="356"/>
                </a:lnTo>
                <a:lnTo>
                  <a:pt x="4663" y="334"/>
                </a:lnTo>
                <a:lnTo>
                  <a:pt x="4663" y="325"/>
                </a:lnTo>
                <a:lnTo>
                  <a:pt x="4665" y="259"/>
                </a:lnTo>
                <a:lnTo>
                  <a:pt x="4665" y="241"/>
                </a:lnTo>
                <a:lnTo>
                  <a:pt x="4666" y="176"/>
                </a:lnTo>
                <a:lnTo>
                  <a:pt x="4666" y="167"/>
                </a:lnTo>
                <a:lnTo>
                  <a:pt x="4668" y="145"/>
                </a:lnTo>
                <a:lnTo>
                  <a:pt x="4668" y="145"/>
                </a:lnTo>
                <a:lnTo>
                  <a:pt x="4669" y="155"/>
                </a:lnTo>
                <a:lnTo>
                  <a:pt x="4669" y="161"/>
                </a:lnTo>
                <a:lnTo>
                  <a:pt x="4670" y="186"/>
                </a:lnTo>
                <a:lnTo>
                  <a:pt x="4671" y="191"/>
                </a:lnTo>
                <a:lnTo>
                  <a:pt x="4672" y="217"/>
                </a:lnTo>
                <a:lnTo>
                  <a:pt x="4672" y="222"/>
                </a:lnTo>
                <a:lnTo>
                  <a:pt x="4673" y="237"/>
                </a:lnTo>
                <a:lnTo>
                  <a:pt x="4674" y="241"/>
                </a:lnTo>
                <a:lnTo>
                  <a:pt x="4675" y="255"/>
                </a:lnTo>
                <a:lnTo>
                  <a:pt x="4675" y="257"/>
                </a:lnTo>
                <a:lnTo>
                  <a:pt x="4676" y="265"/>
                </a:lnTo>
                <a:lnTo>
                  <a:pt x="4676" y="267"/>
                </a:lnTo>
                <a:lnTo>
                  <a:pt x="4678" y="276"/>
                </a:lnTo>
                <a:lnTo>
                  <a:pt x="4678" y="279"/>
                </a:lnTo>
                <a:lnTo>
                  <a:pt x="4679" y="290"/>
                </a:lnTo>
                <a:lnTo>
                  <a:pt x="4679" y="293"/>
                </a:lnTo>
                <a:lnTo>
                  <a:pt x="4680" y="306"/>
                </a:lnTo>
                <a:lnTo>
                  <a:pt x="4681" y="308"/>
                </a:lnTo>
                <a:lnTo>
                  <a:pt x="4682" y="316"/>
                </a:lnTo>
                <a:lnTo>
                  <a:pt x="4682" y="317"/>
                </a:lnTo>
                <a:lnTo>
                  <a:pt x="4683" y="320"/>
                </a:lnTo>
                <a:lnTo>
                  <a:pt x="4683" y="320"/>
                </a:lnTo>
                <a:lnTo>
                  <a:pt x="4684" y="320"/>
                </a:lnTo>
                <a:lnTo>
                  <a:pt x="4685" y="316"/>
                </a:lnTo>
                <a:lnTo>
                  <a:pt x="4685" y="316"/>
                </a:lnTo>
                <a:lnTo>
                  <a:pt x="4686" y="311"/>
                </a:lnTo>
                <a:lnTo>
                  <a:pt x="4687" y="310"/>
                </a:lnTo>
                <a:lnTo>
                  <a:pt x="4688" y="304"/>
                </a:lnTo>
                <a:lnTo>
                  <a:pt x="4688" y="304"/>
                </a:lnTo>
                <a:lnTo>
                  <a:pt x="4689" y="302"/>
                </a:lnTo>
                <a:lnTo>
                  <a:pt x="4689" y="302"/>
                </a:lnTo>
                <a:lnTo>
                  <a:pt x="4690" y="305"/>
                </a:lnTo>
                <a:lnTo>
                  <a:pt x="4691" y="307"/>
                </a:lnTo>
                <a:lnTo>
                  <a:pt x="4692" y="313"/>
                </a:lnTo>
                <a:lnTo>
                  <a:pt x="4692" y="314"/>
                </a:lnTo>
                <a:lnTo>
                  <a:pt x="4693" y="322"/>
                </a:lnTo>
                <a:lnTo>
                  <a:pt x="4693" y="321"/>
                </a:lnTo>
                <a:lnTo>
                  <a:pt x="4694" y="324"/>
                </a:lnTo>
                <a:lnTo>
                  <a:pt x="4695" y="333"/>
                </a:lnTo>
                <a:lnTo>
                  <a:pt x="4695" y="332"/>
                </a:lnTo>
                <a:lnTo>
                  <a:pt x="4696" y="339"/>
                </a:lnTo>
                <a:lnTo>
                  <a:pt x="4697" y="341"/>
                </a:lnTo>
                <a:lnTo>
                  <a:pt x="4698" y="346"/>
                </a:lnTo>
                <a:lnTo>
                  <a:pt x="4698" y="346"/>
                </a:lnTo>
                <a:lnTo>
                  <a:pt x="4698" y="347"/>
                </a:lnTo>
                <a:lnTo>
                  <a:pt x="4699" y="350"/>
                </a:lnTo>
                <a:lnTo>
                  <a:pt x="4699" y="350"/>
                </a:lnTo>
                <a:lnTo>
                  <a:pt x="4699" y="351"/>
                </a:lnTo>
                <a:lnTo>
                  <a:pt x="4700" y="354"/>
                </a:lnTo>
                <a:lnTo>
                  <a:pt x="4700" y="353"/>
                </a:lnTo>
                <a:lnTo>
                  <a:pt x="4701" y="354"/>
                </a:lnTo>
                <a:lnTo>
                  <a:pt x="4702" y="358"/>
                </a:lnTo>
                <a:lnTo>
                  <a:pt x="4702" y="356"/>
                </a:lnTo>
                <a:lnTo>
                  <a:pt x="4703" y="358"/>
                </a:lnTo>
                <a:lnTo>
                  <a:pt x="4704" y="358"/>
                </a:lnTo>
                <a:lnTo>
                  <a:pt x="4704" y="356"/>
                </a:lnTo>
                <a:lnTo>
                  <a:pt x="4705" y="358"/>
                </a:lnTo>
                <a:lnTo>
                  <a:pt x="4705" y="358"/>
                </a:lnTo>
                <a:lnTo>
                  <a:pt x="4706" y="359"/>
                </a:lnTo>
                <a:lnTo>
                  <a:pt x="4706" y="357"/>
                </a:lnTo>
                <a:lnTo>
                  <a:pt x="4707" y="358"/>
                </a:lnTo>
                <a:lnTo>
                  <a:pt x="4707" y="359"/>
                </a:lnTo>
                <a:lnTo>
                  <a:pt x="4708" y="359"/>
                </a:lnTo>
                <a:lnTo>
                  <a:pt x="4708" y="359"/>
                </a:lnTo>
                <a:lnTo>
                  <a:pt x="4708" y="360"/>
                </a:lnTo>
                <a:lnTo>
                  <a:pt x="4709" y="357"/>
                </a:lnTo>
                <a:lnTo>
                  <a:pt x="4709" y="357"/>
                </a:lnTo>
                <a:lnTo>
                  <a:pt x="4711" y="343"/>
                </a:lnTo>
                <a:lnTo>
                  <a:pt x="4711" y="337"/>
                </a:lnTo>
                <a:lnTo>
                  <a:pt x="4712" y="304"/>
                </a:lnTo>
                <a:lnTo>
                  <a:pt x="4712" y="292"/>
                </a:lnTo>
                <a:lnTo>
                  <a:pt x="4713" y="226"/>
                </a:lnTo>
                <a:lnTo>
                  <a:pt x="4714" y="214"/>
                </a:lnTo>
                <a:lnTo>
                  <a:pt x="4715" y="173"/>
                </a:lnTo>
                <a:lnTo>
                  <a:pt x="4715" y="168"/>
                </a:lnTo>
                <a:lnTo>
                  <a:pt x="4716" y="163"/>
                </a:lnTo>
                <a:lnTo>
                  <a:pt x="4716" y="164"/>
                </a:lnTo>
                <a:lnTo>
                  <a:pt x="4717" y="166"/>
                </a:lnTo>
                <a:lnTo>
                  <a:pt x="4718" y="186"/>
                </a:lnTo>
                <a:lnTo>
                  <a:pt x="4718" y="192"/>
                </a:lnTo>
                <a:lnTo>
                  <a:pt x="4719" y="217"/>
                </a:lnTo>
                <a:lnTo>
                  <a:pt x="4720" y="221"/>
                </a:lnTo>
                <a:lnTo>
                  <a:pt x="4721" y="243"/>
                </a:lnTo>
                <a:lnTo>
                  <a:pt x="4721" y="247"/>
                </a:lnTo>
                <a:lnTo>
                  <a:pt x="4722" y="262"/>
                </a:lnTo>
                <a:lnTo>
                  <a:pt x="4722" y="264"/>
                </a:lnTo>
                <a:lnTo>
                  <a:pt x="4723" y="274"/>
                </a:lnTo>
                <a:lnTo>
                  <a:pt x="4723" y="277"/>
                </a:lnTo>
                <a:lnTo>
                  <a:pt x="4725" y="286"/>
                </a:lnTo>
                <a:lnTo>
                  <a:pt x="4725" y="290"/>
                </a:lnTo>
                <a:lnTo>
                  <a:pt x="4726" y="301"/>
                </a:lnTo>
                <a:lnTo>
                  <a:pt x="4727" y="303"/>
                </a:lnTo>
                <a:lnTo>
                  <a:pt x="4728" y="317"/>
                </a:lnTo>
                <a:lnTo>
                  <a:pt x="4728" y="319"/>
                </a:lnTo>
                <a:lnTo>
                  <a:pt x="4729" y="325"/>
                </a:lnTo>
                <a:lnTo>
                  <a:pt x="4730" y="326"/>
                </a:lnTo>
                <a:lnTo>
                  <a:pt x="4730" y="327"/>
                </a:lnTo>
                <a:lnTo>
                  <a:pt x="4731" y="325"/>
                </a:lnTo>
                <a:lnTo>
                  <a:pt x="4731" y="325"/>
                </a:lnTo>
                <a:lnTo>
                  <a:pt x="4732" y="320"/>
                </a:lnTo>
                <a:lnTo>
                  <a:pt x="4732" y="318"/>
                </a:lnTo>
                <a:lnTo>
                  <a:pt x="4733" y="311"/>
                </a:lnTo>
                <a:lnTo>
                  <a:pt x="4734" y="310"/>
                </a:lnTo>
                <a:lnTo>
                  <a:pt x="4735" y="303"/>
                </a:lnTo>
                <a:lnTo>
                  <a:pt x="4735" y="303"/>
                </a:lnTo>
                <a:lnTo>
                  <a:pt x="4736" y="301"/>
                </a:lnTo>
                <a:lnTo>
                  <a:pt x="4737" y="303"/>
                </a:lnTo>
                <a:lnTo>
                  <a:pt x="4737" y="302"/>
                </a:lnTo>
                <a:lnTo>
                  <a:pt x="4738" y="304"/>
                </a:lnTo>
                <a:lnTo>
                  <a:pt x="4738" y="307"/>
                </a:lnTo>
                <a:lnTo>
                  <a:pt x="4739" y="313"/>
                </a:lnTo>
                <a:lnTo>
                  <a:pt x="4740" y="315"/>
                </a:lnTo>
                <a:lnTo>
                  <a:pt x="4740" y="315"/>
                </a:lnTo>
                <a:lnTo>
                  <a:pt x="4741" y="324"/>
                </a:lnTo>
                <a:lnTo>
                  <a:pt x="4741" y="326"/>
                </a:lnTo>
                <a:lnTo>
                  <a:pt x="4742" y="333"/>
                </a:lnTo>
                <a:lnTo>
                  <a:pt x="4742" y="335"/>
                </a:lnTo>
                <a:lnTo>
                  <a:pt x="4744" y="341"/>
                </a:lnTo>
                <a:lnTo>
                  <a:pt x="4744" y="342"/>
                </a:lnTo>
                <a:lnTo>
                  <a:pt x="4745" y="347"/>
                </a:lnTo>
                <a:lnTo>
                  <a:pt x="4745" y="348"/>
                </a:lnTo>
                <a:lnTo>
                  <a:pt x="4746" y="352"/>
                </a:lnTo>
                <a:lnTo>
                  <a:pt x="4747" y="351"/>
                </a:lnTo>
                <a:lnTo>
                  <a:pt x="4747" y="351"/>
                </a:lnTo>
                <a:lnTo>
                  <a:pt x="4748" y="354"/>
                </a:lnTo>
                <a:lnTo>
                  <a:pt x="4748" y="353"/>
                </a:lnTo>
                <a:lnTo>
                  <a:pt x="4749" y="356"/>
                </a:lnTo>
                <a:lnTo>
                  <a:pt x="4750" y="355"/>
                </a:lnTo>
                <a:lnTo>
                  <a:pt x="4751" y="356"/>
                </a:lnTo>
                <a:lnTo>
                  <a:pt x="4751" y="356"/>
                </a:lnTo>
                <a:lnTo>
                  <a:pt x="4751" y="356"/>
                </a:lnTo>
                <a:lnTo>
                  <a:pt x="4751" y="357"/>
                </a:lnTo>
                <a:lnTo>
                  <a:pt x="4752" y="357"/>
                </a:lnTo>
                <a:lnTo>
                  <a:pt x="4752" y="357"/>
                </a:lnTo>
                <a:lnTo>
                  <a:pt x="4753" y="356"/>
                </a:lnTo>
                <a:lnTo>
                  <a:pt x="4753" y="358"/>
                </a:lnTo>
                <a:lnTo>
                  <a:pt x="4754" y="358"/>
                </a:lnTo>
                <a:lnTo>
                  <a:pt x="4754" y="357"/>
                </a:lnTo>
                <a:lnTo>
                  <a:pt x="4755" y="359"/>
                </a:lnTo>
                <a:lnTo>
                  <a:pt x="4755" y="356"/>
                </a:lnTo>
                <a:lnTo>
                  <a:pt x="4756" y="346"/>
                </a:lnTo>
                <a:lnTo>
                  <a:pt x="4757" y="342"/>
                </a:lnTo>
                <a:lnTo>
                  <a:pt x="4758" y="301"/>
                </a:lnTo>
                <a:lnTo>
                  <a:pt x="4758" y="289"/>
                </a:lnTo>
                <a:lnTo>
                  <a:pt x="4759" y="231"/>
                </a:lnTo>
                <a:lnTo>
                  <a:pt x="4759" y="219"/>
                </a:lnTo>
                <a:lnTo>
                  <a:pt x="4761" y="168"/>
                </a:lnTo>
                <a:lnTo>
                  <a:pt x="4761" y="161"/>
                </a:lnTo>
                <a:lnTo>
                  <a:pt x="4762" y="151"/>
                </a:lnTo>
                <a:lnTo>
                  <a:pt x="4762" y="152"/>
                </a:lnTo>
                <a:lnTo>
                  <a:pt x="4763" y="152"/>
                </a:lnTo>
                <a:lnTo>
                  <a:pt x="4764" y="166"/>
                </a:lnTo>
                <a:lnTo>
                  <a:pt x="4764" y="172"/>
                </a:lnTo>
                <a:lnTo>
                  <a:pt x="4765" y="196"/>
                </a:lnTo>
                <a:lnTo>
                  <a:pt x="4765" y="201"/>
                </a:lnTo>
                <a:lnTo>
                  <a:pt x="4766" y="222"/>
                </a:lnTo>
                <a:lnTo>
                  <a:pt x="4767" y="227"/>
                </a:lnTo>
                <a:lnTo>
                  <a:pt x="4768" y="243"/>
                </a:lnTo>
                <a:lnTo>
                  <a:pt x="4768" y="245"/>
                </a:lnTo>
                <a:lnTo>
                  <a:pt x="4769" y="259"/>
                </a:lnTo>
                <a:lnTo>
                  <a:pt x="4770" y="259"/>
                </a:lnTo>
                <a:lnTo>
                  <a:pt x="4771" y="269"/>
                </a:lnTo>
                <a:lnTo>
                  <a:pt x="4771" y="270"/>
                </a:lnTo>
                <a:lnTo>
                  <a:pt x="4772" y="278"/>
                </a:lnTo>
                <a:lnTo>
                  <a:pt x="4773" y="282"/>
                </a:lnTo>
                <a:lnTo>
                  <a:pt x="4774" y="294"/>
                </a:lnTo>
                <a:lnTo>
                  <a:pt x="4774" y="297"/>
                </a:lnTo>
                <a:lnTo>
                  <a:pt x="4775" y="309"/>
                </a:lnTo>
                <a:lnTo>
                  <a:pt x="4775" y="309"/>
                </a:lnTo>
                <a:lnTo>
                  <a:pt x="4777" y="315"/>
                </a:lnTo>
                <a:lnTo>
                  <a:pt x="4777" y="315"/>
                </a:lnTo>
                <a:lnTo>
                  <a:pt x="4777" y="316"/>
                </a:lnTo>
                <a:lnTo>
                  <a:pt x="4777" y="315"/>
                </a:lnTo>
                <a:lnTo>
                  <a:pt x="4778" y="315"/>
                </a:lnTo>
                <a:lnTo>
                  <a:pt x="4778" y="315"/>
                </a:lnTo>
                <a:lnTo>
                  <a:pt x="4779" y="310"/>
                </a:lnTo>
                <a:lnTo>
                  <a:pt x="4780" y="308"/>
                </a:lnTo>
                <a:lnTo>
                  <a:pt x="4781" y="304"/>
                </a:lnTo>
                <a:lnTo>
                  <a:pt x="4781" y="302"/>
                </a:lnTo>
                <a:lnTo>
                  <a:pt x="4782" y="298"/>
                </a:lnTo>
                <a:lnTo>
                  <a:pt x="4783" y="298"/>
                </a:lnTo>
                <a:lnTo>
                  <a:pt x="4783" y="300"/>
                </a:lnTo>
                <a:lnTo>
                  <a:pt x="4784" y="299"/>
                </a:lnTo>
                <a:lnTo>
                  <a:pt x="4784" y="300"/>
                </a:lnTo>
                <a:lnTo>
                  <a:pt x="4784" y="300"/>
                </a:lnTo>
                <a:lnTo>
                  <a:pt x="4785" y="305"/>
                </a:lnTo>
                <a:lnTo>
                  <a:pt x="4785" y="306"/>
                </a:lnTo>
                <a:lnTo>
                  <a:pt x="4787" y="313"/>
                </a:lnTo>
                <a:lnTo>
                  <a:pt x="4787" y="315"/>
                </a:lnTo>
                <a:lnTo>
                  <a:pt x="4788" y="325"/>
                </a:lnTo>
                <a:lnTo>
                  <a:pt x="4788" y="325"/>
                </a:lnTo>
                <a:lnTo>
                  <a:pt x="4789" y="333"/>
                </a:lnTo>
                <a:lnTo>
                  <a:pt x="4790" y="335"/>
                </a:lnTo>
                <a:lnTo>
                  <a:pt x="4790" y="334"/>
                </a:lnTo>
                <a:lnTo>
                  <a:pt x="4791" y="339"/>
                </a:lnTo>
                <a:lnTo>
                  <a:pt x="4791" y="340"/>
                </a:lnTo>
                <a:lnTo>
                  <a:pt x="4792" y="345"/>
                </a:lnTo>
                <a:lnTo>
                  <a:pt x="4792" y="345"/>
                </a:lnTo>
                <a:lnTo>
                  <a:pt x="4793" y="345"/>
                </a:lnTo>
                <a:lnTo>
                  <a:pt x="4794" y="349"/>
                </a:lnTo>
                <a:lnTo>
                  <a:pt x="4794" y="350"/>
                </a:lnTo>
                <a:lnTo>
                  <a:pt x="4795" y="352"/>
                </a:lnTo>
                <a:lnTo>
                  <a:pt x="4795" y="354"/>
                </a:lnTo>
                <a:lnTo>
                  <a:pt x="4796" y="352"/>
                </a:lnTo>
                <a:lnTo>
                  <a:pt x="4797" y="355"/>
                </a:lnTo>
                <a:lnTo>
                  <a:pt x="4797" y="353"/>
                </a:lnTo>
                <a:lnTo>
                  <a:pt x="4797" y="355"/>
                </a:lnTo>
                <a:lnTo>
                  <a:pt x="4798" y="355"/>
                </a:lnTo>
                <a:lnTo>
                  <a:pt x="4798" y="355"/>
                </a:lnTo>
                <a:lnTo>
                  <a:pt x="4798" y="355"/>
                </a:lnTo>
                <a:lnTo>
                  <a:pt x="4799" y="356"/>
                </a:lnTo>
                <a:lnTo>
                  <a:pt x="4799" y="355"/>
                </a:lnTo>
                <a:lnTo>
                  <a:pt x="4800" y="355"/>
                </a:lnTo>
                <a:lnTo>
                  <a:pt x="4800" y="356"/>
                </a:lnTo>
                <a:lnTo>
                  <a:pt x="4801" y="354"/>
                </a:lnTo>
                <a:lnTo>
                  <a:pt x="4801" y="355"/>
                </a:lnTo>
                <a:lnTo>
                  <a:pt x="4801" y="356"/>
                </a:lnTo>
                <a:lnTo>
                  <a:pt x="4801" y="355"/>
                </a:lnTo>
                <a:lnTo>
                  <a:pt x="4802" y="357"/>
                </a:lnTo>
                <a:lnTo>
                  <a:pt x="4802" y="357"/>
                </a:lnTo>
                <a:lnTo>
                  <a:pt x="4803" y="357"/>
                </a:lnTo>
                <a:lnTo>
                  <a:pt x="4803" y="358"/>
                </a:lnTo>
                <a:lnTo>
                  <a:pt x="4804" y="350"/>
                </a:lnTo>
                <a:lnTo>
                  <a:pt x="4804" y="347"/>
                </a:lnTo>
                <a:lnTo>
                  <a:pt x="4805" y="313"/>
                </a:lnTo>
                <a:lnTo>
                  <a:pt x="4806" y="302"/>
                </a:lnTo>
                <a:lnTo>
                  <a:pt x="4807" y="229"/>
                </a:lnTo>
                <a:lnTo>
                  <a:pt x="4807" y="215"/>
                </a:lnTo>
                <a:lnTo>
                  <a:pt x="4808" y="169"/>
                </a:lnTo>
                <a:lnTo>
                  <a:pt x="4808" y="162"/>
                </a:lnTo>
                <a:lnTo>
                  <a:pt x="4809" y="144"/>
                </a:lnTo>
                <a:lnTo>
                  <a:pt x="4810" y="145"/>
                </a:lnTo>
                <a:lnTo>
                  <a:pt x="4811" y="157"/>
                </a:lnTo>
                <a:lnTo>
                  <a:pt x="4811" y="161"/>
                </a:lnTo>
                <a:lnTo>
                  <a:pt x="4812" y="188"/>
                </a:lnTo>
                <a:lnTo>
                  <a:pt x="4813" y="190"/>
                </a:lnTo>
                <a:lnTo>
                  <a:pt x="4814" y="212"/>
                </a:lnTo>
                <a:lnTo>
                  <a:pt x="4814" y="216"/>
                </a:lnTo>
                <a:lnTo>
                  <a:pt x="4815" y="232"/>
                </a:lnTo>
                <a:lnTo>
                  <a:pt x="4816" y="237"/>
                </a:lnTo>
                <a:lnTo>
                  <a:pt x="4817" y="247"/>
                </a:lnTo>
                <a:lnTo>
                  <a:pt x="4817" y="250"/>
                </a:lnTo>
                <a:lnTo>
                  <a:pt x="4818" y="259"/>
                </a:lnTo>
                <a:lnTo>
                  <a:pt x="4818" y="260"/>
                </a:lnTo>
                <a:lnTo>
                  <a:pt x="4820" y="267"/>
                </a:lnTo>
                <a:lnTo>
                  <a:pt x="4820" y="270"/>
                </a:lnTo>
                <a:lnTo>
                  <a:pt x="4821" y="280"/>
                </a:lnTo>
                <a:lnTo>
                  <a:pt x="4821" y="284"/>
                </a:lnTo>
                <a:lnTo>
                  <a:pt x="4822" y="298"/>
                </a:lnTo>
                <a:lnTo>
                  <a:pt x="4823" y="301"/>
                </a:lnTo>
                <a:lnTo>
                  <a:pt x="4824" y="311"/>
                </a:lnTo>
                <a:lnTo>
                  <a:pt x="4824" y="310"/>
                </a:lnTo>
                <a:lnTo>
                  <a:pt x="4825" y="314"/>
                </a:lnTo>
                <a:lnTo>
                  <a:pt x="4826" y="314"/>
                </a:lnTo>
                <a:lnTo>
                  <a:pt x="4827" y="311"/>
                </a:lnTo>
                <a:lnTo>
                  <a:pt x="4827" y="310"/>
                </a:lnTo>
                <a:lnTo>
                  <a:pt x="4828" y="304"/>
                </a:lnTo>
                <a:lnTo>
                  <a:pt x="4828" y="303"/>
                </a:lnTo>
                <a:lnTo>
                  <a:pt x="4829" y="304"/>
                </a:lnTo>
                <a:lnTo>
                  <a:pt x="4830" y="299"/>
                </a:lnTo>
                <a:lnTo>
                  <a:pt x="4830" y="299"/>
                </a:lnTo>
                <a:lnTo>
                  <a:pt x="4831" y="297"/>
                </a:lnTo>
                <a:lnTo>
                  <a:pt x="4831" y="297"/>
                </a:lnTo>
                <a:lnTo>
                  <a:pt x="4831" y="297"/>
                </a:lnTo>
                <a:lnTo>
                  <a:pt x="4832" y="301"/>
                </a:lnTo>
                <a:lnTo>
                  <a:pt x="4833" y="301"/>
                </a:lnTo>
                <a:lnTo>
                  <a:pt x="4834" y="308"/>
                </a:lnTo>
                <a:lnTo>
                  <a:pt x="4834" y="309"/>
                </a:lnTo>
                <a:lnTo>
                  <a:pt x="4835" y="317"/>
                </a:lnTo>
                <a:lnTo>
                  <a:pt x="4836" y="319"/>
                </a:lnTo>
                <a:lnTo>
                  <a:pt x="4837" y="329"/>
                </a:lnTo>
                <a:lnTo>
                  <a:pt x="4837" y="329"/>
                </a:lnTo>
                <a:lnTo>
                  <a:pt x="4838" y="335"/>
                </a:lnTo>
                <a:lnTo>
                  <a:pt x="4839" y="336"/>
                </a:lnTo>
                <a:lnTo>
                  <a:pt x="4840" y="342"/>
                </a:lnTo>
                <a:lnTo>
                  <a:pt x="4840" y="343"/>
                </a:lnTo>
                <a:lnTo>
                  <a:pt x="4841" y="347"/>
                </a:lnTo>
                <a:lnTo>
                  <a:pt x="4841" y="347"/>
                </a:lnTo>
                <a:lnTo>
                  <a:pt x="4842" y="350"/>
                </a:lnTo>
                <a:lnTo>
                  <a:pt x="4843" y="351"/>
                </a:lnTo>
                <a:lnTo>
                  <a:pt x="4844" y="353"/>
                </a:lnTo>
                <a:lnTo>
                  <a:pt x="4844" y="354"/>
                </a:lnTo>
                <a:lnTo>
                  <a:pt x="4844" y="353"/>
                </a:lnTo>
                <a:lnTo>
                  <a:pt x="4845" y="354"/>
                </a:lnTo>
                <a:lnTo>
                  <a:pt x="4845" y="354"/>
                </a:lnTo>
                <a:lnTo>
                  <a:pt x="4846" y="354"/>
                </a:lnTo>
                <a:lnTo>
                  <a:pt x="4846" y="353"/>
                </a:lnTo>
                <a:lnTo>
                  <a:pt x="4846" y="355"/>
                </a:lnTo>
                <a:lnTo>
                  <a:pt x="4847" y="355"/>
                </a:lnTo>
                <a:lnTo>
                  <a:pt x="4847" y="355"/>
                </a:lnTo>
                <a:lnTo>
                  <a:pt x="4847" y="356"/>
                </a:lnTo>
                <a:lnTo>
                  <a:pt x="4848" y="354"/>
                </a:lnTo>
                <a:lnTo>
                  <a:pt x="4848" y="354"/>
                </a:lnTo>
                <a:lnTo>
                  <a:pt x="4849" y="354"/>
                </a:lnTo>
                <a:lnTo>
                  <a:pt x="4849" y="356"/>
                </a:lnTo>
                <a:lnTo>
                  <a:pt x="4850" y="355"/>
                </a:lnTo>
                <a:lnTo>
                  <a:pt x="4850" y="355"/>
                </a:lnTo>
                <a:lnTo>
                  <a:pt x="4851" y="356"/>
                </a:lnTo>
                <a:lnTo>
                  <a:pt x="4851" y="356"/>
                </a:lnTo>
                <a:lnTo>
                  <a:pt x="4851" y="355"/>
                </a:lnTo>
                <a:lnTo>
                  <a:pt x="4853" y="344"/>
                </a:lnTo>
                <a:lnTo>
                  <a:pt x="4853" y="339"/>
                </a:lnTo>
                <a:lnTo>
                  <a:pt x="4854" y="300"/>
                </a:lnTo>
                <a:lnTo>
                  <a:pt x="4854" y="288"/>
                </a:lnTo>
                <a:lnTo>
                  <a:pt x="4855" y="230"/>
                </a:lnTo>
                <a:lnTo>
                  <a:pt x="4856" y="217"/>
                </a:lnTo>
                <a:lnTo>
                  <a:pt x="4857" y="166"/>
                </a:lnTo>
                <a:lnTo>
                  <a:pt x="4857" y="159"/>
                </a:lnTo>
                <a:lnTo>
                  <a:pt x="4858" y="147"/>
                </a:lnTo>
                <a:lnTo>
                  <a:pt x="4858" y="148"/>
                </a:lnTo>
                <a:lnTo>
                  <a:pt x="4859" y="148"/>
                </a:lnTo>
                <a:lnTo>
                  <a:pt x="4860" y="164"/>
                </a:lnTo>
                <a:lnTo>
                  <a:pt x="4860" y="169"/>
                </a:lnTo>
                <a:lnTo>
                  <a:pt x="4861" y="197"/>
                </a:lnTo>
                <a:lnTo>
                  <a:pt x="4861" y="202"/>
                </a:lnTo>
                <a:lnTo>
                  <a:pt x="4863" y="226"/>
                </a:lnTo>
                <a:lnTo>
                  <a:pt x="4863" y="230"/>
                </a:lnTo>
                <a:lnTo>
                  <a:pt x="4864" y="248"/>
                </a:lnTo>
                <a:lnTo>
                  <a:pt x="4864" y="251"/>
                </a:lnTo>
                <a:lnTo>
                  <a:pt x="4865" y="264"/>
                </a:lnTo>
                <a:lnTo>
                  <a:pt x="4866" y="265"/>
                </a:lnTo>
                <a:lnTo>
                  <a:pt x="4867" y="275"/>
                </a:lnTo>
                <a:lnTo>
                  <a:pt x="4867" y="276"/>
                </a:lnTo>
                <a:lnTo>
                  <a:pt x="4868" y="285"/>
                </a:lnTo>
                <a:lnTo>
                  <a:pt x="4869" y="286"/>
                </a:lnTo>
                <a:lnTo>
                  <a:pt x="4870" y="300"/>
                </a:lnTo>
                <a:lnTo>
                  <a:pt x="4870" y="302"/>
                </a:lnTo>
                <a:lnTo>
                  <a:pt x="4871" y="312"/>
                </a:lnTo>
                <a:lnTo>
                  <a:pt x="4872" y="315"/>
                </a:lnTo>
                <a:lnTo>
                  <a:pt x="4873" y="320"/>
                </a:lnTo>
                <a:lnTo>
                  <a:pt x="4873" y="320"/>
                </a:lnTo>
                <a:lnTo>
                  <a:pt x="4873" y="320"/>
                </a:lnTo>
                <a:lnTo>
                  <a:pt x="4874" y="317"/>
                </a:lnTo>
                <a:lnTo>
                  <a:pt x="4874" y="317"/>
                </a:lnTo>
                <a:lnTo>
                  <a:pt x="4875" y="310"/>
                </a:lnTo>
                <a:lnTo>
                  <a:pt x="4876" y="308"/>
                </a:lnTo>
                <a:lnTo>
                  <a:pt x="4877" y="298"/>
                </a:lnTo>
                <a:lnTo>
                  <a:pt x="4877" y="298"/>
                </a:lnTo>
                <a:lnTo>
                  <a:pt x="4878" y="291"/>
                </a:lnTo>
                <a:lnTo>
                  <a:pt x="4879" y="292"/>
                </a:lnTo>
                <a:lnTo>
                  <a:pt x="4879" y="291"/>
                </a:lnTo>
                <a:lnTo>
                  <a:pt x="4880" y="291"/>
                </a:lnTo>
                <a:lnTo>
                  <a:pt x="4880" y="290"/>
                </a:lnTo>
                <a:lnTo>
                  <a:pt x="4881" y="296"/>
                </a:lnTo>
                <a:lnTo>
                  <a:pt x="4882" y="298"/>
                </a:lnTo>
                <a:lnTo>
                  <a:pt x="4883" y="306"/>
                </a:lnTo>
                <a:lnTo>
                  <a:pt x="4883" y="308"/>
                </a:lnTo>
                <a:lnTo>
                  <a:pt x="4884" y="317"/>
                </a:lnTo>
                <a:lnTo>
                  <a:pt x="4884" y="319"/>
                </a:lnTo>
                <a:lnTo>
                  <a:pt x="4886" y="328"/>
                </a:lnTo>
                <a:lnTo>
                  <a:pt x="4886" y="330"/>
                </a:lnTo>
                <a:lnTo>
                  <a:pt x="4887" y="336"/>
                </a:lnTo>
                <a:lnTo>
                  <a:pt x="4887" y="337"/>
                </a:lnTo>
                <a:lnTo>
                  <a:pt x="4888" y="341"/>
                </a:lnTo>
                <a:lnTo>
                  <a:pt x="4889" y="342"/>
                </a:lnTo>
                <a:lnTo>
                  <a:pt x="4890" y="346"/>
                </a:lnTo>
                <a:lnTo>
                  <a:pt x="4890" y="346"/>
                </a:lnTo>
                <a:lnTo>
                  <a:pt x="4891" y="345"/>
                </a:lnTo>
                <a:lnTo>
                  <a:pt x="4891" y="348"/>
                </a:lnTo>
                <a:lnTo>
                  <a:pt x="4891" y="347"/>
                </a:lnTo>
                <a:lnTo>
                  <a:pt x="4893" y="349"/>
                </a:lnTo>
                <a:lnTo>
                  <a:pt x="4893" y="349"/>
                </a:lnTo>
                <a:lnTo>
                  <a:pt x="4893" y="349"/>
                </a:lnTo>
                <a:lnTo>
                  <a:pt x="4894" y="349"/>
                </a:lnTo>
                <a:lnTo>
                  <a:pt x="4894" y="349"/>
                </a:lnTo>
                <a:lnTo>
                  <a:pt x="4894" y="350"/>
                </a:lnTo>
                <a:lnTo>
                  <a:pt x="4896" y="349"/>
                </a:lnTo>
                <a:lnTo>
                  <a:pt x="4896" y="349"/>
                </a:lnTo>
                <a:lnTo>
                  <a:pt x="4897" y="350"/>
                </a:lnTo>
                <a:lnTo>
                  <a:pt x="4897" y="350"/>
                </a:lnTo>
                <a:lnTo>
                  <a:pt x="4898" y="349"/>
                </a:lnTo>
                <a:lnTo>
                  <a:pt x="4898" y="350"/>
                </a:lnTo>
                <a:lnTo>
                  <a:pt x="4898" y="350"/>
                </a:lnTo>
                <a:lnTo>
                  <a:pt x="4899" y="350"/>
                </a:lnTo>
                <a:lnTo>
                  <a:pt x="4900" y="338"/>
                </a:lnTo>
                <a:lnTo>
                  <a:pt x="4900" y="333"/>
                </a:lnTo>
                <a:lnTo>
                  <a:pt x="4901" y="290"/>
                </a:lnTo>
                <a:lnTo>
                  <a:pt x="4902" y="277"/>
                </a:lnTo>
                <a:lnTo>
                  <a:pt x="4903" y="208"/>
                </a:lnTo>
                <a:lnTo>
                  <a:pt x="4903" y="195"/>
                </a:lnTo>
                <a:lnTo>
                  <a:pt x="4904" y="158"/>
                </a:lnTo>
                <a:lnTo>
                  <a:pt x="4905" y="153"/>
                </a:lnTo>
                <a:lnTo>
                  <a:pt x="4905" y="142"/>
                </a:lnTo>
                <a:lnTo>
                  <a:pt x="4906" y="144"/>
                </a:lnTo>
                <a:lnTo>
                  <a:pt x="4906" y="145"/>
                </a:lnTo>
                <a:lnTo>
                  <a:pt x="4907" y="162"/>
                </a:lnTo>
                <a:lnTo>
                  <a:pt x="4907" y="167"/>
                </a:lnTo>
                <a:lnTo>
                  <a:pt x="4908" y="194"/>
                </a:lnTo>
                <a:lnTo>
                  <a:pt x="4909" y="200"/>
                </a:lnTo>
                <a:lnTo>
                  <a:pt x="4910" y="223"/>
                </a:lnTo>
                <a:lnTo>
                  <a:pt x="4910" y="227"/>
                </a:lnTo>
                <a:lnTo>
                  <a:pt x="4911" y="246"/>
                </a:lnTo>
                <a:lnTo>
                  <a:pt x="4912" y="249"/>
                </a:lnTo>
                <a:lnTo>
                  <a:pt x="4913" y="261"/>
                </a:lnTo>
                <a:lnTo>
                  <a:pt x="4913" y="264"/>
                </a:lnTo>
                <a:lnTo>
                  <a:pt x="4914" y="273"/>
                </a:lnTo>
                <a:lnTo>
                  <a:pt x="4915" y="275"/>
                </a:lnTo>
                <a:lnTo>
                  <a:pt x="4916" y="283"/>
                </a:lnTo>
                <a:lnTo>
                  <a:pt x="4916" y="285"/>
                </a:lnTo>
                <a:lnTo>
                  <a:pt x="4917" y="298"/>
                </a:lnTo>
                <a:lnTo>
                  <a:pt x="4917" y="300"/>
                </a:lnTo>
                <a:lnTo>
                  <a:pt x="4918" y="310"/>
                </a:lnTo>
                <a:lnTo>
                  <a:pt x="4919" y="311"/>
                </a:lnTo>
                <a:lnTo>
                  <a:pt x="4920" y="316"/>
                </a:lnTo>
                <a:lnTo>
                  <a:pt x="4920" y="315"/>
                </a:lnTo>
                <a:lnTo>
                  <a:pt x="4920" y="316"/>
                </a:lnTo>
                <a:lnTo>
                  <a:pt x="4921" y="313"/>
                </a:lnTo>
                <a:lnTo>
                  <a:pt x="4922" y="312"/>
                </a:lnTo>
                <a:lnTo>
                  <a:pt x="4923" y="306"/>
                </a:lnTo>
                <a:lnTo>
                  <a:pt x="4923" y="305"/>
                </a:lnTo>
                <a:lnTo>
                  <a:pt x="4924" y="297"/>
                </a:lnTo>
                <a:lnTo>
                  <a:pt x="4925" y="297"/>
                </a:lnTo>
                <a:lnTo>
                  <a:pt x="4926" y="293"/>
                </a:lnTo>
                <a:lnTo>
                  <a:pt x="4926" y="293"/>
                </a:lnTo>
                <a:lnTo>
                  <a:pt x="4926" y="293"/>
                </a:lnTo>
                <a:lnTo>
                  <a:pt x="4927" y="294"/>
                </a:lnTo>
                <a:lnTo>
                  <a:pt x="4927" y="294"/>
                </a:lnTo>
                <a:lnTo>
                  <a:pt x="4927" y="294"/>
                </a:lnTo>
                <a:lnTo>
                  <a:pt x="4929" y="301"/>
                </a:lnTo>
                <a:lnTo>
                  <a:pt x="4929" y="302"/>
                </a:lnTo>
                <a:lnTo>
                  <a:pt x="4930" y="310"/>
                </a:lnTo>
                <a:lnTo>
                  <a:pt x="4930" y="311"/>
                </a:lnTo>
                <a:lnTo>
                  <a:pt x="4931" y="321"/>
                </a:lnTo>
                <a:lnTo>
                  <a:pt x="4932" y="323"/>
                </a:lnTo>
                <a:lnTo>
                  <a:pt x="4933" y="331"/>
                </a:lnTo>
                <a:lnTo>
                  <a:pt x="4933" y="331"/>
                </a:lnTo>
                <a:lnTo>
                  <a:pt x="4934" y="338"/>
                </a:lnTo>
                <a:lnTo>
                  <a:pt x="4935" y="338"/>
                </a:lnTo>
                <a:lnTo>
                  <a:pt x="4935" y="341"/>
                </a:lnTo>
                <a:lnTo>
                  <a:pt x="4936" y="341"/>
                </a:lnTo>
                <a:lnTo>
                  <a:pt x="4936" y="343"/>
                </a:lnTo>
                <a:lnTo>
                  <a:pt x="4937" y="346"/>
                </a:lnTo>
                <a:lnTo>
                  <a:pt x="4937" y="346"/>
                </a:lnTo>
                <a:lnTo>
                  <a:pt x="4937" y="346"/>
                </a:lnTo>
                <a:lnTo>
                  <a:pt x="4939" y="350"/>
                </a:lnTo>
                <a:lnTo>
                  <a:pt x="4939" y="349"/>
                </a:lnTo>
                <a:lnTo>
                  <a:pt x="4939" y="350"/>
                </a:lnTo>
                <a:lnTo>
                  <a:pt x="4940" y="350"/>
                </a:lnTo>
                <a:lnTo>
                  <a:pt x="4940" y="350"/>
                </a:lnTo>
                <a:lnTo>
                  <a:pt x="4941" y="351"/>
                </a:lnTo>
                <a:lnTo>
                  <a:pt x="4942" y="351"/>
                </a:lnTo>
                <a:lnTo>
                  <a:pt x="4942" y="350"/>
                </a:lnTo>
                <a:lnTo>
                  <a:pt x="4943" y="352"/>
                </a:lnTo>
                <a:lnTo>
                  <a:pt x="4943" y="351"/>
                </a:lnTo>
                <a:lnTo>
                  <a:pt x="4943" y="351"/>
                </a:lnTo>
                <a:lnTo>
                  <a:pt x="4944" y="352"/>
                </a:lnTo>
                <a:lnTo>
                  <a:pt x="4944" y="352"/>
                </a:lnTo>
                <a:lnTo>
                  <a:pt x="4945" y="352"/>
                </a:lnTo>
                <a:lnTo>
                  <a:pt x="4945" y="352"/>
                </a:lnTo>
                <a:lnTo>
                  <a:pt x="4946" y="354"/>
                </a:lnTo>
                <a:lnTo>
                  <a:pt x="4946" y="353"/>
                </a:lnTo>
                <a:lnTo>
                  <a:pt x="4946" y="353"/>
                </a:lnTo>
                <a:lnTo>
                  <a:pt x="4947" y="349"/>
                </a:lnTo>
                <a:lnTo>
                  <a:pt x="4948" y="347"/>
                </a:lnTo>
                <a:lnTo>
                  <a:pt x="4949" y="321"/>
                </a:lnTo>
                <a:lnTo>
                  <a:pt x="4949" y="312"/>
                </a:lnTo>
                <a:lnTo>
                  <a:pt x="4950" y="245"/>
                </a:lnTo>
                <a:lnTo>
                  <a:pt x="4950" y="230"/>
                </a:lnTo>
                <a:lnTo>
                  <a:pt x="4951" y="179"/>
                </a:lnTo>
                <a:lnTo>
                  <a:pt x="4952" y="169"/>
                </a:lnTo>
                <a:lnTo>
                  <a:pt x="4953" y="140"/>
                </a:lnTo>
                <a:lnTo>
                  <a:pt x="4953" y="138"/>
                </a:lnTo>
                <a:lnTo>
                  <a:pt x="4953" y="137"/>
                </a:lnTo>
                <a:lnTo>
                  <a:pt x="4954" y="144"/>
                </a:lnTo>
                <a:lnTo>
                  <a:pt x="4955" y="147"/>
                </a:lnTo>
                <a:lnTo>
                  <a:pt x="4956" y="172"/>
                </a:lnTo>
                <a:lnTo>
                  <a:pt x="4956" y="178"/>
                </a:lnTo>
                <a:lnTo>
                  <a:pt x="4957" y="204"/>
                </a:lnTo>
                <a:lnTo>
                  <a:pt x="4958" y="210"/>
                </a:lnTo>
                <a:lnTo>
                  <a:pt x="4959" y="230"/>
                </a:lnTo>
                <a:lnTo>
                  <a:pt x="4959" y="232"/>
                </a:lnTo>
                <a:lnTo>
                  <a:pt x="4960" y="247"/>
                </a:lnTo>
                <a:lnTo>
                  <a:pt x="4960" y="249"/>
                </a:lnTo>
                <a:lnTo>
                  <a:pt x="4962" y="260"/>
                </a:lnTo>
                <a:lnTo>
                  <a:pt x="4962" y="262"/>
                </a:lnTo>
                <a:lnTo>
                  <a:pt x="4963" y="269"/>
                </a:lnTo>
                <a:lnTo>
                  <a:pt x="4963" y="270"/>
                </a:lnTo>
                <a:lnTo>
                  <a:pt x="4964" y="282"/>
                </a:lnTo>
                <a:lnTo>
                  <a:pt x="4965" y="285"/>
                </a:lnTo>
                <a:lnTo>
                  <a:pt x="4966" y="297"/>
                </a:lnTo>
                <a:lnTo>
                  <a:pt x="4966" y="299"/>
                </a:lnTo>
                <a:lnTo>
                  <a:pt x="4967" y="307"/>
                </a:lnTo>
                <a:lnTo>
                  <a:pt x="4967" y="307"/>
                </a:lnTo>
                <a:lnTo>
                  <a:pt x="4968" y="308"/>
                </a:lnTo>
                <a:lnTo>
                  <a:pt x="4969" y="311"/>
                </a:lnTo>
                <a:lnTo>
                  <a:pt x="4969" y="312"/>
                </a:lnTo>
                <a:lnTo>
                  <a:pt x="4970" y="309"/>
                </a:lnTo>
                <a:lnTo>
                  <a:pt x="4970" y="307"/>
                </a:lnTo>
                <a:lnTo>
                  <a:pt x="4972" y="302"/>
                </a:lnTo>
                <a:lnTo>
                  <a:pt x="4972" y="301"/>
                </a:lnTo>
                <a:lnTo>
                  <a:pt x="4973" y="296"/>
                </a:lnTo>
                <a:lnTo>
                  <a:pt x="4973" y="294"/>
                </a:lnTo>
                <a:lnTo>
                  <a:pt x="4974" y="292"/>
                </a:lnTo>
                <a:lnTo>
                  <a:pt x="4974" y="293"/>
                </a:lnTo>
                <a:lnTo>
                  <a:pt x="4975" y="292"/>
                </a:lnTo>
                <a:lnTo>
                  <a:pt x="4975" y="291"/>
                </a:lnTo>
                <a:lnTo>
                  <a:pt x="4976" y="293"/>
                </a:lnTo>
                <a:lnTo>
                  <a:pt x="4976" y="294"/>
                </a:lnTo>
                <a:lnTo>
                  <a:pt x="4977" y="301"/>
                </a:lnTo>
                <a:lnTo>
                  <a:pt x="4978" y="303"/>
                </a:lnTo>
                <a:lnTo>
                  <a:pt x="4979" y="312"/>
                </a:lnTo>
                <a:lnTo>
                  <a:pt x="4979" y="313"/>
                </a:lnTo>
                <a:lnTo>
                  <a:pt x="4980" y="323"/>
                </a:lnTo>
                <a:lnTo>
                  <a:pt x="4981" y="325"/>
                </a:lnTo>
                <a:lnTo>
                  <a:pt x="4982" y="331"/>
                </a:lnTo>
                <a:lnTo>
                  <a:pt x="4982" y="332"/>
                </a:lnTo>
                <a:lnTo>
                  <a:pt x="4983" y="338"/>
                </a:lnTo>
                <a:lnTo>
                  <a:pt x="4983" y="338"/>
                </a:lnTo>
                <a:lnTo>
                  <a:pt x="4984" y="343"/>
                </a:lnTo>
                <a:lnTo>
                  <a:pt x="4985" y="344"/>
                </a:lnTo>
                <a:lnTo>
                  <a:pt x="4986" y="347"/>
                </a:lnTo>
                <a:lnTo>
                  <a:pt x="4986" y="347"/>
                </a:lnTo>
                <a:lnTo>
                  <a:pt x="4987" y="349"/>
                </a:lnTo>
                <a:lnTo>
                  <a:pt x="4988" y="349"/>
                </a:lnTo>
                <a:lnTo>
                  <a:pt x="4988" y="349"/>
                </a:lnTo>
                <a:lnTo>
                  <a:pt x="4988" y="350"/>
                </a:lnTo>
                <a:lnTo>
                  <a:pt x="4989" y="349"/>
                </a:lnTo>
                <a:lnTo>
                  <a:pt x="4989" y="350"/>
                </a:lnTo>
                <a:lnTo>
                  <a:pt x="4990" y="351"/>
                </a:lnTo>
                <a:lnTo>
                  <a:pt x="4991" y="350"/>
                </a:lnTo>
                <a:lnTo>
                  <a:pt x="4991" y="351"/>
                </a:lnTo>
                <a:lnTo>
                  <a:pt x="4991" y="350"/>
                </a:lnTo>
                <a:lnTo>
                  <a:pt x="4992" y="351"/>
                </a:lnTo>
                <a:lnTo>
                  <a:pt x="4992" y="350"/>
                </a:lnTo>
                <a:lnTo>
                  <a:pt x="4992" y="350"/>
                </a:lnTo>
                <a:lnTo>
                  <a:pt x="4993" y="351"/>
                </a:lnTo>
                <a:lnTo>
                  <a:pt x="4993" y="351"/>
                </a:lnTo>
                <a:lnTo>
                  <a:pt x="4994" y="353"/>
                </a:lnTo>
                <a:lnTo>
                  <a:pt x="4995" y="353"/>
                </a:lnTo>
                <a:lnTo>
                  <a:pt x="4995" y="353"/>
                </a:lnTo>
                <a:lnTo>
                  <a:pt x="4995" y="353"/>
                </a:lnTo>
                <a:lnTo>
                  <a:pt x="4996" y="350"/>
                </a:lnTo>
                <a:lnTo>
                  <a:pt x="4996" y="347"/>
                </a:lnTo>
                <a:lnTo>
                  <a:pt x="4997" y="324"/>
                </a:lnTo>
                <a:lnTo>
                  <a:pt x="4998" y="316"/>
                </a:lnTo>
                <a:lnTo>
                  <a:pt x="4999" y="266"/>
                </a:lnTo>
                <a:lnTo>
                  <a:pt x="4999" y="251"/>
                </a:lnTo>
                <a:lnTo>
                  <a:pt x="5000" y="184"/>
                </a:lnTo>
                <a:lnTo>
                  <a:pt x="5001" y="174"/>
                </a:lnTo>
                <a:lnTo>
                  <a:pt x="5002" y="142"/>
                </a:lnTo>
                <a:lnTo>
                  <a:pt x="5002" y="140"/>
                </a:lnTo>
                <a:lnTo>
                  <a:pt x="5002" y="138"/>
                </a:lnTo>
                <a:lnTo>
                  <a:pt x="5003" y="142"/>
                </a:lnTo>
                <a:lnTo>
                  <a:pt x="5003" y="148"/>
                </a:lnTo>
                <a:lnTo>
                  <a:pt x="5005" y="171"/>
                </a:lnTo>
                <a:lnTo>
                  <a:pt x="5005" y="177"/>
                </a:lnTo>
                <a:lnTo>
                  <a:pt x="5006" y="204"/>
                </a:lnTo>
                <a:lnTo>
                  <a:pt x="5006" y="209"/>
                </a:lnTo>
                <a:lnTo>
                  <a:pt x="5007" y="232"/>
                </a:lnTo>
                <a:lnTo>
                  <a:pt x="5008" y="235"/>
                </a:lnTo>
                <a:lnTo>
                  <a:pt x="5009" y="249"/>
                </a:lnTo>
                <a:lnTo>
                  <a:pt x="5009" y="251"/>
                </a:lnTo>
                <a:lnTo>
                  <a:pt x="5010" y="263"/>
                </a:lnTo>
                <a:lnTo>
                  <a:pt x="5011" y="265"/>
                </a:lnTo>
                <a:lnTo>
                  <a:pt x="5012" y="271"/>
                </a:lnTo>
                <a:lnTo>
                  <a:pt x="5012" y="273"/>
                </a:lnTo>
                <a:lnTo>
                  <a:pt x="5013" y="284"/>
                </a:lnTo>
                <a:lnTo>
                  <a:pt x="5014" y="286"/>
                </a:lnTo>
                <a:lnTo>
                  <a:pt x="5015" y="299"/>
                </a:lnTo>
                <a:lnTo>
                  <a:pt x="5015" y="301"/>
                </a:lnTo>
                <a:lnTo>
                  <a:pt x="5016" y="310"/>
                </a:lnTo>
                <a:lnTo>
                  <a:pt x="5016" y="312"/>
                </a:lnTo>
                <a:lnTo>
                  <a:pt x="5017" y="315"/>
                </a:lnTo>
                <a:lnTo>
                  <a:pt x="5017" y="314"/>
                </a:lnTo>
                <a:lnTo>
                  <a:pt x="5018" y="314"/>
                </a:lnTo>
                <a:lnTo>
                  <a:pt x="5018" y="314"/>
                </a:lnTo>
                <a:lnTo>
                  <a:pt x="5019" y="311"/>
                </a:lnTo>
                <a:lnTo>
                  <a:pt x="5019" y="310"/>
                </a:lnTo>
                <a:lnTo>
                  <a:pt x="5020" y="304"/>
                </a:lnTo>
                <a:lnTo>
                  <a:pt x="5021" y="303"/>
                </a:lnTo>
                <a:lnTo>
                  <a:pt x="5022" y="297"/>
                </a:lnTo>
                <a:lnTo>
                  <a:pt x="5022" y="296"/>
                </a:lnTo>
                <a:lnTo>
                  <a:pt x="5023" y="293"/>
                </a:lnTo>
                <a:lnTo>
                  <a:pt x="5023" y="293"/>
                </a:lnTo>
                <a:lnTo>
                  <a:pt x="5023" y="293"/>
                </a:lnTo>
                <a:lnTo>
                  <a:pt x="5024" y="292"/>
                </a:lnTo>
                <a:lnTo>
                  <a:pt x="5025" y="293"/>
                </a:lnTo>
                <a:lnTo>
                  <a:pt x="5025" y="294"/>
                </a:lnTo>
                <a:lnTo>
                  <a:pt x="5026" y="300"/>
                </a:lnTo>
                <a:lnTo>
                  <a:pt x="5026" y="301"/>
                </a:lnTo>
                <a:lnTo>
                  <a:pt x="5027" y="310"/>
                </a:lnTo>
                <a:lnTo>
                  <a:pt x="5028" y="313"/>
                </a:lnTo>
                <a:lnTo>
                  <a:pt x="5029" y="323"/>
                </a:lnTo>
                <a:lnTo>
                  <a:pt x="5029" y="323"/>
                </a:lnTo>
                <a:lnTo>
                  <a:pt x="5030" y="330"/>
                </a:lnTo>
                <a:lnTo>
                  <a:pt x="5031" y="332"/>
                </a:lnTo>
                <a:lnTo>
                  <a:pt x="5032" y="339"/>
                </a:lnTo>
                <a:lnTo>
                  <a:pt x="5032" y="339"/>
                </a:lnTo>
                <a:lnTo>
                  <a:pt x="5033" y="342"/>
                </a:lnTo>
                <a:lnTo>
                  <a:pt x="5034" y="345"/>
                </a:lnTo>
                <a:lnTo>
                  <a:pt x="5035" y="348"/>
                </a:lnTo>
                <a:lnTo>
                  <a:pt x="5035" y="347"/>
                </a:lnTo>
                <a:lnTo>
                  <a:pt x="5035" y="347"/>
                </a:lnTo>
                <a:lnTo>
                  <a:pt x="5036" y="348"/>
                </a:lnTo>
                <a:lnTo>
                  <a:pt x="5036" y="348"/>
                </a:lnTo>
                <a:lnTo>
                  <a:pt x="5036" y="349"/>
                </a:lnTo>
                <a:lnTo>
                  <a:pt x="5036" y="349"/>
                </a:lnTo>
                <a:lnTo>
                  <a:pt x="5038" y="349"/>
                </a:lnTo>
                <a:lnTo>
                  <a:pt x="5038" y="349"/>
                </a:lnTo>
                <a:lnTo>
                  <a:pt x="5039" y="350"/>
                </a:lnTo>
                <a:lnTo>
                  <a:pt x="5039" y="350"/>
                </a:lnTo>
                <a:lnTo>
                  <a:pt x="5040" y="349"/>
                </a:lnTo>
                <a:lnTo>
                  <a:pt x="5041" y="350"/>
                </a:lnTo>
                <a:lnTo>
                  <a:pt x="5041" y="349"/>
                </a:lnTo>
                <a:lnTo>
                  <a:pt x="5041" y="351"/>
                </a:lnTo>
                <a:lnTo>
                  <a:pt x="5042" y="351"/>
                </a:lnTo>
                <a:lnTo>
                  <a:pt x="5042" y="350"/>
                </a:lnTo>
                <a:lnTo>
                  <a:pt x="5043" y="353"/>
                </a:lnTo>
                <a:lnTo>
                  <a:pt x="5044" y="352"/>
                </a:lnTo>
                <a:lnTo>
                  <a:pt x="5044" y="353"/>
                </a:lnTo>
                <a:lnTo>
                  <a:pt x="5045" y="350"/>
                </a:lnTo>
                <a:lnTo>
                  <a:pt x="5045" y="350"/>
                </a:lnTo>
                <a:lnTo>
                  <a:pt x="5045" y="349"/>
                </a:lnTo>
                <a:lnTo>
                  <a:pt x="5046" y="328"/>
                </a:lnTo>
                <a:lnTo>
                  <a:pt x="5046" y="321"/>
                </a:lnTo>
                <a:lnTo>
                  <a:pt x="5048" y="279"/>
                </a:lnTo>
                <a:lnTo>
                  <a:pt x="5048" y="266"/>
                </a:lnTo>
                <a:lnTo>
                  <a:pt x="5049" y="200"/>
                </a:lnTo>
                <a:lnTo>
                  <a:pt x="5049" y="189"/>
                </a:lnTo>
                <a:lnTo>
                  <a:pt x="5050" y="154"/>
                </a:lnTo>
                <a:lnTo>
                  <a:pt x="5051" y="151"/>
                </a:lnTo>
                <a:lnTo>
                  <a:pt x="5051" y="149"/>
                </a:lnTo>
                <a:lnTo>
                  <a:pt x="5052" y="153"/>
                </a:lnTo>
                <a:lnTo>
                  <a:pt x="5052" y="156"/>
                </a:lnTo>
                <a:lnTo>
                  <a:pt x="5053" y="182"/>
                </a:lnTo>
                <a:lnTo>
                  <a:pt x="5054" y="187"/>
                </a:lnTo>
                <a:lnTo>
                  <a:pt x="5055" y="214"/>
                </a:lnTo>
                <a:lnTo>
                  <a:pt x="5055" y="218"/>
                </a:lnTo>
                <a:lnTo>
                  <a:pt x="5056" y="241"/>
                </a:lnTo>
                <a:lnTo>
                  <a:pt x="5057" y="244"/>
                </a:lnTo>
                <a:lnTo>
                  <a:pt x="5058" y="259"/>
                </a:lnTo>
                <a:lnTo>
                  <a:pt x="5058" y="262"/>
                </a:lnTo>
                <a:lnTo>
                  <a:pt x="5059" y="273"/>
                </a:lnTo>
                <a:lnTo>
                  <a:pt x="5059" y="273"/>
                </a:lnTo>
                <a:lnTo>
                  <a:pt x="5060" y="283"/>
                </a:lnTo>
                <a:lnTo>
                  <a:pt x="5061" y="286"/>
                </a:lnTo>
                <a:lnTo>
                  <a:pt x="5062" y="296"/>
                </a:lnTo>
                <a:lnTo>
                  <a:pt x="5062" y="298"/>
                </a:lnTo>
                <a:lnTo>
                  <a:pt x="5063" y="311"/>
                </a:lnTo>
                <a:lnTo>
                  <a:pt x="5064" y="312"/>
                </a:lnTo>
                <a:lnTo>
                  <a:pt x="5065" y="317"/>
                </a:lnTo>
                <a:lnTo>
                  <a:pt x="5065" y="319"/>
                </a:lnTo>
                <a:lnTo>
                  <a:pt x="5066" y="317"/>
                </a:lnTo>
                <a:lnTo>
                  <a:pt x="5066" y="317"/>
                </a:lnTo>
                <a:lnTo>
                  <a:pt x="5067" y="316"/>
                </a:lnTo>
                <a:lnTo>
                  <a:pt x="5068" y="311"/>
                </a:lnTo>
                <a:lnTo>
                  <a:pt x="5068" y="308"/>
                </a:lnTo>
                <a:lnTo>
                  <a:pt x="5069" y="301"/>
                </a:lnTo>
                <a:lnTo>
                  <a:pt x="5069" y="298"/>
                </a:lnTo>
                <a:lnTo>
                  <a:pt x="5071" y="292"/>
                </a:lnTo>
                <a:lnTo>
                  <a:pt x="5071" y="290"/>
                </a:lnTo>
                <a:lnTo>
                  <a:pt x="5071" y="291"/>
                </a:lnTo>
                <a:lnTo>
                  <a:pt x="5072" y="290"/>
                </a:lnTo>
                <a:lnTo>
                  <a:pt x="5072" y="291"/>
                </a:lnTo>
                <a:lnTo>
                  <a:pt x="5072" y="290"/>
                </a:lnTo>
                <a:lnTo>
                  <a:pt x="5073" y="294"/>
                </a:lnTo>
                <a:lnTo>
                  <a:pt x="5074" y="296"/>
                </a:lnTo>
                <a:lnTo>
                  <a:pt x="5075" y="304"/>
                </a:lnTo>
                <a:lnTo>
                  <a:pt x="5075" y="306"/>
                </a:lnTo>
                <a:lnTo>
                  <a:pt x="5076" y="316"/>
                </a:lnTo>
                <a:lnTo>
                  <a:pt x="5077" y="318"/>
                </a:lnTo>
                <a:lnTo>
                  <a:pt x="5078" y="326"/>
                </a:lnTo>
                <a:lnTo>
                  <a:pt x="5078" y="328"/>
                </a:lnTo>
                <a:lnTo>
                  <a:pt x="5079" y="333"/>
                </a:lnTo>
                <a:lnTo>
                  <a:pt x="5079" y="333"/>
                </a:lnTo>
                <a:lnTo>
                  <a:pt x="5079" y="334"/>
                </a:lnTo>
                <a:lnTo>
                  <a:pt x="5081" y="340"/>
                </a:lnTo>
                <a:lnTo>
                  <a:pt x="5081" y="339"/>
                </a:lnTo>
                <a:lnTo>
                  <a:pt x="5082" y="343"/>
                </a:lnTo>
                <a:lnTo>
                  <a:pt x="5082" y="344"/>
                </a:lnTo>
                <a:lnTo>
                  <a:pt x="5083" y="345"/>
                </a:lnTo>
                <a:lnTo>
                  <a:pt x="5083" y="344"/>
                </a:lnTo>
                <a:lnTo>
                  <a:pt x="5084" y="345"/>
                </a:lnTo>
                <a:lnTo>
                  <a:pt x="5084" y="346"/>
                </a:lnTo>
                <a:lnTo>
                  <a:pt x="5085" y="345"/>
                </a:lnTo>
                <a:lnTo>
                  <a:pt x="5085" y="346"/>
                </a:lnTo>
                <a:lnTo>
                  <a:pt x="5085" y="347"/>
                </a:lnTo>
                <a:lnTo>
                  <a:pt x="5086" y="347"/>
                </a:lnTo>
                <a:lnTo>
                  <a:pt x="5086" y="347"/>
                </a:lnTo>
                <a:lnTo>
                  <a:pt x="5087" y="347"/>
                </a:lnTo>
                <a:lnTo>
                  <a:pt x="5087" y="346"/>
                </a:lnTo>
                <a:lnTo>
                  <a:pt x="5087" y="348"/>
                </a:lnTo>
                <a:lnTo>
                  <a:pt x="5088" y="348"/>
                </a:lnTo>
                <a:lnTo>
                  <a:pt x="5088" y="349"/>
                </a:lnTo>
                <a:lnTo>
                  <a:pt x="5088" y="347"/>
                </a:lnTo>
                <a:lnTo>
                  <a:pt x="5089" y="350"/>
                </a:lnTo>
                <a:lnTo>
                  <a:pt x="5089" y="349"/>
                </a:lnTo>
                <a:lnTo>
                  <a:pt x="5090" y="348"/>
                </a:lnTo>
                <a:lnTo>
                  <a:pt x="5091" y="350"/>
                </a:lnTo>
                <a:lnTo>
                  <a:pt x="5091" y="351"/>
                </a:lnTo>
                <a:lnTo>
                  <a:pt x="5092" y="345"/>
                </a:lnTo>
                <a:lnTo>
                  <a:pt x="5092" y="342"/>
                </a:lnTo>
                <a:lnTo>
                  <a:pt x="5093" y="315"/>
                </a:lnTo>
                <a:lnTo>
                  <a:pt x="5094" y="305"/>
                </a:lnTo>
                <a:lnTo>
                  <a:pt x="5095" y="252"/>
                </a:lnTo>
                <a:lnTo>
                  <a:pt x="5095" y="236"/>
                </a:lnTo>
                <a:lnTo>
                  <a:pt x="5096" y="174"/>
                </a:lnTo>
                <a:lnTo>
                  <a:pt x="5097" y="165"/>
                </a:lnTo>
                <a:lnTo>
                  <a:pt x="5098" y="140"/>
                </a:lnTo>
                <a:lnTo>
                  <a:pt x="5098" y="140"/>
                </a:lnTo>
                <a:lnTo>
                  <a:pt x="5099" y="150"/>
                </a:lnTo>
                <a:lnTo>
                  <a:pt x="5100" y="153"/>
                </a:lnTo>
                <a:lnTo>
                  <a:pt x="5101" y="181"/>
                </a:lnTo>
                <a:lnTo>
                  <a:pt x="5101" y="187"/>
                </a:lnTo>
                <a:lnTo>
                  <a:pt x="5102" y="212"/>
                </a:lnTo>
                <a:lnTo>
                  <a:pt x="5102" y="217"/>
                </a:lnTo>
                <a:lnTo>
                  <a:pt x="5104" y="237"/>
                </a:lnTo>
                <a:lnTo>
                  <a:pt x="5104" y="241"/>
                </a:lnTo>
                <a:lnTo>
                  <a:pt x="5105" y="253"/>
                </a:lnTo>
                <a:lnTo>
                  <a:pt x="5105" y="257"/>
                </a:lnTo>
                <a:lnTo>
                  <a:pt x="5106" y="266"/>
                </a:lnTo>
                <a:lnTo>
                  <a:pt x="5107" y="267"/>
                </a:lnTo>
                <a:lnTo>
                  <a:pt x="5108" y="275"/>
                </a:lnTo>
                <a:lnTo>
                  <a:pt x="5108" y="277"/>
                </a:lnTo>
                <a:lnTo>
                  <a:pt x="5109" y="291"/>
                </a:lnTo>
                <a:lnTo>
                  <a:pt x="5110" y="291"/>
                </a:lnTo>
                <a:lnTo>
                  <a:pt x="5111" y="302"/>
                </a:lnTo>
                <a:lnTo>
                  <a:pt x="5111" y="305"/>
                </a:lnTo>
                <a:lnTo>
                  <a:pt x="5112" y="312"/>
                </a:lnTo>
                <a:lnTo>
                  <a:pt x="5112" y="313"/>
                </a:lnTo>
                <a:lnTo>
                  <a:pt x="5113" y="314"/>
                </a:lnTo>
                <a:lnTo>
                  <a:pt x="5114" y="312"/>
                </a:lnTo>
                <a:lnTo>
                  <a:pt x="5114" y="313"/>
                </a:lnTo>
                <a:lnTo>
                  <a:pt x="5115" y="308"/>
                </a:lnTo>
                <a:lnTo>
                  <a:pt x="5115" y="307"/>
                </a:lnTo>
                <a:lnTo>
                  <a:pt x="5116" y="299"/>
                </a:lnTo>
                <a:lnTo>
                  <a:pt x="5117" y="298"/>
                </a:lnTo>
                <a:lnTo>
                  <a:pt x="5118" y="292"/>
                </a:lnTo>
                <a:lnTo>
                  <a:pt x="5118" y="292"/>
                </a:lnTo>
                <a:lnTo>
                  <a:pt x="5118" y="291"/>
                </a:lnTo>
                <a:lnTo>
                  <a:pt x="5119" y="289"/>
                </a:lnTo>
                <a:lnTo>
                  <a:pt x="5119" y="290"/>
                </a:lnTo>
                <a:lnTo>
                  <a:pt x="5120" y="290"/>
                </a:lnTo>
                <a:lnTo>
                  <a:pt x="5120" y="289"/>
                </a:lnTo>
                <a:lnTo>
                  <a:pt x="5121" y="294"/>
                </a:lnTo>
                <a:lnTo>
                  <a:pt x="5121" y="294"/>
                </a:lnTo>
                <a:lnTo>
                  <a:pt x="5122" y="301"/>
                </a:lnTo>
                <a:lnTo>
                  <a:pt x="5123" y="304"/>
                </a:lnTo>
                <a:lnTo>
                  <a:pt x="5124" y="312"/>
                </a:lnTo>
                <a:lnTo>
                  <a:pt x="5124" y="315"/>
                </a:lnTo>
                <a:lnTo>
                  <a:pt x="5125" y="323"/>
                </a:lnTo>
                <a:lnTo>
                  <a:pt x="5125" y="326"/>
                </a:lnTo>
                <a:lnTo>
                  <a:pt x="5126" y="332"/>
                </a:lnTo>
                <a:lnTo>
                  <a:pt x="5127" y="333"/>
                </a:lnTo>
                <a:lnTo>
                  <a:pt x="5128" y="337"/>
                </a:lnTo>
                <a:lnTo>
                  <a:pt x="5128" y="337"/>
                </a:lnTo>
                <a:lnTo>
                  <a:pt x="5128" y="339"/>
                </a:lnTo>
                <a:lnTo>
                  <a:pt x="5129" y="342"/>
                </a:lnTo>
                <a:lnTo>
                  <a:pt x="5130" y="344"/>
                </a:lnTo>
                <a:lnTo>
                  <a:pt x="5130" y="343"/>
                </a:lnTo>
                <a:lnTo>
                  <a:pt x="5131" y="345"/>
                </a:lnTo>
                <a:lnTo>
                  <a:pt x="5131" y="345"/>
                </a:lnTo>
                <a:lnTo>
                  <a:pt x="5132" y="347"/>
                </a:lnTo>
                <a:lnTo>
                  <a:pt x="5133" y="346"/>
                </a:lnTo>
                <a:lnTo>
                  <a:pt x="5133" y="348"/>
                </a:lnTo>
                <a:lnTo>
                  <a:pt x="5134" y="347"/>
                </a:lnTo>
                <a:lnTo>
                  <a:pt x="5134" y="348"/>
                </a:lnTo>
                <a:lnTo>
                  <a:pt x="5134" y="346"/>
                </a:lnTo>
                <a:lnTo>
                  <a:pt x="5135" y="347"/>
                </a:lnTo>
                <a:lnTo>
                  <a:pt x="5135" y="347"/>
                </a:lnTo>
                <a:lnTo>
                  <a:pt x="5135" y="347"/>
                </a:lnTo>
                <a:lnTo>
                  <a:pt x="5136" y="349"/>
                </a:lnTo>
                <a:lnTo>
                  <a:pt x="5136" y="349"/>
                </a:lnTo>
                <a:lnTo>
                  <a:pt x="5137" y="347"/>
                </a:lnTo>
                <a:lnTo>
                  <a:pt x="5138" y="350"/>
                </a:lnTo>
                <a:lnTo>
                  <a:pt x="5138" y="349"/>
                </a:lnTo>
                <a:lnTo>
                  <a:pt x="5138" y="351"/>
                </a:lnTo>
                <a:lnTo>
                  <a:pt x="5139" y="350"/>
                </a:lnTo>
                <a:lnTo>
                  <a:pt x="5139" y="352"/>
                </a:lnTo>
                <a:lnTo>
                  <a:pt x="5139" y="351"/>
                </a:lnTo>
                <a:lnTo>
                  <a:pt x="5140" y="349"/>
                </a:lnTo>
                <a:lnTo>
                  <a:pt x="5141" y="335"/>
                </a:lnTo>
                <a:lnTo>
                  <a:pt x="5141" y="328"/>
                </a:lnTo>
                <a:lnTo>
                  <a:pt x="5142" y="276"/>
                </a:lnTo>
                <a:lnTo>
                  <a:pt x="5143" y="261"/>
                </a:lnTo>
                <a:lnTo>
                  <a:pt x="5144" y="203"/>
                </a:lnTo>
                <a:lnTo>
                  <a:pt x="5144" y="190"/>
                </a:lnTo>
                <a:lnTo>
                  <a:pt x="5145" y="143"/>
                </a:lnTo>
                <a:lnTo>
                  <a:pt x="5145" y="139"/>
                </a:lnTo>
                <a:lnTo>
                  <a:pt x="5146" y="132"/>
                </a:lnTo>
                <a:lnTo>
                  <a:pt x="5147" y="132"/>
                </a:lnTo>
                <a:lnTo>
                  <a:pt x="5147" y="135"/>
                </a:lnTo>
                <a:lnTo>
                  <a:pt x="5148" y="155"/>
                </a:lnTo>
                <a:lnTo>
                  <a:pt x="5148" y="158"/>
                </a:lnTo>
                <a:lnTo>
                  <a:pt x="5149" y="187"/>
                </a:lnTo>
                <a:lnTo>
                  <a:pt x="5150" y="193"/>
                </a:lnTo>
                <a:lnTo>
                  <a:pt x="5151" y="217"/>
                </a:lnTo>
                <a:lnTo>
                  <a:pt x="5151" y="222"/>
                </a:lnTo>
                <a:lnTo>
                  <a:pt x="5152" y="239"/>
                </a:lnTo>
                <a:lnTo>
                  <a:pt x="5153" y="240"/>
                </a:lnTo>
                <a:lnTo>
                  <a:pt x="5154" y="253"/>
                </a:lnTo>
                <a:lnTo>
                  <a:pt x="5154" y="255"/>
                </a:lnTo>
                <a:lnTo>
                  <a:pt x="5155" y="262"/>
                </a:lnTo>
                <a:lnTo>
                  <a:pt x="5155" y="265"/>
                </a:lnTo>
                <a:lnTo>
                  <a:pt x="5157" y="273"/>
                </a:lnTo>
                <a:lnTo>
                  <a:pt x="5157" y="277"/>
                </a:lnTo>
                <a:lnTo>
                  <a:pt x="5158" y="289"/>
                </a:lnTo>
                <a:lnTo>
                  <a:pt x="5158" y="291"/>
                </a:lnTo>
                <a:lnTo>
                  <a:pt x="5159" y="302"/>
                </a:lnTo>
                <a:lnTo>
                  <a:pt x="5160" y="304"/>
                </a:lnTo>
                <a:lnTo>
                  <a:pt x="5161" y="309"/>
                </a:lnTo>
                <a:lnTo>
                  <a:pt x="5161" y="309"/>
                </a:lnTo>
                <a:lnTo>
                  <a:pt x="5162" y="310"/>
                </a:lnTo>
                <a:lnTo>
                  <a:pt x="5162" y="307"/>
                </a:lnTo>
                <a:lnTo>
                  <a:pt x="5163" y="307"/>
                </a:lnTo>
                <a:lnTo>
                  <a:pt x="5164" y="302"/>
                </a:lnTo>
                <a:lnTo>
                  <a:pt x="5164" y="300"/>
                </a:lnTo>
                <a:lnTo>
                  <a:pt x="5165" y="294"/>
                </a:lnTo>
                <a:lnTo>
                  <a:pt x="5166" y="292"/>
                </a:lnTo>
                <a:lnTo>
                  <a:pt x="5167" y="290"/>
                </a:lnTo>
                <a:lnTo>
                  <a:pt x="5167" y="290"/>
                </a:lnTo>
                <a:lnTo>
                  <a:pt x="5168" y="289"/>
                </a:lnTo>
                <a:lnTo>
                  <a:pt x="5168" y="290"/>
                </a:lnTo>
                <a:lnTo>
                  <a:pt x="5168" y="290"/>
                </a:lnTo>
                <a:lnTo>
                  <a:pt x="5168" y="290"/>
                </a:lnTo>
                <a:lnTo>
                  <a:pt x="5169" y="295"/>
                </a:lnTo>
                <a:lnTo>
                  <a:pt x="5170" y="296"/>
                </a:lnTo>
                <a:lnTo>
                  <a:pt x="5171" y="305"/>
                </a:lnTo>
                <a:lnTo>
                  <a:pt x="5171" y="306"/>
                </a:lnTo>
                <a:lnTo>
                  <a:pt x="5172" y="314"/>
                </a:lnTo>
                <a:lnTo>
                  <a:pt x="5173" y="316"/>
                </a:lnTo>
                <a:lnTo>
                  <a:pt x="5174" y="324"/>
                </a:lnTo>
                <a:lnTo>
                  <a:pt x="5174" y="326"/>
                </a:lnTo>
                <a:lnTo>
                  <a:pt x="5175" y="333"/>
                </a:lnTo>
                <a:lnTo>
                  <a:pt x="5176" y="333"/>
                </a:lnTo>
                <a:lnTo>
                  <a:pt x="5177" y="339"/>
                </a:lnTo>
                <a:lnTo>
                  <a:pt x="5177" y="338"/>
                </a:lnTo>
                <a:lnTo>
                  <a:pt x="5178" y="341"/>
                </a:lnTo>
                <a:lnTo>
                  <a:pt x="5178" y="342"/>
                </a:lnTo>
                <a:lnTo>
                  <a:pt x="5179" y="343"/>
                </a:lnTo>
                <a:lnTo>
                  <a:pt x="5180" y="343"/>
                </a:lnTo>
                <a:lnTo>
                  <a:pt x="5180" y="344"/>
                </a:lnTo>
                <a:lnTo>
                  <a:pt x="5180" y="346"/>
                </a:lnTo>
                <a:lnTo>
                  <a:pt x="5181" y="346"/>
                </a:lnTo>
                <a:lnTo>
                  <a:pt x="5181" y="346"/>
                </a:lnTo>
                <a:lnTo>
                  <a:pt x="5182" y="345"/>
                </a:lnTo>
                <a:lnTo>
                  <a:pt x="5182" y="347"/>
                </a:lnTo>
                <a:lnTo>
                  <a:pt x="5182" y="346"/>
                </a:lnTo>
                <a:lnTo>
                  <a:pt x="5183" y="345"/>
                </a:lnTo>
                <a:lnTo>
                  <a:pt x="5183" y="345"/>
                </a:lnTo>
                <a:lnTo>
                  <a:pt x="5183" y="346"/>
                </a:lnTo>
                <a:lnTo>
                  <a:pt x="5184" y="345"/>
                </a:lnTo>
                <a:lnTo>
                  <a:pt x="5184" y="346"/>
                </a:lnTo>
                <a:lnTo>
                  <a:pt x="5185" y="348"/>
                </a:lnTo>
                <a:lnTo>
                  <a:pt x="5185" y="347"/>
                </a:lnTo>
                <a:lnTo>
                  <a:pt x="5186" y="347"/>
                </a:lnTo>
                <a:lnTo>
                  <a:pt x="5187" y="349"/>
                </a:lnTo>
                <a:lnTo>
                  <a:pt x="5187" y="350"/>
                </a:lnTo>
                <a:lnTo>
                  <a:pt x="5187" y="350"/>
                </a:lnTo>
                <a:lnTo>
                  <a:pt x="5188" y="346"/>
                </a:lnTo>
                <a:lnTo>
                  <a:pt x="5188" y="344"/>
                </a:lnTo>
                <a:lnTo>
                  <a:pt x="5190" y="318"/>
                </a:lnTo>
                <a:lnTo>
                  <a:pt x="5190" y="309"/>
                </a:lnTo>
                <a:lnTo>
                  <a:pt x="5191" y="257"/>
                </a:lnTo>
                <a:lnTo>
                  <a:pt x="5191" y="243"/>
                </a:lnTo>
                <a:lnTo>
                  <a:pt x="5192" y="172"/>
                </a:lnTo>
                <a:lnTo>
                  <a:pt x="5193" y="162"/>
                </a:lnTo>
                <a:lnTo>
                  <a:pt x="5194" y="130"/>
                </a:lnTo>
                <a:lnTo>
                  <a:pt x="5194" y="128"/>
                </a:lnTo>
                <a:lnTo>
                  <a:pt x="5194" y="128"/>
                </a:lnTo>
                <a:lnTo>
                  <a:pt x="5195" y="134"/>
                </a:lnTo>
                <a:lnTo>
                  <a:pt x="5196" y="138"/>
                </a:lnTo>
                <a:lnTo>
                  <a:pt x="5197" y="164"/>
                </a:lnTo>
                <a:lnTo>
                  <a:pt x="5197" y="170"/>
                </a:lnTo>
                <a:lnTo>
                  <a:pt x="5198" y="199"/>
                </a:lnTo>
                <a:lnTo>
                  <a:pt x="5199" y="204"/>
                </a:lnTo>
                <a:lnTo>
                  <a:pt x="5200" y="227"/>
                </a:lnTo>
                <a:lnTo>
                  <a:pt x="5200" y="232"/>
                </a:lnTo>
                <a:lnTo>
                  <a:pt x="5201" y="245"/>
                </a:lnTo>
                <a:lnTo>
                  <a:pt x="5201" y="249"/>
                </a:lnTo>
                <a:lnTo>
                  <a:pt x="5202" y="260"/>
                </a:lnTo>
                <a:lnTo>
                  <a:pt x="5203" y="261"/>
                </a:lnTo>
                <a:lnTo>
                  <a:pt x="5204" y="267"/>
                </a:lnTo>
                <a:lnTo>
                  <a:pt x="5204" y="269"/>
                </a:lnTo>
                <a:lnTo>
                  <a:pt x="5205" y="280"/>
                </a:lnTo>
                <a:lnTo>
                  <a:pt x="5206" y="282"/>
                </a:lnTo>
                <a:lnTo>
                  <a:pt x="5207" y="294"/>
                </a:lnTo>
                <a:lnTo>
                  <a:pt x="5207" y="298"/>
                </a:lnTo>
                <a:lnTo>
                  <a:pt x="5208" y="308"/>
                </a:lnTo>
                <a:lnTo>
                  <a:pt x="5209" y="308"/>
                </a:lnTo>
                <a:lnTo>
                  <a:pt x="5210" y="311"/>
                </a:lnTo>
                <a:lnTo>
                  <a:pt x="5210" y="311"/>
                </a:lnTo>
                <a:lnTo>
                  <a:pt x="5210" y="310"/>
                </a:lnTo>
                <a:lnTo>
                  <a:pt x="5211" y="306"/>
                </a:lnTo>
                <a:lnTo>
                  <a:pt x="5211" y="305"/>
                </a:lnTo>
                <a:lnTo>
                  <a:pt x="5213" y="300"/>
                </a:lnTo>
                <a:lnTo>
                  <a:pt x="5213" y="298"/>
                </a:lnTo>
                <a:lnTo>
                  <a:pt x="5214" y="291"/>
                </a:lnTo>
                <a:lnTo>
                  <a:pt x="5214" y="289"/>
                </a:lnTo>
                <a:lnTo>
                  <a:pt x="5215" y="287"/>
                </a:lnTo>
                <a:lnTo>
                  <a:pt x="5215" y="287"/>
                </a:lnTo>
                <a:lnTo>
                  <a:pt x="5216" y="286"/>
                </a:lnTo>
                <a:lnTo>
                  <a:pt x="5216" y="287"/>
                </a:lnTo>
                <a:lnTo>
                  <a:pt x="5217" y="287"/>
                </a:lnTo>
                <a:lnTo>
                  <a:pt x="5217" y="290"/>
                </a:lnTo>
                <a:lnTo>
                  <a:pt x="5218" y="297"/>
                </a:lnTo>
                <a:lnTo>
                  <a:pt x="5219" y="298"/>
                </a:lnTo>
                <a:lnTo>
                  <a:pt x="5220" y="306"/>
                </a:lnTo>
                <a:lnTo>
                  <a:pt x="5220" y="308"/>
                </a:lnTo>
                <a:lnTo>
                  <a:pt x="5221" y="319"/>
                </a:lnTo>
                <a:lnTo>
                  <a:pt x="5221" y="320"/>
                </a:lnTo>
                <a:lnTo>
                  <a:pt x="5223" y="326"/>
                </a:lnTo>
                <a:lnTo>
                  <a:pt x="5223" y="328"/>
                </a:lnTo>
                <a:lnTo>
                  <a:pt x="5224" y="335"/>
                </a:lnTo>
                <a:lnTo>
                  <a:pt x="5224" y="336"/>
                </a:lnTo>
                <a:lnTo>
                  <a:pt x="5225" y="338"/>
                </a:lnTo>
                <a:lnTo>
                  <a:pt x="5225" y="338"/>
                </a:lnTo>
                <a:lnTo>
                  <a:pt x="5226" y="340"/>
                </a:lnTo>
                <a:lnTo>
                  <a:pt x="5226" y="342"/>
                </a:lnTo>
                <a:lnTo>
                  <a:pt x="5227" y="342"/>
                </a:lnTo>
                <a:lnTo>
                  <a:pt x="5227" y="343"/>
                </a:lnTo>
                <a:lnTo>
                  <a:pt x="5227" y="342"/>
                </a:lnTo>
                <a:lnTo>
                  <a:pt x="5228" y="344"/>
                </a:lnTo>
                <a:lnTo>
                  <a:pt x="5229" y="344"/>
                </a:lnTo>
                <a:lnTo>
                  <a:pt x="5229" y="345"/>
                </a:lnTo>
                <a:lnTo>
                  <a:pt x="5230" y="345"/>
                </a:lnTo>
                <a:lnTo>
                  <a:pt x="5230" y="344"/>
                </a:lnTo>
                <a:lnTo>
                  <a:pt x="5231" y="345"/>
                </a:lnTo>
                <a:lnTo>
                  <a:pt x="5231" y="343"/>
                </a:lnTo>
                <a:lnTo>
                  <a:pt x="5232" y="345"/>
                </a:lnTo>
                <a:lnTo>
                  <a:pt x="5232" y="343"/>
                </a:lnTo>
                <a:lnTo>
                  <a:pt x="5232" y="345"/>
                </a:lnTo>
                <a:lnTo>
                  <a:pt x="5233" y="344"/>
                </a:lnTo>
                <a:lnTo>
                  <a:pt x="5233" y="345"/>
                </a:lnTo>
                <a:lnTo>
                  <a:pt x="5234" y="346"/>
                </a:lnTo>
                <a:lnTo>
                  <a:pt x="5234" y="346"/>
                </a:lnTo>
                <a:lnTo>
                  <a:pt x="5234" y="347"/>
                </a:lnTo>
                <a:lnTo>
                  <a:pt x="5235" y="346"/>
                </a:lnTo>
                <a:lnTo>
                  <a:pt x="5235" y="349"/>
                </a:lnTo>
                <a:lnTo>
                  <a:pt x="5235" y="348"/>
                </a:lnTo>
                <a:lnTo>
                  <a:pt x="5236" y="347"/>
                </a:lnTo>
                <a:lnTo>
                  <a:pt x="5237" y="338"/>
                </a:lnTo>
                <a:lnTo>
                  <a:pt x="5237" y="333"/>
                </a:lnTo>
                <a:lnTo>
                  <a:pt x="5238" y="299"/>
                </a:lnTo>
                <a:lnTo>
                  <a:pt x="5239" y="286"/>
                </a:lnTo>
                <a:lnTo>
                  <a:pt x="5240" y="231"/>
                </a:lnTo>
                <a:lnTo>
                  <a:pt x="5240" y="218"/>
                </a:lnTo>
                <a:lnTo>
                  <a:pt x="5241" y="161"/>
                </a:lnTo>
                <a:lnTo>
                  <a:pt x="5242" y="154"/>
                </a:lnTo>
                <a:lnTo>
                  <a:pt x="5243" y="137"/>
                </a:lnTo>
                <a:lnTo>
                  <a:pt x="5243" y="138"/>
                </a:lnTo>
                <a:lnTo>
                  <a:pt x="5244" y="152"/>
                </a:lnTo>
                <a:lnTo>
                  <a:pt x="5244" y="159"/>
                </a:lnTo>
                <a:lnTo>
                  <a:pt x="5245" y="188"/>
                </a:lnTo>
                <a:lnTo>
                  <a:pt x="5246" y="194"/>
                </a:lnTo>
                <a:lnTo>
                  <a:pt x="5247" y="220"/>
                </a:lnTo>
                <a:lnTo>
                  <a:pt x="5247" y="227"/>
                </a:lnTo>
                <a:lnTo>
                  <a:pt x="5248" y="246"/>
                </a:lnTo>
                <a:lnTo>
                  <a:pt x="5249" y="250"/>
                </a:lnTo>
                <a:lnTo>
                  <a:pt x="5250" y="263"/>
                </a:lnTo>
                <a:lnTo>
                  <a:pt x="5250" y="264"/>
                </a:lnTo>
                <a:lnTo>
                  <a:pt x="5251" y="272"/>
                </a:lnTo>
                <a:lnTo>
                  <a:pt x="5252" y="274"/>
                </a:lnTo>
                <a:lnTo>
                  <a:pt x="5253" y="283"/>
                </a:lnTo>
                <a:lnTo>
                  <a:pt x="5253" y="285"/>
                </a:lnTo>
                <a:lnTo>
                  <a:pt x="5254" y="297"/>
                </a:lnTo>
                <a:lnTo>
                  <a:pt x="5254" y="300"/>
                </a:lnTo>
                <a:lnTo>
                  <a:pt x="5256" y="309"/>
                </a:lnTo>
                <a:lnTo>
                  <a:pt x="5256" y="310"/>
                </a:lnTo>
                <a:lnTo>
                  <a:pt x="5257" y="312"/>
                </a:lnTo>
                <a:lnTo>
                  <a:pt x="5257" y="312"/>
                </a:lnTo>
                <a:lnTo>
                  <a:pt x="5257" y="312"/>
                </a:lnTo>
                <a:lnTo>
                  <a:pt x="5258" y="309"/>
                </a:lnTo>
                <a:lnTo>
                  <a:pt x="5259" y="308"/>
                </a:lnTo>
                <a:lnTo>
                  <a:pt x="5260" y="300"/>
                </a:lnTo>
                <a:lnTo>
                  <a:pt x="5260" y="299"/>
                </a:lnTo>
                <a:lnTo>
                  <a:pt x="5261" y="291"/>
                </a:lnTo>
                <a:lnTo>
                  <a:pt x="5262" y="289"/>
                </a:lnTo>
                <a:lnTo>
                  <a:pt x="5263" y="284"/>
                </a:lnTo>
                <a:lnTo>
                  <a:pt x="5263" y="284"/>
                </a:lnTo>
                <a:lnTo>
                  <a:pt x="5263" y="283"/>
                </a:lnTo>
                <a:lnTo>
                  <a:pt x="5264" y="284"/>
                </a:lnTo>
                <a:lnTo>
                  <a:pt x="5264" y="284"/>
                </a:lnTo>
                <a:lnTo>
                  <a:pt x="5264" y="284"/>
                </a:lnTo>
                <a:lnTo>
                  <a:pt x="5266" y="292"/>
                </a:lnTo>
                <a:lnTo>
                  <a:pt x="5266" y="294"/>
                </a:lnTo>
                <a:lnTo>
                  <a:pt x="5267" y="302"/>
                </a:lnTo>
                <a:lnTo>
                  <a:pt x="5267" y="305"/>
                </a:lnTo>
                <a:lnTo>
                  <a:pt x="5268" y="315"/>
                </a:lnTo>
                <a:lnTo>
                  <a:pt x="5269" y="317"/>
                </a:lnTo>
                <a:lnTo>
                  <a:pt x="5270" y="325"/>
                </a:lnTo>
                <a:lnTo>
                  <a:pt x="5270" y="326"/>
                </a:lnTo>
                <a:lnTo>
                  <a:pt x="5271" y="333"/>
                </a:lnTo>
                <a:lnTo>
                  <a:pt x="5272" y="334"/>
                </a:lnTo>
                <a:lnTo>
                  <a:pt x="5273" y="337"/>
                </a:lnTo>
                <a:lnTo>
                  <a:pt x="5273" y="337"/>
                </a:lnTo>
                <a:lnTo>
                  <a:pt x="5273" y="338"/>
                </a:lnTo>
                <a:lnTo>
                  <a:pt x="5274" y="340"/>
                </a:lnTo>
                <a:lnTo>
                  <a:pt x="5274" y="340"/>
                </a:lnTo>
                <a:lnTo>
                  <a:pt x="5275" y="341"/>
                </a:lnTo>
                <a:lnTo>
                  <a:pt x="5276" y="342"/>
                </a:lnTo>
                <a:lnTo>
                  <a:pt x="5276" y="341"/>
                </a:lnTo>
                <a:lnTo>
                  <a:pt x="5277" y="343"/>
                </a:lnTo>
                <a:lnTo>
                  <a:pt x="5277" y="343"/>
                </a:lnTo>
                <a:lnTo>
                  <a:pt x="5277" y="342"/>
                </a:lnTo>
                <a:lnTo>
                  <a:pt x="5278" y="345"/>
                </a:lnTo>
                <a:lnTo>
                  <a:pt x="5278" y="342"/>
                </a:lnTo>
                <a:lnTo>
                  <a:pt x="5279" y="343"/>
                </a:lnTo>
                <a:lnTo>
                  <a:pt x="5279" y="343"/>
                </a:lnTo>
                <a:lnTo>
                  <a:pt x="5280" y="343"/>
                </a:lnTo>
                <a:lnTo>
                  <a:pt x="5280" y="343"/>
                </a:lnTo>
                <a:lnTo>
                  <a:pt x="5281" y="345"/>
                </a:lnTo>
                <a:lnTo>
                  <a:pt x="5282" y="345"/>
                </a:lnTo>
                <a:lnTo>
                  <a:pt x="5282" y="346"/>
                </a:lnTo>
                <a:lnTo>
                  <a:pt x="5283" y="345"/>
                </a:lnTo>
                <a:lnTo>
                  <a:pt x="5283" y="343"/>
                </a:lnTo>
                <a:lnTo>
                  <a:pt x="5284" y="325"/>
                </a:lnTo>
                <a:lnTo>
                  <a:pt x="5285" y="320"/>
                </a:lnTo>
                <a:lnTo>
                  <a:pt x="5286" y="265"/>
                </a:lnTo>
                <a:lnTo>
                  <a:pt x="5286" y="251"/>
                </a:lnTo>
                <a:lnTo>
                  <a:pt x="5287" y="191"/>
                </a:lnTo>
                <a:lnTo>
                  <a:pt x="5287" y="180"/>
                </a:lnTo>
                <a:lnTo>
                  <a:pt x="5289" y="138"/>
                </a:lnTo>
                <a:lnTo>
                  <a:pt x="5289" y="133"/>
                </a:lnTo>
                <a:lnTo>
                  <a:pt x="5289" y="129"/>
                </a:lnTo>
                <a:lnTo>
                  <a:pt x="5290" y="131"/>
                </a:lnTo>
                <a:lnTo>
                  <a:pt x="5290" y="133"/>
                </a:lnTo>
                <a:lnTo>
                  <a:pt x="5291" y="156"/>
                </a:lnTo>
                <a:lnTo>
                  <a:pt x="5292" y="161"/>
                </a:lnTo>
                <a:lnTo>
                  <a:pt x="5293" y="191"/>
                </a:lnTo>
                <a:lnTo>
                  <a:pt x="5293" y="196"/>
                </a:lnTo>
                <a:lnTo>
                  <a:pt x="5294" y="222"/>
                </a:lnTo>
                <a:lnTo>
                  <a:pt x="5295" y="225"/>
                </a:lnTo>
                <a:lnTo>
                  <a:pt x="5296" y="243"/>
                </a:lnTo>
                <a:lnTo>
                  <a:pt x="5296" y="246"/>
                </a:lnTo>
                <a:lnTo>
                  <a:pt x="5297" y="258"/>
                </a:lnTo>
                <a:lnTo>
                  <a:pt x="5297" y="259"/>
                </a:lnTo>
                <a:lnTo>
                  <a:pt x="5299" y="267"/>
                </a:lnTo>
                <a:lnTo>
                  <a:pt x="5299" y="268"/>
                </a:lnTo>
                <a:lnTo>
                  <a:pt x="5300" y="279"/>
                </a:lnTo>
                <a:lnTo>
                  <a:pt x="5300" y="281"/>
                </a:lnTo>
                <a:lnTo>
                  <a:pt x="5301" y="293"/>
                </a:lnTo>
                <a:lnTo>
                  <a:pt x="5302" y="295"/>
                </a:lnTo>
                <a:lnTo>
                  <a:pt x="5303" y="304"/>
                </a:lnTo>
                <a:lnTo>
                  <a:pt x="5303" y="305"/>
                </a:lnTo>
                <a:lnTo>
                  <a:pt x="5304" y="308"/>
                </a:lnTo>
                <a:lnTo>
                  <a:pt x="5304" y="307"/>
                </a:lnTo>
                <a:lnTo>
                  <a:pt x="5305" y="307"/>
                </a:lnTo>
                <a:lnTo>
                  <a:pt x="5305" y="308"/>
                </a:lnTo>
                <a:lnTo>
                  <a:pt x="5306" y="304"/>
                </a:lnTo>
                <a:lnTo>
                  <a:pt x="5306" y="304"/>
                </a:lnTo>
                <a:lnTo>
                  <a:pt x="5307" y="297"/>
                </a:lnTo>
                <a:lnTo>
                  <a:pt x="5308" y="295"/>
                </a:lnTo>
                <a:lnTo>
                  <a:pt x="5309" y="289"/>
                </a:lnTo>
                <a:lnTo>
                  <a:pt x="5309" y="287"/>
                </a:lnTo>
                <a:lnTo>
                  <a:pt x="5310" y="284"/>
                </a:lnTo>
                <a:lnTo>
                  <a:pt x="5310" y="285"/>
                </a:lnTo>
                <a:lnTo>
                  <a:pt x="5311" y="286"/>
                </a:lnTo>
                <a:lnTo>
                  <a:pt x="5312" y="286"/>
                </a:lnTo>
                <a:lnTo>
                  <a:pt x="5313" y="293"/>
                </a:lnTo>
                <a:lnTo>
                  <a:pt x="5313" y="294"/>
                </a:lnTo>
                <a:lnTo>
                  <a:pt x="5314" y="304"/>
                </a:lnTo>
                <a:lnTo>
                  <a:pt x="5315" y="307"/>
                </a:lnTo>
                <a:lnTo>
                  <a:pt x="5316" y="315"/>
                </a:lnTo>
                <a:lnTo>
                  <a:pt x="5316" y="316"/>
                </a:lnTo>
                <a:lnTo>
                  <a:pt x="5317" y="325"/>
                </a:lnTo>
                <a:lnTo>
                  <a:pt x="5318" y="326"/>
                </a:lnTo>
                <a:lnTo>
                  <a:pt x="5319" y="332"/>
                </a:lnTo>
                <a:lnTo>
                  <a:pt x="5319" y="333"/>
                </a:lnTo>
                <a:lnTo>
                  <a:pt x="5320" y="337"/>
                </a:lnTo>
                <a:lnTo>
                  <a:pt x="5320" y="337"/>
                </a:lnTo>
                <a:lnTo>
                  <a:pt x="5322" y="340"/>
                </a:lnTo>
                <a:lnTo>
                  <a:pt x="5322" y="340"/>
                </a:lnTo>
                <a:lnTo>
                  <a:pt x="5322" y="342"/>
                </a:lnTo>
                <a:lnTo>
                  <a:pt x="5323" y="342"/>
                </a:lnTo>
                <a:lnTo>
                  <a:pt x="5323" y="340"/>
                </a:lnTo>
                <a:lnTo>
                  <a:pt x="5324" y="343"/>
                </a:lnTo>
                <a:lnTo>
                  <a:pt x="5324" y="342"/>
                </a:lnTo>
                <a:lnTo>
                  <a:pt x="5325" y="342"/>
                </a:lnTo>
                <a:lnTo>
                  <a:pt x="5325" y="343"/>
                </a:lnTo>
                <a:lnTo>
                  <a:pt x="5326" y="343"/>
                </a:lnTo>
                <a:lnTo>
                  <a:pt x="5326" y="342"/>
                </a:lnTo>
                <a:lnTo>
                  <a:pt x="5327" y="345"/>
                </a:lnTo>
                <a:lnTo>
                  <a:pt x="5327" y="343"/>
                </a:lnTo>
                <a:lnTo>
                  <a:pt x="5328" y="344"/>
                </a:lnTo>
                <a:lnTo>
                  <a:pt x="5329" y="345"/>
                </a:lnTo>
                <a:lnTo>
                  <a:pt x="5329" y="345"/>
                </a:lnTo>
                <a:lnTo>
                  <a:pt x="5330" y="347"/>
                </a:lnTo>
                <a:lnTo>
                  <a:pt x="5330" y="346"/>
                </a:lnTo>
                <a:lnTo>
                  <a:pt x="5330" y="345"/>
                </a:lnTo>
                <a:lnTo>
                  <a:pt x="5332" y="333"/>
                </a:lnTo>
                <a:lnTo>
                  <a:pt x="5332" y="326"/>
                </a:lnTo>
                <a:lnTo>
                  <a:pt x="5333" y="277"/>
                </a:lnTo>
                <a:lnTo>
                  <a:pt x="5333" y="263"/>
                </a:lnTo>
                <a:lnTo>
                  <a:pt x="5334" y="203"/>
                </a:lnTo>
                <a:lnTo>
                  <a:pt x="5334" y="188"/>
                </a:lnTo>
                <a:lnTo>
                  <a:pt x="5336" y="137"/>
                </a:lnTo>
                <a:lnTo>
                  <a:pt x="5336" y="132"/>
                </a:lnTo>
                <a:lnTo>
                  <a:pt x="5337" y="123"/>
                </a:lnTo>
                <a:lnTo>
                  <a:pt x="5337" y="124"/>
                </a:lnTo>
                <a:lnTo>
                  <a:pt x="5338" y="125"/>
                </a:lnTo>
                <a:lnTo>
                  <a:pt x="5339" y="144"/>
                </a:lnTo>
                <a:lnTo>
                  <a:pt x="5339" y="150"/>
                </a:lnTo>
                <a:lnTo>
                  <a:pt x="5340" y="179"/>
                </a:lnTo>
                <a:lnTo>
                  <a:pt x="5341" y="184"/>
                </a:lnTo>
                <a:lnTo>
                  <a:pt x="5342" y="210"/>
                </a:lnTo>
                <a:lnTo>
                  <a:pt x="5342" y="214"/>
                </a:lnTo>
                <a:lnTo>
                  <a:pt x="5343" y="233"/>
                </a:lnTo>
                <a:lnTo>
                  <a:pt x="5343" y="236"/>
                </a:lnTo>
                <a:lnTo>
                  <a:pt x="5344" y="248"/>
                </a:lnTo>
                <a:lnTo>
                  <a:pt x="5345" y="250"/>
                </a:lnTo>
                <a:lnTo>
                  <a:pt x="5346" y="260"/>
                </a:lnTo>
                <a:lnTo>
                  <a:pt x="5346" y="260"/>
                </a:lnTo>
                <a:lnTo>
                  <a:pt x="5347" y="269"/>
                </a:lnTo>
                <a:lnTo>
                  <a:pt x="5348" y="270"/>
                </a:lnTo>
                <a:lnTo>
                  <a:pt x="5349" y="282"/>
                </a:lnTo>
                <a:lnTo>
                  <a:pt x="5349" y="284"/>
                </a:lnTo>
                <a:lnTo>
                  <a:pt x="5350" y="296"/>
                </a:lnTo>
                <a:lnTo>
                  <a:pt x="5351" y="298"/>
                </a:lnTo>
                <a:lnTo>
                  <a:pt x="5352" y="302"/>
                </a:lnTo>
                <a:lnTo>
                  <a:pt x="5352" y="304"/>
                </a:lnTo>
                <a:lnTo>
                  <a:pt x="5353" y="302"/>
                </a:lnTo>
                <a:lnTo>
                  <a:pt x="5353" y="303"/>
                </a:lnTo>
                <a:lnTo>
                  <a:pt x="5353" y="302"/>
                </a:lnTo>
                <a:lnTo>
                  <a:pt x="5354" y="298"/>
                </a:lnTo>
                <a:lnTo>
                  <a:pt x="5355" y="296"/>
                </a:lnTo>
                <a:lnTo>
                  <a:pt x="5356" y="290"/>
                </a:lnTo>
                <a:lnTo>
                  <a:pt x="5356" y="289"/>
                </a:lnTo>
                <a:lnTo>
                  <a:pt x="5357" y="284"/>
                </a:lnTo>
                <a:lnTo>
                  <a:pt x="5358" y="284"/>
                </a:lnTo>
                <a:lnTo>
                  <a:pt x="5358" y="284"/>
                </a:lnTo>
                <a:lnTo>
                  <a:pt x="5359" y="284"/>
                </a:lnTo>
                <a:lnTo>
                  <a:pt x="5359" y="284"/>
                </a:lnTo>
                <a:lnTo>
                  <a:pt x="5360" y="289"/>
                </a:lnTo>
                <a:lnTo>
                  <a:pt x="5361" y="291"/>
                </a:lnTo>
                <a:lnTo>
                  <a:pt x="5362" y="298"/>
                </a:lnTo>
                <a:lnTo>
                  <a:pt x="5362" y="300"/>
                </a:lnTo>
                <a:lnTo>
                  <a:pt x="5363" y="309"/>
                </a:lnTo>
                <a:lnTo>
                  <a:pt x="5363" y="313"/>
                </a:lnTo>
                <a:lnTo>
                  <a:pt x="5365" y="320"/>
                </a:lnTo>
                <a:lnTo>
                  <a:pt x="5365" y="320"/>
                </a:lnTo>
                <a:lnTo>
                  <a:pt x="5366" y="326"/>
                </a:lnTo>
                <a:lnTo>
                  <a:pt x="5366" y="328"/>
                </a:lnTo>
                <a:lnTo>
                  <a:pt x="5367" y="333"/>
                </a:lnTo>
                <a:lnTo>
                  <a:pt x="5367" y="332"/>
                </a:lnTo>
                <a:lnTo>
                  <a:pt x="5368" y="334"/>
                </a:lnTo>
                <a:lnTo>
                  <a:pt x="5369" y="337"/>
                </a:lnTo>
                <a:lnTo>
                  <a:pt x="5369" y="337"/>
                </a:lnTo>
                <a:lnTo>
                  <a:pt x="5370" y="339"/>
                </a:lnTo>
                <a:lnTo>
                  <a:pt x="5371" y="341"/>
                </a:lnTo>
                <a:lnTo>
                  <a:pt x="5371" y="340"/>
                </a:lnTo>
                <a:lnTo>
                  <a:pt x="5371" y="341"/>
                </a:lnTo>
                <a:lnTo>
                  <a:pt x="5372" y="341"/>
                </a:lnTo>
                <a:lnTo>
                  <a:pt x="5372" y="341"/>
                </a:lnTo>
                <a:lnTo>
                  <a:pt x="5372" y="342"/>
                </a:lnTo>
                <a:lnTo>
                  <a:pt x="5373" y="341"/>
                </a:lnTo>
                <a:lnTo>
                  <a:pt x="5373" y="341"/>
                </a:lnTo>
                <a:lnTo>
                  <a:pt x="5375" y="342"/>
                </a:lnTo>
                <a:lnTo>
                  <a:pt x="5375" y="341"/>
                </a:lnTo>
                <a:lnTo>
                  <a:pt x="5376" y="343"/>
                </a:lnTo>
                <a:lnTo>
                  <a:pt x="5376" y="344"/>
                </a:lnTo>
                <a:lnTo>
                  <a:pt x="5376" y="343"/>
                </a:lnTo>
                <a:lnTo>
                  <a:pt x="5377" y="345"/>
                </a:lnTo>
                <a:lnTo>
                  <a:pt x="5377" y="344"/>
                </a:lnTo>
                <a:lnTo>
                  <a:pt x="5378" y="346"/>
                </a:lnTo>
                <a:lnTo>
                  <a:pt x="5379" y="343"/>
                </a:lnTo>
                <a:lnTo>
                  <a:pt x="5379" y="342"/>
                </a:lnTo>
                <a:lnTo>
                  <a:pt x="5380" y="324"/>
                </a:lnTo>
                <a:lnTo>
                  <a:pt x="5381" y="315"/>
                </a:lnTo>
                <a:lnTo>
                  <a:pt x="5382" y="254"/>
                </a:lnTo>
                <a:lnTo>
                  <a:pt x="5382" y="241"/>
                </a:lnTo>
                <a:lnTo>
                  <a:pt x="5383" y="182"/>
                </a:lnTo>
                <a:lnTo>
                  <a:pt x="5384" y="169"/>
                </a:lnTo>
                <a:lnTo>
                  <a:pt x="5385" y="130"/>
                </a:lnTo>
                <a:lnTo>
                  <a:pt x="5385" y="127"/>
                </a:lnTo>
                <a:lnTo>
                  <a:pt x="5385" y="123"/>
                </a:lnTo>
                <a:lnTo>
                  <a:pt x="5386" y="127"/>
                </a:lnTo>
                <a:lnTo>
                  <a:pt x="5386" y="130"/>
                </a:lnTo>
                <a:lnTo>
                  <a:pt x="5387" y="155"/>
                </a:lnTo>
                <a:lnTo>
                  <a:pt x="5388" y="161"/>
                </a:lnTo>
                <a:lnTo>
                  <a:pt x="5389" y="190"/>
                </a:lnTo>
                <a:lnTo>
                  <a:pt x="5389" y="194"/>
                </a:lnTo>
                <a:lnTo>
                  <a:pt x="5390" y="217"/>
                </a:lnTo>
                <a:lnTo>
                  <a:pt x="5391" y="222"/>
                </a:lnTo>
                <a:lnTo>
                  <a:pt x="5392" y="238"/>
                </a:lnTo>
                <a:lnTo>
                  <a:pt x="5392" y="241"/>
                </a:lnTo>
                <a:lnTo>
                  <a:pt x="5393" y="253"/>
                </a:lnTo>
                <a:lnTo>
                  <a:pt x="5394" y="255"/>
                </a:lnTo>
                <a:lnTo>
                  <a:pt x="5395" y="262"/>
                </a:lnTo>
                <a:lnTo>
                  <a:pt x="5395" y="264"/>
                </a:lnTo>
                <a:lnTo>
                  <a:pt x="5396" y="273"/>
                </a:lnTo>
                <a:lnTo>
                  <a:pt x="5396" y="277"/>
                </a:lnTo>
                <a:lnTo>
                  <a:pt x="5398" y="289"/>
                </a:lnTo>
                <a:lnTo>
                  <a:pt x="5398" y="291"/>
                </a:lnTo>
                <a:lnTo>
                  <a:pt x="5399" y="301"/>
                </a:lnTo>
                <a:lnTo>
                  <a:pt x="5399" y="302"/>
                </a:lnTo>
                <a:lnTo>
                  <a:pt x="5400" y="304"/>
                </a:lnTo>
                <a:lnTo>
                  <a:pt x="5400" y="304"/>
                </a:lnTo>
                <a:lnTo>
                  <a:pt x="5401" y="304"/>
                </a:lnTo>
                <a:lnTo>
                  <a:pt x="5401" y="306"/>
                </a:lnTo>
                <a:lnTo>
                  <a:pt x="5401" y="302"/>
                </a:lnTo>
                <a:lnTo>
                  <a:pt x="5402" y="302"/>
                </a:lnTo>
                <a:lnTo>
                  <a:pt x="5402" y="301"/>
                </a:lnTo>
                <a:lnTo>
                  <a:pt x="5403" y="294"/>
                </a:lnTo>
                <a:lnTo>
                  <a:pt x="5404" y="293"/>
                </a:lnTo>
                <a:lnTo>
                  <a:pt x="5405" y="285"/>
                </a:lnTo>
                <a:lnTo>
                  <a:pt x="5405" y="285"/>
                </a:lnTo>
                <a:lnTo>
                  <a:pt x="5406" y="281"/>
                </a:lnTo>
                <a:lnTo>
                  <a:pt x="5406" y="281"/>
                </a:lnTo>
                <a:lnTo>
                  <a:pt x="5406" y="281"/>
                </a:lnTo>
                <a:lnTo>
                  <a:pt x="5408" y="282"/>
                </a:lnTo>
                <a:lnTo>
                  <a:pt x="5408" y="282"/>
                </a:lnTo>
                <a:lnTo>
                  <a:pt x="5409" y="290"/>
                </a:lnTo>
                <a:lnTo>
                  <a:pt x="5409" y="291"/>
                </a:lnTo>
                <a:lnTo>
                  <a:pt x="5410" y="301"/>
                </a:lnTo>
                <a:lnTo>
                  <a:pt x="5411" y="302"/>
                </a:lnTo>
                <a:lnTo>
                  <a:pt x="5412" y="311"/>
                </a:lnTo>
                <a:lnTo>
                  <a:pt x="5412" y="313"/>
                </a:lnTo>
                <a:lnTo>
                  <a:pt x="5413" y="321"/>
                </a:lnTo>
                <a:lnTo>
                  <a:pt x="5414" y="323"/>
                </a:lnTo>
                <a:lnTo>
                  <a:pt x="5415" y="328"/>
                </a:lnTo>
                <a:lnTo>
                  <a:pt x="5415" y="329"/>
                </a:lnTo>
                <a:lnTo>
                  <a:pt x="5416" y="334"/>
                </a:lnTo>
                <a:lnTo>
                  <a:pt x="5417" y="334"/>
                </a:lnTo>
                <a:lnTo>
                  <a:pt x="5418" y="336"/>
                </a:lnTo>
                <a:lnTo>
                  <a:pt x="5418" y="337"/>
                </a:lnTo>
                <a:lnTo>
                  <a:pt x="5418" y="336"/>
                </a:lnTo>
                <a:lnTo>
                  <a:pt x="5419" y="338"/>
                </a:lnTo>
                <a:lnTo>
                  <a:pt x="5419" y="338"/>
                </a:lnTo>
                <a:lnTo>
                  <a:pt x="5419" y="338"/>
                </a:lnTo>
                <a:lnTo>
                  <a:pt x="5420" y="338"/>
                </a:lnTo>
                <a:lnTo>
                  <a:pt x="5420" y="338"/>
                </a:lnTo>
                <a:lnTo>
                  <a:pt x="5421" y="338"/>
                </a:lnTo>
                <a:lnTo>
                  <a:pt x="5421" y="338"/>
                </a:lnTo>
                <a:lnTo>
                  <a:pt x="5422" y="339"/>
                </a:lnTo>
                <a:lnTo>
                  <a:pt x="5422" y="338"/>
                </a:lnTo>
                <a:lnTo>
                  <a:pt x="5423" y="340"/>
                </a:lnTo>
                <a:lnTo>
                  <a:pt x="5423" y="339"/>
                </a:lnTo>
                <a:lnTo>
                  <a:pt x="5424" y="339"/>
                </a:lnTo>
                <a:lnTo>
                  <a:pt x="5425" y="341"/>
                </a:lnTo>
                <a:lnTo>
                  <a:pt x="5425" y="341"/>
                </a:lnTo>
                <a:lnTo>
                  <a:pt x="5426" y="343"/>
                </a:lnTo>
                <a:lnTo>
                  <a:pt x="5426" y="343"/>
                </a:lnTo>
                <a:lnTo>
                  <a:pt x="5427" y="344"/>
                </a:lnTo>
                <a:lnTo>
                  <a:pt x="5428" y="340"/>
                </a:lnTo>
                <a:lnTo>
                  <a:pt x="5428" y="338"/>
                </a:lnTo>
                <a:lnTo>
                  <a:pt x="5429" y="315"/>
                </a:lnTo>
                <a:lnTo>
                  <a:pt x="5429" y="306"/>
                </a:lnTo>
                <a:lnTo>
                  <a:pt x="5431" y="263"/>
                </a:lnTo>
                <a:lnTo>
                  <a:pt x="5431" y="248"/>
                </a:lnTo>
                <a:lnTo>
                  <a:pt x="5432" y="180"/>
                </a:lnTo>
                <a:lnTo>
                  <a:pt x="5432" y="169"/>
                </a:lnTo>
                <a:lnTo>
                  <a:pt x="5433" y="139"/>
                </a:lnTo>
                <a:lnTo>
                  <a:pt x="5434" y="136"/>
                </a:lnTo>
                <a:lnTo>
                  <a:pt x="5434" y="136"/>
                </a:lnTo>
                <a:lnTo>
                  <a:pt x="5435" y="143"/>
                </a:lnTo>
                <a:lnTo>
                  <a:pt x="5435" y="147"/>
                </a:lnTo>
                <a:lnTo>
                  <a:pt x="5436" y="175"/>
                </a:lnTo>
                <a:lnTo>
                  <a:pt x="5437" y="181"/>
                </a:lnTo>
                <a:lnTo>
                  <a:pt x="5438" y="211"/>
                </a:lnTo>
                <a:lnTo>
                  <a:pt x="5438" y="215"/>
                </a:lnTo>
                <a:lnTo>
                  <a:pt x="5439" y="236"/>
                </a:lnTo>
                <a:lnTo>
                  <a:pt x="5439" y="241"/>
                </a:lnTo>
                <a:lnTo>
                  <a:pt x="5441" y="255"/>
                </a:lnTo>
                <a:lnTo>
                  <a:pt x="5441" y="256"/>
                </a:lnTo>
                <a:lnTo>
                  <a:pt x="5442" y="266"/>
                </a:lnTo>
                <a:lnTo>
                  <a:pt x="5442" y="267"/>
                </a:lnTo>
                <a:lnTo>
                  <a:pt x="5443" y="274"/>
                </a:lnTo>
                <a:lnTo>
                  <a:pt x="5444" y="276"/>
                </a:lnTo>
                <a:lnTo>
                  <a:pt x="5445" y="287"/>
                </a:lnTo>
                <a:lnTo>
                  <a:pt x="5445" y="290"/>
                </a:lnTo>
                <a:lnTo>
                  <a:pt x="5446" y="299"/>
                </a:lnTo>
                <a:lnTo>
                  <a:pt x="5447" y="300"/>
                </a:lnTo>
                <a:lnTo>
                  <a:pt x="5448" y="306"/>
                </a:lnTo>
                <a:lnTo>
                  <a:pt x="5448" y="306"/>
                </a:lnTo>
                <a:lnTo>
                  <a:pt x="5449" y="304"/>
                </a:lnTo>
                <a:lnTo>
                  <a:pt x="5450" y="304"/>
                </a:lnTo>
                <a:lnTo>
                  <a:pt x="5451" y="297"/>
                </a:lnTo>
                <a:lnTo>
                  <a:pt x="5451" y="295"/>
                </a:lnTo>
                <a:lnTo>
                  <a:pt x="5452" y="285"/>
                </a:lnTo>
                <a:lnTo>
                  <a:pt x="5452" y="284"/>
                </a:lnTo>
                <a:lnTo>
                  <a:pt x="5453" y="277"/>
                </a:lnTo>
                <a:lnTo>
                  <a:pt x="5454" y="277"/>
                </a:lnTo>
                <a:lnTo>
                  <a:pt x="5455" y="274"/>
                </a:lnTo>
                <a:lnTo>
                  <a:pt x="5455" y="276"/>
                </a:lnTo>
                <a:lnTo>
                  <a:pt x="5456" y="279"/>
                </a:lnTo>
                <a:lnTo>
                  <a:pt x="5457" y="282"/>
                </a:lnTo>
                <a:lnTo>
                  <a:pt x="5458" y="291"/>
                </a:lnTo>
                <a:lnTo>
                  <a:pt x="5458" y="294"/>
                </a:lnTo>
                <a:lnTo>
                  <a:pt x="5459" y="304"/>
                </a:lnTo>
                <a:lnTo>
                  <a:pt x="5460" y="306"/>
                </a:lnTo>
                <a:lnTo>
                  <a:pt x="5461" y="315"/>
                </a:lnTo>
                <a:lnTo>
                  <a:pt x="5461" y="316"/>
                </a:lnTo>
                <a:lnTo>
                  <a:pt x="5462" y="323"/>
                </a:lnTo>
                <a:lnTo>
                  <a:pt x="5462" y="324"/>
                </a:lnTo>
                <a:lnTo>
                  <a:pt x="5463" y="328"/>
                </a:lnTo>
                <a:lnTo>
                  <a:pt x="5463" y="328"/>
                </a:lnTo>
                <a:lnTo>
                  <a:pt x="5464" y="330"/>
                </a:lnTo>
                <a:lnTo>
                  <a:pt x="5465" y="332"/>
                </a:lnTo>
                <a:lnTo>
                  <a:pt x="5465" y="331"/>
                </a:lnTo>
                <a:lnTo>
                  <a:pt x="5466" y="334"/>
                </a:lnTo>
                <a:lnTo>
                  <a:pt x="5466" y="333"/>
                </a:lnTo>
                <a:lnTo>
                  <a:pt x="5466" y="334"/>
                </a:lnTo>
                <a:lnTo>
                  <a:pt x="5467" y="334"/>
                </a:lnTo>
                <a:lnTo>
                  <a:pt x="5467" y="333"/>
                </a:lnTo>
                <a:lnTo>
                  <a:pt x="5468" y="334"/>
                </a:lnTo>
                <a:lnTo>
                  <a:pt x="5468" y="334"/>
                </a:lnTo>
                <a:lnTo>
                  <a:pt x="5469" y="336"/>
                </a:lnTo>
                <a:lnTo>
                  <a:pt x="5469" y="336"/>
                </a:lnTo>
                <a:lnTo>
                  <a:pt x="5470" y="334"/>
                </a:lnTo>
                <a:lnTo>
                  <a:pt x="5470" y="336"/>
                </a:lnTo>
                <a:lnTo>
                  <a:pt x="5471" y="335"/>
                </a:lnTo>
                <a:lnTo>
                  <a:pt x="5471" y="336"/>
                </a:lnTo>
                <a:lnTo>
                  <a:pt x="5472" y="338"/>
                </a:lnTo>
                <a:lnTo>
                  <a:pt x="5472" y="338"/>
                </a:lnTo>
                <a:lnTo>
                  <a:pt x="5472" y="338"/>
                </a:lnTo>
                <a:lnTo>
                  <a:pt x="5472" y="337"/>
                </a:lnTo>
                <a:lnTo>
                  <a:pt x="5473" y="338"/>
                </a:lnTo>
                <a:lnTo>
                  <a:pt x="5474" y="338"/>
                </a:lnTo>
                <a:lnTo>
                  <a:pt x="5474" y="339"/>
                </a:lnTo>
                <a:lnTo>
                  <a:pt x="5475" y="329"/>
                </a:lnTo>
                <a:lnTo>
                  <a:pt x="5475" y="326"/>
                </a:lnTo>
                <a:lnTo>
                  <a:pt x="5476" y="293"/>
                </a:lnTo>
                <a:lnTo>
                  <a:pt x="5477" y="281"/>
                </a:lnTo>
                <a:lnTo>
                  <a:pt x="5478" y="209"/>
                </a:lnTo>
                <a:lnTo>
                  <a:pt x="5478" y="197"/>
                </a:lnTo>
                <a:lnTo>
                  <a:pt x="5479" y="150"/>
                </a:lnTo>
                <a:lnTo>
                  <a:pt x="5480" y="142"/>
                </a:lnTo>
                <a:lnTo>
                  <a:pt x="5481" y="123"/>
                </a:lnTo>
                <a:lnTo>
                  <a:pt x="5481" y="124"/>
                </a:lnTo>
                <a:lnTo>
                  <a:pt x="5482" y="138"/>
                </a:lnTo>
                <a:lnTo>
                  <a:pt x="5482" y="142"/>
                </a:lnTo>
                <a:lnTo>
                  <a:pt x="5484" y="171"/>
                </a:lnTo>
                <a:lnTo>
                  <a:pt x="5484" y="177"/>
                </a:lnTo>
                <a:lnTo>
                  <a:pt x="5485" y="205"/>
                </a:lnTo>
                <a:lnTo>
                  <a:pt x="5485" y="209"/>
                </a:lnTo>
                <a:lnTo>
                  <a:pt x="5486" y="229"/>
                </a:lnTo>
                <a:lnTo>
                  <a:pt x="5487" y="232"/>
                </a:lnTo>
                <a:lnTo>
                  <a:pt x="5488" y="247"/>
                </a:lnTo>
                <a:lnTo>
                  <a:pt x="5488" y="249"/>
                </a:lnTo>
                <a:lnTo>
                  <a:pt x="5489" y="258"/>
                </a:lnTo>
                <a:lnTo>
                  <a:pt x="5490" y="261"/>
                </a:lnTo>
                <a:lnTo>
                  <a:pt x="5491" y="268"/>
                </a:lnTo>
                <a:lnTo>
                  <a:pt x="5491" y="270"/>
                </a:lnTo>
                <a:lnTo>
                  <a:pt x="5492" y="282"/>
                </a:lnTo>
                <a:lnTo>
                  <a:pt x="5493" y="284"/>
                </a:lnTo>
                <a:lnTo>
                  <a:pt x="5494" y="294"/>
                </a:lnTo>
                <a:lnTo>
                  <a:pt x="5494" y="296"/>
                </a:lnTo>
                <a:lnTo>
                  <a:pt x="5495" y="300"/>
                </a:lnTo>
                <a:lnTo>
                  <a:pt x="5495" y="300"/>
                </a:lnTo>
                <a:lnTo>
                  <a:pt x="5495" y="300"/>
                </a:lnTo>
                <a:lnTo>
                  <a:pt x="5496" y="298"/>
                </a:lnTo>
                <a:lnTo>
                  <a:pt x="5496" y="299"/>
                </a:lnTo>
                <a:lnTo>
                  <a:pt x="5497" y="297"/>
                </a:lnTo>
                <a:lnTo>
                  <a:pt x="5498" y="291"/>
                </a:lnTo>
                <a:lnTo>
                  <a:pt x="5498" y="290"/>
                </a:lnTo>
                <a:lnTo>
                  <a:pt x="5499" y="282"/>
                </a:lnTo>
                <a:lnTo>
                  <a:pt x="5500" y="281"/>
                </a:lnTo>
                <a:lnTo>
                  <a:pt x="5501" y="275"/>
                </a:lnTo>
                <a:lnTo>
                  <a:pt x="5501" y="276"/>
                </a:lnTo>
                <a:lnTo>
                  <a:pt x="5502" y="274"/>
                </a:lnTo>
                <a:lnTo>
                  <a:pt x="5502" y="278"/>
                </a:lnTo>
                <a:lnTo>
                  <a:pt x="5503" y="277"/>
                </a:lnTo>
                <a:lnTo>
                  <a:pt x="5504" y="282"/>
                </a:lnTo>
                <a:lnTo>
                  <a:pt x="5504" y="283"/>
                </a:lnTo>
                <a:lnTo>
                  <a:pt x="5505" y="293"/>
                </a:lnTo>
                <a:lnTo>
                  <a:pt x="5505" y="295"/>
                </a:lnTo>
                <a:lnTo>
                  <a:pt x="5507" y="306"/>
                </a:lnTo>
                <a:lnTo>
                  <a:pt x="5507" y="307"/>
                </a:lnTo>
                <a:lnTo>
                  <a:pt x="5508" y="315"/>
                </a:lnTo>
                <a:lnTo>
                  <a:pt x="5508" y="316"/>
                </a:lnTo>
                <a:lnTo>
                  <a:pt x="5509" y="323"/>
                </a:lnTo>
                <a:lnTo>
                  <a:pt x="5510" y="323"/>
                </a:lnTo>
                <a:lnTo>
                  <a:pt x="5511" y="328"/>
                </a:lnTo>
                <a:lnTo>
                  <a:pt x="5511" y="327"/>
                </a:lnTo>
                <a:lnTo>
                  <a:pt x="5511" y="327"/>
                </a:lnTo>
                <a:lnTo>
                  <a:pt x="5512" y="331"/>
                </a:lnTo>
                <a:lnTo>
                  <a:pt x="5512" y="331"/>
                </a:lnTo>
                <a:lnTo>
                  <a:pt x="5513" y="333"/>
                </a:lnTo>
                <a:lnTo>
                  <a:pt x="5513" y="333"/>
                </a:lnTo>
                <a:lnTo>
                  <a:pt x="5514" y="333"/>
                </a:lnTo>
                <a:lnTo>
                  <a:pt x="5514" y="333"/>
                </a:lnTo>
                <a:lnTo>
                  <a:pt x="5515" y="334"/>
                </a:lnTo>
                <a:lnTo>
                  <a:pt x="5515" y="333"/>
                </a:lnTo>
                <a:lnTo>
                  <a:pt x="5515" y="336"/>
                </a:lnTo>
                <a:lnTo>
                  <a:pt x="5516" y="334"/>
                </a:lnTo>
                <a:lnTo>
                  <a:pt x="5517" y="334"/>
                </a:lnTo>
                <a:lnTo>
                  <a:pt x="5517" y="334"/>
                </a:lnTo>
                <a:lnTo>
                  <a:pt x="5518" y="336"/>
                </a:lnTo>
                <a:lnTo>
                  <a:pt x="5518" y="335"/>
                </a:lnTo>
                <a:lnTo>
                  <a:pt x="5518" y="334"/>
                </a:lnTo>
                <a:lnTo>
                  <a:pt x="5519" y="336"/>
                </a:lnTo>
                <a:lnTo>
                  <a:pt x="5520" y="337"/>
                </a:lnTo>
                <a:lnTo>
                  <a:pt x="5521" y="338"/>
                </a:lnTo>
                <a:lnTo>
                  <a:pt x="5521" y="338"/>
                </a:lnTo>
                <a:lnTo>
                  <a:pt x="5521" y="337"/>
                </a:lnTo>
                <a:lnTo>
                  <a:pt x="5522" y="328"/>
                </a:lnTo>
                <a:lnTo>
                  <a:pt x="5523" y="323"/>
                </a:lnTo>
                <a:lnTo>
                  <a:pt x="5524" y="284"/>
                </a:lnTo>
                <a:lnTo>
                  <a:pt x="5524" y="272"/>
                </a:lnTo>
                <a:lnTo>
                  <a:pt x="5525" y="196"/>
                </a:lnTo>
                <a:lnTo>
                  <a:pt x="5526" y="181"/>
                </a:lnTo>
                <a:lnTo>
                  <a:pt x="5527" y="137"/>
                </a:lnTo>
                <a:lnTo>
                  <a:pt x="5527" y="129"/>
                </a:lnTo>
                <a:lnTo>
                  <a:pt x="5528" y="115"/>
                </a:lnTo>
                <a:lnTo>
                  <a:pt x="5528" y="115"/>
                </a:lnTo>
                <a:lnTo>
                  <a:pt x="5529" y="129"/>
                </a:lnTo>
                <a:lnTo>
                  <a:pt x="5530" y="135"/>
                </a:lnTo>
                <a:lnTo>
                  <a:pt x="5531" y="163"/>
                </a:lnTo>
                <a:lnTo>
                  <a:pt x="5531" y="169"/>
                </a:lnTo>
                <a:lnTo>
                  <a:pt x="5532" y="195"/>
                </a:lnTo>
                <a:lnTo>
                  <a:pt x="5533" y="199"/>
                </a:lnTo>
                <a:lnTo>
                  <a:pt x="5534" y="219"/>
                </a:lnTo>
                <a:lnTo>
                  <a:pt x="5534" y="221"/>
                </a:lnTo>
                <a:lnTo>
                  <a:pt x="5535" y="233"/>
                </a:lnTo>
                <a:lnTo>
                  <a:pt x="5536" y="236"/>
                </a:lnTo>
                <a:lnTo>
                  <a:pt x="5537" y="245"/>
                </a:lnTo>
                <a:lnTo>
                  <a:pt x="5537" y="246"/>
                </a:lnTo>
                <a:lnTo>
                  <a:pt x="5538" y="257"/>
                </a:lnTo>
                <a:lnTo>
                  <a:pt x="5538" y="257"/>
                </a:lnTo>
                <a:lnTo>
                  <a:pt x="5540" y="267"/>
                </a:lnTo>
                <a:lnTo>
                  <a:pt x="5540" y="269"/>
                </a:lnTo>
                <a:lnTo>
                  <a:pt x="5541" y="281"/>
                </a:lnTo>
                <a:lnTo>
                  <a:pt x="5541" y="284"/>
                </a:lnTo>
                <a:lnTo>
                  <a:pt x="5542" y="289"/>
                </a:lnTo>
                <a:lnTo>
                  <a:pt x="5543" y="291"/>
                </a:lnTo>
                <a:lnTo>
                  <a:pt x="5543" y="291"/>
                </a:lnTo>
                <a:lnTo>
                  <a:pt x="5543" y="290"/>
                </a:lnTo>
                <a:lnTo>
                  <a:pt x="5544" y="291"/>
                </a:lnTo>
                <a:lnTo>
                  <a:pt x="5544" y="291"/>
                </a:lnTo>
                <a:lnTo>
                  <a:pt x="5545" y="286"/>
                </a:lnTo>
                <a:lnTo>
                  <a:pt x="5546" y="284"/>
                </a:lnTo>
                <a:lnTo>
                  <a:pt x="5547" y="279"/>
                </a:lnTo>
                <a:lnTo>
                  <a:pt x="5547" y="279"/>
                </a:lnTo>
                <a:lnTo>
                  <a:pt x="5547" y="277"/>
                </a:lnTo>
                <a:lnTo>
                  <a:pt x="5548" y="272"/>
                </a:lnTo>
                <a:lnTo>
                  <a:pt x="5548" y="272"/>
                </a:lnTo>
                <a:lnTo>
                  <a:pt x="5548" y="272"/>
                </a:lnTo>
                <a:lnTo>
                  <a:pt x="5549" y="270"/>
                </a:lnTo>
                <a:lnTo>
                  <a:pt x="5550" y="272"/>
                </a:lnTo>
                <a:lnTo>
                  <a:pt x="5550" y="272"/>
                </a:lnTo>
                <a:lnTo>
                  <a:pt x="5551" y="275"/>
                </a:lnTo>
                <a:lnTo>
                  <a:pt x="5551" y="277"/>
                </a:lnTo>
                <a:lnTo>
                  <a:pt x="5552" y="285"/>
                </a:lnTo>
                <a:lnTo>
                  <a:pt x="5553" y="288"/>
                </a:lnTo>
                <a:lnTo>
                  <a:pt x="5554" y="297"/>
                </a:lnTo>
                <a:lnTo>
                  <a:pt x="5554" y="299"/>
                </a:lnTo>
                <a:lnTo>
                  <a:pt x="5555" y="308"/>
                </a:lnTo>
                <a:lnTo>
                  <a:pt x="5556" y="309"/>
                </a:lnTo>
                <a:lnTo>
                  <a:pt x="5557" y="316"/>
                </a:lnTo>
                <a:lnTo>
                  <a:pt x="5557" y="317"/>
                </a:lnTo>
                <a:lnTo>
                  <a:pt x="5558" y="321"/>
                </a:lnTo>
                <a:lnTo>
                  <a:pt x="5559" y="324"/>
                </a:lnTo>
                <a:lnTo>
                  <a:pt x="5559" y="323"/>
                </a:lnTo>
                <a:lnTo>
                  <a:pt x="5560" y="326"/>
                </a:lnTo>
                <a:lnTo>
                  <a:pt x="5560" y="325"/>
                </a:lnTo>
                <a:lnTo>
                  <a:pt x="5560" y="326"/>
                </a:lnTo>
                <a:lnTo>
                  <a:pt x="5561" y="329"/>
                </a:lnTo>
                <a:lnTo>
                  <a:pt x="5561" y="328"/>
                </a:lnTo>
                <a:lnTo>
                  <a:pt x="5561" y="329"/>
                </a:lnTo>
                <a:lnTo>
                  <a:pt x="5562" y="328"/>
                </a:lnTo>
                <a:lnTo>
                  <a:pt x="5562" y="332"/>
                </a:lnTo>
                <a:lnTo>
                  <a:pt x="5562" y="331"/>
                </a:lnTo>
                <a:lnTo>
                  <a:pt x="5563" y="330"/>
                </a:lnTo>
                <a:lnTo>
                  <a:pt x="5564" y="332"/>
                </a:lnTo>
                <a:lnTo>
                  <a:pt x="5564" y="330"/>
                </a:lnTo>
                <a:lnTo>
                  <a:pt x="5564" y="330"/>
                </a:lnTo>
                <a:lnTo>
                  <a:pt x="5565" y="332"/>
                </a:lnTo>
                <a:lnTo>
                  <a:pt x="5565" y="330"/>
                </a:lnTo>
                <a:lnTo>
                  <a:pt x="5566" y="331"/>
                </a:lnTo>
                <a:lnTo>
                  <a:pt x="5567" y="332"/>
                </a:lnTo>
                <a:lnTo>
                  <a:pt x="5567" y="332"/>
                </a:lnTo>
                <a:lnTo>
                  <a:pt x="5568" y="334"/>
                </a:lnTo>
                <a:lnTo>
                  <a:pt x="5569" y="334"/>
                </a:lnTo>
                <a:lnTo>
                  <a:pt x="5569" y="334"/>
                </a:lnTo>
                <a:lnTo>
                  <a:pt x="5570" y="330"/>
                </a:lnTo>
                <a:lnTo>
                  <a:pt x="5570" y="328"/>
                </a:lnTo>
                <a:lnTo>
                  <a:pt x="5571" y="301"/>
                </a:lnTo>
                <a:lnTo>
                  <a:pt x="5571" y="291"/>
                </a:lnTo>
                <a:lnTo>
                  <a:pt x="5572" y="219"/>
                </a:lnTo>
                <a:lnTo>
                  <a:pt x="5573" y="204"/>
                </a:lnTo>
                <a:lnTo>
                  <a:pt x="5574" y="138"/>
                </a:lnTo>
                <a:lnTo>
                  <a:pt x="5574" y="130"/>
                </a:lnTo>
                <a:lnTo>
                  <a:pt x="5575" y="108"/>
                </a:lnTo>
                <a:lnTo>
                  <a:pt x="5576" y="108"/>
                </a:lnTo>
                <a:lnTo>
                  <a:pt x="5576" y="106"/>
                </a:lnTo>
                <a:lnTo>
                  <a:pt x="5577" y="113"/>
                </a:lnTo>
                <a:lnTo>
                  <a:pt x="5577" y="117"/>
                </a:lnTo>
                <a:lnTo>
                  <a:pt x="5578" y="144"/>
                </a:lnTo>
                <a:lnTo>
                  <a:pt x="5579" y="151"/>
                </a:lnTo>
                <a:lnTo>
                  <a:pt x="5580" y="177"/>
                </a:lnTo>
                <a:lnTo>
                  <a:pt x="5580" y="183"/>
                </a:lnTo>
                <a:lnTo>
                  <a:pt x="5581" y="205"/>
                </a:lnTo>
                <a:lnTo>
                  <a:pt x="5581" y="208"/>
                </a:lnTo>
                <a:lnTo>
                  <a:pt x="5583" y="223"/>
                </a:lnTo>
                <a:lnTo>
                  <a:pt x="5583" y="225"/>
                </a:lnTo>
                <a:lnTo>
                  <a:pt x="5584" y="236"/>
                </a:lnTo>
                <a:lnTo>
                  <a:pt x="5584" y="237"/>
                </a:lnTo>
                <a:lnTo>
                  <a:pt x="5585" y="247"/>
                </a:lnTo>
                <a:lnTo>
                  <a:pt x="5586" y="248"/>
                </a:lnTo>
                <a:lnTo>
                  <a:pt x="5587" y="257"/>
                </a:lnTo>
                <a:lnTo>
                  <a:pt x="5587" y="260"/>
                </a:lnTo>
                <a:lnTo>
                  <a:pt x="5588" y="273"/>
                </a:lnTo>
                <a:lnTo>
                  <a:pt x="5589" y="276"/>
                </a:lnTo>
                <a:lnTo>
                  <a:pt x="5590" y="287"/>
                </a:lnTo>
                <a:lnTo>
                  <a:pt x="5590" y="287"/>
                </a:lnTo>
                <a:lnTo>
                  <a:pt x="5591" y="290"/>
                </a:lnTo>
                <a:lnTo>
                  <a:pt x="5591" y="289"/>
                </a:lnTo>
                <a:lnTo>
                  <a:pt x="5593" y="286"/>
                </a:lnTo>
                <a:lnTo>
                  <a:pt x="5593" y="285"/>
                </a:lnTo>
                <a:lnTo>
                  <a:pt x="5594" y="277"/>
                </a:lnTo>
                <a:lnTo>
                  <a:pt x="5594" y="276"/>
                </a:lnTo>
                <a:lnTo>
                  <a:pt x="5595" y="270"/>
                </a:lnTo>
                <a:lnTo>
                  <a:pt x="5596" y="269"/>
                </a:lnTo>
                <a:lnTo>
                  <a:pt x="5597" y="267"/>
                </a:lnTo>
                <a:lnTo>
                  <a:pt x="5597" y="267"/>
                </a:lnTo>
                <a:lnTo>
                  <a:pt x="5597" y="268"/>
                </a:lnTo>
                <a:lnTo>
                  <a:pt x="5598" y="270"/>
                </a:lnTo>
                <a:lnTo>
                  <a:pt x="5598" y="272"/>
                </a:lnTo>
                <a:lnTo>
                  <a:pt x="5600" y="277"/>
                </a:lnTo>
                <a:lnTo>
                  <a:pt x="5600" y="280"/>
                </a:lnTo>
                <a:lnTo>
                  <a:pt x="5601" y="290"/>
                </a:lnTo>
                <a:lnTo>
                  <a:pt x="5602" y="290"/>
                </a:lnTo>
                <a:lnTo>
                  <a:pt x="5603" y="301"/>
                </a:lnTo>
                <a:lnTo>
                  <a:pt x="5603" y="304"/>
                </a:lnTo>
                <a:lnTo>
                  <a:pt x="5604" y="311"/>
                </a:lnTo>
                <a:lnTo>
                  <a:pt x="5604" y="312"/>
                </a:lnTo>
                <a:lnTo>
                  <a:pt x="5605" y="319"/>
                </a:lnTo>
                <a:lnTo>
                  <a:pt x="5606" y="319"/>
                </a:lnTo>
                <a:lnTo>
                  <a:pt x="5607" y="322"/>
                </a:lnTo>
                <a:lnTo>
                  <a:pt x="5607" y="322"/>
                </a:lnTo>
                <a:lnTo>
                  <a:pt x="5607" y="324"/>
                </a:lnTo>
                <a:lnTo>
                  <a:pt x="5608" y="325"/>
                </a:lnTo>
                <a:lnTo>
                  <a:pt x="5609" y="325"/>
                </a:lnTo>
                <a:lnTo>
                  <a:pt x="5609" y="326"/>
                </a:lnTo>
                <a:lnTo>
                  <a:pt x="5610" y="326"/>
                </a:lnTo>
                <a:lnTo>
                  <a:pt x="5610" y="325"/>
                </a:lnTo>
                <a:lnTo>
                  <a:pt x="5610" y="326"/>
                </a:lnTo>
                <a:lnTo>
                  <a:pt x="5610" y="325"/>
                </a:lnTo>
                <a:lnTo>
                  <a:pt x="5611" y="325"/>
                </a:lnTo>
                <a:lnTo>
                  <a:pt x="5612" y="326"/>
                </a:lnTo>
                <a:lnTo>
                  <a:pt x="5612" y="326"/>
                </a:lnTo>
                <a:lnTo>
                  <a:pt x="5612" y="325"/>
                </a:lnTo>
                <a:lnTo>
                  <a:pt x="5613" y="325"/>
                </a:lnTo>
                <a:lnTo>
                  <a:pt x="5613" y="325"/>
                </a:lnTo>
                <a:lnTo>
                  <a:pt x="5613" y="325"/>
                </a:lnTo>
                <a:lnTo>
                  <a:pt x="5614" y="326"/>
                </a:lnTo>
                <a:lnTo>
                  <a:pt x="5614" y="327"/>
                </a:lnTo>
                <a:lnTo>
                  <a:pt x="5615" y="326"/>
                </a:lnTo>
                <a:lnTo>
                  <a:pt x="5616" y="328"/>
                </a:lnTo>
                <a:lnTo>
                  <a:pt x="5616" y="328"/>
                </a:lnTo>
                <a:lnTo>
                  <a:pt x="5617" y="331"/>
                </a:lnTo>
                <a:lnTo>
                  <a:pt x="5617" y="330"/>
                </a:lnTo>
                <a:lnTo>
                  <a:pt x="5617" y="330"/>
                </a:lnTo>
                <a:lnTo>
                  <a:pt x="5618" y="321"/>
                </a:lnTo>
                <a:lnTo>
                  <a:pt x="5619" y="317"/>
                </a:lnTo>
                <a:lnTo>
                  <a:pt x="5620" y="286"/>
                </a:lnTo>
                <a:lnTo>
                  <a:pt x="5620" y="279"/>
                </a:lnTo>
                <a:lnTo>
                  <a:pt x="5621" y="219"/>
                </a:lnTo>
                <a:lnTo>
                  <a:pt x="5622" y="205"/>
                </a:lnTo>
                <a:lnTo>
                  <a:pt x="5623" y="161"/>
                </a:lnTo>
                <a:lnTo>
                  <a:pt x="5623" y="153"/>
                </a:lnTo>
                <a:lnTo>
                  <a:pt x="5624" y="131"/>
                </a:lnTo>
                <a:lnTo>
                  <a:pt x="5624" y="131"/>
                </a:lnTo>
                <a:lnTo>
                  <a:pt x="5624" y="129"/>
                </a:lnTo>
                <a:lnTo>
                  <a:pt x="5626" y="139"/>
                </a:lnTo>
                <a:lnTo>
                  <a:pt x="5626" y="143"/>
                </a:lnTo>
                <a:lnTo>
                  <a:pt x="5627" y="170"/>
                </a:lnTo>
                <a:lnTo>
                  <a:pt x="5627" y="178"/>
                </a:lnTo>
                <a:lnTo>
                  <a:pt x="5628" y="205"/>
                </a:lnTo>
                <a:lnTo>
                  <a:pt x="5629" y="211"/>
                </a:lnTo>
                <a:lnTo>
                  <a:pt x="5630" y="231"/>
                </a:lnTo>
                <a:lnTo>
                  <a:pt x="5630" y="236"/>
                </a:lnTo>
                <a:lnTo>
                  <a:pt x="5631" y="251"/>
                </a:lnTo>
                <a:lnTo>
                  <a:pt x="5632" y="253"/>
                </a:lnTo>
                <a:lnTo>
                  <a:pt x="5633" y="264"/>
                </a:lnTo>
                <a:lnTo>
                  <a:pt x="5633" y="266"/>
                </a:lnTo>
                <a:lnTo>
                  <a:pt x="5634" y="274"/>
                </a:lnTo>
                <a:lnTo>
                  <a:pt x="5634" y="276"/>
                </a:lnTo>
                <a:lnTo>
                  <a:pt x="5636" y="286"/>
                </a:lnTo>
                <a:lnTo>
                  <a:pt x="5636" y="290"/>
                </a:lnTo>
                <a:lnTo>
                  <a:pt x="5637" y="297"/>
                </a:lnTo>
                <a:lnTo>
                  <a:pt x="5637" y="296"/>
                </a:lnTo>
                <a:lnTo>
                  <a:pt x="5637" y="298"/>
                </a:lnTo>
                <a:lnTo>
                  <a:pt x="5637" y="300"/>
                </a:lnTo>
                <a:lnTo>
                  <a:pt x="5638" y="300"/>
                </a:lnTo>
                <a:lnTo>
                  <a:pt x="5639" y="299"/>
                </a:lnTo>
                <a:lnTo>
                  <a:pt x="5640" y="296"/>
                </a:lnTo>
                <a:lnTo>
                  <a:pt x="5640" y="294"/>
                </a:lnTo>
                <a:lnTo>
                  <a:pt x="5641" y="287"/>
                </a:lnTo>
                <a:lnTo>
                  <a:pt x="5642" y="285"/>
                </a:lnTo>
                <a:lnTo>
                  <a:pt x="5643" y="279"/>
                </a:lnTo>
                <a:lnTo>
                  <a:pt x="5643" y="278"/>
                </a:lnTo>
                <a:lnTo>
                  <a:pt x="5644" y="276"/>
                </a:lnTo>
                <a:lnTo>
                  <a:pt x="5645" y="274"/>
                </a:lnTo>
                <a:lnTo>
                  <a:pt x="5646" y="277"/>
                </a:lnTo>
                <a:lnTo>
                  <a:pt x="5646" y="277"/>
                </a:lnTo>
                <a:lnTo>
                  <a:pt x="5646" y="277"/>
                </a:lnTo>
                <a:lnTo>
                  <a:pt x="5647" y="283"/>
                </a:lnTo>
                <a:lnTo>
                  <a:pt x="5647" y="284"/>
                </a:lnTo>
                <a:lnTo>
                  <a:pt x="5649" y="291"/>
                </a:lnTo>
                <a:lnTo>
                  <a:pt x="5649" y="295"/>
                </a:lnTo>
                <a:lnTo>
                  <a:pt x="5650" y="303"/>
                </a:lnTo>
                <a:lnTo>
                  <a:pt x="5650" y="304"/>
                </a:lnTo>
                <a:lnTo>
                  <a:pt x="5651" y="312"/>
                </a:lnTo>
                <a:lnTo>
                  <a:pt x="5652" y="314"/>
                </a:lnTo>
                <a:lnTo>
                  <a:pt x="5653" y="320"/>
                </a:lnTo>
                <a:lnTo>
                  <a:pt x="5653" y="321"/>
                </a:lnTo>
                <a:lnTo>
                  <a:pt x="5654" y="321"/>
                </a:lnTo>
                <a:lnTo>
                  <a:pt x="5654" y="324"/>
                </a:lnTo>
                <a:lnTo>
                  <a:pt x="5654" y="324"/>
                </a:lnTo>
                <a:lnTo>
                  <a:pt x="5655" y="325"/>
                </a:lnTo>
                <a:lnTo>
                  <a:pt x="5656" y="326"/>
                </a:lnTo>
                <a:lnTo>
                  <a:pt x="5656" y="326"/>
                </a:lnTo>
                <a:lnTo>
                  <a:pt x="5656" y="327"/>
                </a:lnTo>
                <a:lnTo>
                  <a:pt x="5657" y="326"/>
                </a:lnTo>
                <a:lnTo>
                  <a:pt x="5657" y="326"/>
                </a:lnTo>
                <a:lnTo>
                  <a:pt x="5658" y="328"/>
                </a:lnTo>
                <a:lnTo>
                  <a:pt x="5659" y="327"/>
                </a:lnTo>
                <a:lnTo>
                  <a:pt x="5659" y="327"/>
                </a:lnTo>
                <a:lnTo>
                  <a:pt x="5659" y="326"/>
                </a:lnTo>
                <a:lnTo>
                  <a:pt x="5660" y="327"/>
                </a:lnTo>
                <a:lnTo>
                  <a:pt x="5660" y="328"/>
                </a:lnTo>
                <a:lnTo>
                  <a:pt x="5661" y="327"/>
                </a:lnTo>
                <a:lnTo>
                  <a:pt x="5661" y="328"/>
                </a:lnTo>
                <a:lnTo>
                  <a:pt x="5662" y="328"/>
                </a:lnTo>
                <a:lnTo>
                  <a:pt x="5662" y="330"/>
                </a:lnTo>
                <a:lnTo>
                  <a:pt x="5663" y="329"/>
                </a:lnTo>
                <a:lnTo>
                  <a:pt x="5663" y="330"/>
                </a:lnTo>
                <a:lnTo>
                  <a:pt x="5664" y="323"/>
                </a:lnTo>
                <a:lnTo>
                  <a:pt x="5665" y="319"/>
                </a:lnTo>
                <a:lnTo>
                  <a:pt x="5666" y="293"/>
                </a:lnTo>
                <a:lnTo>
                  <a:pt x="5666" y="287"/>
                </a:lnTo>
                <a:lnTo>
                  <a:pt x="5667" y="243"/>
                </a:lnTo>
                <a:lnTo>
                  <a:pt x="5668" y="231"/>
                </a:lnTo>
                <a:lnTo>
                  <a:pt x="5669" y="175"/>
                </a:lnTo>
                <a:lnTo>
                  <a:pt x="5669" y="167"/>
                </a:lnTo>
                <a:lnTo>
                  <a:pt x="5670" y="145"/>
                </a:lnTo>
                <a:lnTo>
                  <a:pt x="5670" y="145"/>
                </a:lnTo>
                <a:lnTo>
                  <a:pt x="5671" y="144"/>
                </a:lnTo>
                <a:lnTo>
                  <a:pt x="5671" y="149"/>
                </a:lnTo>
                <a:lnTo>
                  <a:pt x="5672" y="154"/>
                </a:lnTo>
                <a:lnTo>
                  <a:pt x="5673" y="174"/>
                </a:lnTo>
                <a:lnTo>
                  <a:pt x="5673" y="179"/>
                </a:lnTo>
                <a:lnTo>
                  <a:pt x="5674" y="204"/>
                </a:lnTo>
                <a:lnTo>
                  <a:pt x="5675" y="208"/>
                </a:lnTo>
                <a:lnTo>
                  <a:pt x="5676" y="226"/>
                </a:lnTo>
                <a:lnTo>
                  <a:pt x="5676" y="230"/>
                </a:lnTo>
                <a:lnTo>
                  <a:pt x="5677" y="245"/>
                </a:lnTo>
                <a:lnTo>
                  <a:pt x="5678" y="248"/>
                </a:lnTo>
                <a:lnTo>
                  <a:pt x="5679" y="259"/>
                </a:lnTo>
                <a:lnTo>
                  <a:pt x="5679" y="261"/>
                </a:lnTo>
                <a:lnTo>
                  <a:pt x="5680" y="276"/>
                </a:lnTo>
                <a:lnTo>
                  <a:pt x="5680" y="277"/>
                </a:lnTo>
                <a:lnTo>
                  <a:pt x="5681" y="291"/>
                </a:lnTo>
                <a:lnTo>
                  <a:pt x="5682" y="292"/>
                </a:lnTo>
                <a:lnTo>
                  <a:pt x="5683" y="300"/>
                </a:lnTo>
                <a:lnTo>
                  <a:pt x="5683" y="299"/>
                </a:lnTo>
                <a:lnTo>
                  <a:pt x="5684" y="302"/>
                </a:lnTo>
                <a:lnTo>
                  <a:pt x="5684" y="300"/>
                </a:lnTo>
                <a:lnTo>
                  <a:pt x="5685" y="300"/>
                </a:lnTo>
                <a:lnTo>
                  <a:pt x="5686" y="293"/>
                </a:lnTo>
                <a:lnTo>
                  <a:pt x="5686" y="292"/>
                </a:lnTo>
                <a:lnTo>
                  <a:pt x="5687" y="283"/>
                </a:lnTo>
                <a:lnTo>
                  <a:pt x="5688" y="282"/>
                </a:lnTo>
                <a:lnTo>
                  <a:pt x="5689" y="271"/>
                </a:lnTo>
                <a:lnTo>
                  <a:pt x="5689" y="270"/>
                </a:lnTo>
                <a:lnTo>
                  <a:pt x="5690" y="265"/>
                </a:lnTo>
                <a:lnTo>
                  <a:pt x="5690" y="265"/>
                </a:lnTo>
                <a:lnTo>
                  <a:pt x="5692" y="268"/>
                </a:lnTo>
                <a:lnTo>
                  <a:pt x="5692" y="269"/>
                </a:lnTo>
                <a:lnTo>
                  <a:pt x="5693" y="279"/>
                </a:lnTo>
                <a:lnTo>
                  <a:pt x="5693" y="280"/>
                </a:lnTo>
                <a:lnTo>
                  <a:pt x="5694" y="289"/>
                </a:lnTo>
                <a:lnTo>
                  <a:pt x="5694" y="290"/>
                </a:lnTo>
                <a:lnTo>
                  <a:pt x="5696" y="300"/>
                </a:lnTo>
                <a:lnTo>
                  <a:pt x="5696" y="302"/>
                </a:lnTo>
                <a:lnTo>
                  <a:pt x="5697" y="311"/>
                </a:lnTo>
                <a:lnTo>
                  <a:pt x="5698" y="312"/>
                </a:lnTo>
                <a:lnTo>
                  <a:pt x="5699" y="317"/>
                </a:lnTo>
                <a:lnTo>
                  <a:pt x="5699" y="318"/>
                </a:lnTo>
                <a:lnTo>
                  <a:pt x="5700" y="322"/>
                </a:lnTo>
                <a:lnTo>
                  <a:pt x="5700" y="320"/>
                </a:lnTo>
                <a:lnTo>
                  <a:pt x="5702" y="322"/>
                </a:lnTo>
                <a:lnTo>
                  <a:pt x="5702" y="322"/>
                </a:lnTo>
                <a:lnTo>
                  <a:pt x="5702" y="321"/>
                </a:lnTo>
                <a:lnTo>
                  <a:pt x="5703" y="323"/>
                </a:lnTo>
                <a:lnTo>
                  <a:pt x="5703" y="323"/>
                </a:lnTo>
                <a:lnTo>
                  <a:pt x="5704" y="323"/>
                </a:lnTo>
                <a:lnTo>
                  <a:pt x="5704" y="324"/>
                </a:lnTo>
                <a:lnTo>
                  <a:pt x="5704" y="324"/>
                </a:lnTo>
                <a:lnTo>
                  <a:pt x="5705" y="324"/>
                </a:lnTo>
                <a:lnTo>
                  <a:pt x="5706" y="323"/>
                </a:lnTo>
                <a:lnTo>
                  <a:pt x="5706" y="323"/>
                </a:lnTo>
                <a:lnTo>
                  <a:pt x="5706" y="323"/>
                </a:lnTo>
                <a:lnTo>
                  <a:pt x="5707" y="318"/>
                </a:lnTo>
                <a:lnTo>
                  <a:pt x="5708" y="315"/>
                </a:lnTo>
                <a:lnTo>
                  <a:pt x="5709" y="291"/>
                </a:lnTo>
                <a:lnTo>
                  <a:pt x="5709" y="285"/>
                </a:lnTo>
                <a:lnTo>
                  <a:pt x="5710" y="232"/>
                </a:lnTo>
                <a:lnTo>
                  <a:pt x="5711" y="217"/>
                </a:lnTo>
                <a:lnTo>
                  <a:pt x="5712" y="149"/>
                </a:lnTo>
                <a:lnTo>
                  <a:pt x="5712" y="138"/>
                </a:lnTo>
                <a:lnTo>
                  <a:pt x="5713" y="112"/>
                </a:lnTo>
                <a:lnTo>
                  <a:pt x="5713" y="111"/>
                </a:lnTo>
                <a:lnTo>
                  <a:pt x="5714" y="119"/>
                </a:lnTo>
                <a:lnTo>
                  <a:pt x="5715" y="125"/>
                </a:lnTo>
                <a:lnTo>
                  <a:pt x="5716" y="153"/>
                </a:lnTo>
                <a:lnTo>
                  <a:pt x="5716" y="157"/>
                </a:lnTo>
                <a:lnTo>
                  <a:pt x="5717" y="186"/>
                </a:lnTo>
                <a:lnTo>
                  <a:pt x="5718" y="190"/>
                </a:lnTo>
                <a:lnTo>
                  <a:pt x="5719" y="208"/>
                </a:lnTo>
                <a:lnTo>
                  <a:pt x="5719" y="211"/>
                </a:lnTo>
                <a:lnTo>
                  <a:pt x="5720" y="226"/>
                </a:lnTo>
                <a:lnTo>
                  <a:pt x="5721" y="228"/>
                </a:lnTo>
                <a:lnTo>
                  <a:pt x="5722" y="238"/>
                </a:lnTo>
                <a:lnTo>
                  <a:pt x="5722" y="239"/>
                </a:lnTo>
                <a:lnTo>
                  <a:pt x="5723" y="248"/>
                </a:lnTo>
                <a:lnTo>
                  <a:pt x="5723" y="250"/>
                </a:lnTo>
                <a:lnTo>
                  <a:pt x="5725" y="262"/>
                </a:lnTo>
                <a:lnTo>
                  <a:pt x="5725" y="265"/>
                </a:lnTo>
                <a:lnTo>
                  <a:pt x="5726" y="277"/>
                </a:lnTo>
                <a:lnTo>
                  <a:pt x="5726" y="278"/>
                </a:lnTo>
                <a:lnTo>
                  <a:pt x="5727" y="283"/>
                </a:lnTo>
                <a:lnTo>
                  <a:pt x="5728" y="284"/>
                </a:lnTo>
                <a:lnTo>
                  <a:pt x="5728" y="283"/>
                </a:lnTo>
                <a:lnTo>
                  <a:pt x="5729" y="284"/>
                </a:lnTo>
                <a:lnTo>
                  <a:pt x="5729" y="283"/>
                </a:lnTo>
                <a:lnTo>
                  <a:pt x="5730" y="279"/>
                </a:lnTo>
                <a:lnTo>
                  <a:pt x="5730" y="278"/>
                </a:lnTo>
                <a:lnTo>
                  <a:pt x="5732" y="270"/>
                </a:lnTo>
                <a:lnTo>
                  <a:pt x="5732" y="270"/>
                </a:lnTo>
                <a:lnTo>
                  <a:pt x="5733" y="264"/>
                </a:lnTo>
                <a:lnTo>
                  <a:pt x="5733" y="264"/>
                </a:lnTo>
                <a:lnTo>
                  <a:pt x="5735" y="263"/>
                </a:lnTo>
                <a:lnTo>
                  <a:pt x="5735" y="264"/>
                </a:lnTo>
                <a:lnTo>
                  <a:pt x="5736" y="270"/>
                </a:lnTo>
                <a:lnTo>
                  <a:pt x="5736" y="270"/>
                </a:lnTo>
                <a:lnTo>
                  <a:pt x="5737" y="279"/>
                </a:lnTo>
                <a:lnTo>
                  <a:pt x="5738" y="282"/>
                </a:lnTo>
                <a:lnTo>
                  <a:pt x="5739" y="291"/>
                </a:lnTo>
                <a:lnTo>
                  <a:pt x="5739" y="294"/>
                </a:lnTo>
                <a:lnTo>
                  <a:pt x="5740" y="302"/>
                </a:lnTo>
                <a:lnTo>
                  <a:pt x="5741" y="304"/>
                </a:lnTo>
                <a:lnTo>
                  <a:pt x="5742" y="310"/>
                </a:lnTo>
                <a:lnTo>
                  <a:pt x="5742" y="310"/>
                </a:lnTo>
                <a:lnTo>
                  <a:pt x="5743" y="312"/>
                </a:lnTo>
                <a:lnTo>
                  <a:pt x="5744" y="314"/>
                </a:lnTo>
                <a:lnTo>
                  <a:pt x="5745" y="316"/>
                </a:lnTo>
                <a:lnTo>
                  <a:pt x="5745" y="316"/>
                </a:lnTo>
                <a:lnTo>
                  <a:pt x="5745" y="316"/>
                </a:lnTo>
                <a:lnTo>
                  <a:pt x="5746" y="316"/>
                </a:lnTo>
                <a:lnTo>
                  <a:pt x="5746" y="318"/>
                </a:lnTo>
                <a:lnTo>
                  <a:pt x="5747" y="320"/>
                </a:lnTo>
                <a:lnTo>
                  <a:pt x="5747" y="319"/>
                </a:lnTo>
                <a:lnTo>
                  <a:pt x="5748" y="320"/>
                </a:lnTo>
                <a:lnTo>
                  <a:pt x="5749" y="322"/>
                </a:lnTo>
                <a:lnTo>
                  <a:pt x="5749" y="323"/>
                </a:lnTo>
                <a:lnTo>
                  <a:pt x="5750" y="321"/>
                </a:lnTo>
                <a:lnTo>
                  <a:pt x="5750" y="323"/>
                </a:lnTo>
                <a:lnTo>
                  <a:pt x="5751" y="323"/>
                </a:lnTo>
                <a:lnTo>
                  <a:pt x="5752" y="307"/>
                </a:lnTo>
                <a:lnTo>
                  <a:pt x="5752" y="302"/>
                </a:lnTo>
                <a:lnTo>
                  <a:pt x="5753" y="261"/>
                </a:lnTo>
                <a:lnTo>
                  <a:pt x="5754" y="247"/>
                </a:lnTo>
                <a:lnTo>
                  <a:pt x="5755" y="185"/>
                </a:lnTo>
                <a:lnTo>
                  <a:pt x="5755" y="169"/>
                </a:lnTo>
                <a:lnTo>
                  <a:pt x="5756" y="117"/>
                </a:lnTo>
                <a:lnTo>
                  <a:pt x="5756" y="111"/>
                </a:lnTo>
                <a:lnTo>
                  <a:pt x="5757" y="101"/>
                </a:lnTo>
                <a:lnTo>
                  <a:pt x="5758" y="102"/>
                </a:lnTo>
                <a:lnTo>
                  <a:pt x="5758" y="103"/>
                </a:lnTo>
                <a:lnTo>
                  <a:pt x="5759" y="123"/>
                </a:lnTo>
                <a:lnTo>
                  <a:pt x="5759" y="128"/>
                </a:lnTo>
                <a:lnTo>
                  <a:pt x="5760" y="156"/>
                </a:lnTo>
                <a:lnTo>
                  <a:pt x="5761" y="162"/>
                </a:lnTo>
                <a:lnTo>
                  <a:pt x="5762" y="188"/>
                </a:lnTo>
                <a:lnTo>
                  <a:pt x="5762" y="192"/>
                </a:lnTo>
                <a:lnTo>
                  <a:pt x="5763" y="209"/>
                </a:lnTo>
                <a:lnTo>
                  <a:pt x="5764" y="212"/>
                </a:lnTo>
                <a:lnTo>
                  <a:pt x="5765" y="222"/>
                </a:lnTo>
                <a:lnTo>
                  <a:pt x="5765" y="224"/>
                </a:lnTo>
                <a:lnTo>
                  <a:pt x="5766" y="230"/>
                </a:lnTo>
                <a:lnTo>
                  <a:pt x="5766" y="231"/>
                </a:lnTo>
                <a:lnTo>
                  <a:pt x="5768" y="239"/>
                </a:lnTo>
                <a:lnTo>
                  <a:pt x="5768" y="241"/>
                </a:lnTo>
                <a:lnTo>
                  <a:pt x="5769" y="255"/>
                </a:lnTo>
                <a:lnTo>
                  <a:pt x="5769" y="258"/>
                </a:lnTo>
                <a:lnTo>
                  <a:pt x="5770" y="272"/>
                </a:lnTo>
                <a:lnTo>
                  <a:pt x="5771" y="274"/>
                </a:lnTo>
                <a:lnTo>
                  <a:pt x="5772" y="282"/>
                </a:lnTo>
                <a:lnTo>
                  <a:pt x="5772" y="281"/>
                </a:lnTo>
                <a:lnTo>
                  <a:pt x="5773" y="283"/>
                </a:lnTo>
                <a:lnTo>
                  <a:pt x="5773" y="283"/>
                </a:lnTo>
                <a:lnTo>
                  <a:pt x="5774" y="282"/>
                </a:lnTo>
                <a:lnTo>
                  <a:pt x="5775" y="277"/>
                </a:lnTo>
                <a:lnTo>
                  <a:pt x="5775" y="276"/>
                </a:lnTo>
                <a:lnTo>
                  <a:pt x="5776" y="268"/>
                </a:lnTo>
                <a:lnTo>
                  <a:pt x="5777" y="265"/>
                </a:lnTo>
                <a:lnTo>
                  <a:pt x="5778" y="261"/>
                </a:lnTo>
                <a:lnTo>
                  <a:pt x="5778" y="260"/>
                </a:lnTo>
                <a:lnTo>
                  <a:pt x="5778" y="260"/>
                </a:lnTo>
                <a:lnTo>
                  <a:pt x="5779" y="260"/>
                </a:lnTo>
                <a:lnTo>
                  <a:pt x="5779" y="260"/>
                </a:lnTo>
                <a:lnTo>
                  <a:pt x="5780" y="267"/>
                </a:lnTo>
                <a:lnTo>
                  <a:pt x="5781" y="268"/>
                </a:lnTo>
                <a:lnTo>
                  <a:pt x="5782" y="277"/>
                </a:lnTo>
                <a:lnTo>
                  <a:pt x="5782" y="280"/>
                </a:lnTo>
                <a:lnTo>
                  <a:pt x="5783" y="290"/>
                </a:lnTo>
                <a:lnTo>
                  <a:pt x="5784" y="291"/>
                </a:lnTo>
                <a:lnTo>
                  <a:pt x="5785" y="299"/>
                </a:lnTo>
                <a:lnTo>
                  <a:pt x="5785" y="300"/>
                </a:lnTo>
                <a:lnTo>
                  <a:pt x="5786" y="306"/>
                </a:lnTo>
                <a:lnTo>
                  <a:pt x="5787" y="307"/>
                </a:lnTo>
                <a:lnTo>
                  <a:pt x="5788" y="311"/>
                </a:lnTo>
                <a:lnTo>
                  <a:pt x="5788" y="312"/>
                </a:lnTo>
                <a:lnTo>
                  <a:pt x="5789" y="315"/>
                </a:lnTo>
                <a:lnTo>
                  <a:pt x="5789" y="315"/>
                </a:lnTo>
                <a:lnTo>
                  <a:pt x="5790" y="316"/>
                </a:lnTo>
                <a:lnTo>
                  <a:pt x="5790" y="316"/>
                </a:lnTo>
                <a:lnTo>
                  <a:pt x="5790" y="316"/>
                </a:lnTo>
                <a:lnTo>
                  <a:pt x="5792" y="319"/>
                </a:lnTo>
                <a:lnTo>
                  <a:pt x="5792" y="319"/>
                </a:lnTo>
                <a:lnTo>
                  <a:pt x="5793" y="321"/>
                </a:lnTo>
                <a:lnTo>
                  <a:pt x="5793" y="320"/>
                </a:lnTo>
                <a:lnTo>
                  <a:pt x="5794" y="320"/>
                </a:lnTo>
                <a:lnTo>
                  <a:pt x="5795" y="312"/>
                </a:lnTo>
                <a:lnTo>
                  <a:pt x="5795" y="309"/>
                </a:lnTo>
                <a:lnTo>
                  <a:pt x="5796" y="276"/>
                </a:lnTo>
                <a:lnTo>
                  <a:pt x="5797" y="265"/>
                </a:lnTo>
                <a:lnTo>
                  <a:pt x="5798" y="185"/>
                </a:lnTo>
                <a:lnTo>
                  <a:pt x="5798" y="169"/>
                </a:lnTo>
                <a:lnTo>
                  <a:pt x="5799" y="112"/>
                </a:lnTo>
                <a:lnTo>
                  <a:pt x="5799" y="104"/>
                </a:lnTo>
                <a:lnTo>
                  <a:pt x="5801" y="93"/>
                </a:lnTo>
                <a:lnTo>
                  <a:pt x="5801" y="95"/>
                </a:lnTo>
                <a:lnTo>
                  <a:pt x="5802" y="116"/>
                </a:lnTo>
                <a:lnTo>
                  <a:pt x="5802" y="122"/>
                </a:lnTo>
                <a:lnTo>
                  <a:pt x="5803" y="144"/>
                </a:lnTo>
                <a:lnTo>
                  <a:pt x="5804" y="150"/>
                </a:lnTo>
                <a:lnTo>
                  <a:pt x="5805" y="176"/>
                </a:lnTo>
                <a:lnTo>
                  <a:pt x="5805" y="182"/>
                </a:lnTo>
                <a:lnTo>
                  <a:pt x="5806" y="200"/>
                </a:lnTo>
                <a:lnTo>
                  <a:pt x="5807" y="204"/>
                </a:lnTo>
                <a:lnTo>
                  <a:pt x="5808" y="216"/>
                </a:lnTo>
                <a:lnTo>
                  <a:pt x="5808" y="220"/>
                </a:lnTo>
                <a:lnTo>
                  <a:pt x="5809" y="227"/>
                </a:lnTo>
                <a:lnTo>
                  <a:pt x="5809" y="229"/>
                </a:lnTo>
                <a:lnTo>
                  <a:pt x="5811" y="235"/>
                </a:lnTo>
                <a:lnTo>
                  <a:pt x="5811" y="236"/>
                </a:lnTo>
                <a:lnTo>
                  <a:pt x="5812" y="250"/>
                </a:lnTo>
                <a:lnTo>
                  <a:pt x="5812" y="253"/>
                </a:lnTo>
                <a:lnTo>
                  <a:pt x="5813" y="265"/>
                </a:lnTo>
                <a:lnTo>
                  <a:pt x="5814" y="268"/>
                </a:lnTo>
                <a:lnTo>
                  <a:pt x="5815" y="274"/>
                </a:lnTo>
                <a:lnTo>
                  <a:pt x="5815" y="274"/>
                </a:lnTo>
                <a:lnTo>
                  <a:pt x="5815" y="275"/>
                </a:lnTo>
                <a:lnTo>
                  <a:pt x="5815" y="276"/>
                </a:lnTo>
                <a:lnTo>
                  <a:pt x="5816" y="273"/>
                </a:lnTo>
                <a:lnTo>
                  <a:pt x="5816" y="274"/>
                </a:lnTo>
                <a:lnTo>
                  <a:pt x="5817" y="273"/>
                </a:lnTo>
                <a:lnTo>
                  <a:pt x="5818" y="266"/>
                </a:lnTo>
                <a:lnTo>
                  <a:pt x="5818" y="264"/>
                </a:lnTo>
                <a:lnTo>
                  <a:pt x="5819" y="257"/>
                </a:lnTo>
                <a:lnTo>
                  <a:pt x="5820" y="256"/>
                </a:lnTo>
                <a:lnTo>
                  <a:pt x="5820" y="252"/>
                </a:lnTo>
                <a:lnTo>
                  <a:pt x="5821" y="252"/>
                </a:lnTo>
                <a:lnTo>
                  <a:pt x="5821" y="250"/>
                </a:lnTo>
                <a:lnTo>
                  <a:pt x="5821" y="250"/>
                </a:lnTo>
                <a:lnTo>
                  <a:pt x="5822" y="253"/>
                </a:lnTo>
                <a:lnTo>
                  <a:pt x="5822" y="254"/>
                </a:lnTo>
                <a:lnTo>
                  <a:pt x="5823" y="262"/>
                </a:lnTo>
                <a:lnTo>
                  <a:pt x="5824" y="263"/>
                </a:lnTo>
                <a:lnTo>
                  <a:pt x="5825" y="273"/>
                </a:lnTo>
                <a:lnTo>
                  <a:pt x="5825" y="275"/>
                </a:lnTo>
                <a:lnTo>
                  <a:pt x="5826" y="283"/>
                </a:lnTo>
                <a:lnTo>
                  <a:pt x="5826" y="285"/>
                </a:lnTo>
                <a:lnTo>
                  <a:pt x="5828" y="296"/>
                </a:lnTo>
                <a:lnTo>
                  <a:pt x="5828" y="297"/>
                </a:lnTo>
                <a:lnTo>
                  <a:pt x="5829" y="305"/>
                </a:lnTo>
                <a:lnTo>
                  <a:pt x="5830" y="307"/>
                </a:lnTo>
                <a:lnTo>
                  <a:pt x="5831" y="312"/>
                </a:lnTo>
                <a:lnTo>
                  <a:pt x="5831" y="311"/>
                </a:lnTo>
                <a:lnTo>
                  <a:pt x="5832" y="315"/>
                </a:lnTo>
                <a:lnTo>
                  <a:pt x="5832" y="312"/>
                </a:lnTo>
                <a:lnTo>
                  <a:pt x="5832" y="315"/>
                </a:lnTo>
                <a:lnTo>
                  <a:pt x="5833" y="316"/>
                </a:lnTo>
                <a:lnTo>
                  <a:pt x="5834" y="314"/>
                </a:lnTo>
                <a:lnTo>
                  <a:pt x="5834" y="316"/>
                </a:lnTo>
                <a:lnTo>
                  <a:pt x="5834" y="316"/>
                </a:lnTo>
                <a:lnTo>
                  <a:pt x="5834" y="315"/>
                </a:lnTo>
                <a:lnTo>
                  <a:pt x="5835" y="316"/>
                </a:lnTo>
                <a:lnTo>
                  <a:pt x="5835" y="316"/>
                </a:lnTo>
                <a:lnTo>
                  <a:pt x="5835" y="315"/>
                </a:lnTo>
                <a:lnTo>
                  <a:pt x="5836" y="318"/>
                </a:lnTo>
                <a:lnTo>
                  <a:pt x="5836" y="315"/>
                </a:lnTo>
                <a:lnTo>
                  <a:pt x="5837" y="317"/>
                </a:lnTo>
                <a:lnTo>
                  <a:pt x="5837" y="318"/>
                </a:lnTo>
                <a:lnTo>
                  <a:pt x="5838" y="317"/>
                </a:lnTo>
                <a:lnTo>
                  <a:pt x="5838" y="317"/>
                </a:lnTo>
                <a:lnTo>
                  <a:pt x="5838" y="315"/>
                </a:lnTo>
                <a:lnTo>
                  <a:pt x="5839" y="300"/>
                </a:lnTo>
                <a:lnTo>
                  <a:pt x="5840" y="294"/>
                </a:lnTo>
                <a:lnTo>
                  <a:pt x="5841" y="237"/>
                </a:lnTo>
                <a:lnTo>
                  <a:pt x="5841" y="220"/>
                </a:lnTo>
                <a:lnTo>
                  <a:pt x="5842" y="137"/>
                </a:lnTo>
                <a:lnTo>
                  <a:pt x="5842" y="123"/>
                </a:lnTo>
                <a:lnTo>
                  <a:pt x="5844" y="84"/>
                </a:lnTo>
                <a:lnTo>
                  <a:pt x="5844" y="82"/>
                </a:lnTo>
                <a:lnTo>
                  <a:pt x="5844" y="79"/>
                </a:lnTo>
                <a:lnTo>
                  <a:pt x="5845" y="85"/>
                </a:lnTo>
                <a:lnTo>
                  <a:pt x="5845" y="89"/>
                </a:lnTo>
                <a:lnTo>
                  <a:pt x="5846" y="116"/>
                </a:lnTo>
                <a:lnTo>
                  <a:pt x="5847" y="125"/>
                </a:lnTo>
                <a:lnTo>
                  <a:pt x="5848" y="156"/>
                </a:lnTo>
                <a:lnTo>
                  <a:pt x="5848" y="161"/>
                </a:lnTo>
                <a:lnTo>
                  <a:pt x="5849" y="186"/>
                </a:lnTo>
                <a:lnTo>
                  <a:pt x="5850" y="189"/>
                </a:lnTo>
                <a:lnTo>
                  <a:pt x="5851" y="203"/>
                </a:lnTo>
                <a:lnTo>
                  <a:pt x="5851" y="206"/>
                </a:lnTo>
                <a:lnTo>
                  <a:pt x="5852" y="217"/>
                </a:lnTo>
                <a:lnTo>
                  <a:pt x="5853" y="217"/>
                </a:lnTo>
                <a:lnTo>
                  <a:pt x="5854" y="226"/>
                </a:lnTo>
                <a:lnTo>
                  <a:pt x="5854" y="228"/>
                </a:lnTo>
                <a:lnTo>
                  <a:pt x="5855" y="237"/>
                </a:lnTo>
                <a:lnTo>
                  <a:pt x="5855" y="242"/>
                </a:lnTo>
                <a:lnTo>
                  <a:pt x="5856" y="255"/>
                </a:lnTo>
                <a:lnTo>
                  <a:pt x="5857" y="258"/>
                </a:lnTo>
                <a:lnTo>
                  <a:pt x="5858" y="273"/>
                </a:lnTo>
                <a:lnTo>
                  <a:pt x="5858" y="272"/>
                </a:lnTo>
                <a:lnTo>
                  <a:pt x="5859" y="277"/>
                </a:lnTo>
                <a:lnTo>
                  <a:pt x="5860" y="277"/>
                </a:lnTo>
                <a:lnTo>
                  <a:pt x="5861" y="273"/>
                </a:lnTo>
                <a:lnTo>
                  <a:pt x="5861" y="273"/>
                </a:lnTo>
                <a:lnTo>
                  <a:pt x="5862" y="268"/>
                </a:lnTo>
                <a:lnTo>
                  <a:pt x="5862" y="267"/>
                </a:lnTo>
                <a:lnTo>
                  <a:pt x="5864" y="260"/>
                </a:lnTo>
                <a:lnTo>
                  <a:pt x="5864" y="259"/>
                </a:lnTo>
                <a:lnTo>
                  <a:pt x="5865" y="255"/>
                </a:lnTo>
                <a:lnTo>
                  <a:pt x="5865" y="257"/>
                </a:lnTo>
                <a:lnTo>
                  <a:pt x="5865" y="257"/>
                </a:lnTo>
                <a:lnTo>
                  <a:pt x="5866" y="256"/>
                </a:lnTo>
                <a:lnTo>
                  <a:pt x="5867" y="260"/>
                </a:lnTo>
                <a:lnTo>
                  <a:pt x="5867" y="261"/>
                </a:lnTo>
                <a:lnTo>
                  <a:pt x="5868" y="269"/>
                </a:lnTo>
                <a:lnTo>
                  <a:pt x="5868" y="272"/>
                </a:lnTo>
                <a:lnTo>
                  <a:pt x="5869" y="282"/>
                </a:lnTo>
                <a:lnTo>
                  <a:pt x="5870" y="282"/>
                </a:lnTo>
                <a:lnTo>
                  <a:pt x="5871" y="292"/>
                </a:lnTo>
                <a:lnTo>
                  <a:pt x="5871" y="295"/>
                </a:lnTo>
                <a:lnTo>
                  <a:pt x="5872" y="302"/>
                </a:lnTo>
                <a:lnTo>
                  <a:pt x="5873" y="303"/>
                </a:lnTo>
                <a:lnTo>
                  <a:pt x="5874" y="308"/>
                </a:lnTo>
                <a:lnTo>
                  <a:pt x="5874" y="310"/>
                </a:lnTo>
                <a:lnTo>
                  <a:pt x="5875" y="311"/>
                </a:lnTo>
                <a:lnTo>
                  <a:pt x="5875" y="312"/>
                </a:lnTo>
                <a:lnTo>
                  <a:pt x="5876" y="315"/>
                </a:lnTo>
                <a:lnTo>
                  <a:pt x="5877" y="315"/>
                </a:lnTo>
                <a:lnTo>
                  <a:pt x="5877" y="315"/>
                </a:lnTo>
                <a:lnTo>
                  <a:pt x="5877" y="315"/>
                </a:lnTo>
                <a:lnTo>
                  <a:pt x="5878" y="316"/>
                </a:lnTo>
                <a:lnTo>
                  <a:pt x="5878" y="315"/>
                </a:lnTo>
                <a:lnTo>
                  <a:pt x="5878" y="316"/>
                </a:lnTo>
                <a:lnTo>
                  <a:pt x="5879" y="316"/>
                </a:lnTo>
                <a:lnTo>
                  <a:pt x="5879" y="317"/>
                </a:lnTo>
                <a:lnTo>
                  <a:pt x="5879" y="317"/>
                </a:lnTo>
                <a:lnTo>
                  <a:pt x="5880" y="317"/>
                </a:lnTo>
                <a:lnTo>
                  <a:pt x="5880" y="316"/>
                </a:lnTo>
                <a:lnTo>
                  <a:pt x="5881" y="317"/>
                </a:lnTo>
                <a:lnTo>
                  <a:pt x="5881" y="317"/>
                </a:lnTo>
                <a:lnTo>
                  <a:pt x="5881" y="316"/>
                </a:lnTo>
                <a:lnTo>
                  <a:pt x="5882" y="319"/>
                </a:lnTo>
                <a:lnTo>
                  <a:pt x="5882" y="318"/>
                </a:lnTo>
                <a:lnTo>
                  <a:pt x="5883" y="317"/>
                </a:lnTo>
                <a:lnTo>
                  <a:pt x="5883" y="318"/>
                </a:lnTo>
                <a:lnTo>
                  <a:pt x="5884" y="314"/>
                </a:lnTo>
                <a:lnTo>
                  <a:pt x="5884" y="311"/>
                </a:lnTo>
                <a:lnTo>
                  <a:pt x="5885" y="284"/>
                </a:lnTo>
                <a:lnTo>
                  <a:pt x="5886" y="275"/>
                </a:lnTo>
                <a:lnTo>
                  <a:pt x="5887" y="217"/>
                </a:lnTo>
                <a:lnTo>
                  <a:pt x="5887" y="202"/>
                </a:lnTo>
                <a:lnTo>
                  <a:pt x="5888" y="121"/>
                </a:lnTo>
                <a:lnTo>
                  <a:pt x="5888" y="109"/>
                </a:lnTo>
                <a:lnTo>
                  <a:pt x="5889" y="80"/>
                </a:lnTo>
                <a:lnTo>
                  <a:pt x="5890" y="79"/>
                </a:lnTo>
                <a:lnTo>
                  <a:pt x="5891" y="89"/>
                </a:lnTo>
                <a:lnTo>
                  <a:pt x="5891" y="95"/>
                </a:lnTo>
                <a:lnTo>
                  <a:pt x="5892" y="126"/>
                </a:lnTo>
                <a:lnTo>
                  <a:pt x="5893" y="133"/>
                </a:lnTo>
                <a:lnTo>
                  <a:pt x="5894" y="164"/>
                </a:lnTo>
                <a:lnTo>
                  <a:pt x="5894" y="168"/>
                </a:lnTo>
                <a:lnTo>
                  <a:pt x="5895" y="192"/>
                </a:lnTo>
                <a:lnTo>
                  <a:pt x="5896" y="197"/>
                </a:lnTo>
                <a:lnTo>
                  <a:pt x="5897" y="211"/>
                </a:lnTo>
                <a:lnTo>
                  <a:pt x="5897" y="215"/>
                </a:lnTo>
                <a:lnTo>
                  <a:pt x="5897" y="215"/>
                </a:lnTo>
                <a:lnTo>
                  <a:pt x="5898" y="221"/>
                </a:lnTo>
                <a:lnTo>
                  <a:pt x="5898" y="224"/>
                </a:lnTo>
                <a:lnTo>
                  <a:pt x="5899" y="231"/>
                </a:lnTo>
                <a:lnTo>
                  <a:pt x="5900" y="233"/>
                </a:lnTo>
                <a:lnTo>
                  <a:pt x="5901" y="243"/>
                </a:lnTo>
                <a:lnTo>
                  <a:pt x="5901" y="247"/>
                </a:lnTo>
                <a:lnTo>
                  <a:pt x="5902" y="262"/>
                </a:lnTo>
                <a:lnTo>
                  <a:pt x="5903" y="264"/>
                </a:lnTo>
                <a:lnTo>
                  <a:pt x="5904" y="276"/>
                </a:lnTo>
                <a:lnTo>
                  <a:pt x="5904" y="277"/>
                </a:lnTo>
                <a:lnTo>
                  <a:pt x="5904" y="279"/>
                </a:lnTo>
                <a:lnTo>
                  <a:pt x="5905" y="278"/>
                </a:lnTo>
                <a:lnTo>
                  <a:pt x="5906" y="277"/>
                </a:lnTo>
                <a:lnTo>
                  <a:pt x="5906" y="277"/>
                </a:lnTo>
                <a:lnTo>
                  <a:pt x="5907" y="273"/>
                </a:lnTo>
                <a:lnTo>
                  <a:pt x="5907" y="272"/>
                </a:lnTo>
                <a:lnTo>
                  <a:pt x="5908" y="265"/>
                </a:lnTo>
                <a:lnTo>
                  <a:pt x="5908" y="264"/>
                </a:lnTo>
                <a:lnTo>
                  <a:pt x="5910" y="258"/>
                </a:lnTo>
                <a:lnTo>
                  <a:pt x="5910" y="258"/>
                </a:lnTo>
                <a:lnTo>
                  <a:pt x="5910" y="257"/>
                </a:lnTo>
                <a:lnTo>
                  <a:pt x="5911" y="256"/>
                </a:lnTo>
                <a:lnTo>
                  <a:pt x="5911" y="257"/>
                </a:lnTo>
                <a:lnTo>
                  <a:pt x="5911" y="257"/>
                </a:lnTo>
                <a:lnTo>
                  <a:pt x="5912" y="261"/>
                </a:lnTo>
                <a:lnTo>
                  <a:pt x="5913" y="265"/>
                </a:lnTo>
                <a:lnTo>
                  <a:pt x="5914" y="274"/>
                </a:lnTo>
                <a:lnTo>
                  <a:pt x="5914" y="276"/>
                </a:lnTo>
                <a:lnTo>
                  <a:pt x="5915" y="286"/>
                </a:lnTo>
                <a:lnTo>
                  <a:pt x="5916" y="289"/>
                </a:lnTo>
                <a:lnTo>
                  <a:pt x="5917" y="298"/>
                </a:lnTo>
                <a:lnTo>
                  <a:pt x="5917" y="300"/>
                </a:lnTo>
                <a:lnTo>
                  <a:pt x="5918" y="308"/>
                </a:lnTo>
                <a:lnTo>
                  <a:pt x="5918" y="309"/>
                </a:lnTo>
                <a:lnTo>
                  <a:pt x="5920" y="315"/>
                </a:lnTo>
                <a:lnTo>
                  <a:pt x="5920" y="316"/>
                </a:lnTo>
                <a:lnTo>
                  <a:pt x="5921" y="319"/>
                </a:lnTo>
                <a:lnTo>
                  <a:pt x="5921" y="320"/>
                </a:lnTo>
                <a:lnTo>
                  <a:pt x="5922" y="318"/>
                </a:lnTo>
                <a:lnTo>
                  <a:pt x="5922" y="319"/>
                </a:lnTo>
                <a:lnTo>
                  <a:pt x="5923" y="318"/>
                </a:lnTo>
                <a:lnTo>
                  <a:pt x="5923" y="319"/>
                </a:lnTo>
                <a:lnTo>
                  <a:pt x="5924" y="318"/>
                </a:lnTo>
                <a:lnTo>
                  <a:pt x="5924" y="319"/>
                </a:lnTo>
                <a:lnTo>
                  <a:pt x="5924" y="318"/>
                </a:lnTo>
                <a:lnTo>
                  <a:pt x="5925" y="319"/>
                </a:lnTo>
                <a:lnTo>
                  <a:pt x="5926" y="319"/>
                </a:lnTo>
                <a:lnTo>
                  <a:pt x="5926" y="318"/>
                </a:lnTo>
                <a:lnTo>
                  <a:pt x="5926" y="320"/>
                </a:lnTo>
                <a:lnTo>
                  <a:pt x="5927" y="319"/>
                </a:lnTo>
                <a:lnTo>
                  <a:pt x="5927" y="319"/>
                </a:lnTo>
                <a:lnTo>
                  <a:pt x="5927" y="320"/>
                </a:lnTo>
                <a:lnTo>
                  <a:pt x="5928" y="312"/>
                </a:lnTo>
                <a:lnTo>
                  <a:pt x="5929" y="309"/>
                </a:lnTo>
                <a:lnTo>
                  <a:pt x="5930" y="275"/>
                </a:lnTo>
                <a:lnTo>
                  <a:pt x="5930" y="263"/>
                </a:lnTo>
                <a:lnTo>
                  <a:pt x="5931" y="179"/>
                </a:lnTo>
                <a:lnTo>
                  <a:pt x="5931" y="159"/>
                </a:lnTo>
                <a:lnTo>
                  <a:pt x="5932" y="94"/>
                </a:lnTo>
                <a:lnTo>
                  <a:pt x="5933" y="88"/>
                </a:lnTo>
                <a:lnTo>
                  <a:pt x="5934" y="73"/>
                </a:lnTo>
                <a:lnTo>
                  <a:pt x="5934" y="75"/>
                </a:lnTo>
                <a:lnTo>
                  <a:pt x="5935" y="95"/>
                </a:lnTo>
                <a:lnTo>
                  <a:pt x="5936" y="102"/>
                </a:lnTo>
                <a:lnTo>
                  <a:pt x="5937" y="136"/>
                </a:lnTo>
                <a:lnTo>
                  <a:pt x="5937" y="143"/>
                </a:lnTo>
                <a:lnTo>
                  <a:pt x="5938" y="176"/>
                </a:lnTo>
                <a:lnTo>
                  <a:pt x="5939" y="181"/>
                </a:lnTo>
                <a:lnTo>
                  <a:pt x="5940" y="203"/>
                </a:lnTo>
                <a:lnTo>
                  <a:pt x="5940" y="207"/>
                </a:lnTo>
                <a:lnTo>
                  <a:pt x="5941" y="220"/>
                </a:lnTo>
                <a:lnTo>
                  <a:pt x="5941" y="223"/>
                </a:lnTo>
                <a:lnTo>
                  <a:pt x="5943" y="231"/>
                </a:lnTo>
                <a:lnTo>
                  <a:pt x="5943" y="233"/>
                </a:lnTo>
                <a:lnTo>
                  <a:pt x="5944" y="240"/>
                </a:lnTo>
                <a:lnTo>
                  <a:pt x="5944" y="242"/>
                </a:lnTo>
                <a:lnTo>
                  <a:pt x="5945" y="256"/>
                </a:lnTo>
                <a:lnTo>
                  <a:pt x="5946" y="260"/>
                </a:lnTo>
                <a:lnTo>
                  <a:pt x="5947" y="270"/>
                </a:lnTo>
                <a:lnTo>
                  <a:pt x="5947" y="273"/>
                </a:lnTo>
                <a:lnTo>
                  <a:pt x="5948" y="282"/>
                </a:lnTo>
                <a:lnTo>
                  <a:pt x="5949" y="283"/>
                </a:lnTo>
                <a:lnTo>
                  <a:pt x="5949" y="285"/>
                </a:lnTo>
                <a:lnTo>
                  <a:pt x="5950" y="283"/>
                </a:lnTo>
                <a:lnTo>
                  <a:pt x="5950" y="282"/>
                </a:lnTo>
                <a:lnTo>
                  <a:pt x="5951" y="276"/>
                </a:lnTo>
                <a:lnTo>
                  <a:pt x="5951" y="274"/>
                </a:lnTo>
                <a:lnTo>
                  <a:pt x="5953" y="268"/>
                </a:lnTo>
                <a:lnTo>
                  <a:pt x="5953" y="267"/>
                </a:lnTo>
                <a:lnTo>
                  <a:pt x="5954" y="263"/>
                </a:lnTo>
                <a:lnTo>
                  <a:pt x="5954" y="263"/>
                </a:lnTo>
                <a:lnTo>
                  <a:pt x="5954" y="263"/>
                </a:lnTo>
                <a:lnTo>
                  <a:pt x="5955" y="263"/>
                </a:lnTo>
                <a:lnTo>
                  <a:pt x="5955" y="265"/>
                </a:lnTo>
                <a:lnTo>
                  <a:pt x="5956" y="267"/>
                </a:lnTo>
                <a:lnTo>
                  <a:pt x="5957" y="274"/>
                </a:lnTo>
                <a:lnTo>
                  <a:pt x="5957" y="276"/>
                </a:lnTo>
                <a:lnTo>
                  <a:pt x="5958" y="283"/>
                </a:lnTo>
                <a:lnTo>
                  <a:pt x="5958" y="285"/>
                </a:lnTo>
                <a:lnTo>
                  <a:pt x="5960" y="295"/>
                </a:lnTo>
                <a:lnTo>
                  <a:pt x="5960" y="296"/>
                </a:lnTo>
                <a:lnTo>
                  <a:pt x="5961" y="306"/>
                </a:lnTo>
                <a:lnTo>
                  <a:pt x="5962" y="306"/>
                </a:lnTo>
                <a:lnTo>
                  <a:pt x="5963" y="313"/>
                </a:lnTo>
                <a:lnTo>
                  <a:pt x="5963" y="313"/>
                </a:lnTo>
                <a:lnTo>
                  <a:pt x="5964" y="320"/>
                </a:lnTo>
                <a:lnTo>
                  <a:pt x="5964" y="319"/>
                </a:lnTo>
                <a:lnTo>
                  <a:pt x="5965" y="322"/>
                </a:lnTo>
                <a:lnTo>
                  <a:pt x="5965" y="322"/>
                </a:lnTo>
                <a:lnTo>
                  <a:pt x="5966" y="322"/>
                </a:lnTo>
                <a:lnTo>
                  <a:pt x="5966" y="322"/>
                </a:lnTo>
                <a:lnTo>
                  <a:pt x="5967" y="323"/>
                </a:lnTo>
                <a:lnTo>
                  <a:pt x="5967" y="323"/>
                </a:lnTo>
                <a:lnTo>
                  <a:pt x="5967" y="322"/>
                </a:lnTo>
                <a:lnTo>
                  <a:pt x="5968" y="323"/>
                </a:lnTo>
                <a:lnTo>
                  <a:pt x="5968" y="323"/>
                </a:lnTo>
                <a:lnTo>
                  <a:pt x="5969" y="323"/>
                </a:lnTo>
                <a:lnTo>
                  <a:pt x="5969" y="324"/>
                </a:lnTo>
                <a:lnTo>
                  <a:pt x="5970" y="324"/>
                </a:lnTo>
                <a:lnTo>
                  <a:pt x="5970" y="325"/>
                </a:lnTo>
                <a:lnTo>
                  <a:pt x="5970" y="325"/>
                </a:lnTo>
                <a:lnTo>
                  <a:pt x="5971" y="324"/>
                </a:lnTo>
                <a:lnTo>
                  <a:pt x="5971" y="324"/>
                </a:lnTo>
                <a:lnTo>
                  <a:pt x="5972" y="323"/>
                </a:lnTo>
                <a:lnTo>
                  <a:pt x="5972" y="324"/>
                </a:lnTo>
                <a:lnTo>
                  <a:pt x="5973" y="309"/>
                </a:lnTo>
                <a:lnTo>
                  <a:pt x="5973" y="304"/>
                </a:lnTo>
                <a:lnTo>
                  <a:pt x="5974" y="252"/>
                </a:lnTo>
                <a:lnTo>
                  <a:pt x="5974" y="234"/>
                </a:lnTo>
                <a:lnTo>
                  <a:pt x="5975" y="142"/>
                </a:lnTo>
                <a:lnTo>
                  <a:pt x="5976" y="126"/>
                </a:lnTo>
                <a:lnTo>
                  <a:pt x="5977" y="79"/>
                </a:lnTo>
                <a:lnTo>
                  <a:pt x="5977" y="75"/>
                </a:lnTo>
                <a:lnTo>
                  <a:pt x="5978" y="71"/>
                </a:lnTo>
                <a:lnTo>
                  <a:pt x="5978" y="76"/>
                </a:lnTo>
                <a:lnTo>
                  <a:pt x="5979" y="81"/>
                </a:lnTo>
                <a:lnTo>
                  <a:pt x="5980" y="113"/>
                </a:lnTo>
                <a:lnTo>
                  <a:pt x="5980" y="121"/>
                </a:lnTo>
                <a:lnTo>
                  <a:pt x="5981" y="157"/>
                </a:lnTo>
                <a:lnTo>
                  <a:pt x="5982" y="165"/>
                </a:lnTo>
                <a:lnTo>
                  <a:pt x="5983" y="188"/>
                </a:lnTo>
                <a:lnTo>
                  <a:pt x="5983" y="194"/>
                </a:lnTo>
                <a:lnTo>
                  <a:pt x="5984" y="213"/>
                </a:lnTo>
                <a:lnTo>
                  <a:pt x="5984" y="216"/>
                </a:lnTo>
                <a:lnTo>
                  <a:pt x="5986" y="228"/>
                </a:lnTo>
                <a:lnTo>
                  <a:pt x="5986" y="230"/>
                </a:lnTo>
                <a:lnTo>
                  <a:pt x="5987" y="237"/>
                </a:lnTo>
                <a:lnTo>
                  <a:pt x="5987" y="238"/>
                </a:lnTo>
                <a:lnTo>
                  <a:pt x="5988" y="248"/>
                </a:lnTo>
                <a:lnTo>
                  <a:pt x="5989" y="250"/>
                </a:lnTo>
                <a:lnTo>
                  <a:pt x="5990" y="266"/>
                </a:lnTo>
                <a:lnTo>
                  <a:pt x="5990" y="270"/>
                </a:lnTo>
                <a:lnTo>
                  <a:pt x="5991" y="282"/>
                </a:lnTo>
                <a:lnTo>
                  <a:pt x="5992" y="284"/>
                </a:lnTo>
                <a:lnTo>
                  <a:pt x="5993" y="289"/>
                </a:lnTo>
                <a:lnTo>
                  <a:pt x="5993" y="288"/>
                </a:lnTo>
                <a:lnTo>
                  <a:pt x="5994" y="286"/>
                </a:lnTo>
                <a:lnTo>
                  <a:pt x="5994" y="286"/>
                </a:lnTo>
                <a:lnTo>
                  <a:pt x="5996" y="278"/>
                </a:lnTo>
                <a:lnTo>
                  <a:pt x="5996" y="277"/>
                </a:lnTo>
                <a:lnTo>
                  <a:pt x="5997" y="268"/>
                </a:lnTo>
                <a:lnTo>
                  <a:pt x="5997" y="268"/>
                </a:lnTo>
                <a:lnTo>
                  <a:pt x="5998" y="264"/>
                </a:lnTo>
                <a:lnTo>
                  <a:pt x="5999" y="265"/>
                </a:lnTo>
                <a:lnTo>
                  <a:pt x="6000" y="270"/>
                </a:lnTo>
                <a:lnTo>
                  <a:pt x="6000" y="272"/>
                </a:lnTo>
                <a:lnTo>
                  <a:pt x="6000" y="272"/>
                </a:lnTo>
                <a:lnTo>
                  <a:pt x="6001" y="281"/>
                </a:lnTo>
                <a:lnTo>
                  <a:pt x="6002" y="283"/>
                </a:lnTo>
                <a:lnTo>
                  <a:pt x="6003" y="291"/>
                </a:lnTo>
                <a:lnTo>
                  <a:pt x="6003" y="293"/>
                </a:lnTo>
                <a:lnTo>
                  <a:pt x="6004" y="304"/>
                </a:lnTo>
                <a:lnTo>
                  <a:pt x="6005" y="306"/>
                </a:lnTo>
                <a:lnTo>
                  <a:pt x="6006" y="312"/>
                </a:lnTo>
                <a:lnTo>
                  <a:pt x="6006" y="314"/>
                </a:lnTo>
                <a:lnTo>
                  <a:pt x="6007" y="320"/>
                </a:lnTo>
                <a:lnTo>
                  <a:pt x="6007" y="320"/>
                </a:lnTo>
                <a:lnTo>
                  <a:pt x="6008" y="324"/>
                </a:lnTo>
                <a:lnTo>
                  <a:pt x="6009" y="325"/>
                </a:lnTo>
                <a:lnTo>
                  <a:pt x="6010" y="328"/>
                </a:lnTo>
                <a:lnTo>
                  <a:pt x="6010" y="326"/>
                </a:lnTo>
                <a:lnTo>
                  <a:pt x="6011" y="327"/>
                </a:lnTo>
                <a:lnTo>
                  <a:pt x="6011" y="327"/>
                </a:lnTo>
                <a:lnTo>
                  <a:pt x="6012" y="328"/>
                </a:lnTo>
                <a:lnTo>
                  <a:pt x="6012" y="326"/>
                </a:lnTo>
                <a:lnTo>
                  <a:pt x="6013" y="326"/>
                </a:lnTo>
                <a:lnTo>
                  <a:pt x="6013" y="326"/>
                </a:lnTo>
                <a:lnTo>
                  <a:pt x="6014" y="328"/>
                </a:lnTo>
                <a:lnTo>
                  <a:pt x="6015" y="328"/>
                </a:lnTo>
                <a:lnTo>
                  <a:pt x="6015" y="328"/>
                </a:lnTo>
                <a:lnTo>
                  <a:pt x="6016" y="329"/>
                </a:lnTo>
                <a:lnTo>
                  <a:pt x="6016" y="329"/>
                </a:lnTo>
                <a:lnTo>
                  <a:pt x="6016" y="330"/>
                </a:lnTo>
                <a:lnTo>
                  <a:pt x="6016" y="330"/>
                </a:lnTo>
                <a:lnTo>
                  <a:pt x="6017" y="328"/>
                </a:lnTo>
                <a:lnTo>
                  <a:pt x="6017" y="325"/>
                </a:lnTo>
                <a:lnTo>
                  <a:pt x="6019" y="310"/>
                </a:lnTo>
                <a:lnTo>
                  <a:pt x="6019" y="303"/>
                </a:lnTo>
                <a:lnTo>
                  <a:pt x="6020" y="237"/>
                </a:lnTo>
                <a:lnTo>
                  <a:pt x="6020" y="217"/>
                </a:lnTo>
                <a:lnTo>
                  <a:pt x="6021" y="130"/>
                </a:lnTo>
                <a:lnTo>
                  <a:pt x="6022" y="116"/>
                </a:lnTo>
                <a:lnTo>
                  <a:pt x="6023" y="80"/>
                </a:lnTo>
                <a:lnTo>
                  <a:pt x="6023" y="78"/>
                </a:lnTo>
                <a:lnTo>
                  <a:pt x="6023" y="76"/>
                </a:lnTo>
                <a:lnTo>
                  <a:pt x="6024" y="87"/>
                </a:lnTo>
                <a:lnTo>
                  <a:pt x="6025" y="93"/>
                </a:lnTo>
                <a:lnTo>
                  <a:pt x="6026" y="127"/>
                </a:lnTo>
                <a:lnTo>
                  <a:pt x="6026" y="135"/>
                </a:lnTo>
                <a:lnTo>
                  <a:pt x="6027" y="172"/>
                </a:lnTo>
                <a:lnTo>
                  <a:pt x="6027" y="179"/>
                </a:lnTo>
                <a:lnTo>
                  <a:pt x="6029" y="205"/>
                </a:lnTo>
                <a:lnTo>
                  <a:pt x="6029" y="209"/>
                </a:lnTo>
                <a:lnTo>
                  <a:pt x="6030" y="223"/>
                </a:lnTo>
                <a:lnTo>
                  <a:pt x="6030" y="226"/>
                </a:lnTo>
                <a:lnTo>
                  <a:pt x="6031" y="238"/>
                </a:lnTo>
                <a:lnTo>
                  <a:pt x="6032" y="239"/>
                </a:lnTo>
                <a:lnTo>
                  <a:pt x="6033" y="247"/>
                </a:lnTo>
                <a:lnTo>
                  <a:pt x="6033" y="248"/>
                </a:lnTo>
                <a:lnTo>
                  <a:pt x="6034" y="260"/>
                </a:lnTo>
                <a:lnTo>
                  <a:pt x="6035" y="262"/>
                </a:lnTo>
                <a:lnTo>
                  <a:pt x="6036" y="277"/>
                </a:lnTo>
                <a:lnTo>
                  <a:pt x="6036" y="280"/>
                </a:lnTo>
                <a:lnTo>
                  <a:pt x="6037" y="291"/>
                </a:lnTo>
                <a:lnTo>
                  <a:pt x="6038" y="291"/>
                </a:lnTo>
                <a:lnTo>
                  <a:pt x="6038" y="291"/>
                </a:lnTo>
                <a:lnTo>
                  <a:pt x="6039" y="294"/>
                </a:lnTo>
                <a:lnTo>
                  <a:pt x="6039" y="292"/>
                </a:lnTo>
                <a:lnTo>
                  <a:pt x="6040" y="287"/>
                </a:lnTo>
                <a:lnTo>
                  <a:pt x="6040" y="286"/>
                </a:lnTo>
                <a:lnTo>
                  <a:pt x="6041" y="278"/>
                </a:lnTo>
                <a:lnTo>
                  <a:pt x="6042" y="276"/>
                </a:lnTo>
                <a:lnTo>
                  <a:pt x="6043" y="271"/>
                </a:lnTo>
                <a:lnTo>
                  <a:pt x="6043" y="270"/>
                </a:lnTo>
                <a:lnTo>
                  <a:pt x="6044" y="269"/>
                </a:lnTo>
                <a:lnTo>
                  <a:pt x="6044" y="271"/>
                </a:lnTo>
                <a:lnTo>
                  <a:pt x="6045" y="269"/>
                </a:lnTo>
                <a:lnTo>
                  <a:pt x="6046" y="275"/>
                </a:lnTo>
                <a:lnTo>
                  <a:pt x="6046" y="277"/>
                </a:lnTo>
                <a:lnTo>
                  <a:pt x="6047" y="288"/>
                </a:lnTo>
                <a:lnTo>
                  <a:pt x="6048" y="290"/>
                </a:lnTo>
                <a:lnTo>
                  <a:pt x="6049" y="298"/>
                </a:lnTo>
                <a:lnTo>
                  <a:pt x="6049" y="299"/>
                </a:lnTo>
                <a:lnTo>
                  <a:pt x="6050" y="310"/>
                </a:lnTo>
                <a:lnTo>
                  <a:pt x="6050" y="312"/>
                </a:lnTo>
                <a:lnTo>
                  <a:pt x="6052" y="319"/>
                </a:lnTo>
                <a:lnTo>
                  <a:pt x="6052" y="320"/>
                </a:lnTo>
                <a:lnTo>
                  <a:pt x="6053" y="325"/>
                </a:lnTo>
                <a:lnTo>
                  <a:pt x="6053" y="325"/>
                </a:lnTo>
                <a:lnTo>
                  <a:pt x="6054" y="329"/>
                </a:lnTo>
                <a:lnTo>
                  <a:pt x="6055" y="329"/>
                </a:lnTo>
                <a:lnTo>
                  <a:pt x="6055" y="332"/>
                </a:lnTo>
                <a:lnTo>
                  <a:pt x="6056" y="330"/>
                </a:lnTo>
                <a:lnTo>
                  <a:pt x="6056" y="332"/>
                </a:lnTo>
                <a:lnTo>
                  <a:pt x="6057" y="332"/>
                </a:lnTo>
                <a:lnTo>
                  <a:pt x="6057" y="333"/>
                </a:lnTo>
                <a:lnTo>
                  <a:pt x="6057" y="332"/>
                </a:lnTo>
                <a:lnTo>
                  <a:pt x="6058" y="333"/>
                </a:lnTo>
                <a:lnTo>
                  <a:pt x="6058" y="332"/>
                </a:lnTo>
                <a:lnTo>
                  <a:pt x="6058" y="334"/>
                </a:lnTo>
                <a:lnTo>
                  <a:pt x="6059" y="333"/>
                </a:lnTo>
                <a:lnTo>
                  <a:pt x="6059" y="332"/>
                </a:lnTo>
                <a:lnTo>
                  <a:pt x="6059" y="333"/>
                </a:lnTo>
                <a:lnTo>
                  <a:pt x="6060" y="333"/>
                </a:lnTo>
                <a:lnTo>
                  <a:pt x="6060" y="332"/>
                </a:lnTo>
                <a:lnTo>
                  <a:pt x="6061" y="332"/>
                </a:lnTo>
                <a:lnTo>
                  <a:pt x="6062" y="334"/>
                </a:lnTo>
                <a:lnTo>
                  <a:pt x="6062" y="334"/>
                </a:lnTo>
                <a:lnTo>
                  <a:pt x="6062" y="333"/>
                </a:lnTo>
                <a:lnTo>
                  <a:pt x="6063" y="336"/>
                </a:lnTo>
                <a:lnTo>
                  <a:pt x="6063" y="336"/>
                </a:lnTo>
                <a:lnTo>
                  <a:pt x="6063" y="335"/>
                </a:lnTo>
                <a:lnTo>
                  <a:pt x="6064" y="325"/>
                </a:lnTo>
                <a:lnTo>
                  <a:pt x="6065" y="320"/>
                </a:lnTo>
                <a:lnTo>
                  <a:pt x="6066" y="291"/>
                </a:lnTo>
                <a:lnTo>
                  <a:pt x="6066" y="280"/>
                </a:lnTo>
                <a:lnTo>
                  <a:pt x="6067" y="194"/>
                </a:lnTo>
                <a:lnTo>
                  <a:pt x="6068" y="176"/>
                </a:lnTo>
                <a:lnTo>
                  <a:pt x="6069" y="110"/>
                </a:lnTo>
                <a:lnTo>
                  <a:pt x="6069" y="102"/>
                </a:lnTo>
                <a:lnTo>
                  <a:pt x="6070" y="89"/>
                </a:lnTo>
                <a:lnTo>
                  <a:pt x="6070" y="89"/>
                </a:lnTo>
                <a:lnTo>
                  <a:pt x="6071" y="92"/>
                </a:lnTo>
                <a:lnTo>
                  <a:pt x="6072" y="117"/>
                </a:lnTo>
                <a:lnTo>
                  <a:pt x="6072" y="123"/>
                </a:lnTo>
                <a:lnTo>
                  <a:pt x="6073" y="162"/>
                </a:lnTo>
                <a:lnTo>
                  <a:pt x="6073" y="170"/>
                </a:lnTo>
                <a:lnTo>
                  <a:pt x="6074" y="201"/>
                </a:lnTo>
                <a:lnTo>
                  <a:pt x="6075" y="208"/>
                </a:lnTo>
                <a:lnTo>
                  <a:pt x="6076" y="230"/>
                </a:lnTo>
                <a:lnTo>
                  <a:pt x="6076" y="234"/>
                </a:lnTo>
                <a:lnTo>
                  <a:pt x="6077" y="247"/>
                </a:lnTo>
                <a:lnTo>
                  <a:pt x="6078" y="250"/>
                </a:lnTo>
                <a:lnTo>
                  <a:pt x="6079" y="257"/>
                </a:lnTo>
                <a:lnTo>
                  <a:pt x="6079" y="258"/>
                </a:lnTo>
                <a:lnTo>
                  <a:pt x="6080" y="265"/>
                </a:lnTo>
                <a:lnTo>
                  <a:pt x="6081" y="267"/>
                </a:lnTo>
                <a:lnTo>
                  <a:pt x="6082" y="282"/>
                </a:lnTo>
                <a:lnTo>
                  <a:pt x="6082" y="284"/>
                </a:lnTo>
                <a:lnTo>
                  <a:pt x="6083" y="295"/>
                </a:lnTo>
                <a:lnTo>
                  <a:pt x="6083" y="298"/>
                </a:lnTo>
                <a:lnTo>
                  <a:pt x="6084" y="302"/>
                </a:lnTo>
                <a:lnTo>
                  <a:pt x="6084" y="300"/>
                </a:lnTo>
                <a:lnTo>
                  <a:pt x="6085" y="300"/>
                </a:lnTo>
                <a:lnTo>
                  <a:pt x="6085" y="301"/>
                </a:lnTo>
                <a:lnTo>
                  <a:pt x="6086" y="299"/>
                </a:lnTo>
                <a:lnTo>
                  <a:pt x="6086" y="297"/>
                </a:lnTo>
                <a:lnTo>
                  <a:pt x="6087" y="288"/>
                </a:lnTo>
                <a:lnTo>
                  <a:pt x="6088" y="286"/>
                </a:lnTo>
                <a:lnTo>
                  <a:pt x="6089" y="277"/>
                </a:lnTo>
                <a:lnTo>
                  <a:pt x="6089" y="275"/>
                </a:lnTo>
                <a:lnTo>
                  <a:pt x="6090" y="272"/>
                </a:lnTo>
                <a:lnTo>
                  <a:pt x="6090" y="272"/>
                </a:lnTo>
                <a:lnTo>
                  <a:pt x="6090" y="270"/>
                </a:lnTo>
                <a:lnTo>
                  <a:pt x="6091" y="269"/>
                </a:lnTo>
                <a:lnTo>
                  <a:pt x="6092" y="270"/>
                </a:lnTo>
                <a:lnTo>
                  <a:pt x="6092" y="271"/>
                </a:lnTo>
                <a:lnTo>
                  <a:pt x="6093" y="280"/>
                </a:lnTo>
                <a:lnTo>
                  <a:pt x="6093" y="281"/>
                </a:lnTo>
                <a:lnTo>
                  <a:pt x="6095" y="292"/>
                </a:lnTo>
                <a:lnTo>
                  <a:pt x="6095" y="296"/>
                </a:lnTo>
                <a:lnTo>
                  <a:pt x="6096" y="307"/>
                </a:lnTo>
                <a:lnTo>
                  <a:pt x="6096" y="308"/>
                </a:lnTo>
                <a:lnTo>
                  <a:pt x="6097" y="318"/>
                </a:lnTo>
                <a:lnTo>
                  <a:pt x="6098" y="319"/>
                </a:lnTo>
                <a:lnTo>
                  <a:pt x="6099" y="326"/>
                </a:lnTo>
                <a:lnTo>
                  <a:pt x="6099" y="326"/>
                </a:lnTo>
                <a:lnTo>
                  <a:pt x="6100" y="329"/>
                </a:lnTo>
                <a:lnTo>
                  <a:pt x="6100" y="329"/>
                </a:lnTo>
                <a:lnTo>
                  <a:pt x="6101" y="330"/>
                </a:lnTo>
                <a:lnTo>
                  <a:pt x="6102" y="333"/>
                </a:lnTo>
                <a:lnTo>
                  <a:pt x="6102" y="333"/>
                </a:lnTo>
                <a:lnTo>
                  <a:pt x="6102" y="333"/>
                </a:lnTo>
                <a:lnTo>
                  <a:pt x="6103" y="333"/>
                </a:lnTo>
                <a:lnTo>
                  <a:pt x="6104" y="333"/>
                </a:lnTo>
                <a:lnTo>
                  <a:pt x="6104" y="334"/>
                </a:lnTo>
                <a:lnTo>
                  <a:pt x="6105" y="333"/>
                </a:lnTo>
                <a:lnTo>
                  <a:pt x="6105" y="334"/>
                </a:lnTo>
                <a:lnTo>
                  <a:pt x="6105" y="333"/>
                </a:lnTo>
                <a:lnTo>
                  <a:pt x="6106" y="333"/>
                </a:lnTo>
                <a:lnTo>
                  <a:pt x="6106" y="332"/>
                </a:lnTo>
                <a:lnTo>
                  <a:pt x="6107" y="334"/>
                </a:lnTo>
                <a:lnTo>
                  <a:pt x="6107" y="334"/>
                </a:lnTo>
                <a:lnTo>
                  <a:pt x="6108" y="335"/>
                </a:lnTo>
                <a:lnTo>
                  <a:pt x="6109" y="336"/>
                </a:lnTo>
                <a:lnTo>
                  <a:pt x="6109" y="336"/>
                </a:lnTo>
                <a:lnTo>
                  <a:pt x="6109" y="337"/>
                </a:lnTo>
                <a:lnTo>
                  <a:pt x="6110" y="337"/>
                </a:lnTo>
                <a:lnTo>
                  <a:pt x="6110" y="333"/>
                </a:lnTo>
                <a:lnTo>
                  <a:pt x="6111" y="332"/>
                </a:lnTo>
                <a:lnTo>
                  <a:pt x="6112" y="308"/>
                </a:lnTo>
                <a:lnTo>
                  <a:pt x="6112" y="300"/>
                </a:lnTo>
                <a:lnTo>
                  <a:pt x="6113" y="228"/>
                </a:lnTo>
                <a:lnTo>
                  <a:pt x="6114" y="208"/>
                </a:lnTo>
                <a:lnTo>
                  <a:pt x="6115" y="144"/>
                </a:lnTo>
                <a:lnTo>
                  <a:pt x="6115" y="132"/>
                </a:lnTo>
                <a:lnTo>
                  <a:pt x="6116" y="101"/>
                </a:lnTo>
                <a:lnTo>
                  <a:pt x="6116" y="100"/>
                </a:lnTo>
                <a:lnTo>
                  <a:pt x="6116" y="99"/>
                </a:lnTo>
                <a:lnTo>
                  <a:pt x="6117" y="109"/>
                </a:lnTo>
                <a:lnTo>
                  <a:pt x="6118" y="115"/>
                </a:lnTo>
                <a:lnTo>
                  <a:pt x="6119" y="149"/>
                </a:lnTo>
                <a:lnTo>
                  <a:pt x="6119" y="156"/>
                </a:lnTo>
                <a:lnTo>
                  <a:pt x="6120" y="193"/>
                </a:lnTo>
                <a:lnTo>
                  <a:pt x="6121" y="198"/>
                </a:lnTo>
                <a:lnTo>
                  <a:pt x="6122" y="224"/>
                </a:lnTo>
                <a:lnTo>
                  <a:pt x="6122" y="230"/>
                </a:lnTo>
                <a:lnTo>
                  <a:pt x="6123" y="245"/>
                </a:lnTo>
                <a:lnTo>
                  <a:pt x="6124" y="250"/>
                </a:lnTo>
                <a:lnTo>
                  <a:pt x="6125" y="256"/>
                </a:lnTo>
                <a:lnTo>
                  <a:pt x="6125" y="258"/>
                </a:lnTo>
                <a:lnTo>
                  <a:pt x="6126" y="265"/>
                </a:lnTo>
                <a:lnTo>
                  <a:pt x="6126" y="267"/>
                </a:lnTo>
                <a:lnTo>
                  <a:pt x="6128" y="278"/>
                </a:lnTo>
                <a:lnTo>
                  <a:pt x="6128" y="281"/>
                </a:lnTo>
                <a:lnTo>
                  <a:pt x="6129" y="294"/>
                </a:lnTo>
                <a:lnTo>
                  <a:pt x="6129" y="296"/>
                </a:lnTo>
                <a:lnTo>
                  <a:pt x="6130" y="302"/>
                </a:lnTo>
                <a:lnTo>
                  <a:pt x="6130" y="301"/>
                </a:lnTo>
                <a:lnTo>
                  <a:pt x="6131" y="302"/>
                </a:lnTo>
                <a:lnTo>
                  <a:pt x="6131" y="303"/>
                </a:lnTo>
                <a:lnTo>
                  <a:pt x="6132" y="299"/>
                </a:lnTo>
                <a:lnTo>
                  <a:pt x="6132" y="299"/>
                </a:lnTo>
                <a:lnTo>
                  <a:pt x="6133" y="291"/>
                </a:lnTo>
                <a:lnTo>
                  <a:pt x="6134" y="289"/>
                </a:lnTo>
                <a:lnTo>
                  <a:pt x="6135" y="281"/>
                </a:lnTo>
                <a:lnTo>
                  <a:pt x="6135" y="280"/>
                </a:lnTo>
                <a:lnTo>
                  <a:pt x="6136" y="275"/>
                </a:lnTo>
                <a:lnTo>
                  <a:pt x="6136" y="275"/>
                </a:lnTo>
                <a:lnTo>
                  <a:pt x="6137" y="274"/>
                </a:lnTo>
                <a:lnTo>
                  <a:pt x="6138" y="278"/>
                </a:lnTo>
                <a:lnTo>
                  <a:pt x="6138" y="277"/>
                </a:lnTo>
                <a:lnTo>
                  <a:pt x="6139" y="285"/>
                </a:lnTo>
                <a:lnTo>
                  <a:pt x="6139" y="287"/>
                </a:lnTo>
                <a:lnTo>
                  <a:pt x="6140" y="297"/>
                </a:lnTo>
                <a:lnTo>
                  <a:pt x="6141" y="300"/>
                </a:lnTo>
                <a:lnTo>
                  <a:pt x="6142" y="311"/>
                </a:lnTo>
                <a:lnTo>
                  <a:pt x="6142" y="311"/>
                </a:lnTo>
                <a:lnTo>
                  <a:pt x="6143" y="319"/>
                </a:lnTo>
                <a:lnTo>
                  <a:pt x="6144" y="321"/>
                </a:lnTo>
                <a:lnTo>
                  <a:pt x="6145" y="328"/>
                </a:lnTo>
                <a:lnTo>
                  <a:pt x="6145" y="327"/>
                </a:lnTo>
                <a:lnTo>
                  <a:pt x="6146" y="332"/>
                </a:lnTo>
                <a:lnTo>
                  <a:pt x="6147" y="331"/>
                </a:lnTo>
                <a:lnTo>
                  <a:pt x="6148" y="334"/>
                </a:lnTo>
                <a:lnTo>
                  <a:pt x="6148" y="334"/>
                </a:lnTo>
                <a:lnTo>
                  <a:pt x="6148" y="334"/>
                </a:lnTo>
                <a:lnTo>
                  <a:pt x="6149" y="337"/>
                </a:lnTo>
                <a:lnTo>
                  <a:pt x="6149" y="337"/>
                </a:lnTo>
                <a:lnTo>
                  <a:pt x="6149" y="336"/>
                </a:lnTo>
                <a:lnTo>
                  <a:pt x="6150" y="338"/>
                </a:lnTo>
                <a:lnTo>
                  <a:pt x="6151" y="337"/>
                </a:lnTo>
                <a:lnTo>
                  <a:pt x="6152" y="339"/>
                </a:lnTo>
                <a:lnTo>
                  <a:pt x="6152" y="338"/>
                </a:lnTo>
                <a:lnTo>
                  <a:pt x="6152" y="339"/>
                </a:lnTo>
                <a:lnTo>
                  <a:pt x="6153" y="337"/>
                </a:lnTo>
                <a:lnTo>
                  <a:pt x="6153" y="338"/>
                </a:lnTo>
                <a:lnTo>
                  <a:pt x="6154" y="339"/>
                </a:lnTo>
                <a:lnTo>
                  <a:pt x="6154" y="338"/>
                </a:lnTo>
                <a:lnTo>
                  <a:pt x="6154" y="340"/>
                </a:lnTo>
                <a:lnTo>
                  <a:pt x="6155" y="338"/>
                </a:lnTo>
                <a:lnTo>
                  <a:pt x="6155" y="339"/>
                </a:lnTo>
                <a:lnTo>
                  <a:pt x="6156" y="342"/>
                </a:lnTo>
                <a:lnTo>
                  <a:pt x="6156" y="339"/>
                </a:lnTo>
                <a:lnTo>
                  <a:pt x="6157" y="340"/>
                </a:lnTo>
                <a:lnTo>
                  <a:pt x="6157" y="341"/>
                </a:lnTo>
                <a:lnTo>
                  <a:pt x="6158" y="335"/>
                </a:lnTo>
                <a:lnTo>
                  <a:pt x="6158" y="332"/>
                </a:lnTo>
                <a:lnTo>
                  <a:pt x="6159" y="296"/>
                </a:lnTo>
                <a:lnTo>
                  <a:pt x="6159" y="281"/>
                </a:lnTo>
                <a:lnTo>
                  <a:pt x="6161" y="190"/>
                </a:lnTo>
                <a:lnTo>
                  <a:pt x="6161" y="174"/>
                </a:lnTo>
                <a:lnTo>
                  <a:pt x="6162" y="122"/>
                </a:lnTo>
                <a:lnTo>
                  <a:pt x="6162" y="114"/>
                </a:lnTo>
                <a:lnTo>
                  <a:pt x="6163" y="96"/>
                </a:lnTo>
                <a:lnTo>
                  <a:pt x="6164" y="97"/>
                </a:lnTo>
                <a:lnTo>
                  <a:pt x="6165" y="119"/>
                </a:lnTo>
                <a:lnTo>
                  <a:pt x="6165" y="127"/>
                </a:lnTo>
                <a:lnTo>
                  <a:pt x="6166" y="162"/>
                </a:lnTo>
                <a:lnTo>
                  <a:pt x="6167" y="168"/>
                </a:lnTo>
                <a:lnTo>
                  <a:pt x="6168" y="200"/>
                </a:lnTo>
                <a:lnTo>
                  <a:pt x="6168" y="205"/>
                </a:lnTo>
                <a:lnTo>
                  <a:pt x="6169" y="225"/>
                </a:lnTo>
                <a:lnTo>
                  <a:pt x="6169" y="228"/>
                </a:lnTo>
                <a:lnTo>
                  <a:pt x="6171" y="239"/>
                </a:lnTo>
                <a:lnTo>
                  <a:pt x="6171" y="241"/>
                </a:lnTo>
                <a:lnTo>
                  <a:pt x="6172" y="250"/>
                </a:lnTo>
                <a:lnTo>
                  <a:pt x="6172" y="252"/>
                </a:lnTo>
                <a:lnTo>
                  <a:pt x="6173" y="259"/>
                </a:lnTo>
                <a:lnTo>
                  <a:pt x="6173" y="258"/>
                </a:lnTo>
                <a:lnTo>
                  <a:pt x="6174" y="262"/>
                </a:lnTo>
                <a:lnTo>
                  <a:pt x="6175" y="272"/>
                </a:lnTo>
                <a:lnTo>
                  <a:pt x="6175" y="274"/>
                </a:lnTo>
                <a:lnTo>
                  <a:pt x="6176" y="290"/>
                </a:lnTo>
                <a:lnTo>
                  <a:pt x="6177" y="292"/>
                </a:lnTo>
                <a:lnTo>
                  <a:pt x="6178" y="302"/>
                </a:lnTo>
                <a:lnTo>
                  <a:pt x="6178" y="302"/>
                </a:lnTo>
                <a:lnTo>
                  <a:pt x="6178" y="302"/>
                </a:lnTo>
                <a:lnTo>
                  <a:pt x="6179" y="306"/>
                </a:lnTo>
                <a:lnTo>
                  <a:pt x="6179" y="303"/>
                </a:lnTo>
                <a:lnTo>
                  <a:pt x="6180" y="303"/>
                </a:lnTo>
                <a:lnTo>
                  <a:pt x="6181" y="300"/>
                </a:lnTo>
                <a:lnTo>
                  <a:pt x="6181" y="298"/>
                </a:lnTo>
                <a:lnTo>
                  <a:pt x="6182" y="288"/>
                </a:lnTo>
                <a:lnTo>
                  <a:pt x="6182" y="286"/>
                </a:lnTo>
                <a:lnTo>
                  <a:pt x="6183" y="279"/>
                </a:lnTo>
                <a:lnTo>
                  <a:pt x="6184" y="277"/>
                </a:lnTo>
                <a:lnTo>
                  <a:pt x="6184" y="277"/>
                </a:lnTo>
                <a:lnTo>
                  <a:pt x="6185" y="278"/>
                </a:lnTo>
                <a:lnTo>
                  <a:pt x="6185" y="277"/>
                </a:lnTo>
                <a:lnTo>
                  <a:pt x="6185" y="277"/>
                </a:lnTo>
                <a:lnTo>
                  <a:pt x="6186" y="284"/>
                </a:lnTo>
                <a:lnTo>
                  <a:pt x="6187" y="284"/>
                </a:lnTo>
                <a:lnTo>
                  <a:pt x="6188" y="295"/>
                </a:lnTo>
                <a:lnTo>
                  <a:pt x="6188" y="297"/>
                </a:lnTo>
                <a:lnTo>
                  <a:pt x="6189" y="309"/>
                </a:lnTo>
                <a:lnTo>
                  <a:pt x="6190" y="311"/>
                </a:lnTo>
                <a:lnTo>
                  <a:pt x="6191" y="322"/>
                </a:lnTo>
                <a:lnTo>
                  <a:pt x="6191" y="323"/>
                </a:lnTo>
                <a:lnTo>
                  <a:pt x="6192" y="331"/>
                </a:lnTo>
                <a:lnTo>
                  <a:pt x="6192" y="333"/>
                </a:lnTo>
                <a:lnTo>
                  <a:pt x="6193" y="337"/>
                </a:lnTo>
                <a:lnTo>
                  <a:pt x="6194" y="338"/>
                </a:lnTo>
                <a:lnTo>
                  <a:pt x="6195" y="341"/>
                </a:lnTo>
                <a:lnTo>
                  <a:pt x="6195" y="341"/>
                </a:lnTo>
                <a:lnTo>
                  <a:pt x="6195" y="342"/>
                </a:lnTo>
                <a:lnTo>
                  <a:pt x="6196" y="343"/>
                </a:lnTo>
                <a:lnTo>
                  <a:pt x="6196" y="342"/>
                </a:lnTo>
                <a:lnTo>
                  <a:pt x="6196" y="343"/>
                </a:lnTo>
                <a:lnTo>
                  <a:pt x="6197" y="343"/>
                </a:lnTo>
                <a:lnTo>
                  <a:pt x="6197" y="343"/>
                </a:lnTo>
                <a:lnTo>
                  <a:pt x="6197" y="342"/>
                </a:lnTo>
                <a:lnTo>
                  <a:pt x="6198" y="343"/>
                </a:lnTo>
                <a:lnTo>
                  <a:pt x="6198" y="343"/>
                </a:lnTo>
                <a:lnTo>
                  <a:pt x="6199" y="341"/>
                </a:lnTo>
                <a:lnTo>
                  <a:pt x="6200" y="343"/>
                </a:lnTo>
                <a:lnTo>
                  <a:pt x="6200" y="341"/>
                </a:lnTo>
                <a:lnTo>
                  <a:pt x="6201" y="342"/>
                </a:lnTo>
                <a:lnTo>
                  <a:pt x="6201" y="341"/>
                </a:lnTo>
                <a:lnTo>
                  <a:pt x="6202" y="340"/>
                </a:lnTo>
                <a:lnTo>
                  <a:pt x="6202" y="341"/>
                </a:lnTo>
                <a:lnTo>
                  <a:pt x="6202" y="341"/>
                </a:lnTo>
                <a:lnTo>
                  <a:pt x="6202" y="342"/>
                </a:lnTo>
                <a:lnTo>
                  <a:pt x="6203" y="340"/>
                </a:lnTo>
                <a:lnTo>
                  <a:pt x="6204" y="342"/>
                </a:lnTo>
                <a:lnTo>
                  <a:pt x="6204" y="343"/>
                </a:lnTo>
                <a:lnTo>
                  <a:pt x="6205" y="336"/>
                </a:lnTo>
                <a:lnTo>
                  <a:pt x="6205" y="333"/>
                </a:lnTo>
                <a:lnTo>
                  <a:pt x="6206" y="304"/>
                </a:lnTo>
                <a:lnTo>
                  <a:pt x="6207" y="296"/>
                </a:lnTo>
                <a:lnTo>
                  <a:pt x="6208" y="227"/>
                </a:lnTo>
                <a:lnTo>
                  <a:pt x="6208" y="211"/>
                </a:lnTo>
                <a:lnTo>
                  <a:pt x="6209" y="143"/>
                </a:lnTo>
                <a:lnTo>
                  <a:pt x="6210" y="135"/>
                </a:lnTo>
                <a:lnTo>
                  <a:pt x="6211" y="118"/>
                </a:lnTo>
                <a:lnTo>
                  <a:pt x="6211" y="118"/>
                </a:lnTo>
                <a:lnTo>
                  <a:pt x="6212" y="134"/>
                </a:lnTo>
                <a:lnTo>
                  <a:pt x="6213" y="139"/>
                </a:lnTo>
                <a:lnTo>
                  <a:pt x="6214" y="175"/>
                </a:lnTo>
                <a:lnTo>
                  <a:pt x="6214" y="182"/>
                </a:lnTo>
                <a:lnTo>
                  <a:pt x="6215" y="217"/>
                </a:lnTo>
                <a:lnTo>
                  <a:pt x="6215" y="221"/>
                </a:lnTo>
                <a:lnTo>
                  <a:pt x="6216" y="246"/>
                </a:lnTo>
                <a:lnTo>
                  <a:pt x="6217" y="250"/>
                </a:lnTo>
                <a:lnTo>
                  <a:pt x="6218" y="264"/>
                </a:lnTo>
                <a:lnTo>
                  <a:pt x="6218" y="266"/>
                </a:lnTo>
                <a:lnTo>
                  <a:pt x="6219" y="274"/>
                </a:lnTo>
                <a:lnTo>
                  <a:pt x="6220" y="277"/>
                </a:lnTo>
                <a:lnTo>
                  <a:pt x="6221" y="286"/>
                </a:lnTo>
                <a:lnTo>
                  <a:pt x="6221" y="287"/>
                </a:lnTo>
                <a:lnTo>
                  <a:pt x="6222" y="298"/>
                </a:lnTo>
                <a:lnTo>
                  <a:pt x="6223" y="299"/>
                </a:lnTo>
                <a:lnTo>
                  <a:pt x="6224" y="308"/>
                </a:lnTo>
                <a:lnTo>
                  <a:pt x="6224" y="310"/>
                </a:lnTo>
                <a:lnTo>
                  <a:pt x="6225" y="312"/>
                </a:lnTo>
                <a:lnTo>
                  <a:pt x="6225" y="313"/>
                </a:lnTo>
                <a:lnTo>
                  <a:pt x="6226" y="307"/>
                </a:lnTo>
                <a:lnTo>
                  <a:pt x="6227" y="306"/>
                </a:lnTo>
                <a:lnTo>
                  <a:pt x="6228" y="297"/>
                </a:lnTo>
                <a:lnTo>
                  <a:pt x="6228" y="295"/>
                </a:lnTo>
                <a:lnTo>
                  <a:pt x="6229" y="283"/>
                </a:lnTo>
                <a:lnTo>
                  <a:pt x="6230" y="281"/>
                </a:lnTo>
                <a:lnTo>
                  <a:pt x="6231" y="276"/>
                </a:lnTo>
                <a:lnTo>
                  <a:pt x="6231" y="276"/>
                </a:lnTo>
                <a:lnTo>
                  <a:pt x="6232" y="279"/>
                </a:lnTo>
                <a:lnTo>
                  <a:pt x="6233" y="281"/>
                </a:lnTo>
                <a:lnTo>
                  <a:pt x="6234" y="287"/>
                </a:lnTo>
                <a:lnTo>
                  <a:pt x="6234" y="289"/>
                </a:lnTo>
                <a:lnTo>
                  <a:pt x="6235" y="301"/>
                </a:lnTo>
                <a:lnTo>
                  <a:pt x="6235" y="304"/>
                </a:lnTo>
                <a:lnTo>
                  <a:pt x="6237" y="316"/>
                </a:lnTo>
                <a:lnTo>
                  <a:pt x="6237" y="319"/>
                </a:lnTo>
                <a:lnTo>
                  <a:pt x="6238" y="328"/>
                </a:lnTo>
                <a:lnTo>
                  <a:pt x="6238" y="329"/>
                </a:lnTo>
                <a:lnTo>
                  <a:pt x="6239" y="335"/>
                </a:lnTo>
                <a:lnTo>
                  <a:pt x="6240" y="337"/>
                </a:lnTo>
                <a:lnTo>
                  <a:pt x="6241" y="341"/>
                </a:lnTo>
                <a:lnTo>
                  <a:pt x="6241" y="341"/>
                </a:lnTo>
                <a:lnTo>
                  <a:pt x="6242" y="343"/>
                </a:lnTo>
                <a:lnTo>
                  <a:pt x="6243" y="343"/>
                </a:lnTo>
                <a:lnTo>
                  <a:pt x="6243" y="342"/>
                </a:lnTo>
                <a:lnTo>
                  <a:pt x="6244" y="344"/>
                </a:lnTo>
                <a:lnTo>
                  <a:pt x="6244" y="343"/>
                </a:lnTo>
                <a:lnTo>
                  <a:pt x="6244" y="343"/>
                </a:lnTo>
                <a:lnTo>
                  <a:pt x="6245" y="342"/>
                </a:lnTo>
                <a:lnTo>
                  <a:pt x="6245" y="342"/>
                </a:lnTo>
                <a:lnTo>
                  <a:pt x="6245" y="342"/>
                </a:lnTo>
                <a:lnTo>
                  <a:pt x="6246" y="341"/>
                </a:lnTo>
                <a:lnTo>
                  <a:pt x="6247" y="342"/>
                </a:lnTo>
                <a:lnTo>
                  <a:pt x="6247" y="341"/>
                </a:lnTo>
                <a:lnTo>
                  <a:pt x="6247" y="343"/>
                </a:lnTo>
                <a:lnTo>
                  <a:pt x="6248" y="342"/>
                </a:lnTo>
                <a:lnTo>
                  <a:pt x="6248" y="341"/>
                </a:lnTo>
                <a:lnTo>
                  <a:pt x="6248" y="344"/>
                </a:lnTo>
                <a:lnTo>
                  <a:pt x="6249" y="338"/>
                </a:lnTo>
                <a:lnTo>
                  <a:pt x="6250" y="337"/>
                </a:lnTo>
                <a:lnTo>
                  <a:pt x="6251" y="315"/>
                </a:lnTo>
                <a:lnTo>
                  <a:pt x="6251" y="307"/>
                </a:lnTo>
                <a:lnTo>
                  <a:pt x="6252" y="242"/>
                </a:lnTo>
                <a:lnTo>
                  <a:pt x="6253" y="224"/>
                </a:lnTo>
                <a:lnTo>
                  <a:pt x="6254" y="148"/>
                </a:lnTo>
                <a:lnTo>
                  <a:pt x="6254" y="138"/>
                </a:lnTo>
                <a:lnTo>
                  <a:pt x="6255" y="110"/>
                </a:lnTo>
                <a:lnTo>
                  <a:pt x="6256" y="109"/>
                </a:lnTo>
                <a:lnTo>
                  <a:pt x="6256" y="108"/>
                </a:lnTo>
                <a:lnTo>
                  <a:pt x="6257" y="118"/>
                </a:lnTo>
                <a:lnTo>
                  <a:pt x="6257" y="122"/>
                </a:lnTo>
                <a:lnTo>
                  <a:pt x="6258" y="146"/>
                </a:lnTo>
                <a:lnTo>
                  <a:pt x="6258" y="152"/>
                </a:lnTo>
                <a:lnTo>
                  <a:pt x="6259" y="187"/>
                </a:lnTo>
                <a:lnTo>
                  <a:pt x="6260" y="195"/>
                </a:lnTo>
                <a:lnTo>
                  <a:pt x="6261" y="221"/>
                </a:lnTo>
                <a:lnTo>
                  <a:pt x="6261" y="225"/>
                </a:lnTo>
                <a:lnTo>
                  <a:pt x="6262" y="243"/>
                </a:lnTo>
                <a:lnTo>
                  <a:pt x="6263" y="244"/>
                </a:lnTo>
                <a:lnTo>
                  <a:pt x="6264" y="256"/>
                </a:lnTo>
                <a:lnTo>
                  <a:pt x="6264" y="257"/>
                </a:lnTo>
                <a:lnTo>
                  <a:pt x="6265" y="266"/>
                </a:lnTo>
                <a:lnTo>
                  <a:pt x="6266" y="269"/>
                </a:lnTo>
                <a:lnTo>
                  <a:pt x="6267" y="280"/>
                </a:lnTo>
                <a:lnTo>
                  <a:pt x="6267" y="283"/>
                </a:lnTo>
                <a:lnTo>
                  <a:pt x="6268" y="294"/>
                </a:lnTo>
                <a:lnTo>
                  <a:pt x="6268" y="296"/>
                </a:lnTo>
                <a:lnTo>
                  <a:pt x="6270" y="302"/>
                </a:lnTo>
                <a:lnTo>
                  <a:pt x="6270" y="301"/>
                </a:lnTo>
                <a:lnTo>
                  <a:pt x="6271" y="303"/>
                </a:lnTo>
                <a:lnTo>
                  <a:pt x="6271" y="303"/>
                </a:lnTo>
                <a:lnTo>
                  <a:pt x="6271" y="303"/>
                </a:lnTo>
                <a:lnTo>
                  <a:pt x="6272" y="297"/>
                </a:lnTo>
                <a:lnTo>
                  <a:pt x="6273" y="297"/>
                </a:lnTo>
                <a:lnTo>
                  <a:pt x="6274" y="289"/>
                </a:lnTo>
                <a:lnTo>
                  <a:pt x="6274" y="289"/>
                </a:lnTo>
                <a:lnTo>
                  <a:pt x="6275" y="281"/>
                </a:lnTo>
                <a:lnTo>
                  <a:pt x="6276" y="281"/>
                </a:lnTo>
                <a:lnTo>
                  <a:pt x="6276" y="280"/>
                </a:lnTo>
                <a:lnTo>
                  <a:pt x="6277" y="280"/>
                </a:lnTo>
                <a:lnTo>
                  <a:pt x="6277" y="281"/>
                </a:lnTo>
                <a:lnTo>
                  <a:pt x="6278" y="286"/>
                </a:lnTo>
                <a:lnTo>
                  <a:pt x="6278" y="288"/>
                </a:lnTo>
                <a:lnTo>
                  <a:pt x="6280" y="298"/>
                </a:lnTo>
                <a:lnTo>
                  <a:pt x="6280" y="299"/>
                </a:lnTo>
                <a:lnTo>
                  <a:pt x="6281" y="310"/>
                </a:lnTo>
                <a:lnTo>
                  <a:pt x="6281" y="312"/>
                </a:lnTo>
                <a:lnTo>
                  <a:pt x="6282" y="320"/>
                </a:lnTo>
                <a:lnTo>
                  <a:pt x="6283" y="322"/>
                </a:lnTo>
                <a:lnTo>
                  <a:pt x="6284" y="330"/>
                </a:lnTo>
                <a:lnTo>
                  <a:pt x="6284" y="331"/>
                </a:lnTo>
                <a:lnTo>
                  <a:pt x="6285" y="337"/>
                </a:lnTo>
                <a:lnTo>
                  <a:pt x="6286" y="338"/>
                </a:lnTo>
                <a:lnTo>
                  <a:pt x="6286" y="341"/>
                </a:lnTo>
                <a:lnTo>
                  <a:pt x="6287" y="340"/>
                </a:lnTo>
                <a:lnTo>
                  <a:pt x="6287" y="341"/>
                </a:lnTo>
                <a:lnTo>
                  <a:pt x="6288" y="344"/>
                </a:lnTo>
                <a:lnTo>
                  <a:pt x="6289" y="343"/>
                </a:lnTo>
                <a:lnTo>
                  <a:pt x="6289" y="345"/>
                </a:lnTo>
                <a:lnTo>
                  <a:pt x="6290" y="344"/>
                </a:lnTo>
                <a:lnTo>
                  <a:pt x="6290" y="345"/>
                </a:lnTo>
                <a:lnTo>
                  <a:pt x="6290" y="345"/>
                </a:lnTo>
                <a:lnTo>
                  <a:pt x="6291" y="344"/>
                </a:lnTo>
                <a:lnTo>
                  <a:pt x="6291" y="345"/>
                </a:lnTo>
                <a:lnTo>
                  <a:pt x="6291" y="345"/>
                </a:lnTo>
                <a:lnTo>
                  <a:pt x="6292" y="344"/>
                </a:lnTo>
                <a:lnTo>
                  <a:pt x="6292" y="346"/>
                </a:lnTo>
                <a:lnTo>
                  <a:pt x="6292" y="345"/>
                </a:lnTo>
                <a:lnTo>
                  <a:pt x="6293" y="345"/>
                </a:lnTo>
                <a:lnTo>
                  <a:pt x="6293" y="346"/>
                </a:lnTo>
                <a:lnTo>
                  <a:pt x="6294" y="345"/>
                </a:lnTo>
                <a:lnTo>
                  <a:pt x="6294" y="346"/>
                </a:lnTo>
                <a:lnTo>
                  <a:pt x="6294" y="346"/>
                </a:lnTo>
                <a:lnTo>
                  <a:pt x="6295" y="342"/>
                </a:lnTo>
                <a:lnTo>
                  <a:pt x="6296" y="339"/>
                </a:lnTo>
                <a:lnTo>
                  <a:pt x="6297" y="313"/>
                </a:lnTo>
                <a:lnTo>
                  <a:pt x="6297" y="304"/>
                </a:lnTo>
                <a:lnTo>
                  <a:pt x="6298" y="228"/>
                </a:lnTo>
                <a:lnTo>
                  <a:pt x="6299" y="208"/>
                </a:lnTo>
                <a:lnTo>
                  <a:pt x="6300" y="135"/>
                </a:lnTo>
                <a:lnTo>
                  <a:pt x="6300" y="125"/>
                </a:lnTo>
                <a:lnTo>
                  <a:pt x="6301" y="100"/>
                </a:lnTo>
                <a:lnTo>
                  <a:pt x="6301" y="100"/>
                </a:lnTo>
                <a:lnTo>
                  <a:pt x="6302" y="99"/>
                </a:lnTo>
                <a:lnTo>
                  <a:pt x="6302" y="114"/>
                </a:lnTo>
                <a:lnTo>
                  <a:pt x="6303" y="118"/>
                </a:lnTo>
                <a:lnTo>
                  <a:pt x="6304" y="151"/>
                </a:lnTo>
                <a:lnTo>
                  <a:pt x="6304" y="158"/>
                </a:lnTo>
                <a:lnTo>
                  <a:pt x="6305" y="190"/>
                </a:lnTo>
                <a:lnTo>
                  <a:pt x="6306" y="196"/>
                </a:lnTo>
                <a:lnTo>
                  <a:pt x="6307" y="217"/>
                </a:lnTo>
                <a:lnTo>
                  <a:pt x="6307" y="219"/>
                </a:lnTo>
                <a:lnTo>
                  <a:pt x="6308" y="235"/>
                </a:lnTo>
                <a:lnTo>
                  <a:pt x="6309" y="238"/>
                </a:lnTo>
                <a:lnTo>
                  <a:pt x="6310" y="246"/>
                </a:lnTo>
                <a:lnTo>
                  <a:pt x="6310" y="247"/>
                </a:lnTo>
                <a:lnTo>
                  <a:pt x="6311" y="255"/>
                </a:lnTo>
                <a:lnTo>
                  <a:pt x="6311" y="257"/>
                </a:lnTo>
                <a:lnTo>
                  <a:pt x="6313" y="267"/>
                </a:lnTo>
                <a:lnTo>
                  <a:pt x="6313" y="269"/>
                </a:lnTo>
                <a:lnTo>
                  <a:pt x="6314" y="284"/>
                </a:lnTo>
                <a:lnTo>
                  <a:pt x="6314" y="286"/>
                </a:lnTo>
                <a:lnTo>
                  <a:pt x="6315" y="293"/>
                </a:lnTo>
                <a:lnTo>
                  <a:pt x="6316" y="295"/>
                </a:lnTo>
                <a:lnTo>
                  <a:pt x="6316" y="298"/>
                </a:lnTo>
                <a:lnTo>
                  <a:pt x="6317" y="298"/>
                </a:lnTo>
                <a:lnTo>
                  <a:pt x="6317" y="297"/>
                </a:lnTo>
                <a:lnTo>
                  <a:pt x="6318" y="294"/>
                </a:lnTo>
                <a:lnTo>
                  <a:pt x="6319" y="293"/>
                </a:lnTo>
                <a:lnTo>
                  <a:pt x="6320" y="287"/>
                </a:lnTo>
                <a:lnTo>
                  <a:pt x="6320" y="286"/>
                </a:lnTo>
                <a:lnTo>
                  <a:pt x="6321" y="280"/>
                </a:lnTo>
                <a:lnTo>
                  <a:pt x="6321" y="280"/>
                </a:lnTo>
                <a:lnTo>
                  <a:pt x="6323" y="277"/>
                </a:lnTo>
                <a:lnTo>
                  <a:pt x="6323" y="278"/>
                </a:lnTo>
                <a:lnTo>
                  <a:pt x="6324" y="284"/>
                </a:lnTo>
                <a:lnTo>
                  <a:pt x="6324" y="284"/>
                </a:lnTo>
                <a:lnTo>
                  <a:pt x="6325" y="293"/>
                </a:lnTo>
                <a:lnTo>
                  <a:pt x="6326" y="296"/>
                </a:lnTo>
                <a:lnTo>
                  <a:pt x="6327" y="306"/>
                </a:lnTo>
                <a:lnTo>
                  <a:pt x="6327" y="307"/>
                </a:lnTo>
                <a:lnTo>
                  <a:pt x="6328" y="318"/>
                </a:lnTo>
                <a:lnTo>
                  <a:pt x="6329" y="320"/>
                </a:lnTo>
                <a:lnTo>
                  <a:pt x="6330" y="326"/>
                </a:lnTo>
                <a:lnTo>
                  <a:pt x="6330" y="328"/>
                </a:lnTo>
                <a:lnTo>
                  <a:pt x="6331" y="333"/>
                </a:lnTo>
                <a:lnTo>
                  <a:pt x="6332" y="334"/>
                </a:lnTo>
                <a:lnTo>
                  <a:pt x="6333" y="338"/>
                </a:lnTo>
                <a:lnTo>
                  <a:pt x="6333" y="338"/>
                </a:lnTo>
                <a:lnTo>
                  <a:pt x="6334" y="343"/>
                </a:lnTo>
                <a:lnTo>
                  <a:pt x="6334" y="343"/>
                </a:lnTo>
                <a:lnTo>
                  <a:pt x="6335" y="345"/>
                </a:lnTo>
                <a:lnTo>
                  <a:pt x="6335" y="344"/>
                </a:lnTo>
                <a:lnTo>
                  <a:pt x="6336" y="345"/>
                </a:lnTo>
                <a:lnTo>
                  <a:pt x="6337" y="345"/>
                </a:lnTo>
                <a:lnTo>
                  <a:pt x="6337" y="345"/>
                </a:lnTo>
                <a:lnTo>
                  <a:pt x="6337" y="345"/>
                </a:lnTo>
                <a:lnTo>
                  <a:pt x="6338" y="345"/>
                </a:lnTo>
                <a:lnTo>
                  <a:pt x="6338" y="347"/>
                </a:lnTo>
                <a:lnTo>
                  <a:pt x="6338" y="345"/>
                </a:lnTo>
                <a:lnTo>
                  <a:pt x="6339" y="345"/>
                </a:lnTo>
                <a:lnTo>
                  <a:pt x="6339" y="347"/>
                </a:lnTo>
                <a:lnTo>
                  <a:pt x="6340" y="347"/>
                </a:lnTo>
                <a:lnTo>
                  <a:pt x="6340" y="347"/>
                </a:lnTo>
                <a:lnTo>
                  <a:pt x="6341" y="347"/>
                </a:lnTo>
                <a:lnTo>
                  <a:pt x="6341" y="347"/>
                </a:lnTo>
                <a:lnTo>
                  <a:pt x="6342" y="348"/>
                </a:lnTo>
                <a:lnTo>
                  <a:pt x="6343" y="342"/>
                </a:lnTo>
                <a:lnTo>
                  <a:pt x="6343" y="340"/>
                </a:lnTo>
                <a:lnTo>
                  <a:pt x="6344" y="309"/>
                </a:lnTo>
                <a:lnTo>
                  <a:pt x="6344" y="298"/>
                </a:lnTo>
                <a:lnTo>
                  <a:pt x="6346" y="211"/>
                </a:lnTo>
                <a:lnTo>
                  <a:pt x="6346" y="192"/>
                </a:lnTo>
                <a:lnTo>
                  <a:pt x="6347" y="125"/>
                </a:lnTo>
                <a:lnTo>
                  <a:pt x="6347" y="115"/>
                </a:lnTo>
                <a:lnTo>
                  <a:pt x="6348" y="95"/>
                </a:lnTo>
                <a:lnTo>
                  <a:pt x="6349" y="96"/>
                </a:lnTo>
                <a:lnTo>
                  <a:pt x="6350" y="114"/>
                </a:lnTo>
                <a:lnTo>
                  <a:pt x="6350" y="119"/>
                </a:lnTo>
                <a:lnTo>
                  <a:pt x="6351" y="154"/>
                </a:lnTo>
                <a:lnTo>
                  <a:pt x="6352" y="161"/>
                </a:lnTo>
                <a:lnTo>
                  <a:pt x="6353" y="192"/>
                </a:lnTo>
                <a:lnTo>
                  <a:pt x="6353" y="198"/>
                </a:lnTo>
                <a:lnTo>
                  <a:pt x="6354" y="215"/>
                </a:lnTo>
                <a:lnTo>
                  <a:pt x="6354" y="219"/>
                </a:lnTo>
                <a:lnTo>
                  <a:pt x="6356" y="231"/>
                </a:lnTo>
                <a:lnTo>
                  <a:pt x="6356" y="234"/>
                </a:lnTo>
                <a:lnTo>
                  <a:pt x="6357" y="242"/>
                </a:lnTo>
                <a:lnTo>
                  <a:pt x="6357" y="244"/>
                </a:lnTo>
                <a:lnTo>
                  <a:pt x="6358" y="251"/>
                </a:lnTo>
                <a:lnTo>
                  <a:pt x="6359" y="252"/>
                </a:lnTo>
                <a:lnTo>
                  <a:pt x="6360" y="264"/>
                </a:lnTo>
                <a:lnTo>
                  <a:pt x="6360" y="268"/>
                </a:lnTo>
                <a:lnTo>
                  <a:pt x="6361" y="282"/>
                </a:lnTo>
                <a:lnTo>
                  <a:pt x="6362" y="284"/>
                </a:lnTo>
                <a:lnTo>
                  <a:pt x="6363" y="292"/>
                </a:lnTo>
                <a:lnTo>
                  <a:pt x="6363" y="292"/>
                </a:lnTo>
                <a:lnTo>
                  <a:pt x="6363" y="295"/>
                </a:lnTo>
                <a:lnTo>
                  <a:pt x="6364" y="296"/>
                </a:lnTo>
                <a:lnTo>
                  <a:pt x="6364" y="295"/>
                </a:lnTo>
                <a:lnTo>
                  <a:pt x="6365" y="295"/>
                </a:lnTo>
                <a:lnTo>
                  <a:pt x="6366" y="293"/>
                </a:lnTo>
                <a:lnTo>
                  <a:pt x="6366" y="292"/>
                </a:lnTo>
                <a:lnTo>
                  <a:pt x="6367" y="284"/>
                </a:lnTo>
                <a:lnTo>
                  <a:pt x="6367" y="282"/>
                </a:lnTo>
                <a:lnTo>
                  <a:pt x="6368" y="277"/>
                </a:lnTo>
                <a:lnTo>
                  <a:pt x="6369" y="275"/>
                </a:lnTo>
                <a:lnTo>
                  <a:pt x="6369" y="276"/>
                </a:lnTo>
                <a:lnTo>
                  <a:pt x="6370" y="274"/>
                </a:lnTo>
                <a:lnTo>
                  <a:pt x="6370" y="276"/>
                </a:lnTo>
                <a:lnTo>
                  <a:pt x="6370" y="277"/>
                </a:lnTo>
                <a:lnTo>
                  <a:pt x="6370" y="277"/>
                </a:lnTo>
                <a:lnTo>
                  <a:pt x="6371" y="281"/>
                </a:lnTo>
                <a:lnTo>
                  <a:pt x="6372" y="283"/>
                </a:lnTo>
                <a:lnTo>
                  <a:pt x="6373" y="291"/>
                </a:lnTo>
                <a:lnTo>
                  <a:pt x="6373" y="294"/>
                </a:lnTo>
                <a:lnTo>
                  <a:pt x="6374" y="304"/>
                </a:lnTo>
                <a:lnTo>
                  <a:pt x="6375" y="308"/>
                </a:lnTo>
                <a:lnTo>
                  <a:pt x="6376" y="318"/>
                </a:lnTo>
                <a:lnTo>
                  <a:pt x="6376" y="318"/>
                </a:lnTo>
                <a:lnTo>
                  <a:pt x="6377" y="327"/>
                </a:lnTo>
                <a:lnTo>
                  <a:pt x="6377" y="329"/>
                </a:lnTo>
                <a:lnTo>
                  <a:pt x="6378" y="333"/>
                </a:lnTo>
                <a:lnTo>
                  <a:pt x="6379" y="333"/>
                </a:lnTo>
                <a:lnTo>
                  <a:pt x="6379" y="334"/>
                </a:lnTo>
                <a:lnTo>
                  <a:pt x="6380" y="338"/>
                </a:lnTo>
                <a:lnTo>
                  <a:pt x="6380" y="338"/>
                </a:lnTo>
                <a:lnTo>
                  <a:pt x="6380" y="341"/>
                </a:lnTo>
                <a:lnTo>
                  <a:pt x="6380" y="341"/>
                </a:lnTo>
                <a:lnTo>
                  <a:pt x="6381" y="343"/>
                </a:lnTo>
                <a:lnTo>
                  <a:pt x="6382" y="345"/>
                </a:lnTo>
                <a:lnTo>
                  <a:pt x="6382" y="344"/>
                </a:lnTo>
                <a:lnTo>
                  <a:pt x="6382" y="346"/>
                </a:lnTo>
                <a:lnTo>
                  <a:pt x="6383" y="345"/>
                </a:lnTo>
                <a:lnTo>
                  <a:pt x="6383" y="346"/>
                </a:lnTo>
                <a:lnTo>
                  <a:pt x="6383" y="346"/>
                </a:lnTo>
                <a:lnTo>
                  <a:pt x="6384" y="345"/>
                </a:lnTo>
                <a:lnTo>
                  <a:pt x="6384" y="345"/>
                </a:lnTo>
                <a:lnTo>
                  <a:pt x="6385" y="345"/>
                </a:lnTo>
                <a:lnTo>
                  <a:pt x="6386" y="347"/>
                </a:lnTo>
                <a:lnTo>
                  <a:pt x="6386" y="347"/>
                </a:lnTo>
                <a:lnTo>
                  <a:pt x="6386" y="347"/>
                </a:lnTo>
                <a:lnTo>
                  <a:pt x="6387" y="346"/>
                </a:lnTo>
                <a:lnTo>
                  <a:pt x="6387" y="347"/>
                </a:lnTo>
                <a:lnTo>
                  <a:pt x="6387" y="347"/>
                </a:lnTo>
                <a:lnTo>
                  <a:pt x="6389" y="349"/>
                </a:lnTo>
                <a:lnTo>
                  <a:pt x="6389" y="348"/>
                </a:lnTo>
                <a:lnTo>
                  <a:pt x="6389" y="349"/>
                </a:lnTo>
                <a:lnTo>
                  <a:pt x="6390" y="349"/>
                </a:lnTo>
                <a:lnTo>
                  <a:pt x="6390" y="349"/>
                </a:lnTo>
                <a:lnTo>
                  <a:pt x="6391" y="335"/>
                </a:lnTo>
                <a:lnTo>
                  <a:pt x="6392" y="329"/>
                </a:lnTo>
                <a:lnTo>
                  <a:pt x="6393" y="272"/>
                </a:lnTo>
                <a:lnTo>
                  <a:pt x="6393" y="253"/>
                </a:lnTo>
                <a:lnTo>
                  <a:pt x="6394" y="165"/>
                </a:lnTo>
                <a:lnTo>
                  <a:pt x="6395" y="152"/>
                </a:lnTo>
                <a:lnTo>
                  <a:pt x="6396" y="105"/>
                </a:lnTo>
                <a:lnTo>
                  <a:pt x="6396" y="102"/>
                </a:lnTo>
                <a:lnTo>
                  <a:pt x="6396" y="98"/>
                </a:lnTo>
                <a:lnTo>
                  <a:pt x="6397" y="101"/>
                </a:lnTo>
                <a:lnTo>
                  <a:pt x="6398" y="106"/>
                </a:lnTo>
                <a:lnTo>
                  <a:pt x="6399" y="134"/>
                </a:lnTo>
                <a:lnTo>
                  <a:pt x="6399" y="140"/>
                </a:lnTo>
                <a:lnTo>
                  <a:pt x="6400" y="174"/>
                </a:lnTo>
                <a:lnTo>
                  <a:pt x="6400" y="180"/>
                </a:lnTo>
                <a:lnTo>
                  <a:pt x="6401" y="201"/>
                </a:lnTo>
                <a:lnTo>
                  <a:pt x="6401" y="206"/>
                </a:lnTo>
                <a:lnTo>
                  <a:pt x="6403" y="227"/>
                </a:lnTo>
                <a:lnTo>
                  <a:pt x="6403" y="230"/>
                </a:lnTo>
                <a:lnTo>
                  <a:pt x="6404" y="242"/>
                </a:lnTo>
                <a:lnTo>
                  <a:pt x="6405" y="244"/>
                </a:lnTo>
                <a:lnTo>
                  <a:pt x="6406" y="252"/>
                </a:lnTo>
                <a:lnTo>
                  <a:pt x="6406" y="253"/>
                </a:lnTo>
                <a:lnTo>
                  <a:pt x="6407" y="260"/>
                </a:lnTo>
                <a:lnTo>
                  <a:pt x="6408" y="263"/>
                </a:lnTo>
                <a:lnTo>
                  <a:pt x="6409" y="277"/>
                </a:lnTo>
                <a:lnTo>
                  <a:pt x="6409" y="278"/>
                </a:lnTo>
                <a:lnTo>
                  <a:pt x="6410" y="291"/>
                </a:lnTo>
                <a:lnTo>
                  <a:pt x="6410" y="291"/>
                </a:lnTo>
                <a:lnTo>
                  <a:pt x="6411" y="297"/>
                </a:lnTo>
                <a:lnTo>
                  <a:pt x="6412" y="298"/>
                </a:lnTo>
                <a:lnTo>
                  <a:pt x="6412" y="298"/>
                </a:lnTo>
                <a:lnTo>
                  <a:pt x="6413" y="295"/>
                </a:lnTo>
                <a:lnTo>
                  <a:pt x="6413" y="293"/>
                </a:lnTo>
                <a:lnTo>
                  <a:pt x="6414" y="294"/>
                </a:lnTo>
                <a:lnTo>
                  <a:pt x="6414" y="290"/>
                </a:lnTo>
                <a:lnTo>
                  <a:pt x="6415" y="288"/>
                </a:lnTo>
                <a:lnTo>
                  <a:pt x="6416" y="281"/>
                </a:lnTo>
                <a:lnTo>
                  <a:pt x="6416" y="278"/>
                </a:lnTo>
                <a:lnTo>
                  <a:pt x="6417" y="276"/>
                </a:lnTo>
                <a:lnTo>
                  <a:pt x="6417" y="276"/>
                </a:lnTo>
                <a:lnTo>
                  <a:pt x="6418" y="274"/>
                </a:lnTo>
                <a:lnTo>
                  <a:pt x="6419" y="277"/>
                </a:lnTo>
                <a:lnTo>
                  <a:pt x="6419" y="279"/>
                </a:lnTo>
                <a:lnTo>
                  <a:pt x="6420" y="287"/>
                </a:lnTo>
                <a:lnTo>
                  <a:pt x="6420" y="288"/>
                </a:lnTo>
                <a:lnTo>
                  <a:pt x="6422" y="299"/>
                </a:lnTo>
                <a:lnTo>
                  <a:pt x="6422" y="300"/>
                </a:lnTo>
                <a:lnTo>
                  <a:pt x="6423" y="311"/>
                </a:lnTo>
                <a:lnTo>
                  <a:pt x="6423" y="314"/>
                </a:lnTo>
                <a:lnTo>
                  <a:pt x="6424" y="323"/>
                </a:lnTo>
                <a:lnTo>
                  <a:pt x="6425" y="325"/>
                </a:lnTo>
                <a:lnTo>
                  <a:pt x="6426" y="331"/>
                </a:lnTo>
                <a:lnTo>
                  <a:pt x="6426" y="332"/>
                </a:lnTo>
                <a:lnTo>
                  <a:pt x="6427" y="338"/>
                </a:lnTo>
                <a:lnTo>
                  <a:pt x="6428" y="338"/>
                </a:lnTo>
                <a:lnTo>
                  <a:pt x="6429" y="341"/>
                </a:lnTo>
                <a:lnTo>
                  <a:pt x="6429" y="343"/>
                </a:lnTo>
                <a:lnTo>
                  <a:pt x="6430" y="345"/>
                </a:lnTo>
                <a:lnTo>
                  <a:pt x="6430" y="345"/>
                </a:lnTo>
                <a:lnTo>
                  <a:pt x="6430" y="345"/>
                </a:lnTo>
                <a:lnTo>
                  <a:pt x="6431" y="347"/>
                </a:lnTo>
                <a:lnTo>
                  <a:pt x="6432" y="347"/>
                </a:lnTo>
                <a:lnTo>
                  <a:pt x="6432" y="345"/>
                </a:lnTo>
                <a:lnTo>
                  <a:pt x="6433" y="347"/>
                </a:lnTo>
                <a:lnTo>
                  <a:pt x="6433" y="346"/>
                </a:lnTo>
                <a:lnTo>
                  <a:pt x="6433" y="346"/>
                </a:lnTo>
                <a:lnTo>
                  <a:pt x="6434" y="347"/>
                </a:lnTo>
                <a:lnTo>
                  <a:pt x="6434" y="345"/>
                </a:lnTo>
                <a:lnTo>
                  <a:pt x="6434" y="346"/>
                </a:lnTo>
                <a:lnTo>
                  <a:pt x="6435" y="346"/>
                </a:lnTo>
                <a:lnTo>
                  <a:pt x="6435" y="346"/>
                </a:lnTo>
                <a:lnTo>
                  <a:pt x="6436" y="348"/>
                </a:lnTo>
                <a:lnTo>
                  <a:pt x="6436" y="347"/>
                </a:lnTo>
                <a:lnTo>
                  <a:pt x="6437" y="347"/>
                </a:lnTo>
                <a:lnTo>
                  <a:pt x="6437" y="349"/>
                </a:lnTo>
                <a:lnTo>
                  <a:pt x="6438" y="350"/>
                </a:lnTo>
                <a:lnTo>
                  <a:pt x="6439" y="346"/>
                </a:lnTo>
                <a:lnTo>
                  <a:pt x="6439" y="344"/>
                </a:lnTo>
                <a:lnTo>
                  <a:pt x="6440" y="325"/>
                </a:lnTo>
                <a:lnTo>
                  <a:pt x="6441" y="318"/>
                </a:lnTo>
                <a:lnTo>
                  <a:pt x="6442" y="252"/>
                </a:lnTo>
                <a:lnTo>
                  <a:pt x="6442" y="235"/>
                </a:lnTo>
                <a:lnTo>
                  <a:pt x="6443" y="151"/>
                </a:lnTo>
                <a:lnTo>
                  <a:pt x="6443" y="139"/>
                </a:lnTo>
                <a:lnTo>
                  <a:pt x="6444" y="109"/>
                </a:lnTo>
                <a:lnTo>
                  <a:pt x="6445" y="108"/>
                </a:lnTo>
                <a:lnTo>
                  <a:pt x="6445" y="107"/>
                </a:lnTo>
                <a:lnTo>
                  <a:pt x="6446" y="120"/>
                </a:lnTo>
                <a:lnTo>
                  <a:pt x="6446" y="126"/>
                </a:lnTo>
                <a:lnTo>
                  <a:pt x="6447" y="159"/>
                </a:lnTo>
                <a:lnTo>
                  <a:pt x="6448" y="167"/>
                </a:lnTo>
                <a:lnTo>
                  <a:pt x="6449" y="198"/>
                </a:lnTo>
                <a:lnTo>
                  <a:pt x="6449" y="203"/>
                </a:lnTo>
                <a:lnTo>
                  <a:pt x="6450" y="222"/>
                </a:lnTo>
                <a:lnTo>
                  <a:pt x="6451" y="226"/>
                </a:lnTo>
                <a:lnTo>
                  <a:pt x="6452" y="243"/>
                </a:lnTo>
                <a:lnTo>
                  <a:pt x="6452" y="245"/>
                </a:lnTo>
                <a:lnTo>
                  <a:pt x="6453" y="253"/>
                </a:lnTo>
                <a:lnTo>
                  <a:pt x="6453" y="252"/>
                </a:lnTo>
                <a:lnTo>
                  <a:pt x="6453" y="254"/>
                </a:lnTo>
                <a:lnTo>
                  <a:pt x="6455" y="261"/>
                </a:lnTo>
                <a:lnTo>
                  <a:pt x="6455" y="261"/>
                </a:lnTo>
                <a:lnTo>
                  <a:pt x="6456" y="273"/>
                </a:lnTo>
                <a:lnTo>
                  <a:pt x="6456" y="276"/>
                </a:lnTo>
                <a:lnTo>
                  <a:pt x="6457" y="288"/>
                </a:lnTo>
                <a:lnTo>
                  <a:pt x="6458" y="292"/>
                </a:lnTo>
                <a:lnTo>
                  <a:pt x="6459" y="299"/>
                </a:lnTo>
                <a:lnTo>
                  <a:pt x="6459" y="299"/>
                </a:lnTo>
                <a:lnTo>
                  <a:pt x="6459" y="299"/>
                </a:lnTo>
                <a:lnTo>
                  <a:pt x="6460" y="302"/>
                </a:lnTo>
                <a:lnTo>
                  <a:pt x="6460" y="301"/>
                </a:lnTo>
                <a:lnTo>
                  <a:pt x="6461" y="302"/>
                </a:lnTo>
                <a:lnTo>
                  <a:pt x="6462" y="297"/>
                </a:lnTo>
                <a:lnTo>
                  <a:pt x="6462" y="295"/>
                </a:lnTo>
                <a:lnTo>
                  <a:pt x="6463" y="287"/>
                </a:lnTo>
                <a:lnTo>
                  <a:pt x="6463" y="286"/>
                </a:lnTo>
                <a:lnTo>
                  <a:pt x="6465" y="277"/>
                </a:lnTo>
                <a:lnTo>
                  <a:pt x="6465" y="276"/>
                </a:lnTo>
                <a:lnTo>
                  <a:pt x="6466" y="274"/>
                </a:lnTo>
                <a:lnTo>
                  <a:pt x="6466" y="274"/>
                </a:lnTo>
                <a:lnTo>
                  <a:pt x="6467" y="279"/>
                </a:lnTo>
                <a:lnTo>
                  <a:pt x="6468" y="281"/>
                </a:lnTo>
                <a:lnTo>
                  <a:pt x="6469" y="290"/>
                </a:lnTo>
                <a:lnTo>
                  <a:pt x="6469" y="293"/>
                </a:lnTo>
                <a:lnTo>
                  <a:pt x="6470" y="304"/>
                </a:lnTo>
                <a:lnTo>
                  <a:pt x="6471" y="307"/>
                </a:lnTo>
                <a:lnTo>
                  <a:pt x="6472" y="318"/>
                </a:lnTo>
                <a:lnTo>
                  <a:pt x="6472" y="319"/>
                </a:lnTo>
                <a:lnTo>
                  <a:pt x="6473" y="328"/>
                </a:lnTo>
                <a:lnTo>
                  <a:pt x="6474" y="330"/>
                </a:lnTo>
                <a:lnTo>
                  <a:pt x="6475" y="334"/>
                </a:lnTo>
                <a:lnTo>
                  <a:pt x="6475" y="335"/>
                </a:lnTo>
                <a:lnTo>
                  <a:pt x="6476" y="340"/>
                </a:lnTo>
                <a:lnTo>
                  <a:pt x="6476" y="340"/>
                </a:lnTo>
                <a:lnTo>
                  <a:pt x="6476" y="340"/>
                </a:lnTo>
                <a:lnTo>
                  <a:pt x="6477" y="343"/>
                </a:lnTo>
                <a:lnTo>
                  <a:pt x="6478" y="343"/>
                </a:lnTo>
                <a:lnTo>
                  <a:pt x="6478" y="342"/>
                </a:lnTo>
                <a:lnTo>
                  <a:pt x="6479" y="345"/>
                </a:lnTo>
                <a:lnTo>
                  <a:pt x="6479" y="344"/>
                </a:lnTo>
                <a:lnTo>
                  <a:pt x="6479" y="345"/>
                </a:lnTo>
                <a:lnTo>
                  <a:pt x="6480" y="344"/>
                </a:lnTo>
                <a:lnTo>
                  <a:pt x="6481" y="345"/>
                </a:lnTo>
                <a:lnTo>
                  <a:pt x="6482" y="344"/>
                </a:lnTo>
                <a:lnTo>
                  <a:pt x="6482" y="344"/>
                </a:lnTo>
                <a:lnTo>
                  <a:pt x="6482" y="344"/>
                </a:lnTo>
                <a:lnTo>
                  <a:pt x="6483" y="345"/>
                </a:lnTo>
                <a:lnTo>
                  <a:pt x="6483" y="345"/>
                </a:lnTo>
                <a:lnTo>
                  <a:pt x="6484" y="346"/>
                </a:lnTo>
                <a:lnTo>
                  <a:pt x="6484" y="346"/>
                </a:lnTo>
                <a:lnTo>
                  <a:pt x="6485" y="347"/>
                </a:lnTo>
                <a:lnTo>
                  <a:pt x="6485" y="347"/>
                </a:lnTo>
                <a:lnTo>
                  <a:pt x="6485" y="347"/>
                </a:lnTo>
                <a:lnTo>
                  <a:pt x="6486" y="344"/>
                </a:lnTo>
                <a:lnTo>
                  <a:pt x="6486" y="343"/>
                </a:lnTo>
                <a:lnTo>
                  <a:pt x="6488" y="320"/>
                </a:lnTo>
                <a:lnTo>
                  <a:pt x="6488" y="312"/>
                </a:lnTo>
                <a:lnTo>
                  <a:pt x="6489" y="241"/>
                </a:lnTo>
                <a:lnTo>
                  <a:pt x="6489" y="223"/>
                </a:lnTo>
                <a:lnTo>
                  <a:pt x="6490" y="146"/>
                </a:lnTo>
                <a:lnTo>
                  <a:pt x="6491" y="135"/>
                </a:lnTo>
                <a:lnTo>
                  <a:pt x="6492" y="108"/>
                </a:lnTo>
                <a:lnTo>
                  <a:pt x="6492" y="107"/>
                </a:lnTo>
                <a:lnTo>
                  <a:pt x="6493" y="117"/>
                </a:lnTo>
                <a:lnTo>
                  <a:pt x="6494" y="122"/>
                </a:lnTo>
                <a:lnTo>
                  <a:pt x="6495" y="154"/>
                </a:lnTo>
                <a:lnTo>
                  <a:pt x="6495" y="162"/>
                </a:lnTo>
                <a:lnTo>
                  <a:pt x="6496" y="196"/>
                </a:lnTo>
                <a:lnTo>
                  <a:pt x="6496" y="201"/>
                </a:lnTo>
                <a:lnTo>
                  <a:pt x="6498" y="220"/>
                </a:lnTo>
                <a:lnTo>
                  <a:pt x="6498" y="224"/>
                </a:lnTo>
                <a:lnTo>
                  <a:pt x="6499" y="240"/>
                </a:lnTo>
                <a:lnTo>
                  <a:pt x="6499" y="243"/>
                </a:lnTo>
                <a:lnTo>
                  <a:pt x="6500" y="251"/>
                </a:lnTo>
                <a:lnTo>
                  <a:pt x="6501" y="254"/>
                </a:lnTo>
                <a:lnTo>
                  <a:pt x="6501" y="260"/>
                </a:lnTo>
                <a:lnTo>
                  <a:pt x="6502" y="260"/>
                </a:lnTo>
                <a:lnTo>
                  <a:pt x="6502" y="262"/>
                </a:lnTo>
                <a:lnTo>
                  <a:pt x="6503" y="272"/>
                </a:lnTo>
                <a:lnTo>
                  <a:pt x="6504" y="276"/>
                </a:lnTo>
                <a:lnTo>
                  <a:pt x="6505" y="288"/>
                </a:lnTo>
                <a:lnTo>
                  <a:pt x="6505" y="290"/>
                </a:lnTo>
                <a:lnTo>
                  <a:pt x="6506" y="298"/>
                </a:lnTo>
                <a:lnTo>
                  <a:pt x="6507" y="298"/>
                </a:lnTo>
                <a:lnTo>
                  <a:pt x="6508" y="300"/>
                </a:lnTo>
                <a:lnTo>
                  <a:pt x="6508" y="300"/>
                </a:lnTo>
                <a:lnTo>
                  <a:pt x="6508" y="298"/>
                </a:lnTo>
                <a:lnTo>
                  <a:pt x="6509" y="295"/>
                </a:lnTo>
                <a:lnTo>
                  <a:pt x="6509" y="292"/>
                </a:lnTo>
                <a:lnTo>
                  <a:pt x="6510" y="293"/>
                </a:lnTo>
                <a:lnTo>
                  <a:pt x="6510" y="288"/>
                </a:lnTo>
                <a:lnTo>
                  <a:pt x="6511" y="286"/>
                </a:lnTo>
                <a:lnTo>
                  <a:pt x="6511" y="286"/>
                </a:lnTo>
                <a:lnTo>
                  <a:pt x="6512" y="281"/>
                </a:lnTo>
                <a:lnTo>
                  <a:pt x="6512" y="281"/>
                </a:lnTo>
                <a:lnTo>
                  <a:pt x="6512" y="278"/>
                </a:lnTo>
                <a:lnTo>
                  <a:pt x="6513" y="277"/>
                </a:lnTo>
                <a:lnTo>
                  <a:pt x="6514" y="277"/>
                </a:lnTo>
                <a:lnTo>
                  <a:pt x="6515" y="282"/>
                </a:lnTo>
                <a:lnTo>
                  <a:pt x="6515" y="284"/>
                </a:lnTo>
                <a:lnTo>
                  <a:pt x="6516" y="293"/>
                </a:lnTo>
                <a:lnTo>
                  <a:pt x="6517" y="296"/>
                </a:lnTo>
                <a:lnTo>
                  <a:pt x="6518" y="306"/>
                </a:lnTo>
                <a:lnTo>
                  <a:pt x="6518" y="308"/>
                </a:lnTo>
                <a:lnTo>
                  <a:pt x="6519" y="317"/>
                </a:lnTo>
                <a:lnTo>
                  <a:pt x="6519" y="318"/>
                </a:lnTo>
                <a:lnTo>
                  <a:pt x="6520" y="328"/>
                </a:lnTo>
                <a:lnTo>
                  <a:pt x="6521" y="329"/>
                </a:lnTo>
                <a:lnTo>
                  <a:pt x="6522" y="334"/>
                </a:lnTo>
                <a:lnTo>
                  <a:pt x="6522" y="334"/>
                </a:lnTo>
                <a:lnTo>
                  <a:pt x="6523" y="339"/>
                </a:lnTo>
                <a:lnTo>
                  <a:pt x="6523" y="338"/>
                </a:lnTo>
                <a:lnTo>
                  <a:pt x="6524" y="340"/>
                </a:lnTo>
                <a:lnTo>
                  <a:pt x="6524" y="343"/>
                </a:lnTo>
                <a:lnTo>
                  <a:pt x="6525" y="343"/>
                </a:lnTo>
                <a:lnTo>
                  <a:pt x="6525" y="342"/>
                </a:lnTo>
                <a:lnTo>
                  <a:pt x="6526" y="345"/>
                </a:lnTo>
                <a:lnTo>
                  <a:pt x="6527" y="345"/>
                </a:lnTo>
                <a:lnTo>
                  <a:pt x="6528" y="346"/>
                </a:lnTo>
                <a:lnTo>
                  <a:pt x="6528" y="345"/>
                </a:lnTo>
                <a:lnTo>
                  <a:pt x="6529" y="345"/>
                </a:lnTo>
                <a:lnTo>
                  <a:pt x="6529" y="346"/>
                </a:lnTo>
                <a:lnTo>
                  <a:pt x="6529" y="346"/>
                </a:lnTo>
                <a:lnTo>
                  <a:pt x="6529" y="346"/>
                </a:lnTo>
                <a:lnTo>
                  <a:pt x="6530" y="347"/>
                </a:lnTo>
                <a:lnTo>
                  <a:pt x="6531" y="347"/>
                </a:lnTo>
                <a:lnTo>
                  <a:pt x="6531" y="346"/>
                </a:lnTo>
                <a:lnTo>
                  <a:pt x="6532" y="347"/>
                </a:lnTo>
                <a:lnTo>
                  <a:pt x="6532" y="347"/>
                </a:lnTo>
                <a:lnTo>
                  <a:pt x="6532" y="347"/>
                </a:lnTo>
                <a:lnTo>
                  <a:pt x="6533" y="349"/>
                </a:lnTo>
                <a:lnTo>
                  <a:pt x="6533" y="348"/>
                </a:lnTo>
                <a:lnTo>
                  <a:pt x="6533" y="349"/>
                </a:lnTo>
                <a:lnTo>
                  <a:pt x="6534" y="350"/>
                </a:lnTo>
                <a:lnTo>
                  <a:pt x="6535" y="348"/>
                </a:lnTo>
                <a:lnTo>
                  <a:pt x="6535" y="347"/>
                </a:lnTo>
                <a:lnTo>
                  <a:pt x="6536" y="329"/>
                </a:lnTo>
                <a:lnTo>
                  <a:pt x="6537" y="322"/>
                </a:lnTo>
                <a:lnTo>
                  <a:pt x="6538" y="260"/>
                </a:lnTo>
                <a:lnTo>
                  <a:pt x="6538" y="243"/>
                </a:lnTo>
                <a:lnTo>
                  <a:pt x="6539" y="160"/>
                </a:lnTo>
                <a:lnTo>
                  <a:pt x="6539" y="146"/>
                </a:lnTo>
                <a:lnTo>
                  <a:pt x="6541" y="110"/>
                </a:lnTo>
                <a:lnTo>
                  <a:pt x="6541" y="108"/>
                </a:lnTo>
                <a:lnTo>
                  <a:pt x="6541" y="106"/>
                </a:lnTo>
                <a:lnTo>
                  <a:pt x="6542" y="114"/>
                </a:lnTo>
                <a:lnTo>
                  <a:pt x="6542" y="118"/>
                </a:lnTo>
                <a:lnTo>
                  <a:pt x="6543" y="148"/>
                </a:lnTo>
                <a:lnTo>
                  <a:pt x="6544" y="155"/>
                </a:lnTo>
                <a:lnTo>
                  <a:pt x="6545" y="187"/>
                </a:lnTo>
                <a:lnTo>
                  <a:pt x="6545" y="194"/>
                </a:lnTo>
                <a:lnTo>
                  <a:pt x="6546" y="214"/>
                </a:lnTo>
                <a:lnTo>
                  <a:pt x="6547" y="217"/>
                </a:lnTo>
                <a:lnTo>
                  <a:pt x="6548" y="235"/>
                </a:lnTo>
                <a:lnTo>
                  <a:pt x="6548" y="237"/>
                </a:lnTo>
                <a:lnTo>
                  <a:pt x="6549" y="248"/>
                </a:lnTo>
                <a:lnTo>
                  <a:pt x="6550" y="249"/>
                </a:lnTo>
                <a:lnTo>
                  <a:pt x="6551" y="257"/>
                </a:lnTo>
                <a:lnTo>
                  <a:pt x="6551" y="258"/>
                </a:lnTo>
                <a:lnTo>
                  <a:pt x="6552" y="266"/>
                </a:lnTo>
                <a:lnTo>
                  <a:pt x="6552" y="270"/>
                </a:lnTo>
                <a:lnTo>
                  <a:pt x="6553" y="281"/>
                </a:lnTo>
                <a:lnTo>
                  <a:pt x="6554" y="284"/>
                </a:lnTo>
                <a:lnTo>
                  <a:pt x="6555" y="295"/>
                </a:lnTo>
                <a:lnTo>
                  <a:pt x="6555" y="295"/>
                </a:lnTo>
                <a:lnTo>
                  <a:pt x="6556" y="299"/>
                </a:lnTo>
                <a:lnTo>
                  <a:pt x="6557" y="298"/>
                </a:lnTo>
                <a:lnTo>
                  <a:pt x="6558" y="297"/>
                </a:lnTo>
                <a:lnTo>
                  <a:pt x="6558" y="295"/>
                </a:lnTo>
                <a:lnTo>
                  <a:pt x="6559" y="290"/>
                </a:lnTo>
                <a:lnTo>
                  <a:pt x="6560" y="289"/>
                </a:lnTo>
                <a:lnTo>
                  <a:pt x="6561" y="283"/>
                </a:lnTo>
                <a:lnTo>
                  <a:pt x="6561" y="282"/>
                </a:lnTo>
                <a:lnTo>
                  <a:pt x="6562" y="277"/>
                </a:lnTo>
                <a:lnTo>
                  <a:pt x="6562" y="278"/>
                </a:lnTo>
                <a:lnTo>
                  <a:pt x="6562" y="278"/>
                </a:lnTo>
                <a:lnTo>
                  <a:pt x="6564" y="282"/>
                </a:lnTo>
                <a:lnTo>
                  <a:pt x="6564" y="281"/>
                </a:lnTo>
                <a:lnTo>
                  <a:pt x="6565" y="289"/>
                </a:lnTo>
                <a:lnTo>
                  <a:pt x="6565" y="291"/>
                </a:lnTo>
                <a:lnTo>
                  <a:pt x="6566" y="301"/>
                </a:lnTo>
                <a:lnTo>
                  <a:pt x="6567" y="303"/>
                </a:lnTo>
                <a:lnTo>
                  <a:pt x="6568" y="313"/>
                </a:lnTo>
                <a:lnTo>
                  <a:pt x="6568" y="314"/>
                </a:lnTo>
                <a:lnTo>
                  <a:pt x="6569" y="325"/>
                </a:lnTo>
                <a:lnTo>
                  <a:pt x="6570" y="325"/>
                </a:lnTo>
                <a:lnTo>
                  <a:pt x="6571" y="331"/>
                </a:lnTo>
                <a:lnTo>
                  <a:pt x="6571" y="332"/>
                </a:lnTo>
                <a:lnTo>
                  <a:pt x="6572" y="337"/>
                </a:lnTo>
                <a:lnTo>
                  <a:pt x="6572" y="337"/>
                </a:lnTo>
                <a:lnTo>
                  <a:pt x="6572" y="337"/>
                </a:lnTo>
                <a:lnTo>
                  <a:pt x="6573" y="341"/>
                </a:lnTo>
                <a:lnTo>
                  <a:pt x="6574" y="341"/>
                </a:lnTo>
                <a:lnTo>
                  <a:pt x="6574" y="341"/>
                </a:lnTo>
                <a:lnTo>
                  <a:pt x="6574" y="341"/>
                </a:lnTo>
                <a:lnTo>
                  <a:pt x="6575" y="343"/>
                </a:lnTo>
                <a:lnTo>
                  <a:pt x="6575" y="343"/>
                </a:lnTo>
                <a:lnTo>
                  <a:pt x="6576" y="345"/>
                </a:lnTo>
                <a:lnTo>
                  <a:pt x="6577" y="345"/>
                </a:lnTo>
                <a:lnTo>
                  <a:pt x="6577" y="344"/>
                </a:lnTo>
                <a:lnTo>
                  <a:pt x="6578" y="346"/>
                </a:lnTo>
                <a:lnTo>
                  <a:pt x="6578" y="345"/>
                </a:lnTo>
                <a:lnTo>
                  <a:pt x="6578" y="345"/>
                </a:lnTo>
                <a:lnTo>
                  <a:pt x="6579" y="345"/>
                </a:lnTo>
                <a:lnTo>
                  <a:pt x="6579" y="346"/>
                </a:lnTo>
                <a:lnTo>
                  <a:pt x="6579" y="346"/>
                </a:lnTo>
                <a:lnTo>
                  <a:pt x="6580" y="346"/>
                </a:lnTo>
                <a:lnTo>
                  <a:pt x="6580" y="345"/>
                </a:lnTo>
                <a:lnTo>
                  <a:pt x="6581" y="346"/>
                </a:lnTo>
                <a:lnTo>
                  <a:pt x="6581" y="346"/>
                </a:lnTo>
                <a:lnTo>
                  <a:pt x="6581" y="347"/>
                </a:lnTo>
                <a:lnTo>
                  <a:pt x="6582" y="347"/>
                </a:lnTo>
                <a:lnTo>
                  <a:pt x="6583" y="347"/>
                </a:lnTo>
                <a:lnTo>
                  <a:pt x="6583" y="349"/>
                </a:lnTo>
                <a:lnTo>
                  <a:pt x="6584" y="348"/>
                </a:lnTo>
                <a:lnTo>
                  <a:pt x="6584" y="350"/>
                </a:lnTo>
                <a:lnTo>
                  <a:pt x="6584" y="350"/>
                </a:lnTo>
                <a:lnTo>
                  <a:pt x="6585" y="347"/>
                </a:lnTo>
                <a:lnTo>
                  <a:pt x="6585" y="345"/>
                </a:lnTo>
                <a:lnTo>
                  <a:pt x="6586" y="325"/>
                </a:lnTo>
                <a:lnTo>
                  <a:pt x="6587" y="318"/>
                </a:lnTo>
                <a:lnTo>
                  <a:pt x="6588" y="252"/>
                </a:lnTo>
                <a:lnTo>
                  <a:pt x="6588" y="233"/>
                </a:lnTo>
                <a:lnTo>
                  <a:pt x="6589" y="156"/>
                </a:lnTo>
                <a:lnTo>
                  <a:pt x="6590" y="144"/>
                </a:lnTo>
                <a:lnTo>
                  <a:pt x="6591" y="113"/>
                </a:lnTo>
                <a:lnTo>
                  <a:pt x="6591" y="109"/>
                </a:lnTo>
                <a:lnTo>
                  <a:pt x="6592" y="119"/>
                </a:lnTo>
                <a:lnTo>
                  <a:pt x="6593" y="124"/>
                </a:lnTo>
                <a:lnTo>
                  <a:pt x="6594" y="148"/>
                </a:lnTo>
                <a:lnTo>
                  <a:pt x="6594" y="153"/>
                </a:lnTo>
                <a:lnTo>
                  <a:pt x="6595" y="185"/>
                </a:lnTo>
                <a:lnTo>
                  <a:pt x="6595" y="191"/>
                </a:lnTo>
                <a:lnTo>
                  <a:pt x="6597" y="216"/>
                </a:lnTo>
                <a:lnTo>
                  <a:pt x="6597" y="221"/>
                </a:lnTo>
                <a:lnTo>
                  <a:pt x="6598" y="236"/>
                </a:lnTo>
                <a:lnTo>
                  <a:pt x="6598" y="239"/>
                </a:lnTo>
                <a:lnTo>
                  <a:pt x="6599" y="249"/>
                </a:lnTo>
                <a:lnTo>
                  <a:pt x="6600" y="251"/>
                </a:lnTo>
                <a:lnTo>
                  <a:pt x="6601" y="258"/>
                </a:lnTo>
                <a:lnTo>
                  <a:pt x="6601" y="259"/>
                </a:lnTo>
                <a:lnTo>
                  <a:pt x="6602" y="268"/>
                </a:lnTo>
                <a:lnTo>
                  <a:pt x="6603" y="270"/>
                </a:lnTo>
                <a:lnTo>
                  <a:pt x="6604" y="285"/>
                </a:lnTo>
                <a:lnTo>
                  <a:pt x="6604" y="287"/>
                </a:lnTo>
                <a:lnTo>
                  <a:pt x="6605" y="297"/>
                </a:lnTo>
                <a:lnTo>
                  <a:pt x="6605" y="297"/>
                </a:lnTo>
                <a:lnTo>
                  <a:pt x="6606" y="300"/>
                </a:lnTo>
                <a:lnTo>
                  <a:pt x="6607" y="299"/>
                </a:lnTo>
                <a:lnTo>
                  <a:pt x="6607" y="300"/>
                </a:lnTo>
                <a:lnTo>
                  <a:pt x="6607" y="300"/>
                </a:lnTo>
                <a:lnTo>
                  <a:pt x="6608" y="298"/>
                </a:lnTo>
                <a:lnTo>
                  <a:pt x="6608" y="298"/>
                </a:lnTo>
                <a:lnTo>
                  <a:pt x="6608" y="298"/>
                </a:lnTo>
                <a:lnTo>
                  <a:pt x="6609" y="290"/>
                </a:lnTo>
                <a:lnTo>
                  <a:pt x="6610" y="289"/>
                </a:lnTo>
                <a:lnTo>
                  <a:pt x="6611" y="282"/>
                </a:lnTo>
                <a:lnTo>
                  <a:pt x="6611" y="280"/>
                </a:lnTo>
                <a:lnTo>
                  <a:pt x="6612" y="278"/>
                </a:lnTo>
                <a:lnTo>
                  <a:pt x="6613" y="280"/>
                </a:lnTo>
                <a:lnTo>
                  <a:pt x="6613" y="279"/>
                </a:lnTo>
                <a:lnTo>
                  <a:pt x="6614" y="282"/>
                </a:lnTo>
                <a:lnTo>
                  <a:pt x="6614" y="283"/>
                </a:lnTo>
                <a:lnTo>
                  <a:pt x="6615" y="291"/>
                </a:lnTo>
                <a:lnTo>
                  <a:pt x="6616" y="294"/>
                </a:lnTo>
                <a:lnTo>
                  <a:pt x="6617" y="303"/>
                </a:lnTo>
                <a:lnTo>
                  <a:pt x="6617" y="304"/>
                </a:lnTo>
                <a:lnTo>
                  <a:pt x="6618" y="313"/>
                </a:lnTo>
                <a:lnTo>
                  <a:pt x="6618" y="315"/>
                </a:lnTo>
                <a:lnTo>
                  <a:pt x="6619" y="323"/>
                </a:lnTo>
                <a:lnTo>
                  <a:pt x="6620" y="325"/>
                </a:lnTo>
                <a:lnTo>
                  <a:pt x="6621" y="332"/>
                </a:lnTo>
                <a:lnTo>
                  <a:pt x="6621" y="332"/>
                </a:lnTo>
                <a:lnTo>
                  <a:pt x="6622" y="337"/>
                </a:lnTo>
                <a:lnTo>
                  <a:pt x="6623" y="338"/>
                </a:lnTo>
                <a:lnTo>
                  <a:pt x="6623" y="338"/>
                </a:lnTo>
                <a:lnTo>
                  <a:pt x="6624" y="341"/>
                </a:lnTo>
                <a:lnTo>
                  <a:pt x="6624" y="342"/>
                </a:lnTo>
                <a:lnTo>
                  <a:pt x="6624" y="343"/>
                </a:lnTo>
                <a:lnTo>
                  <a:pt x="6625" y="342"/>
                </a:lnTo>
                <a:lnTo>
                  <a:pt x="6626" y="343"/>
                </a:lnTo>
                <a:lnTo>
                  <a:pt x="6626" y="344"/>
                </a:lnTo>
                <a:lnTo>
                  <a:pt x="6627" y="343"/>
                </a:lnTo>
                <a:lnTo>
                  <a:pt x="6627" y="344"/>
                </a:lnTo>
                <a:lnTo>
                  <a:pt x="6627" y="343"/>
                </a:lnTo>
                <a:lnTo>
                  <a:pt x="6628" y="345"/>
                </a:lnTo>
                <a:lnTo>
                  <a:pt x="6628" y="344"/>
                </a:lnTo>
                <a:lnTo>
                  <a:pt x="6629" y="345"/>
                </a:lnTo>
                <a:lnTo>
                  <a:pt x="6629" y="345"/>
                </a:lnTo>
                <a:lnTo>
                  <a:pt x="6629" y="344"/>
                </a:lnTo>
                <a:lnTo>
                  <a:pt x="6630" y="345"/>
                </a:lnTo>
                <a:lnTo>
                  <a:pt x="6631" y="345"/>
                </a:lnTo>
                <a:lnTo>
                  <a:pt x="6631" y="345"/>
                </a:lnTo>
                <a:lnTo>
                  <a:pt x="6632" y="346"/>
                </a:lnTo>
                <a:lnTo>
                  <a:pt x="6632" y="346"/>
                </a:lnTo>
                <a:lnTo>
                  <a:pt x="6633" y="348"/>
                </a:lnTo>
                <a:lnTo>
                  <a:pt x="6633" y="347"/>
                </a:lnTo>
                <a:lnTo>
                  <a:pt x="6634" y="347"/>
                </a:lnTo>
                <a:lnTo>
                  <a:pt x="6634" y="347"/>
                </a:lnTo>
                <a:lnTo>
                  <a:pt x="6635" y="339"/>
                </a:lnTo>
                <a:lnTo>
                  <a:pt x="6636" y="336"/>
                </a:lnTo>
                <a:lnTo>
                  <a:pt x="6637" y="298"/>
                </a:lnTo>
                <a:lnTo>
                  <a:pt x="6637" y="285"/>
                </a:lnTo>
                <a:lnTo>
                  <a:pt x="6638" y="202"/>
                </a:lnTo>
                <a:lnTo>
                  <a:pt x="6638" y="187"/>
                </a:lnTo>
                <a:lnTo>
                  <a:pt x="6640" y="130"/>
                </a:lnTo>
                <a:lnTo>
                  <a:pt x="6640" y="125"/>
                </a:lnTo>
                <a:lnTo>
                  <a:pt x="6641" y="113"/>
                </a:lnTo>
                <a:lnTo>
                  <a:pt x="6641" y="117"/>
                </a:lnTo>
                <a:lnTo>
                  <a:pt x="6642" y="130"/>
                </a:lnTo>
                <a:lnTo>
                  <a:pt x="6643" y="137"/>
                </a:lnTo>
                <a:lnTo>
                  <a:pt x="6644" y="170"/>
                </a:lnTo>
                <a:lnTo>
                  <a:pt x="6644" y="176"/>
                </a:lnTo>
                <a:lnTo>
                  <a:pt x="6645" y="207"/>
                </a:lnTo>
                <a:lnTo>
                  <a:pt x="6646" y="211"/>
                </a:lnTo>
                <a:lnTo>
                  <a:pt x="6647" y="229"/>
                </a:lnTo>
                <a:lnTo>
                  <a:pt x="6647" y="234"/>
                </a:lnTo>
                <a:lnTo>
                  <a:pt x="6648" y="245"/>
                </a:lnTo>
                <a:lnTo>
                  <a:pt x="6648" y="246"/>
                </a:lnTo>
                <a:lnTo>
                  <a:pt x="6650" y="256"/>
                </a:lnTo>
                <a:lnTo>
                  <a:pt x="6650" y="256"/>
                </a:lnTo>
                <a:lnTo>
                  <a:pt x="6651" y="264"/>
                </a:lnTo>
                <a:lnTo>
                  <a:pt x="6651" y="267"/>
                </a:lnTo>
                <a:lnTo>
                  <a:pt x="6652" y="277"/>
                </a:lnTo>
                <a:lnTo>
                  <a:pt x="6653" y="281"/>
                </a:lnTo>
                <a:lnTo>
                  <a:pt x="6654" y="291"/>
                </a:lnTo>
                <a:lnTo>
                  <a:pt x="6654" y="294"/>
                </a:lnTo>
                <a:lnTo>
                  <a:pt x="6655" y="299"/>
                </a:lnTo>
                <a:lnTo>
                  <a:pt x="6656" y="300"/>
                </a:lnTo>
                <a:lnTo>
                  <a:pt x="6656" y="301"/>
                </a:lnTo>
                <a:lnTo>
                  <a:pt x="6656" y="300"/>
                </a:lnTo>
                <a:lnTo>
                  <a:pt x="6657" y="300"/>
                </a:lnTo>
                <a:lnTo>
                  <a:pt x="6657" y="300"/>
                </a:lnTo>
                <a:lnTo>
                  <a:pt x="6658" y="295"/>
                </a:lnTo>
                <a:lnTo>
                  <a:pt x="6658" y="295"/>
                </a:lnTo>
                <a:lnTo>
                  <a:pt x="6659" y="294"/>
                </a:lnTo>
                <a:lnTo>
                  <a:pt x="6660" y="287"/>
                </a:lnTo>
                <a:lnTo>
                  <a:pt x="6660" y="286"/>
                </a:lnTo>
                <a:lnTo>
                  <a:pt x="6661" y="281"/>
                </a:lnTo>
                <a:lnTo>
                  <a:pt x="6661" y="282"/>
                </a:lnTo>
                <a:lnTo>
                  <a:pt x="6662" y="280"/>
                </a:lnTo>
                <a:lnTo>
                  <a:pt x="6662" y="281"/>
                </a:lnTo>
                <a:lnTo>
                  <a:pt x="6663" y="281"/>
                </a:lnTo>
                <a:lnTo>
                  <a:pt x="6664" y="287"/>
                </a:lnTo>
                <a:lnTo>
                  <a:pt x="6664" y="290"/>
                </a:lnTo>
                <a:lnTo>
                  <a:pt x="6665" y="295"/>
                </a:lnTo>
                <a:lnTo>
                  <a:pt x="6665" y="298"/>
                </a:lnTo>
                <a:lnTo>
                  <a:pt x="6667" y="308"/>
                </a:lnTo>
                <a:lnTo>
                  <a:pt x="6667" y="310"/>
                </a:lnTo>
                <a:lnTo>
                  <a:pt x="6668" y="318"/>
                </a:lnTo>
                <a:lnTo>
                  <a:pt x="6669" y="320"/>
                </a:lnTo>
                <a:lnTo>
                  <a:pt x="6670" y="327"/>
                </a:lnTo>
                <a:lnTo>
                  <a:pt x="6670" y="328"/>
                </a:lnTo>
                <a:lnTo>
                  <a:pt x="6671" y="333"/>
                </a:lnTo>
                <a:lnTo>
                  <a:pt x="6671" y="335"/>
                </a:lnTo>
                <a:lnTo>
                  <a:pt x="6673" y="338"/>
                </a:lnTo>
                <a:lnTo>
                  <a:pt x="6673" y="339"/>
                </a:lnTo>
                <a:lnTo>
                  <a:pt x="6674" y="342"/>
                </a:lnTo>
                <a:lnTo>
                  <a:pt x="6674" y="342"/>
                </a:lnTo>
                <a:lnTo>
                  <a:pt x="6675" y="341"/>
                </a:lnTo>
                <a:lnTo>
                  <a:pt x="6675" y="343"/>
                </a:lnTo>
                <a:lnTo>
                  <a:pt x="6675" y="342"/>
                </a:lnTo>
                <a:lnTo>
                  <a:pt x="6676" y="343"/>
                </a:lnTo>
                <a:lnTo>
                  <a:pt x="6676" y="344"/>
                </a:lnTo>
                <a:lnTo>
                  <a:pt x="6677" y="343"/>
                </a:lnTo>
                <a:lnTo>
                  <a:pt x="6677" y="343"/>
                </a:lnTo>
                <a:lnTo>
                  <a:pt x="6678" y="344"/>
                </a:lnTo>
                <a:lnTo>
                  <a:pt x="6678" y="344"/>
                </a:lnTo>
                <a:lnTo>
                  <a:pt x="6679" y="343"/>
                </a:lnTo>
                <a:lnTo>
                  <a:pt x="6679" y="343"/>
                </a:lnTo>
                <a:lnTo>
                  <a:pt x="6680" y="343"/>
                </a:lnTo>
                <a:lnTo>
                  <a:pt x="6680" y="343"/>
                </a:lnTo>
                <a:lnTo>
                  <a:pt x="6681" y="345"/>
                </a:lnTo>
                <a:lnTo>
                  <a:pt x="6681" y="343"/>
                </a:lnTo>
                <a:lnTo>
                  <a:pt x="6681" y="344"/>
                </a:lnTo>
                <a:lnTo>
                  <a:pt x="6683" y="348"/>
                </a:lnTo>
                <a:lnTo>
                  <a:pt x="6683" y="347"/>
                </a:lnTo>
                <a:lnTo>
                  <a:pt x="6683" y="347"/>
                </a:lnTo>
                <a:lnTo>
                  <a:pt x="6684" y="349"/>
                </a:lnTo>
                <a:lnTo>
                  <a:pt x="6684" y="347"/>
                </a:lnTo>
                <a:lnTo>
                  <a:pt x="6684" y="347"/>
                </a:lnTo>
                <a:lnTo>
                  <a:pt x="6685" y="334"/>
                </a:lnTo>
                <a:lnTo>
                  <a:pt x="6686" y="327"/>
                </a:lnTo>
                <a:lnTo>
                  <a:pt x="6687" y="278"/>
                </a:lnTo>
                <a:lnTo>
                  <a:pt x="6687" y="262"/>
                </a:lnTo>
                <a:lnTo>
                  <a:pt x="6688" y="183"/>
                </a:lnTo>
                <a:lnTo>
                  <a:pt x="6689" y="170"/>
                </a:lnTo>
                <a:lnTo>
                  <a:pt x="6690" y="131"/>
                </a:lnTo>
                <a:lnTo>
                  <a:pt x="6690" y="126"/>
                </a:lnTo>
                <a:lnTo>
                  <a:pt x="6691" y="117"/>
                </a:lnTo>
                <a:lnTo>
                  <a:pt x="6691" y="119"/>
                </a:lnTo>
                <a:lnTo>
                  <a:pt x="6692" y="121"/>
                </a:lnTo>
                <a:lnTo>
                  <a:pt x="6693" y="144"/>
                </a:lnTo>
                <a:lnTo>
                  <a:pt x="6693" y="150"/>
                </a:lnTo>
                <a:lnTo>
                  <a:pt x="6694" y="182"/>
                </a:lnTo>
                <a:lnTo>
                  <a:pt x="6694" y="188"/>
                </a:lnTo>
                <a:lnTo>
                  <a:pt x="6695" y="216"/>
                </a:lnTo>
                <a:lnTo>
                  <a:pt x="6696" y="220"/>
                </a:lnTo>
                <a:lnTo>
                  <a:pt x="6697" y="238"/>
                </a:lnTo>
                <a:lnTo>
                  <a:pt x="6697" y="241"/>
                </a:lnTo>
                <a:lnTo>
                  <a:pt x="6698" y="252"/>
                </a:lnTo>
                <a:lnTo>
                  <a:pt x="6699" y="254"/>
                </a:lnTo>
                <a:lnTo>
                  <a:pt x="6700" y="262"/>
                </a:lnTo>
                <a:lnTo>
                  <a:pt x="6700" y="263"/>
                </a:lnTo>
                <a:lnTo>
                  <a:pt x="6701" y="268"/>
                </a:lnTo>
                <a:lnTo>
                  <a:pt x="6701" y="269"/>
                </a:lnTo>
                <a:lnTo>
                  <a:pt x="6703" y="283"/>
                </a:lnTo>
                <a:lnTo>
                  <a:pt x="6703" y="285"/>
                </a:lnTo>
                <a:lnTo>
                  <a:pt x="6704" y="298"/>
                </a:lnTo>
                <a:lnTo>
                  <a:pt x="6704" y="298"/>
                </a:lnTo>
                <a:lnTo>
                  <a:pt x="6706" y="304"/>
                </a:lnTo>
                <a:lnTo>
                  <a:pt x="6706" y="303"/>
                </a:lnTo>
                <a:lnTo>
                  <a:pt x="6706" y="304"/>
                </a:lnTo>
                <a:lnTo>
                  <a:pt x="6707" y="302"/>
                </a:lnTo>
                <a:lnTo>
                  <a:pt x="6707" y="303"/>
                </a:lnTo>
                <a:lnTo>
                  <a:pt x="6707" y="300"/>
                </a:lnTo>
                <a:lnTo>
                  <a:pt x="6708" y="295"/>
                </a:lnTo>
                <a:lnTo>
                  <a:pt x="6709" y="293"/>
                </a:lnTo>
                <a:lnTo>
                  <a:pt x="6710" y="287"/>
                </a:lnTo>
                <a:lnTo>
                  <a:pt x="6710" y="284"/>
                </a:lnTo>
                <a:lnTo>
                  <a:pt x="6711" y="285"/>
                </a:lnTo>
                <a:lnTo>
                  <a:pt x="6711" y="282"/>
                </a:lnTo>
                <a:lnTo>
                  <a:pt x="6711" y="282"/>
                </a:lnTo>
                <a:lnTo>
                  <a:pt x="6712" y="283"/>
                </a:lnTo>
                <a:lnTo>
                  <a:pt x="6712" y="282"/>
                </a:lnTo>
                <a:lnTo>
                  <a:pt x="6713" y="284"/>
                </a:lnTo>
                <a:lnTo>
                  <a:pt x="6713" y="286"/>
                </a:lnTo>
                <a:lnTo>
                  <a:pt x="6713" y="286"/>
                </a:lnTo>
                <a:lnTo>
                  <a:pt x="6714" y="291"/>
                </a:lnTo>
                <a:lnTo>
                  <a:pt x="6714" y="293"/>
                </a:lnTo>
                <a:lnTo>
                  <a:pt x="6716" y="300"/>
                </a:lnTo>
                <a:lnTo>
                  <a:pt x="6716" y="303"/>
                </a:lnTo>
                <a:lnTo>
                  <a:pt x="6717" y="312"/>
                </a:lnTo>
                <a:lnTo>
                  <a:pt x="6717" y="313"/>
                </a:lnTo>
                <a:lnTo>
                  <a:pt x="6718" y="323"/>
                </a:lnTo>
                <a:lnTo>
                  <a:pt x="6719" y="323"/>
                </a:lnTo>
                <a:lnTo>
                  <a:pt x="6720" y="329"/>
                </a:lnTo>
                <a:lnTo>
                  <a:pt x="6720" y="331"/>
                </a:lnTo>
                <a:lnTo>
                  <a:pt x="6721" y="335"/>
                </a:lnTo>
                <a:lnTo>
                  <a:pt x="6722" y="334"/>
                </a:lnTo>
                <a:lnTo>
                  <a:pt x="6723" y="338"/>
                </a:lnTo>
                <a:lnTo>
                  <a:pt x="6723" y="338"/>
                </a:lnTo>
                <a:lnTo>
                  <a:pt x="6724" y="341"/>
                </a:lnTo>
                <a:lnTo>
                  <a:pt x="6725" y="341"/>
                </a:lnTo>
                <a:lnTo>
                  <a:pt x="6725" y="341"/>
                </a:lnTo>
                <a:lnTo>
                  <a:pt x="6726" y="340"/>
                </a:lnTo>
                <a:lnTo>
                  <a:pt x="6726" y="340"/>
                </a:lnTo>
                <a:lnTo>
                  <a:pt x="6726" y="342"/>
                </a:lnTo>
                <a:lnTo>
                  <a:pt x="6727" y="341"/>
                </a:lnTo>
                <a:lnTo>
                  <a:pt x="6727" y="341"/>
                </a:lnTo>
                <a:lnTo>
                  <a:pt x="6728" y="342"/>
                </a:lnTo>
                <a:lnTo>
                  <a:pt x="6728" y="341"/>
                </a:lnTo>
                <a:lnTo>
                  <a:pt x="6729" y="340"/>
                </a:lnTo>
                <a:lnTo>
                  <a:pt x="6730" y="342"/>
                </a:lnTo>
                <a:lnTo>
                  <a:pt x="6730" y="343"/>
                </a:lnTo>
                <a:lnTo>
                  <a:pt x="6730" y="343"/>
                </a:lnTo>
                <a:lnTo>
                  <a:pt x="6731" y="344"/>
                </a:lnTo>
                <a:lnTo>
                  <a:pt x="6731" y="344"/>
                </a:lnTo>
                <a:lnTo>
                  <a:pt x="6732" y="345"/>
                </a:lnTo>
                <a:lnTo>
                  <a:pt x="6732" y="344"/>
                </a:lnTo>
                <a:lnTo>
                  <a:pt x="6733" y="346"/>
                </a:lnTo>
                <a:lnTo>
                  <a:pt x="6733" y="346"/>
                </a:lnTo>
                <a:lnTo>
                  <a:pt x="6733" y="347"/>
                </a:lnTo>
                <a:lnTo>
                  <a:pt x="6733" y="347"/>
                </a:lnTo>
                <a:lnTo>
                  <a:pt x="6734" y="347"/>
                </a:lnTo>
                <a:lnTo>
                  <a:pt x="6734" y="347"/>
                </a:lnTo>
                <a:lnTo>
                  <a:pt x="6735" y="346"/>
                </a:lnTo>
                <a:lnTo>
                  <a:pt x="6736" y="332"/>
                </a:lnTo>
                <a:lnTo>
                  <a:pt x="6736" y="327"/>
                </a:lnTo>
                <a:lnTo>
                  <a:pt x="6737" y="286"/>
                </a:lnTo>
                <a:lnTo>
                  <a:pt x="6737" y="272"/>
                </a:lnTo>
                <a:lnTo>
                  <a:pt x="6738" y="209"/>
                </a:lnTo>
                <a:lnTo>
                  <a:pt x="6739" y="195"/>
                </a:lnTo>
                <a:lnTo>
                  <a:pt x="6740" y="144"/>
                </a:lnTo>
                <a:lnTo>
                  <a:pt x="6740" y="139"/>
                </a:lnTo>
                <a:lnTo>
                  <a:pt x="6741" y="131"/>
                </a:lnTo>
                <a:lnTo>
                  <a:pt x="6741" y="131"/>
                </a:lnTo>
                <a:lnTo>
                  <a:pt x="6742" y="135"/>
                </a:lnTo>
                <a:lnTo>
                  <a:pt x="6743" y="158"/>
                </a:lnTo>
                <a:lnTo>
                  <a:pt x="6743" y="162"/>
                </a:lnTo>
                <a:lnTo>
                  <a:pt x="6744" y="194"/>
                </a:lnTo>
                <a:lnTo>
                  <a:pt x="6745" y="200"/>
                </a:lnTo>
                <a:lnTo>
                  <a:pt x="6746" y="226"/>
                </a:lnTo>
                <a:lnTo>
                  <a:pt x="6746" y="232"/>
                </a:lnTo>
                <a:lnTo>
                  <a:pt x="6747" y="248"/>
                </a:lnTo>
                <a:lnTo>
                  <a:pt x="6747" y="251"/>
                </a:lnTo>
                <a:lnTo>
                  <a:pt x="6749" y="262"/>
                </a:lnTo>
                <a:lnTo>
                  <a:pt x="6749" y="264"/>
                </a:lnTo>
                <a:lnTo>
                  <a:pt x="6750" y="269"/>
                </a:lnTo>
                <a:lnTo>
                  <a:pt x="6750" y="270"/>
                </a:lnTo>
                <a:lnTo>
                  <a:pt x="6751" y="280"/>
                </a:lnTo>
                <a:lnTo>
                  <a:pt x="6752" y="282"/>
                </a:lnTo>
                <a:lnTo>
                  <a:pt x="6753" y="294"/>
                </a:lnTo>
                <a:lnTo>
                  <a:pt x="6753" y="297"/>
                </a:lnTo>
                <a:lnTo>
                  <a:pt x="6754" y="305"/>
                </a:lnTo>
                <a:lnTo>
                  <a:pt x="6755" y="307"/>
                </a:lnTo>
                <a:lnTo>
                  <a:pt x="6755" y="308"/>
                </a:lnTo>
                <a:lnTo>
                  <a:pt x="6756" y="308"/>
                </a:lnTo>
                <a:lnTo>
                  <a:pt x="6756" y="307"/>
                </a:lnTo>
                <a:lnTo>
                  <a:pt x="6757" y="304"/>
                </a:lnTo>
                <a:lnTo>
                  <a:pt x="6757" y="304"/>
                </a:lnTo>
                <a:lnTo>
                  <a:pt x="6759" y="296"/>
                </a:lnTo>
                <a:lnTo>
                  <a:pt x="6759" y="294"/>
                </a:lnTo>
                <a:lnTo>
                  <a:pt x="6760" y="287"/>
                </a:lnTo>
                <a:lnTo>
                  <a:pt x="6760" y="286"/>
                </a:lnTo>
                <a:lnTo>
                  <a:pt x="6761" y="286"/>
                </a:lnTo>
                <a:lnTo>
                  <a:pt x="6761" y="283"/>
                </a:lnTo>
                <a:lnTo>
                  <a:pt x="6761" y="283"/>
                </a:lnTo>
                <a:lnTo>
                  <a:pt x="6762" y="282"/>
                </a:lnTo>
                <a:lnTo>
                  <a:pt x="6763" y="284"/>
                </a:lnTo>
                <a:lnTo>
                  <a:pt x="6763" y="283"/>
                </a:lnTo>
                <a:lnTo>
                  <a:pt x="6763" y="285"/>
                </a:lnTo>
                <a:lnTo>
                  <a:pt x="6764" y="292"/>
                </a:lnTo>
                <a:lnTo>
                  <a:pt x="6765" y="292"/>
                </a:lnTo>
                <a:lnTo>
                  <a:pt x="6766" y="304"/>
                </a:lnTo>
                <a:lnTo>
                  <a:pt x="6766" y="305"/>
                </a:lnTo>
                <a:lnTo>
                  <a:pt x="6767" y="314"/>
                </a:lnTo>
                <a:lnTo>
                  <a:pt x="6768" y="317"/>
                </a:lnTo>
                <a:lnTo>
                  <a:pt x="6769" y="325"/>
                </a:lnTo>
                <a:lnTo>
                  <a:pt x="6769" y="328"/>
                </a:lnTo>
                <a:lnTo>
                  <a:pt x="6770" y="332"/>
                </a:lnTo>
                <a:lnTo>
                  <a:pt x="6770" y="332"/>
                </a:lnTo>
                <a:lnTo>
                  <a:pt x="6771" y="338"/>
                </a:lnTo>
                <a:lnTo>
                  <a:pt x="6772" y="338"/>
                </a:lnTo>
                <a:lnTo>
                  <a:pt x="6773" y="340"/>
                </a:lnTo>
                <a:lnTo>
                  <a:pt x="6773" y="340"/>
                </a:lnTo>
                <a:lnTo>
                  <a:pt x="6773" y="340"/>
                </a:lnTo>
                <a:lnTo>
                  <a:pt x="6774" y="341"/>
                </a:lnTo>
                <a:lnTo>
                  <a:pt x="6774" y="340"/>
                </a:lnTo>
                <a:lnTo>
                  <a:pt x="6775" y="341"/>
                </a:lnTo>
                <a:lnTo>
                  <a:pt x="6776" y="342"/>
                </a:lnTo>
                <a:lnTo>
                  <a:pt x="6776" y="341"/>
                </a:lnTo>
                <a:lnTo>
                  <a:pt x="6777" y="341"/>
                </a:lnTo>
                <a:lnTo>
                  <a:pt x="6777" y="342"/>
                </a:lnTo>
                <a:lnTo>
                  <a:pt x="6777" y="341"/>
                </a:lnTo>
                <a:lnTo>
                  <a:pt x="6778" y="342"/>
                </a:lnTo>
                <a:lnTo>
                  <a:pt x="6778" y="343"/>
                </a:lnTo>
                <a:lnTo>
                  <a:pt x="6778" y="341"/>
                </a:lnTo>
                <a:lnTo>
                  <a:pt x="6779" y="342"/>
                </a:lnTo>
                <a:lnTo>
                  <a:pt x="6779" y="343"/>
                </a:lnTo>
                <a:lnTo>
                  <a:pt x="6780" y="342"/>
                </a:lnTo>
                <a:lnTo>
                  <a:pt x="6780" y="344"/>
                </a:lnTo>
                <a:lnTo>
                  <a:pt x="6780" y="344"/>
                </a:lnTo>
                <a:lnTo>
                  <a:pt x="6780" y="343"/>
                </a:lnTo>
                <a:lnTo>
                  <a:pt x="6782" y="346"/>
                </a:lnTo>
                <a:lnTo>
                  <a:pt x="6782" y="347"/>
                </a:lnTo>
                <a:lnTo>
                  <a:pt x="6783" y="348"/>
                </a:lnTo>
                <a:lnTo>
                  <a:pt x="6783" y="345"/>
                </a:lnTo>
                <a:lnTo>
                  <a:pt x="6783" y="345"/>
                </a:lnTo>
                <a:lnTo>
                  <a:pt x="6784" y="326"/>
                </a:lnTo>
                <a:lnTo>
                  <a:pt x="6785" y="320"/>
                </a:lnTo>
                <a:lnTo>
                  <a:pt x="6786" y="285"/>
                </a:lnTo>
                <a:lnTo>
                  <a:pt x="6786" y="272"/>
                </a:lnTo>
                <a:lnTo>
                  <a:pt x="6787" y="199"/>
                </a:lnTo>
                <a:lnTo>
                  <a:pt x="6788" y="186"/>
                </a:lnTo>
                <a:lnTo>
                  <a:pt x="6789" y="142"/>
                </a:lnTo>
                <a:lnTo>
                  <a:pt x="6789" y="137"/>
                </a:lnTo>
                <a:lnTo>
                  <a:pt x="6789" y="133"/>
                </a:lnTo>
                <a:lnTo>
                  <a:pt x="6790" y="135"/>
                </a:lnTo>
                <a:lnTo>
                  <a:pt x="6790" y="136"/>
                </a:lnTo>
                <a:lnTo>
                  <a:pt x="6792" y="159"/>
                </a:lnTo>
                <a:lnTo>
                  <a:pt x="6792" y="165"/>
                </a:lnTo>
                <a:lnTo>
                  <a:pt x="6793" y="193"/>
                </a:lnTo>
                <a:lnTo>
                  <a:pt x="6793" y="200"/>
                </a:lnTo>
                <a:lnTo>
                  <a:pt x="6794" y="219"/>
                </a:lnTo>
                <a:lnTo>
                  <a:pt x="6795" y="224"/>
                </a:lnTo>
                <a:lnTo>
                  <a:pt x="6796" y="237"/>
                </a:lnTo>
                <a:lnTo>
                  <a:pt x="6796" y="239"/>
                </a:lnTo>
                <a:lnTo>
                  <a:pt x="6797" y="247"/>
                </a:lnTo>
                <a:lnTo>
                  <a:pt x="6797" y="247"/>
                </a:lnTo>
                <a:lnTo>
                  <a:pt x="6799" y="252"/>
                </a:lnTo>
                <a:lnTo>
                  <a:pt x="6799" y="253"/>
                </a:lnTo>
                <a:lnTo>
                  <a:pt x="6800" y="260"/>
                </a:lnTo>
                <a:lnTo>
                  <a:pt x="6801" y="262"/>
                </a:lnTo>
                <a:lnTo>
                  <a:pt x="6802" y="274"/>
                </a:lnTo>
                <a:lnTo>
                  <a:pt x="6802" y="276"/>
                </a:lnTo>
                <a:lnTo>
                  <a:pt x="6803" y="286"/>
                </a:lnTo>
                <a:lnTo>
                  <a:pt x="6803" y="287"/>
                </a:lnTo>
                <a:lnTo>
                  <a:pt x="6804" y="294"/>
                </a:lnTo>
                <a:lnTo>
                  <a:pt x="6805" y="294"/>
                </a:lnTo>
                <a:lnTo>
                  <a:pt x="6805" y="293"/>
                </a:lnTo>
                <a:lnTo>
                  <a:pt x="6806" y="295"/>
                </a:lnTo>
                <a:lnTo>
                  <a:pt x="6806" y="294"/>
                </a:lnTo>
                <a:lnTo>
                  <a:pt x="6806" y="293"/>
                </a:lnTo>
                <a:lnTo>
                  <a:pt x="6807" y="290"/>
                </a:lnTo>
                <a:lnTo>
                  <a:pt x="6808" y="290"/>
                </a:lnTo>
                <a:lnTo>
                  <a:pt x="6809" y="286"/>
                </a:lnTo>
                <a:lnTo>
                  <a:pt x="6809" y="284"/>
                </a:lnTo>
                <a:lnTo>
                  <a:pt x="6810" y="281"/>
                </a:lnTo>
                <a:lnTo>
                  <a:pt x="6811" y="281"/>
                </a:lnTo>
                <a:lnTo>
                  <a:pt x="6812" y="284"/>
                </a:lnTo>
                <a:lnTo>
                  <a:pt x="6812" y="283"/>
                </a:lnTo>
                <a:lnTo>
                  <a:pt x="6813" y="290"/>
                </a:lnTo>
                <a:lnTo>
                  <a:pt x="6813" y="291"/>
                </a:lnTo>
                <a:lnTo>
                  <a:pt x="6815" y="300"/>
                </a:lnTo>
                <a:lnTo>
                  <a:pt x="6815" y="302"/>
                </a:lnTo>
                <a:lnTo>
                  <a:pt x="6816" y="309"/>
                </a:lnTo>
                <a:lnTo>
                  <a:pt x="6816" y="311"/>
                </a:lnTo>
                <a:lnTo>
                  <a:pt x="6817" y="317"/>
                </a:lnTo>
                <a:lnTo>
                  <a:pt x="6818" y="319"/>
                </a:lnTo>
                <a:lnTo>
                  <a:pt x="6818" y="319"/>
                </a:lnTo>
                <a:lnTo>
                  <a:pt x="6819" y="323"/>
                </a:lnTo>
                <a:lnTo>
                  <a:pt x="6819" y="322"/>
                </a:lnTo>
                <a:lnTo>
                  <a:pt x="6819" y="324"/>
                </a:lnTo>
                <a:lnTo>
                  <a:pt x="6820" y="328"/>
                </a:lnTo>
                <a:lnTo>
                  <a:pt x="6821" y="328"/>
                </a:lnTo>
                <a:lnTo>
                  <a:pt x="6821" y="330"/>
                </a:lnTo>
                <a:lnTo>
                  <a:pt x="6822" y="330"/>
                </a:lnTo>
                <a:lnTo>
                  <a:pt x="6822" y="331"/>
                </a:lnTo>
                <a:lnTo>
                  <a:pt x="6822" y="331"/>
                </a:lnTo>
                <a:lnTo>
                  <a:pt x="6823" y="333"/>
                </a:lnTo>
                <a:lnTo>
                  <a:pt x="6823" y="333"/>
                </a:lnTo>
                <a:lnTo>
                  <a:pt x="6823" y="334"/>
                </a:lnTo>
                <a:lnTo>
                  <a:pt x="6824" y="336"/>
                </a:lnTo>
                <a:lnTo>
                  <a:pt x="6825" y="335"/>
                </a:lnTo>
                <a:lnTo>
                  <a:pt x="6825" y="336"/>
                </a:lnTo>
                <a:lnTo>
                  <a:pt x="6825" y="335"/>
                </a:lnTo>
                <a:lnTo>
                  <a:pt x="6826" y="336"/>
                </a:lnTo>
                <a:lnTo>
                  <a:pt x="6826" y="335"/>
                </a:lnTo>
                <a:lnTo>
                  <a:pt x="6826" y="336"/>
                </a:lnTo>
                <a:lnTo>
                  <a:pt x="6827" y="334"/>
                </a:lnTo>
                <a:lnTo>
                  <a:pt x="6827" y="335"/>
                </a:lnTo>
                <a:lnTo>
                  <a:pt x="6828" y="334"/>
                </a:lnTo>
                <a:lnTo>
                  <a:pt x="6828" y="335"/>
                </a:lnTo>
                <a:lnTo>
                  <a:pt x="6828" y="334"/>
                </a:lnTo>
                <a:lnTo>
                  <a:pt x="6829" y="334"/>
                </a:lnTo>
                <a:lnTo>
                  <a:pt x="6829" y="336"/>
                </a:lnTo>
                <a:lnTo>
                  <a:pt x="6830" y="337"/>
                </a:lnTo>
                <a:lnTo>
                  <a:pt x="6831" y="338"/>
                </a:lnTo>
                <a:lnTo>
                  <a:pt x="6831" y="339"/>
                </a:lnTo>
                <a:lnTo>
                  <a:pt x="6832" y="335"/>
                </a:lnTo>
                <a:lnTo>
                  <a:pt x="6832" y="332"/>
                </a:lnTo>
                <a:lnTo>
                  <a:pt x="6833" y="316"/>
                </a:lnTo>
                <a:lnTo>
                  <a:pt x="6833" y="309"/>
                </a:lnTo>
                <a:lnTo>
                  <a:pt x="6835" y="249"/>
                </a:lnTo>
                <a:lnTo>
                  <a:pt x="6835" y="235"/>
                </a:lnTo>
                <a:lnTo>
                  <a:pt x="6836" y="164"/>
                </a:lnTo>
                <a:lnTo>
                  <a:pt x="6836" y="154"/>
                </a:lnTo>
                <a:lnTo>
                  <a:pt x="6837" y="124"/>
                </a:lnTo>
                <a:lnTo>
                  <a:pt x="6838" y="122"/>
                </a:lnTo>
                <a:lnTo>
                  <a:pt x="6838" y="121"/>
                </a:lnTo>
                <a:lnTo>
                  <a:pt x="6839" y="130"/>
                </a:lnTo>
                <a:lnTo>
                  <a:pt x="6839" y="134"/>
                </a:lnTo>
                <a:lnTo>
                  <a:pt x="6840" y="160"/>
                </a:lnTo>
                <a:lnTo>
                  <a:pt x="6841" y="165"/>
                </a:lnTo>
                <a:lnTo>
                  <a:pt x="6842" y="192"/>
                </a:lnTo>
                <a:lnTo>
                  <a:pt x="6842" y="196"/>
                </a:lnTo>
                <a:lnTo>
                  <a:pt x="6843" y="217"/>
                </a:lnTo>
                <a:lnTo>
                  <a:pt x="6844" y="221"/>
                </a:lnTo>
                <a:lnTo>
                  <a:pt x="6845" y="234"/>
                </a:lnTo>
                <a:lnTo>
                  <a:pt x="6845" y="236"/>
                </a:lnTo>
                <a:lnTo>
                  <a:pt x="6846" y="243"/>
                </a:lnTo>
                <a:lnTo>
                  <a:pt x="6846" y="244"/>
                </a:lnTo>
                <a:lnTo>
                  <a:pt x="6847" y="251"/>
                </a:lnTo>
                <a:lnTo>
                  <a:pt x="6848" y="251"/>
                </a:lnTo>
                <a:lnTo>
                  <a:pt x="6849" y="262"/>
                </a:lnTo>
                <a:lnTo>
                  <a:pt x="6849" y="263"/>
                </a:lnTo>
                <a:lnTo>
                  <a:pt x="6850" y="276"/>
                </a:lnTo>
                <a:lnTo>
                  <a:pt x="6851" y="278"/>
                </a:lnTo>
                <a:lnTo>
                  <a:pt x="6852" y="287"/>
                </a:lnTo>
                <a:lnTo>
                  <a:pt x="6852" y="290"/>
                </a:lnTo>
                <a:lnTo>
                  <a:pt x="6853" y="291"/>
                </a:lnTo>
                <a:lnTo>
                  <a:pt x="6854" y="292"/>
                </a:lnTo>
                <a:lnTo>
                  <a:pt x="6855" y="289"/>
                </a:lnTo>
                <a:lnTo>
                  <a:pt x="6855" y="289"/>
                </a:lnTo>
                <a:lnTo>
                  <a:pt x="6856" y="284"/>
                </a:lnTo>
                <a:lnTo>
                  <a:pt x="6856" y="283"/>
                </a:lnTo>
                <a:lnTo>
                  <a:pt x="6857" y="283"/>
                </a:lnTo>
                <a:lnTo>
                  <a:pt x="6858" y="281"/>
                </a:lnTo>
                <a:lnTo>
                  <a:pt x="6858" y="280"/>
                </a:lnTo>
                <a:lnTo>
                  <a:pt x="6858" y="279"/>
                </a:lnTo>
                <a:lnTo>
                  <a:pt x="6859" y="279"/>
                </a:lnTo>
                <a:lnTo>
                  <a:pt x="6859" y="280"/>
                </a:lnTo>
                <a:lnTo>
                  <a:pt x="6860" y="278"/>
                </a:lnTo>
                <a:lnTo>
                  <a:pt x="6860" y="282"/>
                </a:lnTo>
                <a:lnTo>
                  <a:pt x="6861" y="282"/>
                </a:lnTo>
                <a:lnTo>
                  <a:pt x="6862" y="288"/>
                </a:lnTo>
                <a:lnTo>
                  <a:pt x="6862" y="288"/>
                </a:lnTo>
                <a:lnTo>
                  <a:pt x="6863" y="298"/>
                </a:lnTo>
                <a:lnTo>
                  <a:pt x="6864" y="300"/>
                </a:lnTo>
                <a:lnTo>
                  <a:pt x="6865" y="308"/>
                </a:lnTo>
                <a:lnTo>
                  <a:pt x="6865" y="308"/>
                </a:lnTo>
                <a:lnTo>
                  <a:pt x="6866" y="316"/>
                </a:lnTo>
                <a:lnTo>
                  <a:pt x="6866" y="317"/>
                </a:lnTo>
                <a:lnTo>
                  <a:pt x="6868" y="323"/>
                </a:lnTo>
                <a:lnTo>
                  <a:pt x="6868" y="324"/>
                </a:lnTo>
                <a:lnTo>
                  <a:pt x="6869" y="326"/>
                </a:lnTo>
                <a:lnTo>
                  <a:pt x="6869" y="326"/>
                </a:lnTo>
                <a:lnTo>
                  <a:pt x="6869" y="328"/>
                </a:lnTo>
                <a:lnTo>
                  <a:pt x="6870" y="330"/>
                </a:lnTo>
                <a:lnTo>
                  <a:pt x="6870" y="329"/>
                </a:lnTo>
                <a:lnTo>
                  <a:pt x="6871" y="331"/>
                </a:lnTo>
                <a:lnTo>
                  <a:pt x="6872" y="332"/>
                </a:lnTo>
                <a:lnTo>
                  <a:pt x="6872" y="332"/>
                </a:lnTo>
                <a:lnTo>
                  <a:pt x="6873" y="333"/>
                </a:lnTo>
                <a:lnTo>
                  <a:pt x="6874" y="333"/>
                </a:lnTo>
                <a:lnTo>
                  <a:pt x="6874" y="333"/>
                </a:lnTo>
                <a:lnTo>
                  <a:pt x="6875" y="333"/>
                </a:lnTo>
                <a:lnTo>
                  <a:pt x="6875" y="333"/>
                </a:lnTo>
                <a:lnTo>
                  <a:pt x="6875" y="333"/>
                </a:lnTo>
                <a:lnTo>
                  <a:pt x="6876" y="334"/>
                </a:lnTo>
                <a:lnTo>
                  <a:pt x="6876" y="333"/>
                </a:lnTo>
                <a:lnTo>
                  <a:pt x="6877" y="333"/>
                </a:lnTo>
                <a:lnTo>
                  <a:pt x="6878" y="335"/>
                </a:lnTo>
                <a:lnTo>
                  <a:pt x="6878" y="335"/>
                </a:lnTo>
                <a:lnTo>
                  <a:pt x="6878" y="334"/>
                </a:lnTo>
                <a:lnTo>
                  <a:pt x="6879" y="337"/>
                </a:lnTo>
                <a:lnTo>
                  <a:pt x="6879" y="337"/>
                </a:lnTo>
                <a:lnTo>
                  <a:pt x="6879" y="338"/>
                </a:lnTo>
                <a:lnTo>
                  <a:pt x="6880" y="340"/>
                </a:lnTo>
                <a:lnTo>
                  <a:pt x="6881" y="340"/>
                </a:lnTo>
                <a:lnTo>
                  <a:pt x="6882" y="331"/>
                </a:lnTo>
                <a:lnTo>
                  <a:pt x="6882" y="327"/>
                </a:lnTo>
                <a:lnTo>
                  <a:pt x="6883" y="290"/>
                </a:lnTo>
                <a:lnTo>
                  <a:pt x="6884" y="279"/>
                </a:lnTo>
                <a:lnTo>
                  <a:pt x="6885" y="204"/>
                </a:lnTo>
                <a:lnTo>
                  <a:pt x="6885" y="191"/>
                </a:lnTo>
                <a:lnTo>
                  <a:pt x="6886" y="139"/>
                </a:lnTo>
                <a:lnTo>
                  <a:pt x="6887" y="134"/>
                </a:lnTo>
                <a:lnTo>
                  <a:pt x="6887" y="124"/>
                </a:lnTo>
                <a:lnTo>
                  <a:pt x="6888" y="126"/>
                </a:lnTo>
                <a:lnTo>
                  <a:pt x="6888" y="128"/>
                </a:lnTo>
                <a:lnTo>
                  <a:pt x="6889" y="149"/>
                </a:lnTo>
                <a:lnTo>
                  <a:pt x="6889" y="155"/>
                </a:lnTo>
                <a:lnTo>
                  <a:pt x="6891" y="182"/>
                </a:lnTo>
                <a:lnTo>
                  <a:pt x="6891" y="187"/>
                </a:lnTo>
                <a:lnTo>
                  <a:pt x="6892" y="209"/>
                </a:lnTo>
                <a:lnTo>
                  <a:pt x="6892" y="214"/>
                </a:lnTo>
                <a:lnTo>
                  <a:pt x="6893" y="228"/>
                </a:lnTo>
                <a:lnTo>
                  <a:pt x="6893" y="230"/>
                </a:lnTo>
                <a:lnTo>
                  <a:pt x="6895" y="242"/>
                </a:lnTo>
                <a:lnTo>
                  <a:pt x="6895" y="243"/>
                </a:lnTo>
                <a:lnTo>
                  <a:pt x="6896" y="249"/>
                </a:lnTo>
                <a:lnTo>
                  <a:pt x="6897" y="250"/>
                </a:lnTo>
                <a:lnTo>
                  <a:pt x="6898" y="259"/>
                </a:lnTo>
                <a:lnTo>
                  <a:pt x="6898" y="260"/>
                </a:lnTo>
                <a:lnTo>
                  <a:pt x="6899" y="273"/>
                </a:lnTo>
                <a:lnTo>
                  <a:pt x="6899" y="276"/>
                </a:lnTo>
                <a:lnTo>
                  <a:pt x="6901" y="289"/>
                </a:lnTo>
                <a:lnTo>
                  <a:pt x="6901" y="291"/>
                </a:lnTo>
                <a:lnTo>
                  <a:pt x="6902" y="299"/>
                </a:lnTo>
                <a:lnTo>
                  <a:pt x="6902" y="299"/>
                </a:lnTo>
                <a:lnTo>
                  <a:pt x="6903" y="299"/>
                </a:lnTo>
                <a:lnTo>
                  <a:pt x="6903" y="301"/>
                </a:lnTo>
                <a:lnTo>
                  <a:pt x="6903" y="300"/>
                </a:lnTo>
                <a:lnTo>
                  <a:pt x="6904" y="300"/>
                </a:lnTo>
                <a:lnTo>
                  <a:pt x="6904" y="300"/>
                </a:lnTo>
                <a:lnTo>
                  <a:pt x="6905" y="298"/>
                </a:lnTo>
                <a:lnTo>
                  <a:pt x="6905" y="298"/>
                </a:lnTo>
                <a:lnTo>
                  <a:pt x="6905" y="296"/>
                </a:lnTo>
                <a:lnTo>
                  <a:pt x="6906" y="297"/>
                </a:lnTo>
                <a:lnTo>
                  <a:pt x="6906" y="293"/>
                </a:lnTo>
                <a:lnTo>
                  <a:pt x="6906" y="293"/>
                </a:lnTo>
                <a:lnTo>
                  <a:pt x="6907" y="291"/>
                </a:lnTo>
                <a:lnTo>
                  <a:pt x="6908" y="287"/>
                </a:lnTo>
                <a:lnTo>
                  <a:pt x="6908" y="287"/>
                </a:lnTo>
                <a:lnTo>
                  <a:pt x="6909" y="285"/>
                </a:lnTo>
                <a:lnTo>
                  <a:pt x="6909" y="286"/>
                </a:lnTo>
                <a:lnTo>
                  <a:pt x="6910" y="286"/>
                </a:lnTo>
                <a:lnTo>
                  <a:pt x="6911" y="290"/>
                </a:lnTo>
                <a:lnTo>
                  <a:pt x="6911" y="291"/>
                </a:lnTo>
                <a:lnTo>
                  <a:pt x="6912" y="297"/>
                </a:lnTo>
                <a:lnTo>
                  <a:pt x="6912" y="298"/>
                </a:lnTo>
                <a:lnTo>
                  <a:pt x="6913" y="307"/>
                </a:lnTo>
                <a:lnTo>
                  <a:pt x="6914" y="308"/>
                </a:lnTo>
                <a:lnTo>
                  <a:pt x="6915" y="315"/>
                </a:lnTo>
                <a:lnTo>
                  <a:pt x="6915" y="316"/>
                </a:lnTo>
                <a:lnTo>
                  <a:pt x="6916" y="320"/>
                </a:lnTo>
                <a:lnTo>
                  <a:pt x="6917" y="321"/>
                </a:lnTo>
                <a:lnTo>
                  <a:pt x="6918" y="325"/>
                </a:lnTo>
                <a:lnTo>
                  <a:pt x="6918" y="325"/>
                </a:lnTo>
                <a:lnTo>
                  <a:pt x="6919" y="328"/>
                </a:lnTo>
                <a:lnTo>
                  <a:pt x="6920" y="327"/>
                </a:lnTo>
                <a:lnTo>
                  <a:pt x="6920" y="326"/>
                </a:lnTo>
                <a:lnTo>
                  <a:pt x="6920" y="330"/>
                </a:lnTo>
                <a:lnTo>
                  <a:pt x="6921" y="330"/>
                </a:lnTo>
                <a:lnTo>
                  <a:pt x="6921" y="329"/>
                </a:lnTo>
                <a:lnTo>
                  <a:pt x="6921" y="332"/>
                </a:lnTo>
                <a:lnTo>
                  <a:pt x="6922" y="332"/>
                </a:lnTo>
                <a:lnTo>
                  <a:pt x="6922" y="332"/>
                </a:lnTo>
                <a:lnTo>
                  <a:pt x="6923" y="333"/>
                </a:lnTo>
                <a:lnTo>
                  <a:pt x="6924" y="333"/>
                </a:lnTo>
                <a:lnTo>
                  <a:pt x="6924" y="333"/>
                </a:lnTo>
                <a:lnTo>
                  <a:pt x="6924" y="332"/>
                </a:lnTo>
                <a:lnTo>
                  <a:pt x="6925" y="335"/>
                </a:lnTo>
                <a:lnTo>
                  <a:pt x="6925" y="335"/>
                </a:lnTo>
                <a:lnTo>
                  <a:pt x="6926" y="337"/>
                </a:lnTo>
                <a:lnTo>
                  <a:pt x="6926" y="337"/>
                </a:lnTo>
                <a:lnTo>
                  <a:pt x="6927" y="337"/>
                </a:lnTo>
                <a:lnTo>
                  <a:pt x="6928" y="338"/>
                </a:lnTo>
                <a:lnTo>
                  <a:pt x="6928" y="338"/>
                </a:lnTo>
                <a:lnTo>
                  <a:pt x="6928" y="340"/>
                </a:lnTo>
                <a:lnTo>
                  <a:pt x="6929" y="341"/>
                </a:lnTo>
                <a:lnTo>
                  <a:pt x="6929" y="341"/>
                </a:lnTo>
                <a:lnTo>
                  <a:pt x="6929" y="342"/>
                </a:lnTo>
                <a:lnTo>
                  <a:pt x="6930" y="341"/>
                </a:lnTo>
                <a:lnTo>
                  <a:pt x="6930" y="346"/>
                </a:lnTo>
                <a:lnTo>
                  <a:pt x="6931" y="346"/>
                </a:lnTo>
                <a:lnTo>
                  <a:pt x="6931" y="345"/>
                </a:lnTo>
                <a:lnTo>
                  <a:pt x="6931" y="345"/>
                </a:lnTo>
                <a:lnTo>
                  <a:pt x="6932" y="343"/>
                </a:lnTo>
                <a:lnTo>
                  <a:pt x="6932" y="340"/>
                </a:lnTo>
                <a:lnTo>
                  <a:pt x="6934" y="315"/>
                </a:lnTo>
                <a:lnTo>
                  <a:pt x="6934" y="308"/>
                </a:lnTo>
                <a:lnTo>
                  <a:pt x="6935" y="247"/>
                </a:lnTo>
                <a:lnTo>
                  <a:pt x="6935" y="231"/>
                </a:lnTo>
                <a:lnTo>
                  <a:pt x="6936" y="169"/>
                </a:lnTo>
                <a:lnTo>
                  <a:pt x="6937" y="161"/>
                </a:lnTo>
                <a:lnTo>
                  <a:pt x="6938" y="136"/>
                </a:lnTo>
                <a:lnTo>
                  <a:pt x="6938" y="135"/>
                </a:lnTo>
                <a:lnTo>
                  <a:pt x="6939" y="135"/>
                </a:lnTo>
                <a:lnTo>
                  <a:pt x="6939" y="145"/>
                </a:lnTo>
                <a:lnTo>
                  <a:pt x="6940" y="149"/>
                </a:lnTo>
                <a:lnTo>
                  <a:pt x="6941" y="172"/>
                </a:lnTo>
                <a:lnTo>
                  <a:pt x="6941" y="178"/>
                </a:lnTo>
                <a:lnTo>
                  <a:pt x="6942" y="200"/>
                </a:lnTo>
                <a:lnTo>
                  <a:pt x="6943" y="204"/>
                </a:lnTo>
                <a:lnTo>
                  <a:pt x="6944" y="227"/>
                </a:lnTo>
                <a:lnTo>
                  <a:pt x="6944" y="230"/>
                </a:lnTo>
                <a:lnTo>
                  <a:pt x="6945" y="243"/>
                </a:lnTo>
                <a:lnTo>
                  <a:pt x="6945" y="246"/>
                </a:lnTo>
                <a:lnTo>
                  <a:pt x="6946" y="255"/>
                </a:lnTo>
                <a:lnTo>
                  <a:pt x="6947" y="257"/>
                </a:lnTo>
                <a:lnTo>
                  <a:pt x="6948" y="264"/>
                </a:lnTo>
                <a:lnTo>
                  <a:pt x="6948" y="264"/>
                </a:lnTo>
                <a:lnTo>
                  <a:pt x="6949" y="275"/>
                </a:lnTo>
                <a:lnTo>
                  <a:pt x="6950" y="278"/>
                </a:lnTo>
                <a:lnTo>
                  <a:pt x="6951" y="290"/>
                </a:lnTo>
                <a:lnTo>
                  <a:pt x="6951" y="291"/>
                </a:lnTo>
                <a:lnTo>
                  <a:pt x="6952" y="299"/>
                </a:lnTo>
                <a:lnTo>
                  <a:pt x="6953" y="300"/>
                </a:lnTo>
                <a:lnTo>
                  <a:pt x="6954" y="302"/>
                </a:lnTo>
                <a:lnTo>
                  <a:pt x="6954" y="302"/>
                </a:lnTo>
                <a:lnTo>
                  <a:pt x="6955" y="300"/>
                </a:lnTo>
                <a:lnTo>
                  <a:pt x="6955" y="300"/>
                </a:lnTo>
                <a:lnTo>
                  <a:pt x="6955" y="299"/>
                </a:lnTo>
                <a:lnTo>
                  <a:pt x="6956" y="294"/>
                </a:lnTo>
                <a:lnTo>
                  <a:pt x="6956" y="294"/>
                </a:lnTo>
                <a:lnTo>
                  <a:pt x="6957" y="294"/>
                </a:lnTo>
                <a:lnTo>
                  <a:pt x="6958" y="288"/>
                </a:lnTo>
                <a:lnTo>
                  <a:pt x="6958" y="289"/>
                </a:lnTo>
                <a:lnTo>
                  <a:pt x="6959" y="287"/>
                </a:lnTo>
                <a:lnTo>
                  <a:pt x="6959" y="287"/>
                </a:lnTo>
                <a:lnTo>
                  <a:pt x="6960" y="287"/>
                </a:lnTo>
                <a:lnTo>
                  <a:pt x="6960" y="287"/>
                </a:lnTo>
                <a:lnTo>
                  <a:pt x="6961" y="290"/>
                </a:lnTo>
                <a:lnTo>
                  <a:pt x="6961" y="290"/>
                </a:lnTo>
                <a:lnTo>
                  <a:pt x="6961" y="291"/>
                </a:lnTo>
                <a:lnTo>
                  <a:pt x="6962" y="297"/>
                </a:lnTo>
                <a:lnTo>
                  <a:pt x="6963" y="300"/>
                </a:lnTo>
                <a:lnTo>
                  <a:pt x="6964" y="306"/>
                </a:lnTo>
                <a:lnTo>
                  <a:pt x="6964" y="308"/>
                </a:lnTo>
                <a:lnTo>
                  <a:pt x="6965" y="312"/>
                </a:lnTo>
                <a:lnTo>
                  <a:pt x="6965" y="314"/>
                </a:lnTo>
                <a:lnTo>
                  <a:pt x="6967" y="320"/>
                </a:lnTo>
                <a:lnTo>
                  <a:pt x="6967" y="322"/>
                </a:lnTo>
                <a:lnTo>
                  <a:pt x="6968" y="326"/>
                </a:lnTo>
                <a:lnTo>
                  <a:pt x="6968" y="326"/>
                </a:lnTo>
                <a:lnTo>
                  <a:pt x="6969" y="329"/>
                </a:lnTo>
                <a:lnTo>
                  <a:pt x="6969" y="329"/>
                </a:lnTo>
                <a:lnTo>
                  <a:pt x="6970" y="330"/>
                </a:lnTo>
                <a:lnTo>
                  <a:pt x="6970" y="332"/>
                </a:lnTo>
                <a:lnTo>
                  <a:pt x="6971" y="332"/>
                </a:lnTo>
                <a:lnTo>
                  <a:pt x="6971" y="334"/>
                </a:lnTo>
                <a:lnTo>
                  <a:pt x="6971" y="334"/>
                </a:lnTo>
                <a:lnTo>
                  <a:pt x="6972" y="333"/>
                </a:lnTo>
                <a:lnTo>
                  <a:pt x="6973" y="335"/>
                </a:lnTo>
                <a:lnTo>
                  <a:pt x="6973" y="336"/>
                </a:lnTo>
                <a:lnTo>
                  <a:pt x="6974" y="336"/>
                </a:lnTo>
                <a:lnTo>
                  <a:pt x="6974" y="336"/>
                </a:lnTo>
                <a:lnTo>
                  <a:pt x="6975" y="338"/>
                </a:lnTo>
                <a:lnTo>
                  <a:pt x="6975" y="338"/>
                </a:lnTo>
                <a:lnTo>
                  <a:pt x="6976" y="338"/>
                </a:lnTo>
                <a:lnTo>
                  <a:pt x="6977" y="338"/>
                </a:lnTo>
                <a:lnTo>
                  <a:pt x="6977" y="339"/>
                </a:lnTo>
                <a:lnTo>
                  <a:pt x="6977" y="338"/>
                </a:lnTo>
                <a:lnTo>
                  <a:pt x="6978" y="341"/>
                </a:lnTo>
                <a:lnTo>
                  <a:pt x="6978" y="342"/>
                </a:lnTo>
                <a:lnTo>
                  <a:pt x="6979" y="345"/>
                </a:lnTo>
                <a:lnTo>
                  <a:pt x="6980" y="344"/>
                </a:lnTo>
                <a:lnTo>
                  <a:pt x="6980" y="346"/>
                </a:lnTo>
                <a:lnTo>
                  <a:pt x="6981" y="346"/>
                </a:lnTo>
                <a:lnTo>
                  <a:pt x="6981" y="347"/>
                </a:lnTo>
                <a:lnTo>
                  <a:pt x="6981" y="348"/>
                </a:lnTo>
                <a:lnTo>
                  <a:pt x="6982" y="346"/>
                </a:lnTo>
                <a:lnTo>
                  <a:pt x="6983" y="343"/>
                </a:lnTo>
                <a:lnTo>
                  <a:pt x="6984" y="322"/>
                </a:lnTo>
                <a:lnTo>
                  <a:pt x="6984" y="314"/>
                </a:lnTo>
                <a:lnTo>
                  <a:pt x="6985" y="257"/>
                </a:lnTo>
                <a:lnTo>
                  <a:pt x="6986" y="243"/>
                </a:lnTo>
                <a:lnTo>
                  <a:pt x="6987" y="182"/>
                </a:lnTo>
                <a:lnTo>
                  <a:pt x="6987" y="172"/>
                </a:lnTo>
                <a:lnTo>
                  <a:pt x="6988" y="146"/>
                </a:lnTo>
                <a:lnTo>
                  <a:pt x="6988" y="145"/>
                </a:lnTo>
                <a:lnTo>
                  <a:pt x="6989" y="144"/>
                </a:lnTo>
                <a:lnTo>
                  <a:pt x="6989" y="147"/>
                </a:lnTo>
                <a:lnTo>
                  <a:pt x="6990" y="152"/>
                </a:lnTo>
                <a:lnTo>
                  <a:pt x="6991" y="175"/>
                </a:lnTo>
                <a:lnTo>
                  <a:pt x="6991" y="181"/>
                </a:lnTo>
                <a:lnTo>
                  <a:pt x="6992" y="208"/>
                </a:lnTo>
                <a:lnTo>
                  <a:pt x="6993" y="214"/>
                </a:lnTo>
                <a:lnTo>
                  <a:pt x="6994" y="236"/>
                </a:lnTo>
                <a:lnTo>
                  <a:pt x="6994" y="240"/>
                </a:lnTo>
                <a:lnTo>
                  <a:pt x="6995" y="254"/>
                </a:lnTo>
                <a:lnTo>
                  <a:pt x="6996" y="258"/>
                </a:lnTo>
                <a:lnTo>
                  <a:pt x="6997" y="267"/>
                </a:lnTo>
                <a:lnTo>
                  <a:pt x="6997" y="267"/>
                </a:lnTo>
                <a:lnTo>
                  <a:pt x="6997" y="270"/>
                </a:lnTo>
                <a:lnTo>
                  <a:pt x="6998" y="278"/>
                </a:lnTo>
                <a:lnTo>
                  <a:pt x="6998" y="280"/>
                </a:lnTo>
                <a:lnTo>
                  <a:pt x="7000" y="290"/>
                </a:lnTo>
                <a:lnTo>
                  <a:pt x="7000" y="293"/>
                </a:lnTo>
                <a:lnTo>
                  <a:pt x="7001" y="302"/>
                </a:lnTo>
                <a:lnTo>
                  <a:pt x="7001" y="303"/>
                </a:lnTo>
                <a:lnTo>
                  <a:pt x="7002" y="310"/>
                </a:lnTo>
                <a:lnTo>
                  <a:pt x="7003" y="311"/>
                </a:lnTo>
                <a:lnTo>
                  <a:pt x="7003" y="311"/>
                </a:lnTo>
                <a:lnTo>
                  <a:pt x="7004" y="311"/>
                </a:lnTo>
                <a:lnTo>
                  <a:pt x="7004" y="310"/>
                </a:lnTo>
                <a:lnTo>
                  <a:pt x="7005" y="306"/>
                </a:lnTo>
                <a:lnTo>
                  <a:pt x="7005" y="306"/>
                </a:lnTo>
                <a:lnTo>
                  <a:pt x="7006" y="304"/>
                </a:lnTo>
                <a:lnTo>
                  <a:pt x="7007" y="298"/>
                </a:lnTo>
                <a:lnTo>
                  <a:pt x="7007" y="296"/>
                </a:lnTo>
                <a:lnTo>
                  <a:pt x="7008" y="290"/>
                </a:lnTo>
                <a:lnTo>
                  <a:pt x="7008" y="290"/>
                </a:lnTo>
                <a:lnTo>
                  <a:pt x="7010" y="287"/>
                </a:lnTo>
                <a:lnTo>
                  <a:pt x="7010" y="289"/>
                </a:lnTo>
                <a:lnTo>
                  <a:pt x="7010" y="287"/>
                </a:lnTo>
                <a:lnTo>
                  <a:pt x="7011" y="291"/>
                </a:lnTo>
                <a:lnTo>
                  <a:pt x="7011" y="291"/>
                </a:lnTo>
                <a:lnTo>
                  <a:pt x="7012" y="298"/>
                </a:lnTo>
                <a:lnTo>
                  <a:pt x="7013" y="298"/>
                </a:lnTo>
                <a:lnTo>
                  <a:pt x="7014" y="306"/>
                </a:lnTo>
                <a:lnTo>
                  <a:pt x="7014" y="306"/>
                </a:lnTo>
                <a:lnTo>
                  <a:pt x="7014" y="308"/>
                </a:lnTo>
                <a:lnTo>
                  <a:pt x="7015" y="315"/>
                </a:lnTo>
                <a:lnTo>
                  <a:pt x="7016" y="317"/>
                </a:lnTo>
                <a:lnTo>
                  <a:pt x="7017" y="324"/>
                </a:lnTo>
                <a:lnTo>
                  <a:pt x="7017" y="323"/>
                </a:lnTo>
                <a:lnTo>
                  <a:pt x="7018" y="328"/>
                </a:lnTo>
                <a:lnTo>
                  <a:pt x="7019" y="330"/>
                </a:lnTo>
                <a:lnTo>
                  <a:pt x="7019" y="329"/>
                </a:lnTo>
                <a:lnTo>
                  <a:pt x="7020" y="332"/>
                </a:lnTo>
                <a:lnTo>
                  <a:pt x="7020" y="332"/>
                </a:lnTo>
                <a:lnTo>
                  <a:pt x="7020" y="334"/>
                </a:lnTo>
                <a:lnTo>
                  <a:pt x="7021" y="332"/>
                </a:lnTo>
                <a:lnTo>
                  <a:pt x="7021" y="332"/>
                </a:lnTo>
                <a:lnTo>
                  <a:pt x="7022" y="332"/>
                </a:lnTo>
                <a:lnTo>
                  <a:pt x="7022" y="332"/>
                </a:lnTo>
                <a:lnTo>
                  <a:pt x="7023" y="332"/>
                </a:lnTo>
                <a:lnTo>
                  <a:pt x="7023" y="332"/>
                </a:lnTo>
                <a:lnTo>
                  <a:pt x="7024" y="333"/>
                </a:lnTo>
                <a:lnTo>
                  <a:pt x="7024" y="332"/>
                </a:lnTo>
                <a:lnTo>
                  <a:pt x="7025" y="331"/>
                </a:lnTo>
                <a:lnTo>
                  <a:pt x="7025" y="332"/>
                </a:lnTo>
                <a:lnTo>
                  <a:pt x="7025" y="332"/>
                </a:lnTo>
                <a:lnTo>
                  <a:pt x="7025" y="332"/>
                </a:lnTo>
                <a:lnTo>
                  <a:pt x="7026" y="333"/>
                </a:lnTo>
                <a:lnTo>
                  <a:pt x="7027" y="332"/>
                </a:lnTo>
                <a:lnTo>
                  <a:pt x="7027" y="333"/>
                </a:lnTo>
                <a:lnTo>
                  <a:pt x="7028" y="336"/>
                </a:lnTo>
                <a:lnTo>
                  <a:pt x="7029" y="336"/>
                </a:lnTo>
                <a:lnTo>
                  <a:pt x="7030" y="339"/>
                </a:lnTo>
                <a:lnTo>
                  <a:pt x="7030" y="340"/>
                </a:lnTo>
                <a:lnTo>
                  <a:pt x="7031" y="336"/>
                </a:lnTo>
                <a:lnTo>
                  <a:pt x="7031" y="333"/>
                </a:lnTo>
                <a:lnTo>
                  <a:pt x="7033" y="310"/>
                </a:lnTo>
                <a:lnTo>
                  <a:pt x="7033" y="302"/>
                </a:lnTo>
                <a:lnTo>
                  <a:pt x="7034" y="243"/>
                </a:lnTo>
                <a:lnTo>
                  <a:pt x="7034" y="231"/>
                </a:lnTo>
                <a:lnTo>
                  <a:pt x="7035" y="176"/>
                </a:lnTo>
                <a:lnTo>
                  <a:pt x="7036" y="169"/>
                </a:lnTo>
                <a:lnTo>
                  <a:pt x="7037" y="148"/>
                </a:lnTo>
                <a:lnTo>
                  <a:pt x="7037" y="146"/>
                </a:lnTo>
                <a:lnTo>
                  <a:pt x="7038" y="152"/>
                </a:lnTo>
                <a:lnTo>
                  <a:pt x="7039" y="156"/>
                </a:lnTo>
                <a:lnTo>
                  <a:pt x="7040" y="180"/>
                </a:lnTo>
                <a:lnTo>
                  <a:pt x="7040" y="185"/>
                </a:lnTo>
                <a:lnTo>
                  <a:pt x="7041" y="211"/>
                </a:lnTo>
                <a:lnTo>
                  <a:pt x="7041" y="217"/>
                </a:lnTo>
                <a:lnTo>
                  <a:pt x="7043" y="238"/>
                </a:lnTo>
                <a:lnTo>
                  <a:pt x="7043" y="242"/>
                </a:lnTo>
                <a:lnTo>
                  <a:pt x="7044" y="257"/>
                </a:lnTo>
                <a:lnTo>
                  <a:pt x="7044" y="260"/>
                </a:lnTo>
                <a:lnTo>
                  <a:pt x="7045" y="271"/>
                </a:lnTo>
                <a:lnTo>
                  <a:pt x="7046" y="272"/>
                </a:lnTo>
                <a:lnTo>
                  <a:pt x="7047" y="283"/>
                </a:lnTo>
                <a:lnTo>
                  <a:pt x="7047" y="286"/>
                </a:lnTo>
                <a:lnTo>
                  <a:pt x="7048" y="298"/>
                </a:lnTo>
                <a:lnTo>
                  <a:pt x="7049" y="300"/>
                </a:lnTo>
                <a:lnTo>
                  <a:pt x="7050" y="307"/>
                </a:lnTo>
                <a:lnTo>
                  <a:pt x="7050" y="309"/>
                </a:lnTo>
                <a:lnTo>
                  <a:pt x="7051" y="312"/>
                </a:lnTo>
                <a:lnTo>
                  <a:pt x="7052" y="312"/>
                </a:lnTo>
                <a:lnTo>
                  <a:pt x="7053" y="309"/>
                </a:lnTo>
                <a:lnTo>
                  <a:pt x="7053" y="308"/>
                </a:lnTo>
                <a:lnTo>
                  <a:pt x="7054" y="303"/>
                </a:lnTo>
                <a:lnTo>
                  <a:pt x="7054" y="302"/>
                </a:lnTo>
                <a:lnTo>
                  <a:pt x="7055" y="295"/>
                </a:lnTo>
                <a:lnTo>
                  <a:pt x="7055" y="296"/>
                </a:lnTo>
                <a:lnTo>
                  <a:pt x="7056" y="294"/>
                </a:lnTo>
                <a:lnTo>
                  <a:pt x="7057" y="289"/>
                </a:lnTo>
                <a:lnTo>
                  <a:pt x="7057" y="289"/>
                </a:lnTo>
                <a:lnTo>
                  <a:pt x="7057" y="289"/>
                </a:lnTo>
                <a:lnTo>
                  <a:pt x="7058" y="289"/>
                </a:lnTo>
                <a:lnTo>
                  <a:pt x="7058" y="289"/>
                </a:lnTo>
                <a:lnTo>
                  <a:pt x="7059" y="290"/>
                </a:lnTo>
                <a:lnTo>
                  <a:pt x="7060" y="294"/>
                </a:lnTo>
                <a:lnTo>
                  <a:pt x="7060" y="297"/>
                </a:lnTo>
                <a:lnTo>
                  <a:pt x="7061" y="302"/>
                </a:lnTo>
                <a:lnTo>
                  <a:pt x="7061" y="303"/>
                </a:lnTo>
                <a:lnTo>
                  <a:pt x="7063" y="312"/>
                </a:lnTo>
                <a:lnTo>
                  <a:pt x="7063" y="313"/>
                </a:lnTo>
                <a:lnTo>
                  <a:pt x="7064" y="321"/>
                </a:lnTo>
                <a:lnTo>
                  <a:pt x="7064" y="321"/>
                </a:lnTo>
                <a:lnTo>
                  <a:pt x="7065" y="326"/>
                </a:lnTo>
                <a:lnTo>
                  <a:pt x="7066" y="327"/>
                </a:lnTo>
                <a:lnTo>
                  <a:pt x="7067" y="332"/>
                </a:lnTo>
                <a:lnTo>
                  <a:pt x="7067" y="332"/>
                </a:lnTo>
                <a:lnTo>
                  <a:pt x="7068" y="334"/>
                </a:lnTo>
                <a:lnTo>
                  <a:pt x="7069" y="335"/>
                </a:lnTo>
                <a:lnTo>
                  <a:pt x="7069" y="335"/>
                </a:lnTo>
                <a:lnTo>
                  <a:pt x="7070" y="336"/>
                </a:lnTo>
                <a:lnTo>
                  <a:pt x="7070" y="336"/>
                </a:lnTo>
                <a:lnTo>
                  <a:pt x="7070" y="336"/>
                </a:lnTo>
                <a:lnTo>
                  <a:pt x="7071" y="336"/>
                </a:lnTo>
                <a:lnTo>
                  <a:pt x="7071" y="338"/>
                </a:lnTo>
                <a:lnTo>
                  <a:pt x="7072" y="337"/>
                </a:lnTo>
                <a:lnTo>
                  <a:pt x="7072" y="339"/>
                </a:lnTo>
                <a:lnTo>
                  <a:pt x="7073" y="339"/>
                </a:lnTo>
                <a:lnTo>
                  <a:pt x="7073" y="339"/>
                </a:lnTo>
                <a:lnTo>
                  <a:pt x="7073" y="341"/>
                </a:lnTo>
                <a:lnTo>
                  <a:pt x="7074" y="341"/>
                </a:lnTo>
                <a:lnTo>
                  <a:pt x="7074" y="341"/>
                </a:lnTo>
                <a:lnTo>
                  <a:pt x="7076" y="343"/>
                </a:lnTo>
                <a:lnTo>
                  <a:pt x="7076" y="343"/>
                </a:lnTo>
                <a:lnTo>
                  <a:pt x="7077" y="346"/>
                </a:lnTo>
                <a:lnTo>
                  <a:pt x="7077" y="345"/>
                </a:lnTo>
                <a:lnTo>
                  <a:pt x="7078" y="348"/>
                </a:lnTo>
                <a:lnTo>
                  <a:pt x="7078" y="347"/>
                </a:lnTo>
                <a:lnTo>
                  <a:pt x="7079" y="347"/>
                </a:lnTo>
                <a:lnTo>
                  <a:pt x="7079" y="350"/>
                </a:lnTo>
                <a:lnTo>
                  <a:pt x="7080" y="346"/>
                </a:lnTo>
                <a:lnTo>
                  <a:pt x="7080" y="344"/>
                </a:lnTo>
                <a:lnTo>
                  <a:pt x="7081" y="324"/>
                </a:lnTo>
                <a:lnTo>
                  <a:pt x="7082" y="316"/>
                </a:lnTo>
                <a:lnTo>
                  <a:pt x="7083" y="260"/>
                </a:lnTo>
                <a:lnTo>
                  <a:pt x="7083" y="247"/>
                </a:lnTo>
                <a:lnTo>
                  <a:pt x="7084" y="183"/>
                </a:lnTo>
                <a:lnTo>
                  <a:pt x="7084" y="172"/>
                </a:lnTo>
                <a:lnTo>
                  <a:pt x="7086" y="146"/>
                </a:lnTo>
                <a:lnTo>
                  <a:pt x="7086" y="142"/>
                </a:lnTo>
                <a:lnTo>
                  <a:pt x="7086" y="139"/>
                </a:lnTo>
                <a:lnTo>
                  <a:pt x="7087" y="142"/>
                </a:lnTo>
                <a:lnTo>
                  <a:pt x="7087" y="145"/>
                </a:lnTo>
                <a:lnTo>
                  <a:pt x="7088" y="166"/>
                </a:lnTo>
                <a:lnTo>
                  <a:pt x="7089" y="172"/>
                </a:lnTo>
                <a:lnTo>
                  <a:pt x="7090" y="198"/>
                </a:lnTo>
                <a:lnTo>
                  <a:pt x="7090" y="204"/>
                </a:lnTo>
                <a:lnTo>
                  <a:pt x="7091" y="226"/>
                </a:lnTo>
                <a:lnTo>
                  <a:pt x="7092" y="230"/>
                </a:lnTo>
                <a:lnTo>
                  <a:pt x="7093" y="246"/>
                </a:lnTo>
                <a:lnTo>
                  <a:pt x="7093" y="250"/>
                </a:lnTo>
                <a:lnTo>
                  <a:pt x="7094" y="259"/>
                </a:lnTo>
                <a:lnTo>
                  <a:pt x="7095" y="262"/>
                </a:lnTo>
                <a:lnTo>
                  <a:pt x="7096" y="271"/>
                </a:lnTo>
                <a:lnTo>
                  <a:pt x="7096" y="271"/>
                </a:lnTo>
                <a:lnTo>
                  <a:pt x="7097" y="280"/>
                </a:lnTo>
                <a:lnTo>
                  <a:pt x="7097" y="282"/>
                </a:lnTo>
                <a:lnTo>
                  <a:pt x="7098" y="294"/>
                </a:lnTo>
                <a:lnTo>
                  <a:pt x="7099" y="296"/>
                </a:lnTo>
                <a:lnTo>
                  <a:pt x="7100" y="304"/>
                </a:lnTo>
                <a:lnTo>
                  <a:pt x="7100" y="304"/>
                </a:lnTo>
                <a:lnTo>
                  <a:pt x="7101" y="308"/>
                </a:lnTo>
                <a:lnTo>
                  <a:pt x="7102" y="307"/>
                </a:lnTo>
                <a:lnTo>
                  <a:pt x="7103" y="304"/>
                </a:lnTo>
                <a:lnTo>
                  <a:pt x="7103" y="302"/>
                </a:lnTo>
                <a:lnTo>
                  <a:pt x="7104" y="298"/>
                </a:lnTo>
                <a:lnTo>
                  <a:pt x="7105" y="295"/>
                </a:lnTo>
                <a:lnTo>
                  <a:pt x="7106" y="289"/>
                </a:lnTo>
                <a:lnTo>
                  <a:pt x="7106" y="290"/>
                </a:lnTo>
                <a:lnTo>
                  <a:pt x="7107" y="287"/>
                </a:lnTo>
                <a:lnTo>
                  <a:pt x="7107" y="288"/>
                </a:lnTo>
                <a:lnTo>
                  <a:pt x="7107" y="287"/>
                </a:lnTo>
                <a:lnTo>
                  <a:pt x="7109" y="289"/>
                </a:lnTo>
                <a:lnTo>
                  <a:pt x="7109" y="290"/>
                </a:lnTo>
                <a:lnTo>
                  <a:pt x="7110" y="294"/>
                </a:lnTo>
                <a:lnTo>
                  <a:pt x="7110" y="295"/>
                </a:lnTo>
                <a:lnTo>
                  <a:pt x="7111" y="304"/>
                </a:lnTo>
                <a:lnTo>
                  <a:pt x="7112" y="306"/>
                </a:lnTo>
                <a:lnTo>
                  <a:pt x="7113" y="313"/>
                </a:lnTo>
                <a:lnTo>
                  <a:pt x="7113" y="314"/>
                </a:lnTo>
                <a:lnTo>
                  <a:pt x="7114" y="322"/>
                </a:lnTo>
                <a:lnTo>
                  <a:pt x="7115" y="324"/>
                </a:lnTo>
                <a:lnTo>
                  <a:pt x="7116" y="328"/>
                </a:lnTo>
                <a:lnTo>
                  <a:pt x="7116" y="330"/>
                </a:lnTo>
                <a:lnTo>
                  <a:pt x="7116" y="330"/>
                </a:lnTo>
                <a:lnTo>
                  <a:pt x="7117" y="333"/>
                </a:lnTo>
                <a:lnTo>
                  <a:pt x="7117" y="332"/>
                </a:lnTo>
                <a:lnTo>
                  <a:pt x="7119" y="335"/>
                </a:lnTo>
                <a:lnTo>
                  <a:pt x="7119" y="335"/>
                </a:lnTo>
                <a:lnTo>
                  <a:pt x="7119" y="336"/>
                </a:lnTo>
                <a:lnTo>
                  <a:pt x="7120" y="337"/>
                </a:lnTo>
                <a:lnTo>
                  <a:pt x="7120" y="337"/>
                </a:lnTo>
                <a:lnTo>
                  <a:pt x="7120" y="338"/>
                </a:lnTo>
                <a:lnTo>
                  <a:pt x="7121" y="336"/>
                </a:lnTo>
                <a:lnTo>
                  <a:pt x="7121" y="338"/>
                </a:lnTo>
                <a:lnTo>
                  <a:pt x="7122" y="338"/>
                </a:lnTo>
                <a:lnTo>
                  <a:pt x="7122" y="337"/>
                </a:lnTo>
                <a:lnTo>
                  <a:pt x="7123" y="339"/>
                </a:lnTo>
                <a:lnTo>
                  <a:pt x="7123" y="338"/>
                </a:lnTo>
                <a:lnTo>
                  <a:pt x="7124" y="341"/>
                </a:lnTo>
                <a:lnTo>
                  <a:pt x="7125" y="340"/>
                </a:lnTo>
                <a:lnTo>
                  <a:pt x="7125" y="342"/>
                </a:lnTo>
                <a:lnTo>
                  <a:pt x="7126" y="342"/>
                </a:lnTo>
                <a:lnTo>
                  <a:pt x="7126" y="343"/>
                </a:lnTo>
                <a:lnTo>
                  <a:pt x="7127" y="345"/>
                </a:lnTo>
                <a:lnTo>
                  <a:pt x="7127" y="345"/>
                </a:lnTo>
                <a:lnTo>
                  <a:pt x="7128" y="345"/>
                </a:lnTo>
                <a:lnTo>
                  <a:pt x="7129" y="347"/>
                </a:lnTo>
                <a:lnTo>
                  <a:pt x="7129" y="346"/>
                </a:lnTo>
                <a:lnTo>
                  <a:pt x="7129" y="345"/>
                </a:lnTo>
                <a:lnTo>
                  <a:pt x="7130" y="332"/>
                </a:lnTo>
                <a:lnTo>
                  <a:pt x="7130" y="326"/>
                </a:lnTo>
                <a:lnTo>
                  <a:pt x="7131" y="289"/>
                </a:lnTo>
                <a:lnTo>
                  <a:pt x="7132" y="276"/>
                </a:lnTo>
                <a:lnTo>
                  <a:pt x="7133" y="221"/>
                </a:lnTo>
                <a:lnTo>
                  <a:pt x="7133" y="206"/>
                </a:lnTo>
                <a:lnTo>
                  <a:pt x="7134" y="158"/>
                </a:lnTo>
                <a:lnTo>
                  <a:pt x="7135" y="152"/>
                </a:lnTo>
                <a:lnTo>
                  <a:pt x="7135" y="142"/>
                </a:lnTo>
                <a:lnTo>
                  <a:pt x="7136" y="143"/>
                </a:lnTo>
                <a:lnTo>
                  <a:pt x="7136" y="142"/>
                </a:lnTo>
                <a:lnTo>
                  <a:pt x="7137" y="160"/>
                </a:lnTo>
                <a:lnTo>
                  <a:pt x="7138" y="164"/>
                </a:lnTo>
                <a:lnTo>
                  <a:pt x="7139" y="192"/>
                </a:lnTo>
                <a:lnTo>
                  <a:pt x="7139" y="198"/>
                </a:lnTo>
                <a:lnTo>
                  <a:pt x="7140" y="222"/>
                </a:lnTo>
                <a:lnTo>
                  <a:pt x="7140" y="226"/>
                </a:lnTo>
                <a:lnTo>
                  <a:pt x="7142" y="246"/>
                </a:lnTo>
                <a:lnTo>
                  <a:pt x="7142" y="250"/>
                </a:lnTo>
                <a:lnTo>
                  <a:pt x="7143" y="262"/>
                </a:lnTo>
                <a:lnTo>
                  <a:pt x="7143" y="264"/>
                </a:lnTo>
                <a:lnTo>
                  <a:pt x="7144" y="273"/>
                </a:lnTo>
                <a:lnTo>
                  <a:pt x="7145" y="273"/>
                </a:lnTo>
                <a:lnTo>
                  <a:pt x="7146" y="281"/>
                </a:lnTo>
                <a:lnTo>
                  <a:pt x="7146" y="283"/>
                </a:lnTo>
                <a:lnTo>
                  <a:pt x="7147" y="293"/>
                </a:lnTo>
                <a:lnTo>
                  <a:pt x="7148" y="295"/>
                </a:lnTo>
                <a:lnTo>
                  <a:pt x="7149" y="305"/>
                </a:lnTo>
                <a:lnTo>
                  <a:pt x="7149" y="305"/>
                </a:lnTo>
                <a:lnTo>
                  <a:pt x="7150" y="308"/>
                </a:lnTo>
                <a:lnTo>
                  <a:pt x="7150" y="308"/>
                </a:lnTo>
                <a:lnTo>
                  <a:pt x="7150" y="309"/>
                </a:lnTo>
                <a:lnTo>
                  <a:pt x="7152" y="305"/>
                </a:lnTo>
                <a:lnTo>
                  <a:pt x="7152" y="304"/>
                </a:lnTo>
                <a:lnTo>
                  <a:pt x="7153" y="298"/>
                </a:lnTo>
                <a:lnTo>
                  <a:pt x="7153" y="296"/>
                </a:lnTo>
                <a:lnTo>
                  <a:pt x="7154" y="290"/>
                </a:lnTo>
                <a:lnTo>
                  <a:pt x="7155" y="289"/>
                </a:lnTo>
                <a:lnTo>
                  <a:pt x="7156" y="283"/>
                </a:lnTo>
                <a:lnTo>
                  <a:pt x="7156" y="283"/>
                </a:lnTo>
                <a:lnTo>
                  <a:pt x="7157" y="282"/>
                </a:lnTo>
                <a:lnTo>
                  <a:pt x="7157" y="284"/>
                </a:lnTo>
                <a:lnTo>
                  <a:pt x="7157" y="283"/>
                </a:lnTo>
                <a:lnTo>
                  <a:pt x="7159" y="287"/>
                </a:lnTo>
                <a:lnTo>
                  <a:pt x="7159" y="291"/>
                </a:lnTo>
                <a:lnTo>
                  <a:pt x="7160" y="298"/>
                </a:lnTo>
                <a:lnTo>
                  <a:pt x="7161" y="300"/>
                </a:lnTo>
                <a:lnTo>
                  <a:pt x="7162" y="309"/>
                </a:lnTo>
                <a:lnTo>
                  <a:pt x="7162" y="311"/>
                </a:lnTo>
                <a:lnTo>
                  <a:pt x="7163" y="318"/>
                </a:lnTo>
                <a:lnTo>
                  <a:pt x="7163" y="321"/>
                </a:lnTo>
                <a:lnTo>
                  <a:pt x="7164" y="325"/>
                </a:lnTo>
                <a:lnTo>
                  <a:pt x="7164" y="325"/>
                </a:lnTo>
                <a:lnTo>
                  <a:pt x="7165" y="327"/>
                </a:lnTo>
                <a:lnTo>
                  <a:pt x="7166" y="331"/>
                </a:lnTo>
                <a:lnTo>
                  <a:pt x="7166" y="332"/>
                </a:lnTo>
                <a:lnTo>
                  <a:pt x="7167" y="331"/>
                </a:lnTo>
                <a:lnTo>
                  <a:pt x="7167" y="333"/>
                </a:lnTo>
                <a:lnTo>
                  <a:pt x="7167" y="332"/>
                </a:lnTo>
                <a:lnTo>
                  <a:pt x="7168" y="334"/>
                </a:lnTo>
                <a:lnTo>
                  <a:pt x="7168" y="334"/>
                </a:lnTo>
                <a:lnTo>
                  <a:pt x="7168" y="333"/>
                </a:lnTo>
                <a:lnTo>
                  <a:pt x="7169" y="334"/>
                </a:lnTo>
                <a:lnTo>
                  <a:pt x="7169" y="335"/>
                </a:lnTo>
                <a:lnTo>
                  <a:pt x="7169" y="334"/>
                </a:lnTo>
                <a:lnTo>
                  <a:pt x="7170" y="336"/>
                </a:lnTo>
                <a:lnTo>
                  <a:pt x="7171" y="336"/>
                </a:lnTo>
                <a:lnTo>
                  <a:pt x="7171" y="335"/>
                </a:lnTo>
                <a:lnTo>
                  <a:pt x="7171" y="336"/>
                </a:lnTo>
                <a:lnTo>
                  <a:pt x="7172" y="335"/>
                </a:lnTo>
                <a:lnTo>
                  <a:pt x="7172" y="336"/>
                </a:lnTo>
                <a:lnTo>
                  <a:pt x="7172" y="337"/>
                </a:lnTo>
                <a:lnTo>
                  <a:pt x="7173" y="337"/>
                </a:lnTo>
                <a:lnTo>
                  <a:pt x="7173" y="337"/>
                </a:lnTo>
                <a:lnTo>
                  <a:pt x="7174" y="341"/>
                </a:lnTo>
                <a:lnTo>
                  <a:pt x="7175" y="340"/>
                </a:lnTo>
                <a:lnTo>
                  <a:pt x="7176" y="343"/>
                </a:lnTo>
                <a:lnTo>
                  <a:pt x="7176" y="343"/>
                </a:lnTo>
                <a:lnTo>
                  <a:pt x="7177" y="341"/>
                </a:lnTo>
                <a:lnTo>
                  <a:pt x="7178" y="338"/>
                </a:lnTo>
                <a:lnTo>
                  <a:pt x="7179" y="315"/>
                </a:lnTo>
                <a:lnTo>
                  <a:pt x="7179" y="309"/>
                </a:lnTo>
                <a:lnTo>
                  <a:pt x="7180" y="253"/>
                </a:lnTo>
                <a:lnTo>
                  <a:pt x="7181" y="238"/>
                </a:lnTo>
                <a:lnTo>
                  <a:pt x="7182" y="186"/>
                </a:lnTo>
                <a:lnTo>
                  <a:pt x="7182" y="177"/>
                </a:lnTo>
                <a:lnTo>
                  <a:pt x="7183" y="144"/>
                </a:lnTo>
                <a:lnTo>
                  <a:pt x="7183" y="142"/>
                </a:lnTo>
                <a:lnTo>
                  <a:pt x="7184" y="139"/>
                </a:lnTo>
                <a:lnTo>
                  <a:pt x="7185" y="143"/>
                </a:lnTo>
                <a:lnTo>
                  <a:pt x="7185" y="145"/>
                </a:lnTo>
                <a:lnTo>
                  <a:pt x="7186" y="170"/>
                </a:lnTo>
                <a:lnTo>
                  <a:pt x="7186" y="175"/>
                </a:lnTo>
                <a:lnTo>
                  <a:pt x="7187" y="202"/>
                </a:lnTo>
                <a:lnTo>
                  <a:pt x="7188" y="208"/>
                </a:lnTo>
                <a:lnTo>
                  <a:pt x="7189" y="230"/>
                </a:lnTo>
                <a:lnTo>
                  <a:pt x="7189" y="234"/>
                </a:lnTo>
                <a:lnTo>
                  <a:pt x="7190" y="249"/>
                </a:lnTo>
                <a:lnTo>
                  <a:pt x="7191" y="251"/>
                </a:lnTo>
                <a:lnTo>
                  <a:pt x="7192" y="261"/>
                </a:lnTo>
                <a:lnTo>
                  <a:pt x="7192" y="264"/>
                </a:lnTo>
                <a:lnTo>
                  <a:pt x="7193" y="270"/>
                </a:lnTo>
                <a:lnTo>
                  <a:pt x="7193" y="272"/>
                </a:lnTo>
                <a:lnTo>
                  <a:pt x="7195" y="284"/>
                </a:lnTo>
                <a:lnTo>
                  <a:pt x="7195" y="286"/>
                </a:lnTo>
                <a:lnTo>
                  <a:pt x="7196" y="297"/>
                </a:lnTo>
                <a:lnTo>
                  <a:pt x="7196" y="298"/>
                </a:lnTo>
                <a:lnTo>
                  <a:pt x="7197" y="306"/>
                </a:lnTo>
                <a:lnTo>
                  <a:pt x="7198" y="304"/>
                </a:lnTo>
                <a:lnTo>
                  <a:pt x="7198" y="306"/>
                </a:lnTo>
                <a:lnTo>
                  <a:pt x="7199" y="304"/>
                </a:lnTo>
                <a:lnTo>
                  <a:pt x="7199" y="303"/>
                </a:lnTo>
                <a:lnTo>
                  <a:pt x="7200" y="299"/>
                </a:lnTo>
                <a:lnTo>
                  <a:pt x="7201" y="298"/>
                </a:lnTo>
                <a:lnTo>
                  <a:pt x="7202" y="292"/>
                </a:lnTo>
                <a:lnTo>
                  <a:pt x="7202" y="290"/>
                </a:lnTo>
                <a:lnTo>
                  <a:pt x="7203" y="285"/>
                </a:lnTo>
                <a:lnTo>
                  <a:pt x="7204" y="285"/>
                </a:lnTo>
                <a:lnTo>
                  <a:pt x="7204" y="283"/>
                </a:lnTo>
                <a:lnTo>
                  <a:pt x="7205" y="283"/>
                </a:lnTo>
                <a:lnTo>
                  <a:pt x="7205" y="284"/>
                </a:lnTo>
                <a:lnTo>
                  <a:pt x="7205" y="284"/>
                </a:lnTo>
                <a:lnTo>
                  <a:pt x="7206" y="286"/>
                </a:lnTo>
                <a:lnTo>
                  <a:pt x="7206" y="287"/>
                </a:lnTo>
                <a:lnTo>
                  <a:pt x="7207" y="294"/>
                </a:lnTo>
                <a:lnTo>
                  <a:pt x="7208" y="296"/>
                </a:lnTo>
                <a:lnTo>
                  <a:pt x="7209" y="304"/>
                </a:lnTo>
                <a:lnTo>
                  <a:pt x="7209" y="304"/>
                </a:lnTo>
                <a:lnTo>
                  <a:pt x="7210" y="315"/>
                </a:lnTo>
                <a:lnTo>
                  <a:pt x="7211" y="316"/>
                </a:lnTo>
                <a:lnTo>
                  <a:pt x="7212" y="321"/>
                </a:lnTo>
                <a:lnTo>
                  <a:pt x="7212" y="323"/>
                </a:lnTo>
                <a:lnTo>
                  <a:pt x="7213" y="327"/>
                </a:lnTo>
                <a:lnTo>
                  <a:pt x="7214" y="326"/>
                </a:lnTo>
                <a:lnTo>
                  <a:pt x="7215" y="331"/>
                </a:lnTo>
                <a:lnTo>
                  <a:pt x="7215" y="331"/>
                </a:lnTo>
                <a:lnTo>
                  <a:pt x="7215" y="331"/>
                </a:lnTo>
                <a:lnTo>
                  <a:pt x="7215" y="332"/>
                </a:lnTo>
                <a:lnTo>
                  <a:pt x="7216" y="332"/>
                </a:lnTo>
                <a:lnTo>
                  <a:pt x="7216" y="333"/>
                </a:lnTo>
                <a:lnTo>
                  <a:pt x="7217" y="333"/>
                </a:lnTo>
                <a:lnTo>
                  <a:pt x="7218" y="334"/>
                </a:lnTo>
                <a:lnTo>
                  <a:pt x="7218" y="334"/>
                </a:lnTo>
                <a:lnTo>
                  <a:pt x="7218" y="334"/>
                </a:lnTo>
                <a:lnTo>
                  <a:pt x="7219" y="336"/>
                </a:lnTo>
                <a:lnTo>
                  <a:pt x="7219" y="336"/>
                </a:lnTo>
                <a:lnTo>
                  <a:pt x="7220" y="335"/>
                </a:lnTo>
                <a:lnTo>
                  <a:pt x="7220" y="336"/>
                </a:lnTo>
                <a:lnTo>
                  <a:pt x="7221" y="335"/>
                </a:lnTo>
                <a:lnTo>
                  <a:pt x="7221" y="337"/>
                </a:lnTo>
                <a:lnTo>
                  <a:pt x="7222" y="337"/>
                </a:lnTo>
                <a:lnTo>
                  <a:pt x="7222" y="337"/>
                </a:lnTo>
                <a:lnTo>
                  <a:pt x="7223" y="340"/>
                </a:lnTo>
                <a:lnTo>
                  <a:pt x="7224" y="340"/>
                </a:lnTo>
                <a:lnTo>
                  <a:pt x="7224" y="342"/>
                </a:lnTo>
                <a:lnTo>
                  <a:pt x="7225" y="342"/>
                </a:lnTo>
                <a:lnTo>
                  <a:pt x="7225" y="343"/>
                </a:lnTo>
                <a:lnTo>
                  <a:pt x="7225" y="343"/>
                </a:lnTo>
                <a:lnTo>
                  <a:pt x="7226" y="336"/>
                </a:lnTo>
                <a:lnTo>
                  <a:pt x="7226" y="332"/>
                </a:lnTo>
                <a:lnTo>
                  <a:pt x="7228" y="303"/>
                </a:lnTo>
                <a:lnTo>
                  <a:pt x="7228" y="295"/>
                </a:lnTo>
                <a:lnTo>
                  <a:pt x="7229" y="240"/>
                </a:lnTo>
                <a:lnTo>
                  <a:pt x="7229" y="226"/>
                </a:lnTo>
                <a:lnTo>
                  <a:pt x="7230" y="165"/>
                </a:lnTo>
                <a:lnTo>
                  <a:pt x="7231" y="156"/>
                </a:lnTo>
                <a:lnTo>
                  <a:pt x="7232" y="132"/>
                </a:lnTo>
                <a:lnTo>
                  <a:pt x="7232" y="132"/>
                </a:lnTo>
                <a:lnTo>
                  <a:pt x="7232" y="131"/>
                </a:lnTo>
                <a:lnTo>
                  <a:pt x="7233" y="139"/>
                </a:lnTo>
                <a:lnTo>
                  <a:pt x="7234" y="143"/>
                </a:lnTo>
                <a:lnTo>
                  <a:pt x="7235" y="167"/>
                </a:lnTo>
                <a:lnTo>
                  <a:pt x="7235" y="173"/>
                </a:lnTo>
                <a:lnTo>
                  <a:pt x="7236" y="199"/>
                </a:lnTo>
                <a:lnTo>
                  <a:pt x="7237" y="202"/>
                </a:lnTo>
                <a:lnTo>
                  <a:pt x="7238" y="221"/>
                </a:lnTo>
                <a:lnTo>
                  <a:pt x="7238" y="225"/>
                </a:lnTo>
                <a:lnTo>
                  <a:pt x="7239" y="239"/>
                </a:lnTo>
                <a:lnTo>
                  <a:pt x="7239" y="242"/>
                </a:lnTo>
                <a:lnTo>
                  <a:pt x="7240" y="252"/>
                </a:lnTo>
                <a:lnTo>
                  <a:pt x="7241" y="252"/>
                </a:lnTo>
                <a:lnTo>
                  <a:pt x="7242" y="259"/>
                </a:lnTo>
                <a:lnTo>
                  <a:pt x="7242" y="261"/>
                </a:lnTo>
                <a:lnTo>
                  <a:pt x="7243" y="272"/>
                </a:lnTo>
                <a:lnTo>
                  <a:pt x="7244" y="273"/>
                </a:lnTo>
                <a:lnTo>
                  <a:pt x="7245" y="285"/>
                </a:lnTo>
                <a:lnTo>
                  <a:pt x="7245" y="287"/>
                </a:lnTo>
                <a:lnTo>
                  <a:pt x="7246" y="295"/>
                </a:lnTo>
                <a:lnTo>
                  <a:pt x="7247" y="297"/>
                </a:lnTo>
                <a:lnTo>
                  <a:pt x="7247" y="298"/>
                </a:lnTo>
                <a:lnTo>
                  <a:pt x="7248" y="296"/>
                </a:lnTo>
                <a:lnTo>
                  <a:pt x="7248" y="297"/>
                </a:lnTo>
                <a:lnTo>
                  <a:pt x="7248" y="296"/>
                </a:lnTo>
                <a:lnTo>
                  <a:pt x="7249" y="292"/>
                </a:lnTo>
                <a:lnTo>
                  <a:pt x="7249" y="291"/>
                </a:lnTo>
                <a:lnTo>
                  <a:pt x="7251" y="286"/>
                </a:lnTo>
                <a:lnTo>
                  <a:pt x="7251" y="285"/>
                </a:lnTo>
                <a:lnTo>
                  <a:pt x="7252" y="280"/>
                </a:lnTo>
                <a:lnTo>
                  <a:pt x="7252" y="279"/>
                </a:lnTo>
                <a:lnTo>
                  <a:pt x="7253" y="278"/>
                </a:lnTo>
                <a:lnTo>
                  <a:pt x="7253" y="278"/>
                </a:lnTo>
                <a:lnTo>
                  <a:pt x="7254" y="279"/>
                </a:lnTo>
                <a:lnTo>
                  <a:pt x="7255" y="282"/>
                </a:lnTo>
                <a:lnTo>
                  <a:pt x="7255" y="283"/>
                </a:lnTo>
                <a:lnTo>
                  <a:pt x="7256" y="289"/>
                </a:lnTo>
                <a:lnTo>
                  <a:pt x="7257" y="291"/>
                </a:lnTo>
                <a:lnTo>
                  <a:pt x="7258" y="300"/>
                </a:lnTo>
                <a:lnTo>
                  <a:pt x="7258" y="300"/>
                </a:lnTo>
                <a:lnTo>
                  <a:pt x="7259" y="309"/>
                </a:lnTo>
                <a:lnTo>
                  <a:pt x="7259" y="310"/>
                </a:lnTo>
                <a:lnTo>
                  <a:pt x="7261" y="316"/>
                </a:lnTo>
                <a:lnTo>
                  <a:pt x="7261" y="317"/>
                </a:lnTo>
                <a:lnTo>
                  <a:pt x="7262" y="323"/>
                </a:lnTo>
                <a:lnTo>
                  <a:pt x="7262" y="323"/>
                </a:lnTo>
                <a:lnTo>
                  <a:pt x="7263" y="327"/>
                </a:lnTo>
                <a:lnTo>
                  <a:pt x="7264" y="327"/>
                </a:lnTo>
                <a:lnTo>
                  <a:pt x="7264" y="329"/>
                </a:lnTo>
                <a:lnTo>
                  <a:pt x="7265" y="329"/>
                </a:lnTo>
                <a:lnTo>
                  <a:pt x="7265" y="329"/>
                </a:lnTo>
                <a:lnTo>
                  <a:pt x="7266" y="331"/>
                </a:lnTo>
                <a:lnTo>
                  <a:pt x="7266" y="331"/>
                </a:lnTo>
                <a:lnTo>
                  <a:pt x="7267" y="332"/>
                </a:lnTo>
                <a:lnTo>
                  <a:pt x="7267" y="331"/>
                </a:lnTo>
                <a:lnTo>
                  <a:pt x="7268" y="332"/>
                </a:lnTo>
                <a:lnTo>
                  <a:pt x="7268" y="332"/>
                </a:lnTo>
                <a:lnTo>
                  <a:pt x="7268" y="331"/>
                </a:lnTo>
                <a:lnTo>
                  <a:pt x="7269" y="332"/>
                </a:lnTo>
                <a:lnTo>
                  <a:pt x="7270" y="332"/>
                </a:lnTo>
                <a:lnTo>
                  <a:pt x="7271" y="334"/>
                </a:lnTo>
                <a:lnTo>
                  <a:pt x="7271" y="333"/>
                </a:lnTo>
                <a:lnTo>
                  <a:pt x="7272" y="336"/>
                </a:lnTo>
                <a:lnTo>
                  <a:pt x="7272" y="335"/>
                </a:lnTo>
                <a:lnTo>
                  <a:pt x="7272" y="337"/>
                </a:lnTo>
                <a:lnTo>
                  <a:pt x="7273" y="340"/>
                </a:lnTo>
                <a:lnTo>
                  <a:pt x="7274" y="340"/>
                </a:lnTo>
                <a:lnTo>
                  <a:pt x="7275" y="332"/>
                </a:lnTo>
                <a:lnTo>
                  <a:pt x="7275" y="330"/>
                </a:lnTo>
                <a:lnTo>
                  <a:pt x="7276" y="300"/>
                </a:lnTo>
                <a:lnTo>
                  <a:pt x="7277" y="291"/>
                </a:lnTo>
                <a:lnTo>
                  <a:pt x="7278" y="236"/>
                </a:lnTo>
                <a:lnTo>
                  <a:pt x="7278" y="222"/>
                </a:lnTo>
                <a:lnTo>
                  <a:pt x="7279" y="160"/>
                </a:lnTo>
                <a:lnTo>
                  <a:pt x="7280" y="149"/>
                </a:lnTo>
                <a:lnTo>
                  <a:pt x="7281" y="125"/>
                </a:lnTo>
                <a:lnTo>
                  <a:pt x="7281" y="125"/>
                </a:lnTo>
                <a:lnTo>
                  <a:pt x="7281" y="125"/>
                </a:lnTo>
                <a:lnTo>
                  <a:pt x="7282" y="134"/>
                </a:lnTo>
                <a:lnTo>
                  <a:pt x="7282" y="138"/>
                </a:lnTo>
                <a:lnTo>
                  <a:pt x="7283" y="162"/>
                </a:lnTo>
                <a:lnTo>
                  <a:pt x="7284" y="168"/>
                </a:lnTo>
                <a:lnTo>
                  <a:pt x="7285" y="195"/>
                </a:lnTo>
                <a:lnTo>
                  <a:pt x="7285" y="199"/>
                </a:lnTo>
                <a:lnTo>
                  <a:pt x="7286" y="220"/>
                </a:lnTo>
                <a:lnTo>
                  <a:pt x="7287" y="223"/>
                </a:lnTo>
                <a:lnTo>
                  <a:pt x="7288" y="237"/>
                </a:lnTo>
                <a:lnTo>
                  <a:pt x="7288" y="238"/>
                </a:lnTo>
                <a:lnTo>
                  <a:pt x="7289" y="248"/>
                </a:lnTo>
                <a:lnTo>
                  <a:pt x="7290" y="248"/>
                </a:lnTo>
                <a:lnTo>
                  <a:pt x="7291" y="256"/>
                </a:lnTo>
                <a:lnTo>
                  <a:pt x="7291" y="257"/>
                </a:lnTo>
                <a:lnTo>
                  <a:pt x="7292" y="269"/>
                </a:lnTo>
                <a:lnTo>
                  <a:pt x="7292" y="272"/>
                </a:lnTo>
                <a:lnTo>
                  <a:pt x="7294" y="284"/>
                </a:lnTo>
                <a:lnTo>
                  <a:pt x="7294" y="286"/>
                </a:lnTo>
                <a:lnTo>
                  <a:pt x="7295" y="293"/>
                </a:lnTo>
                <a:lnTo>
                  <a:pt x="7295" y="294"/>
                </a:lnTo>
                <a:lnTo>
                  <a:pt x="7296" y="293"/>
                </a:lnTo>
                <a:lnTo>
                  <a:pt x="7296" y="295"/>
                </a:lnTo>
                <a:lnTo>
                  <a:pt x="7296" y="294"/>
                </a:lnTo>
                <a:lnTo>
                  <a:pt x="7297" y="294"/>
                </a:lnTo>
                <a:lnTo>
                  <a:pt x="7298" y="290"/>
                </a:lnTo>
                <a:lnTo>
                  <a:pt x="7298" y="290"/>
                </a:lnTo>
                <a:lnTo>
                  <a:pt x="7298" y="289"/>
                </a:lnTo>
                <a:lnTo>
                  <a:pt x="7299" y="281"/>
                </a:lnTo>
                <a:lnTo>
                  <a:pt x="7300" y="281"/>
                </a:lnTo>
                <a:lnTo>
                  <a:pt x="7301" y="277"/>
                </a:lnTo>
                <a:lnTo>
                  <a:pt x="7301" y="276"/>
                </a:lnTo>
                <a:lnTo>
                  <a:pt x="7302" y="273"/>
                </a:lnTo>
                <a:lnTo>
                  <a:pt x="7302" y="273"/>
                </a:lnTo>
                <a:lnTo>
                  <a:pt x="7304" y="277"/>
                </a:lnTo>
                <a:lnTo>
                  <a:pt x="7304" y="277"/>
                </a:lnTo>
                <a:lnTo>
                  <a:pt x="7305" y="283"/>
                </a:lnTo>
                <a:lnTo>
                  <a:pt x="7305" y="286"/>
                </a:lnTo>
                <a:lnTo>
                  <a:pt x="7306" y="297"/>
                </a:lnTo>
                <a:lnTo>
                  <a:pt x="7307" y="297"/>
                </a:lnTo>
                <a:lnTo>
                  <a:pt x="7308" y="305"/>
                </a:lnTo>
                <a:lnTo>
                  <a:pt x="7308" y="307"/>
                </a:lnTo>
                <a:lnTo>
                  <a:pt x="7309" y="314"/>
                </a:lnTo>
                <a:lnTo>
                  <a:pt x="7309" y="313"/>
                </a:lnTo>
                <a:lnTo>
                  <a:pt x="7310" y="316"/>
                </a:lnTo>
                <a:lnTo>
                  <a:pt x="7311" y="320"/>
                </a:lnTo>
                <a:lnTo>
                  <a:pt x="7311" y="322"/>
                </a:lnTo>
                <a:lnTo>
                  <a:pt x="7312" y="325"/>
                </a:lnTo>
                <a:lnTo>
                  <a:pt x="7313" y="325"/>
                </a:lnTo>
                <a:lnTo>
                  <a:pt x="7313" y="327"/>
                </a:lnTo>
                <a:lnTo>
                  <a:pt x="7314" y="326"/>
                </a:lnTo>
                <a:lnTo>
                  <a:pt x="7314" y="327"/>
                </a:lnTo>
                <a:lnTo>
                  <a:pt x="7314" y="326"/>
                </a:lnTo>
                <a:lnTo>
                  <a:pt x="7315" y="328"/>
                </a:lnTo>
                <a:lnTo>
                  <a:pt x="7315" y="327"/>
                </a:lnTo>
                <a:lnTo>
                  <a:pt x="7315" y="328"/>
                </a:lnTo>
                <a:lnTo>
                  <a:pt x="7316" y="329"/>
                </a:lnTo>
                <a:lnTo>
                  <a:pt x="7316" y="327"/>
                </a:lnTo>
                <a:lnTo>
                  <a:pt x="7316" y="328"/>
                </a:lnTo>
              </a:path>
            </a:pathLst>
          </a:custGeom>
          <a:ln>
            <a:headEnd/>
            <a:tailEnd/>
          </a:ln>
          <a:extLst>
            <a:ext uri="{909E8E84-426E-40DD-AFC4-6F175D3DCCD1}">
              <a14:hiddenFill xmlns:a14="http://schemas.microsoft.com/office/drawing/2010/main">
                <a:solidFill>
                  <a:srgbClr val="FFFFFF"/>
                </a:solidFill>
              </a14:hiddenFill>
            </a:ext>
          </a:extLst>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56" name="TextBox 55">
            <a:extLst>
              <a:ext uri="{FF2B5EF4-FFF2-40B4-BE49-F238E27FC236}">
                <a16:creationId xmlns:a16="http://schemas.microsoft.com/office/drawing/2014/main" id="{DD5C4FA1-CBCC-4C06-94C6-F0E4F6A1DA81}"/>
              </a:ext>
            </a:extLst>
          </p:cNvPr>
          <p:cNvSpPr txBox="1"/>
          <p:nvPr/>
        </p:nvSpPr>
        <p:spPr>
          <a:xfrm>
            <a:off x="7457336" y="2026299"/>
            <a:ext cx="1666354" cy="461665"/>
          </a:xfrm>
          <a:prstGeom prst="rect">
            <a:avLst/>
          </a:prstGeom>
          <a:noFill/>
        </p:spPr>
        <p:txBody>
          <a:bodyPr wrap="none" rtlCol="0">
            <a:spAutoFit/>
          </a:bodyPr>
          <a:lstStyle/>
          <a:p>
            <a:r>
              <a:rPr lang="en-US" sz="2400" b="1" dirty="0"/>
              <a:t>sensor data</a:t>
            </a:r>
          </a:p>
        </p:txBody>
      </p:sp>
      <p:sp>
        <p:nvSpPr>
          <p:cNvPr id="60" name="Oval 59">
            <a:extLst>
              <a:ext uri="{FF2B5EF4-FFF2-40B4-BE49-F238E27FC236}">
                <a16:creationId xmlns:a16="http://schemas.microsoft.com/office/drawing/2014/main" id="{2E9008BC-FA3C-4E25-9134-FACCF0A8D691}"/>
              </a:ext>
            </a:extLst>
          </p:cNvPr>
          <p:cNvSpPr/>
          <p:nvPr/>
        </p:nvSpPr>
        <p:spPr>
          <a:xfrm>
            <a:off x="6827631" y="2092686"/>
            <a:ext cx="328010" cy="300709"/>
          </a:xfrm>
          <a:prstGeom prst="ellipse">
            <a:avLst/>
          </a:prstGeom>
          <a:noFill/>
          <a:ln w="222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61" name="Oval 60">
            <a:extLst>
              <a:ext uri="{FF2B5EF4-FFF2-40B4-BE49-F238E27FC236}">
                <a16:creationId xmlns:a16="http://schemas.microsoft.com/office/drawing/2014/main" id="{FBC038FE-2484-4A5C-979E-F8ED01772CE2}"/>
              </a:ext>
            </a:extLst>
          </p:cNvPr>
          <p:cNvSpPr/>
          <p:nvPr/>
        </p:nvSpPr>
        <p:spPr>
          <a:xfrm>
            <a:off x="6283176" y="5460830"/>
            <a:ext cx="405037" cy="472543"/>
          </a:xfrm>
          <a:prstGeom prst="ellipse">
            <a:avLst/>
          </a:prstGeom>
          <a:noFill/>
          <a:ln w="222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62" name="Oval 61">
            <a:extLst>
              <a:ext uri="{FF2B5EF4-FFF2-40B4-BE49-F238E27FC236}">
                <a16:creationId xmlns:a16="http://schemas.microsoft.com/office/drawing/2014/main" id="{4057318D-25CC-47D3-A600-BF7F570315C3}"/>
              </a:ext>
            </a:extLst>
          </p:cNvPr>
          <p:cNvSpPr/>
          <p:nvPr/>
        </p:nvSpPr>
        <p:spPr>
          <a:xfrm>
            <a:off x="6856269" y="3864209"/>
            <a:ext cx="364123" cy="372307"/>
          </a:xfrm>
          <a:prstGeom prst="ellipse">
            <a:avLst/>
          </a:prstGeom>
          <a:noFill/>
          <a:ln w="222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63" name="Slide Number Placeholder 205">
            <a:extLst>
              <a:ext uri="{FF2B5EF4-FFF2-40B4-BE49-F238E27FC236}">
                <a16:creationId xmlns:a16="http://schemas.microsoft.com/office/drawing/2014/main" id="{6FEC3FA1-8B75-4E10-B614-C3F5B1C51179}"/>
              </a:ext>
            </a:extLst>
          </p:cNvPr>
          <p:cNvSpPr>
            <a:spLocks noGrp="1"/>
          </p:cNvSpPr>
          <p:nvPr>
            <p:ph type="sldNum" sz="quarter" idx="12"/>
          </p:nvPr>
        </p:nvSpPr>
        <p:spPr>
          <a:xfrm>
            <a:off x="8610600" y="6356350"/>
            <a:ext cx="2743200" cy="365125"/>
          </a:xfrm>
        </p:spPr>
        <p:txBody>
          <a:bodyPr/>
          <a:lstStyle/>
          <a:p>
            <a:r>
              <a:rPr lang="en-US" dirty="0"/>
              <a:t>1</a:t>
            </a:r>
          </a:p>
        </p:txBody>
      </p:sp>
    </p:spTree>
    <p:extLst>
      <p:ext uri="{BB962C8B-B14F-4D97-AF65-F5344CB8AC3E}">
        <p14:creationId xmlns:p14="http://schemas.microsoft.com/office/powerpoint/2010/main" val="103352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6"/>
          <p:cNvSpPr>
            <a:spLocks noChangeShapeType="1"/>
          </p:cNvSpPr>
          <p:nvPr/>
        </p:nvSpPr>
        <p:spPr bwMode="auto">
          <a:xfrm>
            <a:off x="104775" y="3629024"/>
            <a:ext cx="1189672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8"/>
          <p:cNvSpPr>
            <a:spLocks noChangeShapeType="1"/>
          </p:cNvSpPr>
          <p:nvPr/>
        </p:nvSpPr>
        <p:spPr bwMode="auto">
          <a:xfrm flipV="1">
            <a:off x="104775" y="3492499"/>
            <a:ext cx="0" cy="1365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9"/>
          <p:cNvSpPr>
            <a:spLocks noChangeShapeType="1"/>
          </p:cNvSpPr>
          <p:nvPr/>
        </p:nvSpPr>
        <p:spPr bwMode="auto">
          <a:xfrm flipV="1">
            <a:off x="2041525" y="3492499"/>
            <a:ext cx="0" cy="1365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0"/>
          <p:cNvSpPr>
            <a:spLocks noChangeShapeType="1"/>
          </p:cNvSpPr>
          <p:nvPr/>
        </p:nvSpPr>
        <p:spPr bwMode="auto">
          <a:xfrm flipV="1">
            <a:off x="3976688" y="3492499"/>
            <a:ext cx="0" cy="1365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1"/>
          <p:cNvSpPr>
            <a:spLocks noChangeShapeType="1"/>
          </p:cNvSpPr>
          <p:nvPr/>
        </p:nvSpPr>
        <p:spPr bwMode="auto">
          <a:xfrm flipV="1">
            <a:off x="5913438" y="3492499"/>
            <a:ext cx="0" cy="1365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2"/>
          <p:cNvSpPr>
            <a:spLocks noChangeShapeType="1"/>
          </p:cNvSpPr>
          <p:nvPr/>
        </p:nvSpPr>
        <p:spPr bwMode="auto">
          <a:xfrm flipV="1">
            <a:off x="7848600" y="3492499"/>
            <a:ext cx="0" cy="1365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3"/>
          <p:cNvSpPr>
            <a:spLocks noChangeShapeType="1"/>
          </p:cNvSpPr>
          <p:nvPr/>
        </p:nvSpPr>
        <p:spPr bwMode="auto">
          <a:xfrm flipV="1">
            <a:off x="9785350" y="3492499"/>
            <a:ext cx="0" cy="1365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4"/>
          <p:cNvSpPr>
            <a:spLocks noChangeShapeType="1"/>
          </p:cNvSpPr>
          <p:nvPr/>
        </p:nvSpPr>
        <p:spPr bwMode="auto">
          <a:xfrm flipV="1">
            <a:off x="11720513" y="3492499"/>
            <a:ext cx="0" cy="1365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24"/>
          <p:cNvSpPr>
            <a:spLocks noChangeArrowheads="1"/>
          </p:cNvSpPr>
          <p:nvPr/>
        </p:nvSpPr>
        <p:spPr bwMode="auto">
          <a:xfrm>
            <a:off x="77788" y="3675062"/>
            <a:ext cx="13652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5"/>
          <p:cNvSpPr>
            <a:spLocks noChangeArrowheads="1"/>
          </p:cNvSpPr>
          <p:nvPr/>
        </p:nvSpPr>
        <p:spPr bwMode="auto">
          <a:xfrm>
            <a:off x="1971675" y="3675062"/>
            <a:ext cx="255588"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6"/>
          <p:cNvSpPr>
            <a:spLocks noChangeArrowheads="1"/>
          </p:cNvSpPr>
          <p:nvPr/>
        </p:nvSpPr>
        <p:spPr bwMode="auto">
          <a:xfrm>
            <a:off x="3948113" y="3675062"/>
            <a:ext cx="13652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7"/>
          <p:cNvSpPr>
            <a:spLocks noChangeArrowheads="1"/>
          </p:cNvSpPr>
          <p:nvPr/>
        </p:nvSpPr>
        <p:spPr bwMode="auto">
          <a:xfrm>
            <a:off x="5842000" y="3675062"/>
            <a:ext cx="255588"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8"/>
          <p:cNvSpPr>
            <a:spLocks noChangeArrowheads="1"/>
          </p:cNvSpPr>
          <p:nvPr/>
        </p:nvSpPr>
        <p:spPr bwMode="auto">
          <a:xfrm>
            <a:off x="7818438" y="3675062"/>
            <a:ext cx="13652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29"/>
          <p:cNvSpPr>
            <a:spLocks noChangeArrowheads="1"/>
          </p:cNvSpPr>
          <p:nvPr/>
        </p:nvSpPr>
        <p:spPr bwMode="auto">
          <a:xfrm>
            <a:off x="9713913" y="3675062"/>
            <a:ext cx="255588"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30"/>
          <p:cNvSpPr>
            <a:spLocks noChangeArrowheads="1"/>
          </p:cNvSpPr>
          <p:nvPr/>
        </p:nvSpPr>
        <p:spPr bwMode="auto">
          <a:xfrm>
            <a:off x="11688763" y="3675062"/>
            <a:ext cx="3767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62626"/>
                </a:solidFill>
                <a:effectLst/>
                <a:latin typeface="Arial" panose="020B0604020202020204" pitchFamily="34" charset="0"/>
              </a:rPr>
              <a:t>3 mins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Line 37"/>
          <p:cNvSpPr>
            <a:spLocks noChangeShapeType="1"/>
          </p:cNvSpPr>
          <p:nvPr/>
        </p:nvSpPr>
        <p:spPr bwMode="auto">
          <a:xfrm>
            <a:off x="104775" y="3629024"/>
            <a:ext cx="13652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49"/>
          <p:cNvSpPr>
            <a:spLocks/>
          </p:cNvSpPr>
          <p:nvPr/>
        </p:nvSpPr>
        <p:spPr bwMode="auto">
          <a:xfrm>
            <a:off x="106363" y="2909887"/>
            <a:ext cx="11614150" cy="593725"/>
          </a:xfrm>
          <a:custGeom>
            <a:avLst/>
            <a:gdLst>
              <a:gd name="T0" fmla="*/ 111 w 7316"/>
              <a:gd name="T1" fmla="*/ 261 h 374"/>
              <a:gd name="T2" fmla="*/ 226 w 7316"/>
              <a:gd name="T3" fmla="*/ 178 h 374"/>
              <a:gd name="T4" fmla="*/ 341 w 7316"/>
              <a:gd name="T5" fmla="*/ 252 h 374"/>
              <a:gd name="T6" fmla="*/ 450 w 7316"/>
              <a:gd name="T7" fmla="*/ 40 h 374"/>
              <a:gd name="T8" fmla="*/ 562 w 7316"/>
              <a:gd name="T9" fmla="*/ 190 h 374"/>
              <a:gd name="T10" fmla="*/ 675 w 7316"/>
              <a:gd name="T11" fmla="*/ 257 h 374"/>
              <a:gd name="T12" fmla="*/ 788 w 7316"/>
              <a:gd name="T13" fmla="*/ 133 h 374"/>
              <a:gd name="T14" fmla="*/ 900 w 7316"/>
              <a:gd name="T15" fmla="*/ 217 h 374"/>
              <a:gd name="T16" fmla="*/ 1013 w 7316"/>
              <a:gd name="T17" fmla="*/ 231 h 374"/>
              <a:gd name="T18" fmla="*/ 1126 w 7316"/>
              <a:gd name="T19" fmla="*/ 188 h 374"/>
              <a:gd name="T20" fmla="*/ 1244 w 7316"/>
              <a:gd name="T21" fmla="*/ 259 h 374"/>
              <a:gd name="T22" fmla="*/ 1356 w 7316"/>
              <a:gd name="T23" fmla="*/ 150 h 374"/>
              <a:gd name="T24" fmla="*/ 1469 w 7316"/>
              <a:gd name="T25" fmla="*/ 239 h 374"/>
              <a:gd name="T26" fmla="*/ 1587 w 7316"/>
              <a:gd name="T27" fmla="*/ 84 h 374"/>
              <a:gd name="T28" fmla="*/ 1700 w 7316"/>
              <a:gd name="T29" fmla="*/ 199 h 374"/>
              <a:gd name="T30" fmla="*/ 1813 w 7316"/>
              <a:gd name="T31" fmla="*/ 260 h 374"/>
              <a:gd name="T32" fmla="*/ 1925 w 7316"/>
              <a:gd name="T33" fmla="*/ 88 h 374"/>
              <a:gd name="T34" fmla="*/ 2036 w 7316"/>
              <a:gd name="T35" fmla="*/ 182 h 374"/>
              <a:gd name="T36" fmla="*/ 2145 w 7316"/>
              <a:gd name="T37" fmla="*/ 249 h 374"/>
              <a:gd name="T38" fmla="*/ 2255 w 7316"/>
              <a:gd name="T39" fmla="*/ 275 h 374"/>
              <a:gd name="T40" fmla="*/ 2361 w 7316"/>
              <a:gd name="T41" fmla="*/ 293 h 374"/>
              <a:gd name="T42" fmla="*/ 2472 w 7316"/>
              <a:gd name="T43" fmla="*/ 209 h 374"/>
              <a:gd name="T44" fmla="*/ 2587 w 7316"/>
              <a:gd name="T45" fmla="*/ 265 h 374"/>
              <a:gd name="T46" fmla="*/ 2700 w 7316"/>
              <a:gd name="T47" fmla="*/ 200 h 374"/>
              <a:gd name="T48" fmla="*/ 2812 w 7316"/>
              <a:gd name="T49" fmla="*/ 255 h 374"/>
              <a:gd name="T50" fmla="*/ 2925 w 7316"/>
              <a:gd name="T51" fmla="*/ 61 h 374"/>
              <a:gd name="T52" fmla="*/ 3043 w 7316"/>
              <a:gd name="T53" fmla="*/ 226 h 374"/>
              <a:gd name="T54" fmla="*/ 3155 w 7316"/>
              <a:gd name="T55" fmla="*/ 272 h 374"/>
              <a:gd name="T56" fmla="*/ 3259 w 7316"/>
              <a:gd name="T57" fmla="*/ 268 h 374"/>
              <a:gd name="T58" fmla="*/ 3370 w 7316"/>
              <a:gd name="T59" fmla="*/ 61 h 374"/>
              <a:gd name="T60" fmla="*/ 3479 w 7316"/>
              <a:gd name="T61" fmla="*/ 155 h 374"/>
              <a:gd name="T62" fmla="*/ 3590 w 7316"/>
              <a:gd name="T63" fmla="*/ 194 h 374"/>
              <a:gd name="T64" fmla="*/ 3705 w 7316"/>
              <a:gd name="T65" fmla="*/ 283 h 374"/>
              <a:gd name="T66" fmla="*/ 3823 w 7316"/>
              <a:gd name="T67" fmla="*/ 220 h 374"/>
              <a:gd name="T68" fmla="*/ 3936 w 7316"/>
              <a:gd name="T69" fmla="*/ 281 h 374"/>
              <a:gd name="T70" fmla="*/ 4051 w 7316"/>
              <a:gd name="T71" fmla="*/ 351 h 374"/>
              <a:gd name="T72" fmla="*/ 4168 w 7316"/>
              <a:gd name="T73" fmla="*/ 318 h 374"/>
              <a:gd name="T74" fmla="*/ 4286 w 7316"/>
              <a:gd name="T75" fmla="*/ 243 h 374"/>
              <a:gd name="T76" fmla="*/ 4404 w 7316"/>
              <a:gd name="T77" fmla="*/ 321 h 374"/>
              <a:gd name="T78" fmla="*/ 4514 w 7316"/>
              <a:gd name="T79" fmla="*/ 370 h 374"/>
              <a:gd name="T80" fmla="*/ 4633 w 7316"/>
              <a:gd name="T81" fmla="*/ 298 h 374"/>
              <a:gd name="T82" fmla="*/ 4751 w 7316"/>
              <a:gd name="T83" fmla="*/ 356 h 374"/>
              <a:gd name="T84" fmla="*/ 4867 w 7316"/>
              <a:gd name="T85" fmla="*/ 275 h 374"/>
              <a:gd name="T86" fmla="*/ 4988 w 7316"/>
              <a:gd name="T87" fmla="*/ 349 h 374"/>
              <a:gd name="T88" fmla="*/ 5102 w 7316"/>
              <a:gd name="T89" fmla="*/ 217 h 374"/>
              <a:gd name="T90" fmla="*/ 5220 w 7316"/>
              <a:gd name="T91" fmla="*/ 306 h 374"/>
              <a:gd name="T92" fmla="*/ 5337 w 7316"/>
              <a:gd name="T93" fmla="*/ 124 h 374"/>
              <a:gd name="T94" fmla="*/ 5461 w 7316"/>
              <a:gd name="T95" fmla="*/ 315 h 374"/>
              <a:gd name="T96" fmla="*/ 5575 w 7316"/>
              <a:gd name="T97" fmla="*/ 108 h 374"/>
              <a:gd name="T98" fmla="*/ 5696 w 7316"/>
              <a:gd name="T99" fmla="*/ 300 h 374"/>
              <a:gd name="T100" fmla="*/ 5821 w 7316"/>
              <a:gd name="T101" fmla="*/ 250 h 374"/>
              <a:gd name="T102" fmla="*/ 5936 w 7316"/>
              <a:gd name="T103" fmla="*/ 102 h 374"/>
              <a:gd name="T104" fmla="*/ 6057 w 7316"/>
              <a:gd name="T105" fmla="*/ 333 h 374"/>
              <a:gd name="T106" fmla="*/ 6172 w 7316"/>
              <a:gd name="T107" fmla="*/ 252 h 374"/>
              <a:gd name="T108" fmla="*/ 6291 w 7316"/>
              <a:gd name="T109" fmla="*/ 345 h 374"/>
              <a:gd name="T110" fmla="*/ 6409 w 7316"/>
              <a:gd name="T111" fmla="*/ 277 h 374"/>
              <a:gd name="T112" fmla="*/ 6526 w 7316"/>
              <a:gd name="T113" fmla="*/ 345 h 374"/>
              <a:gd name="T114" fmla="*/ 6641 w 7316"/>
              <a:gd name="T115" fmla="*/ 117 h 374"/>
              <a:gd name="T116" fmla="*/ 6757 w 7316"/>
              <a:gd name="T117" fmla="*/ 304 h 374"/>
              <a:gd name="T118" fmla="*/ 6872 w 7316"/>
              <a:gd name="T119" fmla="*/ 332 h 374"/>
              <a:gd name="T120" fmla="*/ 6982 w 7316"/>
              <a:gd name="T121" fmla="*/ 346 h 374"/>
              <a:gd name="T122" fmla="*/ 7103 w 7316"/>
              <a:gd name="T123" fmla="*/ 304 h 374"/>
              <a:gd name="T124" fmla="*/ 7219 w 7316"/>
              <a:gd name="T125" fmla="*/ 33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16" h="374">
                <a:moveTo>
                  <a:pt x="0" y="229"/>
                </a:moveTo>
                <a:lnTo>
                  <a:pt x="1" y="234"/>
                </a:lnTo>
                <a:lnTo>
                  <a:pt x="1" y="235"/>
                </a:lnTo>
                <a:lnTo>
                  <a:pt x="2" y="241"/>
                </a:lnTo>
                <a:lnTo>
                  <a:pt x="2" y="240"/>
                </a:lnTo>
                <a:lnTo>
                  <a:pt x="4" y="243"/>
                </a:lnTo>
                <a:lnTo>
                  <a:pt x="4" y="244"/>
                </a:lnTo>
                <a:lnTo>
                  <a:pt x="5" y="244"/>
                </a:lnTo>
                <a:lnTo>
                  <a:pt x="5" y="246"/>
                </a:lnTo>
                <a:lnTo>
                  <a:pt x="5" y="246"/>
                </a:lnTo>
                <a:lnTo>
                  <a:pt x="6" y="248"/>
                </a:lnTo>
                <a:lnTo>
                  <a:pt x="6" y="247"/>
                </a:lnTo>
                <a:lnTo>
                  <a:pt x="7" y="250"/>
                </a:lnTo>
                <a:lnTo>
                  <a:pt x="7" y="248"/>
                </a:lnTo>
                <a:lnTo>
                  <a:pt x="7" y="250"/>
                </a:lnTo>
                <a:lnTo>
                  <a:pt x="8" y="249"/>
                </a:lnTo>
                <a:lnTo>
                  <a:pt x="8" y="250"/>
                </a:lnTo>
                <a:lnTo>
                  <a:pt x="9" y="251"/>
                </a:lnTo>
                <a:lnTo>
                  <a:pt x="9" y="249"/>
                </a:lnTo>
                <a:lnTo>
                  <a:pt x="10" y="250"/>
                </a:lnTo>
                <a:lnTo>
                  <a:pt x="10" y="251"/>
                </a:lnTo>
                <a:lnTo>
                  <a:pt x="11" y="251"/>
                </a:lnTo>
                <a:lnTo>
                  <a:pt x="11" y="252"/>
                </a:lnTo>
                <a:lnTo>
                  <a:pt x="12" y="254"/>
                </a:lnTo>
                <a:lnTo>
                  <a:pt x="12" y="254"/>
                </a:lnTo>
                <a:lnTo>
                  <a:pt x="12" y="254"/>
                </a:lnTo>
                <a:lnTo>
                  <a:pt x="14" y="257"/>
                </a:lnTo>
                <a:lnTo>
                  <a:pt x="14" y="257"/>
                </a:lnTo>
                <a:lnTo>
                  <a:pt x="15" y="262"/>
                </a:lnTo>
                <a:lnTo>
                  <a:pt x="15" y="264"/>
                </a:lnTo>
                <a:lnTo>
                  <a:pt x="16" y="268"/>
                </a:lnTo>
                <a:lnTo>
                  <a:pt x="17" y="269"/>
                </a:lnTo>
                <a:lnTo>
                  <a:pt x="17" y="269"/>
                </a:lnTo>
                <a:lnTo>
                  <a:pt x="18" y="267"/>
                </a:lnTo>
                <a:lnTo>
                  <a:pt x="18" y="266"/>
                </a:lnTo>
                <a:lnTo>
                  <a:pt x="19" y="235"/>
                </a:lnTo>
                <a:lnTo>
                  <a:pt x="20" y="223"/>
                </a:lnTo>
                <a:lnTo>
                  <a:pt x="21" y="133"/>
                </a:lnTo>
                <a:lnTo>
                  <a:pt x="21" y="114"/>
                </a:lnTo>
                <a:lnTo>
                  <a:pt x="22" y="35"/>
                </a:lnTo>
                <a:lnTo>
                  <a:pt x="23" y="28"/>
                </a:lnTo>
                <a:lnTo>
                  <a:pt x="23" y="16"/>
                </a:lnTo>
                <a:lnTo>
                  <a:pt x="24" y="17"/>
                </a:lnTo>
                <a:lnTo>
                  <a:pt x="24" y="19"/>
                </a:lnTo>
                <a:lnTo>
                  <a:pt x="25" y="52"/>
                </a:lnTo>
                <a:lnTo>
                  <a:pt x="25" y="61"/>
                </a:lnTo>
                <a:lnTo>
                  <a:pt x="26" y="101"/>
                </a:lnTo>
                <a:lnTo>
                  <a:pt x="27" y="109"/>
                </a:lnTo>
                <a:lnTo>
                  <a:pt x="28" y="134"/>
                </a:lnTo>
                <a:lnTo>
                  <a:pt x="28" y="137"/>
                </a:lnTo>
                <a:lnTo>
                  <a:pt x="29" y="143"/>
                </a:lnTo>
                <a:lnTo>
                  <a:pt x="30" y="143"/>
                </a:lnTo>
                <a:lnTo>
                  <a:pt x="31" y="140"/>
                </a:lnTo>
                <a:lnTo>
                  <a:pt x="31" y="138"/>
                </a:lnTo>
                <a:lnTo>
                  <a:pt x="32" y="135"/>
                </a:lnTo>
                <a:lnTo>
                  <a:pt x="32" y="136"/>
                </a:lnTo>
                <a:lnTo>
                  <a:pt x="33" y="135"/>
                </a:lnTo>
                <a:lnTo>
                  <a:pt x="34" y="148"/>
                </a:lnTo>
                <a:lnTo>
                  <a:pt x="34" y="153"/>
                </a:lnTo>
                <a:lnTo>
                  <a:pt x="35" y="172"/>
                </a:lnTo>
                <a:lnTo>
                  <a:pt x="35" y="174"/>
                </a:lnTo>
                <a:lnTo>
                  <a:pt x="36" y="182"/>
                </a:lnTo>
                <a:lnTo>
                  <a:pt x="36" y="181"/>
                </a:lnTo>
                <a:lnTo>
                  <a:pt x="37" y="183"/>
                </a:lnTo>
                <a:lnTo>
                  <a:pt x="38" y="181"/>
                </a:lnTo>
                <a:lnTo>
                  <a:pt x="38" y="180"/>
                </a:lnTo>
                <a:lnTo>
                  <a:pt x="39" y="177"/>
                </a:lnTo>
                <a:lnTo>
                  <a:pt x="39" y="177"/>
                </a:lnTo>
                <a:lnTo>
                  <a:pt x="40" y="175"/>
                </a:lnTo>
                <a:lnTo>
                  <a:pt x="40" y="175"/>
                </a:lnTo>
                <a:lnTo>
                  <a:pt x="41" y="177"/>
                </a:lnTo>
                <a:lnTo>
                  <a:pt x="41" y="178"/>
                </a:lnTo>
                <a:lnTo>
                  <a:pt x="42" y="186"/>
                </a:lnTo>
                <a:lnTo>
                  <a:pt x="43" y="187"/>
                </a:lnTo>
                <a:lnTo>
                  <a:pt x="44" y="197"/>
                </a:lnTo>
                <a:lnTo>
                  <a:pt x="44" y="202"/>
                </a:lnTo>
                <a:lnTo>
                  <a:pt x="45" y="212"/>
                </a:lnTo>
                <a:lnTo>
                  <a:pt x="45" y="213"/>
                </a:lnTo>
                <a:lnTo>
                  <a:pt x="47" y="221"/>
                </a:lnTo>
                <a:lnTo>
                  <a:pt x="47" y="222"/>
                </a:lnTo>
                <a:lnTo>
                  <a:pt x="48" y="227"/>
                </a:lnTo>
                <a:lnTo>
                  <a:pt x="48" y="229"/>
                </a:lnTo>
                <a:lnTo>
                  <a:pt x="49" y="233"/>
                </a:lnTo>
                <a:lnTo>
                  <a:pt x="50" y="233"/>
                </a:lnTo>
                <a:lnTo>
                  <a:pt x="51" y="237"/>
                </a:lnTo>
                <a:lnTo>
                  <a:pt x="51" y="238"/>
                </a:lnTo>
                <a:lnTo>
                  <a:pt x="51" y="237"/>
                </a:lnTo>
                <a:lnTo>
                  <a:pt x="52" y="239"/>
                </a:lnTo>
                <a:lnTo>
                  <a:pt x="53" y="240"/>
                </a:lnTo>
                <a:lnTo>
                  <a:pt x="53" y="242"/>
                </a:lnTo>
                <a:lnTo>
                  <a:pt x="54" y="241"/>
                </a:lnTo>
                <a:lnTo>
                  <a:pt x="54" y="242"/>
                </a:lnTo>
                <a:lnTo>
                  <a:pt x="55" y="241"/>
                </a:lnTo>
                <a:lnTo>
                  <a:pt x="55" y="243"/>
                </a:lnTo>
                <a:lnTo>
                  <a:pt x="55" y="243"/>
                </a:lnTo>
                <a:lnTo>
                  <a:pt x="56" y="243"/>
                </a:lnTo>
                <a:lnTo>
                  <a:pt x="57" y="243"/>
                </a:lnTo>
                <a:lnTo>
                  <a:pt x="57" y="243"/>
                </a:lnTo>
                <a:lnTo>
                  <a:pt x="58" y="246"/>
                </a:lnTo>
                <a:lnTo>
                  <a:pt x="58" y="245"/>
                </a:lnTo>
                <a:lnTo>
                  <a:pt x="58" y="245"/>
                </a:lnTo>
                <a:lnTo>
                  <a:pt x="59" y="246"/>
                </a:lnTo>
                <a:lnTo>
                  <a:pt x="59" y="248"/>
                </a:lnTo>
                <a:lnTo>
                  <a:pt x="60" y="247"/>
                </a:lnTo>
                <a:lnTo>
                  <a:pt x="61" y="250"/>
                </a:lnTo>
                <a:lnTo>
                  <a:pt x="61" y="250"/>
                </a:lnTo>
                <a:lnTo>
                  <a:pt x="61" y="252"/>
                </a:lnTo>
                <a:lnTo>
                  <a:pt x="62" y="255"/>
                </a:lnTo>
                <a:lnTo>
                  <a:pt x="63" y="257"/>
                </a:lnTo>
                <a:lnTo>
                  <a:pt x="64" y="261"/>
                </a:lnTo>
                <a:lnTo>
                  <a:pt x="64" y="261"/>
                </a:lnTo>
                <a:lnTo>
                  <a:pt x="65" y="265"/>
                </a:lnTo>
                <a:lnTo>
                  <a:pt x="65" y="264"/>
                </a:lnTo>
                <a:lnTo>
                  <a:pt x="66" y="264"/>
                </a:lnTo>
                <a:lnTo>
                  <a:pt x="67" y="250"/>
                </a:lnTo>
                <a:lnTo>
                  <a:pt x="67" y="243"/>
                </a:lnTo>
                <a:lnTo>
                  <a:pt x="68" y="174"/>
                </a:lnTo>
                <a:lnTo>
                  <a:pt x="68" y="156"/>
                </a:lnTo>
                <a:lnTo>
                  <a:pt x="69" y="62"/>
                </a:lnTo>
                <a:lnTo>
                  <a:pt x="70" y="48"/>
                </a:lnTo>
                <a:lnTo>
                  <a:pt x="71" y="15"/>
                </a:lnTo>
                <a:lnTo>
                  <a:pt x="71" y="16"/>
                </a:lnTo>
                <a:lnTo>
                  <a:pt x="72" y="36"/>
                </a:lnTo>
                <a:lnTo>
                  <a:pt x="73" y="45"/>
                </a:lnTo>
                <a:lnTo>
                  <a:pt x="74" y="89"/>
                </a:lnTo>
                <a:lnTo>
                  <a:pt x="74" y="97"/>
                </a:lnTo>
                <a:lnTo>
                  <a:pt x="75" y="128"/>
                </a:lnTo>
                <a:lnTo>
                  <a:pt x="76" y="132"/>
                </a:lnTo>
                <a:lnTo>
                  <a:pt x="77" y="147"/>
                </a:lnTo>
                <a:lnTo>
                  <a:pt x="77" y="148"/>
                </a:lnTo>
                <a:lnTo>
                  <a:pt x="78" y="149"/>
                </a:lnTo>
                <a:lnTo>
                  <a:pt x="78" y="148"/>
                </a:lnTo>
                <a:lnTo>
                  <a:pt x="78" y="147"/>
                </a:lnTo>
                <a:lnTo>
                  <a:pt x="80" y="141"/>
                </a:lnTo>
                <a:lnTo>
                  <a:pt x="80" y="142"/>
                </a:lnTo>
                <a:lnTo>
                  <a:pt x="80" y="142"/>
                </a:lnTo>
                <a:lnTo>
                  <a:pt x="81" y="151"/>
                </a:lnTo>
                <a:lnTo>
                  <a:pt x="81" y="153"/>
                </a:lnTo>
                <a:lnTo>
                  <a:pt x="82" y="175"/>
                </a:lnTo>
                <a:lnTo>
                  <a:pt x="83" y="176"/>
                </a:lnTo>
                <a:lnTo>
                  <a:pt x="84" y="185"/>
                </a:lnTo>
                <a:lnTo>
                  <a:pt x="84" y="185"/>
                </a:lnTo>
                <a:lnTo>
                  <a:pt x="85" y="182"/>
                </a:lnTo>
                <a:lnTo>
                  <a:pt x="86" y="181"/>
                </a:lnTo>
                <a:lnTo>
                  <a:pt x="87" y="174"/>
                </a:lnTo>
                <a:lnTo>
                  <a:pt x="87" y="171"/>
                </a:lnTo>
                <a:lnTo>
                  <a:pt x="87" y="172"/>
                </a:lnTo>
                <a:lnTo>
                  <a:pt x="87" y="170"/>
                </a:lnTo>
                <a:lnTo>
                  <a:pt x="88" y="171"/>
                </a:lnTo>
                <a:lnTo>
                  <a:pt x="88" y="173"/>
                </a:lnTo>
                <a:lnTo>
                  <a:pt x="90" y="179"/>
                </a:lnTo>
                <a:lnTo>
                  <a:pt x="90" y="182"/>
                </a:lnTo>
                <a:lnTo>
                  <a:pt x="91" y="193"/>
                </a:lnTo>
                <a:lnTo>
                  <a:pt x="91" y="196"/>
                </a:lnTo>
                <a:lnTo>
                  <a:pt x="92" y="204"/>
                </a:lnTo>
                <a:lnTo>
                  <a:pt x="93" y="208"/>
                </a:lnTo>
                <a:lnTo>
                  <a:pt x="94" y="216"/>
                </a:lnTo>
                <a:lnTo>
                  <a:pt x="94" y="218"/>
                </a:lnTo>
                <a:lnTo>
                  <a:pt x="95" y="222"/>
                </a:lnTo>
                <a:lnTo>
                  <a:pt x="95" y="224"/>
                </a:lnTo>
                <a:lnTo>
                  <a:pt x="97" y="228"/>
                </a:lnTo>
                <a:lnTo>
                  <a:pt x="97" y="229"/>
                </a:lnTo>
                <a:lnTo>
                  <a:pt x="98" y="233"/>
                </a:lnTo>
                <a:lnTo>
                  <a:pt x="99" y="234"/>
                </a:lnTo>
                <a:lnTo>
                  <a:pt x="99" y="233"/>
                </a:lnTo>
                <a:lnTo>
                  <a:pt x="100" y="236"/>
                </a:lnTo>
                <a:lnTo>
                  <a:pt x="100" y="237"/>
                </a:lnTo>
                <a:lnTo>
                  <a:pt x="100" y="238"/>
                </a:lnTo>
                <a:lnTo>
                  <a:pt x="101" y="237"/>
                </a:lnTo>
                <a:lnTo>
                  <a:pt x="101" y="237"/>
                </a:lnTo>
                <a:lnTo>
                  <a:pt x="101" y="239"/>
                </a:lnTo>
                <a:lnTo>
                  <a:pt x="101" y="238"/>
                </a:lnTo>
                <a:lnTo>
                  <a:pt x="102" y="241"/>
                </a:lnTo>
                <a:lnTo>
                  <a:pt x="102" y="239"/>
                </a:lnTo>
                <a:lnTo>
                  <a:pt x="103" y="238"/>
                </a:lnTo>
                <a:lnTo>
                  <a:pt x="104" y="241"/>
                </a:lnTo>
                <a:lnTo>
                  <a:pt x="104" y="239"/>
                </a:lnTo>
                <a:lnTo>
                  <a:pt x="104" y="239"/>
                </a:lnTo>
                <a:lnTo>
                  <a:pt x="105" y="241"/>
                </a:lnTo>
                <a:lnTo>
                  <a:pt x="105" y="240"/>
                </a:lnTo>
                <a:lnTo>
                  <a:pt x="106" y="240"/>
                </a:lnTo>
                <a:lnTo>
                  <a:pt x="107" y="242"/>
                </a:lnTo>
                <a:lnTo>
                  <a:pt x="107" y="242"/>
                </a:lnTo>
                <a:lnTo>
                  <a:pt x="107" y="243"/>
                </a:lnTo>
                <a:lnTo>
                  <a:pt x="108" y="246"/>
                </a:lnTo>
                <a:lnTo>
                  <a:pt x="109" y="247"/>
                </a:lnTo>
                <a:lnTo>
                  <a:pt x="109" y="252"/>
                </a:lnTo>
                <a:lnTo>
                  <a:pt x="110" y="251"/>
                </a:lnTo>
                <a:lnTo>
                  <a:pt x="110" y="255"/>
                </a:lnTo>
                <a:lnTo>
                  <a:pt x="111" y="259"/>
                </a:lnTo>
                <a:lnTo>
                  <a:pt x="111" y="260"/>
                </a:lnTo>
                <a:lnTo>
                  <a:pt x="111" y="261"/>
                </a:lnTo>
                <a:lnTo>
                  <a:pt x="112" y="259"/>
                </a:lnTo>
                <a:lnTo>
                  <a:pt x="113" y="256"/>
                </a:lnTo>
                <a:lnTo>
                  <a:pt x="114" y="219"/>
                </a:lnTo>
                <a:lnTo>
                  <a:pt x="114" y="203"/>
                </a:lnTo>
                <a:lnTo>
                  <a:pt x="115" y="111"/>
                </a:lnTo>
                <a:lnTo>
                  <a:pt x="116" y="90"/>
                </a:lnTo>
                <a:lnTo>
                  <a:pt x="117" y="22"/>
                </a:lnTo>
                <a:lnTo>
                  <a:pt x="117" y="14"/>
                </a:lnTo>
                <a:lnTo>
                  <a:pt x="118" y="8"/>
                </a:lnTo>
                <a:lnTo>
                  <a:pt x="118" y="17"/>
                </a:lnTo>
                <a:lnTo>
                  <a:pt x="119" y="24"/>
                </a:lnTo>
                <a:lnTo>
                  <a:pt x="120" y="58"/>
                </a:lnTo>
                <a:lnTo>
                  <a:pt x="120" y="67"/>
                </a:lnTo>
                <a:lnTo>
                  <a:pt x="121" y="105"/>
                </a:lnTo>
                <a:lnTo>
                  <a:pt x="121" y="112"/>
                </a:lnTo>
                <a:lnTo>
                  <a:pt x="123" y="132"/>
                </a:lnTo>
                <a:lnTo>
                  <a:pt x="123" y="135"/>
                </a:lnTo>
                <a:lnTo>
                  <a:pt x="124" y="140"/>
                </a:lnTo>
                <a:lnTo>
                  <a:pt x="124" y="139"/>
                </a:lnTo>
                <a:lnTo>
                  <a:pt x="124" y="140"/>
                </a:lnTo>
                <a:lnTo>
                  <a:pt x="125" y="135"/>
                </a:lnTo>
                <a:lnTo>
                  <a:pt x="126" y="133"/>
                </a:lnTo>
                <a:lnTo>
                  <a:pt x="126" y="130"/>
                </a:lnTo>
                <a:lnTo>
                  <a:pt x="127" y="130"/>
                </a:lnTo>
                <a:lnTo>
                  <a:pt x="127" y="131"/>
                </a:lnTo>
                <a:lnTo>
                  <a:pt x="128" y="148"/>
                </a:lnTo>
                <a:lnTo>
                  <a:pt x="129" y="154"/>
                </a:lnTo>
                <a:lnTo>
                  <a:pt x="130" y="173"/>
                </a:lnTo>
                <a:lnTo>
                  <a:pt x="130" y="176"/>
                </a:lnTo>
                <a:lnTo>
                  <a:pt x="131" y="181"/>
                </a:lnTo>
                <a:lnTo>
                  <a:pt x="131" y="180"/>
                </a:lnTo>
                <a:lnTo>
                  <a:pt x="131" y="181"/>
                </a:lnTo>
                <a:lnTo>
                  <a:pt x="133" y="177"/>
                </a:lnTo>
                <a:lnTo>
                  <a:pt x="133" y="176"/>
                </a:lnTo>
                <a:lnTo>
                  <a:pt x="134" y="171"/>
                </a:lnTo>
                <a:lnTo>
                  <a:pt x="134" y="171"/>
                </a:lnTo>
                <a:lnTo>
                  <a:pt x="135" y="172"/>
                </a:lnTo>
                <a:lnTo>
                  <a:pt x="136" y="174"/>
                </a:lnTo>
                <a:lnTo>
                  <a:pt x="137" y="182"/>
                </a:lnTo>
                <a:lnTo>
                  <a:pt x="137" y="185"/>
                </a:lnTo>
                <a:lnTo>
                  <a:pt x="138" y="196"/>
                </a:lnTo>
                <a:lnTo>
                  <a:pt x="139" y="200"/>
                </a:lnTo>
                <a:lnTo>
                  <a:pt x="140" y="211"/>
                </a:lnTo>
                <a:lnTo>
                  <a:pt x="140" y="211"/>
                </a:lnTo>
                <a:lnTo>
                  <a:pt x="141" y="219"/>
                </a:lnTo>
                <a:lnTo>
                  <a:pt x="142" y="221"/>
                </a:lnTo>
                <a:lnTo>
                  <a:pt x="143" y="226"/>
                </a:lnTo>
                <a:lnTo>
                  <a:pt x="143" y="227"/>
                </a:lnTo>
                <a:lnTo>
                  <a:pt x="143" y="227"/>
                </a:lnTo>
                <a:lnTo>
                  <a:pt x="144" y="230"/>
                </a:lnTo>
                <a:lnTo>
                  <a:pt x="144" y="230"/>
                </a:lnTo>
                <a:lnTo>
                  <a:pt x="144" y="230"/>
                </a:lnTo>
                <a:lnTo>
                  <a:pt x="145" y="233"/>
                </a:lnTo>
                <a:lnTo>
                  <a:pt x="146" y="234"/>
                </a:lnTo>
                <a:lnTo>
                  <a:pt x="147" y="238"/>
                </a:lnTo>
                <a:lnTo>
                  <a:pt x="147" y="237"/>
                </a:lnTo>
                <a:lnTo>
                  <a:pt x="148" y="238"/>
                </a:lnTo>
                <a:lnTo>
                  <a:pt x="148" y="238"/>
                </a:lnTo>
                <a:lnTo>
                  <a:pt x="149" y="239"/>
                </a:lnTo>
                <a:lnTo>
                  <a:pt x="149" y="238"/>
                </a:lnTo>
                <a:lnTo>
                  <a:pt x="150" y="238"/>
                </a:lnTo>
                <a:lnTo>
                  <a:pt x="150" y="239"/>
                </a:lnTo>
                <a:lnTo>
                  <a:pt x="151" y="241"/>
                </a:lnTo>
                <a:lnTo>
                  <a:pt x="152" y="240"/>
                </a:lnTo>
                <a:lnTo>
                  <a:pt x="152" y="241"/>
                </a:lnTo>
                <a:lnTo>
                  <a:pt x="153" y="241"/>
                </a:lnTo>
                <a:lnTo>
                  <a:pt x="153" y="242"/>
                </a:lnTo>
                <a:lnTo>
                  <a:pt x="153" y="242"/>
                </a:lnTo>
                <a:lnTo>
                  <a:pt x="154" y="243"/>
                </a:lnTo>
                <a:lnTo>
                  <a:pt x="154" y="244"/>
                </a:lnTo>
                <a:lnTo>
                  <a:pt x="156" y="249"/>
                </a:lnTo>
                <a:lnTo>
                  <a:pt x="156" y="248"/>
                </a:lnTo>
                <a:lnTo>
                  <a:pt x="157" y="254"/>
                </a:lnTo>
                <a:lnTo>
                  <a:pt x="157" y="255"/>
                </a:lnTo>
                <a:lnTo>
                  <a:pt x="158" y="259"/>
                </a:lnTo>
                <a:lnTo>
                  <a:pt x="159" y="260"/>
                </a:lnTo>
                <a:lnTo>
                  <a:pt x="160" y="256"/>
                </a:lnTo>
                <a:lnTo>
                  <a:pt x="160" y="251"/>
                </a:lnTo>
                <a:lnTo>
                  <a:pt x="161" y="201"/>
                </a:lnTo>
                <a:lnTo>
                  <a:pt x="162" y="183"/>
                </a:lnTo>
                <a:lnTo>
                  <a:pt x="163" y="85"/>
                </a:lnTo>
                <a:lnTo>
                  <a:pt x="163" y="67"/>
                </a:lnTo>
                <a:lnTo>
                  <a:pt x="164" y="10"/>
                </a:lnTo>
                <a:lnTo>
                  <a:pt x="164" y="6"/>
                </a:lnTo>
                <a:lnTo>
                  <a:pt x="165" y="5"/>
                </a:lnTo>
                <a:lnTo>
                  <a:pt x="166" y="19"/>
                </a:lnTo>
                <a:lnTo>
                  <a:pt x="166" y="25"/>
                </a:lnTo>
                <a:lnTo>
                  <a:pt x="167" y="69"/>
                </a:lnTo>
                <a:lnTo>
                  <a:pt x="167" y="76"/>
                </a:lnTo>
                <a:lnTo>
                  <a:pt x="168" y="105"/>
                </a:lnTo>
                <a:lnTo>
                  <a:pt x="169" y="109"/>
                </a:lnTo>
                <a:lnTo>
                  <a:pt x="170" y="127"/>
                </a:lnTo>
                <a:lnTo>
                  <a:pt x="170" y="128"/>
                </a:lnTo>
                <a:lnTo>
                  <a:pt x="171" y="134"/>
                </a:lnTo>
                <a:lnTo>
                  <a:pt x="171" y="133"/>
                </a:lnTo>
                <a:lnTo>
                  <a:pt x="172" y="132"/>
                </a:lnTo>
                <a:lnTo>
                  <a:pt x="173" y="126"/>
                </a:lnTo>
                <a:lnTo>
                  <a:pt x="173" y="125"/>
                </a:lnTo>
                <a:lnTo>
                  <a:pt x="174" y="122"/>
                </a:lnTo>
                <a:lnTo>
                  <a:pt x="174" y="124"/>
                </a:lnTo>
                <a:lnTo>
                  <a:pt x="175" y="126"/>
                </a:lnTo>
                <a:lnTo>
                  <a:pt x="176" y="144"/>
                </a:lnTo>
                <a:lnTo>
                  <a:pt x="176" y="149"/>
                </a:lnTo>
                <a:lnTo>
                  <a:pt x="177" y="168"/>
                </a:lnTo>
                <a:lnTo>
                  <a:pt x="177" y="170"/>
                </a:lnTo>
                <a:lnTo>
                  <a:pt x="178" y="176"/>
                </a:lnTo>
                <a:lnTo>
                  <a:pt x="178" y="176"/>
                </a:lnTo>
                <a:lnTo>
                  <a:pt x="179" y="177"/>
                </a:lnTo>
                <a:lnTo>
                  <a:pt x="179" y="177"/>
                </a:lnTo>
                <a:lnTo>
                  <a:pt x="180" y="174"/>
                </a:lnTo>
                <a:lnTo>
                  <a:pt x="180" y="175"/>
                </a:lnTo>
                <a:lnTo>
                  <a:pt x="180" y="174"/>
                </a:lnTo>
                <a:lnTo>
                  <a:pt x="181" y="170"/>
                </a:lnTo>
                <a:lnTo>
                  <a:pt x="181" y="171"/>
                </a:lnTo>
                <a:lnTo>
                  <a:pt x="182" y="171"/>
                </a:lnTo>
                <a:lnTo>
                  <a:pt x="182" y="170"/>
                </a:lnTo>
                <a:lnTo>
                  <a:pt x="182" y="171"/>
                </a:lnTo>
                <a:lnTo>
                  <a:pt x="183" y="171"/>
                </a:lnTo>
                <a:lnTo>
                  <a:pt x="183" y="173"/>
                </a:lnTo>
                <a:lnTo>
                  <a:pt x="184" y="183"/>
                </a:lnTo>
                <a:lnTo>
                  <a:pt x="185" y="184"/>
                </a:lnTo>
                <a:lnTo>
                  <a:pt x="186" y="196"/>
                </a:lnTo>
                <a:lnTo>
                  <a:pt x="186" y="199"/>
                </a:lnTo>
                <a:lnTo>
                  <a:pt x="187" y="209"/>
                </a:lnTo>
                <a:lnTo>
                  <a:pt x="187" y="209"/>
                </a:lnTo>
                <a:lnTo>
                  <a:pt x="189" y="220"/>
                </a:lnTo>
                <a:lnTo>
                  <a:pt x="189" y="219"/>
                </a:lnTo>
                <a:lnTo>
                  <a:pt x="190" y="224"/>
                </a:lnTo>
                <a:lnTo>
                  <a:pt x="190" y="224"/>
                </a:lnTo>
                <a:lnTo>
                  <a:pt x="191" y="228"/>
                </a:lnTo>
                <a:lnTo>
                  <a:pt x="191" y="228"/>
                </a:lnTo>
                <a:lnTo>
                  <a:pt x="193" y="231"/>
                </a:lnTo>
                <a:lnTo>
                  <a:pt x="193" y="232"/>
                </a:lnTo>
                <a:lnTo>
                  <a:pt x="194" y="235"/>
                </a:lnTo>
                <a:lnTo>
                  <a:pt x="195" y="236"/>
                </a:lnTo>
                <a:lnTo>
                  <a:pt x="195" y="237"/>
                </a:lnTo>
                <a:lnTo>
                  <a:pt x="195" y="235"/>
                </a:lnTo>
                <a:lnTo>
                  <a:pt x="196" y="235"/>
                </a:lnTo>
                <a:lnTo>
                  <a:pt x="196" y="236"/>
                </a:lnTo>
                <a:lnTo>
                  <a:pt x="197" y="238"/>
                </a:lnTo>
                <a:lnTo>
                  <a:pt x="197" y="237"/>
                </a:lnTo>
                <a:lnTo>
                  <a:pt x="199" y="239"/>
                </a:lnTo>
                <a:lnTo>
                  <a:pt x="199" y="238"/>
                </a:lnTo>
                <a:lnTo>
                  <a:pt x="199" y="239"/>
                </a:lnTo>
                <a:lnTo>
                  <a:pt x="200" y="240"/>
                </a:lnTo>
                <a:lnTo>
                  <a:pt x="200" y="239"/>
                </a:lnTo>
                <a:lnTo>
                  <a:pt x="200" y="242"/>
                </a:lnTo>
                <a:lnTo>
                  <a:pt x="201" y="241"/>
                </a:lnTo>
                <a:lnTo>
                  <a:pt x="201" y="243"/>
                </a:lnTo>
                <a:lnTo>
                  <a:pt x="202" y="244"/>
                </a:lnTo>
                <a:lnTo>
                  <a:pt x="202" y="244"/>
                </a:lnTo>
                <a:lnTo>
                  <a:pt x="203" y="248"/>
                </a:lnTo>
                <a:lnTo>
                  <a:pt x="203" y="248"/>
                </a:lnTo>
                <a:lnTo>
                  <a:pt x="204" y="252"/>
                </a:lnTo>
                <a:lnTo>
                  <a:pt x="205" y="254"/>
                </a:lnTo>
                <a:lnTo>
                  <a:pt x="205" y="257"/>
                </a:lnTo>
                <a:lnTo>
                  <a:pt x="206" y="257"/>
                </a:lnTo>
                <a:lnTo>
                  <a:pt x="206" y="260"/>
                </a:lnTo>
                <a:lnTo>
                  <a:pt x="206" y="258"/>
                </a:lnTo>
                <a:lnTo>
                  <a:pt x="207" y="260"/>
                </a:lnTo>
                <a:lnTo>
                  <a:pt x="207" y="258"/>
                </a:lnTo>
                <a:lnTo>
                  <a:pt x="208" y="256"/>
                </a:lnTo>
                <a:lnTo>
                  <a:pt x="209" y="226"/>
                </a:lnTo>
                <a:lnTo>
                  <a:pt x="209" y="214"/>
                </a:lnTo>
                <a:lnTo>
                  <a:pt x="210" y="123"/>
                </a:lnTo>
                <a:lnTo>
                  <a:pt x="210" y="103"/>
                </a:lnTo>
                <a:lnTo>
                  <a:pt x="211" y="25"/>
                </a:lnTo>
                <a:lnTo>
                  <a:pt x="212" y="17"/>
                </a:lnTo>
                <a:lnTo>
                  <a:pt x="213" y="6"/>
                </a:lnTo>
                <a:lnTo>
                  <a:pt x="213" y="7"/>
                </a:lnTo>
                <a:lnTo>
                  <a:pt x="213" y="11"/>
                </a:lnTo>
                <a:lnTo>
                  <a:pt x="214" y="50"/>
                </a:lnTo>
                <a:lnTo>
                  <a:pt x="215" y="60"/>
                </a:lnTo>
                <a:lnTo>
                  <a:pt x="216" y="92"/>
                </a:lnTo>
                <a:lnTo>
                  <a:pt x="216" y="99"/>
                </a:lnTo>
                <a:lnTo>
                  <a:pt x="217" y="122"/>
                </a:lnTo>
                <a:lnTo>
                  <a:pt x="218" y="126"/>
                </a:lnTo>
                <a:lnTo>
                  <a:pt x="218" y="131"/>
                </a:lnTo>
                <a:lnTo>
                  <a:pt x="219" y="131"/>
                </a:lnTo>
                <a:lnTo>
                  <a:pt x="219" y="131"/>
                </a:lnTo>
                <a:lnTo>
                  <a:pt x="219" y="132"/>
                </a:lnTo>
                <a:lnTo>
                  <a:pt x="220" y="127"/>
                </a:lnTo>
                <a:lnTo>
                  <a:pt x="220" y="127"/>
                </a:lnTo>
                <a:lnTo>
                  <a:pt x="221" y="123"/>
                </a:lnTo>
                <a:lnTo>
                  <a:pt x="221" y="124"/>
                </a:lnTo>
                <a:lnTo>
                  <a:pt x="222" y="126"/>
                </a:lnTo>
                <a:lnTo>
                  <a:pt x="223" y="138"/>
                </a:lnTo>
                <a:lnTo>
                  <a:pt x="223" y="143"/>
                </a:lnTo>
                <a:lnTo>
                  <a:pt x="224" y="166"/>
                </a:lnTo>
                <a:lnTo>
                  <a:pt x="225" y="169"/>
                </a:lnTo>
                <a:lnTo>
                  <a:pt x="226" y="177"/>
                </a:lnTo>
                <a:lnTo>
                  <a:pt x="226" y="178"/>
                </a:lnTo>
                <a:lnTo>
                  <a:pt x="227" y="176"/>
                </a:lnTo>
                <a:lnTo>
                  <a:pt x="227" y="177"/>
                </a:lnTo>
                <a:lnTo>
                  <a:pt x="229" y="171"/>
                </a:lnTo>
                <a:lnTo>
                  <a:pt x="229" y="173"/>
                </a:lnTo>
                <a:lnTo>
                  <a:pt x="229" y="171"/>
                </a:lnTo>
                <a:lnTo>
                  <a:pt x="230" y="171"/>
                </a:lnTo>
                <a:lnTo>
                  <a:pt x="230" y="172"/>
                </a:lnTo>
                <a:lnTo>
                  <a:pt x="232" y="179"/>
                </a:lnTo>
                <a:lnTo>
                  <a:pt x="232" y="183"/>
                </a:lnTo>
                <a:lnTo>
                  <a:pt x="233" y="195"/>
                </a:lnTo>
                <a:lnTo>
                  <a:pt x="233" y="197"/>
                </a:lnTo>
                <a:lnTo>
                  <a:pt x="234" y="207"/>
                </a:lnTo>
                <a:lnTo>
                  <a:pt x="235" y="208"/>
                </a:lnTo>
                <a:lnTo>
                  <a:pt x="236" y="217"/>
                </a:lnTo>
                <a:lnTo>
                  <a:pt x="236" y="218"/>
                </a:lnTo>
                <a:lnTo>
                  <a:pt x="237" y="223"/>
                </a:lnTo>
                <a:lnTo>
                  <a:pt x="237" y="223"/>
                </a:lnTo>
                <a:lnTo>
                  <a:pt x="238" y="224"/>
                </a:lnTo>
                <a:lnTo>
                  <a:pt x="239" y="229"/>
                </a:lnTo>
                <a:lnTo>
                  <a:pt x="239" y="229"/>
                </a:lnTo>
                <a:lnTo>
                  <a:pt x="240" y="232"/>
                </a:lnTo>
                <a:lnTo>
                  <a:pt x="241" y="232"/>
                </a:lnTo>
                <a:lnTo>
                  <a:pt x="242" y="235"/>
                </a:lnTo>
                <a:lnTo>
                  <a:pt x="242" y="234"/>
                </a:lnTo>
                <a:lnTo>
                  <a:pt x="243" y="237"/>
                </a:lnTo>
                <a:lnTo>
                  <a:pt x="243" y="237"/>
                </a:lnTo>
                <a:lnTo>
                  <a:pt x="244" y="237"/>
                </a:lnTo>
                <a:lnTo>
                  <a:pt x="244" y="239"/>
                </a:lnTo>
                <a:lnTo>
                  <a:pt x="244" y="239"/>
                </a:lnTo>
                <a:lnTo>
                  <a:pt x="245" y="238"/>
                </a:lnTo>
                <a:lnTo>
                  <a:pt x="246" y="241"/>
                </a:lnTo>
                <a:lnTo>
                  <a:pt x="246" y="239"/>
                </a:lnTo>
                <a:lnTo>
                  <a:pt x="246" y="241"/>
                </a:lnTo>
                <a:lnTo>
                  <a:pt x="247" y="239"/>
                </a:lnTo>
                <a:lnTo>
                  <a:pt x="247" y="243"/>
                </a:lnTo>
                <a:lnTo>
                  <a:pt x="247" y="242"/>
                </a:lnTo>
                <a:lnTo>
                  <a:pt x="248" y="243"/>
                </a:lnTo>
                <a:lnTo>
                  <a:pt x="248" y="243"/>
                </a:lnTo>
                <a:lnTo>
                  <a:pt x="249" y="245"/>
                </a:lnTo>
                <a:lnTo>
                  <a:pt x="249" y="246"/>
                </a:lnTo>
                <a:lnTo>
                  <a:pt x="250" y="250"/>
                </a:lnTo>
                <a:lnTo>
                  <a:pt x="251" y="251"/>
                </a:lnTo>
                <a:lnTo>
                  <a:pt x="251" y="250"/>
                </a:lnTo>
                <a:lnTo>
                  <a:pt x="251" y="253"/>
                </a:lnTo>
                <a:lnTo>
                  <a:pt x="252" y="253"/>
                </a:lnTo>
                <a:lnTo>
                  <a:pt x="252" y="255"/>
                </a:lnTo>
                <a:lnTo>
                  <a:pt x="253" y="259"/>
                </a:lnTo>
                <a:lnTo>
                  <a:pt x="253" y="260"/>
                </a:lnTo>
                <a:lnTo>
                  <a:pt x="254" y="264"/>
                </a:lnTo>
                <a:lnTo>
                  <a:pt x="254" y="264"/>
                </a:lnTo>
                <a:lnTo>
                  <a:pt x="255" y="265"/>
                </a:lnTo>
                <a:lnTo>
                  <a:pt x="256" y="256"/>
                </a:lnTo>
                <a:lnTo>
                  <a:pt x="256" y="252"/>
                </a:lnTo>
                <a:lnTo>
                  <a:pt x="257" y="195"/>
                </a:lnTo>
                <a:lnTo>
                  <a:pt x="258" y="177"/>
                </a:lnTo>
                <a:lnTo>
                  <a:pt x="259" y="82"/>
                </a:lnTo>
                <a:lnTo>
                  <a:pt x="259" y="66"/>
                </a:lnTo>
                <a:lnTo>
                  <a:pt x="260" y="14"/>
                </a:lnTo>
                <a:lnTo>
                  <a:pt x="261" y="13"/>
                </a:lnTo>
                <a:lnTo>
                  <a:pt x="261" y="12"/>
                </a:lnTo>
                <a:lnTo>
                  <a:pt x="262" y="31"/>
                </a:lnTo>
                <a:lnTo>
                  <a:pt x="262" y="38"/>
                </a:lnTo>
                <a:lnTo>
                  <a:pt x="263" y="74"/>
                </a:lnTo>
                <a:lnTo>
                  <a:pt x="263" y="81"/>
                </a:lnTo>
                <a:lnTo>
                  <a:pt x="265" y="119"/>
                </a:lnTo>
                <a:lnTo>
                  <a:pt x="265" y="125"/>
                </a:lnTo>
                <a:lnTo>
                  <a:pt x="266" y="143"/>
                </a:lnTo>
                <a:lnTo>
                  <a:pt x="266" y="144"/>
                </a:lnTo>
                <a:lnTo>
                  <a:pt x="267" y="148"/>
                </a:lnTo>
                <a:lnTo>
                  <a:pt x="267" y="147"/>
                </a:lnTo>
                <a:lnTo>
                  <a:pt x="268" y="148"/>
                </a:lnTo>
                <a:lnTo>
                  <a:pt x="269" y="142"/>
                </a:lnTo>
                <a:lnTo>
                  <a:pt x="269" y="140"/>
                </a:lnTo>
                <a:lnTo>
                  <a:pt x="270" y="143"/>
                </a:lnTo>
                <a:lnTo>
                  <a:pt x="271" y="146"/>
                </a:lnTo>
                <a:lnTo>
                  <a:pt x="272" y="166"/>
                </a:lnTo>
                <a:lnTo>
                  <a:pt x="272" y="168"/>
                </a:lnTo>
                <a:lnTo>
                  <a:pt x="273" y="185"/>
                </a:lnTo>
                <a:lnTo>
                  <a:pt x="273" y="184"/>
                </a:lnTo>
                <a:lnTo>
                  <a:pt x="275" y="188"/>
                </a:lnTo>
                <a:lnTo>
                  <a:pt x="275" y="187"/>
                </a:lnTo>
                <a:lnTo>
                  <a:pt x="276" y="183"/>
                </a:lnTo>
                <a:lnTo>
                  <a:pt x="276" y="183"/>
                </a:lnTo>
                <a:lnTo>
                  <a:pt x="277" y="180"/>
                </a:lnTo>
                <a:lnTo>
                  <a:pt x="278" y="180"/>
                </a:lnTo>
                <a:lnTo>
                  <a:pt x="279" y="183"/>
                </a:lnTo>
                <a:lnTo>
                  <a:pt x="279" y="184"/>
                </a:lnTo>
                <a:lnTo>
                  <a:pt x="280" y="196"/>
                </a:lnTo>
                <a:lnTo>
                  <a:pt x="281" y="197"/>
                </a:lnTo>
                <a:lnTo>
                  <a:pt x="282" y="210"/>
                </a:lnTo>
                <a:lnTo>
                  <a:pt x="282" y="212"/>
                </a:lnTo>
                <a:lnTo>
                  <a:pt x="283" y="220"/>
                </a:lnTo>
                <a:lnTo>
                  <a:pt x="284" y="223"/>
                </a:lnTo>
                <a:lnTo>
                  <a:pt x="285" y="228"/>
                </a:lnTo>
                <a:lnTo>
                  <a:pt x="285" y="229"/>
                </a:lnTo>
                <a:lnTo>
                  <a:pt x="286" y="235"/>
                </a:lnTo>
                <a:lnTo>
                  <a:pt x="286" y="236"/>
                </a:lnTo>
                <a:lnTo>
                  <a:pt x="287" y="238"/>
                </a:lnTo>
                <a:lnTo>
                  <a:pt x="287" y="237"/>
                </a:lnTo>
                <a:lnTo>
                  <a:pt x="287" y="237"/>
                </a:lnTo>
                <a:lnTo>
                  <a:pt x="289" y="241"/>
                </a:lnTo>
                <a:lnTo>
                  <a:pt x="289" y="240"/>
                </a:lnTo>
                <a:lnTo>
                  <a:pt x="290" y="243"/>
                </a:lnTo>
                <a:lnTo>
                  <a:pt x="290" y="242"/>
                </a:lnTo>
                <a:lnTo>
                  <a:pt x="291" y="243"/>
                </a:lnTo>
                <a:lnTo>
                  <a:pt x="291" y="245"/>
                </a:lnTo>
                <a:lnTo>
                  <a:pt x="292" y="244"/>
                </a:lnTo>
                <a:lnTo>
                  <a:pt x="292" y="245"/>
                </a:lnTo>
                <a:lnTo>
                  <a:pt x="293" y="244"/>
                </a:lnTo>
                <a:lnTo>
                  <a:pt x="293" y="246"/>
                </a:lnTo>
                <a:lnTo>
                  <a:pt x="294" y="246"/>
                </a:lnTo>
                <a:lnTo>
                  <a:pt x="294" y="245"/>
                </a:lnTo>
                <a:lnTo>
                  <a:pt x="294" y="246"/>
                </a:lnTo>
                <a:lnTo>
                  <a:pt x="295" y="246"/>
                </a:lnTo>
                <a:lnTo>
                  <a:pt x="295" y="248"/>
                </a:lnTo>
                <a:lnTo>
                  <a:pt x="295" y="247"/>
                </a:lnTo>
                <a:lnTo>
                  <a:pt x="296" y="250"/>
                </a:lnTo>
                <a:lnTo>
                  <a:pt x="296" y="250"/>
                </a:lnTo>
                <a:lnTo>
                  <a:pt x="297" y="250"/>
                </a:lnTo>
                <a:lnTo>
                  <a:pt x="298" y="253"/>
                </a:lnTo>
                <a:lnTo>
                  <a:pt x="298" y="252"/>
                </a:lnTo>
                <a:lnTo>
                  <a:pt x="299" y="255"/>
                </a:lnTo>
                <a:lnTo>
                  <a:pt x="299" y="257"/>
                </a:lnTo>
                <a:lnTo>
                  <a:pt x="300" y="260"/>
                </a:lnTo>
                <a:lnTo>
                  <a:pt x="301" y="261"/>
                </a:lnTo>
                <a:lnTo>
                  <a:pt x="302" y="266"/>
                </a:lnTo>
                <a:lnTo>
                  <a:pt x="302" y="266"/>
                </a:lnTo>
                <a:lnTo>
                  <a:pt x="302" y="267"/>
                </a:lnTo>
                <a:lnTo>
                  <a:pt x="303" y="261"/>
                </a:lnTo>
                <a:lnTo>
                  <a:pt x="304" y="258"/>
                </a:lnTo>
                <a:lnTo>
                  <a:pt x="305" y="210"/>
                </a:lnTo>
                <a:lnTo>
                  <a:pt x="305" y="195"/>
                </a:lnTo>
                <a:lnTo>
                  <a:pt x="306" y="101"/>
                </a:lnTo>
                <a:lnTo>
                  <a:pt x="306" y="83"/>
                </a:lnTo>
                <a:lnTo>
                  <a:pt x="308" y="25"/>
                </a:lnTo>
                <a:lnTo>
                  <a:pt x="308" y="21"/>
                </a:lnTo>
                <a:lnTo>
                  <a:pt x="308" y="21"/>
                </a:lnTo>
                <a:lnTo>
                  <a:pt x="309" y="34"/>
                </a:lnTo>
                <a:lnTo>
                  <a:pt x="309" y="42"/>
                </a:lnTo>
                <a:lnTo>
                  <a:pt x="310" y="88"/>
                </a:lnTo>
                <a:lnTo>
                  <a:pt x="311" y="96"/>
                </a:lnTo>
                <a:lnTo>
                  <a:pt x="312" y="127"/>
                </a:lnTo>
                <a:lnTo>
                  <a:pt x="312" y="133"/>
                </a:lnTo>
                <a:lnTo>
                  <a:pt x="313" y="154"/>
                </a:lnTo>
                <a:lnTo>
                  <a:pt x="314" y="156"/>
                </a:lnTo>
                <a:lnTo>
                  <a:pt x="314" y="161"/>
                </a:lnTo>
                <a:lnTo>
                  <a:pt x="315" y="161"/>
                </a:lnTo>
                <a:lnTo>
                  <a:pt x="315" y="161"/>
                </a:lnTo>
                <a:lnTo>
                  <a:pt x="316" y="156"/>
                </a:lnTo>
                <a:lnTo>
                  <a:pt x="317" y="156"/>
                </a:lnTo>
                <a:lnTo>
                  <a:pt x="317" y="154"/>
                </a:lnTo>
                <a:lnTo>
                  <a:pt x="318" y="157"/>
                </a:lnTo>
                <a:lnTo>
                  <a:pt x="318" y="157"/>
                </a:lnTo>
                <a:lnTo>
                  <a:pt x="319" y="175"/>
                </a:lnTo>
                <a:lnTo>
                  <a:pt x="319" y="177"/>
                </a:lnTo>
                <a:lnTo>
                  <a:pt x="320" y="192"/>
                </a:lnTo>
                <a:lnTo>
                  <a:pt x="320" y="192"/>
                </a:lnTo>
                <a:lnTo>
                  <a:pt x="321" y="193"/>
                </a:lnTo>
                <a:lnTo>
                  <a:pt x="321" y="195"/>
                </a:lnTo>
                <a:lnTo>
                  <a:pt x="322" y="194"/>
                </a:lnTo>
                <a:lnTo>
                  <a:pt x="322" y="193"/>
                </a:lnTo>
                <a:lnTo>
                  <a:pt x="323" y="190"/>
                </a:lnTo>
                <a:lnTo>
                  <a:pt x="323" y="188"/>
                </a:lnTo>
                <a:lnTo>
                  <a:pt x="324" y="185"/>
                </a:lnTo>
                <a:lnTo>
                  <a:pt x="325" y="185"/>
                </a:lnTo>
                <a:lnTo>
                  <a:pt x="325" y="185"/>
                </a:lnTo>
                <a:lnTo>
                  <a:pt x="326" y="189"/>
                </a:lnTo>
                <a:lnTo>
                  <a:pt x="327" y="189"/>
                </a:lnTo>
                <a:lnTo>
                  <a:pt x="328" y="199"/>
                </a:lnTo>
                <a:lnTo>
                  <a:pt x="328" y="203"/>
                </a:lnTo>
                <a:lnTo>
                  <a:pt x="329" y="216"/>
                </a:lnTo>
                <a:lnTo>
                  <a:pt x="329" y="217"/>
                </a:lnTo>
                <a:lnTo>
                  <a:pt x="330" y="227"/>
                </a:lnTo>
                <a:lnTo>
                  <a:pt x="331" y="229"/>
                </a:lnTo>
                <a:lnTo>
                  <a:pt x="332" y="234"/>
                </a:lnTo>
                <a:lnTo>
                  <a:pt x="332" y="237"/>
                </a:lnTo>
                <a:lnTo>
                  <a:pt x="333" y="242"/>
                </a:lnTo>
                <a:lnTo>
                  <a:pt x="334" y="242"/>
                </a:lnTo>
                <a:lnTo>
                  <a:pt x="335" y="244"/>
                </a:lnTo>
                <a:lnTo>
                  <a:pt x="335" y="246"/>
                </a:lnTo>
                <a:lnTo>
                  <a:pt x="336" y="248"/>
                </a:lnTo>
                <a:lnTo>
                  <a:pt x="336" y="247"/>
                </a:lnTo>
                <a:lnTo>
                  <a:pt x="337" y="246"/>
                </a:lnTo>
                <a:lnTo>
                  <a:pt x="337" y="250"/>
                </a:lnTo>
                <a:lnTo>
                  <a:pt x="338" y="250"/>
                </a:lnTo>
                <a:lnTo>
                  <a:pt x="338" y="250"/>
                </a:lnTo>
                <a:lnTo>
                  <a:pt x="338" y="250"/>
                </a:lnTo>
                <a:lnTo>
                  <a:pt x="338" y="252"/>
                </a:lnTo>
                <a:lnTo>
                  <a:pt x="339" y="252"/>
                </a:lnTo>
                <a:lnTo>
                  <a:pt x="339" y="251"/>
                </a:lnTo>
                <a:lnTo>
                  <a:pt x="339" y="251"/>
                </a:lnTo>
                <a:lnTo>
                  <a:pt x="341" y="252"/>
                </a:lnTo>
                <a:lnTo>
                  <a:pt x="341" y="253"/>
                </a:lnTo>
                <a:lnTo>
                  <a:pt x="342" y="252"/>
                </a:lnTo>
                <a:lnTo>
                  <a:pt x="342" y="255"/>
                </a:lnTo>
                <a:lnTo>
                  <a:pt x="342" y="255"/>
                </a:lnTo>
                <a:lnTo>
                  <a:pt x="343" y="254"/>
                </a:lnTo>
                <a:lnTo>
                  <a:pt x="343" y="256"/>
                </a:lnTo>
                <a:lnTo>
                  <a:pt x="344" y="256"/>
                </a:lnTo>
                <a:lnTo>
                  <a:pt x="345" y="260"/>
                </a:lnTo>
                <a:lnTo>
                  <a:pt x="345" y="259"/>
                </a:lnTo>
                <a:lnTo>
                  <a:pt x="345" y="261"/>
                </a:lnTo>
                <a:lnTo>
                  <a:pt x="346" y="260"/>
                </a:lnTo>
                <a:lnTo>
                  <a:pt x="346" y="264"/>
                </a:lnTo>
                <a:lnTo>
                  <a:pt x="347" y="264"/>
                </a:lnTo>
                <a:lnTo>
                  <a:pt x="347" y="269"/>
                </a:lnTo>
                <a:lnTo>
                  <a:pt x="348" y="268"/>
                </a:lnTo>
                <a:lnTo>
                  <a:pt x="348" y="269"/>
                </a:lnTo>
                <a:lnTo>
                  <a:pt x="349" y="272"/>
                </a:lnTo>
                <a:lnTo>
                  <a:pt x="349" y="272"/>
                </a:lnTo>
                <a:lnTo>
                  <a:pt x="350" y="273"/>
                </a:lnTo>
                <a:lnTo>
                  <a:pt x="351" y="258"/>
                </a:lnTo>
                <a:lnTo>
                  <a:pt x="351" y="251"/>
                </a:lnTo>
                <a:lnTo>
                  <a:pt x="352" y="182"/>
                </a:lnTo>
                <a:lnTo>
                  <a:pt x="352" y="163"/>
                </a:lnTo>
                <a:lnTo>
                  <a:pt x="353" y="72"/>
                </a:lnTo>
                <a:lnTo>
                  <a:pt x="354" y="58"/>
                </a:lnTo>
                <a:lnTo>
                  <a:pt x="355" y="21"/>
                </a:lnTo>
                <a:lnTo>
                  <a:pt x="355" y="22"/>
                </a:lnTo>
                <a:lnTo>
                  <a:pt x="356" y="48"/>
                </a:lnTo>
                <a:lnTo>
                  <a:pt x="357" y="55"/>
                </a:lnTo>
                <a:lnTo>
                  <a:pt x="358" y="100"/>
                </a:lnTo>
                <a:lnTo>
                  <a:pt x="358" y="108"/>
                </a:lnTo>
                <a:lnTo>
                  <a:pt x="359" y="134"/>
                </a:lnTo>
                <a:lnTo>
                  <a:pt x="359" y="138"/>
                </a:lnTo>
                <a:lnTo>
                  <a:pt x="361" y="154"/>
                </a:lnTo>
                <a:lnTo>
                  <a:pt x="361" y="156"/>
                </a:lnTo>
                <a:lnTo>
                  <a:pt x="361" y="155"/>
                </a:lnTo>
                <a:lnTo>
                  <a:pt x="361" y="158"/>
                </a:lnTo>
                <a:lnTo>
                  <a:pt x="362" y="157"/>
                </a:lnTo>
                <a:lnTo>
                  <a:pt x="362" y="155"/>
                </a:lnTo>
                <a:lnTo>
                  <a:pt x="363" y="152"/>
                </a:lnTo>
                <a:lnTo>
                  <a:pt x="364" y="151"/>
                </a:lnTo>
                <a:lnTo>
                  <a:pt x="364" y="149"/>
                </a:lnTo>
                <a:lnTo>
                  <a:pt x="365" y="152"/>
                </a:lnTo>
                <a:lnTo>
                  <a:pt x="365" y="156"/>
                </a:lnTo>
                <a:lnTo>
                  <a:pt x="366" y="176"/>
                </a:lnTo>
                <a:lnTo>
                  <a:pt x="367" y="178"/>
                </a:lnTo>
                <a:lnTo>
                  <a:pt x="368" y="191"/>
                </a:lnTo>
                <a:lnTo>
                  <a:pt x="368" y="193"/>
                </a:lnTo>
                <a:lnTo>
                  <a:pt x="369" y="195"/>
                </a:lnTo>
                <a:lnTo>
                  <a:pt x="369" y="194"/>
                </a:lnTo>
                <a:lnTo>
                  <a:pt x="370" y="195"/>
                </a:lnTo>
                <a:lnTo>
                  <a:pt x="371" y="190"/>
                </a:lnTo>
                <a:lnTo>
                  <a:pt x="371" y="190"/>
                </a:lnTo>
                <a:lnTo>
                  <a:pt x="371" y="190"/>
                </a:lnTo>
                <a:lnTo>
                  <a:pt x="371" y="191"/>
                </a:lnTo>
                <a:lnTo>
                  <a:pt x="372" y="188"/>
                </a:lnTo>
                <a:lnTo>
                  <a:pt x="372" y="189"/>
                </a:lnTo>
                <a:lnTo>
                  <a:pt x="374" y="192"/>
                </a:lnTo>
                <a:lnTo>
                  <a:pt x="374" y="195"/>
                </a:lnTo>
                <a:lnTo>
                  <a:pt x="375" y="205"/>
                </a:lnTo>
                <a:lnTo>
                  <a:pt x="375" y="209"/>
                </a:lnTo>
                <a:lnTo>
                  <a:pt x="376" y="218"/>
                </a:lnTo>
                <a:lnTo>
                  <a:pt x="377" y="222"/>
                </a:lnTo>
                <a:lnTo>
                  <a:pt x="378" y="229"/>
                </a:lnTo>
                <a:lnTo>
                  <a:pt x="378" y="231"/>
                </a:lnTo>
                <a:lnTo>
                  <a:pt x="379" y="237"/>
                </a:lnTo>
                <a:lnTo>
                  <a:pt x="380" y="239"/>
                </a:lnTo>
                <a:lnTo>
                  <a:pt x="381" y="243"/>
                </a:lnTo>
                <a:lnTo>
                  <a:pt x="381" y="244"/>
                </a:lnTo>
                <a:lnTo>
                  <a:pt x="381" y="244"/>
                </a:lnTo>
                <a:lnTo>
                  <a:pt x="382" y="247"/>
                </a:lnTo>
                <a:lnTo>
                  <a:pt x="382" y="247"/>
                </a:lnTo>
                <a:lnTo>
                  <a:pt x="384" y="249"/>
                </a:lnTo>
                <a:lnTo>
                  <a:pt x="384" y="250"/>
                </a:lnTo>
                <a:lnTo>
                  <a:pt x="385" y="252"/>
                </a:lnTo>
                <a:lnTo>
                  <a:pt x="385" y="251"/>
                </a:lnTo>
                <a:lnTo>
                  <a:pt x="385" y="251"/>
                </a:lnTo>
                <a:lnTo>
                  <a:pt x="386" y="254"/>
                </a:lnTo>
                <a:lnTo>
                  <a:pt x="387" y="254"/>
                </a:lnTo>
                <a:lnTo>
                  <a:pt x="387" y="254"/>
                </a:lnTo>
                <a:lnTo>
                  <a:pt x="388" y="255"/>
                </a:lnTo>
                <a:lnTo>
                  <a:pt x="388" y="255"/>
                </a:lnTo>
                <a:lnTo>
                  <a:pt x="388" y="254"/>
                </a:lnTo>
                <a:lnTo>
                  <a:pt x="389" y="257"/>
                </a:lnTo>
                <a:lnTo>
                  <a:pt x="390" y="257"/>
                </a:lnTo>
                <a:lnTo>
                  <a:pt x="391" y="259"/>
                </a:lnTo>
                <a:lnTo>
                  <a:pt x="391" y="259"/>
                </a:lnTo>
                <a:lnTo>
                  <a:pt x="391" y="259"/>
                </a:lnTo>
                <a:lnTo>
                  <a:pt x="392" y="262"/>
                </a:lnTo>
                <a:lnTo>
                  <a:pt x="392" y="262"/>
                </a:lnTo>
                <a:lnTo>
                  <a:pt x="393" y="263"/>
                </a:lnTo>
                <a:lnTo>
                  <a:pt x="394" y="267"/>
                </a:lnTo>
                <a:lnTo>
                  <a:pt x="394" y="266"/>
                </a:lnTo>
                <a:lnTo>
                  <a:pt x="394" y="267"/>
                </a:lnTo>
                <a:lnTo>
                  <a:pt x="395" y="270"/>
                </a:lnTo>
                <a:lnTo>
                  <a:pt x="395" y="272"/>
                </a:lnTo>
                <a:lnTo>
                  <a:pt x="396" y="276"/>
                </a:lnTo>
                <a:lnTo>
                  <a:pt x="396" y="276"/>
                </a:lnTo>
                <a:lnTo>
                  <a:pt x="397" y="275"/>
                </a:lnTo>
                <a:lnTo>
                  <a:pt x="397" y="276"/>
                </a:lnTo>
                <a:lnTo>
                  <a:pt x="398" y="270"/>
                </a:lnTo>
                <a:lnTo>
                  <a:pt x="398" y="266"/>
                </a:lnTo>
                <a:lnTo>
                  <a:pt x="399" y="214"/>
                </a:lnTo>
                <a:lnTo>
                  <a:pt x="400" y="198"/>
                </a:lnTo>
                <a:lnTo>
                  <a:pt x="401" y="102"/>
                </a:lnTo>
                <a:lnTo>
                  <a:pt x="401" y="85"/>
                </a:lnTo>
                <a:lnTo>
                  <a:pt x="402" y="31"/>
                </a:lnTo>
                <a:lnTo>
                  <a:pt x="403" y="27"/>
                </a:lnTo>
                <a:lnTo>
                  <a:pt x="403" y="24"/>
                </a:lnTo>
                <a:lnTo>
                  <a:pt x="404" y="37"/>
                </a:lnTo>
                <a:lnTo>
                  <a:pt x="404" y="45"/>
                </a:lnTo>
                <a:lnTo>
                  <a:pt x="405" y="88"/>
                </a:lnTo>
                <a:lnTo>
                  <a:pt x="405" y="96"/>
                </a:lnTo>
                <a:lnTo>
                  <a:pt x="407" y="132"/>
                </a:lnTo>
                <a:lnTo>
                  <a:pt x="407" y="136"/>
                </a:lnTo>
                <a:lnTo>
                  <a:pt x="408" y="152"/>
                </a:lnTo>
                <a:lnTo>
                  <a:pt x="408" y="155"/>
                </a:lnTo>
                <a:lnTo>
                  <a:pt x="409" y="160"/>
                </a:lnTo>
                <a:lnTo>
                  <a:pt x="409" y="159"/>
                </a:lnTo>
                <a:lnTo>
                  <a:pt x="410" y="157"/>
                </a:lnTo>
                <a:lnTo>
                  <a:pt x="410" y="158"/>
                </a:lnTo>
                <a:lnTo>
                  <a:pt x="411" y="155"/>
                </a:lnTo>
                <a:lnTo>
                  <a:pt x="411" y="154"/>
                </a:lnTo>
                <a:lnTo>
                  <a:pt x="412" y="151"/>
                </a:lnTo>
                <a:lnTo>
                  <a:pt x="412" y="152"/>
                </a:lnTo>
                <a:lnTo>
                  <a:pt x="413" y="155"/>
                </a:lnTo>
                <a:lnTo>
                  <a:pt x="414" y="173"/>
                </a:lnTo>
                <a:lnTo>
                  <a:pt x="414" y="177"/>
                </a:lnTo>
                <a:lnTo>
                  <a:pt x="415" y="192"/>
                </a:lnTo>
                <a:lnTo>
                  <a:pt x="415" y="193"/>
                </a:lnTo>
                <a:lnTo>
                  <a:pt x="417" y="196"/>
                </a:lnTo>
                <a:lnTo>
                  <a:pt x="417" y="195"/>
                </a:lnTo>
                <a:lnTo>
                  <a:pt x="417" y="196"/>
                </a:lnTo>
                <a:lnTo>
                  <a:pt x="418" y="192"/>
                </a:lnTo>
                <a:lnTo>
                  <a:pt x="418" y="191"/>
                </a:lnTo>
                <a:lnTo>
                  <a:pt x="419" y="191"/>
                </a:lnTo>
                <a:lnTo>
                  <a:pt x="419" y="189"/>
                </a:lnTo>
                <a:lnTo>
                  <a:pt x="419" y="189"/>
                </a:lnTo>
                <a:lnTo>
                  <a:pt x="420" y="188"/>
                </a:lnTo>
                <a:lnTo>
                  <a:pt x="421" y="192"/>
                </a:lnTo>
                <a:lnTo>
                  <a:pt x="421" y="192"/>
                </a:lnTo>
                <a:lnTo>
                  <a:pt x="422" y="203"/>
                </a:lnTo>
                <a:lnTo>
                  <a:pt x="423" y="204"/>
                </a:lnTo>
                <a:lnTo>
                  <a:pt x="424" y="217"/>
                </a:lnTo>
                <a:lnTo>
                  <a:pt x="424" y="219"/>
                </a:lnTo>
                <a:lnTo>
                  <a:pt x="425" y="229"/>
                </a:lnTo>
                <a:lnTo>
                  <a:pt x="426" y="230"/>
                </a:lnTo>
                <a:lnTo>
                  <a:pt x="427" y="237"/>
                </a:lnTo>
                <a:lnTo>
                  <a:pt x="427" y="237"/>
                </a:lnTo>
                <a:lnTo>
                  <a:pt x="428" y="243"/>
                </a:lnTo>
                <a:lnTo>
                  <a:pt x="428" y="244"/>
                </a:lnTo>
                <a:lnTo>
                  <a:pt x="429" y="244"/>
                </a:lnTo>
                <a:lnTo>
                  <a:pt x="429" y="247"/>
                </a:lnTo>
                <a:lnTo>
                  <a:pt x="429" y="247"/>
                </a:lnTo>
                <a:lnTo>
                  <a:pt x="430" y="247"/>
                </a:lnTo>
                <a:lnTo>
                  <a:pt x="430" y="251"/>
                </a:lnTo>
                <a:lnTo>
                  <a:pt x="431" y="251"/>
                </a:lnTo>
                <a:lnTo>
                  <a:pt x="431" y="250"/>
                </a:lnTo>
                <a:lnTo>
                  <a:pt x="431" y="249"/>
                </a:lnTo>
                <a:lnTo>
                  <a:pt x="432" y="252"/>
                </a:lnTo>
                <a:lnTo>
                  <a:pt x="432" y="251"/>
                </a:lnTo>
                <a:lnTo>
                  <a:pt x="433" y="253"/>
                </a:lnTo>
                <a:lnTo>
                  <a:pt x="434" y="256"/>
                </a:lnTo>
                <a:lnTo>
                  <a:pt x="434" y="255"/>
                </a:lnTo>
                <a:lnTo>
                  <a:pt x="434" y="255"/>
                </a:lnTo>
                <a:lnTo>
                  <a:pt x="435" y="256"/>
                </a:lnTo>
                <a:lnTo>
                  <a:pt x="435" y="256"/>
                </a:lnTo>
                <a:lnTo>
                  <a:pt x="436" y="256"/>
                </a:lnTo>
                <a:lnTo>
                  <a:pt x="437" y="258"/>
                </a:lnTo>
                <a:lnTo>
                  <a:pt x="437" y="257"/>
                </a:lnTo>
                <a:lnTo>
                  <a:pt x="437" y="259"/>
                </a:lnTo>
                <a:lnTo>
                  <a:pt x="438" y="259"/>
                </a:lnTo>
                <a:lnTo>
                  <a:pt x="438" y="260"/>
                </a:lnTo>
                <a:lnTo>
                  <a:pt x="439" y="264"/>
                </a:lnTo>
                <a:lnTo>
                  <a:pt x="440" y="264"/>
                </a:lnTo>
                <a:lnTo>
                  <a:pt x="441" y="265"/>
                </a:lnTo>
                <a:lnTo>
                  <a:pt x="441" y="265"/>
                </a:lnTo>
                <a:lnTo>
                  <a:pt x="441" y="268"/>
                </a:lnTo>
                <a:lnTo>
                  <a:pt x="442" y="272"/>
                </a:lnTo>
                <a:lnTo>
                  <a:pt x="442" y="271"/>
                </a:lnTo>
                <a:lnTo>
                  <a:pt x="443" y="272"/>
                </a:lnTo>
                <a:lnTo>
                  <a:pt x="444" y="276"/>
                </a:lnTo>
                <a:lnTo>
                  <a:pt x="444" y="277"/>
                </a:lnTo>
                <a:lnTo>
                  <a:pt x="445" y="278"/>
                </a:lnTo>
                <a:lnTo>
                  <a:pt x="445" y="277"/>
                </a:lnTo>
                <a:lnTo>
                  <a:pt x="446" y="276"/>
                </a:lnTo>
                <a:lnTo>
                  <a:pt x="447" y="248"/>
                </a:lnTo>
                <a:lnTo>
                  <a:pt x="447" y="235"/>
                </a:lnTo>
                <a:lnTo>
                  <a:pt x="448" y="149"/>
                </a:lnTo>
                <a:lnTo>
                  <a:pt x="448" y="129"/>
                </a:lnTo>
                <a:lnTo>
                  <a:pt x="450" y="49"/>
                </a:lnTo>
                <a:lnTo>
                  <a:pt x="450" y="40"/>
                </a:lnTo>
                <a:lnTo>
                  <a:pt x="451" y="27"/>
                </a:lnTo>
                <a:lnTo>
                  <a:pt x="451" y="30"/>
                </a:lnTo>
                <a:lnTo>
                  <a:pt x="451" y="36"/>
                </a:lnTo>
                <a:lnTo>
                  <a:pt x="452" y="76"/>
                </a:lnTo>
                <a:lnTo>
                  <a:pt x="453" y="84"/>
                </a:lnTo>
                <a:lnTo>
                  <a:pt x="454" y="126"/>
                </a:lnTo>
                <a:lnTo>
                  <a:pt x="454" y="132"/>
                </a:lnTo>
                <a:lnTo>
                  <a:pt x="455" y="151"/>
                </a:lnTo>
                <a:lnTo>
                  <a:pt x="455" y="156"/>
                </a:lnTo>
                <a:lnTo>
                  <a:pt x="457" y="164"/>
                </a:lnTo>
                <a:lnTo>
                  <a:pt x="457" y="167"/>
                </a:lnTo>
                <a:lnTo>
                  <a:pt x="458" y="162"/>
                </a:lnTo>
                <a:lnTo>
                  <a:pt x="458" y="163"/>
                </a:lnTo>
                <a:lnTo>
                  <a:pt x="460" y="160"/>
                </a:lnTo>
                <a:lnTo>
                  <a:pt x="460" y="160"/>
                </a:lnTo>
                <a:lnTo>
                  <a:pt x="460" y="159"/>
                </a:lnTo>
                <a:lnTo>
                  <a:pt x="461" y="169"/>
                </a:lnTo>
                <a:lnTo>
                  <a:pt x="461" y="173"/>
                </a:lnTo>
                <a:lnTo>
                  <a:pt x="462" y="189"/>
                </a:lnTo>
                <a:lnTo>
                  <a:pt x="463" y="194"/>
                </a:lnTo>
                <a:lnTo>
                  <a:pt x="464" y="200"/>
                </a:lnTo>
                <a:lnTo>
                  <a:pt x="464" y="199"/>
                </a:lnTo>
                <a:lnTo>
                  <a:pt x="465" y="200"/>
                </a:lnTo>
                <a:lnTo>
                  <a:pt x="465" y="199"/>
                </a:lnTo>
                <a:lnTo>
                  <a:pt x="466" y="197"/>
                </a:lnTo>
                <a:lnTo>
                  <a:pt x="467" y="193"/>
                </a:lnTo>
                <a:lnTo>
                  <a:pt x="467" y="193"/>
                </a:lnTo>
                <a:lnTo>
                  <a:pt x="467" y="192"/>
                </a:lnTo>
                <a:lnTo>
                  <a:pt x="468" y="192"/>
                </a:lnTo>
                <a:lnTo>
                  <a:pt x="469" y="193"/>
                </a:lnTo>
                <a:lnTo>
                  <a:pt x="470" y="200"/>
                </a:lnTo>
                <a:lnTo>
                  <a:pt x="470" y="203"/>
                </a:lnTo>
                <a:lnTo>
                  <a:pt x="471" y="214"/>
                </a:lnTo>
                <a:lnTo>
                  <a:pt x="471" y="216"/>
                </a:lnTo>
                <a:lnTo>
                  <a:pt x="472" y="226"/>
                </a:lnTo>
                <a:lnTo>
                  <a:pt x="473" y="228"/>
                </a:lnTo>
                <a:lnTo>
                  <a:pt x="474" y="236"/>
                </a:lnTo>
                <a:lnTo>
                  <a:pt x="474" y="237"/>
                </a:lnTo>
                <a:lnTo>
                  <a:pt x="475" y="244"/>
                </a:lnTo>
                <a:lnTo>
                  <a:pt x="475" y="244"/>
                </a:lnTo>
                <a:lnTo>
                  <a:pt x="476" y="246"/>
                </a:lnTo>
                <a:lnTo>
                  <a:pt x="477" y="250"/>
                </a:lnTo>
                <a:lnTo>
                  <a:pt x="477" y="250"/>
                </a:lnTo>
                <a:lnTo>
                  <a:pt x="478" y="253"/>
                </a:lnTo>
                <a:lnTo>
                  <a:pt x="479" y="254"/>
                </a:lnTo>
                <a:lnTo>
                  <a:pt x="479" y="254"/>
                </a:lnTo>
                <a:lnTo>
                  <a:pt x="480" y="255"/>
                </a:lnTo>
                <a:lnTo>
                  <a:pt x="480" y="256"/>
                </a:lnTo>
                <a:lnTo>
                  <a:pt x="481" y="258"/>
                </a:lnTo>
                <a:lnTo>
                  <a:pt x="481" y="258"/>
                </a:lnTo>
                <a:lnTo>
                  <a:pt x="481" y="258"/>
                </a:lnTo>
                <a:lnTo>
                  <a:pt x="482" y="260"/>
                </a:lnTo>
                <a:lnTo>
                  <a:pt x="483" y="259"/>
                </a:lnTo>
                <a:lnTo>
                  <a:pt x="483" y="259"/>
                </a:lnTo>
                <a:lnTo>
                  <a:pt x="483" y="261"/>
                </a:lnTo>
                <a:lnTo>
                  <a:pt x="484" y="260"/>
                </a:lnTo>
                <a:lnTo>
                  <a:pt x="484" y="260"/>
                </a:lnTo>
                <a:lnTo>
                  <a:pt x="485" y="263"/>
                </a:lnTo>
                <a:lnTo>
                  <a:pt x="485" y="262"/>
                </a:lnTo>
                <a:lnTo>
                  <a:pt x="486" y="263"/>
                </a:lnTo>
                <a:lnTo>
                  <a:pt x="486" y="262"/>
                </a:lnTo>
                <a:lnTo>
                  <a:pt x="487" y="264"/>
                </a:lnTo>
                <a:lnTo>
                  <a:pt x="487" y="264"/>
                </a:lnTo>
                <a:lnTo>
                  <a:pt x="487" y="264"/>
                </a:lnTo>
                <a:lnTo>
                  <a:pt x="488" y="267"/>
                </a:lnTo>
                <a:lnTo>
                  <a:pt x="489" y="268"/>
                </a:lnTo>
                <a:lnTo>
                  <a:pt x="490" y="270"/>
                </a:lnTo>
                <a:lnTo>
                  <a:pt x="490" y="273"/>
                </a:lnTo>
                <a:lnTo>
                  <a:pt x="490" y="272"/>
                </a:lnTo>
                <a:lnTo>
                  <a:pt x="491" y="274"/>
                </a:lnTo>
                <a:lnTo>
                  <a:pt x="491" y="276"/>
                </a:lnTo>
                <a:lnTo>
                  <a:pt x="492" y="280"/>
                </a:lnTo>
                <a:lnTo>
                  <a:pt x="493" y="279"/>
                </a:lnTo>
                <a:lnTo>
                  <a:pt x="493" y="280"/>
                </a:lnTo>
                <a:lnTo>
                  <a:pt x="494" y="272"/>
                </a:lnTo>
                <a:lnTo>
                  <a:pt x="494" y="266"/>
                </a:lnTo>
                <a:lnTo>
                  <a:pt x="495" y="209"/>
                </a:lnTo>
                <a:lnTo>
                  <a:pt x="496" y="191"/>
                </a:lnTo>
                <a:lnTo>
                  <a:pt x="497" y="99"/>
                </a:lnTo>
                <a:lnTo>
                  <a:pt x="497" y="81"/>
                </a:lnTo>
                <a:lnTo>
                  <a:pt x="498" y="33"/>
                </a:lnTo>
                <a:lnTo>
                  <a:pt x="499" y="33"/>
                </a:lnTo>
                <a:lnTo>
                  <a:pt x="499" y="32"/>
                </a:lnTo>
                <a:lnTo>
                  <a:pt x="500" y="50"/>
                </a:lnTo>
                <a:lnTo>
                  <a:pt x="500" y="59"/>
                </a:lnTo>
                <a:lnTo>
                  <a:pt x="501" y="106"/>
                </a:lnTo>
                <a:lnTo>
                  <a:pt x="502" y="115"/>
                </a:lnTo>
                <a:lnTo>
                  <a:pt x="503" y="150"/>
                </a:lnTo>
                <a:lnTo>
                  <a:pt x="503" y="155"/>
                </a:lnTo>
                <a:lnTo>
                  <a:pt x="504" y="170"/>
                </a:lnTo>
                <a:lnTo>
                  <a:pt x="504" y="171"/>
                </a:lnTo>
                <a:lnTo>
                  <a:pt x="505" y="177"/>
                </a:lnTo>
                <a:lnTo>
                  <a:pt x="505" y="176"/>
                </a:lnTo>
                <a:lnTo>
                  <a:pt x="506" y="176"/>
                </a:lnTo>
                <a:lnTo>
                  <a:pt x="507" y="171"/>
                </a:lnTo>
                <a:lnTo>
                  <a:pt x="507" y="171"/>
                </a:lnTo>
                <a:lnTo>
                  <a:pt x="508" y="170"/>
                </a:lnTo>
                <a:lnTo>
                  <a:pt x="508" y="174"/>
                </a:lnTo>
                <a:lnTo>
                  <a:pt x="509" y="174"/>
                </a:lnTo>
                <a:lnTo>
                  <a:pt x="510" y="191"/>
                </a:lnTo>
                <a:lnTo>
                  <a:pt x="510" y="194"/>
                </a:lnTo>
                <a:lnTo>
                  <a:pt x="511" y="203"/>
                </a:lnTo>
                <a:lnTo>
                  <a:pt x="512" y="204"/>
                </a:lnTo>
                <a:lnTo>
                  <a:pt x="512" y="205"/>
                </a:lnTo>
                <a:lnTo>
                  <a:pt x="513" y="203"/>
                </a:lnTo>
                <a:lnTo>
                  <a:pt x="513" y="203"/>
                </a:lnTo>
                <a:lnTo>
                  <a:pt x="513" y="202"/>
                </a:lnTo>
                <a:lnTo>
                  <a:pt x="514" y="195"/>
                </a:lnTo>
                <a:lnTo>
                  <a:pt x="514" y="194"/>
                </a:lnTo>
                <a:lnTo>
                  <a:pt x="515" y="192"/>
                </a:lnTo>
                <a:lnTo>
                  <a:pt x="516" y="194"/>
                </a:lnTo>
                <a:lnTo>
                  <a:pt x="516" y="191"/>
                </a:lnTo>
                <a:lnTo>
                  <a:pt x="516" y="191"/>
                </a:lnTo>
                <a:lnTo>
                  <a:pt x="517" y="196"/>
                </a:lnTo>
                <a:lnTo>
                  <a:pt x="517" y="197"/>
                </a:lnTo>
                <a:lnTo>
                  <a:pt x="518" y="209"/>
                </a:lnTo>
                <a:lnTo>
                  <a:pt x="519" y="212"/>
                </a:lnTo>
                <a:lnTo>
                  <a:pt x="520" y="223"/>
                </a:lnTo>
                <a:lnTo>
                  <a:pt x="520" y="226"/>
                </a:lnTo>
                <a:lnTo>
                  <a:pt x="521" y="235"/>
                </a:lnTo>
                <a:lnTo>
                  <a:pt x="522" y="237"/>
                </a:lnTo>
                <a:lnTo>
                  <a:pt x="523" y="244"/>
                </a:lnTo>
                <a:lnTo>
                  <a:pt x="523" y="245"/>
                </a:lnTo>
                <a:lnTo>
                  <a:pt x="524" y="250"/>
                </a:lnTo>
                <a:lnTo>
                  <a:pt x="524" y="250"/>
                </a:lnTo>
                <a:lnTo>
                  <a:pt x="524" y="251"/>
                </a:lnTo>
                <a:lnTo>
                  <a:pt x="526" y="254"/>
                </a:lnTo>
                <a:lnTo>
                  <a:pt x="526" y="255"/>
                </a:lnTo>
                <a:lnTo>
                  <a:pt x="526" y="257"/>
                </a:lnTo>
                <a:lnTo>
                  <a:pt x="527" y="257"/>
                </a:lnTo>
                <a:lnTo>
                  <a:pt x="527" y="257"/>
                </a:lnTo>
                <a:lnTo>
                  <a:pt x="527" y="257"/>
                </a:lnTo>
                <a:lnTo>
                  <a:pt x="528" y="260"/>
                </a:lnTo>
                <a:lnTo>
                  <a:pt x="528" y="260"/>
                </a:lnTo>
                <a:lnTo>
                  <a:pt x="529" y="260"/>
                </a:lnTo>
                <a:lnTo>
                  <a:pt x="529" y="259"/>
                </a:lnTo>
                <a:lnTo>
                  <a:pt x="530" y="261"/>
                </a:lnTo>
                <a:lnTo>
                  <a:pt x="530" y="260"/>
                </a:lnTo>
                <a:lnTo>
                  <a:pt x="530" y="261"/>
                </a:lnTo>
                <a:lnTo>
                  <a:pt x="531" y="260"/>
                </a:lnTo>
                <a:lnTo>
                  <a:pt x="531" y="261"/>
                </a:lnTo>
                <a:lnTo>
                  <a:pt x="532" y="261"/>
                </a:lnTo>
                <a:lnTo>
                  <a:pt x="532" y="263"/>
                </a:lnTo>
                <a:lnTo>
                  <a:pt x="533" y="263"/>
                </a:lnTo>
                <a:lnTo>
                  <a:pt x="533" y="263"/>
                </a:lnTo>
                <a:lnTo>
                  <a:pt x="533" y="262"/>
                </a:lnTo>
                <a:lnTo>
                  <a:pt x="534" y="264"/>
                </a:lnTo>
                <a:lnTo>
                  <a:pt x="534" y="264"/>
                </a:lnTo>
                <a:lnTo>
                  <a:pt x="535" y="265"/>
                </a:lnTo>
                <a:lnTo>
                  <a:pt x="536" y="268"/>
                </a:lnTo>
                <a:lnTo>
                  <a:pt x="536" y="269"/>
                </a:lnTo>
                <a:lnTo>
                  <a:pt x="537" y="272"/>
                </a:lnTo>
                <a:lnTo>
                  <a:pt x="537" y="272"/>
                </a:lnTo>
                <a:lnTo>
                  <a:pt x="538" y="277"/>
                </a:lnTo>
                <a:lnTo>
                  <a:pt x="539" y="277"/>
                </a:lnTo>
                <a:lnTo>
                  <a:pt x="540" y="278"/>
                </a:lnTo>
                <a:lnTo>
                  <a:pt x="540" y="276"/>
                </a:lnTo>
                <a:lnTo>
                  <a:pt x="540" y="273"/>
                </a:lnTo>
                <a:lnTo>
                  <a:pt x="541" y="239"/>
                </a:lnTo>
                <a:lnTo>
                  <a:pt x="542" y="225"/>
                </a:lnTo>
                <a:lnTo>
                  <a:pt x="543" y="133"/>
                </a:lnTo>
                <a:lnTo>
                  <a:pt x="543" y="114"/>
                </a:lnTo>
                <a:lnTo>
                  <a:pt x="544" y="41"/>
                </a:lnTo>
                <a:lnTo>
                  <a:pt x="545" y="33"/>
                </a:lnTo>
                <a:lnTo>
                  <a:pt x="545" y="25"/>
                </a:lnTo>
                <a:lnTo>
                  <a:pt x="546" y="31"/>
                </a:lnTo>
                <a:lnTo>
                  <a:pt x="546" y="36"/>
                </a:lnTo>
                <a:lnTo>
                  <a:pt x="547" y="77"/>
                </a:lnTo>
                <a:lnTo>
                  <a:pt x="547" y="86"/>
                </a:lnTo>
                <a:lnTo>
                  <a:pt x="548" y="126"/>
                </a:lnTo>
                <a:lnTo>
                  <a:pt x="549" y="134"/>
                </a:lnTo>
                <a:lnTo>
                  <a:pt x="550" y="156"/>
                </a:lnTo>
                <a:lnTo>
                  <a:pt x="550" y="158"/>
                </a:lnTo>
                <a:lnTo>
                  <a:pt x="551" y="164"/>
                </a:lnTo>
                <a:lnTo>
                  <a:pt x="552" y="165"/>
                </a:lnTo>
                <a:lnTo>
                  <a:pt x="553" y="161"/>
                </a:lnTo>
                <a:lnTo>
                  <a:pt x="553" y="160"/>
                </a:lnTo>
                <a:lnTo>
                  <a:pt x="554" y="156"/>
                </a:lnTo>
                <a:lnTo>
                  <a:pt x="555" y="156"/>
                </a:lnTo>
                <a:lnTo>
                  <a:pt x="556" y="168"/>
                </a:lnTo>
                <a:lnTo>
                  <a:pt x="556" y="173"/>
                </a:lnTo>
                <a:lnTo>
                  <a:pt x="557" y="190"/>
                </a:lnTo>
                <a:lnTo>
                  <a:pt x="557" y="194"/>
                </a:lnTo>
                <a:lnTo>
                  <a:pt x="559" y="200"/>
                </a:lnTo>
                <a:lnTo>
                  <a:pt x="559" y="199"/>
                </a:lnTo>
                <a:lnTo>
                  <a:pt x="559" y="198"/>
                </a:lnTo>
                <a:lnTo>
                  <a:pt x="559" y="199"/>
                </a:lnTo>
                <a:lnTo>
                  <a:pt x="560" y="197"/>
                </a:lnTo>
                <a:lnTo>
                  <a:pt x="560" y="196"/>
                </a:lnTo>
                <a:lnTo>
                  <a:pt x="561" y="192"/>
                </a:lnTo>
                <a:lnTo>
                  <a:pt x="562" y="191"/>
                </a:lnTo>
                <a:lnTo>
                  <a:pt x="562" y="190"/>
                </a:lnTo>
                <a:lnTo>
                  <a:pt x="562" y="192"/>
                </a:lnTo>
                <a:lnTo>
                  <a:pt x="563" y="191"/>
                </a:lnTo>
                <a:lnTo>
                  <a:pt x="563" y="192"/>
                </a:lnTo>
                <a:lnTo>
                  <a:pt x="564" y="201"/>
                </a:lnTo>
                <a:lnTo>
                  <a:pt x="565" y="202"/>
                </a:lnTo>
                <a:lnTo>
                  <a:pt x="566" y="214"/>
                </a:lnTo>
                <a:lnTo>
                  <a:pt x="566" y="217"/>
                </a:lnTo>
                <a:lnTo>
                  <a:pt x="567" y="227"/>
                </a:lnTo>
                <a:lnTo>
                  <a:pt x="567" y="228"/>
                </a:lnTo>
                <a:lnTo>
                  <a:pt x="569" y="237"/>
                </a:lnTo>
                <a:lnTo>
                  <a:pt x="569" y="239"/>
                </a:lnTo>
                <a:lnTo>
                  <a:pt x="570" y="245"/>
                </a:lnTo>
                <a:lnTo>
                  <a:pt x="570" y="246"/>
                </a:lnTo>
                <a:lnTo>
                  <a:pt x="571" y="250"/>
                </a:lnTo>
                <a:lnTo>
                  <a:pt x="572" y="250"/>
                </a:lnTo>
                <a:lnTo>
                  <a:pt x="573" y="254"/>
                </a:lnTo>
                <a:lnTo>
                  <a:pt x="573" y="252"/>
                </a:lnTo>
                <a:lnTo>
                  <a:pt x="573" y="254"/>
                </a:lnTo>
                <a:lnTo>
                  <a:pt x="574" y="257"/>
                </a:lnTo>
                <a:lnTo>
                  <a:pt x="574" y="257"/>
                </a:lnTo>
                <a:lnTo>
                  <a:pt x="575" y="258"/>
                </a:lnTo>
                <a:lnTo>
                  <a:pt x="575" y="257"/>
                </a:lnTo>
                <a:lnTo>
                  <a:pt x="576" y="259"/>
                </a:lnTo>
                <a:lnTo>
                  <a:pt x="576" y="259"/>
                </a:lnTo>
                <a:lnTo>
                  <a:pt x="577" y="260"/>
                </a:lnTo>
                <a:lnTo>
                  <a:pt x="578" y="260"/>
                </a:lnTo>
                <a:lnTo>
                  <a:pt x="578" y="260"/>
                </a:lnTo>
                <a:lnTo>
                  <a:pt x="578" y="261"/>
                </a:lnTo>
                <a:lnTo>
                  <a:pt x="579" y="261"/>
                </a:lnTo>
                <a:lnTo>
                  <a:pt x="579" y="261"/>
                </a:lnTo>
                <a:lnTo>
                  <a:pt x="579" y="260"/>
                </a:lnTo>
                <a:lnTo>
                  <a:pt x="580" y="261"/>
                </a:lnTo>
                <a:lnTo>
                  <a:pt x="580" y="261"/>
                </a:lnTo>
                <a:lnTo>
                  <a:pt x="580" y="263"/>
                </a:lnTo>
                <a:lnTo>
                  <a:pt x="581" y="262"/>
                </a:lnTo>
                <a:lnTo>
                  <a:pt x="581" y="264"/>
                </a:lnTo>
                <a:lnTo>
                  <a:pt x="582" y="264"/>
                </a:lnTo>
                <a:lnTo>
                  <a:pt x="583" y="268"/>
                </a:lnTo>
                <a:lnTo>
                  <a:pt x="583" y="267"/>
                </a:lnTo>
                <a:lnTo>
                  <a:pt x="583" y="268"/>
                </a:lnTo>
                <a:lnTo>
                  <a:pt x="584" y="273"/>
                </a:lnTo>
                <a:lnTo>
                  <a:pt x="585" y="275"/>
                </a:lnTo>
                <a:lnTo>
                  <a:pt x="585" y="274"/>
                </a:lnTo>
                <a:lnTo>
                  <a:pt x="586" y="277"/>
                </a:lnTo>
                <a:lnTo>
                  <a:pt x="586" y="278"/>
                </a:lnTo>
                <a:lnTo>
                  <a:pt x="587" y="279"/>
                </a:lnTo>
                <a:lnTo>
                  <a:pt x="587" y="277"/>
                </a:lnTo>
                <a:lnTo>
                  <a:pt x="588" y="274"/>
                </a:lnTo>
                <a:lnTo>
                  <a:pt x="589" y="238"/>
                </a:lnTo>
                <a:lnTo>
                  <a:pt x="589" y="223"/>
                </a:lnTo>
                <a:lnTo>
                  <a:pt x="590" y="130"/>
                </a:lnTo>
                <a:lnTo>
                  <a:pt x="590" y="109"/>
                </a:lnTo>
                <a:lnTo>
                  <a:pt x="592" y="35"/>
                </a:lnTo>
                <a:lnTo>
                  <a:pt x="592" y="27"/>
                </a:lnTo>
                <a:lnTo>
                  <a:pt x="593" y="19"/>
                </a:lnTo>
                <a:lnTo>
                  <a:pt x="593" y="24"/>
                </a:lnTo>
                <a:lnTo>
                  <a:pt x="593" y="30"/>
                </a:lnTo>
                <a:lnTo>
                  <a:pt x="594" y="71"/>
                </a:lnTo>
                <a:lnTo>
                  <a:pt x="595" y="80"/>
                </a:lnTo>
                <a:lnTo>
                  <a:pt x="596" y="121"/>
                </a:lnTo>
                <a:lnTo>
                  <a:pt x="596" y="127"/>
                </a:lnTo>
                <a:lnTo>
                  <a:pt x="597" y="148"/>
                </a:lnTo>
                <a:lnTo>
                  <a:pt x="598" y="151"/>
                </a:lnTo>
                <a:lnTo>
                  <a:pt x="598" y="155"/>
                </a:lnTo>
                <a:lnTo>
                  <a:pt x="599" y="155"/>
                </a:lnTo>
                <a:lnTo>
                  <a:pt x="599" y="156"/>
                </a:lnTo>
                <a:lnTo>
                  <a:pt x="600" y="154"/>
                </a:lnTo>
                <a:lnTo>
                  <a:pt x="600" y="152"/>
                </a:lnTo>
                <a:lnTo>
                  <a:pt x="602" y="148"/>
                </a:lnTo>
                <a:lnTo>
                  <a:pt x="602" y="149"/>
                </a:lnTo>
                <a:lnTo>
                  <a:pt x="603" y="159"/>
                </a:lnTo>
                <a:lnTo>
                  <a:pt x="603" y="162"/>
                </a:lnTo>
                <a:lnTo>
                  <a:pt x="604" y="183"/>
                </a:lnTo>
                <a:lnTo>
                  <a:pt x="605" y="185"/>
                </a:lnTo>
                <a:lnTo>
                  <a:pt x="606" y="194"/>
                </a:lnTo>
                <a:lnTo>
                  <a:pt x="606" y="194"/>
                </a:lnTo>
                <a:lnTo>
                  <a:pt x="607" y="192"/>
                </a:lnTo>
                <a:lnTo>
                  <a:pt x="607" y="192"/>
                </a:lnTo>
                <a:lnTo>
                  <a:pt x="608" y="191"/>
                </a:lnTo>
                <a:lnTo>
                  <a:pt x="608" y="187"/>
                </a:lnTo>
                <a:lnTo>
                  <a:pt x="609" y="188"/>
                </a:lnTo>
                <a:lnTo>
                  <a:pt x="609" y="187"/>
                </a:lnTo>
                <a:lnTo>
                  <a:pt x="610" y="188"/>
                </a:lnTo>
                <a:lnTo>
                  <a:pt x="610" y="186"/>
                </a:lnTo>
                <a:lnTo>
                  <a:pt x="610" y="188"/>
                </a:lnTo>
                <a:lnTo>
                  <a:pt x="611" y="189"/>
                </a:lnTo>
                <a:lnTo>
                  <a:pt x="612" y="195"/>
                </a:lnTo>
                <a:lnTo>
                  <a:pt x="612" y="198"/>
                </a:lnTo>
                <a:lnTo>
                  <a:pt x="613" y="209"/>
                </a:lnTo>
                <a:lnTo>
                  <a:pt x="613" y="212"/>
                </a:lnTo>
                <a:lnTo>
                  <a:pt x="614" y="222"/>
                </a:lnTo>
                <a:lnTo>
                  <a:pt x="615" y="223"/>
                </a:lnTo>
                <a:lnTo>
                  <a:pt x="616" y="231"/>
                </a:lnTo>
                <a:lnTo>
                  <a:pt x="616" y="233"/>
                </a:lnTo>
                <a:lnTo>
                  <a:pt x="617" y="240"/>
                </a:lnTo>
                <a:lnTo>
                  <a:pt x="618" y="241"/>
                </a:lnTo>
                <a:lnTo>
                  <a:pt x="619" y="246"/>
                </a:lnTo>
                <a:lnTo>
                  <a:pt x="619" y="245"/>
                </a:lnTo>
                <a:lnTo>
                  <a:pt x="620" y="250"/>
                </a:lnTo>
                <a:lnTo>
                  <a:pt x="620" y="249"/>
                </a:lnTo>
                <a:lnTo>
                  <a:pt x="621" y="250"/>
                </a:lnTo>
                <a:lnTo>
                  <a:pt x="622" y="254"/>
                </a:lnTo>
                <a:lnTo>
                  <a:pt x="622" y="253"/>
                </a:lnTo>
                <a:lnTo>
                  <a:pt x="622" y="256"/>
                </a:lnTo>
                <a:lnTo>
                  <a:pt x="623" y="255"/>
                </a:lnTo>
                <a:lnTo>
                  <a:pt x="623" y="255"/>
                </a:lnTo>
                <a:lnTo>
                  <a:pt x="624" y="254"/>
                </a:lnTo>
                <a:lnTo>
                  <a:pt x="624" y="257"/>
                </a:lnTo>
                <a:lnTo>
                  <a:pt x="625" y="257"/>
                </a:lnTo>
                <a:lnTo>
                  <a:pt x="625" y="258"/>
                </a:lnTo>
                <a:lnTo>
                  <a:pt x="625" y="256"/>
                </a:lnTo>
                <a:lnTo>
                  <a:pt x="626" y="257"/>
                </a:lnTo>
                <a:lnTo>
                  <a:pt x="626" y="257"/>
                </a:lnTo>
                <a:lnTo>
                  <a:pt x="627" y="259"/>
                </a:lnTo>
                <a:lnTo>
                  <a:pt x="628" y="258"/>
                </a:lnTo>
                <a:lnTo>
                  <a:pt x="628" y="257"/>
                </a:lnTo>
                <a:lnTo>
                  <a:pt x="629" y="261"/>
                </a:lnTo>
                <a:lnTo>
                  <a:pt x="629" y="260"/>
                </a:lnTo>
                <a:lnTo>
                  <a:pt x="630" y="263"/>
                </a:lnTo>
                <a:lnTo>
                  <a:pt x="630" y="263"/>
                </a:lnTo>
                <a:lnTo>
                  <a:pt x="631" y="265"/>
                </a:lnTo>
                <a:lnTo>
                  <a:pt x="631" y="264"/>
                </a:lnTo>
                <a:lnTo>
                  <a:pt x="632" y="269"/>
                </a:lnTo>
                <a:lnTo>
                  <a:pt x="632" y="269"/>
                </a:lnTo>
                <a:lnTo>
                  <a:pt x="633" y="274"/>
                </a:lnTo>
                <a:lnTo>
                  <a:pt x="633" y="274"/>
                </a:lnTo>
                <a:lnTo>
                  <a:pt x="635" y="277"/>
                </a:lnTo>
                <a:lnTo>
                  <a:pt x="635" y="274"/>
                </a:lnTo>
                <a:lnTo>
                  <a:pt x="636" y="259"/>
                </a:lnTo>
                <a:lnTo>
                  <a:pt x="636" y="253"/>
                </a:lnTo>
                <a:lnTo>
                  <a:pt x="637" y="177"/>
                </a:lnTo>
                <a:lnTo>
                  <a:pt x="638" y="157"/>
                </a:lnTo>
                <a:lnTo>
                  <a:pt x="639" y="62"/>
                </a:lnTo>
                <a:lnTo>
                  <a:pt x="639" y="48"/>
                </a:lnTo>
                <a:lnTo>
                  <a:pt x="640" y="16"/>
                </a:lnTo>
                <a:lnTo>
                  <a:pt x="641" y="16"/>
                </a:lnTo>
                <a:lnTo>
                  <a:pt x="642" y="45"/>
                </a:lnTo>
                <a:lnTo>
                  <a:pt x="642" y="53"/>
                </a:lnTo>
                <a:lnTo>
                  <a:pt x="643" y="97"/>
                </a:lnTo>
                <a:lnTo>
                  <a:pt x="644" y="104"/>
                </a:lnTo>
                <a:lnTo>
                  <a:pt x="645" y="135"/>
                </a:lnTo>
                <a:lnTo>
                  <a:pt x="645" y="139"/>
                </a:lnTo>
                <a:lnTo>
                  <a:pt x="646" y="151"/>
                </a:lnTo>
                <a:lnTo>
                  <a:pt x="646" y="151"/>
                </a:lnTo>
                <a:lnTo>
                  <a:pt x="647" y="150"/>
                </a:lnTo>
                <a:lnTo>
                  <a:pt x="647" y="152"/>
                </a:lnTo>
                <a:lnTo>
                  <a:pt x="647" y="151"/>
                </a:lnTo>
                <a:lnTo>
                  <a:pt x="648" y="149"/>
                </a:lnTo>
                <a:lnTo>
                  <a:pt x="649" y="142"/>
                </a:lnTo>
                <a:lnTo>
                  <a:pt x="649" y="142"/>
                </a:lnTo>
                <a:lnTo>
                  <a:pt x="649" y="142"/>
                </a:lnTo>
                <a:lnTo>
                  <a:pt x="650" y="146"/>
                </a:lnTo>
                <a:lnTo>
                  <a:pt x="651" y="149"/>
                </a:lnTo>
                <a:lnTo>
                  <a:pt x="652" y="169"/>
                </a:lnTo>
                <a:lnTo>
                  <a:pt x="652" y="174"/>
                </a:lnTo>
                <a:lnTo>
                  <a:pt x="653" y="187"/>
                </a:lnTo>
                <a:lnTo>
                  <a:pt x="654" y="188"/>
                </a:lnTo>
                <a:lnTo>
                  <a:pt x="655" y="190"/>
                </a:lnTo>
                <a:lnTo>
                  <a:pt x="655" y="189"/>
                </a:lnTo>
                <a:lnTo>
                  <a:pt x="655" y="188"/>
                </a:lnTo>
                <a:lnTo>
                  <a:pt x="656" y="185"/>
                </a:lnTo>
                <a:lnTo>
                  <a:pt x="656" y="183"/>
                </a:lnTo>
                <a:lnTo>
                  <a:pt x="657" y="184"/>
                </a:lnTo>
                <a:lnTo>
                  <a:pt x="657" y="183"/>
                </a:lnTo>
                <a:lnTo>
                  <a:pt x="658" y="183"/>
                </a:lnTo>
                <a:lnTo>
                  <a:pt x="659" y="187"/>
                </a:lnTo>
                <a:lnTo>
                  <a:pt x="659" y="190"/>
                </a:lnTo>
                <a:lnTo>
                  <a:pt x="660" y="201"/>
                </a:lnTo>
                <a:lnTo>
                  <a:pt x="661" y="203"/>
                </a:lnTo>
                <a:lnTo>
                  <a:pt x="662" y="215"/>
                </a:lnTo>
                <a:lnTo>
                  <a:pt x="662" y="216"/>
                </a:lnTo>
                <a:lnTo>
                  <a:pt x="663" y="225"/>
                </a:lnTo>
                <a:lnTo>
                  <a:pt x="664" y="228"/>
                </a:lnTo>
                <a:lnTo>
                  <a:pt x="665" y="234"/>
                </a:lnTo>
                <a:lnTo>
                  <a:pt x="665" y="235"/>
                </a:lnTo>
                <a:lnTo>
                  <a:pt x="666" y="241"/>
                </a:lnTo>
                <a:lnTo>
                  <a:pt x="666" y="243"/>
                </a:lnTo>
                <a:lnTo>
                  <a:pt x="668" y="245"/>
                </a:lnTo>
                <a:lnTo>
                  <a:pt x="668" y="245"/>
                </a:lnTo>
                <a:lnTo>
                  <a:pt x="668" y="246"/>
                </a:lnTo>
                <a:lnTo>
                  <a:pt x="669" y="249"/>
                </a:lnTo>
                <a:lnTo>
                  <a:pt x="669" y="250"/>
                </a:lnTo>
                <a:lnTo>
                  <a:pt x="670" y="252"/>
                </a:lnTo>
                <a:lnTo>
                  <a:pt x="671" y="252"/>
                </a:lnTo>
                <a:lnTo>
                  <a:pt x="672" y="254"/>
                </a:lnTo>
                <a:lnTo>
                  <a:pt x="672" y="254"/>
                </a:lnTo>
                <a:lnTo>
                  <a:pt x="673" y="253"/>
                </a:lnTo>
                <a:lnTo>
                  <a:pt x="673" y="255"/>
                </a:lnTo>
                <a:lnTo>
                  <a:pt x="673" y="254"/>
                </a:lnTo>
                <a:lnTo>
                  <a:pt x="674" y="254"/>
                </a:lnTo>
                <a:lnTo>
                  <a:pt x="674" y="254"/>
                </a:lnTo>
                <a:lnTo>
                  <a:pt x="675" y="257"/>
                </a:lnTo>
                <a:lnTo>
                  <a:pt x="675" y="256"/>
                </a:lnTo>
                <a:lnTo>
                  <a:pt x="675" y="255"/>
                </a:lnTo>
                <a:lnTo>
                  <a:pt x="676" y="257"/>
                </a:lnTo>
                <a:lnTo>
                  <a:pt x="676" y="257"/>
                </a:lnTo>
                <a:lnTo>
                  <a:pt x="676" y="257"/>
                </a:lnTo>
                <a:lnTo>
                  <a:pt x="678" y="260"/>
                </a:lnTo>
                <a:lnTo>
                  <a:pt x="678" y="260"/>
                </a:lnTo>
                <a:lnTo>
                  <a:pt x="678" y="259"/>
                </a:lnTo>
                <a:lnTo>
                  <a:pt x="679" y="264"/>
                </a:lnTo>
                <a:lnTo>
                  <a:pt x="679" y="264"/>
                </a:lnTo>
                <a:lnTo>
                  <a:pt x="680" y="270"/>
                </a:lnTo>
                <a:lnTo>
                  <a:pt x="680" y="269"/>
                </a:lnTo>
                <a:lnTo>
                  <a:pt x="681" y="270"/>
                </a:lnTo>
                <a:lnTo>
                  <a:pt x="682" y="274"/>
                </a:lnTo>
                <a:lnTo>
                  <a:pt x="682" y="274"/>
                </a:lnTo>
                <a:lnTo>
                  <a:pt x="683" y="268"/>
                </a:lnTo>
                <a:lnTo>
                  <a:pt x="684" y="263"/>
                </a:lnTo>
                <a:lnTo>
                  <a:pt x="685" y="209"/>
                </a:lnTo>
                <a:lnTo>
                  <a:pt x="685" y="190"/>
                </a:lnTo>
                <a:lnTo>
                  <a:pt x="686" y="92"/>
                </a:lnTo>
                <a:lnTo>
                  <a:pt x="687" y="75"/>
                </a:lnTo>
                <a:lnTo>
                  <a:pt x="688" y="23"/>
                </a:lnTo>
                <a:lnTo>
                  <a:pt x="688" y="19"/>
                </a:lnTo>
                <a:lnTo>
                  <a:pt x="689" y="36"/>
                </a:lnTo>
                <a:lnTo>
                  <a:pt x="689" y="43"/>
                </a:lnTo>
                <a:lnTo>
                  <a:pt x="690" y="90"/>
                </a:lnTo>
                <a:lnTo>
                  <a:pt x="691" y="97"/>
                </a:lnTo>
                <a:lnTo>
                  <a:pt x="692" y="132"/>
                </a:lnTo>
                <a:lnTo>
                  <a:pt x="692" y="140"/>
                </a:lnTo>
                <a:lnTo>
                  <a:pt x="693" y="155"/>
                </a:lnTo>
                <a:lnTo>
                  <a:pt x="694" y="156"/>
                </a:lnTo>
                <a:lnTo>
                  <a:pt x="694" y="156"/>
                </a:lnTo>
                <a:lnTo>
                  <a:pt x="694" y="158"/>
                </a:lnTo>
                <a:lnTo>
                  <a:pt x="695" y="158"/>
                </a:lnTo>
                <a:lnTo>
                  <a:pt x="695" y="158"/>
                </a:lnTo>
                <a:lnTo>
                  <a:pt x="696" y="151"/>
                </a:lnTo>
                <a:lnTo>
                  <a:pt x="697" y="149"/>
                </a:lnTo>
                <a:lnTo>
                  <a:pt x="697" y="148"/>
                </a:lnTo>
                <a:lnTo>
                  <a:pt x="698" y="150"/>
                </a:lnTo>
                <a:lnTo>
                  <a:pt x="698" y="152"/>
                </a:lnTo>
                <a:lnTo>
                  <a:pt x="699" y="169"/>
                </a:lnTo>
                <a:lnTo>
                  <a:pt x="699" y="175"/>
                </a:lnTo>
                <a:lnTo>
                  <a:pt x="701" y="189"/>
                </a:lnTo>
                <a:lnTo>
                  <a:pt x="701" y="190"/>
                </a:lnTo>
                <a:lnTo>
                  <a:pt x="702" y="193"/>
                </a:lnTo>
                <a:lnTo>
                  <a:pt x="702" y="192"/>
                </a:lnTo>
                <a:lnTo>
                  <a:pt x="702" y="191"/>
                </a:lnTo>
                <a:lnTo>
                  <a:pt x="703" y="187"/>
                </a:lnTo>
                <a:lnTo>
                  <a:pt x="704" y="186"/>
                </a:lnTo>
                <a:lnTo>
                  <a:pt x="705" y="181"/>
                </a:lnTo>
                <a:lnTo>
                  <a:pt x="705" y="181"/>
                </a:lnTo>
                <a:lnTo>
                  <a:pt x="706" y="186"/>
                </a:lnTo>
                <a:lnTo>
                  <a:pt x="707" y="187"/>
                </a:lnTo>
                <a:lnTo>
                  <a:pt x="708" y="196"/>
                </a:lnTo>
                <a:lnTo>
                  <a:pt x="708" y="197"/>
                </a:lnTo>
                <a:lnTo>
                  <a:pt x="709" y="210"/>
                </a:lnTo>
                <a:lnTo>
                  <a:pt x="709" y="214"/>
                </a:lnTo>
                <a:lnTo>
                  <a:pt x="711" y="223"/>
                </a:lnTo>
                <a:lnTo>
                  <a:pt x="711" y="224"/>
                </a:lnTo>
                <a:lnTo>
                  <a:pt x="712" y="231"/>
                </a:lnTo>
                <a:lnTo>
                  <a:pt x="712" y="232"/>
                </a:lnTo>
                <a:lnTo>
                  <a:pt x="713" y="239"/>
                </a:lnTo>
                <a:lnTo>
                  <a:pt x="714" y="239"/>
                </a:lnTo>
                <a:lnTo>
                  <a:pt x="715" y="243"/>
                </a:lnTo>
                <a:lnTo>
                  <a:pt x="715" y="243"/>
                </a:lnTo>
                <a:lnTo>
                  <a:pt x="716" y="247"/>
                </a:lnTo>
                <a:lnTo>
                  <a:pt x="717" y="247"/>
                </a:lnTo>
                <a:lnTo>
                  <a:pt x="718" y="250"/>
                </a:lnTo>
                <a:lnTo>
                  <a:pt x="718" y="250"/>
                </a:lnTo>
                <a:lnTo>
                  <a:pt x="718" y="250"/>
                </a:lnTo>
                <a:lnTo>
                  <a:pt x="718" y="250"/>
                </a:lnTo>
                <a:lnTo>
                  <a:pt x="719" y="252"/>
                </a:lnTo>
                <a:lnTo>
                  <a:pt x="719" y="252"/>
                </a:lnTo>
                <a:lnTo>
                  <a:pt x="720" y="252"/>
                </a:lnTo>
                <a:lnTo>
                  <a:pt x="721" y="254"/>
                </a:lnTo>
                <a:lnTo>
                  <a:pt x="721" y="254"/>
                </a:lnTo>
                <a:lnTo>
                  <a:pt x="722" y="254"/>
                </a:lnTo>
                <a:lnTo>
                  <a:pt x="722" y="252"/>
                </a:lnTo>
                <a:lnTo>
                  <a:pt x="722" y="253"/>
                </a:lnTo>
                <a:lnTo>
                  <a:pt x="723" y="256"/>
                </a:lnTo>
                <a:lnTo>
                  <a:pt x="724" y="256"/>
                </a:lnTo>
                <a:lnTo>
                  <a:pt x="724" y="256"/>
                </a:lnTo>
                <a:lnTo>
                  <a:pt x="725" y="259"/>
                </a:lnTo>
                <a:lnTo>
                  <a:pt x="725" y="259"/>
                </a:lnTo>
                <a:lnTo>
                  <a:pt x="726" y="259"/>
                </a:lnTo>
                <a:lnTo>
                  <a:pt x="726" y="264"/>
                </a:lnTo>
                <a:lnTo>
                  <a:pt x="727" y="266"/>
                </a:lnTo>
                <a:lnTo>
                  <a:pt x="728" y="268"/>
                </a:lnTo>
                <a:lnTo>
                  <a:pt x="728" y="270"/>
                </a:lnTo>
                <a:lnTo>
                  <a:pt x="729" y="266"/>
                </a:lnTo>
                <a:lnTo>
                  <a:pt x="730" y="263"/>
                </a:lnTo>
                <a:lnTo>
                  <a:pt x="731" y="231"/>
                </a:lnTo>
                <a:lnTo>
                  <a:pt x="731" y="218"/>
                </a:lnTo>
                <a:lnTo>
                  <a:pt x="732" y="123"/>
                </a:lnTo>
                <a:lnTo>
                  <a:pt x="732" y="104"/>
                </a:lnTo>
                <a:lnTo>
                  <a:pt x="734" y="31"/>
                </a:lnTo>
                <a:lnTo>
                  <a:pt x="734" y="23"/>
                </a:lnTo>
                <a:lnTo>
                  <a:pt x="734" y="15"/>
                </a:lnTo>
                <a:lnTo>
                  <a:pt x="735" y="21"/>
                </a:lnTo>
                <a:lnTo>
                  <a:pt x="735" y="27"/>
                </a:lnTo>
                <a:lnTo>
                  <a:pt x="736" y="67"/>
                </a:lnTo>
                <a:lnTo>
                  <a:pt x="737" y="75"/>
                </a:lnTo>
                <a:lnTo>
                  <a:pt x="738" y="116"/>
                </a:lnTo>
                <a:lnTo>
                  <a:pt x="738" y="122"/>
                </a:lnTo>
                <a:lnTo>
                  <a:pt x="739" y="142"/>
                </a:lnTo>
                <a:lnTo>
                  <a:pt x="740" y="145"/>
                </a:lnTo>
                <a:lnTo>
                  <a:pt x="741" y="151"/>
                </a:lnTo>
                <a:lnTo>
                  <a:pt x="741" y="149"/>
                </a:lnTo>
                <a:lnTo>
                  <a:pt x="741" y="149"/>
                </a:lnTo>
                <a:lnTo>
                  <a:pt x="742" y="144"/>
                </a:lnTo>
                <a:lnTo>
                  <a:pt x="742" y="142"/>
                </a:lnTo>
                <a:lnTo>
                  <a:pt x="743" y="142"/>
                </a:lnTo>
                <a:lnTo>
                  <a:pt x="744" y="143"/>
                </a:lnTo>
                <a:lnTo>
                  <a:pt x="744" y="143"/>
                </a:lnTo>
                <a:lnTo>
                  <a:pt x="745" y="159"/>
                </a:lnTo>
                <a:lnTo>
                  <a:pt x="745" y="163"/>
                </a:lnTo>
                <a:lnTo>
                  <a:pt x="746" y="182"/>
                </a:lnTo>
                <a:lnTo>
                  <a:pt x="747" y="185"/>
                </a:lnTo>
                <a:lnTo>
                  <a:pt x="748" y="190"/>
                </a:lnTo>
                <a:lnTo>
                  <a:pt x="748" y="190"/>
                </a:lnTo>
                <a:lnTo>
                  <a:pt x="749" y="185"/>
                </a:lnTo>
                <a:lnTo>
                  <a:pt x="750" y="183"/>
                </a:lnTo>
                <a:lnTo>
                  <a:pt x="750" y="185"/>
                </a:lnTo>
                <a:lnTo>
                  <a:pt x="751" y="180"/>
                </a:lnTo>
                <a:lnTo>
                  <a:pt x="751" y="179"/>
                </a:lnTo>
                <a:lnTo>
                  <a:pt x="752" y="183"/>
                </a:lnTo>
                <a:lnTo>
                  <a:pt x="753" y="183"/>
                </a:lnTo>
                <a:lnTo>
                  <a:pt x="754" y="194"/>
                </a:lnTo>
                <a:lnTo>
                  <a:pt x="754" y="196"/>
                </a:lnTo>
                <a:lnTo>
                  <a:pt x="755" y="207"/>
                </a:lnTo>
                <a:lnTo>
                  <a:pt x="755" y="209"/>
                </a:lnTo>
                <a:lnTo>
                  <a:pt x="756" y="221"/>
                </a:lnTo>
                <a:lnTo>
                  <a:pt x="757" y="222"/>
                </a:lnTo>
                <a:lnTo>
                  <a:pt x="758" y="229"/>
                </a:lnTo>
                <a:lnTo>
                  <a:pt x="758" y="230"/>
                </a:lnTo>
                <a:lnTo>
                  <a:pt x="759" y="237"/>
                </a:lnTo>
                <a:lnTo>
                  <a:pt x="760" y="239"/>
                </a:lnTo>
                <a:lnTo>
                  <a:pt x="760" y="238"/>
                </a:lnTo>
                <a:lnTo>
                  <a:pt x="761" y="242"/>
                </a:lnTo>
                <a:lnTo>
                  <a:pt x="761" y="243"/>
                </a:lnTo>
                <a:lnTo>
                  <a:pt x="762" y="245"/>
                </a:lnTo>
                <a:lnTo>
                  <a:pt x="763" y="247"/>
                </a:lnTo>
                <a:lnTo>
                  <a:pt x="763" y="247"/>
                </a:lnTo>
                <a:lnTo>
                  <a:pt x="764" y="249"/>
                </a:lnTo>
                <a:lnTo>
                  <a:pt x="764" y="247"/>
                </a:lnTo>
                <a:lnTo>
                  <a:pt x="764" y="250"/>
                </a:lnTo>
                <a:lnTo>
                  <a:pt x="764" y="249"/>
                </a:lnTo>
                <a:lnTo>
                  <a:pt x="765" y="251"/>
                </a:lnTo>
                <a:lnTo>
                  <a:pt x="765" y="250"/>
                </a:lnTo>
                <a:lnTo>
                  <a:pt x="765" y="250"/>
                </a:lnTo>
                <a:lnTo>
                  <a:pt x="766" y="250"/>
                </a:lnTo>
                <a:lnTo>
                  <a:pt x="766" y="252"/>
                </a:lnTo>
                <a:lnTo>
                  <a:pt x="766" y="251"/>
                </a:lnTo>
                <a:lnTo>
                  <a:pt x="767" y="251"/>
                </a:lnTo>
                <a:lnTo>
                  <a:pt x="767" y="252"/>
                </a:lnTo>
                <a:lnTo>
                  <a:pt x="768" y="251"/>
                </a:lnTo>
                <a:lnTo>
                  <a:pt x="768" y="251"/>
                </a:lnTo>
                <a:lnTo>
                  <a:pt x="769" y="254"/>
                </a:lnTo>
                <a:lnTo>
                  <a:pt x="769" y="252"/>
                </a:lnTo>
                <a:lnTo>
                  <a:pt x="770" y="253"/>
                </a:lnTo>
                <a:lnTo>
                  <a:pt x="770" y="256"/>
                </a:lnTo>
                <a:lnTo>
                  <a:pt x="771" y="255"/>
                </a:lnTo>
                <a:lnTo>
                  <a:pt x="771" y="255"/>
                </a:lnTo>
                <a:lnTo>
                  <a:pt x="772" y="261"/>
                </a:lnTo>
                <a:lnTo>
                  <a:pt x="773" y="261"/>
                </a:lnTo>
                <a:lnTo>
                  <a:pt x="773" y="260"/>
                </a:lnTo>
                <a:lnTo>
                  <a:pt x="774" y="265"/>
                </a:lnTo>
                <a:lnTo>
                  <a:pt x="774" y="267"/>
                </a:lnTo>
                <a:lnTo>
                  <a:pt x="774" y="267"/>
                </a:lnTo>
                <a:lnTo>
                  <a:pt x="775" y="270"/>
                </a:lnTo>
                <a:lnTo>
                  <a:pt x="775" y="270"/>
                </a:lnTo>
                <a:lnTo>
                  <a:pt x="775" y="269"/>
                </a:lnTo>
                <a:lnTo>
                  <a:pt x="777" y="250"/>
                </a:lnTo>
                <a:lnTo>
                  <a:pt x="777" y="241"/>
                </a:lnTo>
                <a:lnTo>
                  <a:pt x="778" y="156"/>
                </a:lnTo>
                <a:lnTo>
                  <a:pt x="778" y="136"/>
                </a:lnTo>
                <a:lnTo>
                  <a:pt x="779" y="59"/>
                </a:lnTo>
                <a:lnTo>
                  <a:pt x="780" y="45"/>
                </a:lnTo>
                <a:lnTo>
                  <a:pt x="780" y="12"/>
                </a:lnTo>
                <a:lnTo>
                  <a:pt x="781" y="13"/>
                </a:lnTo>
                <a:lnTo>
                  <a:pt x="781" y="12"/>
                </a:lnTo>
                <a:lnTo>
                  <a:pt x="782" y="39"/>
                </a:lnTo>
                <a:lnTo>
                  <a:pt x="783" y="46"/>
                </a:lnTo>
                <a:lnTo>
                  <a:pt x="784" y="89"/>
                </a:lnTo>
                <a:lnTo>
                  <a:pt x="784" y="97"/>
                </a:lnTo>
                <a:lnTo>
                  <a:pt x="785" y="126"/>
                </a:lnTo>
                <a:lnTo>
                  <a:pt x="785" y="128"/>
                </a:lnTo>
                <a:lnTo>
                  <a:pt x="787" y="138"/>
                </a:lnTo>
                <a:lnTo>
                  <a:pt x="787" y="138"/>
                </a:lnTo>
                <a:lnTo>
                  <a:pt x="787" y="139"/>
                </a:lnTo>
                <a:lnTo>
                  <a:pt x="788" y="135"/>
                </a:lnTo>
                <a:lnTo>
                  <a:pt x="788" y="133"/>
                </a:lnTo>
                <a:lnTo>
                  <a:pt x="789" y="127"/>
                </a:lnTo>
                <a:lnTo>
                  <a:pt x="790" y="127"/>
                </a:lnTo>
                <a:lnTo>
                  <a:pt x="791" y="130"/>
                </a:lnTo>
                <a:lnTo>
                  <a:pt x="791" y="134"/>
                </a:lnTo>
                <a:lnTo>
                  <a:pt x="792" y="156"/>
                </a:lnTo>
                <a:lnTo>
                  <a:pt x="793" y="160"/>
                </a:lnTo>
                <a:lnTo>
                  <a:pt x="794" y="178"/>
                </a:lnTo>
                <a:lnTo>
                  <a:pt x="794" y="178"/>
                </a:lnTo>
                <a:lnTo>
                  <a:pt x="795" y="183"/>
                </a:lnTo>
                <a:lnTo>
                  <a:pt x="795" y="181"/>
                </a:lnTo>
                <a:lnTo>
                  <a:pt x="796" y="181"/>
                </a:lnTo>
                <a:lnTo>
                  <a:pt x="796" y="181"/>
                </a:lnTo>
                <a:lnTo>
                  <a:pt x="797" y="177"/>
                </a:lnTo>
                <a:lnTo>
                  <a:pt x="797" y="177"/>
                </a:lnTo>
                <a:lnTo>
                  <a:pt x="798" y="174"/>
                </a:lnTo>
                <a:lnTo>
                  <a:pt x="798" y="174"/>
                </a:lnTo>
                <a:lnTo>
                  <a:pt x="799" y="179"/>
                </a:lnTo>
                <a:lnTo>
                  <a:pt x="800" y="182"/>
                </a:lnTo>
                <a:lnTo>
                  <a:pt x="801" y="192"/>
                </a:lnTo>
                <a:lnTo>
                  <a:pt x="801" y="196"/>
                </a:lnTo>
                <a:lnTo>
                  <a:pt x="802" y="206"/>
                </a:lnTo>
                <a:lnTo>
                  <a:pt x="803" y="209"/>
                </a:lnTo>
                <a:lnTo>
                  <a:pt x="804" y="214"/>
                </a:lnTo>
                <a:lnTo>
                  <a:pt x="804" y="218"/>
                </a:lnTo>
                <a:lnTo>
                  <a:pt x="805" y="225"/>
                </a:lnTo>
                <a:lnTo>
                  <a:pt x="806" y="226"/>
                </a:lnTo>
                <a:lnTo>
                  <a:pt x="807" y="230"/>
                </a:lnTo>
                <a:lnTo>
                  <a:pt x="807" y="232"/>
                </a:lnTo>
                <a:lnTo>
                  <a:pt x="808" y="236"/>
                </a:lnTo>
                <a:lnTo>
                  <a:pt x="808" y="237"/>
                </a:lnTo>
                <a:lnTo>
                  <a:pt x="810" y="240"/>
                </a:lnTo>
                <a:lnTo>
                  <a:pt x="810" y="240"/>
                </a:lnTo>
                <a:lnTo>
                  <a:pt x="811" y="244"/>
                </a:lnTo>
                <a:lnTo>
                  <a:pt x="811" y="243"/>
                </a:lnTo>
                <a:lnTo>
                  <a:pt x="812" y="246"/>
                </a:lnTo>
                <a:lnTo>
                  <a:pt x="813" y="245"/>
                </a:lnTo>
                <a:lnTo>
                  <a:pt x="813" y="247"/>
                </a:lnTo>
                <a:lnTo>
                  <a:pt x="814" y="245"/>
                </a:lnTo>
                <a:lnTo>
                  <a:pt x="814" y="245"/>
                </a:lnTo>
                <a:lnTo>
                  <a:pt x="815" y="246"/>
                </a:lnTo>
                <a:lnTo>
                  <a:pt x="815" y="245"/>
                </a:lnTo>
                <a:lnTo>
                  <a:pt x="815" y="246"/>
                </a:lnTo>
                <a:lnTo>
                  <a:pt x="816" y="247"/>
                </a:lnTo>
                <a:lnTo>
                  <a:pt x="816" y="246"/>
                </a:lnTo>
                <a:lnTo>
                  <a:pt x="816" y="247"/>
                </a:lnTo>
                <a:lnTo>
                  <a:pt x="817" y="246"/>
                </a:lnTo>
                <a:lnTo>
                  <a:pt x="817" y="248"/>
                </a:lnTo>
                <a:lnTo>
                  <a:pt x="818" y="251"/>
                </a:lnTo>
                <a:lnTo>
                  <a:pt x="818" y="252"/>
                </a:lnTo>
                <a:lnTo>
                  <a:pt x="820" y="256"/>
                </a:lnTo>
                <a:lnTo>
                  <a:pt x="820" y="256"/>
                </a:lnTo>
                <a:lnTo>
                  <a:pt x="821" y="262"/>
                </a:lnTo>
                <a:lnTo>
                  <a:pt x="821" y="263"/>
                </a:lnTo>
                <a:lnTo>
                  <a:pt x="822" y="262"/>
                </a:lnTo>
                <a:lnTo>
                  <a:pt x="822" y="266"/>
                </a:lnTo>
                <a:lnTo>
                  <a:pt x="823" y="266"/>
                </a:lnTo>
                <a:lnTo>
                  <a:pt x="824" y="252"/>
                </a:lnTo>
                <a:lnTo>
                  <a:pt x="824" y="246"/>
                </a:lnTo>
                <a:lnTo>
                  <a:pt x="825" y="175"/>
                </a:lnTo>
                <a:lnTo>
                  <a:pt x="826" y="155"/>
                </a:lnTo>
                <a:lnTo>
                  <a:pt x="827" y="74"/>
                </a:lnTo>
                <a:lnTo>
                  <a:pt x="827" y="57"/>
                </a:lnTo>
                <a:lnTo>
                  <a:pt x="828" y="7"/>
                </a:lnTo>
                <a:lnTo>
                  <a:pt x="829" y="5"/>
                </a:lnTo>
                <a:lnTo>
                  <a:pt x="829" y="3"/>
                </a:lnTo>
                <a:lnTo>
                  <a:pt x="830" y="20"/>
                </a:lnTo>
                <a:lnTo>
                  <a:pt x="830" y="28"/>
                </a:lnTo>
                <a:lnTo>
                  <a:pt x="831" y="71"/>
                </a:lnTo>
                <a:lnTo>
                  <a:pt x="831" y="79"/>
                </a:lnTo>
                <a:lnTo>
                  <a:pt x="832" y="113"/>
                </a:lnTo>
                <a:lnTo>
                  <a:pt x="833" y="116"/>
                </a:lnTo>
                <a:lnTo>
                  <a:pt x="834" y="127"/>
                </a:lnTo>
                <a:lnTo>
                  <a:pt x="834" y="128"/>
                </a:lnTo>
                <a:lnTo>
                  <a:pt x="835" y="129"/>
                </a:lnTo>
                <a:lnTo>
                  <a:pt x="835" y="127"/>
                </a:lnTo>
                <a:lnTo>
                  <a:pt x="836" y="127"/>
                </a:lnTo>
                <a:lnTo>
                  <a:pt x="837" y="120"/>
                </a:lnTo>
                <a:lnTo>
                  <a:pt x="837" y="121"/>
                </a:lnTo>
                <a:lnTo>
                  <a:pt x="837" y="118"/>
                </a:lnTo>
                <a:lnTo>
                  <a:pt x="838" y="125"/>
                </a:lnTo>
                <a:lnTo>
                  <a:pt x="839" y="127"/>
                </a:lnTo>
                <a:lnTo>
                  <a:pt x="840" y="145"/>
                </a:lnTo>
                <a:lnTo>
                  <a:pt x="840" y="150"/>
                </a:lnTo>
                <a:lnTo>
                  <a:pt x="841" y="170"/>
                </a:lnTo>
                <a:lnTo>
                  <a:pt x="841" y="171"/>
                </a:lnTo>
                <a:lnTo>
                  <a:pt x="842" y="176"/>
                </a:lnTo>
                <a:lnTo>
                  <a:pt x="843" y="175"/>
                </a:lnTo>
                <a:lnTo>
                  <a:pt x="843" y="177"/>
                </a:lnTo>
                <a:lnTo>
                  <a:pt x="844" y="174"/>
                </a:lnTo>
                <a:lnTo>
                  <a:pt x="844" y="174"/>
                </a:lnTo>
                <a:lnTo>
                  <a:pt x="844" y="173"/>
                </a:lnTo>
                <a:lnTo>
                  <a:pt x="845" y="169"/>
                </a:lnTo>
                <a:lnTo>
                  <a:pt x="845" y="170"/>
                </a:lnTo>
                <a:lnTo>
                  <a:pt x="846" y="170"/>
                </a:lnTo>
                <a:lnTo>
                  <a:pt x="847" y="174"/>
                </a:lnTo>
                <a:lnTo>
                  <a:pt x="847" y="175"/>
                </a:lnTo>
                <a:lnTo>
                  <a:pt x="848" y="185"/>
                </a:lnTo>
                <a:lnTo>
                  <a:pt x="849" y="187"/>
                </a:lnTo>
                <a:lnTo>
                  <a:pt x="850" y="199"/>
                </a:lnTo>
                <a:lnTo>
                  <a:pt x="850" y="201"/>
                </a:lnTo>
                <a:lnTo>
                  <a:pt x="851" y="209"/>
                </a:lnTo>
                <a:lnTo>
                  <a:pt x="851" y="211"/>
                </a:lnTo>
                <a:lnTo>
                  <a:pt x="853" y="218"/>
                </a:lnTo>
                <a:lnTo>
                  <a:pt x="853" y="219"/>
                </a:lnTo>
                <a:lnTo>
                  <a:pt x="854" y="226"/>
                </a:lnTo>
                <a:lnTo>
                  <a:pt x="854" y="225"/>
                </a:lnTo>
                <a:lnTo>
                  <a:pt x="854" y="227"/>
                </a:lnTo>
                <a:lnTo>
                  <a:pt x="855" y="232"/>
                </a:lnTo>
                <a:lnTo>
                  <a:pt x="855" y="230"/>
                </a:lnTo>
                <a:lnTo>
                  <a:pt x="856" y="232"/>
                </a:lnTo>
                <a:lnTo>
                  <a:pt x="856" y="236"/>
                </a:lnTo>
                <a:lnTo>
                  <a:pt x="857" y="235"/>
                </a:lnTo>
                <a:lnTo>
                  <a:pt x="857" y="237"/>
                </a:lnTo>
                <a:lnTo>
                  <a:pt x="858" y="237"/>
                </a:lnTo>
                <a:lnTo>
                  <a:pt x="858" y="239"/>
                </a:lnTo>
                <a:lnTo>
                  <a:pt x="858" y="239"/>
                </a:lnTo>
                <a:lnTo>
                  <a:pt x="859" y="240"/>
                </a:lnTo>
                <a:lnTo>
                  <a:pt x="860" y="242"/>
                </a:lnTo>
                <a:lnTo>
                  <a:pt x="860" y="241"/>
                </a:lnTo>
                <a:lnTo>
                  <a:pt x="860" y="242"/>
                </a:lnTo>
                <a:lnTo>
                  <a:pt x="860" y="242"/>
                </a:lnTo>
                <a:lnTo>
                  <a:pt x="861" y="244"/>
                </a:lnTo>
                <a:lnTo>
                  <a:pt x="862" y="243"/>
                </a:lnTo>
                <a:lnTo>
                  <a:pt x="862" y="242"/>
                </a:lnTo>
                <a:lnTo>
                  <a:pt x="862" y="243"/>
                </a:lnTo>
                <a:lnTo>
                  <a:pt x="863" y="243"/>
                </a:lnTo>
                <a:lnTo>
                  <a:pt x="863" y="243"/>
                </a:lnTo>
                <a:lnTo>
                  <a:pt x="863" y="245"/>
                </a:lnTo>
                <a:lnTo>
                  <a:pt x="864" y="243"/>
                </a:lnTo>
                <a:lnTo>
                  <a:pt x="864" y="244"/>
                </a:lnTo>
                <a:lnTo>
                  <a:pt x="864" y="244"/>
                </a:lnTo>
                <a:lnTo>
                  <a:pt x="865" y="248"/>
                </a:lnTo>
                <a:lnTo>
                  <a:pt x="866" y="248"/>
                </a:lnTo>
                <a:lnTo>
                  <a:pt x="867" y="251"/>
                </a:lnTo>
                <a:lnTo>
                  <a:pt x="867" y="251"/>
                </a:lnTo>
                <a:lnTo>
                  <a:pt x="867" y="253"/>
                </a:lnTo>
                <a:lnTo>
                  <a:pt x="868" y="258"/>
                </a:lnTo>
                <a:lnTo>
                  <a:pt x="869" y="258"/>
                </a:lnTo>
                <a:lnTo>
                  <a:pt x="869" y="261"/>
                </a:lnTo>
                <a:lnTo>
                  <a:pt x="870" y="260"/>
                </a:lnTo>
                <a:lnTo>
                  <a:pt x="870" y="264"/>
                </a:lnTo>
                <a:lnTo>
                  <a:pt x="870" y="264"/>
                </a:lnTo>
                <a:lnTo>
                  <a:pt x="871" y="262"/>
                </a:lnTo>
                <a:lnTo>
                  <a:pt x="871" y="263"/>
                </a:lnTo>
                <a:lnTo>
                  <a:pt x="872" y="259"/>
                </a:lnTo>
                <a:lnTo>
                  <a:pt x="873" y="217"/>
                </a:lnTo>
                <a:lnTo>
                  <a:pt x="873" y="203"/>
                </a:lnTo>
                <a:lnTo>
                  <a:pt x="874" y="108"/>
                </a:lnTo>
                <a:lnTo>
                  <a:pt x="874" y="88"/>
                </a:lnTo>
                <a:lnTo>
                  <a:pt x="875" y="28"/>
                </a:lnTo>
                <a:lnTo>
                  <a:pt x="876" y="20"/>
                </a:lnTo>
                <a:lnTo>
                  <a:pt x="877" y="4"/>
                </a:lnTo>
                <a:lnTo>
                  <a:pt x="877" y="6"/>
                </a:lnTo>
                <a:lnTo>
                  <a:pt x="877" y="11"/>
                </a:lnTo>
                <a:lnTo>
                  <a:pt x="878" y="46"/>
                </a:lnTo>
                <a:lnTo>
                  <a:pt x="879" y="56"/>
                </a:lnTo>
                <a:lnTo>
                  <a:pt x="880" y="97"/>
                </a:lnTo>
                <a:lnTo>
                  <a:pt x="880" y="106"/>
                </a:lnTo>
                <a:lnTo>
                  <a:pt x="881" y="129"/>
                </a:lnTo>
                <a:lnTo>
                  <a:pt x="882" y="132"/>
                </a:lnTo>
                <a:lnTo>
                  <a:pt x="883" y="138"/>
                </a:lnTo>
                <a:lnTo>
                  <a:pt x="883" y="138"/>
                </a:lnTo>
                <a:lnTo>
                  <a:pt x="884" y="134"/>
                </a:lnTo>
                <a:lnTo>
                  <a:pt x="884" y="133"/>
                </a:lnTo>
                <a:lnTo>
                  <a:pt x="885" y="130"/>
                </a:lnTo>
                <a:lnTo>
                  <a:pt x="886" y="131"/>
                </a:lnTo>
                <a:lnTo>
                  <a:pt x="886" y="132"/>
                </a:lnTo>
                <a:lnTo>
                  <a:pt x="886" y="132"/>
                </a:lnTo>
                <a:lnTo>
                  <a:pt x="887" y="143"/>
                </a:lnTo>
                <a:lnTo>
                  <a:pt x="887" y="146"/>
                </a:lnTo>
                <a:lnTo>
                  <a:pt x="888" y="168"/>
                </a:lnTo>
                <a:lnTo>
                  <a:pt x="889" y="171"/>
                </a:lnTo>
                <a:lnTo>
                  <a:pt x="889" y="179"/>
                </a:lnTo>
                <a:lnTo>
                  <a:pt x="890" y="179"/>
                </a:lnTo>
                <a:lnTo>
                  <a:pt x="890" y="181"/>
                </a:lnTo>
                <a:lnTo>
                  <a:pt x="891" y="177"/>
                </a:lnTo>
                <a:lnTo>
                  <a:pt x="891" y="178"/>
                </a:lnTo>
                <a:lnTo>
                  <a:pt x="892" y="177"/>
                </a:lnTo>
                <a:lnTo>
                  <a:pt x="892" y="172"/>
                </a:lnTo>
                <a:lnTo>
                  <a:pt x="893" y="172"/>
                </a:lnTo>
                <a:lnTo>
                  <a:pt x="893" y="172"/>
                </a:lnTo>
                <a:lnTo>
                  <a:pt x="893" y="171"/>
                </a:lnTo>
                <a:lnTo>
                  <a:pt x="894" y="171"/>
                </a:lnTo>
                <a:lnTo>
                  <a:pt x="894" y="174"/>
                </a:lnTo>
                <a:lnTo>
                  <a:pt x="896" y="182"/>
                </a:lnTo>
                <a:lnTo>
                  <a:pt x="896" y="183"/>
                </a:lnTo>
                <a:lnTo>
                  <a:pt x="897" y="197"/>
                </a:lnTo>
                <a:lnTo>
                  <a:pt x="897" y="198"/>
                </a:lnTo>
                <a:lnTo>
                  <a:pt x="898" y="206"/>
                </a:lnTo>
                <a:lnTo>
                  <a:pt x="898" y="206"/>
                </a:lnTo>
                <a:lnTo>
                  <a:pt x="898" y="209"/>
                </a:lnTo>
                <a:lnTo>
                  <a:pt x="900" y="217"/>
                </a:lnTo>
                <a:lnTo>
                  <a:pt x="900" y="217"/>
                </a:lnTo>
                <a:lnTo>
                  <a:pt x="901" y="223"/>
                </a:lnTo>
                <a:lnTo>
                  <a:pt x="902" y="224"/>
                </a:lnTo>
                <a:lnTo>
                  <a:pt x="903" y="230"/>
                </a:lnTo>
                <a:lnTo>
                  <a:pt x="903" y="230"/>
                </a:lnTo>
                <a:lnTo>
                  <a:pt x="904" y="234"/>
                </a:lnTo>
                <a:lnTo>
                  <a:pt x="905" y="234"/>
                </a:lnTo>
                <a:lnTo>
                  <a:pt x="906" y="238"/>
                </a:lnTo>
                <a:lnTo>
                  <a:pt x="906" y="238"/>
                </a:lnTo>
                <a:lnTo>
                  <a:pt x="906" y="237"/>
                </a:lnTo>
                <a:lnTo>
                  <a:pt x="907" y="239"/>
                </a:lnTo>
                <a:lnTo>
                  <a:pt x="907" y="239"/>
                </a:lnTo>
                <a:lnTo>
                  <a:pt x="907" y="239"/>
                </a:lnTo>
                <a:lnTo>
                  <a:pt x="908" y="239"/>
                </a:lnTo>
                <a:lnTo>
                  <a:pt x="908" y="240"/>
                </a:lnTo>
                <a:lnTo>
                  <a:pt x="908" y="239"/>
                </a:lnTo>
                <a:lnTo>
                  <a:pt x="909" y="240"/>
                </a:lnTo>
                <a:lnTo>
                  <a:pt x="910" y="242"/>
                </a:lnTo>
                <a:lnTo>
                  <a:pt x="910" y="241"/>
                </a:lnTo>
                <a:lnTo>
                  <a:pt x="911" y="242"/>
                </a:lnTo>
                <a:lnTo>
                  <a:pt x="911" y="242"/>
                </a:lnTo>
                <a:lnTo>
                  <a:pt x="912" y="242"/>
                </a:lnTo>
                <a:lnTo>
                  <a:pt x="913" y="245"/>
                </a:lnTo>
                <a:lnTo>
                  <a:pt x="913" y="247"/>
                </a:lnTo>
                <a:lnTo>
                  <a:pt x="914" y="250"/>
                </a:lnTo>
                <a:lnTo>
                  <a:pt x="915" y="251"/>
                </a:lnTo>
                <a:lnTo>
                  <a:pt x="916" y="257"/>
                </a:lnTo>
                <a:lnTo>
                  <a:pt x="916" y="257"/>
                </a:lnTo>
                <a:lnTo>
                  <a:pt x="917" y="261"/>
                </a:lnTo>
                <a:lnTo>
                  <a:pt x="917" y="262"/>
                </a:lnTo>
                <a:lnTo>
                  <a:pt x="919" y="247"/>
                </a:lnTo>
                <a:lnTo>
                  <a:pt x="919" y="239"/>
                </a:lnTo>
                <a:lnTo>
                  <a:pt x="920" y="169"/>
                </a:lnTo>
                <a:lnTo>
                  <a:pt x="920" y="149"/>
                </a:lnTo>
                <a:lnTo>
                  <a:pt x="921" y="53"/>
                </a:lnTo>
                <a:lnTo>
                  <a:pt x="922" y="39"/>
                </a:lnTo>
                <a:lnTo>
                  <a:pt x="923" y="4"/>
                </a:lnTo>
                <a:lnTo>
                  <a:pt x="923" y="1"/>
                </a:lnTo>
                <a:lnTo>
                  <a:pt x="924" y="19"/>
                </a:lnTo>
                <a:lnTo>
                  <a:pt x="925" y="28"/>
                </a:lnTo>
                <a:lnTo>
                  <a:pt x="926" y="74"/>
                </a:lnTo>
                <a:lnTo>
                  <a:pt x="926" y="81"/>
                </a:lnTo>
                <a:lnTo>
                  <a:pt x="927" y="117"/>
                </a:lnTo>
                <a:lnTo>
                  <a:pt x="927" y="121"/>
                </a:lnTo>
                <a:lnTo>
                  <a:pt x="929" y="137"/>
                </a:lnTo>
                <a:lnTo>
                  <a:pt x="929" y="137"/>
                </a:lnTo>
                <a:lnTo>
                  <a:pt x="929" y="139"/>
                </a:lnTo>
                <a:lnTo>
                  <a:pt x="930" y="138"/>
                </a:lnTo>
                <a:lnTo>
                  <a:pt x="930" y="137"/>
                </a:lnTo>
                <a:lnTo>
                  <a:pt x="931" y="131"/>
                </a:lnTo>
                <a:lnTo>
                  <a:pt x="932" y="130"/>
                </a:lnTo>
                <a:lnTo>
                  <a:pt x="933" y="137"/>
                </a:lnTo>
                <a:lnTo>
                  <a:pt x="933" y="141"/>
                </a:lnTo>
                <a:lnTo>
                  <a:pt x="934" y="163"/>
                </a:lnTo>
                <a:lnTo>
                  <a:pt x="935" y="166"/>
                </a:lnTo>
                <a:lnTo>
                  <a:pt x="936" y="177"/>
                </a:lnTo>
                <a:lnTo>
                  <a:pt x="936" y="178"/>
                </a:lnTo>
                <a:lnTo>
                  <a:pt x="937" y="182"/>
                </a:lnTo>
                <a:lnTo>
                  <a:pt x="937" y="179"/>
                </a:lnTo>
                <a:lnTo>
                  <a:pt x="938" y="179"/>
                </a:lnTo>
                <a:lnTo>
                  <a:pt x="939" y="174"/>
                </a:lnTo>
                <a:lnTo>
                  <a:pt x="939" y="173"/>
                </a:lnTo>
                <a:lnTo>
                  <a:pt x="940" y="171"/>
                </a:lnTo>
                <a:lnTo>
                  <a:pt x="940" y="171"/>
                </a:lnTo>
                <a:lnTo>
                  <a:pt x="940" y="172"/>
                </a:lnTo>
                <a:lnTo>
                  <a:pt x="941" y="177"/>
                </a:lnTo>
                <a:lnTo>
                  <a:pt x="942" y="178"/>
                </a:lnTo>
                <a:lnTo>
                  <a:pt x="943" y="191"/>
                </a:lnTo>
                <a:lnTo>
                  <a:pt x="943" y="194"/>
                </a:lnTo>
                <a:lnTo>
                  <a:pt x="944" y="207"/>
                </a:lnTo>
                <a:lnTo>
                  <a:pt x="945" y="208"/>
                </a:lnTo>
                <a:lnTo>
                  <a:pt x="946" y="217"/>
                </a:lnTo>
                <a:lnTo>
                  <a:pt x="946" y="220"/>
                </a:lnTo>
                <a:lnTo>
                  <a:pt x="947" y="225"/>
                </a:lnTo>
                <a:lnTo>
                  <a:pt x="948" y="226"/>
                </a:lnTo>
                <a:lnTo>
                  <a:pt x="948" y="225"/>
                </a:lnTo>
                <a:lnTo>
                  <a:pt x="949" y="231"/>
                </a:lnTo>
                <a:lnTo>
                  <a:pt x="949" y="232"/>
                </a:lnTo>
                <a:lnTo>
                  <a:pt x="949" y="232"/>
                </a:lnTo>
                <a:lnTo>
                  <a:pt x="950" y="236"/>
                </a:lnTo>
                <a:lnTo>
                  <a:pt x="950" y="235"/>
                </a:lnTo>
                <a:lnTo>
                  <a:pt x="950" y="236"/>
                </a:lnTo>
                <a:lnTo>
                  <a:pt x="950" y="236"/>
                </a:lnTo>
                <a:lnTo>
                  <a:pt x="951" y="238"/>
                </a:lnTo>
                <a:lnTo>
                  <a:pt x="952" y="238"/>
                </a:lnTo>
                <a:lnTo>
                  <a:pt x="952" y="239"/>
                </a:lnTo>
                <a:lnTo>
                  <a:pt x="952" y="239"/>
                </a:lnTo>
                <a:lnTo>
                  <a:pt x="953" y="241"/>
                </a:lnTo>
                <a:lnTo>
                  <a:pt x="953" y="242"/>
                </a:lnTo>
                <a:lnTo>
                  <a:pt x="954" y="241"/>
                </a:lnTo>
                <a:lnTo>
                  <a:pt x="954" y="243"/>
                </a:lnTo>
                <a:lnTo>
                  <a:pt x="954" y="242"/>
                </a:lnTo>
                <a:lnTo>
                  <a:pt x="955" y="243"/>
                </a:lnTo>
                <a:lnTo>
                  <a:pt x="955" y="242"/>
                </a:lnTo>
                <a:lnTo>
                  <a:pt x="956" y="243"/>
                </a:lnTo>
                <a:lnTo>
                  <a:pt x="956" y="243"/>
                </a:lnTo>
                <a:lnTo>
                  <a:pt x="957" y="244"/>
                </a:lnTo>
                <a:lnTo>
                  <a:pt x="957" y="244"/>
                </a:lnTo>
                <a:lnTo>
                  <a:pt x="958" y="245"/>
                </a:lnTo>
                <a:lnTo>
                  <a:pt x="958" y="244"/>
                </a:lnTo>
                <a:lnTo>
                  <a:pt x="959" y="247"/>
                </a:lnTo>
                <a:lnTo>
                  <a:pt x="959" y="247"/>
                </a:lnTo>
                <a:lnTo>
                  <a:pt x="959" y="246"/>
                </a:lnTo>
                <a:lnTo>
                  <a:pt x="960" y="250"/>
                </a:lnTo>
                <a:lnTo>
                  <a:pt x="960" y="250"/>
                </a:lnTo>
                <a:lnTo>
                  <a:pt x="962" y="256"/>
                </a:lnTo>
                <a:lnTo>
                  <a:pt x="962" y="257"/>
                </a:lnTo>
                <a:lnTo>
                  <a:pt x="963" y="261"/>
                </a:lnTo>
                <a:lnTo>
                  <a:pt x="963" y="261"/>
                </a:lnTo>
                <a:lnTo>
                  <a:pt x="963" y="263"/>
                </a:lnTo>
                <a:lnTo>
                  <a:pt x="964" y="259"/>
                </a:lnTo>
                <a:lnTo>
                  <a:pt x="965" y="256"/>
                </a:lnTo>
                <a:lnTo>
                  <a:pt x="966" y="211"/>
                </a:lnTo>
                <a:lnTo>
                  <a:pt x="966" y="196"/>
                </a:lnTo>
                <a:lnTo>
                  <a:pt x="967" y="98"/>
                </a:lnTo>
                <a:lnTo>
                  <a:pt x="968" y="78"/>
                </a:lnTo>
                <a:lnTo>
                  <a:pt x="969" y="13"/>
                </a:lnTo>
                <a:lnTo>
                  <a:pt x="969" y="4"/>
                </a:lnTo>
                <a:lnTo>
                  <a:pt x="969" y="0"/>
                </a:lnTo>
                <a:lnTo>
                  <a:pt x="970" y="6"/>
                </a:lnTo>
                <a:lnTo>
                  <a:pt x="971" y="12"/>
                </a:lnTo>
                <a:lnTo>
                  <a:pt x="972" y="46"/>
                </a:lnTo>
                <a:lnTo>
                  <a:pt x="972" y="54"/>
                </a:lnTo>
                <a:lnTo>
                  <a:pt x="973" y="96"/>
                </a:lnTo>
                <a:lnTo>
                  <a:pt x="973" y="102"/>
                </a:lnTo>
                <a:lnTo>
                  <a:pt x="974" y="125"/>
                </a:lnTo>
                <a:lnTo>
                  <a:pt x="975" y="128"/>
                </a:lnTo>
                <a:lnTo>
                  <a:pt x="976" y="134"/>
                </a:lnTo>
                <a:lnTo>
                  <a:pt x="976" y="134"/>
                </a:lnTo>
                <a:lnTo>
                  <a:pt x="976" y="134"/>
                </a:lnTo>
                <a:lnTo>
                  <a:pt x="977" y="126"/>
                </a:lnTo>
                <a:lnTo>
                  <a:pt x="978" y="126"/>
                </a:lnTo>
                <a:lnTo>
                  <a:pt x="978" y="123"/>
                </a:lnTo>
                <a:lnTo>
                  <a:pt x="979" y="124"/>
                </a:lnTo>
                <a:lnTo>
                  <a:pt x="979" y="126"/>
                </a:lnTo>
                <a:lnTo>
                  <a:pt x="980" y="143"/>
                </a:lnTo>
                <a:lnTo>
                  <a:pt x="981" y="148"/>
                </a:lnTo>
                <a:lnTo>
                  <a:pt x="982" y="172"/>
                </a:lnTo>
                <a:lnTo>
                  <a:pt x="982" y="173"/>
                </a:lnTo>
                <a:lnTo>
                  <a:pt x="983" y="179"/>
                </a:lnTo>
                <a:lnTo>
                  <a:pt x="983" y="179"/>
                </a:lnTo>
                <a:lnTo>
                  <a:pt x="983" y="179"/>
                </a:lnTo>
                <a:lnTo>
                  <a:pt x="984" y="176"/>
                </a:lnTo>
                <a:lnTo>
                  <a:pt x="985" y="176"/>
                </a:lnTo>
                <a:lnTo>
                  <a:pt x="986" y="172"/>
                </a:lnTo>
                <a:lnTo>
                  <a:pt x="986" y="172"/>
                </a:lnTo>
                <a:lnTo>
                  <a:pt x="986" y="170"/>
                </a:lnTo>
                <a:lnTo>
                  <a:pt x="987" y="174"/>
                </a:lnTo>
                <a:lnTo>
                  <a:pt x="988" y="175"/>
                </a:lnTo>
                <a:lnTo>
                  <a:pt x="989" y="184"/>
                </a:lnTo>
                <a:lnTo>
                  <a:pt x="989" y="186"/>
                </a:lnTo>
                <a:lnTo>
                  <a:pt x="990" y="198"/>
                </a:lnTo>
                <a:lnTo>
                  <a:pt x="991" y="199"/>
                </a:lnTo>
                <a:lnTo>
                  <a:pt x="992" y="210"/>
                </a:lnTo>
                <a:lnTo>
                  <a:pt x="992" y="212"/>
                </a:lnTo>
                <a:lnTo>
                  <a:pt x="993" y="220"/>
                </a:lnTo>
                <a:lnTo>
                  <a:pt x="993" y="220"/>
                </a:lnTo>
                <a:lnTo>
                  <a:pt x="993" y="221"/>
                </a:lnTo>
                <a:lnTo>
                  <a:pt x="995" y="226"/>
                </a:lnTo>
                <a:lnTo>
                  <a:pt x="995" y="227"/>
                </a:lnTo>
                <a:lnTo>
                  <a:pt x="996" y="231"/>
                </a:lnTo>
                <a:lnTo>
                  <a:pt x="996" y="231"/>
                </a:lnTo>
                <a:lnTo>
                  <a:pt x="996" y="232"/>
                </a:lnTo>
                <a:lnTo>
                  <a:pt x="997" y="236"/>
                </a:lnTo>
                <a:lnTo>
                  <a:pt x="998" y="237"/>
                </a:lnTo>
                <a:lnTo>
                  <a:pt x="998" y="239"/>
                </a:lnTo>
                <a:lnTo>
                  <a:pt x="999" y="238"/>
                </a:lnTo>
                <a:lnTo>
                  <a:pt x="999" y="240"/>
                </a:lnTo>
                <a:lnTo>
                  <a:pt x="1000" y="243"/>
                </a:lnTo>
                <a:lnTo>
                  <a:pt x="1001" y="243"/>
                </a:lnTo>
                <a:lnTo>
                  <a:pt x="1001" y="244"/>
                </a:lnTo>
                <a:lnTo>
                  <a:pt x="1002" y="243"/>
                </a:lnTo>
                <a:lnTo>
                  <a:pt x="1002" y="243"/>
                </a:lnTo>
                <a:lnTo>
                  <a:pt x="1002" y="244"/>
                </a:lnTo>
                <a:lnTo>
                  <a:pt x="1003" y="243"/>
                </a:lnTo>
                <a:lnTo>
                  <a:pt x="1003" y="244"/>
                </a:lnTo>
                <a:lnTo>
                  <a:pt x="1005" y="246"/>
                </a:lnTo>
                <a:lnTo>
                  <a:pt x="1005" y="246"/>
                </a:lnTo>
                <a:lnTo>
                  <a:pt x="1006" y="249"/>
                </a:lnTo>
                <a:lnTo>
                  <a:pt x="1006" y="249"/>
                </a:lnTo>
                <a:lnTo>
                  <a:pt x="1007" y="252"/>
                </a:lnTo>
                <a:lnTo>
                  <a:pt x="1008" y="252"/>
                </a:lnTo>
                <a:lnTo>
                  <a:pt x="1009" y="257"/>
                </a:lnTo>
                <a:lnTo>
                  <a:pt x="1009" y="260"/>
                </a:lnTo>
                <a:lnTo>
                  <a:pt x="1009" y="259"/>
                </a:lnTo>
                <a:lnTo>
                  <a:pt x="1010" y="263"/>
                </a:lnTo>
                <a:lnTo>
                  <a:pt x="1010" y="263"/>
                </a:lnTo>
                <a:lnTo>
                  <a:pt x="1011" y="264"/>
                </a:lnTo>
                <a:lnTo>
                  <a:pt x="1011" y="264"/>
                </a:lnTo>
                <a:lnTo>
                  <a:pt x="1012" y="262"/>
                </a:lnTo>
                <a:lnTo>
                  <a:pt x="1012" y="262"/>
                </a:lnTo>
                <a:lnTo>
                  <a:pt x="1013" y="231"/>
                </a:lnTo>
                <a:lnTo>
                  <a:pt x="1014" y="218"/>
                </a:lnTo>
                <a:lnTo>
                  <a:pt x="1015" y="125"/>
                </a:lnTo>
                <a:lnTo>
                  <a:pt x="1015" y="104"/>
                </a:lnTo>
                <a:lnTo>
                  <a:pt x="1016" y="20"/>
                </a:lnTo>
                <a:lnTo>
                  <a:pt x="1016" y="12"/>
                </a:lnTo>
                <a:lnTo>
                  <a:pt x="1017" y="0"/>
                </a:lnTo>
                <a:lnTo>
                  <a:pt x="1017" y="2"/>
                </a:lnTo>
                <a:lnTo>
                  <a:pt x="1018" y="6"/>
                </a:lnTo>
                <a:lnTo>
                  <a:pt x="1019" y="37"/>
                </a:lnTo>
                <a:lnTo>
                  <a:pt x="1019" y="46"/>
                </a:lnTo>
                <a:lnTo>
                  <a:pt x="1020" y="91"/>
                </a:lnTo>
                <a:lnTo>
                  <a:pt x="1021" y="99"/>
                </a:lnTo>
                <a:lnTo>
                  <a:pt x="1022" y="124"/>
                </a:lnTo>
                <a:lnTo>
                  <a:pt x="1022" y="126"/>
                </a:lnTo>
                <a:lnTo>
                  <a:pt x="1023" y="133"/>
                </a:lnTo>
                <a:lnTo>
                  <a:pt x="1023" y="132"/>
                </a:lnTo>
                <a:lnTo>
                  <a:pt x="1024" y="134"/>
                </a:lnTo>
                <a:lnTo>
                  <a:pt x="1025" y="128"/>
                </a:lnTo>
                <a:lnTo>
                  <a:pt x="1025" y="128"/>
                </a:lnTo>
                <a:lnTo>
                  <a:pt x="1026" y="123"/>
                </a:lnTo>
                <a:lnTo>
                  <a:pt x="1026" y="124"/>
                </a:lnTo>
                <a:lnTo>
                  <a:pt x="1027" y="123"/>
                </a:lnTo>
                <a:lnTo>
                  <a:pt x="1028" y="137"/>
                </a:lnTo>
                <a:lnTo>
                  <a:pt x="1028" y="142"/>
                </a:lnTo>
                <a:lnTo>
                  <a:pt x="1029" y="164"/>
                </a:lnTo>
                <a:lnTo>
                  <a:pt x="1029" y="169"/>
                </a:lnTo>
                <a:lnTo>
                  <a:pt x="1030" y="177"/>
                </a:lnTo>
                <a:lnTo>
                  <a:pt x="1030" y="178"/>
                </a:lnTo>
                <a:lnTo>
                  <a:pt x="1031" y="180"/>
                </a:lnTo>
                <a:lnTo>
                  <a:pt x="1032" y="179"/>
                </a:lnTo>
                <a:lnTo>
                  <a:pt x="1032" y="177"/>
                </a:lnTo>
                <a:lnTo>
                  <a:pt x="1032" y="177"/>
                </a:lnTo>
                <a:lnTo>
                  <a:pt x="1033" y="173"/>
                </a:lnTo>
                <a:lnTo>
                  <a:pt x="1034" y="172"/>
                </a:lnTo>
                <a:lnTo>
                  <a:pt x="1034" y="173"/>
                </a:lnTo>
                <a:lnTo>
                  <a:pt x="1034" y="171"/>
                </a:lnTo>
                <a:lnTo>
                  <a:pt x="1035" y="172"/>
                </a:lnTo>
                <a:lnTo>
                  <a:pt x="1035" y="173"/>
                </a:lnTo>
                <a:lnTo>
                  <a:pt x="1036" y="182"/>
                </a:lnTo>
                <a:lnTo>
                  <a:pt x="1036" y="184"/>
                </a:lnTo>
                <a:lnTo>
                  <a:pt x="1038" y="195"/>
                </a:lnTo>
                <a:lnTo>
                  <a:pt x="1038" y="197"/>
                </a:lnTo>
                <a:lnTo>
                  <a:pt x="1039" y="208"/>
                </a:lnTo>
                <a:lnTo>
                  <a:pt x="1039" y="210"/>
                </a:lnTo>
                <a:lnTo>
                  <a:pt x="1040" y="219"/>
                </a:lnTo>
                <a:lnTo>
                  <a:pt x="1041" y="220"/>
                </a:lnTo>
                <a:lnTo>
                  <a:pt x="1042" y="227"/>
                </a:lnTo>
                <a:lnTo>
                  <a:pt x="1042" y="226"/>
                </a:lnTo>
                <a:lnTo>
                  <a:pt x="1043" y="232"/>
                </a:lnTo>
                <a:lnTo>
                  <a:pt x="1044" y="233"/>
                </a:lnTo>
                <a:lnTo>
                  <a:pt x="1044" y="237"/>
                </a:lnTo>
                <a:lnTo>
                  <a:pt x="1045" y="236"/>
                </a:lnTo>
                <a:lnTo>
                  <a:pt x="1045" y="237"/>
                </a:lnTo>
                <a:lnTo>
                  <a:pt x="1046" y="241"/>
                </a:lnTo>
                <a:lnTo>
                  <a:pt x="1046" y="241"/>
                </a:lnTo>
                <a:lnTo>
                  <a:pt x="1047" y="240"/>
                </a:lnTo>
                <a:lnTo>
                  <a:pt x="1047" y="243"/>
                </a:lnTo>
                <a:lnTo>
                  <a:pt x="1048" y="243"/>
                </a:lnTo>
                <a:lnTo>
                  <a:pt x="1048" y="243"/>
                </a:lnTo>
                <a:lnTo>
                  <a:pt x="1048" y="243"/>
                </a:lnTo>
                <a:lnTo>
                  <a:pt x="1048" y="244"/>
                </a:lnTo>
                <a:lnTo>
                  <a:pt x="1049" y="243"/>
                </a:lnTo>
                <a:lnTo>
                  <a:pt x="1049" y="245"/>
                </a:lnTo>
                <a:lnTo>
                  <a:pt x="1050" y="246"/>
                </a:lnTo>
                <a:lnTo>
                  <a:pt x="1050" y="244"/>
                </a:lnTo>
                <a:lnTo>
                  <a:pt x="1050" y="245"/>
                </a:lnTo>
                <a:lnTo>
                  <a:pt x="1051" y="247"/>
                </a:lnTo>
                <a:lnTo>
                  <a:pt x="1051" y="245"/>
                </a:lnTo>
                <a:lnTo>
                  <a:pt x="1052" y="247"/>
                </a:lnTo>
                <a:lnTo>
                  <a:pt x="1052" y="247"/>
                </a:lnTo>
                <a:lnTo>
                  <a:pt x="1052" y="248"/>
                </a:lnTo>
                <a:lnTo>
                  <a:pt x="1053" y="246"/>
                </a:lnTo>
                <a:lnTo>
                  <a:pt x="1053" y="250"/>
                </a:lnTo>
                <a:lnTo>
                  <a:pt x="1054" y="250"/>
                </a:lnTo>
                <a:lnTo>
                  <a:pt x="1055" y="252"/>
                </a:lnTo>
                <a:lnTo>
                  <a:pt x="1055" y="254"/>
                </a:lnTo>
                <a:lnTo>
                  <a:pt x="1056" y="259"/>
                </a:lnTo>
                <a:lnTo>
                  <a:pt x="1057" y="260"/>
                </a:lnTo>
                <a:lnTo>
                  <a:pt x="1058" y="264"/>
                </a:lnTo>
                <a:lnTo>
                  <a:pt x="1058" y="264"/>
                </a:lnTo>
                <a:lnTo>
                  <a:pt x="1059" y="267"/>
                </a:lnTo>
                <a:lnTo>
                  <a:pt x="1059" y="265"/>
                </a:lnTo>
                <a:lnTo>
                  <a:pt x="1059" y="265"/>
                </a:lnTo>
                <a:lnTo>
                  <a:pt x="1061" y="238"/>
                </a:lnTo>
                <a:lnTo>
                  <a:pt x="1061" y="227"/>
                </a:lnTo>
                <a:lnTo>
                  <a:pt x="1062" y="138"/>
                </a:lnTo>
                <a:lnTo>
                  <a:pt x="1062" y="116"/>
                </a:lnTo>
                <a:lnTo>
                  <a:pt x="1063" y="32"/>
                </a:lnTo>
                <a:lnTo>
                  <a:pt x="1064" y="20"/>
                </a:lnTo>
                <a:lnTo>
                  <a:pt x="1065" y="5"/>
                </a:lnTo>
                <a:lnTo>
                  <a:pt x="1065" y="6"/>
                </a:lnTo>
                <a:lnTo>
                  <a:pt x="1065" y="10"/>
                </a:lnTo>
                <a:lnTo>
                  <a:pt x="1066" y="41"/>
                </a:lnTo>
                <a:lnTo>
                  <a:pt x="1066" y="49"/>
                </a:lnTo>
                <a:lnTo>
                  <a:pt x="1068" y="95"/>
                </a:lnTo>
                <a:lnTo>
                  <a:pt x="1068" y="101"/>
                </a:lnTo>
                <a:lnTo>
                  <a:pt x="1069" y="132"/>
                </a:lnTo>
                <a:lnTo>
                  <a:pt x="1069" y="132"/>
                </a:lnTo>
                <a:lnTo>
                  <a:pt x="1071" y="143"/>
                </a:lnTo>
                <a:lnTo>
                  <a:pt x="1071" y="143"/>
                </a:lnTo>
                <a:lnTo>
                  <a:pt x="1072" y="140"/>
                </a:lnTo>
                <a:lnTo>
                  <a:pt x="1072" y="138"/>
                </a:lnTo>
                <a:lnTo>
                  <a:pt x="1073" y="135"/>
                </a:lnTo>
                <a:lnTo>
                  <a:pt x="1073" y="135"/>
                </a:lnTo>
                <a:lnTo>
                  <a:pt x="1074" y="135"/>
                </a:lnTo>
                <a:lnTo>
                  <a:pt x="1075" y="145"/>
                </a:lnTo>
                <a:lnTo>
                  <a:pt x="1075" y="150"/>
                </a:lnTo>
                <a:lnTo>
                  <a:pt x="1076" y="171"/>
                </a:lnTo>
                <a:lnTo>
                  <a:pt x="1077" y="174"/>
                </a:lnTo>
                <a:lnTo>
                  <a:pt x="1078" y="186"/>
                </a:lnTo>
                <a:lnTo>
                  <a:pt x="1078" y="185"/>
                </a:lnTo>
                <a:lnTo>
                  <a:pt x="1079" y="187"/>
                </a:lnTo>
                <a:lnTo>
                  <a:pt x="1080" y="185"/>
                </a:lnTo>
                <a:lnTo>
                  <a:pt x="1081" y="181"/>
                </a:lnTo>
                <a:lnTo>
                  <a:pt x="1081" y="181"/>
                </a:lnTo>
                <a:lnTo>
                  <a:pt x="1082" y="179"/>
                </a:lnTo>
                <a:lnTo>
                  <a:pt x="1082" y="179"/>
                </a:lnTo>
                <a:lnTo>
                  <a:pt x="1082" y="179"/>
                </a:lnTo>
                <a:lnTo>
                  <a:pt x="1083" y="186"/>
                </a:lnTo>
                <a:lnTo>
                  <a:pt x="1084" y="189"/>
                </a:lnTo>
                <a:lnTo>
                  <a:pt x="1085" y="199"/>
                </a:lnTo>
                <a:lnTo>
                  <a:pt x="1085" y="201"/>
                </a:lnTo>
                <a:lnTo>
                  <a:pt x="1086" y="214"/>
                </a:lnTo>
                <a:lnTo>
                  <a:pt x="1087" y="214"/>
                </a:lnTo>
                <a:lnTo>
                  <a:pt x="1088" y="225"/>
                </a:lnTo>
                <a:lnTo>
                  <a:pt x="1088" y="226"/>
                </a:lnTo>
                <a:lnTo>
                  <a:pt x="1089" y="233"/>
                </a:lnTo>
                <a:lnTo>
                  <a:pt x="1090" y="234"/>
                </a:lnTo>
                <a:lnTo>
                  <a:pt x="1091" y="238"/>
                </a:lnTo>
                <a:lnTo>
                  <a:pt x="1091" y="238"/>
                </a:lnTo>
                <a:lnTo>
                  <a:pt x="1092" y="242"/>
                </a:lnTo>
                <a:lnTo>
                  <a:pt x="1092" y="243"/>
                </a:lnTo>
                <a:lnTo>
                  <a:pt x="1093" y="245"/>
                </a:lnTo>
                <a:lnTo>
                  <a:pt x="1093" y="244"/>
                </a:lnTo>
                <a:lnTo>
                  <a:pt x="1094" y="245"/>
                </a:lnTo>
                <a:lnTo>
                  <a:pt x="1095" y="248"/>
                </a:lnTo>
                <a:lnTo>
                  <a:pt x="1095" y="248"/>
                </a:lnTo>
                <a:lnTo>
                  <a:pt x="1095" y="248"/>
                </a:lnTo>
                <a:lnTo>
                  <a:pt x="1096" y="250"/>
                </a:lnTo>
                <a:lnTo>
                  <a:pt x="1096" y="250"/>
                </a:lnTo>
                <a:lnTo>
                  <a:pt x="1097" y="250"/>
                </a:lnTo>
                <a:lnTo>
                  <a:pt x="1098" y="251"/>
                </a:lnTo>
                <a:lnTo>
                  <a:pt x="1098" y="251"/>
                </a:lnTo>
                <a:lnTo>
                  <a:pt x="1098" y="251"/>
                </a:lnTo>
                <a:lnTo>
                  <a:pt x="1099" y="250"/>
                </a:lnTo>
                <a:lnTo>
                  <a:pt x="1099" y="251"/>
                </a:lnTo>
                <a:lnTo>
                  <a:pt x="1099" y="251"/>
                </a:lnTo>
                <a:lnTo>
                  <a:pt x="1100" y="251"/>
                </a:lnTo>
                <a:lnTo>
                  <a:pt x="1100" y="254"/>
                </a:lnTo>
                <a:lnTo>
                  <a:pt x="1101" y="252"/>
                </a:lnTo>
                <a:lnTo>
                  <a:pt x="1101" y="254"/>
                </a:lnTo>
                <a:lnTo>
                  <a:pt x="1102" y="256"/>
                </a:lnTo>
                <a:lnTo>
                  <a:pt x="1102" y="257"/>
                </a:lnTo>
                <a:lnTo>
                  <a:pt x="1104" y="260"/>
                </a:lnTo>
                <a:lnTo>
                  <a:pt x="1104" y="264"/>
                </a:lnTo>
                <a:lnTo>
                  <a:pt x="1104" y="263"/>
                </a:lnTo>
                <a:lnTo>
                  <a:pt x="1105" y="267"/>
                </a:lnTo>
                <a:lnTo>
                  <a:pt x="1105" y="268"/>
                </a:lnTo>
                <a:lnTo>
                  <a:pt x="1106" y="270"/>
                </a:lnTo>
                <a:lnTo>
                  <a:pt x="1107" y="268"/>
                </a:lnTo>
                <a:lnTo>
                  <a:pt x="1108" y="244"/>
                </a:lnTo>
                <a:lnTo>
                  <a:pt x="1108" y="233"/>
                </a:lnTo>
                <a:lnTo>
                  <a:pt x="1109" y="147"/>
                </a:lnTo>
                <a:lnTo>
                  <a:pt x="1110" y="127"/>
                </a:lnTo>
                <a:lnTo>
                  <a:pt x="1111" y="41"/>
                </a:lnTo>
                <a:lnTo>
                  <a:pt x="1111" y="30"/>
                </a:lnTo>
                <a:lnTo>
                  <a:pt x="1112" y="12"/>
                </a:lnTo>
                <a:lnTo>
                  <a:pt x="1112" y="13"/>
                </a:lnTo>
                <a:lnTo>
                  <a:pt x="1112" y="15"/>
                </a:lnTo>
                <a:lnTo>
                  <a:pt x="1114" y="54"/>
                </a:lnTo>
                <a:lnTo>
                  <a:pt x="1114" y="63"/>
                </a:lnTo>
                <a:lnTo>
                  <a:pt x="1115" y="101"/>
                </a:lnTo>
                <a:lnTo>
                  <a:pt x="1115" y="109"/>
                </a:lnTo>
                <a:lnTo>
                  <a:pt x="1116" y="139"/>
                </a:lnTo>
                <a:lnTo>
                  <a:pt x="1117" y="143"/>
                </a:lnTo>
                <a:lnTo>
                  <a:pt x="1118" y="155"/>
                </a:lnTo>
                <a:lnTo>
                  <a:pt x="1118" y="155"/>
                </a:lnTo>
                <a:lnTo>
                  <a:pt x="1118" y="156"/>
                </a:lnTo>
                <a:lnTo>
                  <a:pt x="1118" y="157"/>
                </a:lnTo>
                <a:lnTo>
                  <a:pt x="1119" y="155"/>
                </a:lnTo>
                <a:lnTo>
                  <a:pt x="1120" y="153"/>
                </a:lnTo>
                <a:lnTo>
                  <a:pt x="1120" y="149"/>
                </a:lnTo>
                <a:lnTo>
                  <a:pt x="1121" y="149"/>
                </a:lnTo>
                <a:lnTo>
                  <a:pt x="1121" y="149"/>
                </a:lnTo>
                <a:lnTo>
                  <a:pt x="1122" y="159"/>
                </a:lnTo>
                <a:lnTo>
                  <a:pt x="1123" y="163"/>
                </a:lnTo>
                <a:lnTo>
                  <a:pt x="1124" y="182"/>
                </a:lnTo>
                <a:lnTo>
                  <a:pt x="1124" y="184"/>
                </a:lnTo>
                <a:lnTo>
                  <a:pt x="1125" y="190"/>
                </a:lnTo>
                <a:lnTo>
                  <a:pt x="1125" y="189"/>
                </a:lnTo>
                <a:lnTo>
                  <a:pt x="1126" y="190"/>
                </a:lnTo>
                <a:lnTo>
                  <a:pt x="1126" y="188"/>
                </a:lnTo>
                <a:lnTo>
                  <a:pt x="1126" y="187"/>
                </a:lnTo>
                <a:lnTo>
                  <a:pt x="1128" y="181"/>
                </a:lnTo>
                <a:lnTo>
                  <a:pt x="1128" y="181"/>
                </a:lnTo>
                <a:lnTo>
                  <a:pt x="1128" y="181"/>
                </a:lnTo>
                <a:lnTo>
                  <a:pt x="1129" y="178"/>
                </a:lnTo>
                <a:lnTo>
                  <a:pt x="1129" y="180"/>
                </a:lnTo>
                <a:lnTo>
                  <a:pt x="1130" y="180"/>
                </a:lnTo>
                <a:lnTo>
                  <a:pt x="1131" y="190"/>
                </a:lnTo>
                <a:lnTo>
                  <a:pt x="1131" y="192"/>
                </a:lnTo>
                <a:lnTo>
                  <a:pt x="1132" y="205"/>
                </a:lnTo>
                <a:lnTo>
                  <a:pt x="1133" y="208"/>
                </a:lnTo>
                <a:lnTo>
                  <a:pt x="1134" y="220"/>
                </a:lnTo>
                <a:lnTo>
                  <a:pt x="1134" y="222"/>
                </a:lnTo>
                <a:lnTo>
                  <a:pt x="1135" y="230"/>
                </a:lnTo>
                <a:lnTo>
                  <a:pt x="1135" y="231"/>
                </a:lnTo>
                <a:lnTo>
                  <a:pt x="1137" y="237"/>
                </a:lnTo>
                <a:lnTo>
                  <a:pt x="1137" y="238"/>
                </a:lnTo>
                <a:lnTo>
                  <a:pt x="1138" y="242"/>
                </a:lnTo>
                <a:lnTo>
                  <a:pt x="1138" y="243"/>
                </a:lnTo>
                <a:lnTo>
                  <a:pt x="1139" y="246"/>
                </a:lnTo>
                <a:lnTo>
                  <a:pt x="1140" y="247"/>
                </a:lnTo>
                <a:lnTo>
                  <a:pt x="1140" y="246"/>
                </a:lnTo>
                <a:lnTo>
                  <a:pt x="1141" y="249"/>
                </a:lnTo>
                <a:lnTo>
                  <a:pt x="1141" y="250"/>
                </a:lnTo>
                <a:lnTo>
                  <a:pt x="1142" y="251"/>
                </a:lnTo>
                <a:lnTo>
                  <a:pt x="1143" y="251"/>
                </a:lnTo>
                <a:lnTo>
                  <a:pt x="1143" y="250"/>
                </a:lnTo>
                <a:lnTo>
                  <a:pt x="1144" y="251"/>
                </a:lnTo>
                <a:lnTo>
                  <a:pt x="1144" y="252"/>
                </a:lnTo>
                <a:lnTo>
                  <a:pt x="1145" y="253"/>
                </a:lnTo>
                <a:lnTo>
                  <a:pt x="1145" y="251"/>
                </a:lnTo>
                <a:lnTo>
                  <a:pt x="1145" y="252"/>
                </a:lnTo>
                <a:lnTo>
                  <a:pt x="1145" y="252"/>
                </a:lnTo>
                <a:lnTo>
                  <a:pt x="1147" y="254"/>
                </a:lnTo>
                <a:lnTo>
                  <a:pt x="1147" y="254"/>
                </a:lnTo>
                <a:lnTo>
                  <a:pt x="1147" y="253"/>
                </a:lnTo>
                <a:lnTo>
                  <a:pt x="1148" y="256"/>
                </a:lnTo>
                <a:lnTo>
                  <a:pt x="1148" y="256"/>
                </a:lnTo>
                <a:lnTo>
                  <a:pt x="1149" y="261"/>
                </a:lnTo>
                <a:lnTo>
                  <a:pt x="1150" y="262"/>
                </a:lnTo>
                <a:lnTo>
                  <a:pt x="1151" y="266"/>
                </a:lnTo>
                <a:lnTo>
                  <a:pt x="1151" y="265"/>
                </a:lnTo>
                <a:lnTo>
                  <a:pt x="1152" y="271"/>
                </a:lnTo>
                <a:lnTo>
                  <a:pt x="1153" y="270"/>
                </a:lnTo>
                <a:lnTo>
                  <a:pt x="1154" y="259"/>
                </a:lnTo>
                <a:lnTo>
                  <a:pt x="1154" y="252"/>
                </a:lnTo>
                <a:lnTo>
                  <a:pt x="1155" y="187"/>
                </a:lnTo>
                <a:lnTo>
                  <a:pt x="1156" y="167"/>
                </a:lnTo>
                <a:lnTo>
                  <a:pt x="1157" y="68"/>
                </a:lnTo>
                <a:lnTo>
                  <a:pt x="1157" y="52"/>
                </a:lnTo>
                <a:lnTo>
                  <a:pt x="1158" y="11"/>
                </a:lnTo>
                <a:lnTo>
                  <a:pt x="1158" y="8"/>
                </a:lnTo>
                <a:lnTo>
                  <a:pt x="1159" y="29"/>
                </a:lnTo>
                <a:lnTo>
                  <a:pt x="1160" y="38"/>
                </a:lnTo>
                <a:lnTo>
                  <a:pt x="1161" y="84"/>
                </a:lnTo>
                <a:lnTo>
                  <a:pt x="1161" y="92"/>
                </a:lnTo>
                <a:lnTo>
                  <a:pt x="1162" y="119"/>
                </a:lnTo>
                <a:lnTo>
                  <a:pt x="1162" y="126"/>
                </a:lnTo>
                <a:lnTo>
                  <a:pt x="1164" y="142"/>
                </a:lnTo>
                <a:lnTo>
                  <a:pt x="1164" y="143"/>
                </a:lnTo>
                <a:lnTo>
                  <a:pt x="1164" y="144"/>
                </a:lnTo>
                <a:lnTo>
                  <a:pt x="1165" y="142"/>
                </a:lnTo>
                <a:lnTo>
                  <a:pt x="1166" y="142"/>
                </a:lnTo>
                <a:lnTo>
                  <a:pt x="1167" y="135"/>
                </a:lnTo>
                <a:lnTo>
                  <a:pt x="1167" y="134"/>
                </a:lnTo>
                <a:lnTo>
                  <a:pt x="1167" y="134"/>
                </a:lnTo>
                <a:lnTo>
                  <a:pt x="1168" y="137"/>
                </a:lnTo>
                <a:lnTo>
                  <a:pt x="1168" y="139"/>
                </a:lnTo>
                <a:lnTo>
                  <a:pt x="1170" y="160"/>
                </a:lnTo>
                <a:lnTo>
                  <a:pt x="1170" y="166"/>
                </a:lnTo>
                <a:lnTo>
                  <a:pt x="1171" y="182"/>
                </a:lnTo>
                <a:lnTo>
                  <a:pt x="1171" y="185"/>
                </a:lnTo>
                <a:lnTo>
                  <a:pt x="1172" y="187"/>
                </a:lnTo>
                <a:lnTo>
                  <a:pt x="1172" y="186"/>
                </a:lnTo>
                <a:lnTo>
                  <a:pt x="1173" y="186"/>
                </a:lnTo>
                <a:lnTo>
                  <a:pt x="1174" y="181"/>
                </a:lnTo>
                <a:lnTo>
                  <a:pt x="1174" y="180"/>
                </a:lnTo>
                <a:lnTo>
                  <a:pt x="1175" y="177"/>
                </a:lnTo>
                <a:lnTo>
                  <a:pt x="1175" y="178"/>
                </a:lnTo>
                <a:lnTo>
                  <a:pt x="1176" y="177"/>
                </a:lnTo>
                <a:lnTo>
                  <a:pt x="1177" y="181"/>
                </a:lnTo>
                <a:lnTo>
                  <a:pt x="1177" y="183"/>
                </a:lnTo>
                <a:lnTo>
                  <a:pt x="1178" y="193"/>
                </a:lnTo>
                <a:lnTo>
                  <a:pt x="1178" y="196"/>
                </a:lnTo>
                <a:lnTo>
                  <a:pt x="1180" y="208"/>
                </a:lnTo>
                <a:lnTo>
                  <a:pt x="1180" y="209"/>
                </a:lnTo>
                <a:lnTo>
                  <a:pt x="1181" y="222"/>
                </a:lnTo>
                <a:lnTo>
                  <a:pt x="1181" y="223"/>
                </a:lnTo>
                <a:lnTo>
                  <a:pt x="1182" y="230"/>
                </a:lnTo>
                <a:lnTo>
                  <a:pt x="1182" y="229"/>
                </a:lnTo>
                <a:lnTo>
                  <a:pt x="1183" y="230"/>
                </a:lnTo>
                <a:lnTo>
                  <a:pt x="1184" y="237"/>
                </a:lnTo>
                <a:lnTo>
                  <a:pt x="1184" y="237"/>
                </a:lnTo>
                <a:lnTo>
                  <a:pt x="1185" y="242"/>
                </a:lnTo>
                <a:lnTo>
                  <a:pt x="1186" y="243"/>
                </a:lnTo>
                <a:lnTo>
                  <a:pt x="1186" y="243"/>
                </a:lnTo>
                <a:lnTo>
                  <a:pt x="1187" y="246"/>
                </a:lnTo>
                <a:lnTo>
                  <a:pt x="1187" y="245"/>
                </a:lnTo>
                <a:lnTo>
                  <a:pt x="1188" y="248"/>
                </a:lnTo>
                <a:lnTo>
                  <a:pt x="1189" y="249"/>
                </a:lnTo>
                <a:lnTo>
                  <a:pt x="1189" y="248"/>
                </a:lnTo>
                <a:lnTo>
                  <a:pt x="1189" y="250"/>
                </a:lnTo>
                <a:lnTo>
                  <a:pt x="1190" y="250"/>
                </a:lnTo>
                <a:lnTo>
                  <a:pt x="1190" y="250"/>
                </a:lnTo>
                <a:lnTo>
                  <a:pt x="1191" y="250"/>
                </a:lnTo>
                <a:lnTo>
                  <a:pt x="1191" y="252"/>
                </a:lnTo>
                <a:lnTo>
                  <a:pt x="1191" y="252"/>
                </a:lnTo>
                <a:lnTo>
                  <a:pt x="1192" y="251"/>
                </a:lnTo>
                <a:lnTo>
                  <a:pt x="1192" y="253"/>
                </a:lnTo>
                <a:lnTo>
                  <a:pt x="1193" y="252"/>
                </a:lnTo>
                <a:lnTo>
                  <a:pt x="1194" y="254"/>
                </a:lnTo>
                <a:lnTo>
                  <a:pt x="1194" y="254"/>
                </a:lnTo>
                <a:lnTo>
                  <a:pt x="1194" y="254"/>
                </a:lnTo>
                <a:lnTo>
                  <a:pt x="1195" y="256"/>
                </a:lnTo>
                <a:lnTo>
                  <a:pt x="1195" y="256"/>
                </a:lnTo>
                <a:lnTo>
                  <a:pt x="1196" y="257"/>
                </a:lnTo>
                <a:lnTo>
                  <a:pt x="1197" y="261"/>
                </a:lnTo>
                <a:lnTo>
                  <a:pt x="1197" y="263"/>
                </a:lnTo>
                <a:lnTo>
                  <a:pt x="1198" y="267"/>
                </a:lnTo>
                <a:lnTo>
                  <a:pt x="1198" y="266"/>
                </a:lnTo>
                <a:lnTo>
                  <a:pt x="1199" y="270"/>
                </a:lnTo>
                <a:lnTo>
                  <a:pt x="1200" y="270"/>
                </a:lnTo>
                <a:lnTo>
                  <a:pt x="1200" y="271"/>
                </a:lnTo>
                <a:lnTo>
                  <a:pt x="1200" y="271"/>
                </a:lnTo>
                <a:lnTo>
                  <a:pt x="1201" y="266"/>
                </a:lnTo>
                <a:lnTo>
                  <a:pt x="1201" y="261"/>
                </a:lnTo>
                <a:lnTo>
                  <a:pt x="1202" y="205"/>
                </a:lnTo>
                <a:lnTo>
                  <a:pt x="1203" y="189"/>
                </a:lnTo>
                <a:lnTo>
                  <a:pt x="1204" y="88"/>
                </a:lnTo>
                <a:lnTo>
                  <a:pt x="1204" y="70"/>
                </a:lnTo>
                <a:lnTo>
                  <a:pt x="1205" y="13"/>
                </a:lnTo>
                <a:lnTo>
                  <a:pt x="1206" y="10"/>
                </a:lnTo>
                <a:lnTo>
                  <a:pt x="1206" y="7"/>
                </a:lnTo>
                <a:lnTo>
                  <a:pt x="1207" y="19"/>
                </a:lnTo>
                <a:lnTo>
                  <a:pt x="1207" y="26"/>
                </a:lnTo>
                <a:lnTo>
                  <a:pt x="1208" y="70"/>
                </a:lnTo>
                <a:lnTo>
                  <a:pt x="1209" y="78"/>
                </a:lnTo>
                <a:lnTo>
                  <a:pt x="1210" y="115"/>
                </a:lnTo>
                <a:lnTo>
                  <a:pt x="1210" y="120"/>
                </a:lnTo>
                <a:lnTo>
                  <a:pt x="1211" y="134"/>
                </a:lnTo>
                <a:lnTo>
                  <a:pt x="1211" y="136"/>
                </a:lnTo>
                <a:lnTo>
                  <a:pt x="1213" y="139"/>
                </a:lnTo>
                <a:lnTo>
                  <a:pt x="1213" y="138"/>
                </a:lnTo>
                <a:lnTo>
                  <a:pt x="1214" y="130"/>
                </a:lnTo>
                <a:lnTo>
                  <a:pt x="1214" y="128"/>
                </a:lnTo>
                <a:lnTo>
                  <a:pt x="1215" y="128"/>
                </a:lnTo>
                <a:lnTo>
                  <a:pt x="1215" y="130"/>
                </a:lnTo>
                <a:lnTo>
                  <a:pt x="1216" y="130"/>
                </a:lnTo>
                <a:lnTo>
                  <a:pt x="1217" y="150"/>
                </a:lnTo>
                <a:lnTo>
                  <a:pt x="1217" y="156"/>
                </a:lnTo>
                <a:lnTo>
                  <a:pt x="1218" y="176"/>
                </a:lnTo>
                <a:lnTo>
                  <a:pt x="1219" y="179"/>
                </a:lnTo>
                <a:lnTo>
                  <a:pt x="1220" y="183"/>
                </a:lnTo>
                <a:lnTo>
                  <a:pt x="1220" y="183"/>
                </a:lnTo>
                <a:lnTo>
                  <a:pt x="1220" y="184"/>
                </a:lnTo>
                <a:lnTo>
                  <a:pt x="1221" y="181"/>
                </a:lnTo>
                <a:lnTo>
                  <a:pt x="1221" y="180"/>
                </a:lnTo>
                <a:lnTo>
                  <a:pt x="1222" y="177"/>
                </a:lnTo>
                <a:lnTo>
                  <a:pt x="1223" y="177"/>
                </a:lnTo>
                <a:lnTo>
                  <a:pt x="1223" y="177"/>
                </a:lnTo>
                <a:lnTo>
                  <a:pt x="1224" y="180"/>
                </a:lnTo>
                <a:lnTo>
                  <a:pt x="1224" y="180"/>
                </a:lnTo>
                <a:lnTo>
                  <a:pt x="1225" y="190"/>
                </a:lnTo>
                <a:lnTo>
                  <a:pt x="1226" y="192"/>
                </a:lnTo>
                <a:lnTo>
                  <a:pt x="1227" y="204"/>
                </a:lnTo>
                <a:lnTo>
                  <a:pt x="1227" y="207"/>
                </a:lnTo>
                <a:lnTo>
                  <a:pt x="1228" y="217"/>
                </a:lnTo>
                <a:lnTo>
                  <a:pt x="1229" y="220"/>
                </a:lnTo>
                <a:lnTo>
                  <a:pt x="1230" y="226"/>
                </a:lnTo>
                <a:lnTo>
                  <a:pt x="1230" y="227"/>
                </a:lnTo>
                <a:lnTo>
                  <a:pt x="1231" y="234"/>
                </a:lnTo>
                <a:lnTo>
                  <a:pt x="1232" y="234"/>
                </a:lnTo>
                <a:lnTo>
                  <a:pt x="1233" y="239"/>
                </a:lnTo>
                <a:lnTo>
                  <a:pt x="1233" y="240"/>
                </a:lnTo>
                <a:lnTo>
                  <a:pt x="1234" y="244"/>
                </a:lnTo>
                <a:lnTo>
                  <a:pt x="1234" y="243"/>
                </a:lnTo>
                <a:lnTo>
                  <a:pt x="1235" y="247"/>
                </a:lnTo>
                <a:lnTo>
                  <a:pt x="1235" y="247"/>
                </a:lnTo>
                <a:lnTo>
                  <a:pt x="1236" y="246"/>
                </a:lnTo>
                <a:lnTo>
                  <a:pt x="1237" y="251"/>
                </a:lnTo>
                <a:lnTo>
                  <a:pt x="1237" y="250"/>
                </a:lnTo>
                <a:lnTo>
                  <a:pt x="1238" y="251"/>
                </a:lnTo>
                <a:lnTo>
                  <a:pt x="1239" y="251"/>
                </a:lnTo>
                <a:lnTo>
                  <a:pt x="1239" y="251"/>
                </a:lnTo>
                <a:lnTo>
                  <a:pt x="1240" y="253"/>
                </a:lnTo>
                <a:lnTo>
                  <a:pt x="1240" y="251"/>
                </a:lnTo>
                <a:lnTo>
                  <a:pt x="1241" y="254"/>
                </a:lnTo>
                <a:lnTo>
                  <a:pt x="1242" y="254"/>
                </a:lnTo>
                <a:lnTo>
                  <a:pt x="1242" y="254"/>
                </a:lnTo>
                <a:lnTo>
                  <a:pt x="1243" y="254"/>
                </a:lnTo>
                <a:lnTo>
                  <a:pt x="1243" y="257"/>
                </a:lnTo>
                <a:lnTo>
                  <a:pt x="1244" y="259"/>
                </a:lnTo>
                <a:lnTo>
                  <a:pt x="1244" y="260"/>
                </a:lnTo>
                <a:lnTo>
                  <a:pt x="1246" y="266"/>
                </a:lnTo>
                <a:lnTo>
                  <a:pt x="1246" y="265"/>
                </a:lnTo>
                <a:lnTo>
                  <a:pt x="1247" y="270"/>
                </a:lnTo>
                <a:lnTo>
                  <a:pt x="1247" y="272"/>
                </a:lnTo>
                <a:lnTo>
                  <a:pt x="1247" y="271"/>
                </a:lnTo>
                <a:lnTo>
                  <a:pt x="1248" y="272"/>
                </a:lnTo>
                <a:lnTo>
                  <a:pt x="1248" y="272"/>
                </a:lnTo>
                <a:lnTo>
                  <a:pt x="1249" y="272"/>
                </a:lnTo>
                <a:lnTo>
                  <a:pt x="1250" y="246"/>
                </a:lnTo>
                <a:lnTo>
                  <a:pt x="1250" y="234"/>
                </a:lnTo>
                <a:lnTo>
                  <a:pt x="1251" y="145"/>
                </a:lnTo>
                <a:lnTo>
                  <a:pt x="1252" y="124"/>
                </a:lnTo>
                <a:lnTo>
                  <a:pt x="1253" y="37"/>
                </a:lnTo>
                <a:lnTo>
                  <a:pt x="1253" y="26"/>
                </a:lnTo>
                <a:lnTo>
                  <a:pt x="1254" y="7"/>
                </a:lnTo>
                <a:lnTo>
                  <a:pt x="1254" y="9"/>
                </a:lnTo>
                <a:lnTo>
                  <a:pt x="1254" y="13"/>
                </a:lnTo>
                <a:lnTo>
                  <a:pt x="1256" y="51"/>
                </a:lnTo>
                <a:lnTo>
                  <a:pt x="1256" y="58"/>
                </a:lnTo>
                <a:lnTo>
                  <a:pt x="1257" y="101"/>
                </a:lnTo>
                <a:lnTo>
                  <a:pt x="1257" y="108"/>
                </a:lnTo>
                <a:lnTo>
                  <a:pt x="1258" y="129"/>
                </a:lnTo>
                <a:lnTo>
                  <a:pt x="1258" y="132"/>
                </a:lnTo>
                <a:lnTo>
                  <a:pt x="1259" y="140"/>
                </a:lnTo>
                <a:lnTo>
                  <a:pt x="1260" y="140"/>
                </a:lnTo>
                <a:lnTo>
                  <a:pt x="1260" y="142"/>
                </a:lnTo>
                <a:lnTo>
                  <a:pt x="1261" y="142"/>
                </a:lnTo>
                <a:lnTo>
                  <a:pt x="1261" y="139"/>
                </a:lnTo>
                <a:lnTo>
                  <a:pt x="1262" y="137"/>
                </a:lnTo>
                <a:lnTo>
                  <a:pt x="1263" y="132"/>
                </a:lnTo>
                <a:lnTo>
                  <a:pt x="1263" y="132"/>
                </a:lnTo>
                <a:lnTo>
                  <a:pt x="1264" y="143"/>
                </a:lnTo>
                <a:lnTo>
                  <a:pt x="1265" y="148"/>
                </a:lnTo>
                <a:lnTo>
                  <a:pt x="1266" y="170"/>
                </a:lnTo>
                <a:lnTo>
                  <a:pt x="1266" y="175"/>
                </a:lnTo>
                <a:lnTo>
                  <a:pt x="1267" y="186"/>
                </a:lnTo>
                <a:lnTo>
                  <a:pt x="1267" y="185"/>
                </a:lnTo>
                <a:lnTo>
                  <a:pt x="1267" y="186"/>
                </a:lnTo>
                <a:lnTo>
                  <a:pt x="1268" y="187"/>
                </a:lnTo>
                <a:lnTo>
                  <a:pt x="1268" y="185"/>
                </a:lnTo>
                <a:lnTo>
                  <a:pt x="1269" y="185"/>
                </a:lnTo>
                <a:lnTo>
                  <a:pt x="1270" y="181"/>
                </a:lnTo>
                <a:lnTo>
                  <a:pt x="1270" y="180"/>
                </a:lnTo>
                <a:lnTo>
                  <a:pt x="1271" y="179"/>
                </a:lnTo>
                <a:lnTo>
                  <a:pt x="1271" y="181"/>
                </a:lnTo>
                <a:lnTo>
                  <a:pt x="1271" y="179"/>
                </a:lnTo>
                <a:lnTo>
                  <a:pt x="1272" y="181"/>
                </a:lnTo>
                <a:lnTo>
                  <a:pt x="1273" y="188"/>
                </a:lnTo>
                <a:lnTo>
                  <a:pt x="1273" y="190"/>
                </a:lnTo>
                <a:lnTo>
                  <a:pt x="1274" y="201"/>
                </a:lnTo>
                <a:lnTo>
                  <a:pt x="1275" y="204"/>
                </a:lnTo>
                <a:lnTo>
                  <a:pt x="1276" y="216"/>
                </a:lnTo>
                <a:lnTo>
                  <a:pt x="1276" y="216"/>
                </a:lnTo>
                <a:lnTo>
                  <a:pt x="1277" y="226"/>
                </a:lnTo>
                <a:lnTo>
                  <a:pt x="1277" y="228"/>
                </a:lnTo>
                <a:lnTo>
                  <a:pt x="1279" y="234"/>
                </a:lnTo>
                <a:lnTo>
                  <a:pt x="1279" y="234"/>
                </a:lnTo>
                <a:lnTo>
                  <a:pt x="1279" y="235"/>
                </a:lnTo>
                <a:lnTo>
                  <a:pt x="1280" y="240"/>
                </a:lnTo>
                <a:lnTo>
                  <a:pt x="1280" y="242"/>
                </a:lnTo>
                <a:lnTo>
                  <a:pt x="1281" y="242"/>
                </a:lnTo>
                <a:lnTo>
                  <a:pt x="1281" y="244"/>
                </a:lnTo>
                <a:lnTo>
                  <a:pt x="1281" y="244"/>
                </a:lnTo>
                <a:lnTo>
                  <a:pt x="1282" y="245"/>
                </a:lnTo>
                <a:lnTo>
                  <a:pt x="1283" y="248"/>
                </a:lnTo>
                <a:lnTo>
                  <a:pt x="1283" y="248"/>
                </a:lnTo>
                <a:lnTo>
                  <a:pt x="1284" y="252"/>
                </a:lnTo>
                <a:lnTo>
                  <a:pt x="1284" y="251"/>
                </a:lnTo>
                <a:lnTo>
                  <a:pt x="1285" y="251"/>
                </a:lnTo>
                <a:lnTo>
                  <a:pt x="1285" y="251"/>
                </a:lnTo>
                <a:lnTo>
                  <a:pt x="1285" y="253"/>
                </a:lnTo>
                <a:lnTo>
                  <a:pt x="1286" y="253"/>
                </a:lnTo>
                <a:lnTo>
                  <a:pt x="1286" y="254"/>
                </a:lnTo>
                <a:lnTo>
                  <a:pt x="1286" y="253"/>
                </a:lnTo>
                <a:lnTo>
                  <a:pt x="1287" y="253"/>
                </a:lnTo>
                <a:lnTo>
                  <a:pt x="1287" y="254"/>
                </a:lnTo>
                <a:lnTo>
                  <a:pt x="1288" y="255"/>
                </a:lnTo>
                <a:lnTo>
                  <a:pt x="1288" y="254"/>
                </a:lnTo>
                <a:lnTo>
                  <a:pt x="1289" y="255"/>
                </a:lnTo>
                <a:lnTo>
                  <a:pt x="1289" y="254"/>
                </a:lnTo>
                <a:lnTo>
                  <a:pt x="1290" y="257"/>
                </a:lnTo>
                <a:lnTo>
                  <a:pt x="1290" y="259"/>
                </a:lnTo>
                <a:lnTo>
                  <a:pt x="1291" y="257"/>
                </a:lnTo>
                <a:lnTo>
                  <a:pt x="1291" y="260"/>
                </a:lnTo>
                <a:lnTo>
                  <a:pt x="1291" y="259"/>
                </a:lnTo>
                <a:lnTo>
                  <a:pt x="1292" y="261"/>
                </a:lnTo>
                <a:lnTo>
                  <a:pt x="1293" y="265"/>
                </a:lnTo>
                <a:lnTo>
                  <a:pt x="1293" y="267"/>
                </a:lnTo>
                <a:lnTo>
                  <a:pt x="1294" y="266"/>
                </a:lnTo>
                <a:lnTo>
                  <a:pt x="1294" y="269"/>
                </a:lnTo>
                <a:lnTo>
                  <a:pt x="1294" y="271"/>
                </a:lnTo>
                <a:lnTo>
                  <a:pt x="1296" y="274"/>
                </a:lnTo>
                <a:lnTo>
                  <a:pt x="1296" y="273"/>
                </a:lnTo>
                <a:lnTo>
                  <a:pt x="1296" y="274"/>
                </a:lnTo>
                <a:lnTo>
                  <a:pt x="1297" y="270"/>
                </a:lnTo>
                <a:lnTo>
                  <a:pt x="1298" y="264"/>
                </a:lnTo>
                <a:lnTo>
                  <a:pt x="1299" y="209"/>
                </a:lnTo>
                <a:lnTo>
                  <a:pt x="1299" y="192"/>
                </a:lnTo>
                <a:lnTo>
                  <a:pt x="1300" y="92"/>
                </a:lnTo>
                <a:lnTo>
                  <a:pt x="1300" y="72"/>
                </a:lnTo>
                <a:lnTo>
                  <a:pt x="1301" y="19"/>
                </a:lnTo>
                <a:lnTo>
                  <a:pt x="1302" y="16"/>
                </a:lnTo>
                <a:lnTo>
                  <a:pt x="1302" y="16"/>
                </a:lnTo>
                <a:lnTo>
                  <a:pt x="1303" y="33"/>
                </a:lnTo>
                <a:lnTo>
                  <a:pt x="1303" y="42"/>
                </a:lnTo>
                <a:lnTo>
                  <a:pt x="1304" y="86"/>
                </a:lnTo>
                <a:lnTo>
                  <a:pt x="1305" y="96"/>
                </a:lnTo>
                <a:lnTo>
                  <a:pt x="1306" y="133"/>
                </a:lnTo>
                <a:lnTo>
                  <a:pt x="1306" y="138"/>
                </a:lnTo>
                <a:lnTo>
                  <a:pt x="1307" y="150"/>
                </a:lnTo>
                <a:lnTo>
                  <a:pt x="1308" y="153"/>
                </a:lnTo>
                <a:lnTo>
                  <a:pt x="1309" y="157"/>
                </a:lnTo>
                <a:lnTo>
                  <a:pt x="1309" y="157"/>
                </a:lnTo>
                <a:lnTo>
                  <a:pt x="1310" y="151"/>
                </a:lnTo>
                <a:lnTo>
                  <a:pt x="1310" y="150"/>
                </a:lnTo>
                <a:lnTo>
                  <a:pt x="1311" y="148"/>
                </a:lnTo>
                <a:lnTo>
                  <a:pt x="1311" y="149"/>
                </a:lnTo>
                <a:lnTo>
                  <a:pt x="1312" y="151"/>
                </a:lnTo>
                <a:lnTo>
                  <a:pt x="1313" y="169"/>
                </a:lnTo>
                <a:lnTo>
                  <a:pt x="1313" y="173"/>
                </a:lnTo>
                <a:lnTo>
                  <a:pt x="1314" y="189"/>
                </a:lnTo>
                <a:lnTo>
                  <a:pt x="1315" y="189"/>
                </a:lnTo>
                <a:lnTo>
                  <a:pt x="1315" y="192"/>
                </a:lnTo>
                <a:lnTo>
                  <a:pt x="1316" y="191"/>
                </a:lnTo>
                <a:lnTo>
                  <a:pt x="1316" y="192"/>
                </a:lnTo>
                <a:lnTo>
                  <a:pt x="1317" y="187"/>
                </a:lnTo>
                <a:lnTo>
                  <a:pt x="1318" y="185"/>
                </a:lnTo>
                <a:lnTo>
                  <a:pt x="1319" y="181"/>
                </a:lnTo>
                <a:lnTo>
                  <a:pt x="1319" y="181"/>
                </a:lnTo>
                <a:lnTo>
                  <a:pt x="1319" y="180"/>
                </a:lnTo>
                <a:lnTo>
                  <a:pt x="1320" y="183"/>
                </a:lnTo>
                <a:lnTo>
                  <a:pt x="1320" y="182"/>
                </a:lnTo>
                <a:lnTo>
                  <a:pt x="1322" y="194"/>
                </a:lnTo>
                <a:lnTo>
                  <a:pt x="1322" y="196"/>
                </a:lnTo>
                <a:lnTo>
                  <a:pt x="1323" y="209"/>
                </a:lnTo>
                <a:lnTo>
                  <a:pt x="1323" y="212"/>
                </a:lnTo>
                <a:lnTo>
                  <a:pt x="1324" y="223"/>
                </a:lnTo>
                <a:lnTo>
                  <a:pt x="1325" y="224"/>
                </a:lnTo>
                <a:lnTo>
                  <a:pt x="1326" y="233"/>
                </a:lnTo>
                <a:lnTo>
                  <a:pt x="1326" y="233"/>
                </a:lnTo>
                <a:lnTo>
                  <a:pt x="1327" y="241"/>
                </a:lnTo>
                <a:lnTo>
                  <a:pt x="1328" y="242"/>
                </a:lnTo>
                <a:lnTo>
                  <a:pt x="1328" y="242"/>
                </a:lnTo>
                <a:lnTo>
                  <a:pt x="1329" y="245"/>
                </a:lnTo>
                <a:lnTo>
                  <a:pt x="1329" y="247"/>
                </a:lnTo>
                <a:lnTo>
                  <a:pt x="1329" y="246"/>
                </a:lnTo>
                <a:lnTo>
                  <a:pt x="1330" y="249"/>
                </a:lnTo>
                <a:lnTo>
                  <a:pt x="1330" y="248"/>
                </a:lnTo>
                <a:lnTo>
                  <a:pt x="1330" y="250"/>
                </a:lnTo>
                <a:lnTo>
                  <a:pt x="1330" y="249"/>
                </a:lnTo>
                <a:lnTo>
                  <a:pt x="1332" y="253"/>
                </a:lnTo>
                <a:lnTo>
                  <a:pt x="1332" y="253"/>
                </a:lnTo>
                <a:lnTo>
                  <a:pt x="1333" y="255"/>
                </a:lnTo>
                <a:lnTo>
                  <a:pt x="1333" y="254"/>
                </a:lnTo>
                <a:lnTo>
                  <a:pt x="1334" y="256"/>
                </a:lnTo>
                <a:lnTo>
                  <a:pt x="1334" y="255"/>
                </a:lnTo>
                <a:lnTo>
                  <a:pt x="1335" y="256"/>
                </a:lnTo>
                <a:lnTo>
                  <a:pt x="1335" y="255"/>
                </a:lnTo>
                <a:lnTo>
                  <a:pt x="1336" y="256"/>
                </a:lnTo>
                <a:lnTo>
                  <a:pt x="1336" y="256"/>
                </a:lnTo>
                <a:lnTo>
                  <a:pt x="1336" y="255"/>
                </a:lnTo>
                <a:lnTo>
                  <a:pt x="1337" y="257"/>
                </a:lnTo>
                <a:lnTo>
                  <a:pt x="1338" y="256"/>
                </a:lnTo>
                <a:lnTo>
                  <a:pt x="1339" y="259"/>
                </a:lnTo>
                <a:lnTo>
                  <a:pt x="1339" y="258"/>
                </a:lnTo>
                <a:lnTo>
                  <a:pt x="1340" y="262"/>
                </a:lnTo>
                <a:lnTo>
                  <a:pt x="1340" y="262"/>
                </a:lnTo>
                <a:lnTo>
                  <a:pt x="1341" y="264"/>
                </a:lnTo>
                <a:lnTo>
                  <a:pt x="1342" y="270"/>
                </a:lnTo>
                <a:lnTo>
                  <a:pt x="1342" y="270"/>
                </a:lnTo>
                <a:lnTo>
                  <a:pt x="1343" y="274"/>
                </a:lnTo>
                <a:lnTo>
                  <a:pt x="1343" y="273"/>
                </a:lnTo>
                <a:lnTo>
                  <a:pt x="1344" y="261"/>
                </a:lnTo>
                <a:lnTo>
                  <a:pt x="1345" y="254"/>
                </a:lnTo>
                <a:lnTo>
                  <a:pt x="1346" y="184"/>
                </a:lnTo>
                <a:lnTo>
                  <a:pt x="1346" y="165"/>
                </a:lnTo>
                <a:lnTo>
                  <a:pt x="1347" y="68"/>
                </a:lnTo>
                <a:lnTo>
                  <a:pt x="1348" y="53"/>
                </a:lnTo>
                <a:lnTo>
                  <a:pt x="1349" y="16"/>
                </a:lnTo>
                <a:lnTo>
                  <a:pt x="1349" y="14"/>
                </a:lnTo>
                <a:lnTo>
                  <a:pt x="1350" y="41"/>
                </a:lnTo>
                <a:lnTo>
                  <a:pt x="1351" y="48"/>
                </a:lnTo>
                <a:lnTo>
                  <a:pt x="1352" y="96"/>
                </a:lnTo>
                <a:lnTo>
                  <a:pt x="1352" y="103"/>
                </a:lnTo>
                <a:lnTo>
                  <a:pt x="1353" y="134"/>
                </a:lnTo>
                <a:lnTo>
                  <a:pt x="1353" y="139"/>
                </a:lnTo>
                <a:lnTo>
                  <a:pt x="1355" y="150"/>
                </a:lnTo>
                <a:lnTo>
                  <a:pt x="1355" y="152"/>
                </a:lnTo>
                <a:lnTo>
                  <a:pt x="1355" y="153"/>
                </a:lnTo>
                <a:lnTo>
                  <a:pt x="1356" y="153"/>
                </a:lnTo>
                <a:lnTo>
                  <a:pt x="1356" y="150"/>
                </a:lnTo>
                <a:lnTo>
                  <a:pt x="1357" y="145"/>
                </a:lnTo>
                <a:lnTo>
                  <a:pt x="1358" y="145"/>
                </a:lnTo>
                <a:lnTo>
                  <a:pt x="1358" y="145"/>
                </a:lnTo>
                <a:lnTo>
                  <a:pt x="1359" y="151"/>
                </a:lnTo>
                <a:lnTo>
                  <a:pt x="1359" y="153"/>
                </a:lnTo>
                <a:lnTo>
                  <a:pt x="1360" y="173"/>
                </a:lnTo>
                <a:lnTo>
                  <a:pt x="1361" y="178"/>
                </a:lnTo>
                <a:lnTo>
                  <a:pt x="1362" y="189"/>
                </a:lnTo>
                <a:lnTo>
                  <a:pt x="1362" y="191"/>
                </a:lnTo>
                <a:lnTo>
                  <a:pt x="1363" y="189"/>
                </a:lnTo>
                <a:lnTo>
                  <a:pt x="1363" y="187"/>
                </a:lnTo>
                <a:lnTo>
                  <a:pt x="1364" y="188"/>
                </a:lnTo>
                <a:lnTo>
                  <a:pt x="1365" y="183"/>
                </a:lnTo>
                <a:lnTo>
                  <a:pt x="1365" y="182"/>
                </a:lnTo>
                <a:lnTo>
                  <a:pt x="1365" y="182"/>
                </a:lnTo>
                <a:lnTo>
                  <a:pt x="1366" y="179"/>
                </a:lnTo>
                <a:lnTo>
                  <a:pt x="1366" y="182"/>
                </a:lnTo>
                <a:lnTo>
                  <a:pt x="1366" y="182"/>
                </a:lnTo>
                <a:lnTo>
                  <a:pt x="1366" y="181"/>
                </a:lnTo>
                <a:lnTo>
                  <a:pt x="1367" y="186"/>
                </a:lnTo>
                <a:lnTo>
                  <a:pt x="1367" y="186"/>
                </a:lnTo>
                <a:lnTo>
                  <a:pt x="1368" y="188"/>
                </a:lnTo>
                <a:lnTo>
                  <a:pt x="1369" y="199"/>
                </a:lnTo>
                <a:lnTo>
                  <a:pt x="1369" y="202"/>
                </a:lnTo>
                <a:lnTo>
                  <a:pt x="1370" y="215"/>
                </a:lnTo>
                <a:lnTo>
                  <a:pt x="1371" y="217"/>
                </a:lnTo>
                <a:lnTo>
                  <a:pt x="1372" y="226"/>
                </a:lnTo>
                <a:lnTo>
                  <a:pt x="1372" y="228"/>
                </a:lnTo>
                <a:lnTo>
                  <a:pt x="1373" y="236"/>
                </a:lnTo>
                <a:lnTo>
                  <a:pt x="1374" y="236"/>
                </a:lnTo>
                <a:lnTo>
                  <a:pt x="1375" y="242"/>
                </a:lnTo>
                <a:lnTo>
                  <a:pt x="1375" y="242"/>
                </a:lnTo>
                <a:lnTo>
                  <a:pt x="1376" y="248"/>
                </a:lnTo>
                <a:lnTo>
                  <a:pt x="1376" y="247"/>
                </a:lnTo>
                <a:lnTo>
                  <a:pt x="1377" y="250"/>
                </a:lnTo>
                <a:lnTo>
                  <a:pt x="1377" y="250"/>
                </a:lnTo>
                <a:lnTo>
                  <a:pt x="1378" y="251"/>
                </a:lnTo>
                <a:lnTo>
                  <a:pt x="1379" y="252"/>
                </a:lnTo>
                <a:lnTo>
                  <a:pt x="1379" y="252"/>
                </a:lnTo>
                <a:lnTo>
                  <a:pt x="1379" y="254"/>
                </a:lnTo>
                <a:lnTo>
                  <a:pt x="1379" y="255"/>
                </a:lnTo>
                <a:lnTo>
                  <a:pt x="1380" y="254"/>
                </a:lnTo>
                <a:lnTo>
                  <a:pt x="1380" y="255"/>
                </a:lnTo>
                <a:lnTo>
                  <a:pt x="1381" y="253"/>
                </a:lnTo>
                <a:lnTo>
                  <a:pt x="1381" y="255"/>
                </a:lnTo>
                <a:lnTo>
                  <a:pt x="1382" y="255"/>
                </a:lnTo>
                <a:lnTo>
                  <a:pt x="1382" y="254"/>
                </a:lnTo>
                <a:lnTo>
                  <a:pt x="1383" y="256"/>
                </a:lnTo>
                <a:lnTo>
                  <a:pt x="1384" y="256"/>
                </a:lnTo>
                <a:lnTo>
                  <a:pt x="1384" y="257"/>
                </a:lnTo>
                <a:lnTo>
                  <a:pt x="1385" y="256"/>
                </a:lnTo>
                <a:lnTo>
                  <a:pt x="1385" y="257"/>
                </a:lnTo>
                <a:lnTo>
                  <a:pt x="1386" y="259"/>
                </a:lnTo>
                <a:lnTo>
                  <a:pt x="1386" y="259"/>
                </a:lnTo>
                <a:lnTo>
                  <a:pt x="1386" y="260"/>
                </a:lnTo>
                <a:lnTo>
                  <a:pt x="1387" y="260"/>
                </a:lnTo>
                <a:lnTo>
                  <a:pt x="1388" y="265"/>
                </a:lnTo>
                <a:lnTo>
                  <a:pt x="1388" y="268"/>
                </a:lnTo>
                <a:lnTo>
                  <a:pt x="1388" y="268"/>
                </a:lnTo>
                <a:lnTo>
                  <a:pt x="1389" y="270"/>
                </a:lnTo>
                <a:lnTo>
                  <a:pt x="1389" y="271"/>
                </a:lnTo>
                <a:lnTo>
                  <a:pt x="1390" y="273"/>
                </a:lnTo>
                <a:lnTo>
                  <a:pt x="1390" y="272"/>
                </a:lnTo>
                <a:lnTo>
                  <a:pt x="1392" y="248"/>
                </a:lnTo>
                <a:lnTo>
                  <a:pt x="1392" y="238"/>
                </a:lnTo>
                <a:lnTo>
                  <a:pt x="1393" y="153"/>
                </a:lnTo>
                <a:lnTo>
                  <a:pt x="1394" y="135"/>
                </a:lnTo>
                <a:lnTo>
                  <a:pt x="1395" y="45"/>
                </a:lnTo>
                <a:lnTo>
                  <a:pt x="1395" y="33"/>
                </a:lnTo>
                <a:lnTo>
                  <a:pt x="1396" y="10"/>
                </a:lnTo>
                <a:lnTo>
                  <a:pt x="1396" y="10"/>
                </a:lnTo>
                <a:lnTo>
                  <a:pt x="1396" y="13"/>
                </a:lnTo>
                <a:lnTo>
                  <a:pt x="1398" y="46"/>
                </a:lnTo>
                <a:lnTo>
                  <a:pt x="1398" y="54"/>
                </a:lnTo>
                <a:lnTo>
                  <a:pt x="1399" y="97"/>
                </a:lnTo>
                <a:lnTo>
                  <a:pt x="1399" y="103"/>
                </a:lnTo>
                <a:lnTo>
                  <a:pt x="1400" y="130"/>
                </a:lnTo>
                <a:lnTo>
                  <a:pt x="1401" y="132"/>
                </a:lnTo>
                <a:lnTo>
                  <a:pt x="1402" y="141"/>
                </a:lnTo>
                <a:lnTo>
                  <a:pt x="1402" y="142"/>
                </a:lnTo>
                <a:lnTo>
                  <a:pt x="1403" y="139"/>
                </a:lnTo>
                <a:lnTo>
                  <a:pt x="1404" y="138"/>
                </a:lnTo>
                <a:lnTo>
                  <a:pt x="1405" y="132"/>
                </a:lnTo>
                <a:lnTo>
                  <a:pt x="1405" y="134"/>
                </a:lnTo>
                <a:lnTo>
                  <a:pt x="1406" y="140"/>
                </a:lnTo>
                <a:lnTo>
                  <a:pt x="1407" y="143"/>
                </a:lnTo>
                <a:lnTo>
                  <a:pt x="1408" y="167"/>
                </a:lnTo>
                <a:lnTo>
                  <a:pt x="1408" y="171"/>
                </a:lnTo>
                <a:lnTo>
                  <a:pt x="1409" y="182"/>
                </a:lnTo>
                <a:lnTo>
                  <a:pt x="1409" y="185"/>
                </a:lnTo>
                <a:lnTo>
                  <a:pt x="1410" y="186"/>
                </a:lnTo>
                <a:lnTo>
                  <a:pt x="1410" y="185"/>
                </a:lnTo>
                <a:lnTo>
                  <a:pt x="1411" y="183"/>
                </a:lnTo>
                <a:lnTo>
                  <a:pt x="1412" y="179"/>
                </a:lnTo>
                <a:lnTo>
                  <a:pt x="1412" y="179"/>
                </a:lnTo>
                <a:lnTo>
                  <a:pt x="1413" y="178"/>
                </a:lnTo>
                <a:lnTo>
                  <a:pt x="1413" y="180"/>
                </a:lnTo>
                <a:lnTo>
                  <a:pt x="1414" y="181"/>
                </a:lnTo>
                <a:lnTo>
                  <a:pt x="1415" y="186"/>
                </a:lnTo>
                <a:lnTo>
                  <a:pt x="1415" y="186"/>
                </a:lnTo>
                <a:lnTo>
                  <a:pt x="1416" y="196"/>
                </a:lnTo>
                <a:lnTo>
                  <a:pt x="1417" y="199"/>
                </a:lnTo>
                <a:lnTo>
                  <a:pt x="1418" y="211"/>
                </a:lnTo>
                <a:lnTo>
                  <a:pt x="1418" y="213"/>
                </a:lnTo>
                <a:lnTo>
                  <a:pt x="1419" y="223"/>
                </a:lnTo>
                <a:lnTo>
                  <a:pt x="1419" y="224"/>
                </a:lnTo>
                <a:lnTo>
                  <a:pt x="1420" y="231"/>
                </a:lnTo>
                <a:lnTo>
                  <a:pt x="1421" y="232"/>
                </a:lnTo>
                <a:lnTo>
                  <a:pt x="1422" y="238"/>
                </a:lnTo>
                <a:lnTo>
                  <a:pt x="1422" y="238"/>
                </a:lnTo>
                <a:lnTo>
                  <a:pt x="1423" y="241"/>
                </a:lnTo>
                <a:lnTo>
                  <a:pt x="1423" y="241"/>
                </a:lnTo>
                <a:lnTo>
                  <a:pt x="1424" y="243"/>
                </a:lnTo>
                <a:lnTo>
                  <a:pt x="1425" y="246"/>
                </a:lnTo>
                <a:lnTo>
                  <a:pt x="1425" y="247"/>
                </a:lnTo>
                <a:lnTo>
                  <a:pt x="1426" y="246"/>
                </a:lnTo>
                <a:lnTo>
                  <a:pt x="1426" y="249"/>
                </a:lnTo>
                <a:lnTo>
                  <a:pt x="1426" y="249"/>
                </a:lnTo>
                <a:lnTo>
                  <a:pt x="1427" y="249"/>
                </a:lnTo>
                <a:lnTo>
                  <a:pt x="1428" y="251"/>
                </a:lnTo>
                <a:lnTo>
                  <a:pt x="1428" y="250"/>
                </a:lnTo>
                <a:lnTo>
                  <a:pt x="1428" y="251"/>
                </a:lnTo>
                <a:lnTo>
                  <a:pt x="1429" y="251"/>
                </a:lnTo>
                <a:lnTo>
                  <a:pt x="1429" y="252"/>
                </a:lnTo>
                <a:lnTo>
                  <a:pt x="1430" y="252"/>
                </a:lnTo>
                <a:lnTo>
                  <a:pt x="1431" y="252"/>
                </a:lnTo>
                <a:lnTo>
                  <a:pt x="1431" y="253"/>
                </a:lnTo>
                <a:lnTo>
                  <a:pt x="1431" y="252"/>
                </a:lnTo>
                <a:lnTo>
                  <a:pt x="1432" y="254"/>
                </a:lnTo>
                <a:lnTo>
                  <a:pt x="1432" y="254"/>
                </a:lnTo>
                <a:lnTo>
                  <a:pt x="1432" y="255"/>
                </a:lnTo>
                <a:lnTo>
                  <a:pt x="1432" y="254"/>
                </a:lnTo>
                <a:lnTo>
                  <a:pt x="1433" y="257"/>
                </a:lnTo>
                <a:lnTo>
                  <a:pt x="1434" y="258"/>
                </a:lnTo>
                <a:lnTo>
                  <a:pt x="1435" y="263"/>
                </a:lnTo>
                <a:lnTo>
                  <a:pt x="1435" y="265"/>
                </a:lnTo>
                <a:lnTo>
                  <a:pt x="1436" y="269"/>
                </a:lnTo>
                <a:lnTo>
                  <a:pt x="1437" y="270"/>
                </a:lnTo>
                <a:lnTo>
                  <a:pt x="1437" y="271"/>
                </a:lnTo>
                <a:lnTo>
                  <a:pt x="1438" y="270"/>
                </a:lnTo>
                <a:lnTo>
                  <a:pt x="1438" y="269"/>
                </a:lnTo>
                <a:lnTo>
                  <a:pt x="1439" y="252"/>
                </a:lnTo>
                <a:lnTo>
                  <a:pt x="1439" y="244"/>
                </a:lnTo>
                <a:lnTo>
                  <a:pt x="1441" y="164"/>
                </a:lnTo>
                <a:lnTo>
                  <a:pt x="1441" y="142"/>
                </a:lnTo>
                <a:lnTo>
                  <a:pt x="1442" y="51"/>
                </a:lnTo>
                <a:lnTo>
                  <a:pt x="1442" y="39"/>
                </a:lnTo>
                <a:lnTo>
                  <a:pt x="1443" y="10"/>
                </a:lnTo>
                <a:lnTo>
                  <a:pt x="1444" y="11"/>
                </a:lnTo>
                <a:lnTo>
                  <a:pt x="1445" y="41"/>
                </a:lnTo>
                <a:lnTo>
                  <a:pt x="1445" y="49"/>
                </a:lnTo>
                <a:lnTo>
                  <a:pt x="1446" y="93"/>
                </a:lnTo>
                <a:lnTo>
                  <a:pt x="1447" y="100"/>
                </a:lnTo>
                <a:lnTo>
                  <a:pt x="1448" y="129"/>
                </a:lnTo>
                <a:lnTo>
                  <a:pt x="1448" y="131"/>
                </a:lnTo>
                <a:lnTo>
                  <a:pt x="1449" y="142"/>
                </a:lnTo>
                <a:lnTo>
                  <a:pt x="1449" y="142"/>
                </a:lnTo>
                <a:lnTo>
                  <a:pt x="1450" y="143"/>
                </a:lnTo>
                <a:lnTo>
                  <a:pt x="1450" y="142"/>
                </a:lnTo>
                <a:lnTo>
                  <a:pt x="1451" y="142"/>
                </a:lnTo>
                <a:lnTo>
                  <a:pt x="1451" y="140"/>
                </a:lnTo>
                <a:lnTo>
                  <a:pt x="1452" y="135"/>
                </a:lnTo>
                <a:lnTo>
                  <a:pt x="1452" y="136"/>
                </a:lnTo>
                <a:lnTo>
                  <a:pt x="1452" y="135"/>
                </a:lnTo>
                <a:lnTo>
                  <a:pt x="1453" y="142"/>
                </a:lnTo>
                <a:lnTo>
                  <a:pt x="1454" y="145"/>
                </a:lnTo>
                <a:lnTo>
                  <a:pt x="1455" y="167"/>
                </a:lnTo>
                <a:lnTo>
                  <a:pt x="1455" y="171"/>
                </a:lnTo>
                <a:lnTo>
                  <a:pt x="1456" y="183"/>
                </a:lnTo>
                <a:lnTo>
                  <a:pt x="1457" y="186"/>
                </a:lnTo>
                <a:lnTo>
                  <a:pt x="1457" y="186"/>
                </a:lnTo>
                <a:lnTo>
                  <a:pt x="1457" y="185"/>
                </a:lnTo>
                <a:lnTo>
                  <a:pt x="1458" y="185"/>
                </a:lnTo>
                <a:lnTo>
                  <a:pt x="1458" y="185"/>
                </a:lnTo>
                <a:lnTo>
                  <a:pt x="1459" y="181"/>
                </a:lnTo>
                <a:lnTo>
                  <a:pt x="1459" y="182"/>
                </a:lnTo>
                <a:lnTo>
                  <a:pt x="1460" y="179"/>
                </a:lnTo>
                <a:lnTo>
                  <a:pt x="1460" y="178"/>
                </a:lnTo>
                <a:lnTo>
                  <a:pt x="1460" y="181"/>
                </a:lnTo>
                <a:lnTo>
                  <a:pt x="1461" y="179"/>
                </a:lnTo>
                <a:lnTo>
                  <a:pt x="1461" y="180"/>
                </a:lnTo>
                <a:lnTo>
                  <a:pt x="1462" y="184"/>
                </a:lnTo>
                <a:lnTo>
                  <a:pt x="1462" y="186"/>
                </a:lnTo>
                <a:lnTo>
                  <a:pt x="1464" y="199"/>
                </a:lnTo>
                <a:lnTo>
                  <a:pt x="1464" y="200"/>
                </a:lnTo>
                <a:lnTo>
                  <a:pt x="1465" y="211"/>
                </a:lnTo>
                <a:lnTo>
                  <a:pt x="1465" y="214"/>
                </a:lnTo>
                <a:lnTo>
                  <a:pt x="1466" y="223"/>
                </a:lnTo>
                <a:lnTo>
                  <a:pt x="1467" y="224"/>
                </a:lnTo>
                <a:lnTo>
                  <a:pt x="1468" y="233"/>
                </a:lnTo>
                <a:lnTo>
                  <a:pt x="1468" y="234"/>
                </a:lnTo>
                <a:lnTo>
                  <a:pt x="1469" y="239"/>
                </a:lnTo>
                <a:lnTo>
                  <a:pt x="1470" y="239"/>
                </a:lnTo>
                <a:lnTo>
                  <a:pt x="1471" y="243"/>
                </a:lnTo>
                <a:lnTo>
                  <a:pt x="1471" y="243"/>
                </a:lnTo>
                <a:lnTo>
                  <a:pt x="1472" y="248"/>
                </a:lnTo>
                <a:lnTo>
                  <a:pt x="1472" y="248"/>
                </a:lnTo>
                <a:lnTo>
                  <a:pt x="1474" y="250"/>
                </a:lnTo>
                <a:lnTo>
                  <a:pt x="1474" y="250"/>
                </a:lnTo>
                <a:lnTo>
                  <a:pt x="1474" y="250"/>
                </a:lnTo>
                <a:lnTo>
                  <a:pt x="1475" y="252"/>
                </a:lnTo>
                <a:lnTo>
                  <a:pt x="1475" y="252"/>
                </a:lnTo>
                <a:lnTo>
                  <a:pt x="1475" y="252"/>
                </a:lnTo>
                <a:lnTo>
                  <a:pt x="1476" y="251"/>
                </a:lnTo>
                <a:lnTo>
                  <a:pt x="1476" y="251"/>
                </a:lnTo>
                <a:lnTo>
                  <a:pt x="1477" y="254"/>
                </a:lnTo>
                <a:lnTo>
                  <a:pt x="1477" y="251"/>
                </a:lnTo>
                <a:lnTo>
                  <a:pt x="1478" y="254"/>
                </a:lnTo>
                <a:lnTo>
                  <a:pt x="1478" y="253"/>
                </a:lnTo>
                <a:lnTo>
                  <a:pt x="1479" y="255"/>
                </a:lnTo>
                <a:lnTo>
                  <a:pt x="1479" y="255"/>
                </a:lnTo>
                <a:lnTo>
                  <a:pt x="1480" y="255"/>
                </a:lnTo>
                <a:lnTo>
                  <a:pt x="1481" y="260"/>
                </a:lnTo>
                <a:lnTo>
                  <a:pt x="1481" y="260"/>
                </a:lnTo>
                <a:lnTo>
                  <a:pt x="1482" y="264"/>
                </a:lnTo>
                <a:lnTo>
                  <a:pt x="1483" y="265"/>
                </a:lnTo>
                <a:lnTo>
                  <a:pt x="1484" y="270"/>
                </a:lnTo>
                <a:lnTo>
                  <a:pt x="1484" y="270"/>
                </a:lnTo>
                <a:lnTo>
                  <a:pt x="1485" y="273"/>
                </a:lnTo>
                <a:lnTo>
                  <a:pt x="1485" y="272"/>
                </a:lnTo>
                <a:lnTo>
                  <a:pt x="1485" y="273"/>
                </a:lnTo>
                <a:lnTo>
                  <a:pt x="1486" y="261"/>
                </a:lnTo>
                <a:lnTo>
                  <a:pt x="1487" y="255"/>
                </a:lnTo>
                <a:lnTo>
                  <a:pt x="1488" y="190"/>
                </a:lnTo>
                <a:lnTo>
                  <a:pt x="1488" y="171"/>
                </a:lnTo>
                <a:lnTo>
                  <a:pt x="1489" y="74"/>
                </a:lnTo>
                <a:lnTo>
                  <a:pt x="1490" y="59"/>
                </a:lnTo>
                <a:lnTo>
                  <a:pt x="1491" y="17"/>
                </a:lnTo>
                <a:lnTo>
                  <a:pt x="1491" y="15"/>
                </a:lnTo>
                <a:lnTo>
                  <a:pt x="1492" y="37"/>
                </a:lnTo>
                <a:lnTo>
                  <a:pt x="1493" y="46"/>
                </a:lnTo>
                <a:lnTo>
                  <a:pt x="1494" y="91"/>
                </a:lnTo>
                <a:lnTo>
                  <a:pt x="1494" y="101"/>
                </a:lnTo>
                <a:lnTo>
                  <a:pt x="1495" y="136"/>
                </a:lnTo>
                <a:lnTo>
                  <a:pt x="1495" y="139"/>
                </a:lnTo>
                <a:lnTo>
                  <a:pt x="1497" y="154"/>
                </a:lnTo>
                <a:lnTo>
                  <a:pt x="1497" y="155"/>
                </a:lnTo>
                <a:lnTo>
                  <a:pt x="1497" y="157"/>
                </a:lnTo>
                <a:lnTo>
                  <a:pt x="1498" y="155"/>
                </a:lnTo>
                <a:lnTo>
                  <a:pt x="1498" y="155"/>
                </a:lnTo>
                <a:lnTo>
                  <a:pt x="1499" y="150"/>
                </a:lnTo>
                <a:lnTo>
                  <a:pt x="1499" y="150"/>
                </a:lnTo>
                <a:lnTo>
                  <a:pt x="1500" y="149"/>
                </a:lnTo>
                <a:lnTo>
                  <a:pt x="1500" y="149"/>
                </a:lnTo>
                <a:lnTo>
                  <a:pt x="1501" y="153"/>
                </a:lnTo>
                <a:lnTo>
                  <a:pt x="1501" y="156"/>
                </a:lnTo>
                <a:lnTo>
                  <a:pt x="1502" y="178"/>
                </a:lnTo>
                <a:lnTo>
                  <a:pt x="1503" y="181"/>
                </a:lnTo>
                <a:lnTo>
                  <a:pt x="1504" y="193"/>
                </a:lnTo>
                <a:lnTo>
                  <a:pt x="1504" y="192"/>
                </a:lnTo>
                <a:lnTo>
                  <a:pt x="1504" y="193"/>
                </a:lnTo>
                <a:lnTo>
                  <a:pt x="1505" y="191"/>
                </a:lnTo>
                <a:lnTo>
                  <a:pt x="1505" y="191"/>
                </a:lnTo>
                <a:lnTo>
                  <a:pt x="1507" y="185"/>
                </a:lnTo>
                <a:lnTo>
                  <a:pt x="1507" y="183"/>
                </a:lnTo>
                <a:lnTo>
                  <a:pt x="1508" y="182"/>
                </a:lnTo>
                <a:lnTo>
                  <a:pt x="1508" y="182"/>
                </a:lnTo>
                <a:lnTo>
                  <a:pt x="1508" y="183"/>
                </a:lnTo>
                <a:lnTo>
                  <a:pt x="1509" y="189"/>
                </a:lnTo>
                <a:lnTo>
                  <a:pt x="1510" y="191"/>
                </a:lnTo>
                <a:lnTo>
                  <a:pt x="1511" y="200"/>
                </a:lnTo>
                <a:lnTo>
                  <a:pt x="1511" y="202"/>
                </a:lnTo>
                <a:lnTo>
                  <a:pt x="1512" y="215"/>
                </a:lnTo>
                <a:lnTo>
                  <a:pt x="1513" y="217"/>
                </a:lnTo>
                <a:lnTo>
                  <a:pt x="1514" y="227"/>
                </a:lnTo>
                <a:lnTo>
                  <a:pt x="1514" y="227"/>
                </a:lnTo>
                <a:lnTo>
                  <a:pt x="1515" y="233"/>
                </a:lnTo>
                <a:lnTo>
                  <a:pt x="1516" y="234"/>
                </a:lnTo>
                <a:lnTo>
                  <a:pt x="1517" y="239"/>
                </a:lnTo>
                <a:lnTo>
                  <a:pt x="1517" y="240"/>
                </a:lnTo>
                <a:lnTo>
                  <a:pt x="1518" y="244"/>
                </a:lnTo>
                <a:lnTo>
                  <a:pt x="1518" y="245"/>
                </a:lnTo>
                <a:lnTo>
                  <a:pt x="1519" y="248"/>
                </a:lnTo>
                <a:lnTo>
                  <a:pt x="1520" y="248"/>
                </a:lnTo>
                <a:lnTo>
                  <a:pt x="1520" y="250"/>
                </a:lnTo>
                <a:lnTo>
                  <a:pt x="1521" y="250"/>
                </a:lnTo>
                <a:lnTo>
                  <a:pt x="1521" y="253"/>
                </a:lnTo>
                <a:lnTo>
                  <a:pt x="1522" y="251"/>
                </a:lnTo>
                <a:lnTo>
                  <a:pt x="1522" y="252"/>
                </a:lnTo>
                <a:lnTo>
                  <a:pt x="1522" y="252"/>
                </a:lnTo>
                <a:lnTo>
                  <a:pt x="1523" y="251"/>
                </a:lnTo>
                <a:lnTo>
                  <a:pt x="1524" y="254"/>
                </a:lnTo>
                <a:lnTo>
                  <a:pt x="1524" y="252"/>
                </a:lnTo>
                <a:lnTo>
                  <a:pt x="1525" y="253"/>
                </a:lnTo>
                <a:lnTo>
                  <a:pt x="1525" y="252"/>
                </a:lnTo>
                <a:lnTo>
                  <a:pt x="1526" y="254"/>
                </a:lnTo>
                <a:lnTo>
                  <a:pt x="1526" y="253"/>
                </a:lnTo>
                <a:lnTo>
                  <a:pt x="1526" y="256"/>
                </a:lnTo>
                <a:lnTo>
                  <a:pt x="1527" y="255"/>
                </a:lnTo>
                <a:lnTo>
                  <a:pt x="1527" y="256"/>
                </a:lnTo>
                <a:lnTo>
                  <a:pt x="1528" y="257"/>
                </a:lnTo>
                <a:lnTo>
                  <a:pt x="1528" y="259"/>
                </a:lnTo>
                <a:lnTo>
                  <a:pt x="1529" y="264"/>
                </a:lnTo>
                <a:lnTo>
                  <a:pt x="1530" y="265"/>
                </a:lnTo>
                <a:lnTo>
                  <a:pt x="1531" y="270"/>
                </a:lnTo>
                <a:lnTo>
                  <a:pt x="1531" y="270"/>
                </a:lnTo>
                <a:lnTo>
                  <a:pt x="1532" y="273"/>
                </a:lnTo>
                <a:lnTo>
                  <a:pt x="1532" y="268"/>
                </a:lnTo>
                <a:lnTo>
                  <a:pt x="1533" y="267"/>
                </a:lnTo>
                <a:lnTo>
                  <a:pt x="1534" y="222"/>
                </a:lnTo>
                <a:lnTo>
                  <a:pt x="1534" y="208"/>
                </a:lnTo>
                <a:lnTo>
                  <a:pt x="1535" y="131"/>
                </a:lnTo>
                <a:lnTo>
                  <a:pt x="1536" y="111"/>
                </a:lnTo>
                <a:lnTo>
                  <a:pt x="1537" y="32"/>
                </a:lnTo>
                <a:lnTo>
                  <a:pt x="1537" y="24"/>
                </a:lnTo>
                <a:lnTo>
                  <a:pt x="1538" y="14"/>
                </a:lnTo>
                <a:lnTo>
                  <a:pt x="1538" y="20"/>
                </a:lnTo>
                <a:lnTo>
                  <a:pt x="1538" y="24"/>
                </a:lnTo>
                <a:lnTo>
                  <a:pt x="1540" y="66"/>
                </a:lnTo>
                <a:lnTo>
                  <a:pt x="1540" y="77"/>
                </a:lnTo>
                <a:lnTo>
                  <a:pt x="1541" y="118"/>
                </a:lnTo>
                <a:lnTo>
                  <a:pt x="1541" y="124"/>
                </a:lnTo>
                <a:lnTo>
                  <a:pt x="1542" y="147"/>
                </a:lnTo>
                <a:lnTo>
                  <a:pt x="1543" y="148"/>
                </a:lnTo>
                <a:lnTo>
                  <a:pt x="1544" y="153"/>
                </a:lnTo>
                <a:lnTo>
                  <a:pt x="1544" y="154"/>
                </a:lnTo>
                <a:lnTo>
                  <a:pt x="1545" y="149"/>
                </a:lnTo>
                <a:lnTo>
                  <a:pt x="1546" y="149"/>
                </a:lnTo>
                <a:lnTo>
                  <a:pt x="1546" y="145"/>
                </a:lnTo>
                <a:lnTo>
                  <a:pt x="1547" y="147"/>
                </a:lnTo>
                <a:lnTo>
                  <a:pt x="1547" y="146"/>
                </a:lnTo>
                <a:lnTo>
                  <a:pt x="1548" y="159"/>
                </a:lnTo>
                <a:lnTo>
                  <a:pt x="1548" y="162"/>
                </a:lnTo>
                <a:lnTo>
                  <a:pt x="1550" y="182"/>
                </a:lnTo>
                <a:lnTo>
                  <a:pt x="1550" y="184"/>
                </a:lnTo>
                <a:lnTo>
                  <a:pt x="1551" y="192"/>
                </a:lnTo>
                <a:lnTo>
                  <a:pt x="1551" y="191"/>
                </a:lnTo>
                <a:lnTo>
                  <a:pt x="1552" y="188"/>
                </a:lnTo>
                <a:lnTo>
                  <a:pt x="1553" y="188"/>
                </a:lnTo>
                <a:lnTo>
                  <a:pt x="1554" y="182"/>
                </a:lnTo>
                <a:lnTo>
                  <a:pt x="1554" y="182"/>
                </a:lnTo>
                <a:lnTo>
                  <a:pt x="1555" y="182"/>
                </a:lnTo>
                <a:lnTo>
                  <a:pt x="1555" y="183"/>
                </a:lnTo>
                <a:lnTo>
                  <a:pt x="1556" y="185"/>
                </a:lnTo>
                <a:lnTo>
                  <a:pt x="1557" y="193"/>
                </a:lnTo>
                <a:lnTo>
                  <a:pt x="1557" y="197"/>
                </a:lnTo>
                <a:lnTo>
                  <a:pt x="1558" y="207"/>
                </a:lnTo>
                <a:lnTo>
                  <a:pt x="1558" y="209"/>
                </a:lnTo>
                <a:lnTo>
                  <a:pt x="1560" y="219"/>
                </a:lnTo>
                <a:lnTo>
                  <a:pt x="1560" y="221"/>
                </a:lnTo>
                <a:lnTo>
                  <a:pt x="1561" y="231"/>
                </a:lnTo>
                <a:lnTo>
                  <a:pt x="1561" y="232"/>
                </a:lnTo>
                <a:lnTo>
                  <a:pt x="1562" y="238"/>
                </a:lnTo>
                <a:lnTo>
                  <a:pt x="1563" y="238"/>
                </a:lnTo>
                <a:lnTo>
                  <a:pt x="1564" y="244"/>
                </a:lnTo>
                <a:lnTo>
                  <a:pt x="1564" y="244"/>
                </a:lnTo>
                <a:lnTo>
                  <a:pt x="1565" y="248"/>
                </a:lnTo>
                <a:lnTo>
                  <a:pt x="1566" y="248"/>
                </a:lnTo>
                <a:lnTo>
                  <a:pt x="1567" y="251"/>
                </a:lnTo>
                <a:lnTo>
                  <a:pt x="1567" y="251"/>
                </a:lnTo>
                <a:lnTo>
                  <a:pt x="1568" y="253"/>
                </a:lnTo>
                <a:lnTo>
                  <a:pt x="1569" y="253"/>
                </a:lnTo>
                <a:lnTo>
                  <a:pt x="1569" y="253"/>
                </a:lnTo>
                <a:lnTo>
                  <a:pt x="1570" y="255"/>
                </a:lnTo>
                <a:lnTo>
                  <a:pt x="1570" y="255"/>
                </a:lnTo>
                <a:lnTo>
                  <a:pt x="1570" y="255"/>
                </a:lnTo>
                <a:lnTo>
                  <a:pt x="1571" y="254"/>
                </a:lnTo>
                <a:lnTo>
                  <a:pt x="1571" y="255"/>
                </a:lnTo>
                <a:lnTo>
                  <a:pt x="1571" y="255"/>
                </a:lnTo>
                <a:lnTo>
                  <a:pt x="1572" y="253"/>
                </a:lnTo>
                <a:lnTo>
                  <a:pt x="1572" y="255"/>
                </a:lnTo>
                <a:lnTo>
                  <a:pt x="1573" y="255"/>
                </a:lnTo>
                <a:lnTo>
                  <a:pt x="1573" y="255"/>
                </a:lnTo>
                <a:lnTo>
                  <a:pt x="1574" y="258"/>
                </a:lnTo>
                <a:lnTo>
                  <a:pt x="1574" y="259"/>
                </a:lnTo>
                <a:lnTo>
                  <a:pt x="1575" y="263"/>
                </a:lnTo>
                <a:lnTo>
                  <a:pt x="1576" y="263"/>
                </a:lnTo>
                <a:lnTo>
                  <a:pt x="1577" y="268"/>
                </a:lnTo>
                <a:lnTo>
                  <a:pt x="1577" y="269"/>
                </a:lnTo>
                <a:lnTo>
                  <a:pt x="1578" y="273"/>
                </a:lnTo>
                <a:lnTo>
                  <a:pt x="1579" y="273"/>
                </a:lnTo>
                <a:lnTo>
                  <a:pt x="1580" y="263"/>
                </a:lnTo>
                <a:lnTo>
                  <a:pt x="1580" y="257"/>
                </a:lnTo>
                <a:lnTo>
                  <a:pt x="1581" y="194"/>
                </a:lnTo>
                <a:lnTo>
                  <a:pt x="1581" y="175"/>
                </a:lnTo>
                <a:lnTo>
                  <a:pt x="1583" y="95"/>
                </a:lnTo>
                <a:lnTo>
                  <a:pt x="1583" y="77"/>
                </a:lnTo>
                <a:lnTo>
                  <a:pt x="1584" y="19"/>
                </a:lnTo>
                <a:lnTo>
                  <a:pt x="1584" y="13"/>
                </a:lnTo>
                <a:lnTo>
                  <a:pt x="1584" y="11"/>
                </a:lnTo>
                <a:lnTo>
                  <a:pt x="1585" y="24"/>
                </a:lnTo>
                <a:lnTo>
                  <a:pt x="1586" y="33"/>
                </a:lnTo>
                <a:lnTo>
                  <a:pt x="1587" y="75"/>
                </a:lnTo>
                <a:lnTo>
                  <a:pt x="1587" y="84"/>
                </a:lnTo>
                <a:lnTo>
                  <a:pt x="1588" y="122"/>
                </a:lnTo>
                <a:lnTo>
                  <a:pt x="1589" y="127"/>
                </a:lnTo>
                <a:lnTo>
                  <a:pt x="1590" y="144"/>
                </a:lnTo>
                <a:lnTo>
                  <a:pt x="1590" y="145"/>
                </a:lnTo>
                <a:lnTo>
                  <a:pt x="1590" y="147"/>
                </a:lnTo>
                <a:lnTo>
                  <a:pt x="1591" y="146"/>
                </a:lnTo>
                <a:lnTo>
                  <a:pt x="1592" y="147"/>
                </a:lnTo>
                <a:lnTo>
                  <a:pt x="1593" y="140"/>
                </a:lnTo>
                <a:lnTo>
                  <a:pt x="1593" y="140"/>
                </a:lnTo>
                <a:lnTo>
                  <a:pt x="1593" y="138"/>
                </a:lnTo>
                <a:lnTo>
                  <a:pt x="1594" y="138"/>
                </a:lnTo>
                <a:lnTo>
                  <a:pt x="1594" y="140"/>
                </a:lnTo>
                <a:lnTo>
                  <a:pt x="1595" y="158"/>
                </a:lnTo>
                <a:lnTo>
                  <a:pt x="1596" y="162"/>
                </a:lnTo>
                <a:lnTo>
                  <a:pt x="1597" y="181"/>
                </a:lnTo>
                <a:lnTo>
                  <a:pt x="1597" y="183"/>
                </a:lnTo>
                <a:lnTo>
                  <a:pt x="1598" y="187"/>
                </a:lnTo>
                <a:lnTo>
                  <a:pt x="1598" y="186"/>
                </a:lnTo>
                <a:lnTo>
                  <a:pt x="1599" y="187"/>
                </a:lnTo>
                <a:lnTo>
                  <a:pt x="1600" y="185"/>
                </a:lnTo>
                <a:lnTo>
                  <a:pt x="1600" y="183"/>
                </a:lnTo>
                <a:lnTo>
                  <a:pt x="1600" y="181"/>
                </a:lnTo>
                <a:lnTo>
                  <a:pt x="1601" y="182"/>
                </a:lnTo>
                <a:lnTo>
                  <a:pt x="1602" y="181"/>
                </a:lnTo>
                <a:lnTo>
                  <a:pt x="1602" y="180"/>
                </a:lnTo>
                <a:lnTo>
                  <a:pt x="1603" y="183"/>
                </a:lnTo>
                <a:lnTo>
                  <a:pt x="1603" y="185"/>
                </a:lnTo>
                <a:lnTo>
                  <a:pt x="1604" y="195"/>
                </a:lnTo>
                <a:lnTo>
                  <a:pt x="1604" y="197"/>
                </a:lnTo>
                <a:lnTo>
                  <a:pt x="1605" y="209"/>
                </a:lnTo>
                <a:lnTo>
                  <a:pt x="1606" y="211"/>
                </a:lnTo>
                <a:lnTo>
                  <a:pt x="1607" y="220"/>
                </a:lnTo>
                <a:lnTo>
                  <a:pt x="1607" y="220"/>
                </a:lnTo>
                <a:lnTo>
                  <a:pt x="1608" y="230"/>
                </a:lnTo>
                <a:lnTo>
                  <a:pt x="1609" y="232"/>
                </a:lnTo>
                <a:lnTo>
                  <a:pt x="1609" y="232"/>
                </a:lnTo>
                <a:lnTo>
                  <a:pt x="1609" y="237"/>
                </a:lnTo>
                <a:lnTo>
                  <a:pt x="1610" y="237"/>
                </a:lnTo>
                <a:lnTo>
                  <a:pt x="1610" y="237"/>
                </a:lnTo>
                <a:lnTo>
                  <a:pt x="1611" y="242"/>
                </a:lnTo>
                <a:lnTo>
                  <a:pt x="1611" y="241"/>
                </a:lnTo>
                <a:lnTo>
                  <a:pt x="1612" y="242"/>
                </a:lnTo>
                <a:lnTo>
                  <a:pt x="1613" y="246"/>
                </a:lnTo>
                <a:lnTo>
                  <a:pt x="1613" y="246"/>
                </a:lnTo>
                <a:lnTo>
                  <a:pt x="1613" y="247"/>
                </a:lnTo>
                <a:lnTo>
                  <a:pt x="1614" y="249"/>
                </a:lnTo>
                <a:lnTo>
                  <a:pt x="1614" y="249"/>
                </a:lnTo>
                <a:lnTo>
                  <a:pt x="1616" y="251"/>
                </a:lnTo>
                <a:lnTo>
                  <a:pt x="1616" y="253"/>
                </a:lnTo>
                <a:lnTo>
                  <a:pt x="1616" y="252"/>
                </a:lnTo>
                <a:lnTo>
                  <a:pt x="1617" y="253"/>
                </a:lnTo>
                <a:lnTo>
                  <a:pt x="1617" y="252"/>
                </a:lnTo>
                <a:lnTo>
                  <a:pt x="1618" y="252"/>
                </a:lnTo>
                <a:lnTo>
                  <a:pt x="1618" y="252"/>
                </a:lnTo>
                <a:lnTo>
                  <a:pt x="1619" y="253"/>
                </a:lnTo>
                <a:lnTo>
                  <a:pt x="1619" y="254"/>
                </a:lnTo>
                <a:lnTo>
                  <a:pt x="1620" y="254"/>
                </a:lnTo>
                <a:lnTo>
                  <a:pt x="1620" y="255"/>
                </a:lnTo>
                <a:lnTo>
                  <a:pt x="1620" y="254"/>
                </a:lnTo>
                <a:lnTo>
                  <a:pt x="1621" y="257"/>
                </a:lnTo>
                <a:lnTo>
                  <a:pt x="1621" y="257"/>
                </a:lnTo>
                <a:lnTo>
                  <a:pt x="1622" y="256"/>
                </a:lnTo>
                <a:lnTo>
                  <a:pt x="1623" y="261"/>
                </a:lnTo>
                <a:lnTo>
                  <a:pt x="1623" y="262"/>
                </a:lnTo>
                <a:lnTo>
                  <a:pt x="1624" y="266"/>
                </a:lnTo>
                <a:lnTo>
                  <a:pt x="1624" y="266"/>
                </a:lnTo>
                <a:lnTo>
                  <a:pt x="1625" y="266"/>
                </a:lnTo>
                <a:lnTo>
                  <a:pt x="1626" y="271"/>
                </a:lnTo>
                <a:lnTo>
                  <a:pt x="1626" y="271"/>
                </a:lnTo>
                <a:lnTo>
                  <a:pt x="1626" y="273"/>
                </a:lnTo>
                <a:lnTo>
                  <a:pt x="1627" y="268"/>
                </a:lnTo>
                <a:lnTo>
                  <a:pt x="1627" y="264"/>
                </a:lnTo>
                <a:lnTo>
                  <a:pt x="1628" y="218"/>
                </a:lnTo>
                <a:lnTo>
                  <a:pt x="1629" y="199"/>
                </a:lnTo>
                <a:lnTo>
                  <a:pt x="1630" y="121"/>
                </a:lnTo>
                <a:lnTo>
                  <a:pt x="1630" y="102"/>
                </a:lnTo>
                <a:lnTo>
                  <a:pt x="1631" y="27"/>
                </a:lnTo>
                <a:lnTo>
                  <a:pt x="1632" y="19"/>
                </a:lnTo>
                <a:lnTo>
                  <a:pt x="1632" y="11"/>
                </a:lnTo>
                <a:lnTo>
                  <a:pt x="1633" y="16"/>
                </a:lnTo>
                <a:lnTo>
                  <a:pt x="1633" y="20"/>
                </a:lnTo>
                <a:lnTo>
                  <a:pt x="1634" y="62"/>
                </a:lnTo>
                <a:lnTo>
                  <a:pt x="1635" y="71"/>
                </a:lnTo>
                <a:lnTo>
                  <a:pt x="1636" y="111"/>
                </a:lnTo>
                <a:lnTo>
                  <a:pt x="1636" y="116"/>
                </a:lnTo>
                <a:lnTo>
                  <a:pt x="1637" y="137"/>
                </a:lnTo>
                <a:lnTo>
                  <a:pt x="1637" y="139"/>
                </a:lnTo>
                <a:lnTo>
                  <a:pt x="1638" y="144"/>
                </a:lnTo>
                <a:lnTo>
                  <a:pt x="1638" y="144"/>
                </a:lnTo>
                <a:lnTo>
                  <a:pt x="1639" y="144"/>
                </a:lnTo>
                <a:lnTo>
                  <a:pt x="1640" y="138"/>
                </a:lnTo>
                <a:lnTo>
                  <a:pt x="1640" y="138"/>
                </a:lnTo>
                <a:lnTo>
                  <a:pt x="1641" y="135"/>
                </a:lnTo>
                <a:lnTo>
                  <a:pt x="1641" y="136"/>
                </a:lnTo>
                <a:lnTo>
                  <a:pt x="1642" y="138"/>
                </a:lnTo>
                <a:lnTo>
                  <a:pt x="1643" y="149"/>
                </a:lnTo>
                <a:lnTo>
                  <a:pt x="1643" y="155"/>
                </a:lnTo>
                <a:lnTo>
                  <a:pt x="1644" y="176"/>
                </a:lnTo>
                <a:lnTo>
                  <a:pt x="1645" y="177"/>
                </a:lnTo>
                <a:lnTo>
                  <a:pt x="1646" y="186"/>
                </a:lnTo>
                <a:lnTo>
                  <a:pt x="1646" y="186"/>
                </a:lnTo>
                <a:lnTo>
                  <a:pt x="1647" y="184"/>
                </a:lnTo>
                <a:lnTo>
                  <a:pt x="1647" y="184"/>
                </a:lnTo>
                <a:lnTo>
                  <a:pt x="1647" y="183"/>
                </a:lnTo>
                <a:lnTo>
                  <a:pt x="1649" y="181"/>
                </a:lnTo>
                <a:lnTo>
                  <a:pt x="1649" y="178"/>
                </a:lnTo>
                <a:lnTo>
                  <a:pt x="1650" y="181"/>
                </a:lnTo>
                <a:lnTo>
                  <a:pt x="1650" y="182"/>
                </a:lnTo>
                <a:lnTo>
                  <a:pt x="1651" y="190"/>
                </a:lnTo>
                <a:lnTo>
                  <a:pt x="1652" y="192"/>
                </a:lnTo>
                <a:lnTo>
                  <a:pt x="1653" y="204"/>
                </a:lnTo>
                <a:lnTo>
                  <a:pt x="1653" y="207"/>
                </a:lnTo>
                <a:lnTo>
                  <a:pt x="1654" y="216"/>
                </a:lnTo>
                <a:lnTo>
                  <a:pt x="1655" y="218"/>
                </a:lnTo>
                <a:lnTo>
                  <a:pt x="1656" y="226"/>
                </a:lnTo>
                <a:lnTo>
                  <a:pt x="1656" y="226"/>
                </a:lnTo>
                <a:lnTo>
                  <a:pt x="1657" y="234"/>
                </a:lnTo>
                <a:lnTo>
                  <a:pt x="1657" y="235"/>
                </a:lnTo>
                <a:lnTo>
                  <a:pt x="1659" y="240"/>
                </a:lnTo>
                <a:lnTo>
                  <a:pt x="1659" y="240"/>
                </a:lnTo>
                <a:lnTo>
                  <a:pt x="1660" y="243"/>
                </a:lnTo>
                <a:lnTo>
                  <a:pt x="1660" y="245"/>
                </a:lnTo>
                <a:lnTo>
                  <a:pt x="1661" y="244"/>
                </a:lnTo>
                <a:lnTo>
                  <a:pt x="1661" y="246"/>
                </a:lnTo>
                <a:lnTo>
                  <a:pt x="1662" y="248"/>
                </a:lnTo>
                <a:lnTo>
                  <a:pt x="1662" y="248"/>
                </a:lnTo>
                <a:lnTo>
                  <a:pt x="1663" y="250"/>
                </a:lnTo>
                <a:lnTo>
                  <a:pt x="1663" y="250"/>
                </a:lnTo>
                <a:lnTo>
                  <a:pt x="1664" y="250"/>
                </a:lnTo>
                <a:lnTo>
                  <a:pt x="1664" y="251"/>
                </a:lnTo>
                <a:lnTo>
                  <a:pt x="1665" y="251"/>
                </a:lnTo>
                <a:lnTo>
                  <a:pt x="1665" y="251"/>
                </a:lnTo>
                <a:lnTo>
                  <a:pt x="1665" y="252"/>
                </a:lnTo>
                <a:lnTo>
                  <a:pt x="1666" y="252"/>
                </a:lnTo>
                <a:lnTo>
                  <a:pt x="1666" y="252"/>
                </a:lnTo>
                <a:lnTo>
                  <a:pt x="1666" y="251"/>
                </a:lnTo>
                <a:lnTo>
                  <a:pt x="1667" y="254"/>
                </a:lnTo>
                <a:lnTo>
                  <a:pt x="1668" y="253"/>
                </a:lnTo>
                <a:lnTo>
                  <a:pt x="1668" y="255"/>
                </a:lnTo>
                <a:lnTo>
                  <a:pt x="1669" y="254"/>
                </a:lnTo>
                <a:lnTo>
                  <a:pt x="1669" y="256"/>
                </a:lnTo>
                <a:lnTo>
                  <a:pt x="1669" y="256"/>
                </a:lnTo>
                <a:lnTo>
                  <a:pt x="1670" y="257"/>
                </a:lnTo>
                <a:lnTo>
                  <a:pt x="1670" y="258"/>
                </a:lnTo>
                <a:lnTo>
                  <a:pt x="1671" y="262"/>
                </a:lnTo>
                <a:lnTo>
                  <a:pt x="1672" y="264"/>
                </a:lnTo>
                <a:lnTo>
                  <a:pt x="1673" y="268"/>
                </a:lnTo>
                <a:lnTo>
                  <a:pt x="1673" y="269"/>
                </a:lnTo>
                <a:lnTo>
                  <a:pt x="1674" y="272"/>
                </a:lnTo>
                <a:lnTo>
                  <a:pt x="1674" y="272"/>
                </a:lnTo>
                <a:lnTo>
                  <a:pt x="1675" y="271"/>
                </a:lnTo>
                <a:lnTo>
                  <a:pt x="1676" y="261"/>
                </a:lnTo>
                <a:lnTo>
                  <a:pt x="1676" y="255"/>
                </a:lnTo>
                <a:lnTo>
                  <a:pt x="1677" y="189"/>
                </a:lnTo>
                <a:lnTo>
                  <a:pt x="1678" y="169"/>
                </a:lnTo>
                <a:lnTo>
                  <a:pt x="1679" y="89"/>
                </a:lnTo>
                <a:lnTo>
                  <a:pt x="1679" y="72"/>
                </a:lnTo>
                <a:lnTo>
                  <a:pt x="1680" y="19"/>
                </a:lnTo>
                <a:lnTo>
                  <a:pt x="1680" y="15"/>
                </a:lnTo>
                <a:lnTo>
                  <a:pt x="1680" y="13"/>
                </a:lnTo>
                <a:lnTo>
                  <a:pt x="1682" y="28"/>
                </a:lnTo>
                <a:lnTo>
                  <a:pt x="1682" y="36"/>
                </a:lnTo>
                <a:lnTo>
                  <a:pt x="1683" y="80"/>
                </a:lnTo>
                <a:lnTo>
                  <a:pt x="1683" y="89"/>
                </a:lnTo>
                <a:lnTo>
                  <a:pt x="1684" y="122"/>
                </a:lnTo>
                <a:lnTo>
                  <a:pt x="1685" y="129"/>
                </a:lnTo>
                <a:lnTo>
                  <a:pt x="1686" y="144"/>
                </a:lnTo>
                <a:lnTo>
                  <a:pt x="1686" y="147"/>
                </a:lnTo>
                <a:lnTo>
                  <a:pt x="1687" y="147"/>
                </a:lnTo>
                <a:lnTo>
                  <a:pt x="1687" y="149"/>
                </a:lnTo>
                <a:lnTo>
                  <a:pt x="1687" y="148"/>
                </a:lnTo>
                <a:lnTo>
                  <a:pt x="1688" y="148"/>
                </a:lnTo>
                <a:lnTo>
                  <a:pt x="1689" y="143"/>
                </a:lnTo>
                <a:lnTo>
                  <a:pt x="1689" y="143"/>
                </a:lnTo>
                <a:lnTo>
                  <a:pt x="1689" y="142"/>
                </a:lnTo>
                <a:lnTo>
                  <a:pt x="1690" y="145"/>
                </a:lnTo>
                <a:lnTo>
                  <a:pt x="1690" y="147"/>
                </a:lnTo>
                <a:lnTo>
                  <a:pt x="1692" y="164"/>
                </a:lnTo>
                <a:lnTo>
                  <a:pt x="1692" y="169"/>
                </a:lnTo>
                <a:lnTo>
                  <a:pt x="1693" y="185"/>
                </a:lnTo>
                <a:lnTo>
                  <a:pt x="1693" y="187"/>
                </a:lnTo>
                <a:lnTo>
                  <a:pt x="1694" y="190"/>
                </a:lnTo>
                <a:lnTo>
                  <a:pt x="1694" y="190"/>
                </a:lnTo>
                <a:lnTo>
                  <a:pt x="1695" y="189"/>
                </a:lnTo>
                <a:lnTo>
                  <a:pt x="1695" y="190"/>
                </a:lnTo>
                <a:lnTo>
                  <a:pt x="1696" y="185"/>
                </a:lnTo>
                <a:lnTo>
                  <a:pt x="1696" y="185"/>
                </a:lnTo>
                <a:lnTo>
                  <a:pt x="1697" y="182"/>
                </a:lnTo>
                <a:lnTo>
                  <a:pt x="1698" y="182"/>
                </a:lnTo>
                <a:lnTo>
                  <a:pt x="1699" y="187"/>
                </a:lnTo>
                <a:lnTo>
                  <a:pt x="1699" y="189"/>
                </a:lnTo>
                <a:lnTo>
                  <a:pt x="1700" y="199"/>
                </a:lnTo>
                <a:lnTo>
                  <a:pt x="1701" y="202"/>
                </a:lnTo>
                <a:lnTo>
                  <a:pt x="1702" y="213"/>
                </a:lnTo>
                <a:lnTo>
                  <a:pt x="1702" y="216"/>
                </a:lnTo>
                <a:lnTo>
                  <a:pt x="1703" y="223"/>
                </a:lnTo>
                <a:lnTo>
                  <a:pt x="1703" y="225"/>
                </a:lnTo>
                <a:lnTo>
                  <a:pt x="1704" y="232"/>
                </a:lnTo>
                <a:lnTo>
                  <a:pt x="1705" y="233"/>
                </a:lnTo>
                <a:lnTo>
                  <a:pt x="1706" y="238"/>
                </a:lnTo>
                <a:lnTo>
                  <a:pt x="1706" y="241"/>
                </a:lnTo>
                <a:lnTo>
                  <a:pt x="1707" y="244"/>
                </a:lnTo>
                <a:lnTo>
                  <a:pt x="1708" y="245"/>
                </a:lnTo>
                <a:lnTo>
                  <a:pt x="1709" y="248"/>
                </a:lnTo>
                <a:lnTo>
                  <a:pt x="1709" y="248"/>
                </a:lnTo>
                <a:lnTo>
                  <a:pt x="1709" y="248"/>
                </a:lnTo>
                <a:lnTo>
                  <a:pt x="1710" y="250"/>
                </a:lnTo>
                <a:lnTo>
                  <a:pt x="1710" y="250"/>
                </a:lnTo>
                <a:lnTo>
                  <a:pt x="1711" y="252"/>
                </a:lnTo>
                <a:lnTo>
                  <a:pt x="1712" y="254"/>
                </a:lnTo>
                <a:lnTo>
                  <a:pt x="1712" y="254"/>
                </a:lnTo>
                <a:lnTo>
                  <a:pt x="1712" y="254"/>
                </a:lnTo>
                <a:lnTo>
                  <a:pt x="1712" y="253"/>
                </a:lnTo>
                <a:lnTo>
                  <a:pt x="1712" y="256"/>
                </a:lnTo>
                <a:lnTo>
                  <a:pt x="1713" y="255"/>
                </a:lnTo>
                <a:lnTo>
                  <a:pt x="1713" y="255"/>
                </a:lnTo>
                <a:lnTo>
                  <a:pt x="1714" y="256"/>
                </a:lnTo>
                <a:lnTo>
                  <a:pt x="1714" y="256"/>
                </a:lnTo>
                <a:lnTo>
                  <a:pt x="1715" y="256"/>
                </a:lnTo>
                <a:lnTo>
                  <a:pt x="1715" y="256"/>
                </a:lnTo>
                <a:lnTo>
                  <a:pt x="1716" y="257"/>
                </a:lnTo>
                <a:lnTo>
                  <a:pt x="1716" y="257"/>
                </a:lnTo>
                <a:lnTo>
                  <a:pt x="1717" y="259"/>
                </a:lnTo>
                <a:lnTo>
                  <a:pt x="1717" y="259"/>
                </a:lnTo>
                <a:lnTo>
                  <a:pt x="1718" y="260"/>
                </a:lnTo>
                <a:lnTo>
                  <a:pt x="1719" y="262"/>
                </a:lnTo>
                <a:lnTo>
                  <a:pt x="1719" y="262"/>
                </a:lnTo>
                <a:lnTo>
                  <a:pt x="1720" y="266"/>
                </a:lnTo>
                <a:lnTo>
                  <a:pt x="1720" y="266"/>
                </a:lnTo>
                <a:lnTo>
                  <a:pt x="1721" y="268"/>
                </a:lnTo>
                <a:lnTo>
                  <a:pt x="1722" y="273"/>
                </a:lnTo>
                <a:lnTo>
                  <a:pt x="1722" y="273"/>
                </a:lnTo>
                <a:lnTo>
                  <a:pt x="1723" y="277"/>
                </a:lnTo>
                <a:lnTo>
                  <a:pt x="1723" y="276"/>
                </a:lnTo>
                <a:lnTo>
                  <a:pt x="1723" y="277"/>
                </a:lnTo>
                <a:lnTo>
                  <a:pt x="1724" y="277"/>
                </a:lnTo>
                <a:lnTo>
                  <a:pt x="1725" y="268"/>
                </a:lnTo>
                <a:lnTo>
                  <a:pt x="1725" y="264"/>
                </a:lnTo>
                <a:lnTo>
                  <a:pt x="1726" y="221"/>
                </a:lnTo>
                <a:lnTo>
                  <a:pt x="1726" y="205"/>
                </a:lnTo>
                <a:lnTo>
                  <a:pt x="1727" y="109"/>
                </a:lnTo>
                <a:lnTo>
                  <a:pt x="1728" y="93"/>
                </a:lnTo>
                <a:lnTo>
                  <a:pt x="1729" y="32"/>
                </a:lnTo>
                <a:lnTo>
                  <a:pt x="1729" y="28"/>
                </a:lnTo>
                <a:lnTo>
                  <a:pt x="1729" y="26"/>
                </a:lnTo>
                <a:lnTo>
                  <a:pt x="1730" y="38"/>
                </a:lnTo>
                <a:lnTo>
                  <a:pt x="1731" y="45"/>
                </a:lnTo>
                <a:lnTo>
                  <a:pt x="1732" y="90"/>
                </a:lnTo>
                <a:lnTo>
                  <a:pt x="1732" y="100"/>
                </a:lnTo>
                <a:lnTo>
                  <a:pt x="1733" y="137"/>
                </a:lnTo>
                <a:lnTo>
                  <a:pt x="1734" y="142"/>
                </a:lnTo>
                <a:lnTo>
                  <a:pt x="1735" y="162"/>
                </a:lnTo>
                <a:lnTo>
                  <a:pt x="1735" y="163"/>
                </a:lnTo>
                <a:lnTo>
                  <a:pt x="1736" y="168"/>
                </a:lnTo>
                <a:lnTo>
                  <a:pt x="1736" y="166"/>
                </a:lnTo>
                <a:lnTo>
                  <a:pt x="1736" y="166"/>
                </a:lnTo>
                <a:lnTo>
                  <a:pt x="1737" y="161"/>
                </a:lnTo>
                <a:lnTo>
                  <a:pt x="1738" y="161"/>
                </a:lnTo>
                <a:lnTo>
                  <a:pt x="1739" y="162"/>
                </a:lnTo>
                <a:lnTo>
                  <a:pt x="1739" y="164"/>
                </a:lnTo>
                <a:lnTo>
                  <a:pt x="1740" y="182"/>
                </a:lnTo>
                <a:lnTo>
                  <a:pt x="1741" y="182"/>
                </a:lnTo>
                <a:lnTo>
                  <a:pt x="1741" y="195"/>
                </a:lnTo>
                <a:lnTo>
                  <a:pt x="1742" y="194"/>
                </a:lnTo>
                <a:lnTo>
                  <a:pt x="1742" y="197"/>
                </a:lnTo>
                <a:lnTo>
                  <a:pt x="1742" y="199"/>
                </a:lnTo>
                <a:lnTo>
                  <a:pt x="1743" y="196"/>
                </a:lnTo>
                <a:lnTo>
                  <a:pt x="1744" y="195"/>
                </a:lnTo>
                <a:lnTo>
                  <a:pt x="1744" y="196"/>
                </a:lnTo>
                <a:lnTo>
                  <a:pt x="1744" y="191"/>
                </a:lnTo>
                <a:lnTo>
                  <a:pt x="1745" y="191"/>
                </a:lnTo>
                <a:lnTo>
                  <a:pt x="1745" y="188"/>
                </a:lnTo>
                <a:lnTo>
                  <a:pt x="1746" y="185"/>
                </a:lnTo>
                <a:lnTo>
                  <a:pt x="1746" y="185"/>
                </a:lnTo>
                <a:lnTo>
                  <a:pt x="1747" y="189"/>
                </a:lnTo>
                <a:lnTo>
                  <a:pt x="1748" y="191"/>
                </a:lnTo>
                <a:lnTo>
                  <a:pt x="1749" y="201"/>
                </a:lnTo>
                <a:lnTo>
                  <a:pt x="1749" y="205"/>
                </a:lnTo>
                <a:lnTo>
                  <a:pt x="1750" y="214"/>
                </a:lnTo>
                <a:lnTo>
                  <a:pt x="1751" y="216"/>
                </a:lnTo>
                <a:lnTo>
                  <a:pt x="1752" y="226"/>
                </a:lnTo>
                <a:lnTo>
                  <a:pt x="1752" y="229"/>
                </a:lnTo>
                <a:lnTo>
                  <a:pt x="1753" y="235"/>
                </a:lnTo>
                <a:lnTo>
                  <a:pt x="1754" y="237"/>
                </a:lnTo>
                <a:lnTo>
                  <a:pt x="1755" y="242"/>
                </a:lnTo>
                <a:lnTo>
                  <a:pt x="1755" y="243"/>
                </a:lnTo>
                <a:lnTo>
                  <a:pt x="1756" y="248"/>
                </a:lnTo>
                <a:lnTo>
                  <a:pt x="1756" y="247"/>
                </a:lnTo>
                <a:lnTo>
                  <a:pt x="1756" y="250"/>
                </a:lnTo>
                <a:lnTo>
                  <a:pt x="1757" y="250"/>
                </a:lnTo>
                <a:lnTo>
                  <a:pt x="1758" y="252"/>
                </a:lnTo>
                <a:lnTo>
                  <a:pt x="1758" y="251"/>
                </a:lnTo>
                <a:lnTo>
                  <a:pt x="1758" y="252"/>
                </a:lnTo>
                <a:lnTo>
                  <a:pt x="1759" y="256"/>
                </a:lnTo>
                <a:lnTo>
                  <a:pt x="1759" y="255"/>
                </a:lnTo>
                <a:lnTo>
                  <a:pt x="1760" y="255"/>
                </a:lnTo>
                <a:lnTo>
                  <a:pt x="1760" y="255"/>
                </a:lnTo>
                <a:lnTo>
                  <a:pt x="1761" y="256"/>
                </a:lnTo>
                <a:lnTo>
                  <a:pt x="1762" y="257"/>
                </a:lnTo>
                <a:lnTo>
                  <a:pt x="1762" y="257"/>
                </a:lnTo>
                <a:lnTo>
                  <a:pt x="1763" y="256"/>
                </a:lnTo>
                <a:lnTo>
                  <a:pt x="1763" y="257"/>
                </a:lnTo>
                <a:lnTo>
                  <a:pt x="1764" y="257"/>
                </a:lnTo>
                <a:lnTo>
                  <a:pt x="1764" y="259"/>
                </a:lnTo>
                <a:lnTo>
                  <a:pt x="1765" y="257"/>
                </a:lnTo>
                <a:lnTo>
                  <a:pt x="1765" y="258"/>
                </a:lnTo>
                <a:lnTo>
                  <a:pt x="1766" y="260"/>
                </a:lnTo>
                <a:lnTo>
                  <a:pt x="1766" y="261"/>
                </a:lnTo>
                <a:lnTo>
                  <a:pt x="1768" y="265"/>
                </a:lnTo>
                <a:lnTo>
                  <a:pt x="1768" y="267"/>
                </a:lnTo>
                <a:lnTo>
                  <a:pt x="1768" y="267"/>
                </a:lnTo>
                <a:lnTo>
                  <a:pt x="1769" y="269"/>
                </a:lnTo>
                <a:lnTo>
                  <a:pt x="1769" y="269"/>
                </a:lnTo>
                <a:lnTo>
                  <a:pt x="1769" y="270"/>
                </a:lnTo>
                <a:lnTo>
                  <a:pt x="1770" y="277"/>
                </a:lnTo>
                <a:lnTo>
                  <a:pt x="1771" y="277"/>
                </a:lnTo>
                <a:lnTo>
                  <a:pt x="1771" y="277"/>
                </a:lnTo>
                <a:lnTo>
                  <a:pt x="1772" y="270"/>
                </a:lnTo>
                <a:lnTo>
                  <a:pt x="1772" y="267"/>
                </a:lnTo>
                <a:lnTo>
                  <a:pt x="1773" y="217"/>
                </a:lnTo>
                <a:lnTo>
                  <a:pt x="1774" y="201"/>
                </a:lnTo>
                <a:lnTo>
                  <a:pt x="1775" y="123"/>
                </a:lnTo>
                <a:lnTo>
                  <a:pt x="1775" y="105"/>
                </a:lnTo>
                <a:lnTo>
                  <a:pt x="1776" y="37"/>
                </a:lnTo>
                <a:lnTo>
                  <a:pt x="1777" y="32"/>
                </a:lnTo>
                <a:lnTo>
                  <a:pt x="1777" y="26"/>
                </a:lnTo>
                <a:lnTo>
                  <a:pt x="1778" y="35"/>
                </a:lnTo>
                <a:lnTo>
                  <a:pt x="1778" y="41"/>
                </a:lnTo>
                <a:lnTo>
                  <a:pt x="1779" y="85"/>
                </a:lnTo>
                <a:lnTo>
                  <a:pt x="1779" y="93"/>
                </a:lnTo>
                <a:lnTo>
                  <a:pt x="1780" y="130"/>
                </a:lnTo>
                <a:lnTo>
                  <a:pt x="1781" y="136"/>
                </a:lnTo>
                <a:lnTo>
                  <a:pt x="1782" y="154"/>
                </a:lnTo>
                <a:lnTo>
                  <a:pt x="1782" y="157"/>
                </a:lnTo>
                <a:lnTo>
                  <a:pt x="1783" y="161"/>
                </a:lnTo>
                <a:lnTo>
                  <a:pt x="1784" y="160"/>
                </a:lnTo>
                <a:lnTo>
                  <a:pt x="1784" y="161"/>
                </a:lnTo>
                <a:lnTo>
                  <a:pt x="1785" y="156"/>
                </a:lnTo>
                <a:lnTo>
                  <a:pt x="1785" y="156"/>
                </a:lnTo>
                <a:lnTo>
                  <a:pt x="1785" y="153"/>
                </a:lnTo>
                <a:lnTo>
                  <a:pt x="1786" y="155"/>
                </a:lnTo>
                <a:lnTo>
                  <a:pt x="1787" y="155"/>
                </a:lnTo>
                <a:lnTo>
                  <a:pt x="1788" y="169"/>
                </a:lnTo>
                <a:lnTo>
                  <a:pt x="1788" y="174"/>
                </a:lnTo>
                <a:lnTo>
                  <a:pt x="1789" y="190"/>
                </a:lnTo>
                <a:lnTo>
                  <a:pt x="1789" y="195"/>
                </a:lnTo>
                <a:lnTo>
                  <a:pt x="1790" y="198"/>
                </a:lnTo>
                <a:lnTo>
                  <a:pt x="1791" y="197"/>
                </a:lnTo>
                <a:lnTo>
                  <a:pt x="1791" y="196"/>
                </a:lnTo>
                <a:lnTo>
                  <a:pt x="1792" y="192"/>
                </a:lnTo>
                <a:lnTo>
                  <a:pt x="1792" y="190"/>
                </a:lnTo>
                <a:lnTo>
                  <a:pt x="1793" y="185"/>
                </a:lnTo>
                <a:lnTo>
                  <a:pt x="1794" y="186"/>
                </a:lnTo>
                <a:lnTo>
                  <a:pt x="1795" y="190"/>
                </a:lnTo>
                <a:lnTo>
                  <a:pt x="1795" y="190"/>
                </a:lnTo>
                <a:lnTo>
                  <a:pt x="1796" y="201"/>
                </a:lnTo>
                <a:lnTo>
                  <a:pt x="1797" y="203"/>
                </a:lnTo>
                <a:lnTo>
                  <a:pt x="1798" y="211"/>
                </a:lnTo>
                <a:lnTo>
                  <a:pt x="1798" y="216"/>
                </a:lnTo>
                <a:lnTo>
                  <a:pt x="1799" y="226"/>
                </a:lnTo>
                <a:lnTo>
                  <a:pt x="1799" y="229"/>
                </a:lnTo>
                <a:lnTo>
                  <a:pt x="1801" y="235"/>
                </a:lnTo>
                <a:lnTo>
                  <a:pt x="1801" y="237"/>
                </a:lnTo>
                <a:lnTo>
                  <a:pt x="1802" y="243"/>
                </a:lnTo>
                <a:lnTo>
                  <a:pt x="1802" y="244"/>
                </a:lnTo>
                <a:lnTo>
                  <a:pt x="1803" y="247"/>
                </a:lnTo>
                <a:lnTo>
                  <a:pt x="1804" y="248"/>
                </a:lnTo>
                <a:lnTo>
                  <a:pt x="1805" y="250"/>
                </a:lnTo>
                <a:lnTo>
                  <a:pt x="1805" y="252"/>
                </a:lnTo>
                <a:lnTo>
                  <a:pt x="1806" y="252"/>
                </a:lnTo>
                <a:lnTo>
                  <a:pt x="1806" y="253"/>
                </a:lnTo>
                <a:lnTo>
                  <a:pt x="1806" y="253"/>
                </a:lnTo>
                <a:lnTo>
                  <a:pt x="1807" y="254"/>
                </a:lnTo>
                <a:lnTo>
                  <a:pt x="1808" y="256"/>
                </a:lnTo>
                <a:lnTo>
                  <a:pt x="1808" y="255"/>
                </a:lnTo>
                <a:lnTo>
                  <a:pt x="1809" y="257"/>
                </a:lnTo>
                <a:lnTo>
                  <a:pt x="1810" y="256"/>
                </a:lnTo>
                <a:lnTo>
                  <a:pt x="1811" y="257"/>
                </a:lnTo>
                <a:lnTo>
                  <a:pt x="1811" y="257"/>
                </a:lnTo>
                <a:lnTo>
                  <a:pt x="1811" y="257"/>
                </a:lnTo>
                <a:lnTo>
                  <a:pt x="1812" y="259"/>
                </a:lnTo>
                <a:lnTo>
                  <a:pt x="1812" y="257"/>
                </a:lnTo>
                <a:lnTo>
                  <a:pt x="1813" y="257"/>
                </a:lnTo>
                <a:lnTo>
                  <a:pt x="1813" y="260"/>
                </a:lnTo>
                <a:lnTo>
                  <a:pt x="1813" y="260"/>
                </a:lnTo>
                <a:lnTo>
                  <a:pt x="1814" y="261"/>
                </a:lnTo>
                <a:lnTo>
                  <a:pt x="1815" y="264"/>
                </a:lnTo>
                <a:lnTo>
                  <a:pt x="1815" y="263"/>
                </a:lnTo>
                <a:lnTo>
                  <a:pt x="1815" y="264"/>
                </a:lnTo>
                <a:lnTo>
                  <a:pt x="1816" y="269"/>
                </a:lnTo>
                <a:lnTo>
                  <a:pt x="1817" y="270"/>
                </a:lnTo>
                <a:lnTo>
                  <a:pt x="1818" y="274"/>
                </a:lnTo>
                <a:lnTo>
                  <a:pt x="1818" y="274"/>
                </a:lnTo>
                <a:lnTo>
                  <a:pt x="1818" y="275"/>
                </a:lnTo>
                <a:lnTo>
                  <a:pt x="1819" y="277"/>
                </a:lnTo>
                <a:lnTo>
                  <a:pt x="1819" y="274"/>
                </a:lnTo>
                <a:lnTo>
                  <a:pt x="1820" y="274"/>
                </a:lnTo>
                <a:lnTo>
                  <a:pt x="1821" y="243"/>
                </a:lnTo>
                <a:lnTo>
                  <a:pt x="1821" y="232"/>
                </a:lnTo>
                <a:lnTo>
                  <a:pt x="1822" y="162"/>
                </a:lnTo>
                <a:lnTo>
                  <a:pt x="1822" y="143"/>
                </a:lnTo>
                <a:lnTo>
                  <a:pt x="1823" y="55"/>
                </a:lnTo>
                <a:lnTo>
                  <a:pt x="1824" y="44"/>
                </a:lnTo>
                <a:lnTo>
                  <a:pt x="1825" y="25"/>
                </a:lnTo>
                <a:lnTo>
                  <a:pt x="1825" y="28"/>
                </a:lnTo>
                <a:lnTo>
                  <a:pt x="1826" y="62"/>
                </a:lnTo>
                <a:lnTo>
                  <a:pt x="1827" y="71"/>
                </a:lnTo>
                <a:lnTo>
                  <a:pt x="1828" y="111"/>
                </a:lnTo>
                <a:lnTo>
                  <a:pt x="1828" y="118"/>
                </a:lnTo>
                <a:lnTo>
                  <a:pt x="1829" y="140"/>
                </a:lnTo>
                <a:lnTo>
                  <a:pt x="1830" y="144"/>
                </a:lnTo>
                <a:lnTo>
                  <a:pt x="1831" y="151"/>
                </a:lnTo>
                <a:lnTo>
                  <a:pt x="1831" y="151"/>
                </a:lnTo>
                <a:lnTo>
                  <a:pt x="1832" y="148"/>
                </a:lnTo>
                <a:lnTo>
                  <a:pt x="1832" y="146"/>
                </a:lnTo>
                <a:lnTo>
                  <a:pt x="1834" y="143"/>
                </a:lnTo>
                <a:lnTo>
                  <a:pt x="1834" y="144"/>
                </a:lnTo>
                <a:lnTo>
                  <a:pt x="1834" y="143"/>
                </a:lnTo>
                <a:lnTo>
                  <a:pt x="1835" y="149"/>
                </a:lnTo>
                <a:lnTo>
                  <a:pt x="1835" y="152"/>
                </a:lnTo>
                <a:lnTo>
                  <a:pt x="1836" y="176"/>
                </a:lnTo>
                <a:lnTo>
                  <a:pt x="1837" y="180"/>
                </a:lnTo>
                <a:lnTo>
                  <a:pt x="1838" y="189"/>
                </a:lnTo>
                <a:lnTo>
                  <a:pt x="1838" y="189"/>
                </a:lnTo>
                <a:lnTo>
                  <a:pt x="1839" y="191"/>
                </a:lnTo>
                <a:lnTo>
                  <a:pt x="1839" y="190"/>
                </a:lnTo>
                <a:lnTo>
                  <a:pt x="1840" y="188"/>
                </a:lnTo>
                <a:lnTo>
                  <a:pt x="1841" y="183"/>
                </a:lnTo>
                <a:lnTo>
                  <a:pt x="1841" y="184"/>
                </a:lnTo>
                <a:lnTo>
                  <a:pt x="1842" y="183"/>
                </a:lnTo>
                <a:lnTo>
                  <a:pt x="1842" y="185"/>
                </a:lnTo>
                <a:lnTo>
                  <a:pt x="1843" y="185"/>
                </a:lnTo>
                <a:lnTo>
                  <a:pt x="1844" y="191"/>
                </a:lnTo>
                <a:lnTo>
                  <a:pt x="1844" y="192"/>
                </a:lnTo>
                <a:lnTo>
                  <a:pt x="1845" y="204"/>
                </a:lnTo>
                <a:lnTo>
                  <a:pt x="1845" y="208"/>
                </a:lnTo>
                <a:lnTo>
                  <a:pt x="1846" y="216"/>
                </a:lnTo>
                <a:lnTo>
                  <a:pt x="1847" y="218"/>
                </a:lnTo>
                <a:lnTo>
                  <a:pt x="1848" y="227"/>
                </a:lnTo>
                <a:lnTo>
                  <a:pt x="1848" y="227"/>
                </a:lnTo>
                <a:lnTo>
                  <a:pt x="1849" y="234"/>
                </a:lnTo>
                <a:lnTo>
                  <a:pt x="1850" y="238"/>
                </a:lnTo>
                <a:lnTo>
                  <a:pt x="1850" y="237"/>
                </a:lnTo>
                <a:lnTo>
                  <a:pt x="1851" y="239"/>
                </a:lnTo>
                <a:lnTo>
                  <a:pt x="1851" y="240"/>
                </a:lnTo>
                <a:lnTo>
                  <a:pt x="1852" y="244"/>
                </a:lnTo>
                <a:lnTo>
                  <a:pt x="1852" y="243"/>
                </a:lnTo>
                <a:lnTo>
                  <a:pt x="1853" y="244"/>
                </a:lnTo>
                <a:lnTo>
                  <a:pt x="1854" y="247"/>
                </a:lnTo>
                <a:lnTo>
                  <a:pt x="1854" y="248"/>
                </a:lnTo>
                <a:lnTo>
                  <a:pt x="1855" y="250"/>
                </a:lnTo>
                <a:lnTo>
                  <a:pt x="1855" y="251"/>
                </a:lnTo>
                <a:lnTo>
                  <a:pt x="1856" y="253"/>
                </a:lnTo>
                <a:lnTo>
                  <a:pt x="1856" y="251"/>
                </a:lnTo>
                <a:lnTo>
                  <a:pt x="1857" y="251"/>
                </a:lnTo>
                <a:lnTo>
                  <a:pt x="1858" y="252"/>
                </a:lnTo>
                <a:lnTo>
                  <a:pt x="1858" y="251"/>
                </a:lnTo>
                <a:lnTo>
                  <a:pt x="1859" y="253"/>
                </a:lnTo>
                <a:lnTo>
                  <a:pt x="1860" y="254"/>
                </a:lnTo>
                <a:lnTo>
                  <a:pt x="1860" y="254"/>
                </a:lnTo>
                <a:lnTo>
                  <a:pt x="1861" y="254"/>
                </a:lnTo>
                <a:lnTo>
                  <a:pt x="1861" y="255"/>
                </a:lnTo>
                <a:lnTo>
                  <a:pt x="1862" y="257"/>
                </a:lnTo>
                <a:lnTo>
                  <a:pt x="1863" y="259"/>
                </a:lnTo>
                <a:lnTo>
                  <a:pt x="1863" y="259"/>
                </a:lnTo>
                <a:lnTo>
                  <a:pt x="1864" y="263"/>
                </a:lnTo>
                <a:lnTo>
                  <a:pt x="1864" y="262"/>
                </a:lnTo>
                <a:lnTo>
                  <a:pt x="1865" y="267"/>
                </a:lnTo>
                <a:lnTo>
                  <a:pt x="1865" y="267"/>
                </a:lnTo>
                <a:lnTo>
                  <a:pt x="1865" y="268"/>
                </a:lnTo>
                <a:lnTo>
                  <a:pt x="1867" y="273"/>
                </a:lnTo>
                <a:lnTo>
                  <a:pt x="1867" y="272"/>
                </a:lnTo>
                <a:lnTo>
                  <a:pt x="1867" y="273"/>
                </a:lnTo>
                <a:lnTo>
                  <a:pt x="1868" y="275"/>
                </a:lnTo>
                <a:lnTo>
                  <a:pt x="1868" y="275"/>
                </a:lnTo>
                <a:lnTo>
                  <a:pt x="1868" y="273"/>
                </a:lnTo>
                <a:lnTo>
                  <a:pt x="1869" y="249"/>
                </a:lnTo>
                <a:lnTo>
                  <a:pt x="1870" y="237"/>
                </a:lnTo>
                <a:lnTo>
                  <a:pt x="1871" y="174"/>
                </a:lnTo>
                <a:lnTo>
                  <a:pt x="1871" y="155"/>
                </a:lnTo>
                <a:lnTo>
                  <a:pt x="1872" y="63"/>
                </a:lnTo>
                <a:lnTo>
                  <a:pt x="1873" y="51"/>
                </a:lnTo>
                <a:lnTo>
                  <a:pt x="1874" y="23"/>
                </a:lnTo>
                <a:lnTo>
                  <a:pt x="1874" y="26"/>
                </a:lnTo>
                <a:lnTo>
                  <a:pt x="1875" y="54"/>
                </a:lnTo>
                <a:lnTo>
                  <a:pt x="1875" y="62"/>
                </a:lnTo>
                <a:lnTo>
                  <a:pt x="1877" y="102"/>
                </a:lnTo>
                <a:lnTo>
                  <a:pt x="1877" y="109"/>
                </a:lnTo>
                <a:lnTo>
                  <a:pt x="1878" y="136"/>
                </a:lnTo>
                <a:lnTo>
                  <a:pt x="1878" y="138"/>
                </a:lnTo>
                <a:lnTo>
                  <a:pt x="1879" y="148"/>
                </a:lnTo>
                <a:lnTo>
                  <a:pt x="1880" y="148"/>
                </a:lnTo>
                <a:lnTo>
                  <a:pt x="1881" y="149"/>
                </a:lnTo>
                <a:lnTo>
                  <a:pt x="1881" y="145"/>
                </a:lnTo>
                <a:lnTo>
                  <a:pt x="1881" y="145"/>
                </a:lnTo>
                <a:lnTo>
                  <a:pt x="1882" y="142"/>
                </a:lnTo>
                <a:lnTo>
                  <a:pt x="1883" y="142"/>
                </a:lnTo>
                <a:lnTo>
                  <a:pt x="1883" y="142"/>
                </a:lnTo>
                <a:lnTo>
                  <a:pt x="1884" y="146"/>
                </a:lnTo>
                <a:lnTo>
                  <a:pt x="1884" y="149"/>
                </a:lnTo>
                <a:lnTo>
                  <a:pt x="1885" y="171"/>
                </a:lnTo>
                <a:lnTo>
                  <a:pt x="1886" y="176"/>
                </a:lnTo>
                <a:lnTo>
                  <a:pt x="1886" y="186"/>
                </a:lnTo>
                <a:lnTo>
                  <a:pt x="1887" y="186"/>
                </a:lnTo>
                <a:lnTo>
                  <a:pt x="1887" y="188"/>
                </a:lnTo>
                <a:lnTo>
                  <a:pt x="1887" y="189"/>
                </a:lnTo>
                <a:lnTo>
                  <a:pt x="1888" y="187"/>
                </a:lnTo>
                <a:lnTo>
                  <a:pt x="1888" y="188"/>
                </a:lnTo>
                <a:lnTo>
                  <a:pt x="1888" y="186"/>
                </a:lnTo>
                <a:lnTo>
                  <a:pt x="1889" y="187"/>
                </a:lnTo>
                <a:lnTo>
                  <a:pt x="1889" y="183"/>
                </a:lnTo>
                <a:lnTo>
                  <a:pt x="1889" y="183"/>
                </a:lnTo>
                <a:lnTo>
                  <a:pt x="1890" y="182"/>
                </a:lnTo>
                <a:lnTo>
                  <a:pt x="1890" y="181"/>
                </a:lnTo>
                <a:lnTo>
                  <a:pt x="1891" y="182"/>
                </a:lnTo>
                <a:lnTo>
                  <a:pt x="1891" y="181"/>
                </a:lnTo>
                <a:lnTo>
                  <a:pt x="1891" y="182"/>
                </a:lnTo>
                <a:lnTo>
                  <a:pt x="1892" y="187"/>
                </a:lnTo>
                <a:lnTo>
                  <a:pt x="1893" y="190"/>
                </a:lnTo>
                <a:lnTo>
                  <a:pt x="1894" y="199"/>
                </a:lnTo>
                <a:lnTo>
                  <a:pt x="1894" y="202"/>
                </a:lnTo>
                <a:lnTo>
                  <a:pt x="1895" y="212"/>
                </a:lnTo>
                <a:lnTo>
                  <a:pt x="1896" y="215"/>
                </a:lnTo>
                <a:lnTo>
                  <a:pt x="1897" y="224"/>
                </a:lnTo>
                <a:lnTo>
                  <a:pt x="1897" y="224"/>
                </a:lnTo>
                <a:lnTo>
                  <a:pt x="1898" y="232"/>
                </a:lnTo>
                <a:lnTo>
                  <a:pt x="1898" y="233"/>
                </a:lnTo>
                <a:lnTo>
                  <a:pt x="1900" y="238"/>
                </a:lnTo>
                <a:lnTo>
                  <a:pt x="1900" y="239"/>
                </a:lnTo>
                <a:lnTo>
                  <a:pt x="1901" y="242"/>
                </a:lnTo>
                <a:lnTo>
                  <a:pt x="1901" y="242"/>
                </a:lnTo>
                <a:lnTo>
                  <a:pt x="1901" y="242"/>
                </a:lnTo>
                <a:lnTo>
                  <a:pt x="1902" y="246"/>
                </a:lnTo>
                <a:lnTo>
                  <a:pt x="1903" y="247"/>
                </a:lnTo>
                <a:lnTo>
                  <a:pt x="1903" y="245"/>
                </a:lnTo>
                <a:lnTo>
                  <a:pt x="1904" y="248"/>
                </a:lnTo>
                <a:lnTo>
                  <a:pt x="1904" y="248"/>
                </a:lnTo>
                <a:lnTo>
                  <a:pt x="1904" y="248"/>
                </a:lnTo>
                <a:lnTo>
                  <a:pt x="1905" y="250"/>
                </a:lnTo>
                <a:lnTo>
                  <a:pt x="1905" y="249"/>
                </a:lnTo>
                <a:lnTo>
                  <a:pt x="1906" y="250"/>
                </a:lnTo>
                <a:lnTo>
                  <a:pt x="1906" y="250"/>
                </a:lnTo>
                <a:lnTo>
                  <a:pt x="1906" y="249"/>
                </a:lnTo>
                <a:lnTo>
                  <a:pt x="1907" y="250"/>
                </a:lnTo>
                <a:lnTo>
                  <a:pt x="1907" y="250"/>
                </a:lnTo>
                <a:lnTo>
                  <a:pt x="1908" y="252"/>
                </a:lnTo>
                <a:lnTo>
                  <a:pt x="1908" y="252"/>
                </a:lnTo>
                <a:lnTo>
                  <a:pt x="1908" y="252"/>
                </a:lnTo>
                <a:lnTo>
                  <a:pt x="1908" y="251"/>
                </a:lnTo>
                <a:lnTo>
                  <a:pt x="1910" y="254"/>
                </a:lnTo>
                <a:lnTo>
                  <a:pt x="1910" y="254"/>
                </a:lnTo>
                <a:lnTo>
                  <a:pt x="1911" y="256"/>
                </a:lnTo>
                <a:lnTo>
                  <a:pt x="1911" y="256"/>
                </a:lnTo>
                <a:lnTo>
                  <a:pt x="1911" y="257"/>
                </a:lnTo>
                <a:lnTo>
                  <a:pt x="1912" y="260"/>
                </a:lnTo>
                <a:lnTo>
                  <a:pt x="1913" y="261"/>
                </a:lnTo>
                <a:lnTo>
                  <a:pt x="1914" y="264"/>
                </a:lnTo>
                <a:lnTo>
                  <a:pt x="1914" y="265"/>
                </a:lnTo>
                <a:lnTo>
                  <a:pt x="1915" y="270"/>
                </a:lnTo>
                <a:lnTo>
                  <a:pt x="1915" y="270"/>
                </a:lnTo>
                <a:lnTo>
                  <a:pt x="1916" y="270"/>
                </a:lnTo>
                <a:lnTo>
                  <a:pt x="1917" y="275"/>
                </a:lnTo>
                <a:lnTo>
                  <a:pt x="1917" y="275"/>
                </a:lnTo>
                <a:lnTo>
                  <a:pt x="1917" y="275"/>
                </a:lnTo>
                <a:lnTo>
                  <a:pt x="1918" y="270"/>
                </a:lnTo>
                <a:lnTo>
                  <a:pt x="1919" y="267"/>
                </a:lnTo>
                <a:lnTo>
                  <a:pt x="1920" y="221"/>
                </a:lnTo>
                <a:lnTo>
                  <a:pt x="1920" y="207"/>
                </a:lnTo>
                <a:lnTo>
                  <a:pt x="1921" y="114"/>
                </a:lnTo>
                <a:lnTo>
                  <a:pt x="1921" y="96"/>
                </a:lnTo>
                <a:lnTo>
                  <a:pt x="1922" y="35"/>
                </a:lnTo>
                <a:lnTo>
                  <a:pt x="1923" y="30"/>
                </a:lnTo>
                <a:lnTo>
                  <a:pt x="1923" y="27"/>
                </a:lnTo>
                <a:lnTo>
                  <a:pt x="1924" y="38"/>
                </a:lnTo>
                <a:lnTo>
                  <a:pt x="1924" y="44"/>
                </a:lnTo>
                <a:lnTo>
                  <a:pt x="1925" y="88"/>
                </a:lnTo>
                <a:lnTo>
                  <a:pt x="1926" y="95"/>
                </a:lnTo>
                <a:lnTo>
                  <a:pt x="1927" y="130"/>
                </a:lnTo>
                <a:lnTo>
                  <a:pt x="1927" y="135"/>
                </a:lnTo>
                <a:lnTo>
                  <a:pt x="1928" y="153"/>
                </a:lnTo>
                <a:lnTo>
                  <a:pt x="1929" y="154"/>
                </a:lnTo>
                <a:lnTo>
                  <a:pt x="1929" y="157"/>
                </a:lnTo>
                <a:lnTo>
                  <a:pt x="1930" y="157"/>
                </a:lnTo>
                <a:lnTo>
                  <a:pt x="1930" y="158"/>
                </a:lnTo>
                <a:lnTo>
                  <a:pt x="1931" y="154"/>
                </a:lnTo>
                <a:lnTo>
                  <a:pt x="1931" y="154"/>
                </a:lnTo>
                <a:lnTo>
                  <a:pt x="1931" y="151"/>
                </a:lnTo>
                <a:lnTo>
                  <a:pt x="1932" y="152"/>
                </a:lnTo>
                <a:lnTo>
                  <a:pt x="1932" y="150"/>
                </a:lnTo>
                <a:lnTo>
                  <a:pt x="1932" y="151"/>
                </a:lnTo>
                <a:lnTo>
                  <a:pt x="1933" y="153"/>
                </a:lnTo>
                <a:lnTo>
                  <a:pt x="1934" y="168"/>
                </a:lnTo>
                <a:lnTo>
                  <a:pt x="1934" y="174"/>
                </a:lnTo>
                <a:lnTo>
                  <a:pt x="1935" y="187"/>
                </a:lnTo>
                <a:lnTo>
                  <a:pt x="1936" y="189"/>
                </a:lnTo>
                <a:lnTo>
                  <a:pt x="1937" y="193"/>
                </a:lnTo>
                <a:lnTo>
                  <a:pt x="1937" y="192"/>
                </a:lnTo>
                <a:lnTo>
                  <a:pt x="1938" y="187"/>
                </a:lnTo>
                <a:lnTo>
                  <a:pt x="1939" y="187"/>
                </a:lnTo>
                <a:lnTo>
                  <a:pt x="1940" y="182"/>
                </a:lnTo>
                <a:lnTo>
                  <a:pt x="1940" y="182"/>
                </a:lnTo>
                <a:lnTo>
                  <a:pt x="1940" y="182"/>
                </a:lnTo>
                <a:lnTo>
                  <a:pt x="1941" y="185"/>
                </a:lnTo>
                <a:lnTo>
                  <a:pt x="1941" y="186"/>
                </a:lnTo>
                <a:lnTo>
                  <a:pt x="1943" y="194"/>
                </a:lnTo>
                <a:lnTo>
                  <a:pt x="1943" y="196"/>
                </a:lnTo>
                <a:lnTo>
                  <a:pt x="1944" y="209"/>
                </a:lnTo>
                <a:lnTo>
                  <a:pt x="1944" y="212"/>
                </a:lnTo>
                <a:lnTo>
                  <a:pt x="1945" y="220"/>
                </a:lnTo>
                <a:lnTo>
                  <a:pt x="1946" y="222"/>
                </a:lnTo>
                <a:lnTo>
                  <a:pt x="1947" y="228"/>
                </a:lnTo>
                <a:lnTo>
                  <a:pt x="1947" y="231"/>
                </a:lnTo>
                <a:lnTo>
                  <a:pt x="1948" y="237"/>
                </a:lnTo>
                <a:lnTo>
                  <a:pt x="1949" y="237"/>
                </a:lnTo>
                <a:lnTo>
                  <a:pt x="1950" y="239"/>
                </a:lnTo>
                <a:lnTo>
                  <a:pt x="1950" y="241"/>
                </a:lnTo>
                <a:lnTo>
                  <a:pt x="1951" y="243"/>
                </a:lnTo>
                <a:lnTo>
                  <a:pt x="1951" y="243"/>
                </a:lnTo>
                <a:lnTo>
                  <a:pt x="1951" y="244"/>
                </a:lnTo>
                <a:lnTo>
                  <a:pt x="1952" y="243"/>
                </a:lnTo>
                <a:lnTo>
                  <a:pt x="1953" y="247"/>
                </a:lnTo>
                <a:lnTo>
                  <a:pt x="1953" y="246"/>
                </a:lnTo>
                <a:lnTo>
                  <a:pt x="1953" y="246"/>
                </a:lnTo>
                <a:lnTo>
                  <a:pt x="1954" y="248"/>
                </a:lnTo>
                <a:lnTo>
                  <a:pt x="1954" y="246"/>
                </a:lnTo>
                <a:lnTo>
                  <a:pt x="1954" y="247"/>
                </a:lnTo>
                <a:lnTo>
                  <a:pt x="1954" y="246"/>
                </a:lnTo>
                <a:lnTo>
                  <a:pt x="1955" y="248"/>
                </a:lnTo>
                <a:lnTo>
                  <a:pt x="1955" y="247"/>
                </a:lnTo>
                <a:lnTo>
                  <a:pt x="1956" y="248"/>
                </a:lnTo>
                <a:lnTo>
                  <a:pt x="1956" y="248"/>
                </a:lnTo>
                <a:lnTo>
                  <a:pt x="1956" y="248"/>
                </a:lnTo>
                <a:lnTo>
                  <a:pt x="1957" y="248"/>
                </a:lnTo>
                <a:lnTo>
                  <a:pt x="1957" y="249"/>
                </a:lnTo>
                <a:lnTo>
                  <a:pt x="1958" y="248"/>
                </a:lnTo>
                <a:lnTo>
                  <a:pt x="1958" y="250"/>
                </a:lnTo>
                <a:lnTo>
                  <a:pt x="1958" y="249"/>
                </a:lnTo>
                <a:lnTo>
                  <a:pt x="1959" y="250"/>
                </a:lnTo>
                <a:lnTo>
                  <a:pt x="1959" y="249"/>
                </a:lnTo>
                <a:lnTo>
                  <a:pt x="1960" y="251"/>
                </a:lnTo>
                <a:lnTo>
                  <a:pt x="1960" y="253"/>
                </a:lnTo>
                <a:lnTo>
                  <a:pt x="1961" y="256"/>
                </a:lnTo>
                <a:lnTo>
                  <a:pt x="1962" y="257"/>
                </a:lnTo>
                <a:lnTo>
                  <a:pt x="1963" y="263"/>
                </a:lnTo>
                <a:lnTo>
                  <a:pt x="1963" y="264"/>
                </a:lnTo>
                <a:lnTo>
                  <a:pt x="1964" y="268"/>
                </a:lnTo>
                <a:lnTo>
                  <a:pt x="1964" y="269"/>
                </a:lnTo>
                <a:lnTo>
                  <a:pt x="1965" y="271"/>
                </a:lnTo>
                <a:lnTo>
                  <a:pt x="1965" y="270"/>
                </a:lnTo>
                <a:lnTo>
                  <a:pt x="1965" y="269"/>
                </a:lnTo>
                <a:lnTo>
                  <a:pt x="1967" y="245"/>
                </a:lnTo>
                <a:lnTo>
                  <a:pt x="1967" y="234"/>
                </a:lnTo>
                <a:lnTo>
                  <a:pt x="1968" y="152"/>
                </a:lnTo>
                <a:lnTo>
                  <a:pt x="1969" y="134"/>
                </a:lnTo>
                <a:lnTo>
                  <a:pt x="1970" y="50"/>
                </a:lnTo>
                <a:lnTo>
                  <a:pt x="1970" y="41"/>
                </a:lnTo>
                <a:lnTo>
                  <a:pt x="1971" y="24"/>
                </a:lnTo>
                <a:lnTo>
                  <a:pt x="1971" y="26"/>
                </a:lnTo>
                <a:lnTo>
                  <a:pt x="1972" y="29"/>
                </a:lnTo>
                <a:lnTo>
                  <a:pt x="1973" y="66"/>
                </a:lnTo>
                <a:lnTo>
                  <a:pt x="1973" y="74"/>
                </a:lnTo>
                <a:lnTo>
                  <a:pt x="1974" y="114"/>
                </a:lnTo>
                <a:lnTo>
                  <a:pt x="1974" y="120"/>
                </a:lnTo>
                <a:lnTo>
                  <a:pt x="1976" y="144"/>
                </a:lnTo>
                <a:lnTo>
                  <a:pt x="1976" y="146"/>
                </a:lnTo>
                <a:lnTo>
                  <a:pt x="1977" y="155"/>
                </a:lnTo>
                <a:lnTo>
                  <a:pt x="1977" y="153"/>
                </a:lnTo>
                <a:lnTo>
                  <a:pt x="1978" y="154"/>
                </a:lnTo>
                <a:lnTo>
                  <a:pt x="1978" y="152"/>
                </a:lnTo>
                <a:lnTo>
                  <a:pt x="1978" y="152"/>
                </a:lnTo>
                <a:lnTo>
                  <a:pt x="1979" y="151"/>
                </a:lnTo>
                <a:lnTo>
                  <a:pt x="1979" y="148"/>
                </a:lnTo>
                <a:lnTo>
                  <a:pt x="1980" y="148"/>
                </a:lnTo>
                <a:lnTo>
                  <a:pt x="1980" y="149"/>
                </a:lnTo>
                <a:lnTo>
                  <a:pt x="1981" y="159"/>
                </a:lnTo>
                <a:lnTo>
                  <a:pt x="1982" y="163"/>
                </a:lnTo>
                <a:lnTo>
                  <a:pt x="1983" y="183"/>
                </a:lnTo>
                <a:lnTo>
                  <a:pt x="1983" y="186"/>
                </a:lnTo>
                <a:lnTo>
                  <a:pt x="1984" y="192"/>
                </a:lnTo>
                <a:lnTo>
                  <a:pt x="1984" y="192"/>
                </a:lnTo>
                <a:lnTo>
                  <a:pt x="1985" y="192"/>
                </a:lnTo>
                <a:lnTo>
                  <a:pt x="1986" y="188"/>
                </a:lnTo>
                <a:lnTo>
                  <a:pt x="1986" y="187"/>
                </a:lnTo>
                <a:lnTo>
                  <a:pt x="1987" y="182"/>
                </a:lnTo>
                <a:lnTo>
                  <a:pt x="1987" y="181"/>
                </a:lnTo>
                <a:lnTo>
                  <a:pt x="1988" y="182"/>
                </a:lnTo>
                <a:lnTo>
                  <a:pt x="1988" y="182"/>
                </a:lnTo>
                <a:lnTo>
                  <a:pt x="1989" y="182"/>
                </a:lnTo>
                <a:lnTo>
                  <a:pt x="1990" y="190"/>
                </a:lnTo>
                <a:lnTo>
                  <a:pt x="1990" y="192"/>
                </a:lnTo>
                <a:lnTo>
                  <a:pt x="1991" y="204"/>
                </a:lnTo>
                <a:lnTo>
                  <a:pt x="1992" y="206"/>
                </a:lnTo>
                <a:lnTo>
                  <a:pt x="1993" y="218"/>
                </a:lnTo>
                <a:lnTo>
                  <a:pt x="1993" y="219"/>
                </a:lnTo>
                <a:lnTo>
                  <a:pt x="1994" y="226"/>
                </a:lnTo>
                <a:lnTo>
                  <a:pt x="1995" y="228"/>
                </a:lnTo>
                <a:lnTo>
                  <a:pt x="1996" y="234"/>
                </a:lnTo>
                <a:lnTo>
                  <a:pt x="1996" y="236"/>
                </a:lnTo>
                <a:lnTo>
                  <a:pt x="1997" y="241"/>
                </a:lnTo>
                <a:lnTo>
                  <a:pt x="1997" y="241"/>
                </a:lnTo>
                <a:lnTo>
                  <a:pt x="1998" y="243"/>
                </a:lnTo>
                <a:lnTo>
                  <a:pt x="1999" y="243"/>
                </a:lnTo>
                <a:lnTo>
                  <a:pt x="2000" y="246"/>
                </a:lnTo>
                <a:lnTo>
                  <a:pt x="2000" y="244"/>
                </a:lnTo>
                <a:lnTo>
                  <a:pt x="2000" y="247"/>
                </a:lnTo>
                <a:lnTo>
                  <a:pt x="2001" y="247"/>
                </a:lnTo>
                <a:lnTo>
                  <a:pt x="2001" y="249"/>
                </a:lnTo>
                <a:lnTo>
                  <a:pt x="2002" y="248"/>
                </a:lnTo>
                <a:lnTo>
                  <a:pt x="2002" y="248"/>
                </a:lnTo>
                <a:lnTo>
                  <a:pt x="2003" y="250"/>
                </a:lnTo>
                <a:lnTo>
                  <a:pt x="2003" y="248"/>
                </a:lnTo>
                <a:lnTo>
                  <a:pt x="2004" y="251"/>
                </a:lnTo>
                <a:lnTo>
                  <a:pt x="2004" y="251"/>
                </a:lnTo>
                <a:lnTo>
                  <a:pt x="2005" y="251"/>
                </a:lnTo>
                <a:lnTo>
                  <a:pt x="2005" y="250"/>
                </a:lnTo>
                <a:lnTo>
                  <a:pt x="2005" y="252"/>
                </a:lnTo>
                <a:lnTo>
                  <a:pt x="2006" y="252"/>
                </a:lnTo>
                <a:lnTo>
                  <a:pt x="2006" y="252"/>
                </a:lnTo>
                <a:lnTo>
                  <a:pt x="2006" y="251"/>
                </a:lnTo>
                <a:lnTo>
                  <a:pt x="2007" y="254"/>
                </a:lnTo>
                <a:lnTo>
                  <a:pt x="2007" y="254"/>
                </a:lnTo>
                <a:lnTo>
                  <a:pt x="2007" y="256"/>
                </a:lnTo>
                <a:lnTo>
                  <a:pt x="2009" y="258"/>
                </a:lnTo>
                <a:lnTo>
                  <a:pt x="2009" y="257"/>
                </a:lnTo>
                <a:lnTo>
                  <a:pt x="2010" y="263"/>
                </a:lnTo>
                <a:lnTo>
                  <a:pt x="2010" y="264"/>
                </a:lnTo>
                <a:lnTo>
                  <a:pt x="2011" y="263"/>
                </a:lnTo>
                <a:lnTo>
                  <a:pt x="2011" y="267"/>
                </a:lnTo>
                <a:lnTo>
                  <a:pt x="2012" y="267"/>
                </a:lnTo>
                <a:lnTo>
                  <a:pt x="2013" y="273"/>
                </a:lnTo>
                <a:lnTo>
                  <a:pt x="2013" y="273"/>
                </a:lnTo>
                <a:lnTo>
                  <a:pt x="2014" y="274"/>
                </a:lnTo>
                <a:lnTo>
                  <a:pt x="2014" y="270"/>
                </a:lnTo>
                <a:lnTo>
                  <a:pt x="2015" y="268"/>
                </a:lnTo>
                <a:lnTo>
                  <a:pt x="2016" y="232"/>
                </a:lnTo>
                <a:lnTo>
                  <a:pt x="2016" y="218"/>
                </a:lnTo>
                <a:lnTo>
                  <a:pt x="2017" y="126"/>
                </a:lnTo>
                <a:lnTo>
                  <a:pt x="2017" y="108"/>
                </a:lnTo>
                <a:lnTo>
                  <a:pt x="2019" y="36"/>
                </a:lnTo>
                <a:lnTo>
                  <a:pt x="2019" y="28"/>
                </a:lnTo>
                <a:lnTo>
                  <a:pt x="2020" y="21"/>
                </a:lnTo>
                <a:lnTo>
                  <a:pt x="2020" y="26"/>
                </a:lnTo>
                <a:lnTo>
                  <a:pt x="2020" y="30"/>
                </a:lnTo>
                <a:lnTo>
                  <a:pt x="2021" y="71"/>
                </a:lnTo>
                <a:lnTo>
                  <a:pt x="2022" y="80"/>
                </a:lnTo>
                <a:lnTo>
                  <a:pt x="2023" y="117"/>
                </a:lnTo>
                <a:lnTo>
                  <a:pt x="2023" y="121"/>
                </a:lnTo>
                <a:lnTo>
                  <a:pt x="2024" y="140"/>
                </a:lnTo>
                <a:lnTo>
                  <a:pt x="2025" y="142"/>
                </a:lnTo>
                <a:lnTo>
                  <a:pt x="2026" y="148"/>
                </a:lnTo>
                <a:lnTo>
                  <a:pt x="2026" y="149"/>
                </a:lnTo>
                <a:lnTo>
                  <a:pt x="2027" y="145"/>
                </a:lnTo>
                <a:lnTo>
                  <a:pt x="2027" y="145"/>
                </a:lnTo>
                <a:lnTo>
                  <a:pt x="2028" y="144"/>
                </a:lnTo>
                <a:lnTo>
                  <a:pt x="2028" y="141"/>
                </a:lnTo>
                <a:lnTo>
                  <a:pt x="2029" y="141"/>
                </a:lnTo>
                <a:lnTo>
                  <a:pt x="2029" y="142"/>
                </a:lnTo>
                <a:lnTo>
                  <a:pt x="2030" y="155"/>
                </a:lnTo>
                <a:lnTo>
                  <a:pt x="2030" y="159"/>
                </a:lnTo>
                <a:lnTo>
                  <a:pt x="2031" y="179"/>
                </a:lnTo>
                <a:lnTo>
                  <a:pt x="2032" y="182"/>
                </a:lnTo>
                <a:lnTo>
                  <a:pt x="2033" y="188"/>
                </a:lnTo>
                <a:lnTo>
                  <a:pt x="2033" y="188"/>
                </a:lnTo>
                <a:lnTo>
                  <a:pt x="2033" y="187"/>
                </a:lnTo>
                <a:lnTo>
                  <a:pt x="2034" y="189"/>
                </a:lnTo>
                <a:lnTo>
                  <a:pt x="2034" y="187"/>
                </a:lnTo>
                <a:lnTo>
                  <a:pt x="2035" y="187"/>
                </a:lnTo>
                <a:lnTo>
                  <a:pt x="2036" y="182"/>
                </a:lnTo>
                <a:lnTo>
                  <a:pt x="2036" y="182"/>
                </a:lnTo>
                <a:lnTo>
                  <a:pt x="2036" y="182"/>
                </a:lnTo>
                <a:lnTo>
                  <a:pt x="2037" y="185"/>
                </a:lnTo>
                <a:lnTo>
                  <a:pt x="2038" y="185"/>
                </a:lnTo>
                <a:lnTo>
                  <a:pt x="2039" y="191"/>
                </a:lnTo>
                <a:lnTo>
                  <a:pt x="2039" y="194"/>
                </a:lnTo>
                <a:lnTo>
                  <a:pt x="2039" y="193"/>
                </a:lnTo>
                <a:lnTo>
                  <a:pt x="2040" y="204"/>
                </a:lnTo>
                <a:lnTo>
                  <a:pt x="2040" y="205"/>
                </a:lnTo>
                <a:lnTo>
                  <a:pt x="2041" y="216"/>
                </a:lnTo>
                <a:lnTo>
                  <a:pt x="2042" y="218"/>
                </a:lnTo>
                <a:lnTo>
                  <a:pt x="2043" y="227"/>
                </a:lnTo>
                <a:lnTo>
                  <a:pt x="2043" y="229"/>
                </a:lnTo>
                <a:lnTo>
                  <a:pt x="2044" y="234"/>
                </a:lnTo>
                <a:lnTo>
                  <a:pt x="2045" y="235"/>
                </a:lnTo>
                <a:lnTo>
                  <a:pt x="2046" y="239"/>
                </a:lnTo>
                <a:lnTo>
                  <a:pt x="2046" y="239"/>
                </a:lnTo>
                <a:lnTo>
                  <a:pt x="2046" y="241"/>
                </a:lnTo>
                <a:lnTo>
                  <a:pt x="2047" y="240"/>
                </a:lnTo>
                <a:lnTo>
                  <a:pt x="2047" y="243"/>
                </a:lnTo>
                <a:lnTo>
                  <a:pt x="2048" y="244"/>
                </a:lnTo>
                <a:lnTo>
                  <a:pt x="2049" y="247"/>
                </a:lnTo>
                <a:lnTo>
                  <a:pt x="2049" y="246"/>
                </a:lnTo>
                <a:lnTo>
                  <a:pt x="2049" y="248"/>
                </a:lnTo>
                <a:lnTo>
                  <a:pt x="2050" y="248"/>
                </a:lnTo>
                <a:lnTo>
                  <a:pt x="2050" y="249"/>
                </a:lnTo>
                <a:lnTo>
                  <a:pt x="2050" y="248"/>
                </a:lnTo>
                <a:lnTo>
                  <a:pt x="2051" y="250"/>
                </a:lnTo>
                <a:lnTo>
                  <a:pt x="2052" y="250"/>
                </a:lnTo>
                <a:lnTo>
                  <a:pt x="2052" y="251"/>
                </a:lnTo>
                <a:lnTo>
                  <a:pt x="2053" y="250"/>
                </a:lnTo>
                <a:lnTo>
                  <a:pt x="2053" y="253"/>
                </a:lnTo>
                <a:lnTo>
                  <a:pt x="2053" y="252"/>
                </a:lnTo>
                <a:lnTo>
                  <a:pt x="2054" y="251"/>
                </a:lnTo>
                <a:lnTo>
                  <a:pt x="2054" y="254"/>
                </a:lnTo>
                <a:lnTo>
                  <a:pt x="2055" y="253"/>
                </a:lnTo>
                <a:lnTo>
                  <a:pt x="2056" y="256"/>
                </a:lnTo>
                <a:lnTo>
                  <a:pt x="2056" y="257"/>
                </a:lnTo>
                <a:lnTo>
                  <a:pt x="2057" y="256"/>
                </a:lnTo>
                <a:lnTo>
                  <a:pt x="2057" y="259"/>
                </a:lnTo>
                <a:lnTo>
                  <a:pt x="2058" y="260"/>
                </a:lnTo>
                <a:lnTo>
                  <a:pt x="2058" y="260"/>
                </a:lnTo>
                <a:lnTo>
                  <a:pt x="2059" y="263"/>
                </a:lnTo>
                <a:lnTo>
                  <a:pt x="2059" y="264"/>
                </a:lnTo>
                <a:lnTo>
                  <a:pt x="2059" y="263"/>
                </a:lnTo>
                <a:lnTo>
                  <a:pt x="2060" y="267"/>
                </a:lnTo>
                <a:lnTo>
                  <a:pt x="2060" y="268"/>
                </a:lnTo>
                <a:lnTo>
                  <a:pt x="2061" y="271"/>
                </a:lnTo>
                <a:lnTo>
                  <a:pt x="2062" y="270"/>
                </a:lnTo>
                <a:lnTo>
                  <a:pt x="2062" y="273"/>
                </a:lnTo>
                <a:lnTo>
                  <a:pt x="2062" y="272"/>
                </a:lnTo>
                <a:lnTo>
                  <a:pt x="2063" y="275"/>
                </a:lnTo>
                <a:lnTo>
                  <a:pt x="2063" y="275"/>
                </a:lnTo>
                <a:lnTo>
                  <a:pt x="2063" y="277"/>
                </a:lnTo>
                <a:lnTo>
                  <a:pt x="2064" y="269"/>
                </a:lnTo>
                <a:lnTo>
                  <a:pt x="2065" y="262"/>
                </a:lnTo>
                <a:lnTo>
                  <a:pt x="2066" y="208"/>
                </a:lnTo>
                <a:lnTo>
                  <a:pt x="2066" y="191"/>
                </a:lnTo>
                <a:lnTo>
                  <a:pt x="2067" y="98"/>
                </a:lnTo>
                <a:lnTo>
                  <a:pt x="2068" y="80"/>
                </a:lnTo>
                <a:lnTo>
                  <a:pt x="2069" y="29"/>
                </a:lnTo>
                <a:lnTo>
                  <a:pt x="2069" y="25"/>
                </a:lnTo>
                <a:lnTo>
                  <a:pt x="2070" y="39"/>
                </a:lnTo>
                <a:lnTo>
                  <a:pt x="2071" y="48"/>
                </a:lnTo>
                <a:lnTo>
                  <a:pt x="2072" y="89"/>
                </a:lnTo>
                <a:lnTo>
                  <a:pt x="2072" y="99"/>
                </a:lnTo>
                <a:lnTo>
                  <a:pt x="2073" y="130"/>
                </a:lnTo>
                <a:lnTo>
                  <a:pt x="2073" y="136"/>
                </a:lnTo>
                <a:lnTo>
                  <a:pt x="2074" y="149"/>
                </a:lnTo>
                <a:lnTo>
                  <a:pt x="2075" y="151"/>
                </a:lnTo>
                <a:lnTo>
                  <a:pt x="2076" y="156"/>
                </a:lnTo>
                <a:lnTo>
                  <a:pt x="2076" y="155"/>
                </a:lnTo>
                <a:lnTo>
                  <a:pt x="2077" y="153"/>
                </a:lnTo>
                <a:lnTo>
                  <a:pt x="2078" y="152"/>
                </a:lnTo>
                <a:lnTo>
                  <a:pt x="2078" y="151"/>
                </a:lnTo>
                <a:lnTo>
                  <a:pt x="2078" y="153"/>
                </a:lnTo>
                <a:lnTo>
                  <a:pt x="2079" y="152"/>
                </a:lnTo>
                <a:lnTo>
                  <a:pt x="2079" y="154"/>
                </a:lnTo>
                <a:lnTo>
                  <a:pt x="2080" y="170"/>
                </a:lnTo>
                <a:lnTo>
                  <a:pt x="2081" y="175"/>
                </a:lnTo>
                <a:lnTo>
                  <a:pt x="2082" y="190"/>
                </a:lnTo>
                <a:lnTo>
                  <a:pt x="2082" y="190"/>
                </a:lnTo>
                <a:lnTo>
                  <a:pt x="2083" y="194"/>
                </a:lnTo>
                <a:lnTo>
                  <a:pt x="2083" y="193"/>
                </a:lnTo>
                <a:lnTo>
                  <a:pt x="2083" y="193"/>
                </a:lnTo>
                <a:lnTo>
                  <a:pt x="2084" y="195"/>
                </a:lnTo>
                <a:lnTo>
                  <a:pt x="2085" y="191"/>
                </a:lnTo>
                <a:lnTo>
                  <a:pt x="2085" y="191"/>
                </a:lnTo>
                <a:lnTo>
                  <a:pt x="2086" y="187"/>
                </a:lnTo>
                <a:lnTo>
                  <a:pt x="2086" y="189"/>
                </a:lnTo>
                <a:lnTo>
                  <a:pt x="2086" y="188"/>
                </a:lnTo>
                <a:lnTo>
                  <a:pt x="2087" y="190"/>
                </a:lnTo>
                <a:lnTo>
                  <a:pt x="2087" y="190"/>
                </a:lnTo>
                <a:lnTo>
                  <a:pt x="2088" y="192"/>
                </a:lnTo>
                <a:lnTo>
                  <a:pt x="2089" y="201"/>
                </a:lnTo>
                <a:lnTo>
                  <a:pt x="2089" y="202"/>
                </a:lnTo>
                <a:lnTo>
                  <a:pt x="2090" y="214"/>
                </a:lnTo>
                <a:lnTo>
                  <a:pt x="2091" y="216"/>
                </a:lnTo>
                <a:lnTo>
                  <a:pt x="2092" y="225"/>
                </a:lnTo>
                <a:lnTo>
                  <a:pt x="2092" y="226"/>
                </a:lnTo>
                <a:lnTo>
                  <a:pt x="2093" y="235"/>
                </a:lnTo>
                <a:lnTo>
                  <a:pt x="2093" y="237"/>
                </a:lnTo>
                <a:lnTo>
                  <a:pt x="2095" y="241"/>
                </a:lnTo>
                <a:lnTo>
                  <a:pt x="2095" y="242"/>
                </a:lnTo>
                <a:lnTo>
                  <a:pt x="2096" y="247"/>
                </a:lnTo>
                <a:lnTo>
                  <a:pt x="2096" y="246"/>
                </a:lnTo>
                <a:lnTo>
                  <a:pt x="2096" y="245"/>
                </a:lnTo>
                <a:lnTo>
                  <a:pt x="2097" y="249"/>
                </a:lnTo>
                <a:lnTo>
                  <a:pt x="2097" y="249"/>
                </a:lnTo>
                <a:lnTo>
                  <a:pt x="2097" y="250"/>
                </a:lnTo>
                <a:lnTo>
                  <a:pt x="2099" y="253"/>
                </a:lnTo>
                <a:lnTo>
                  <a:pt x="2099" y="253"/>
                </a:lnTo>
                <a:lnTo>
                  <a:pt x="2099" y="252"/>
                </a:lnTo>
                <a:lnTo>
                  <a:pt x="2100" y="255"/>
                </a:lnTo>
                <a:lnTo>
                  <a:pt x="2100" y="255"/>
                </a:lnTo>
                <a:lnTo>
                  <a:pt x="2101" y="255"/>
                </a:lnTo>
                <a:lnTo>
                  <a:pt x="2101" y="257"/>
                </a:lnTo>
                <a:lnTo>
                  <a:pt x="2102" y="256"/>
                </a:lnTo>
                <a:lnTo>
                  <a:pt x="2102" y="258"/>
                </a:lnTo>
                <a:lnTo>
                  <a:pt x="2102" y="257"/>
                </a:lnTo>
                <a:lnTo>
                  <a:pt x="2103" y="257"/>
                </a:lnTo>
                <a:lnTo>
                  <a:pt x="2104" y="259"/>
                </a:lnTo>
                <a:lnTo>
                  <a:pt x="2105" y="261"/>
                </a:lnTo>
                <a:lnTo>
                  <a:pt x="2105" y="261"/>
                </a:lnTo>
                <a:lnTo>
                  <a:pt x="2105" y="259"/>
                </a:lnTo>
                <a:lnTo>
                  <a:pt x="2106" y="263"/>
                </a:lnTo>
                <a:lnTo>
                  <a:pt x="2106" y="263"/>
                </a:lnTo>
                <a:lnTo>
                  <a:pt x="2106" y="263"/>
                </a:lnTo>
                <a:lnTo>
                  <a:pt x="2107" y="267"/>
                </a:lnTo>
                <a:lnTo>
                  <a:pt x="2107" y="267"/>
                </a:lnTo>
                <a:lnTo>
                  <a:pt x="2108" y="268"/>
                </a:lnTo>
                <a:lnTo>
                  <a:pt x="2108" y="267"/>
                </a:lnTo>
                <a:lnTo>
                  <a:pt x="2109" y="270"/>
                </a:lnTo>
                <a:lnTo>
                  <a:pt x="2109" y="270"/>
                </a:lnTo>
                <a:lnTo>
                  <a:pt x="2110" y="274"/>
                </a:lnTo>
                <a:lnTo>
                  <a:pt x="2111" y="275"/>
                </a:lnTo>
                <a:lnTo>
                  <a:pt x="2112" y="279"/>
                </a:lnTo>
                <a:lnTo>
                  <a:pt x="2112" y="281"/>
                </a:lnTo>
                <a:lnTo>
                  <a:pt x="2113" y="283"/>
                </a:lnTo>
                <a:lnTo>
                  <a:pt x="2113" y="283"/>
                </a:lnTo>
                <a:lnTo>
                  <a:pt x="2114" y="283"/>
                </a:lnTo>
                <a:lnTo>
                  <a:pt x="2115" y="270"/>
                </a:lnTo>
                <a:lnTo>
                  <a:pt x="2115" y="265"/>
                </a:lnTo>
                <a:lnTo>
                  <a:pt x="2116" y="201"/>
                </a:lnTo>
                <a:lnTo>
                  <a:pt x="2116" y="183"/>
                </a:lnTo>
                <a:lnTo>
                  <a:pt x="2118" y="93"/>
                </a:lnTo>
                <a:lnTo>
                  <a:pt x="2118" y="79"/>
                </a:lnTo>
                <a:lnTo>
                  <a:pt x="2119" y="39"/>
                </a:lnTo>
                <a:lnTo>
                  <a:pt x="2119" y="37"/>
                </a:lnTo>
                <a:lnTo>
                  <a:pt x="2120" y="59"/>
                </a:lnTo>
                <a:lnTo>
                  <a:pt x="2121" y="67"/>
                </a:lnTo>
                <a:lnTo>
                  <a:pt x="2122" y="104"/>
                </a:lnTo>
                <a:lnTo>
                  <a:pt x="2122" y="112"/>
                </a:lnTo>
                <a:lnTo>
                  <a:pt x="2123" y="147"/>
                </a:lnTo>
                <a:lnTo>
                  <a:pt x="2124" y="153"/>
                </a:lnTo>
                <a:lnTo>
                  <a:pt x="2125" y="168"/>
                </a:lnTo>
                <a:lnTo>
                  <a:pt x="2125" y="170"/>
                </a:lnTo>
                <a:lnTo>
                  <a:pt x="2126" y="175"/>
                </a:lnTo>
                <a:lnTo>
                  <a:pt x="2126" y="175"/>
                </a:lnTo>
                <a:lnTo>
                  <a:pt x="2126" y="175"/>
                </a:lnTo>
                <a:lnTo>
                  <a:pt x="2128" y="170"/>
                </a:lnTo>
                <a:lnTo>
                  <a:pt x="2128" y="171"/>
                </a:lnTo>
                <a:lnTo>
                  <a:pt x="2128" y="169"/>
                </a:lnTo>
                <a:lnTo>
                  <a:pt x="2129" y="174"/>
                </a:lnTo>
                <a:lnTo>
                  <a:pt x="2129" y="179"/>
                </a:lnTo>
                <a:lnTo>
                  <a:pt x="2130" y="178"/>
                </a:lnTo>
                <a:lnTo>
                  <a:pt x="2130" y="192"/>
                </a:lnTo>
                <a:lnTo>
                  <a:pt x="2131" y="197"/>
                </a:lnTo>
                <a:lnTo>
                  <a:pt x="2132" y="207"/>
                </a:lnTo>
                <a:lnTo>
                  <a:pt x="2132" y="206"/>
                </a:lnTo>
                <a:lnTo>
                  <a:pt x="2133" y="207"/>
                </a:lnTo>
                <a:lnTo>
                  <a:pt x="2133" y="205"/>
                </a:lnTo>
                <a:lnTo>
                  <a:pt x="2133" y="205"/>
                </a:lnTo>
                <a:lnTo>
                  <a:pt x="2133" y="204"/>
                </a:lnTo>
                <a:lnTo>
                  <a:pt x="2135" y="199"/>
                </a:lnTo>
                <a:lnTo>
                  <a:pt x="2135" y="197"/>
                </a:lnTo>
                <a:lnTo>
                  <a:pt x="2135" y="195"/>
                </a:lnTo>
                <a:lnTo>
                  <a:pt x="2136" y="196"/>
                </a:lnTo>
                <a:lnTo>
                  <a:pt x="2137" y="195"/>
                </a:lnTo>
                <a:lnTo>
                  <a:pt x="2138" y="199"/>
                </a:lnTo>
                <a:lnTo>
                  <a:pt x="2138" y="201"/>
                </a:lnTo>
                <a:lnTo>
                  <a:pt x="2139" y="209"/>
                </a:lnTo>
                <a:lnTo>
                  <a:pt x="2139" y="209"/>
                </a:lnTo>
                <a:lnTo>
                  <a:pt x="2139" y="214"/>
                </a:lnTo>
                <a:lnTo>
                  <a:pt x="2140" y="224"/>
                </a:lnTo>
                <a:lnTo>
                  <a:pt x="2141" y="226"/>
                </a:lnTo>
                <a:lnTo>
                  <a:pt x="2142" y="236"/>
                </a:lnTo>
                <a:lnTo>
                  <a:pt x="2142" y="237"/>
                </a:lnTo>
                <a:lnTo>
                  <a:pt x="2143" y="243"/>
                </a:lnTo>
                <a:lnTo>
                  <a:pt x="2144" y="243"/>
                </a:lnTo>
                <a:lnTo>
                  <a:pt x="2145" y="249"/>
                </a:lnTo>
                <a:lnTo>
                  <a:pt x="2145" y="249"/>
                </a:lnTo>
                <a:lnTo>
                  <a:pt x="2146" y="253"/>
                </a:lnTo>
                <a:lnTo>
                  <a:pt x="2147" y="254"/>
                </a:lnTo>
                <a:lnTo>
                  <a:pt x="2147" y="254"/>
                </a:lnTo>
                <a:lnTo>
                  <a:pt x="2148" y="256"/>
                </a:lnTo>
                <a:lnTo>
                  <a:pt x="2148" y="256"/>
                </a:lnTo>
                <a:lnTo>
                  <a:pt x="2149" y="258"/>
                </a:lnTo>
                <a:lnTo>
                  <a:pt x="2149" y="258"/>
                </a:lnTo>
                <a:lnTo>
                  <a:pt x="2149" y="259"/>
                </a:lnTo>
                <a:lnTo>
                  <a:pt x="2149" y="258"/>
                </a:lnTo>
                <a:lnTo>
                  <a:pt x="2150" y="260"/>
                </a:lnTo>
                <a:lnTo>
                  <a:pt x="2151" y="261"/>
                </a:lnTo>
                <a:lnTo>
                  <a:pt x="2151" y="259"/>
                </a:lnTo>
                <a:lnTo>
                  <a:pt x="2152" y="263"/>
                </a:lnTo>
                <a:lnTo>
                  <a:pt x="2152" y="264"/>
                </a:lnTo>
                <a:lnTo>
                  <a:pt x="2153" y="263"/>
                </a:lnTo>
                <a:lnTo>
                  <a:pt x="2153" y="264"/>
                </a:lnTo>
                <a:lnTo>
                  <a:pt x="2154" y="264"/>
                </a:lnTo>
                <a:lnTo>
                  <a:pt x="2155" y="267"/>
                </a:lnTo>
                <a:lnTo>
                  <a:pt x="2155" y="268"/>
                </a:lnTo>
                <a:lnTo>
                  <a:pt x="2156" y="267"/>
                </a:lnTo>
                <a:lnTo>
                  <a:pt x="2156" y="269"/>
                </a:lnTo>
                <a:lnTo>
                  <a:pt x="2156" y="269"/>
                </a:lnTo>
                <a:lnTo>
                  <a:pt x="2157" y="269"/>
                </a:lnTo>
                <a:lnTo>
                  <a:pt x="2157" y="271"/>
                </a:lnTo>
                <a:lnTo>
                  <a:pt x="2158" y="270"/>
                </a:lnTo>
                <a:lnTo>
                  <a:pt x="2158" y="270"/>
                </a:lnTo>
                <a:lnTo>
                  <a:pt x="2159" y="276"/>
                </a:lnTo>
                <a:lnTo>
                  <a:pt x="2159" y="276"/>
                </a:lnTo>
                <a:lnTo>
                  <a:pt x="2161" y="281"/>
                </a:lnTo>
                <a:lnTo>
                  <a:pt x="2161" y="281"/>
                </a:lnTo>
                <a:lnTo>
                  <a:pt x="2162" y="284"/>
                </a:lnTo>
                <a:lnTo>
                  <a:pt x="2162" y="284"/>
                </a:lnTo>
                <a:lnTo>
                  <a:pt x="2163" y="272"/>
                </a:lnTo>
                <a:lnTo>
                  <a:pt x="2164" y="265"/>
                </a:lnTo>
                <a:lnTo>
                  <a:pt x="2165" y="198"/>
                </a:lnTo>
                <a:lnTo>
                  <a:pt x="2165" y="181"/>
                </a:lnTo>
                <a:lnTo>
                  <a:pt x="2166" y="92"/>
                </a:lnTo>
                <a:lnTo>
                  <a:pt x="2167" y="77"/>
                </a:lnTo>
                <a:lnTo>
                  <a:pt x="2168" y="43"/>
                </a:lnTo>
                <a:lnTo>
                  <a:pt x="2168" y="43"/>
                </a:lnTo>
                <a:lnTo>
                  <a:pt x="2169" y="70"/>
                </a:lnTo>
                <a:lnTo>
                  <a:pt x="2169" y="77"/>
                </a:lnTo>
                <a:lnTo>
                  <a:pt x="2171" y="111"/>
                </a:lnTo>
                <a:lnTo>
                  <a:pt x="2171" y="119"/>
                </a:lnTo>
                <a:lnTo>
                  <a:pt x="2172" y="151"/>
                </a:lnTo>
                <a:lnTo>
                  <a:pt x="2172" y="156"/>
                </a:lnTo>
                <a:lnTo>
                  <a:pt x="2173" y="172"/>
                </a:lnTo>
                <a:lnTo>
                  <a:pt x="2174" y="175"/>
                </a:lnTo>
                <a:lnTo>
                  <a:pt x="2175" y="177"/>
                </a:lnTo>
                <a:lnTo>
                  <a:pt x="2175" y="177"/>
                </a:lnTo>
                <a:lnTo>
                  <a:pt x="2175" y="177"/>
                </a:lnTo>
                <a:lnTo>
                  <a:pt x="2176" y="174"/>
                </a:lnTo>
                <a:lnTo>
                  <a:pt x="2176" y="175"/>
                </a:lnTo>
                <a:lnTo>
                  <a:pt x="2177" y="175"/>
                </a:lnTo>
                <a:lnTo>
                  <a:pt x="2177" y="173"/>
                </a:lnTo>
                <a:lnTo>
                  <a:pt x="2178" y="178"/>
                </a:lnTo>
                <a:lnTo>
                  <a:pt x="2178" y="181"/>
                </a:lnTo>
                <a:lnTo>
                  <a:pt x="2179" y="196"/>
                </a:lnTo>
                <a:lnTo>
                  <a:pt x="2180" y="199"/>
                </a:lnTo>
                <a:lnTo>
                  <a:pt x="2181" y="208"/>
                </a:lnTo>
                <a:lnTo>
                  <a:pt x="2181" y="208"/>
                </a:lnTo>
                <a:lnTo>
                  <a:pt x="2181" y="209"/>
                </a:lnTo>
                <a:lnTo>
                  <a:pt x="2182" y="207"/>
                </a:lnTo>
                <a:lnTo>
                  <a:pt x="2182" y="207"/>
                </a:lnTo>
                <a:lnTo>
                  <a:pt x="2182" y="207"/>
                </a:lnTo>
                <a:lnTo>
                  <a:pt x="2183" y="203"/>
                </a:lnTo>
                <a:lnTo>
                  <a:pt x="2184" y="201"/>
                </a:lnTo>
                <a:lnTo>
                  <a:pt x="2185" y="198"/>
                </a:lnTo>
                <a:lnTo>
                  <a:pt x="2185" y="200"/>
                </a:lnTo>
                <a:lnTo>
                  <a:pt x="2185" y="199"/>
                </a:lnTo>
                <a:lnTo>
                  <a:pt x="2186" y="203"/>
                </a:lnTo>
                <a:lnTo>
                  <a:pt x="2186" y="203"/>
                </a:lnTo>
                <a:lnTo>
                  <a:pt x="2187" y="204"/>
                </a:lnTo>
                <a:lnTo>
                  <a:pt x="2188" y="213"/>
                </a:lnTo>
                <a:lnTo>
                  <a:pt x="2188" y="217"/>
                </a:lnTo>
                <a:lnTo>
                  <a:pt x="2189" y="229"/>
                </a:lnTo>
                <a:lnTo>
                  <a:pt x="2190" y="231"/>
                </a:lnTo>
                <a:lnTo>
                  <a:pt x="2191" y="239"/>
                </a:lnTo>
                <a:lnTo>
                  <a:pt x="2191" y="238"/>
                </a:lnTo>
                <a:lnTo>
                  <a:pt x="2191" y="241"/>
                </a:lnTo>
                <a:lnTo>
                  <a:pt x="2192" y="248"/>
                </a:lnTo>
                <a:lnTo>
                  <a:pt x="2192" y="249"/>
                </a:lnTo>
                <a:lnTo>
                  <a:pt x="2193" y="253"/>
                </a:lnTo>
                <a:lnTo>
                  <a:pt x="2194" y="253"/>
                </a:lnTo>
                <a:lnTo>
                  <a:pt x="2194" y="255"/>
                </a:lnTo>
                <a:lnTo>
                  <a:pt x="2195" y="258"/>
                </a:lnTo>
                <a:lnTo>
                  <a:pt x="2195" y="258"/>
                </a:lnTo>
                <a:lnTo>
                  <a:pt x="2195" y="259"/>
                </a:lnTo>
                <a:lnTo>
                  <a:pt x="2195" y="257"/>
                </a:lnTo>
                <a:lnTo>
                  <a:pt x="2196" y="262"/>
                </a:lnTo>
                <a:lnTo>
                  <a:pt x="2196" y="261"/>
                </a:lnTo>
                <a:lnTo>
                  <a:pt x="2197" y="261"/>
                </a:lnTo>
                <a:lnTo>
                  <a:pt x="2197" y="265"/>
                </a:lnTo>
                <a:lnTo>
                  <a:pt x="2198" y="263"/>
                </a:lnTo>
                <a:lnTo>
                  <a:pt x="2198" y="263"/>
                </a:lnTo>
                <a:lnTo>
                  <a:pt x="2199" y="267"/>
                </a:lnTo>
                <a:lnTo>
                  <a:pt x="2200" y="264"/>
                </a:lnTo>
                <a:lnTo>
                  <a:pt x="2200" y="266"/>
                </a:lnTo>
                <a:lnTo>
                  <a:pt x="2201" y="266"/>
                </a:lnTo>
                <a:lnTo>
                  <a:pt x="2201" y="266"/>
                </a:lnTo>
                <a:lnTo>
                  <a:pt x="2202" y="269"/>
                </a:lnTo>
                <a:lnTo>
                  <a:pt x="2202" y="269"/>
                </a:lnTo>
                <a:lnTo>
                  <a:pt x="2203" y="269"/>
                </a:lnTo>
                <a:lnTo>
                  <a:pt x="2204" y="270"/>
                </a:lnTo>
                <a:lnTo>
                  <a:pt x="2204" y="269"/>
                </a:lnTo>
                <a:lnTo>
                  <a:pt x="2204" y="270"/>
                </a:lnTo>
                <a:lnTo>
                  <a:pt x="2205" y="273"/>
                </a:lnTo>
                <a:lnTo>
                  <a:pt x="2205" y="272"/>
                </a:lnTo>
                <a:lnTo>
                  <a:pt x="2205" y="274"/>
                </a:lnTo>
                <a:lnTo>
                  <a:pt x="2206" y="276"/>
                </a:lnTo>
                <a:lnTo>
                  <a:pt x="2206" y="275"/>
                </a:lnTo>
                <a:lnTo>
                  <a:pt x="2207" y="276"/>
                </a:lnTo>
                <a:lnTo>
                  <a:pt x="2208" y="280"/>
                </a:lnTo>
                <a:lnTo>
                  <a:pt x="2208" y="278"/>
                </a:lnTo>
                <a:lnTo>
                  <a:pt x="2208" y="279"/>
                </a:lnTo>
                <a:lnTo>
                  <a:pt x="2209" y="283"/>
                </a:lnTo>
                <a:lnTo>
                  <a:pt x="2209" y="283"/>
                </a:lnTo>
                <a:lnTo>
                  <a:pt x="2210" y="284"/>
                </a:lnTo>
                <a:lnTo>
                  <a:pt x="2211" y="289"/>
                </a:lnTo>
                <a:lnTo>
                  <a:pt x="2211" y="289"/>
                </a:lnTo>
                <a:lnTo>
                  <a:pt x="2211" y="289"/>
                </a:lnTo>
                <a:lnTo>
                  <a:pt x="2212" y="284"/>
                </a:lnTo>
                <a:lnTo>
                  <a:pt x="2213" y="281"/>
                </a:lnTo>
                <a:lnTo>
                  <a:pt x="2214" y="232"/>
                </a:lnTo>
                <a:lnTo>
                  <a:pt x="2214" y="217"/>
                </a:lnTo>
                <a:lnTo>
                  <a:pt x="2215" y="126"/>
                </a:lnTo>
                <a:lnTo>
                  <a:pt x="2215" y="109"/>
                </a:lnTo>
                <a:lnTo>
                  <a:pt x="2216" y="51"/>
                </a:lnTo>
                <a:lnTo>
                  <a:pt x="2217" y="46"/>
                </a:lnTo>
                <a:lnTo>
                  <a:pt x="2217" y="43"/>
                </a:lnTo>
                <a:lnTo>
                  <a:pt x="2218" y="47"/>
                </a:lnTo>
                <a:lnTo>
                  <a:pt x="2218" y="54"/>
                </a:lnTo>
                <a:lnTo>
                  <a:pt x="2219" y="93"/>
                </a:lnTo>
                <a:lnTo>
                  <a:pt x="2220" y="101"/>
                </a:lnTo>
                <a:lnTo>
                  <a:pt x="2221" y="138"/>
                </a:lnTo>
                <a:lnTo>
                  <a:pt x="2221" y="144"/>
                </a:lnTo>
                <a:lnTo>
                  <a:pt x="2222" y="165"/>
                </a:lnTo>
                <a:lnTo>
                  <a:pt x="2223" y="167"/>
                </a:lnTo>
                <a:lnTo>
                  <a:pt x="2224" y="175"/>
                </a:lnTo>
                <a:lnTo>
                  <a:pt x="2224" y="175"/>
                </a:lnTo>
                <a:lnTo>
                  <a:pt x="2225" y="173"/>
                </a:lnTo>
                <a:lnTo>
                  <a:pt x="2225" y="172"/>
                </a:lnTo>
                <a:lnTo>
                  <a:pt x="2227" y="170"/>
                </a:lnTo>
                <a:lnTo>
                  <a:pt x="2227" y="170"/>
                </a:lnTo>
                <a:lnTo>
                  <a:pt x="2227" y="171"/>
                </a:lnTo>
                <a:lnTo>
                  <a:pt x="2228" y="183"/>
                </a:lnTo>
                <a:lnTo>
                  <a:pt x="2228" y="185"/>
                </a:lnTo>
                <a:lnTo>
                  <a:pt x="2229" y="197"/>
                </a:lnTo>
                <a:lnTo>
                  <a:pt x="2229" y="199"/>
                </a:lnTo>
                <a:lnTo>
                  <a:pt x="2231" y="206"/>
                </a:lnTo>
                <a:lnTo>
                  <a:pt x="2231" y="205"/>
                </a:lnTo>
                <a:lnTo>
                  <a:pt x="2232" y="202"/>
                </a:lnTo>
                <a:lnTo>
                  <a:pt x="2233" y="203"/>
                </a:lnTo>
                <a:lnTo>
                  <a:pt x="2233" y="200"/>
                </a:lnTo>
                <a:lnTo>
                  <a:pt x="2234" y="200"/>
                </a:lnTo>
                <a:lnTo>
                  <a:pt x="2234" y="201"/>
                </a:lnTo>
                <a:lnTo>
                  <a:pt x="2234" y="199"/>
                </a:lnTo>
                <a:lnTo>
                  <a:pt x="2235" y="201"/>
                </a:lnTo>
                <a:lnTo>
                  <a:pt x="2235" y="202"/>
                </a:lnTo>
                <a:lnTo>
                  <a:pt x="2237" y="210"/>
                </a:lnTo>
                <a:lnTo>
                  <a:pt x="2237" y="213"/>
                </a:lnTo>
                <a:lnTo>
                  <a:pt x="2238" y="223"/>
                </a:lnTo>
                <a:lnTo>
                  <a:pt x="2238" y="226"/>
                </a:lnTo>
                <a:lnTo>
                  <a:pt x="2239" y="235"/>
                </a:lnTo>
                <a:lnTo>
                  <a:pt x="2239" y="235"/>
                </a:lnTo>
                <a:lnTo>
                  <a:pt x="2240" y="237"/>
                </a:lnTo>
                <a:lnTo>
                  <a:pt x="2241" y="244"/>
                </a:lnTo>
                <a:lnTo>
                  <a:pt x="2241" y="246"/>
                </a:lnTo>
                <a:lnTo>
                  <a:pt x="2242" y="250"/>
                </a:lnTo>
                <a:lnTo>
                  <a:pt x="2243" y="251"/>
                </a:lnTo>
                <a:lnTo>
                  <a:pt x="2244" y="257"/>
                </a:lnTo>
                <a:lnTo>
                  <a:pt x="2244" y="257"/>
                </a:lnTo>
                <a:lnTo>
                  <a:pt x="2245" y="260"/>
                </a:lnTo>
                <a:lnTo>
                  <a:pt x="2246" y="262"/>
                </a:lnTo>
                <a:lnTo>
                  <a:pt x="2246" y="260"/>
                </a:lnTo>
                <a:lnTo>
                  <a:pt x="2247" y="263"/>
                </a:lnTo>
                <a:lnTo>
                  <a:pt x="2247" y="263"/>
                </a:lnTo>
                <a:lnTo>
                  <a:pt x="2247" y="265"/>
                </a:lnTo>
                <a:lnTo>
                  <a:pt x="2248" y="265"/>
                </a:lnTo>
                <a:lnTo>
                  <a:pt x="2248" y="265"/>
                </a:lnTo>
                <a:lnTo>
                  <a:pt x="2249" y="267"/>
                </a:lnTo>
                <a:lnTo>
                  <a:pt x="2250" y="266"/>
                </a:lnTo>
                <a:lnTo>
                  <a:pt x="2251" y="269"/>
                </a:lnTo>
                <a:lnTo>
                  <a:pt x="2251" y="268"/>
                </a:lnTo>
                <a:lnTo>
                  <a:pt x="2251" y="268"/>
                </a:lnTo>
                <a:lnTo>
                  <a:pt x="2252" y="270"/>
                </a:lnTo>
                <a:lnTo>
                  <a:pt x="2252" y="269"/>
                </a:lnTo>
                <a:lnTo>
                  <a:pt x="2253" y="269"/>
                </a:lnTo>
                <a:lnTo>
                  <a:pt x="2254" y="272"/>
                </a:lnTo>
                <a:lnTo>
                  <a:pt x="2254" y="273"/>
                </a:lnTo>
                <a:lnTo>
                  <a:pt x="2254" y="272"/>
                </a:lnTo>
                <a:lnTo>
                  <a:pt x="2255" y="275"/>
                </a:lnTo>
                <a:lnTo>
                  <a:pt x="2256" y="275"/>
                </a:lnTo>
                <a:lnTo>
                  <a:pt x="2256" y="274"/>
                </a:lnTo>
                <a:lnTo>
                  <a:pt x="2256" y="277"/>
                </a:lnTo>
                <a:lnTo>
                  <a:pt x="2257" y="277"/>
                </a:lnTo>
                <a:lnTo>
                  <a:pt x="2257" y="278"/>
                </a:lnTo>
                <a:lnTo>
                  <a:pt x="2258" y="283"/>
                </a:lnTo>
                <a:lnTo>
                  <a:pt x="2258" y="282"/>
                </a:lnTo>
                <a:lnTo>
                  <a:pt x="2258" y="282"/>
                </a:lnTo>
                <a:lnTo>
                  <a:pt x="2259" y="286"/>
                </a:lnTo>
                <a:lnTo>
                  <a:pt x="2260" y="287"/>
                </a:lnTo>
                <a:lnTo>
                  <a:pt x="2260" y="287"/>
                </a:lnTo>
                <a:lnTo>
                  <a:pt x="2261" y="290"/>
                </a:lnTo>
                <a:lnTo>
                  <a:pt x="2261" y="291"/>
                </a:lnTo>
                <a:lnTo>
                  <a:pt x="2262" y="291"/>
                </a:lnTo>
                <a:lnTo>
                  <a:pt x="2262" y="288"/>
                </a:lnTo>
                <a:lnTo>
                  <a:pt x="2263" y="285"/>
                </a:lnTo>
                <a:lnTo>
                  <a:pt x="2264" y="242"/>
                </a:lnTo>
                <a:lnTo>
                  <a:pt x="2264" y="228"/>
                </a:lnTo>
                <a:lnTo>
                  <a:pt x="2265" y="155"/>
                </a:lnTo>
                <a:lnTo>
                  <a:pt x="2265" y="137"/>
                </a:lnTo>
                <a:lnTo>
                  <a:pt x="2267" y="59"/>
                </a:lnTo>
                <a:lnTo>
                  <a:pt x="2267" y="51"/>
                </a:lnTo>
                <a:lnTo>
                  <a:pt x="2268" y="35"/>
                </a:lnTo>
                <a:lnTo>
                  <a:pt x="2268" y="37"/>
                </a:lnTo>
                <a:lnTo>
                  <a:pt x="2268" y="40"/>
                </a:lnTo>
                <a:lnTo>
                  <a:pt x="2270" y="69"/>
                </a:lnTo>
                <a:lnTo>
                  <a:pt x="2270" y="77"/>
                </a:lnTo>
                <a:lnTo>
                  <a:pt x="2271" y="111"/>
                </a:lnTo>
                <a:lnTo>
                  <a:pt x="2271" y="116"/>
                </a:lnTo>
                <a:lnTo>
                  <a:pt x="2272" y="138"/>
                </a:lnTo>
                <a:lnTo>
                  <a:pt x="2273" y="142"/>
                </a:lnTo>
                <a:lnTo>
                  <a:pt x="2274" y="149"/>
                </a:lnTo>
                <a:lnTo>
                  <a:pt x="2274" y="151"/>
                </a:lnTo>
                <a:lnTo>
                  <a:pt x="2275" y="151"/>
                </a:lnTo>
                <a:lnTo>
                  <a:pt x="2275" y="152"/>
                </a:lnTo>
                <a:lnTo>
                  <a:pt x="2275" y="151"/>
                </a:lnTo>
                <a:lnTo>
                  <a:pt x="2276" y="151"/>
                </a:lnTo>
                <a:lnTo>
                  <a:pt x="2276" y="151"/>
                </a:lnTo>
                <a:lnTo>
                  <a:pt x="2277" y="154"/>
                </a:lnTo>
                <a:lnTo>
                  <a:pt x="2277" y="155"/>
                </a:lnTo>
                <a:lnTo>
                  <a:pt x="2278" y="162"/>
                </a:lnTo>
                <a:lnTo>
                  <a:pt x="2278" y="168"/>
                </a:lnTo>
                <a:lnTo>
                  <a:pt x="2280" y="183"/>
                </a:lnTo>
                <a:lnTo>
                  <a:pt x="2280" y="186"/>
                </a:lnTo>
                <a:lnTo>
                  <a:pt x="2281" y="191"/>
                </a:lnTo>
                <a:lnTo>
                  <a:pt x="2281" y="191"/>
                </a:lnTo>
                <a:lnTo>
                  <a:pt x="2281" y="191"/>
                </a:lnTo>
                <a:lnTo>
                  <a:pt x="2282" y="188"/>
                </a:lnTo>
                <a:lnTo>
                  <a:pt x="2283" y="188"/>
                </a:lnTo>
                <a:lnTo>
                  <a:pt x="2284" y="185"/>
                </a:lnTo>
                <a:lnTo>
                  <a:pt x="2284" y="183"/>
                </a:lnTo>
                <a:lnTo>
                  <a:pt x="2285" y="185"/>
                </a:lnTo>
                <a:lnTo>
                  <a:pt x="2285" y="184"/>
                </a:lnTo>
                <a:lnTo>
                  <a:pt x="2286" y="187"/>
                </a:lnTo>
                <a:lnTo>
                  <a:pt x="2287" y="195"/>
                </a:lnTo>
                <a:lnTo>
                  <a:pt x="2287" y="197"/>
                </a:lnTo>
                <a:lnTo>
                  <a:pt x="2288" y="210"/>
                </a:lnTo>
                <a:lnTo>
                  <a:pt x="2289" y="211"/>
                </a:lnTo>
                <a:lnTo>
                  <a:pt x="2290" y="220"/>
                </a:lnTo>
                <a:lnTo>
                  <a:pt x="2290" y="222"/>
                </a:lnTo>
                <a:lnTo>
                  <a:pt x="2291" y="230"/>
                </a:lnTo>
                <a:lnTo>
                  <a:pt x="2291" y="230"/>
                </a:lnTo>
                <a:lnTo>
                  <a:pt x="2292" y="238"/>
                </a:lnTo>
                <a:lnTo>
                  <a:pt x="2292" y="238"/>
                </a:lnTo>
                <a:lnTo>
                  <a:pt x="2293" y="240"/>
                </a:lnTo>
                <a:lnTo>
                  <a:pt x="2294" y="246"/>
                </a:lnTo>
                <a:lnTo>
                  <a:pt x="2294" y="246"/>
                </a:lnTo>
                <a:lnTo>
                  <a:pt x="2295" y="248"/>
                </a:lnTo>
                <a:lnTo>
                  <a:pt x="2295" y="247"/>
                </a:lnTo>
                <a:lnTo>
                  <a:pt x="2296" y="249"/>
                </a:lnTo>
                <a:lnTo>
                  <a:pt x="2297" y="252"/>
                </a:lnTo>
                <a:lnTo>
                  <a:pt x="2297" y="252"/>
                </a:lnTo>
                <a:lnTo>
                  <a:pt x="2297" y="251"/>
                </a:lnTo>
                <a:lnTo>
                  <a:pt x="2298" y="255"/>
                </a:lnTo>
                <a:lnTo>
                  <a:pt x="2299" y="254"/>
                </a:lnTo>
                <a:lnTo>
                  <a:pt x="2299" y="255"/>
                </a:lnTo>
                <a:lnTo>
                  <a:pt x="2300" y="255"/>
                </a:lnTo>
                <a:lnTo>
                  <a:pt x="2300" y="256"/>
                </a:lnTo>
                <a:lnTo>
                  <a:pt x="2301" y="259"/>
                </a:lnTo>
                <a:lnTo>
                  <a:pt x="2301" y="259"/>
                </a:lnTo>
                <a:lnTo>
                  <a:pt x="2302" y="258"/>
                </a:lnTo>
                <a:lnTo>
                  <a:pt x="2303" y="261"/>
                </a:lnTo>
                <a:lnTo>
                  <a:pt x="2303" y="261"/>
                </a:lnTo>
                <a:lnTo>
                  <a:pt x="2303" y="260"/>
                </a:lnTo>
                <a:lnTo>
                  <a:pt x="2304" y="263"/>
                </a:lnTo>
                <a:lnTo>
                  <a:pt x="2304" y="263"/>
                </a:lnTo>
                <a:lnTo>
                  <a:pt x="2304" y="263"/>
                </a:lnTo>
                <a:lnTo>
                  <a:pt x="2305" y="265"/>
                </a:lnTo>
                <a:lnTo>
                  <a:pt x="2306" y="268"/>
                </a:lnTo>
                <a:lnTo>
                  <a:pt x="2306" y="266"/>
                </a:lnTo>
                <a:lnTo>
                  <a:pt x="2307" y="269"/>
                </a:lnTo>
                <a:lnTo>
                  <a:pt x="2307" y="270"/>
                </a:lnTo>
                <a:lnTo>
                  <a:pt x="2308" y="270"/>
                </a:lnTo>
                <a:lnTo>
                  <a:pt x="2308" y="273"/>
                </a:lnTo>
                <a:lnTo>
                  <a:pt x="2308" y="273"/>
                </a:lnTo>
                <a:lnTo>
                  <a:pt x="2309" y="275"/>
                </a:lnTo>
                <a:lnTo>
                  <a:pt x="2310" y="278"/>
                </a:lnTo>
                <a:lnTo>
                  <a:pt x="2310" y="278"/>
                </a:lnTo>
                <a:lnTo>
                  <a:pt x="2310" y="281"/>
                </a:lnTo>
                <a:lnTo>
                  <a:pt x="2311" y="285"/>
                </a:lnTo>
                <a:lnTo>
                  <a:pt x="2311" y="285"/>
                </a:lnTo>
                <a:lnTo>
                  <a:pt x="2311" y="286"/>
                </a:lnTo>
                <a:lnTo>
                  <a:pt x="2312" y="287"/>
                </a:lnTo>
                <a:lnTo>
                  <a:pt x="2313" y="285"/>
                </a:lnTo>
                <a:lnTo>
                  <a:pt x="2313" y="281"/>
                </a:lnTo>
                <a:lnTo>
                  <a:pt x="2314" y="259"/>
                </a:lnTo>
                <a:lnTo>
                  <a:pt x="2314" y="248"/>
                </a:lnTo>
                <a:lnTo>
                  <a:pt x="2315" y="171"/>
                </a:lnTo>
                <a:lnTo>
                  <a:pt x="2316" y="155"/>
                </a:lnTo>
                <a:lnTo>
                  <a:pt x="2317" y="83"/>
                </a:lnTo>
                <a:lnTo>
                  <a:pt x="2317" y="72"/>
                </a:lnTo>
                <a:lnTo>
                  <a:pt x="2318" y="58"/>
                </a:lnTo>
                <a:lnTo>
                  <a:pt x="2319" y="63"/>
                </a:lnTo>
                <a:lnTo>
                  <a:pt x="2320" y="96"/>
                </a:lnTo>
                <a:lnTo>
                  <a:pt x="2320" y="103"/>
                </a:lnTo>
                <a:lnTo>
                  <a:pt x="2321" y="145"/>
                </a:lnTo>
                <a:lnTo>
                  <a:pt x="2322" y="149"/>
                </a:lnTo>
                <a:lnTo>
                  <a:pt x="2323" y="177"/>
                </a:lnTo>
                <a:lnTo>
                  <a:pt x="2323" y="182"/>
                </a:lnTo>
                <a:lnTo>
                  <a:pt x="2324" y="195"/>
                </a:lnTo>
                <a:lnTo>
                  <a:pt x="2324" y="194"/>
                </a:lnTo>
                <a:lnTo>
                  <a:pt x="2325" y="196"/>
                </a:lnTo>
                <a:lnTo>
                  <a:pt x="2325" y="196"/>
                </a:lnTo>
                <a:lnTo>
                  <a:pt x="2325" y="198"/>
                </a:lnTo>
                <a:lnTo>
                  <a:pt x="2326" y="196"/>
                </a:lnTo>
                <a:lnTo>
                  <a:pt x="2327" y="200"/>
                </a:lnTo>
                <a:lnTo>
                  <a:pt x="2327" y="200"/>
                </a:lnTo>
                <a:lnTo>
                  <a:pt x="2327" y="201"/>
                </a:lnTo>
                <a:lnTo>
                  <a:pt x="2327" y="201"/>
                </a:lnTo>
                <a:lnTo>
                  <a:pt x="2328" y="211"/>
                </a:lnTo>
                <a:lnTo>
                  <a:pt x="2329" y="212"/>
                </a:lnTo>
                <a:lnTo>
                  <a:pt x="2329" y="221"/>
                </a:lnTo>
                <a:lnTo>
                  <a:pt x="2330" y="221"/>
                </a:lnTo>
                <a:lnTo>
                  <a:pt x="2330" y="223"/>
                </a:lnTo>
                <a:lnTo>
                  <a:pt x="2331" y="226"/>
                </a:lnTo>
                <a:lnTo>
                  <a:pt x="2331" y="226"/>
                </a:lnTo>
                <a:lnTo>
                  <a:pt x="2332" y="225"/>
                </a:lnTo>
                <a:lnTo>
                  <a:pt x="2332" y="222"/>
                </a:lnTo>
                <a:lnTo>
                  <a:pt x="2333" y="222"/>
                </a:lnTo>
                <a:lnTo>
                  <a:pt x="2333" y="220"/>
                </a:lnTo>
                <a:lnTo>
                  <a:pt x="2334" y="214"/>
                </a:lnTo>
                <a:lnTo>
                  <a:pt x="2334" y="214"/>
                </a:lnTo>
                <a:lnTo>
                  <a:pt x="2335" y="213"/>
                </a:lnTo>
                <a:lnTo>
                  <a:pt x="2335" y="214"/>
                </a:lnTo>
                <a:lnTo>
                  <a:pt x="2336" y="214"/>
                </a:lnTo>
                <a:lnTo>
                  <a:pt x="2336" y="214"/>
                </a:lnTo>
                <a:lnTo>
                  <a:pt x="2337" y="223"/>
                </a:lnTo>
                <a:lnTo>
                  <a:pt x="2337" y="225"/>
                </a:lnTo>
                <a:lnTo>
                  <a:pt x="2338" y="232"/>
                </a:lnTo>
                <a:lnTo>
                  <a:pt x="2339" y="236"/>
                </a:lnTo>
                <a:lnTo>
                  <a:pt x="2340" y="247"/>
                </a:lnTo>
                <a:lnTo>
                  <a:pt x="2340" y="249"/>
                </a:lnTo>
                <a:lnTo>
                  <a:pt x="2341" y="259"/>
                </a:lnTo>
                <a:lnTo>
                  <a:pt x="2342" y="259"/>
                </a:lnTo>
                <a:lnTo>
                  <a:pt x="2342" y="259"/>
                </a:lnTo>
                <a:lnTo>
                  <a:pt x="2342" y="265"/>
                </a:lnTo>
                <a:lnTo>
                  <a:pt x="2343" y="265"/>
                </a:lnTo>
                <a:lnTo>
                  <a:pt x="2343" y="267"/>
                </a:lnTo>
                <a:lnTo>
                  <a:pt x="2343" y="267"/>
                </a:lnTo>
                <a:lnTo>
                  <a:pt x="2344" y="270"/>
                </a:lnTo>
                <a:lnTo>
                  <a:pt x="2344" y="270"/>
                </a:lnTo>
                <a:lnTo>
                  <a:pt x="2346" y="276"/>
                </a:lnTo>
                <a:lnTo>
                  <a:pt x="2346" y="277"/>
                </a:lnTo>
                <a:lnTo>
                  <a:pt x="2346" y="276"/>
                </a:lnTo>
                <a:lnTo>
                  <a:pt x="2347" y="277"/>
                </a:lnTo>
                <a:lnTo>
                  <a:pt x="2347" y="277"/>
                </a:lnTo>
                <a:lnTo>
                  <a:pt x="2348" y="280"/>
                </a:lnTo>
                <a:lnTo>
                  <a:pt x="2349" y="279"/>
                </a:lnTo>
                <a:lnTo>
                  <a:pt x="2349" y="281"/>
                </a:lnTo>
                <a:lnTo>
                  <a:pt x="2350" y="280"/>
                </a:lnTo>
                <a:lnTo>
                  <a:pt x="2350" y="280"/>
                </a:lnTo>
                <a:lnTo>
                  <a:pt x="2351" y="280"/>
                </a:lnTo>
                <a:lnTo>
                  <a:pt x="2351" y="281"/>
                </a:lnTo>
                <a:lnTo>
                  <a:pt x="2352" y="280"/>
                </a:lnTo>
                <a:lnTo>
                  <a:pt x="2353" y="281"/>
                </a:lnTo>
                <a:lnTo>
                  <a:pt x="2353" y="281"/>
                </a:lnTo>
                <a:lnTo>
                  <a:pt x="2353" y="283"/>
                </a:lnTo>
                <a:lnTo>
                  <a:pt x="2354" y="282"/>
                </a:lnTo>
                <a:lnTo>
                  <a:pt x="2355" y="282"/>
                </a:lnTo>
                <a:lnTo>
                  <a:pt x="2355" y="282"/>
                </a:lnTo>
                <a:lnTo>
                  <a:pt x="2355" y="283"/>
                </a:lnTo>
                <a:lnTo>
                  <a:pt x="2356" y="283"/>
                </a:lnTo>
                <a:lnTo>
                  <a:pt x="2356" y="284"/>
                </a:lnTo>
                <a:lnTo>
                  <a:pt x="2357" y="287"/>
                </a:lnTo>
                <a:lnTo>
                  <a:pt x="2357" y="287"/>
                </a:lnTo>
                <a:lnTo>
                  <a:pt x="2357" y="287"/>
                </a:lnTo>
                <a:lnTo>
                  <a:pt x="2358" y="291"/>
                </a:lnTo>
                <a:lnTo>
                  <a:pt x="2359" y="293"/>
                </a:lnTo>
                <a:lnTo>
                  <a:pt x="2360" y="296"/>
                </a:lnTo>
                <a:lnTo>
                  <a:pt x="2360" y="296"/>
                </a:lnTo>
                <a:lnTo>
                  <a:pt x="2361" y="297"/>
                </a:lnTo>
                <a:lnTo>
                  <a:pt x="2361" y="293"/>
                </a:lnTo>
                <a:lnTo>
                  <a:pt x="2361" y="291"/>
                </a:lnTo>
                <a:lnTo>
                  <a:pt x="2363" y="257"/>
                </a:lnTo>
                <a:lnTo>
                  <a:pt x="2363" y="246"/>
                </a:lnTo>
                <a:lnTo>
                  <a:pt x="2364" y="163"/>
                </a:lnTo>
                <a:lnTo>
                  <a:pt x="2365" y="145"/>
                </a:lnTo>
                <a:lnTo>
                  <a:pt x="2366" y="82"/>
                </a:lnTo>
                <a:lnTo>
                  <a:pt x="2366" y="75"/>
                </a:lnTo>
                <a:lnTo>
                  <a:pt x="2367" y="66"/>
                </a:lnTo>
                <a:lnTo>
                  <a:pt x="2367" y="72"/>
                </a:lnTo>
                <a:lnTo>
                  <a:pt x="2367" y="75"/>
                </a:lnTo>
                <a:lnTo>
                  <a:pt x="2368" y="112"/>
                </a:lnTo>
                <a:lnTo>
                  <a:pt x="2369" y="121"/>
                </a:lnTo>
                <a:lnTo>
                  <a:pt x="2370" y="161"/>
                </a:lnTo>
                <a:lnTo>
                  <a:pt x="2370" y="165"/>
                </a:lnTo>
                <a:lnTo>
                  <a:pt x="2371" y="189"/>
                </a:lnTo>
                <a:lnTo>
                  <a:pt x="2372" y="192"/>
                </a:lnTo>
                <a:lnTo>
                  <a:pt x="2373" y="202"/>
                </a:lnTo>
                <a:lnTo>
                  <a:pt x="2373" y="202"/>
                </a:lnTo>
                <a:lnTo>
                  <a:pt x="2374" y="205"/>
                </a:lnTo>
                <a:lnTo>
                  <a:pt x="2374" y="203"/>
                </a:lnTo>
                <a:lnTo>
                  <a:pt x="2375" y="204"/>
                </a:lnTo>
                <a:lnTo>
                  <a:pt x="2375" y="203"/>
                </a:lnTo>
                <a:lnTo>
                  <a:pt x="2376" y="205"/>
                </a:lnTo>
                <a:lnTo>
                  <a:pt x="2376" y="205"/>
                </a:lnTo>
                <a:lnTo>
                  <a:pt x="2377" y="216"/>
                </a:lnTo>
                <a:lnTo>
                  <a:pt x="2377" y="217"/>
                </a:lnTo>
                <a:lnTo>
                  <a:pt x="2379" y="226"/>
                </a:lnTo>
                <a:lnTo>
                  <a:pt x="2379" y="227"/>
                </a:lnTo>
                <a:lnTo>
                  <a:pt x="2379" y="227"/>
                </a:lnTo>
                <a:lnTo>
                  <a:pt x="2380" y="224"/>
                </a:lnTo>
                <a:lnTo>
                  <a:pt x="2380" y="224"/>
                </a:lnTo>
                <a:lnTo>
                  <a:pt x="2381" y="219"/>
                </a:lnTo>
                <a:lnTo>
                  <a:pt x="2382" y="218"/>
                </a:lnTo>
                <a:lnTo>
                  <a:pt x="2383" y="213"/>
                </a:lnTo>
                <a:lnTo>
                  <a:pt x="2383" y="213"/>
                </a:lnTo>
                <a:lnTo>
                  <a:pt x="2384" y="212"/>
                </a:lnTo>
                <a:lnTo>
                  <a:pt x="2384" y="214"/>
                </a:lnTo>
                <a:lnTo>
                  <a:pt x="2384" y="214"/>
                </a:lnTo>
                <a:lnTo>
                  <a:pt x="2385" y="216"/>
                </a:lnTo>
                <a:lnTo>
                  <a:pt x="2386" y="221"/>
                </a:lnTo>
                <a:lnTo>
                  <a:pt x="2386" y="225"/>
                </a:lnTo>
                <a:lnTo>
                  <a:pt x="2387" y="237"/>
                </a:lnTo>
                <a:lnTo>
                  <a:pt x="2387" y="240"/>
                </a:lnTo>
                <a:lnTo>
                  <a:pt x="2389" y="250"/>
                </a:lnTo>
                <a:lnTo>
                  <a:pt x="2389" y="252"/>
                </a:lnTo>
                <a:lnTo>
                  <a:pt x="2390" y="260"/>
                </a:lnTo>
                <a:lnTo>
                  <a:pt x="2390" y="262"/>
                </a:lnTo>
                <a:lnTo>
                  <a:pt x="2391" y="267"/>
                </a:lnTo>
                <a:lnTo>
                  <a:pt x="2391" y="267"/>
                </a:lnTo>
                <a:lnTo>
                  <a:pt x="2392" y="269"/>
                </a:lnTo>
                <a:lnTo>
                  <a:pt x="2393" y="272"/>
                </a:lnTo>
                <a:lnTo>
                  <a:pt x="2393" y="271"/>
                </a:lnTo>
                <a:lnTo>
                  <a:pt x="2393" y="273"/>
                </a:lnTo>
                <a:lnTo>
                  <a:pt x="2394" y="277"/>
                </a:lnTo>
                <a:lnTo>
                  <a:pt x="2395" y="276"/>
                </a:lnTo>
                <a:lnTo>
                  <a:pt x="2395" y="277"/>
                </a:lnTo>
                <a:lnTo>
                  <a:pt x="2396" y="277"/>
                </a:lnTo>
                <a:lnTo>
                  <a:pt x="2396" y="278"/>
                </a:lnTo>
                <a:lnTo>
                  <a:pt x="2396" y="277"/>
                </a:lnTo>
                <a:lnTo>
                  <a:pt x="2397" y="278"/>
                </a:lnTo>
                <a:lnTo>
                  <a:pt x="2397" y="280"/>
                </a:lnTo>
                <a:lnTo>
                  <a:pt x="2398" y="277"/>
                </a:lnTo>
                <a:lnTo>
                  <a:pt x="2399" y="279"/>
                </a:lnTo>
                <a:lnTo>
                  <a:pt x="2399" y="278"/>
                </a:lnTo>
                <a:lnTo>
                  <a:pt x="2399" y="280"/>
                </a:lnTo>
                <a:lnTo>
                  <a:pt x="2400" y="278"/>
                </a:lnTo>
                <a:lnTo>
                  <a:pt x="2400" y="280"/>
                </a:lnTo>
                <a:lnTo>
                  <a:pt x="2401" y="281"/>
                </a:lnTo>
                <a:lnTo>
                  <a:pt x="2401" y="280"/>
                </a:lnTo>
                <a:lnTo>
                  <a:pt x="2402" y="281"/>
                </a:lnTo>
                <a:lnTo>
                  <a:pt x="2402" y="280"/>
                </a:lnTo>
                <a:lnTo>
                  <a:pt x="2403" y="283"/>
                </a:lnTo>
                <a:lnTo>
                  <a:pt x="2403" y="284"/>
                </a:lnTo>
                <a:lnTo>
                  <a:pt x="2404" y="287"/>
                </a:lnTo>
                <a:lnTo>
                  <a:pt x="2405" y="287"/>
                </a:lnTo>
                <a:lnTo>
                  <a:pt x="2406" y="293"/>
                </a:lnTo>
                <a:lnTo>
                  <a:pt x="2406" y="294"/>
                </a:lnTo>
                <a:lnTo>
                  <a:pt x="2407" y="295"/>
                </a:lnTo>
                <a:lnTo>
                  <a:pt x="2407" y="294"/>
                </a:lnTo>
                <a:lnTo>
                  <a:pt x="2407" y="294"/>
                </a:lnTo>
                <a:lnTo>
                  <a:pt x="2408" y="293"/>
                </a:lnTo>
                <a:lnTo>
                  <a:pt x="2409" y="271"/>
                </a:lnTo>
                <a:lnTo>
                  <a:pt x="2409" y="263"/>
                </a:lnTo>
                <a:lnTo>
                  <a:pt x="2410" y="208"/>
                </a:lnTo>
                <a:lnTo>
                  <a:pt x="2410" y="189"/>
                </a:lnTo>
                <a:lnTo>
                  <a:pt x="2412" y="106"/>
                </a:lnTo>
                <a:lnTo>
                  <a:pt x="2412" y="95"/>
                </a:lnTo>
                <a:lnTo>
                  <a:pt x="2413" y="59"/>
                </a:lnTo>
                <a:lnTo>
                  <a:pt x="2413" y="61"/>
                </a:lnTo>
                <a:lnTo>
                  <a:pt x="2414" y="80"/>
                </a:lnTo>
                <a:lnTo>
                  <a:pt x="2415" y="87"/>
                </a:lnTo>
                <a:lnTo>
                  <a:pt x="2416" y="123"/>
                </a:lnTo>
                <a:lnTo>
                  <a:pt x="2416" y="130"/>
                </a:lnTo>
                <a:lnTo>
                  <a:pt x="2417" y="160"/>
                </a:lnTo>
                <a:lnTo>
                  <a:pt x="2418" y="164"/>
                </a:lnTo>
                <a:lnTo>
                  <a:pt x="2419" y="180"/>
                </a:lnTo>
                <a:lnTo>
                  <a:pt x="2419" y="180"/>
                </a:lnTo>
                <a:lnTo>
                  <a:pt x="2420" y="185"/>
                </a:lnTo>
                <a:lnTo>
                  <a:pt x="2420" y="185"/>
                </a:lnTo>
                <a:lnTo>
                  <a:pt x="2421" y="186"/>
                </a:lnTo>
                <a:lnTo>
                  <a:pt x="2421" y="184"/>
                </a:lnTo>
                <a:lnTo>
                  <a:pt x="2422" y="184"/>
                </a:lnTo>
                <a:lnTo>
                  <a:pt x="2422" y="183"/>
                </a:lnTo>
                <a:lnTo>
                  <a:pt x="2422" y="182"/>
                </a:lnTo>
                <a:lnTo>
                  <a:pt x="2423" y="185"/>
                </a:lnTo>
                <a:lnTo>
                  <a:pt x="2423" y="185"/>
                </a:lnTo>
                <a:lnTo>
                  <a:pt x="2424" y="200"/>
                </a:lnTo>
                <a:lnTo>
                  <a:pt x="2425" y="203"/>
                </a:lnTo>
                <a:lnTo>
                  <a:pt x="2426" y="213"/>
                </a:lnTo>
                <a:lnTo>
                  <a:pt x="2426" y="215"/>
                </a:lnTo>
                <a:lnTo>
                  <a:pt x="2427" y="218"/>
                </a:lnTo>
                <a:lnTo>
                  <a:pt x="2427" y="217"/>
                </a:lnTo>
                <a:lnTo>
                  <a:pt x="2428" y="218"/>
                </a:lnTo>
                <a:lnTo>
                  <a:pt x="2429" y="215"/>
                </a:lnTo>
                <a:lnTo>
                  <a:pt x="2429" y="215"/>
                </a:lnTo>
                <a:lnTo>
                  <a:pt x="2429" y="215"/>
                </a:lnTo>
                <a:lnTo>
                  <a:pt x="2430" y="212"/>
                </a:lnTo>
                <a:lnTo>
                  <a:pt x="2430" y="214"/>
                </a:lnTo>
                <a:lnTo>
                  <a:pt x="2431" y="212"/>
                </a:lnTo>
                <a:lnTo>
                  <a:pt x="2431" y="212"/>
                </a:lnTo>
                <a:lnTo>
                  <a:pt x="2432" y="215"/>
                </a:lnTo>
                <a:lnTo>
                  <a:pt x="2432" y="217"/>
                </a:lnTo>
                <a:lnTo>
                  <a:pt x="2433" y="223"/>
                </a:lnTo>
                <a:lnTo>
                  <a:pt x="2433" y="224"/>
                </a:lnTo>
                <a:lnTo>
                  <a:pt x="2434" y="235"/>
                </a:lnTo>
                <a:lnTo>
                  <a:pt x="2435" y="238"/>
                </a:lnTo>
                <a:lnTo>
                  <a:pt x="2436" y="246"/>
                </a:lnTo>
                <a:lnTo>
                  <a:pt x="2436" y="249"/>
                </a:lnTo>
                <a:lnTo>
                  <a:pt x="2437" y="257"/>
                </a:lnTo>
                <a:lnTo>
                  <a:pt x="2438" y="259"/>
                </a:lnTo>
                <a:lnTo>
                  <a:pt x="2439" y="264"/>
                </a:lnTo>
                <a:lnTo>
                  <a:pt x="2439" y="264"/>
                </a:lnTo>
                <a:lnTo>
                  <a:pt x="2440" y="269"/>
                </a:lnTo>
                <a:lnTo>
                  <a:pt x="2440" y="269"/>
                </a:lnTo>
                <a:lnTo>
                  <a:pt x="2441" y="270"/>
                </a:lnTo>
                <a:lnTo>
                  <a:pt x="2442" y="273"/>
                </a:lnTo>
                <a:lnTo>
                  <a:pt x="2442" y="272"/>
                </a:lnTo>
                <a:lnTo>
                  <a:pt x="2443" y="277"/>
                </a:lnTo>
                <a:lnTo>
                  <a:pt x="2443" y="276"/>
                </a:lnTo>
                <a:lnTo>
                  <a:pt x="2444" y="276"/>
                </a:lnTo>
                <a:lnTo>
                  <a:pt x="2445" y="277"/>
                </a:lnTo>
                <a:lnTo>
                  <a:pt x="2445" y="277"/>
                </a:lnTo>
                <a:lnTo>
                  <a:pt x="2445" y="277"/>
                </a:lnTo>
                <a:lnTo>
                  <a:pt x="2445" y="278"/>
                </a:lnTo>
                <a:lnTo>
                  <a:pt x="2446" y="276"/>
                </a:lnTo>
                <a:lnTo>
                  <a:pt x="2446" y="277"/>
                </a:lnTo>
                <a:lnTo>
                  <a:pt x="2446" y="277"/>
                </a:lnTo>
                <a:lnTo>
                  <a:pt x="2446" y="276"/>
                </a:lnTo>
                <a:lnTo>
                  <a:pt x="2447" y="277"/>
                </a:lnTo>
                <a:lnTo>
                  <a:pt x="2447" y="277"/>
                </a:lnTo>
                <a:lnTo>
                  <a:pt x="2448" y="277"/>
                </a:lnTo>
                <a:lnTo>
                  <a:pt x="2448" y="279"/>
                </a:lnTo>
                <a:lnTo>
                  <a:pt x="2449" y="279"/>
                </a:lnTo>
                <a:lnTo>
                  <a:pt x="2449" y="280"/>
                </a:lnTo>
                <a:lnTo>
                  <a:pt x="2450" y="279"/>
                </a:lnTo>
                <a:lnTo>
                  <a:pt x="2450" y="282"/>
                </a:lnTo>
                <a:lnTo>
                  <a:pt x="2451" y="282"/>
                </a:lnTo>
                <a:lnTo>
                  <a:pt x="2452" y="286"/>
                </a:lnTo>
                <a:lnTo>
                  <a:pt x="2452" y="286"/>
                </a:lnTo>
                <a:lnTo>
                  <a:pt x="2453" y="291"/>
                </a:lnTo>
                <a:lnTo>
                  <a:pt x="2453" y="291"/>
                </a:lnTo>
                <a:lnTo>
                  <a:pt x="2454" y="294"/>
                </a:lnTo>
                <a:lnTo>
                  <a:pt x="2455" y="293"/>
                </a:lnTo>
                <a:lnTo>
                  <a:pt x="2455" y="291"/>
                </a:lnTo>
                <a:lnTo>
                  <a:pt x="2456" y="264"/>
                </a:lnTo>
                <a:lnTo>
                  <a:pt x="2456" y="254"/>
                </a:lnTo>
                <a:lnTo>
                  <a:pt x="2457" y="193"/>
                </a:lnTo>
                <a:lnTo>
                  <a:pt x="2457" y="175"/>
                </a:lnTo>
                <a:lnTo>
                  <a:pt x="2459" y="96"/>
                </a:lnTo>
                <a:lnTo>
                  <a:pt x="2459" y="84"/>
                </a:lnTo>
                <a:lnTo>
                  <a:pt x="2460" y="61"/>
                </a:lnTo>
                <a:lnTo>
                  <a:pt x="2460" y="61"/>
                </a:lnTo>
                <a:lnTo>
                  <a:pt x="2461" y="61"/>
                </a:lnTo>
                <a:lnTo>
                  <a:pt x="2462" y="88"/>
                </a:lnTo>
                <a:lnTo>
                  <a:pt x="2462" y="95"/>
                </a:lnTo>
                <a:lnTo>
                  <a:pt x="2463" y="134"/>
                </a:lnTo>
                <a:lnTo>
                  <a:pt x="2464" y="141"/>
                </a:lnTo>
                <a:lnTo>
                  <a:pt x="2465" y="167"/>
                </a:lnTo>
                <a:lnTo>
                  <a:pt x="2465" y="170"/>
                </a:lnTo>
                <a:lnTo>
                  <a:pt x="2466" y="183"/>
                </a:lnTo>
                <a:lnTo>
                  <a:pt x="2466" y="185"/>
                </a:lnTo>
                <a:lnTo>
                  <a:pt x="2467" y="187"/>
                </a:lnTo>
                <a:lnTo>
                  <a:pt x="2467" y="187"/>
                </a:lnTo>
                <a:lnTo>
                  <a:pt x="2468" y="186"/>
                </a:lnTo>
                <a:lnTo>
                  <a:pt x="2469" y="187"/>
                </a:lnTo>
                <a:lnTo>
                  <a:pt x="2469" y="184"/>
                </a:lnTo>
                <a:lnTo>
                  <a:pt x="2469" y="186"/>
                </a:lnTo>
                <a:lnTo>
                  <a:pt x="2470" y="185"/>
                </a:lnTo>
                <a:lnTo>
                  <a:pt x="2470" y="190"/>
                </a:lnTo>
                <a:lnTo>
                  <a:pt x="2471" y="191"/>
                </a:lnTo>
                <a:lnTo>
                  <a:pt x="2472" y="206"/>
                </a:lnTo>
                <a:lnTo>
                  <a:pt x="2472" y="209"/>
                </a:lnTo>
                <a:lnTo>
                  <a:pt x="2473" y="217"/>
                </a:lnTo>
                <a:lnTo>
                  <a:pt x="2474" y="217"/>
                </a:lnTo>
                <a:lnTo>
                  <a:pt x="2474" y="219"/>
                </a:lnTo>
                <a:lnTo>
                  <a:pt x="2475" y="218"/>
                </a:lnTo>
                <a:lnTo>
                  <a:pt x="2475" y="217"/>
                </a:lnTo>
                <a:lnTo>
                  <a:pt x="2476" y="212"/>
                </a:lnTo>
                <a:lnTo>
                  <a:pt x="2476" y="212"/>
                </a:lnTo>
                <a:lnTo>
                  <a:pt x="2477" y="212"/>
                </a:lnTo>
                <a:lnTo>
                  <a:pt x="2477" y="211"/>
                </a:lnTo>
                <a:lnTo>
                  <a:pt x="2477" y="211"/>
                </a:lnTo>
                <a:lnTo>
                  <a:pt x="2478" y="211"/>
                </a:lnTo>
                <a:lnTo>
                  <a:pt x="2479" y="215"/>
                </a:lnTo>
                <a:lnTo>
                  <a:pt x="2479" y="215"/>
                </a:lnTo>
                <a:lnTo>
                  <a:pt x="2479" y="216"/>
                </a:lnTo>
                <a:lnTo>
                  <a:pt x="2480" y="226"/>
                </a:lnTo>
                <a:lnTo>
                  <a:pt x="2481" y="229"/>
                </a:lnTo>
                <a:lnTo>
                  <a:pt x="2482" y="237"/>
                </a:lnTo>
                <a:lnTo>
                  <a:pt x="2482" y="239"/>
                </a:lnTo>
                <a:lnTo>
                  <a:pt x="2483" y="248"/>
                </a:lnTo>
                <a:lnTo>
                  <a:pt x="2484" y="249"/>
                </a:lnTo>
                <a:lnTo>
                  <a:pt x="2485" y="257"/>
                </a:lnTo>
                <a:lnTo>
                  <a:pt x="2485" y="258"/>
                </a:lnTo>
                <a:lnTo>
                  <a:pt x="2486" y="264"/>
                </a:lnTo>
                <a:lnTo>
                  <a:pt x="2486" y="263"/>
                </a:lnTo>
                <a:lnTo>
                  <a:pt x="2488" y="267"/>
                </a:lnTo>
                <a:lnTo>
                  <a:pt x="2488" y="268"/>
                </a:lnTo>
                <a:lnTo>
                  <a:pt x="2489" y="268"/>
                </a:lnTo>
                <a:lnTo>
                  <a:pt x="2489" y="270"/>
                </a:lnTo>
                <a:lnTo>
                  <a:pt x="2489" y="269"/>
                </a:lnTo>
                <a:lnTo>
                  <a:pt x="2490" y="271"/>
                </a:lnTo>
                <a:lnTo>
                  <a:pt x="2490" y="270"/>
                </a:lnTo>
                <a:lnTo>
                  <a:pt x="2491" y="270"/>
                </a:lnTo>
                <a:lnTo>
                  <a:pt x="2492" y="276"/>
                </a:lnTo>
                <a:lnTo>
                  <a:pt x="2492" y="273"/>
                </a:lnTo>
                <a:lnTo>
                  <a:pt x="2493" y="275"/>
                </a:lnTo>
                <a:lnTo>
                  <a:pt x="2493" y="275"/>
                </a:lnTo>
                <a:lnTo>
                  <a:pt x="2493" y="274"/>
                </a:lnTo>
                <a:lnTo>
                  <a:pt x="2495" y="277"/>
                </a:lnTo>
                <a:lnTo>
                  <a:pt x="2495" y="277"/>
                </a:lnTo>
                <a:lnTo>
                  <a:pt x="2495" y="277"/>
                </a:lnTo>
                <a:lnTo>
                  <a:pt x="2496" y="277"/>
                </a:lnTo>
                <a:lnTo>
                  <a:pt x="2496" y="278"/>
                </a:lnTo>
                <a:lnTo>
                  <a:pt x="2497" y="280"/>
                </a:lnTo>
                <a:lnTo>
                  <a:pt x="2498" y="280"/>
                </a:lnTo>
                <a:lnTo>
                  <a:pt x="2498" y="281"/>
                </a:lnTo>
                <a:lnTo>
                  <a:pt x="2499" y="285"/>
                </a:lnTo>
                <a:lnTo>
                  <a:pt x="2499" y="285"/>
                </a:lnTo>
                <a:lnTo>
                  <a:pt x="2500" y="288"/>
                </a:lnTo>
                <a:lnTo>
                  <a:pt x="2501" y="289"/>
                </a:lnTo>
                <a:lnTo>
                  <a:pt x="2501" y="290"/>
                </a:lnTo>
                <a:lnTo>
                  <a:pt x="2502" y="282"/>
                </a:lnTo>
                <a:lnTo>
                  <a:pt x="2502" y="277"/>
                </a:lnTo>
                <a:lnTo>
                  <a:pt x="2503" y="228"/>
                </a:lnTo>
                <a:lnTo>
                  <a:pt x="2504" y="212"/>
                </a:lnTo>
                <a:lnTo>
                  <a:pt x="2505" y="126"/>
                </a:lnTo>
                <a:lnTo>
                  <a:pt x="2505" y="110"/>
                </a:lnTo>
                <a:lnTo>
                  <a:pt x="2506" y="63"/>
                </a:lnTo>
                <a:lnTo>
                  <a:pt x="2507" y="59"/>
                </a:lnTo>
                <a:lnTo>
                  <a:pt x="2507" y="52"/>
                </a:lnTo>
                <a:lnTo>
                  <a:pt x="2508" y="60"/>
                </a:lnTo>
                <a:lnTo>
                  <a:pt x="2508" y="66"/>
                </a:lnTo>
                <a:lnTo>
                  <a:pt x="2509" y="102"/>
                </a:lnTo>
                <a:lnTo>
                  <a:pt x="2509" y="110"/>
                </a:lnTo>
                <a:lnTo>
                  <a:pt x="2510" y="146"/>
                </a:lnTo>
                <a:lnTo>
                  <a:pt x="2511" y="151"/>
                </a:lnTo>
                <a:lnTo>
                  <a:pt x="2512" y="171"/>
                </a:lnTo>
                <a:lnTo>
                  <a:pt x="2512" y="175"/>
                </a:lnTo>
                <a:lnTo>
                  <a:pt x="2513" y="181"/>
                </a:lnTo>
                <a:lnTo>
                  <a:pt x="2514" y="180"/>
                </a:lnTo>
                <a:lnTo>
                  <a:pt x="2514" y="182"/>
                </a:lnTo>
                <a:lnTo>
                  <a:pt x="2515" y="181"/>
                </a:lnTo>
                <a:lnTo>
                  <a:pt x="2515" y="182"/>
                </a:lnTo>
                <a:lnTo>
                  <a:pt x="2515" y="181"/>
                </a:lnTo>
                <a:lnTo>
                  <a:pt x="2516" y="182"/>
                </a:lnTo>
                <a:lnTo>
                  <a:pt x="2517" y="182"/>
                </a:lnTo>
                <a:lnTo>
                  <a:pt x="2517" y="192"/>
                </a:lnTo>
                <a:lnTo>
                  <a:pt x="2518" y="192"/>
                </a:lnTo>
                <a:lnTo>
                  <a:pt x="2518" y="195"/>
                </a:lnTo>
                <a:lnTo>
                  <a:pt x="2519" y="209"/>
                </a:lnTo>
                <a:lnTo>
                  <a:pt x="2519" y="209"/>
                </a:lnTo>
                <a:lnTo>
                  <a:pt x="2520" y="211"/>
                </a:lnTo>
                <a:lnTo>
                  <a:pt x="2521" y="211"/>
                </a:lnTo>
                <a:lnTo>
                  <a:pt x="2521" y="211"/>
                </a:lnTo>
                <a:lnTo>
                  <a:pt x="2522" y="207"/>
                </a:lnTo>
                <a:lnTo>
                  <a:pt x="2522" y="205"/>
                </a:lnTo>
                <a:lnTo>
                  <a:pt x="2523" y="203"/>
                </a:lnTo>
                <a:lnTo>
                  <a:pt x="2524" y="201"/>
                </a:lnTo>
                <a:lnTo>
                  <a:pt x="2525" y="204"/>
                </a:lnTo>
                <a:lnTo>
                  <a:pt x="2525" y="207"/>
                </a:lnTo>
                <a:lnTo>
                  <a:pt x="2526" y="214"/>
                </a:lnTo>
                <a:lnTo>
                  <a:pt x="2527" y="216"/>
                </a:lnTo>
                <a:lnTo>
                  <a:pt x="2528" y="228"/>
                </a:lnTo>
                <a:lnTo>
                  <a:pt x="2528" y="230"/>
                </a:lnTo>
                <a:lnTo>
                  <a:pt x="2529" y="238"/>
                </a:lnTo>
                <a:lnTo>
                  <a:pt x="2529" y="240"/>
                </a:lnTo>
                <a:lnTo>
                  <a:pt x="2531" y="248"/>
                </a:lnTo>
                <a:lnTo>
                  <a:pt x="2531" y="250"/>
                </a:lnTo>
                <a:lnTo>
                  <a:pt x="2532" y="255"/>
                </a:lnTo>
                <a:lnTo>
                  <a:pt x="2532" y="256"/>
                </a:lnTo>
                <a:lnTo>
                  <a:pt x="2533" y="260"/>
                </a:lnTo>
                <a:lnTo>
                  <a:pt x="2534" y="261"/>
                </a:lnTo>
                <a:lnTo>
                  <a:pt x="2535" y="264"/>
                </a:lnTo>
                <a:lnTo>
                  <a:pt x="2535" y="265"/>
                </a:lnTo>
                <a:lnTo>
                  <a:pt x="2536" y="268"/>
                </a:lnTo>
                <a:lnTo>
                  <a:pt x="2537" y="268"/>
                </a:lnTo>
                <a:lnTo>
                  <a:pt x="2537" y="267"/>
                </a:lnTo>
                <a:lnTo>
                  <a:pt x="2538" y="268"/>
                </a:lnTo>
                <a:lnTo>
                  <a:pt x="2538" y="268"/>
                </a:lnTo>
                <a:lnTo>
                  <a:pt x="2538" y="269"/>
                </a:lnTo>
                <a:lnTo>
                  <a:pt x="2539" y="269"/>
                </a:lnTo>
                <a:lnTo>
                  <a:pt x="2540" y="269"/>
                </a:lnTo>
                <a:lnTo>
                  <a:pt x="2540" y="268"/>
                </a:lnTo>
                <a:lnTo>
                  <a:pt x="2541" y="270"/>
                </a:lnTo>
                <a:lnTo>
                  <a:pt x="2541" y="269"/>
                </a:lnTo>
                <a:lnTo>
                  <a:pt x="2541" y="271"/>
                </a:lnTo>
                <a:lnTo>
                  <a:pt x="2542" y="270"/>
                </a:lnTo>
                <a:lnTo>
                  <a:pt x="2542" y="270"/>
                </a:lnTo>
                <a:lnTo>
                  <a:pt x="2543" y="274"/>
                </a:lnTo>
                <a:lnTo>
                  <a:pt x="2544" y="275"/>
                </a:lnTo>
                <a:lnTo>
                  <a:pt x="2545" y="278"/>
                </a:lnTo>
                <a:lnTo>
                  <a:pt x="2545" y="278"/>
                </a:lnTo>
                <a:lnTo>
                  <a:pt x="2545" y="278"/>
                </a:lnTo>
                <a:lnTo>
                  <a:pt x="2546" y="282"/>
                </a:lnTo>
                <a:lnTo>
                  <a:pt x="2546" y="282"/>
                </a:lnTo>
                <a:lnTo>
                  <a:pt x="2547" y="284"/>
                </a:lnTo>
                <a:lnTo>
                  <a:pt x="2548" y="274"/>
                </a:lnTo>
                <a:lnTo>
                  <a:pt x="2548" y="268"/>
                </a:lnTo>
                <a:lnTo>
                  <a:pt x="2549" y="215"/>
                </a:lnTo>
                <a:lnTo>
                  <a:pt x="2550" y="199"/>
                </a:lnTo>
                <a:lnTo>
                  <a:pt x="2551" y="113"/>
                </a:lnTo>
                <a:lnTo>
                  <a:pt x="2551" y="97"/>
                </a:lnTo>
                <a:lnTo>
                  <a:pt x="2552" y="53"/>
                </a:lnTo>
                <a:lnTo>
                  <a:pt x="2552" y="51"/>
                </a:lnTo>
                <a:lnTo>
                  <a:pt x="2553" y="50"/>
                </a:lnTo>
                <a:lnTo>
                  <a:pt x="2554" y="59"/>
                </a:lnTo>
                <a:lnTo>
                  <a:pt x="2554" y="64"/>
                </a:lnTo>
                <a:lnTo>
                  <a:pt x="2555" y="102"/>
                </a:lnTo>
                <a:lnTo>
                  <a:pt x="2555" y="110"/>
                </a:lnTo>
                <a:lnTo>
                  <a:pt x="2556" y="142"/>
                </a:lnTo>
                <a:lnTo>
                  <a:pt x="2557" y="148"/>
                </a:lnTo>
                <a:lnTo>
                  <a:pt x="2558" y="168"/>
                </a:lnTo>
                <a:lnTo>
                  <a:pt x="2558" y="169"/>
                </a:lnTo>
                <a:lnTo>
                  <a:pt x="2559" y="177"/>
                </a:lnTo>
                <a:lnTo>
                  <a:pt x="2560" y="177"/>
                </a:lnTo>
                <a:lnTo>
                  <a:pt x="2560" y="179"/>
                </a:lnTo>
                <a:lnTo>
                  <a:pt x="2561" y="177"/>
                </a:lnTo>
                <a:lnTo>
                  <a:pt x="2561" y="175"/>
                </a:lnTo>
                <a:lnTo>
                  <a:pt x="2562" y="179"/>
                </a:lnTo>
                <a:lnTo>
                  <a:pt x="2562" y="183"/>
                </a:lnTo>
                <a:lnTo>
                  <a:pt x="2564" y="196"/>
                </a:lnTo>
                <a:lnTo>
                  <a:pt x="2564" y="199"/>
                </a:lnTo>
                <a:lnTo>
                  <a:pt x="2565" y="207"/>
                </a:lnTo>
                <a:lnTo>
                  <a:pt x="2565" y="208"/>
                </a:lnTo>
                <a:lnTo>
                  <a:pt x="2566" y="209"/>
                </a:lnTo>
                <a:lnTo>
                  <a:pt x="2566" y="207"/>
                </a:lnTo>
                <a:lnTo>
                  <a:pt x="2567" y="207"/>
                </a:lnTo>
                <a:lnTo>
                  <a:pt x="2568" y="203"/>
                </a:lnTo>
                <a:lnTo>
                  <a:pt x="2568" y="202"/>
                </a:lnTo>
                <a:lnTo>
                  <a:pt x="2569" y="199"/>
                </a:lnTo>
                <a:lnTo>
                  <a:pt x="2569" y="199"/>
                </a:lnTo>
                <a:lnTo>
                  <a:pt x="2570" y="198"/>
                </a:lnTo>
                <a:lnTo>
                  <a:pt x="2570" y="198"/>
                </a:lnTo>
                <a:lnTo>
                  <a:pt x="2570" y="201"/>
                </a:lnTo>
                <a:lnTo>
                  <a:pt x="2571" y="201"/>
                </a:lnTo>
                <a:lnTo>
                  <a:pt x="2571" y="203"/>
                </a:lnTo>
                <a:lnTo>
                  <a:pt x="2572" y="212"/>
                </a:lnTo>
                <a:lnTo>
                  <a:pt x="2573" y="215"/>
                </a:lnTo>
                <a:lnTo>
                  <a:pt x="2574" y="226"/>
                </a:lnTo>
                <a:lnTo>
                  <a:pt x="2574" y="227"/>
                </a:lnTo>
                <a:lnTo>
                  <a:pt x="2575" y="237"/>
                </a:lnTo>
                <a:lnTo>
                  <a:pt x="2575" y="238"/>
                </a:lnTo>
                <a:lnTo>
                  <a:pt x="2576" y="246"/>
                </a:lnTo>
                <a:lnTo>
                  <a:pt x="2577" y="248"/>
                </a:lnTo>
                <a:lnTo>
                  <a:pt x="2578" y="253"/>
                </a:lnTo>
                <a:lnTo>
                  <a:pt x="2578" y="252"/>
                </a:lnTo>
                <a:lnTo>
                  <a:pt x="2579" y="257"/>
                </a:lnTo>
                <a:lnTo>
                  <a:pt x="2580" y="257"/>
                </a:lnTo>
                <a:lnTo>
                  <a:pt x="2580" y="261"/>
                </a:lnTo>
                <a:lnTo>
                  <a:pt x="2581" y="259"/>
                </a:lnTo>
                <a:lnTo>
                  <a:pt x="2581" y="262"/>
                </a:lnTo>
                <a:lnTo>
                  <a:pt x="2582" y="264"/>
                </a:lnTo>
                <a:lnTo>
                  <a:pt x="2582" y="264"/>
                </a:lnTo>
                <a:lnTo>
                  <a:pt x="2583" y="264"/>
                </a:lnTo>
                <a:lnTo>
                  <a:pt x="2583" y="265"/>
                </a:lnTo>
                <a:lnTo>
                  <a:pt x="2584" y="264"/>
                </a:lnTo>
                <a:lnTo>
                  <a:pt x="2584" y="264"/>
                </a:lnTo>
                <a:lnTo>
                  <a:pt x="2585" y="267"/>
                </a:lnTo>
                <a:lnTo>
                  <a:pt x="2585" y="265"/>
                </a:lnTo>
                <a:lnTo>
                  <a:pt x="2585" y="265"/>
                </a:lnTo>
                <a:lnTo>
                  <a:pt x="2586" y="264"/>
                </a:lnTo>
                <a:lnTo>
                  <a:pt x="2586" y="265"/>
                </a:lnTo>
                <a:lnTo>
                  <a:pt x="2587" y="265"/>
                </a:lnTo>
                <a:lnTo>
                  <a:pt x="2588" y="268"/>
                </a:lnTo>
                <a:lnTo>
                  <a:pt x="2588" y="267"/>
                </a:lnTo>
                <a:lnTo>
                  <a:pt x="2588" y="268"/>
                </a:lnTo>
                <a:lnTo>
                  <a:pt x="2589" y="272"/>
                </a:lnTo>
                <a:lnTo>
                  <a:pt x="2589" y="270"/>
                </a:lnTo>
                <a:lnTo>
                  <a:pt x="2589" y="272"/>
                </a:lnTo>
                <a:lnTo>
                  <a:pt x="2591" y="276"/>
                </a:lnTo>
                <a:lnTo>
                  <a:pt x="2591" y="276"/>
                </a:lnTo>
                <a:lnTo>
                  <a:pt x="2592" y="279"/>
                </a:lnTo>
                <a:lnTo>
                  <a:pt x="2592" y="277"/>
                </a:lnTo>
                <a:lnTo>
                  <a:pt x="2593" y="277"/>
                </a:lnTo>
                <a:lnTo>
                  <a:pt x="2594" y="259"/>
                </a:lnTo>
                <a:lnTo>
                  <a:pt x="2594" y="251"/>
                </a:lnTo>
                <a:lnTo>
                  <a:pt x="2595" y="182"/>
                </a:lnTo>
                <a:lnTo>
                  <a:pt x="2595" y="164"/>
                </a:lnTo>
                <a:lnTo>
                  <a:pt x="2597" y="84"/>
                </a:lnTo>
                <a:lnTo>
                  <a:pt x="2597" y="72"/>
                </a:lnTo>
                <a:lnTo>
                  <a:pt x="2598" y="46"/>
                </a:lnTo>
                <a:lnTo>
                  <a:pt x="2598" y="47"/>
                </a:lnTo>
                <a:lnTo>
                  <a:pt x="2598" y="48"/>
                </a:lnTo>
                <a:lnTo>
                  <a:pt x="2599" y="74"/>
                </a:lnTo>
                <a:lnTo>
                  <a:pt x="2600" y="81"/>
                </a:lnTo>
                <a:lnTo>
                  <a:pt x="2601" y="119"/>
                </a:lnTo>
                <a:lnTo>
                  <a:pt x="2601" y="126"/>
                </a:lnTo>
                <a:lnTo>
                  <a:pt x="2602" y="149"/>
                </a:lnTo>
                <a:lnTo>
                  <a:pt x="2603" y="153"/>
                </a:lnTo>
                <a:lnTo>
                  <a:pt x="2604" y="171"/>
                </a:lnTo>
                <a:lnTo>
                  <a:pt x="2604" y="173"/>
                </a:lnTo>
                <a:lnTo>
                  <a:pt x="2605" y="177"/>
                </a:lnTo>
                <a:lnTo>
                  <a:pt x="2605" y="177"/>
                </a:lnTo>
                <a:lnTo>
                  <a:pt x="2606" y="179"/>
                </a:lnTo>
                <a:lnTo>
                  <a:pt x="2607" y="179"/>
                </a:lnTo>
                <a:lnTo>
                  <a:pt x="2607" y="179"/>
                </a:lnTo>
                <a:lnTo>
                  <a:pt x="2608" y="187"/>
                </a:lnTo>
                <a:lnTo>
                  <a:pt x="2608" y="191"/>
                </a:lnTo>
                <a:lnTo>
                  <a:pt x="2609" y="203"/>
                </a:lnTo>
                <a:lnTo>
                  <a:pt x="2610" y="205"/>
                </a:lnTo>
                <a:lnTo>
                  <a:pt x="2611" y="208"/>
                </a:lnTo>
                <a:lnTo>
                  <a:pt x="2611" y="208"/>
                </a:lnTo>
                <a:lnTo>
                  <a:pt x="2611" y="208"/>
                </a:lnTo>
                <a:lnTo>
                  <a:pt x="2612" y="203"/>
                </a:lnTo>
                <a:lnTo>
                  <a:pt x="2612" y="203"/>
                </a:lnTo>
                <a:lnTo>
                  <a:pt x="2613" y="201"/>
                </a:lnTo>
                <a:lnTo>
                  <a:pt x="2614" y="196"/>
                </a:lnTo>
                <a:lnTo>
                  <a:pt x="2614" y="198"/>
                </a:lnTo>
                <a:lnTo>
                  <a:pt x="2614" y="197"/>
                </a:lnTo>
                <a:lnTo>
                  <a:pt x="2615" y="198"/>
                </a:lnTo>
                <a:lnTo>
                  <a:pt x="2616" y="198"/>
                </a:lnTo>
                <a:lnTo>
                  <a:pt x="2617" y="206"/>
                </a:lnTo>
                <a:lnTo>
                  <a:pt x="2617" y="208"/>
                </a:lnTo>
                <a:lnTo>
                  <a:pt x="2618" y="218"/>
                </a:lnTo>
                <a:lnTo>
                  <a:pt x="2618" y="220"/>
                </a:lnTo>
                <a:lnTo>
                  <a:pt x="2619" y="231"/>
                </a:lnTo>
                <a:lnTo>
                  <a:pt x="2620" y="233"/>
                </a:lnTo>
                <a:lnTo>
                  <a:pt x="2621" y="242"/>
                </a:lnTo>
                <a:lnTo>
                  <a:pt x="2621" y="244"/>
                </a:lnTo>
                <a:lnTo>
                  <a:pt x="2622" y="251"/>
                </a:lnTo>
                <a:lnTo>
                  <a:pt x="2623" y="252"/>
                </a:lnTo>
                <a:lnTo>
                  <a:pt x="2624" y="256"/>
                </a:lnTo>
                <a:lnTo>
                  <a:pt x="2624" y="256"/>
                </a:lnTo>
                <a:lnTo>
                  <a:pt x="2624" y="257"/>
                </a:lnTo>
                <a:lnTo>
                  <a:pt x="2625" y="260"/>
                </a:lnTo>
                <a:lnTo>
                  <a:pt x="2625" y="261"/>
                </a:lnTo>
                <a:lnTo>
                  <a:pt x="2626" y="261"/>
                </a:lnTo>
                <a:lnTo>
                  <a:pt x="2627" y="263"/>
                </a:lnTo>
                <a:lnTo>
                  <a:pt x="2627" y="264"/>
                </a:lnTo>
                <a:lnTo>
                  <a:pt x="2627" y="263"/>
                </a:lnTo>
                <a:lnTo>
                  <a:pt x="2628" y="265"/>
                </a:lnTo>
                <a:lnTo>
                  <a:pt x="2628" y="265"/>
                </a:lnTo>
                <a:lnTo>
                  <a:pt x="2628" y="265"/>
                </a:lnTo>
                <a:lnTo>
                  <a:pt x="2629" y="264"/>
                </a:lnTo>
                <a:lnTo>
                  <a:pt x="2630" y="266"/>
                </a:lnTo>
                <a:lnTo>
                  <a:pt x="2630" y="267"/>
                </a:lnTo>
                <a:lnTo>
                  <a:pt x="2630" y="265"/>
                </a:lnTo>
                <a:lnTo>
                  <a:pt x="2631" y="265"/>
                </a:lnTo>
                <a:lnTo>
                  <a:pt x="2631" y="266"/>
                </a:lnTo>
                <a:lnTo>
                  <a:pt x="2631" y="265"/>
                </a:lnTo>
                <a:lnTo>
                  <a:pt x="2632" y="267"/>
                </a:lnTo>
                <a:lnTo>
                  <a:pt x="2632" y="267"/>
                </a:lnTo>
                <a:lnTo>
                  <a:pt x="2633" y="268"/>
                </a:lnTo>
                <a:lnTo>
                  <a:pt x="2633" y="269"/>
                </a:lnTo>
                <a:lnTo>
                  <a:pt x="2634" y="269"/>
                </a:lnTo>
                <a:lnTo>
                  <a:pt x="2634" y="269"/>
                </a:lnTo>
                <a:lnTo>
                  <a:pt x="2635" y="273"/>
                </a:lnTo>
                <a:lnTo>
                  <a:pt x="2636" y="274"/>
                </a:lnTo>
                <a:lnTo>
                  <a:pt x="2636" y="277"/>
                </a:lnTo>
                <a:lnTo>
                  <a:pt x="2637" y="277"/>
                </a:lnTo>
                <a:lnTo>
                  <a:pt x="2637" y="278"/>
                </a:lnTo>
                <a:lnTo>
                  <a:pt x="2638" y="282"/>
                </a:lnTo>
                <a:lnTo>
                  <a:pt x="2638" y="281"/>
                </a:lnTo>
                <a:lnTo>
                  <a:pt x="2638" y="282"/>
                </a:lnTo>
                <a:lnTo>
                  <a:pt x="2640" y="272"/>
                </a:lnTo>
                <a:lnTo>
                  <a:pt x="2640" y="267"/>
                </a:lnTo>
                <a:lnTo>
                  <a:pt x="2641" y="211"/>
                </a:lnTo>
                <a:lnTo>
                  <a:pt x="2641" y="196"/>
                </a:lnTo>
                <a:lnTo>
                  <a:pt x="2642" y="111"/>
                </a:lnTo>
                <a:lnTo>
                  <a:pt x="2643" y="96"/>
                </a:lnTo>
                <a:lnTo>
                  <a:pt x="2644" y="54"/>
                </a:lnTo>
                <a:lnTo>
                  <a:pt x="2644" y="53"/>
                </a:lnTo>
                <a:lnTo>
                  <a:pt x="2645" y="70"/>
                </a:lnTo>
                <a:lnTo>
                  <a:pt x="2646" y="78"/>
                </a:lnTo>
                <a:lnTo>
                  <a:pt x="2647" y="118"/>
                </a:lnTo>
                <a:lnTo>
                  <a:pt x="2647" y="124"/>
                </a:lnTo>
                <a:lnTo>
                  <a:pt x="2648" y="157"/>
                </a:lnTo>
                <a:lnTo>
                  <a:pt x="2649" y="161"/>
                </a:lnTo>
                <a:lnTo>
                  <a:pt x="2650" y="179"/>
                </a:lnTo>
                <a:lnTo>
                  <a:pt x="2650" y="180"/>
                </a:lnTo>
                <a:lnTo>
                  <a:pt x="2651" y="188"/>
                </a:lnTo>
                <a:lnTo>
                  <a:pt x="2651" y="187"/>
                </a:lnTo>
                <a:lnTo>
                  <a:pt x="2652" y="189"/>
                </a:lnTo>
                <a:lnTo>
                  <a:pt x="2652" y="189"/>
                </a:lnTo>
                <a:lnTo>
                  <a:pt x="2653" y="189"/>
                </a:lnTo>
                <a:lnTo>
                  <a:pt x="2654" y="195"/>
                </a:lnTo>
                <a:lnTo>
                  <a:pt x="2654" y="198"/>
                </a:lnTo>
                <a:lnTo>
                  <a:pt x="2655" y="208"/>
                </a:lnTo>
                <a:lnTo>
                  <a:pt x="2656" y="212"/>
                </a:lnTo>
                <a:lnTo>
                  <a:pt x="2656" y="211"/>
                </a:lnTo>
                <a:lnTo>
                  <a:pt x="2656" y="214"/>
                </a:lnTo>
                <a:lnTo>
                  <a:pt x="2657" y="213"/>
                </a:lnTo>
                <a:lnTo>
                  <a:pt x="2657" y="213"/>
                </a:lnTo>
                <a:lnTo>
                  <a:pt x="2658" y="209"/>
                </a:lnTo>
                <a:lnTo>
                  <a:pt x="2658" y="209"/>
                </a:lnTo>
                <a:lnTo>
                  <a:pt x="2659" y="207"/>
                </a:lnTo>
                <a:lnTo>
                  <a:pt x="2660" y="199"/>
                </a:lnTo>
                <a:lnTo>
                  <a:pt x="2660" y="198"/>
                </a:lnTo>
                <a:lnTo>
                  <a:pt x="2661" y="196"/>
                </a:lnTo>
                <a:lnTo>
                  <a:pt x="2661" y="196"/>
                </a:lnTo>
                <a:lnTo>
                  <a:pt x="2661" y="196"/>
                </a:lnTo>
                <a:lnTo>
                  <a:pt x="2663" y="200"/>
                </a:lnTo>
                <a:lnTo>
                  <a:pt x="2663" y="203"/>
                </a:lnTo>
                <a:lnTo>
                  <a:pt x="2664" y="213"/>
                </a:lnTo>
                <a:lnTo>
                  <a:pt x="2664" y="215"/>
                </a:lnTo>
                <a:lnTo>
                  <a:pt x="2665" y="228"/>
                </a:lnTo>
                <a:lnTo>
                  <a:pt x="2666" y="230"/>
                </a:lnTo>
                <a:lnTo>
                  <a:pt x="2667" y="239"/>
                </a:lnTo>
                <a:lnTo>
                  <a:pt x="2667" y="240"/>
                </a:lnTo>
                <a:lnTo>
                  <a:pt x="2668" y="248"/>
                </a:lnTo>
                <a:lnTo>
                  <a:pt x="2669" y="250"/>
                </a:lnTo>
                <a:lnTo>
                  <a:pt x="2670" y="255"/>
                </a:lnTo>
                <a:lnTo>
                  <a:pt x="2670" y="255"/>
                </a:lnTo>
                <a:lnTo>
                  <a:pt x="2670" y="256"/>
                </a:lnTo>
                <a:lnTo>
                  <a:pt x="2671" y="259"/>
                </a:lnTo>
                <a:lnTo>
                  <a:pt x="2671" y="260"/>
                </a:lnTo>
                <a:lnTo>
                  <a:pt x="2673" y="264"/>
                </a:lnTo>
                <a:lnTo>
                  <a:pt x="2673" y="264"/>
                </a:lnTo>
                <a:lnTo>
                  <a:pt x="2673" y="264"/>
                </a:lnTo>
                <a:lnTo>
                  <a:pt x="2673" y="263"/>
                </a:lnTo>
                <a:lnTo>
                  <a:pt x="2674" y="264"/>
                </a:lnTo>
                <a:lnTo>
                  <a:pt x="2674" y="264"/>
                </a:lnTo>
                <a:lnTo>
                  <a:pt x="2675" y="265"/>
                </a:lnTo>
                <a:lnTo>
                  <a:pt x="2675" y="264"/>
                </a:lnTo>
                <a:lnTo>
                  <a:pt x="2676" y="264"/>
                </a:lnTo>
                <a:lnTo>
                  <a:pt x="2677" y="266"/>
                </a:lnTo>
                <a:lnTo>
                  <a:pt x="2677" y="265"/>
                </a:lnTo>
                <a:lnTo>
                  <a:pt x="2678" y="263"/>
                </a:lnTo>
                <a:lnTo>
                  <a:pt x="2678" y="264"/>
                </a:lnTo>
                <a:lnTo>
                  <a:pt x="2679" y="265"/>
                </a:lnTo>
                <a:lnTo>
                  <a:pt x="2680" y="268"/>
                </a:lnTo>
                <a:lnTo>
                  <a:pt x="2680" y="267"/>
                </a:lnTo>
                <a:lnTo>
                  <a:pt x="2680" y="268"/>
                </a:lnTo>
                <a:lnTo>
                  <a:pt x="2681" y="272"/>
                </a:lnTo>
                <a:lnTo>
                  <a:pt x="2681" y="272"/>
                </a:lnTo>
                <a:lnTo>
                  <a:pt x="2682" y="273"/>
                </a:lnTo>
                <a:lnTo>
                  <a:pt x="2683" y="277"/>
                </a:lnTo>
                <a:lnTo>
                  <a:pt x="2683" y="277"/>
                </a:lnTo>
                <a:lnTo>
                  <a:pt x="2684" y="267"/>
                </a:lnTo>
                <a:lnTo>
                  <a:pt x="2684" y="261"/>
                </a:lnTo>
                <a:lnTo>
                  <a:pt x="2685" y="217"/>
                </a:lnTo>
                <a:lnTo>
                  <a:pt x="2686" y="201"/>
                </a:lnTo>
                <a:lnTo>
                  <a:pt x="2687" y="112"/>
                </a:lnTo>
                <a:lnTo>
                  <a:pt x="2687" y="97"/>
                </a:lnTo>
                <a:lnTo>
                  <a:pt x="2688" y="46"/>
                </a:lnTo>
                <a:lnTo>
                  <a:pt x="2689" y="43"/>
                </a:lnTo>
                <a:lnTo>
                  <a:pt x="2689" y="43"/>
                </a:lnTo>
                <a:lnTo>
                  <a:pt x="2690" y="55"/>
                </a:lnTo>
                <a:lnTo>
                  <a:pt x="2690" y="63"/>
                </a:lnTo>
                <a:lnTo>
                  <a:pt x="2691" y="101"/>
                </a:lnTo>
                <a:lnTo>
                  <a:pt x="2692" y="108"/>
                </a:lnTo>
                <a:lnTo>
                  <a:pt x="2693" y="143"/>
                </a:lnTo>
                <a:lnTo>
                  <a:pt x="2693" y="148"/>
                </a:lnTo>
                <a:lnTo>
                  <a:pt x="2694" y="166"/>
                </a:lnTo>
                <a:lnTo>
                  <a:pt x="2694" y="168"/>
                </a:lnTo>
                <a:lnTo>
                  <a:pt x="2695" y="175"/>
                </a:lnTo>
                <a:lnTo>
                  <a:pt x="2696" y="176"/>
                </a:lnTo>
                <a:lnTo>
                  <a:pt x="2696" y="175"/>
                </a:lnTo>
                <a:lnTo>
                  <a:pt x="2697" y="177"/>
                </a:lnTo>
                <a:lnTo>
                  <a:pt x="2697" y="176"/>
                </a:lnTo>
                <a:lnTo>
                  <a:pt x="2698" y="180"/>
                </a:lnTo>
                <a:lnTo>
                  <a:pt x="2698" y="179"/>
                </a:lnTo>
                <a:lnTo>
                  <a:pt x="2699" y="182"/>
                </a:lnTo>
                <a:lnTo>
                  <a:pt x="2700" y="198"/>
                </a:lnTo>
                <a:lnTo>
                  <a:pt x="2700" y="200"/>
                </a:lnTo>
                <a:lnTo>
                  <a:pt x="2701" y="208"/>
                </a:lnTo>
                <a:lnTo>
                  <a:pt x="2702" y="208"/>
                </a:lnTo>
                <a:lnTo>
                  <a:pt x="2702" y="208"/>
                </a:lnTo>
                <a:lnTo>
                  <a:pt x="2703" y="205"/>
                </a:lnTo>
                <a:lnTo>
                  <a:pt x="2703" y="206"/>
                </a:lnTo>
                <a:lnTo>
                  <a:pt x="2704" y="199"/>
                </a:lnTo>
                <a:lnTo>
                  <a:pt x="2704" y="199"/>
                </a:lnTo>
                <a:lnTo>
                  <a:pt x="2705" y="195"/>
                </a:lnTo>
                <a:lnTo>
                  <a:pt x="2706" y="196"/>
                </a:lnTo>
                <a:lnTo>
                  <a:pt x="2706" y="196"/>
                </a:lnTo>
                <a:lnTo>
                  <a:pt x="2706" y="195"/>
                </a:lnTo>
                <a:lnTo>
                  <a:pt x="2707" y="200"/>
                </a:lnTo>
                <a:lnTo>
                  <a:pt x="2707" y="203"/>
                </a:lnTo>
                <a:lnTo>
                  <a:pt x="2708" y="213"/>
                </a:lnTo>
                <a:lnTo>
                  <a:pt x="2709" y="215"/>
                </a:lnTo>
                <a:lnTo>
                  <a:pt x="2710" y="225"/>
                </a:lnTo>
                <a:lnTo>
                  <a:pt x="2710" y="227"/>
                </a:lnTo>
                <a:lnTo>
                  <a:pt x="2711" y="238"/>
                </a:lnTo>
                <a:lnTo>
                  <a:pt x="2712" y="240"/>
                </a:lnTo>
                <a:lnTo>
                  <a:pt x="2713" y="247"/>
                </a:lnTo>
                <a:lnTo>
                  <a:pt x="2713" y="248"/>
                </a:lnTo>
                <a:lnTo>
                  <a:pt x="2714" y="254"/>
                </a:lnTo>
                <a:lnTo>
                  <a:pt x="2714" y="254"/>
                </a:lnTo>
                <a:lnTo>
                  <a:pt x="2714" y="256"/>
                </a:lnTo>
                <a:lnTo>
                  <a:pt x="2716" y="259"/>
                </a:lnTo>
                <a:lnTo>
                  <a:pt x="2716" y="259"/>
                </a:lnTo>
                <a:lnTo>
                  <a:pt x="2717" y="262"/>
                </a:lnTo>
                <a:lnTo>
                  <a:pt x="2717" y="261"/>
                </a:lnTo>
                <a:lnTo>
                  <a:pt x="2717" y="261"/>
                </a:lnTo>
                <a:lnTo>
                  <a:pt x="2718" y="265"/>
                </a:lnTo>
                <a:lnTo>
                  <a:pt x="2718" y="265"/>
                </a:lnTo>
                <a:lnTo>
                  <a:pt x="2719" y="264"/>
                </a:lnTo>
                <a:lnTo>
                  <a:pt x="2720" y="266"/>
                </a:lnTo>
                <a:lnTo>
                  <a:pt x="2720" y="264"/>
                </a:lnTo>
                <a:lnTo>
                  <a:pt x="2720" y="265"/>
                </a:lnTo>
                <a:lnTo>
                  <a:pt x="2721" y="265"/>
                </a:lnTo>
                <a:lnTo>
                  <a:pt x="2721" y="266"/>
                </a:lnTo>
                <a:lnTo>
                  <a:pt x="2721" y="266"/>
                </a:lnTo>
                <a:lnTo>
                  <a:pt x="2722" y="265"/>
                </a:lnTo>
                <a:lnTo>
                  <a:pt x="2722" y="264"/>
                </a:lnTo>
                <a:lnTo>
                  <a:pt x="2722" y="267"/>
                </a:lnTo>
                <a:lnTo>
                  <a:pt x="2723" y="266"/>
                </a:lnTo>
                <a:lnTo>
                  <a:pt x="2723" y="265"/>
                </a:lnTo>
                <a:lnTo>
                  <a:pt x="2724" y="268"/>
                </a:lnTo>
                <a:lnTo>
                  <a:pt x="2724" y="268"/>
                </a:lnTo>
                <a:lnTo>
                  <a:pt x="2725" y="269"/>
                </a:lnTo>
                <a:lnTo>
                  <a:pt x="2725" y="268"/>
                </a:lnTo>
                <a:lnTo>
                  <a:pt x="2726" y="271"/>
                </a:lnTo>
                <a:lnTo>
                  <a:pt x="2726" y="272"/>
                </a:lnTo>
                <a:lnTo>
                  <a:pt x="2727" y="277"/>
                </a:lnTo>
                <a:lnTo>
                  <a:pt x="2727" y="277"/>
                </a:lnTo>
                <a:lnTo>
                  <a:pt x="2728" y="281"/>
                </a:lnTo>
                <a:lnTo>
                  <a:pt x="2728" y="280"/>
                </a:lnTo>
                <a:lnTo>
                  <a:pt x="2729" y="279"/>
                </a:lnTo>
                <a:lnTo>
                  <a:pt x="2730" y="265"/>
                </a:lnTo>
                <a:lnTo>
                  <a:pt x="2730" y="259"/>
                </a:lnTo>
                <a:lnTo>
                  <a:pt x="2731" y="191"/>
                </a:lnTo>
                <a:lnTo>
                  <a:pt x="2732" y="173"/>
                </a:lnTo>
                <a:lnTo>
                  <a:pt x="2733" y="100"/>
                </a:lnTo>
                <a:lnTo>
                  <a:pt x="2733" y="84"/>
                </a:lnTo>
                <a:lnTo>
                  <a:pt x="2734" y="39"/>
                </a:lnTo>
                <a:lnTo>
                  <a:pt x="2735" y="37"/>
                </a:lnTo>
                <a:lnTo>
                  <a:pt x="2735" y="36"/>
                </a:lnTo>
                <a:lnTo>
                  <a:pt x="2736" y="53"/>
                </a:lnTo>
                <a:lnTo>
                  <a:pt x="2736" y="61"/>
                </a:lnTo>
                <a:lnTo>
                  <a:pt x="2737" y="100"/>
                </a:lnTo>
                <a:lnTo>
                  <a:pt x="2737" y="108"/>
                </a:lnTo>
                <a:lnTo>
                  <a:pt x="2739" y="138"/>
                </a:lnTo>
                <a:lnTo>
                  <a:pt x="2739" y="143"/>
                </a:lnTo>
                <a:lnTo>
                  <a:pt x="2740" y="160"/>
                </a:lnTo>
                <a:lnTo>
                  <a:pt x="2740" y="161"/>
                </a:lnTo>
                <a:lnTo>
                  <a:pt x="2741" y="168"/>
                </a:lnTo>
                <a:lnTo>
                  <a:pt x="2742" y="168"/>
                </a:lnTo>
                <a:lnTo>
                  <a:pt x="2742" y="166"/>
                </a:lnTo>
                <a:lnTo>
                  <a:pt x="2743" y="167"/>
                </a:lnTo>
                <a:lnTo>
                  <a:pt x="2743" y="166"/>
                </a:lnTo>
                <a:lnTo>
                  <a:pt x="2744" y="166"/>
                </a:lnTo>
                <a:lnTo>
                  <a:pt x="2744" y="172"/>
                </a:lnTo>
                <a:lnTo>
                  <a:pt x="2745" y="173"/>
                </a:lnTo>
                <a:lnTo>
                  <a:pt x="2746" y="186"/>
                </a:lnTo>
                <a:lnTo>
                  <a:pt x="2746" y="188"/>
                </a:lnTo>
                <a:lnTo>
                  <a:pt x="2747" y="197"/>
                </a:lnTo>
                <a:lnTo>
                  <a:pt x="2747" y="196"/>
                </a:lnTo>
                <a:lnTo>
                  <a:pt x="2747" y="197"/>
                </a:lnTo>
                <a:lnTo>
                  <a:pt x="2748" y="200"/>
                </a:lnTo>
                <a:lnTo>
                  <a:pt x="2749" y="198"/>
                </a:lnTo>
                <a:lnTo>
                  <a:pt x="2749" y="196"/>
                </a:lnTo>
                <a:lnTo>
                  <a:pt x="2749" y="196"/>
                </a:lnTo>
                <a:lnTo>
                  <a:pt x="2750" y="194"/>
                </a:lnTo>
                <a:lnTo>
                  <a:pt x="2750" y="192"/>
                </a:lnTo>
                <a:lnTo>
                  <a:pt x="2751" y="193"/>
                </a:lnTo>
                <a:lnTo>
                  <a:pt x="2751" y="190"/>
                </a:lnTo>
                <a:lnTo>
                  <a:pt x="2752" y="193"/>
                </a:lnTo>
                <a:lnTo>
                  <a:pt x="2753" y="199"/>
                </a:lnTo>
                <a:lnTo>
                  <a:pt x="2753" y="199"/>
                </a:lnTo>
                <a:lnTo>
                  <a:pt x="2754" y="210"/>
                </a:lnTo>
                <a:lnTo>
                  <a:pt x="2755" y="212"/>
                </a:lnTo>
                <a:lnTo>
                  <a:pt x="2756" y="223"/>
                </a:lnTo>
                <a:lnTo>
                  <a:pt x="2756" y="224"/>
                </a:lnTo>
                <a:lnTo>
                  <a:pt x="2757" y="233"/>
                </a:lnTo>
                <a:lnTo>
                  <a:pt x="2757" y="234"/>
                </a:lnTo>
                <a:lnTo>
                  <a:pt x="2759" y="242"/>
                </a:lnTo>
                <a:lnTo>
                  <a:pt x="2759" y="243"/>
                </a:lnTo>
                <a:lnTo>
                  <a:pt x="2760" y="248"/>
                </a:lnTo>
                <a:lnTo>
                  <a:pt x="2760" y="248"/>
                </a:lnTo>
                <a:lnTo>
                  <a:pt x="2760" y="250"/>
                </a:lnTo>
                <a:lnTo>
                  <a:pt x="2761" y="253"/>
                </a:lnTo>
                <a:lnTo>
                  <a:pt x="2762" y="254"/>
                </a:lnTo>
                <a:lnTo>
                  <a:pt x="2763" y="257"/>
                </a:lnTo>
                <a:lnTo>
                  <a:pt x="2763" y="257"/>
                </a:lnTo>
                <a:lnTo>
                  <a:pt x="2764" y="257"/>
                </a:lnTo>
                <a:lnTo>
                  <a:pt x="2764" y="259"/>
                </a:lnTo>
                <a:lnTo>
                  <a:pt x="2765" y="260"/>
                </a:lnTo>
                <a:lnTo>
                  <a:pt x="2765" y="260"/>
                </a:lnTo>
                <a:lnTo>
                  <a:pt x="2766" y="263"/>
                </a:lnTo>
                <a:lnTo>
                  <a:pt x="2766" y="263"/>
                </a:lnTo>
                <a:lnTo>
                  <a:pt x="2766" y="261"/>
                </a:lnTo>
                <a:lnTo>
                  <a:pt x="2767" y="264"/>
                </a:lnTo>
                <a:lnTo>
                  <a:pt x="2768" y="261"/>
                </a:lnTo>
                <a:lnTo>
                  <a:pt x="2768" y="264"/>
                </a:lnTo>
                <a:lnTo>
                  <a:pt x="2769" y="263"/>
                </a:lnTo>
                <a:lnTo>
                  <a:pt x="2769" y="263"/>
                </a:lnTo>
                <a:lnTo>
                  <a:pt x="2770" y="261"/>
                </a:lnTo>
                <a:lnTo>
                  <a:pt x="2770" y="264"/>
                </a:lnTo>
                <a:lnTo>
                  <a:pt x="2770" y="264"/>
                </a:lnTo>
                <a:lnTo>
                  <a:pt x="2770" y="263"/>
                </a:lnTo>
                <a:lnTo>
                  <a:pt x="2772" y="265"/>
                </a:lnTo>
                <a:lnTo>
                  <a:pt x="2772" y="267"/>
                </a:lnTo>
                <a:lnTo>
                  <a:pt x="2773" y="271"/>
                </a:lnTo>
                <a:lnTo>
                  <a:pt x="2773" y="271"/>
                </a:lnTo>
                <a:lnTo>
                  <a:pt x="2773" y="272"/>
                </a:lnTo>
                <a:lnTo>
                  <a:pt x="2774" y="277"/>
                </a:lnTo>
                <a:lnTo>
                  <a:pt x="2775" y="277"/>
                </a:lnTo>
                <a:lnTo>
                  <a:pt x="2775" y="278"/>
                </a:lnTo>
                <a:lnTo>
                  <a:pt x="2776" y="274"/>
                </a:lnTo>
                <a:lnTo>
                  <a:pt x="2776" y="273"/>
                </a:lnTo>
                <a:lnTo>
                  <a:pt x="2777" y="232"/>
                </a:lnTo>
                <a:lnTo>
                  <a:pt x="2778" y="217"/>
                </a:lnTo>
                <a:lnTo>
                  <a:pt x="2779" y="126"/>
                </a:lnTo>
                <a:lnTo>
                  <a:pt x="2779" y="109"/>
                </a:lnTo>
                <a:lnTo>
                  <a:pt x="2780" y="44"/>
                </a:lnTo>
                <a:lnTo>
                  <a:pt x="2780" y="39"/>
                </a:lnTo>
                <a:lnTo>
                  <a:pt x="2781" y="33"/>
                </a:lnTo>
                <a:lnTo>
                  <a:pt x="2782" y="37"/>
                </a:lnTo>
                <a:lnTo>
                  <a:pt x="2782" y="40"/>
                </a:lnTo>
                <a:lnTo>
                  <a:pt x="2783" y="74"/>
                </a:lnTo>
                <a:lnTo>
                  <a:pt x="2783" y="84"/>
                </a:lnTo>
                <a:lnTo>
                  <a:pt x="2784" y="117"/>
                </a:lnTo>
                <a:lnTo>
                  <a:pt x="2785" y="124"/>
                </a:lnTo>
                <a:lnTo>
                  <a:pt x="2786" y="144"/>
                </a:lnTo>
                <a:lnTo>
                  <a:pt x="2786" y="146"/>
                </a:lnTo>
                <a:lnTo>
                  <a:pt x="2787" y="155"/>
                </a:lnTo>
                <a:lnTo>
                  <a:pt x="2788" y="154"/>
                </a:lnTo>
                <a:lnTo>
                  <a:pt x="2789" y="155"/>
                </a:lnTo>
                <a:lnTo>
                  <a:pt x="2789" y="154"/>
                </a:lnTo>
                <a:lnTo>
                  <a:pt x="2789" y="155"/>
                </a:lnTo>
                <a:lnTo>
                  <a:pt x="2789" y="155"/>
                </a:lnTo>
                <a:lnTo>
                  <a:pt x="2790" y="158"/>
                </a:lnTo>
                <a:lnTo>
                  <a:pt x="2791" y="157"/>
                </a:lnTo>
                <a:lnTo>
                  <a:pt x="2792" y="169"/>
                </a:lnTo>
                <a:lnTo>
                  <a:pt x="2792" y="175"/>
                </a:lnTo>
                <a:lnTo>
                  <a:pt x="2793" y="186"/>
                </a:lnTo>
                <a:lnTo>
                  <a:pt x="2793" y="188"/>
                </a:lnTo>
                <a:lnTo>
                  <a:pt x="2794" y="194"/>
                </a:lnTo>
                <a:lnTo>
                  <a:pt x="2795" y="194"/>
                </a:lnTo>
                <a:lnTo>
                  <a:pt x="2795" y="194"/>
                </a:lnTo>
                <a:lnTo>
                  <a:pt x="2796" y="191"/>
                </a:lnTo>
                <a:lnTo>
                  <a:pt x="2796" y="192"/>
                </a:lnTo>
                <a:lnTo>
                  <a:pt x="2796" y="189"/>
                </a:lnTo>
                <a:lnTo>
                  <a:pt x="2797" y="187"/>
                </a:lnTo>
                <a:lnTo>
                  <a:pt x="2798" y="187"/>
                </a:lnTo>
                <a:lnTo>
                  <a:pt x="2798" y="187"/>
                </a:lnTo>
                <a:lnTo>
                  <a:pt x="2798" y="185"/>
                </a:lnTo>
                <a:lnTo>
                  <a:pt x="2799" y="187"/>
                </a:lnTo>
                <a:lnTo>
                  <a:pt x="2799" y="188"/>
                </a:lnTo>
                <a:lnTo>
                  <a:pt x="2800" y="197"/>
                </a:lnTo>
                <a:lnTo>
                  <a:pt x="2801" y="199"/>
                </a:lnTo>
                <a:lnTo>
                  <a:pt x="2802" y="209"/>
                </a:lnTo>
                <a:lnTo>
                  <a:pt x="2802" y="212"/>
                </a:lnTo>
                <a:lnTo>
                  <a:pt x="2803" y="222"/>
                </a:lnTo>
                <a:lnTo>
                  <a:pt x="2803" y="225"/>
                </a:lnTo>
                <a:lnTo>
                  <a:pt x="2804" y="231"/>
                </a:lnTo>
                <a:lnTo>
                  <a:pt x="2805" y="233"/>
                </a:lnTo>
                <a:lnTo>
                  <a:pt x="2806" y="238"/>
                </a:lnTo>
                <a:lnTo>
                  <a:pt x="2806" y="239"/>
                </a:lnTo>
                <a:lnTo>
                  <a:pt x="2807" y="245"/>
                </a:lnTo>
                <a:lnTo>
                  <a:pt x="2808" y="246"/>
                </a:lnTo>
                <a:lnTo>
                  <a:pt x="2809" y="250"/>
                </a:lnTo>
                <a:lnTo>
                  <a:pt x="2809" y="249"/>
                </a:lnTo>
                <a:lnTo>
                  <a:pt x="2810" y="253"/>
                </a:lnTo>
                <a:lnTo>
                  <a:pt x="2811" y="252"/>
                </a:lnTo>
                <a:lnTo>
                  <a:pt x="2812" y="255"/>
                </a:lnTo>
                <a:lnTo>
                  <a:pt x="2812" y="255"/>
                </a:lnTo>
                <a:lnTo>
                  <a:pt x="2813" y="257"/>
                </a:lnTo>
                <a:lnTo>
                  <a:pt x="2813" y="257"/>
                </a:lnTo>
                <a:lnTo>
                  <a:pt x="2814" y="257"/>
                </a:lnTo>
                <a:lnTo>
                  <a:pt x="2814" y="257"/>
                </a:lnTo>
                <a:lnTo>
                  <a:pt x="2815" y="257"/>
                </a:lnTo>
                <a:lnTo>
                  <a:pt x="2815" y="258"/>
                </a:lnTo>
                <a:lnTo>
                  <a:pt x="2816" y="257"/>
                </a:lnTo>
                <a:lnTo>
                  <a:pt x="2816" y="259"/>
                </a:lnTo>
                <a:lnTo>
                  <a:pt x="2816" y="259"/>
                </a:lnTo>
                <a:lnTo>
                  <a:pt x="2817" y="259"/>
                </a:lnTo>
                <a:lnTo>
                  <a:pt x="2817" y="258"/>
                </a:lnTo>
                <a:lnTo>
                  <a:pt x="2818" y="260"/>
                </a:lnTo>
                <a:lnTo>
                  <a:pt x="2819" y="263"/>
                </a:lnTo>
                <a:lnTo>
                  <a:pt x="2819" y="263"/>
                </a:lnTo>
                <a:lnTo>
                  <a:pt x="2820" y="267"/>
                </a:lnTo>
                <a:lnTo>
                  <a:pt x="2821" y="268"/>
                </a:lnTo>
                <a:lnTo>
                  <a:pt x="2822" y="273"/>
                </a:lnTo>
                <a:lnTo>
                  <a:pt x="2822" y="274"/>
                </a:lnTo>
                <a:lnTo>
                  <a:pt x="2823" y="270"/>
                </a:lnTo>
                <a:lnTo>
                  <a:pt x="2823" y="267"/>
                </a:lnTo>
                <a:lnTo>
                  <a:pt x="2825" y="230"/>
                </a:lnTo>
                <a:lnTo>
                  <a:pt x="2825" y="218"/>
                </a:lnTo>
                <a:lnTo>
                  <a:pt x="2826" y="128"/>
                </a:lnTo>
                <a:lnTo>
                  <a:pt x="2826" y="111"/>
                </a:lnTo>
                <a:lnTo>
                  <a:pt x="2827" y="44"/>
                </a:lnTo>
                <a:lnTo>
                  <a:pt x="2828" y="38"/>
                </a:lnTo>
                <a:lnTo>
                  <a:pt x="2828" y="33"/>
                </a:lnTo>
                <a:lnTo>
                  <a:pt x="2829" y="33"/>
                </a:lnTo>
                <a:lnTo>
                  <a:pt x="2829" y="38"/>
                </a:lnTo>
                <a:lnTo>
                  <a:pt x="2830" y="71"/>
                </a:lnTo>
                <a:lnTo>
                  <a:pt x="2831" y="79"/>
                </a:lnTo>
                <a:lnTo>
                  <a:pt x="2832" y="114"/>
                </a:lnTo>
                <a:lnTo>
                  <a:pt x="2832" y="121"/>
                </a:lnTo>
                <a:lnTo>
                  <a:pt x="2833" y="144"/>
                </a:lnTo>
                <a:lnTo>
                  <a:pt x="2834" y="145"/>
                </a:lnTo>
                <a:lnTo>
                  <a:pt x="2834" y="155"/>
                </a:lnTo>
                <a:lnTo>
                  <a:pt x="2835" y="155"/>
                </a:lnTo>
                <a:lnTo>
                  <a:pt x="2835" y="156"/>
                </a:lnTo>
                <a:lnTo>
                  <a:pt x="2836" y="155"/>
                </a:lnTo>
                <a:lnTo>
                  <a:pt x="2836" y="156"/>
                </a:lnTo>
                <a:lnTo>
                  <a:pt x="2836" y="156"/>
                </a:lnTo>
                <a:lnTo>
                  <a:pt x="2837" y="158"/>
                </a:lnTo>
                <a:lnTo>
                  <a:pt x="2838" y="159"/>
                </a:lnTo>
                <a:lnTo>
                  <a:pt x="2839" y="173"/>
                </a:lnTo>
                <a:lnTo>
                  <a:pt x="2839" y="177"/>
                </a:lnTo>
                <a:lnTo>
                  <a:pt x="2840" y="191"/>
                </a:lnTo>
                <a:lnTo>
                  <a:pt x="2841" y="192"/>
                </a:lnTo>
                <a:lnTo>
                  <a:pt x="2841" y="195"/>
                </a:lnTo>
                <a:lnTo>
                  <a:pt x="2842" y="194"/>
                </a:lnTo>
                <a:lnTo>
                  <a:pt x="2842" y="194"/>
                </a:lnTo>
                <a:lnTo>
                  <a:pt x="2843" y="191"/>
                </a:lnTo>
                <a:lnTo>
                  <a:pt x="2844" y="190"/>
                </a:lnTo>
                <a:lnTo>
                  <a:pt x="2844" y="187"/>
                </a:lnTo>
                <a:lnTo>
                  <a:pt x="2845" y="187"/>
                </a:lnTo>
                <a:lnTo>
                  <a:pt x="2845" y="188"/>
                </a:lnTo>
                <a:lnTo>
                  <a:pt x="2845" y="187"/>
                </a:lnTo>
                <a:lnTo>
                  <a:pt x="2846" y="189"/>
                </a:lnTo>
                <a:lnTo>
                  <a:pt x="2846" y="190"/>
                </a:lnTo>
                <a:lnTo>
                  <a:pt x="2848" y="198"/>
                </a:lnTo>
                <a:lnTo>
                  <a:pt x="2848" y="199"/>
                </a:lnTo>
                <a:lnTo>
                  <a:pt x="2849" y="212"/>
                </a:lnTo>
                <a:lnTo>
                  <a:pt x="2849" y="215"/>
                </a:lnTo>
                <a:lnTo>
                  <a:pt x="2850" y="223"/>
                </a:lnTo>
                <a:lnTo>
                  <a:pt x="2851" y="225"/>
                </a:lnTo>
                <a:lnTo>
                  <a:pt x="2852" y="234"/>
                </a:lnTo>
                <a:lnTo>
                  <a:pt x="2852" y="235"/>
                </a:lnTo>
                <a:lnTo>
                  <a:pt x="2853" y="240"/>
                </a:lnTo>
                <a:lnTo>
                  <a:pt x="2854" y="241"/>
                </a:lnTo>
                <a:lnTo>
                  <a:pt x="2855" y="246"/>
                </a:lnTo>
                <a:lnTo>
                  <a:pt x="2855" y="248"/>
                </a:lnTo>
                <a:lnTo>
                  <a:pt x="2855" y="247"/>
                </a:lnTo>
                <a:lnTo>
                  <a:pt x="2856" y="251"/>
                </a:lnTo>
                <a:lnTo>
                  <a:pt x="2856" y="251"/>
                </a:lnTo>
                <a:lnTo>
                  <a:pt x="2856" y="252"/>
                </a:lnTo>
                <a:lnTo>
                  <a:pt x="2856" y="252"/>
                </a:lnTo>
                <a:lnTo>
                  <a:pt x="2857" y="254"/>
                </a:lnTo>
                <a:lnTo>
                  <a:pt x="2858" y="254"/>
                </a:lnTo>
                <a:lnTo>
                  <a:pt x="2858" y="254"/>
                </a:lnTo>
                <a:lnTo>
                  <a:pt x="2859" y="257"/>
                </a:lnTo>
                <a:lnTo>
                  <a:pt x="2859" y="257"/>
                </a:lnTo>
                <a:lnTo>
                  <a:pt x="2859" y="258"/>
                </a:lnTo>
                <a:lnTo>
                  <a:pt x="2860" y="257"/>
                </a:lnTo>
                <a:lnTo>
                  <a:pt x="2860" y="258"/>
                </a:lnTo>
                <a:lnTo>
                  <a:pt x="2861" y="258"/>
                </a:lnTo>
                <a:lnTo>
                  <a:pt x="2861" y="257"/>
                </a:lnTo>
                <a:lnTo>
                  <a:pt x="2862" y="259"/>
                </a:lnTo>
                <a:lnTo>
                  <a:pt x="2862" y="257"/>
                </a:lnTo>
                <a:lnTo>
                  <a:pt x="2863" y="261"/>
                </a:lnTo>
                <a:lnTo>
                  <a:pt x="2864" y="260"/>
                </a:lnTo>
                <a:lnTo>
                  <a:pt x="2864" y="259"/>
                </a:lnTo>
                <a:lnTo>
                  <a:pt x="2864" y="261"/>
                </a:lnTo>
                <a:lnTo>
                  <a:pt x="2865" y="261"/>
                </a:lnTo>
                <a:lnTo>
                  <a:pt x="2865" y="263"/>
                </a:lnTo>
                <a:lnTo>
                  <a:pt x="2865" y="260"/>
                </a:lnTo>
                <a:lnTo>
                  <a:pt x="2866" y="264"/>
                </a:lnTo>
                <a:lnTo>
                  <a:pt x="2866" y="264"/>
                </a:lnTo>
                <a:lnTo>
                  <a:pt x="2867" y="264"/>
                </a:lnTo>
                <a:lnTo>
                  <a:pt x="2867" y="264"/>
                </a:lnTo>
                <a:lnTo>
                  <a:pt x="2867" y="267"/>
                </a:lnTo>
                <a:lnTo>
                  <a:pt x="2868" y="267"/>
                </a:lnTo>
                <a:lnTo>
                  <a:pt x="2868" y="268"/>
                </a:lnTo>
                <a:lnTo>
                  <a:pt x="2869" y="273"/>
                </a:lnTo>
                <a:lnTo>
                  <a:pt x="2869" y="273"/>
                </a:lnTo>
                <a:lnTo>
                  <a:pt x="2870" y="277"/>
                </a:lnTo>
                <a:lnTo>
                  <a:pt x="2871" y="277"/>
                </a:lnTo>
                <a:lnTo>
                  <a:pt x="2871" y="278"/>
                </a:lnTo>
                <a:lnTo>
                  <a:pt x="2872" y="270"/>
                </a:lnTo>
                <a:lnTo>
                  <a:pt x="2872" y="265"/>
                </a:lnTo>
                <a:lnTo>
                  <a:pt x="2873" y="210"/>
                </a:lnTo>
                <a:lnTo>
                  <a:pt x="2874" y="194"/>
                </a:lnTo>
                <a:lnTo>
                  <a:pt x="2875" y="105"/>
                </a:lnTo>
                <a:lnTo>
                  <a:pt x="2875" y="89"/>
                </a:lnTo>
                <a:lnTo>
                  <a:pt x="2876" y="44"/>
                </a:lnTo>
                <a:lnTo>
                  <a:pt x="2877" y="40"/>
                </a:lnTo>
                <a:lnTo>
                  <a:pt x="2877" y="39"/>
                </a:lnTo>
                <a:lnTo>
                  <a:pt x="2878" y="50"/>
                </a:lnTo>
                <a:lnTo>
                  <a:pt x="2878" y="56"/>
                </a:lnTo>
                <a:lnTo>
                  <a:pt x="2879" y="95"/>
                </a:lnTo>
                <a:lnTo>
                  <a:pt x="2879" y="103"/>
                </a:lnTo>
                <a:lnTo>
                  <a:pt x="2881" y="139"/>
                </a:lnTo>
                <a:lnTo>
                  <a:pt x="2881" y="143"/>
                </a:lnTo>
                <a:lnTo>
                  <a:pt x="2882" y="163"/>
                </a:lnTo>
                <a:lnTo>
                  <a:pt x="2882" y="167"/>
                </a:lnTo>
                <a:lnTo>
                  <a:pt x="2883" y="173"/>
                </a:lnTo>
                <a:lnTo>
                  <a:pt x="2884" y="174"/>
                </a:lnTo>
                <a:lnTo>
                  <a:pt x="2885" y="171"/>
                </a:lnTo>
                <a:lnTo>
                  <a:pt x="2885" y="173"/>
                </a:lnTo>
                <a:lnTo>
                  <a:pt x="2886" y="171"/>
                </a:lnTo>
                <a:lnTo>
                  <a:pt x="2886" y="177"/>
                </a:lnTo>
                <a:lnTo>
                  <a:pt x="2887" y="178"/>
                </a:lnTo>
                <a:lnTo>
                  <a:pt x="2888" y="193"/>
                </a:lnTo>
                <a:lnTo>
                  <a:pt x="2888" y="194"/>
                </a:lnTo>
                <a:lnTo>
                  <a:pt x="2889" y="201"/>
                </a:lnTo>
                <a:lnTo>
                  <a:pt x="2889" y="201"/>
                </a:lnTo>
                <a:lnTo>
                  <a:pt x="2891" y="199"/>
                </a:lnTo>
                <a:lnTo>
                  <a:pt x="2891" y="198"/>
                </a:lnTo>
                <a:lnTo>
                  <a:pt x="2892" y="190"/>
                </a:lnTo>
                <a:lnTo>
                  <a:pt x="2892" y="191"/>
                </a:lnTo>
                <a:lnTo>
                  <a:pt x="2893" y="185"/>
                </a:lnTo>
                <a:lnTo>
                  <a:pt x="2894" y="186"/>
                </a:lnTo>
                <a:lnTo>
                  <a:pt x="2895" y="191"/>
                </a:lnTo>
                <a:lnTo>
                  <a:pt x="2895" y="193"/>
                </a:lnTo>
                <a:lnTo>
                  <a:pt x="2896" y="203"/>
                </a:lnTo>
                <a:lnTo>
                  <a:pt x="2897" y="206"/>
                </a:lnTo>
                <a:lnTo>
                  <a:pt x="2898" y="221"/>
                </a:lnTo>
                <a:lnTo>
                  <a:pt x="2898" y="222"/>
                </a:lnTo>
                <a:lnTo>
                  <a:pt x="2899" y="231"/>
                </a:lnTo>
                <a:lnTo>
                  <a:pt x="2900" y="233"/>
                </a:lnTo>
                <a:lnTo>
                  <a:pt x="2901" y="241"/>
                </a:lnTo>
                <a:lnTo>
                  <a:pt x="2901" y="241"/>
                </a:lnTo>
                <a:lnTo>
                  <a:pt x="2902" y="247"/>
                </a:lnTo>
                <a:lnTo>
                  <a:pt x="2902" y="247"/>
                </a:lnTo>
                <a:lnTo>
                  <a:pt x="2903" y="252"/>
                </a:lnTo>
                <a:lnTo>
                  <a:pt x="2904" y="252"/>
                </a:lnTo>
                <a:lnTo>
                  <a:pt x="2905" y="255"/>
                </a:lnTo>
                <a:lnTo>
                  <a:pt x="2905" y="254"/>
                </a:lnTo>
                <a:lnTo>
                  <a:pt x="2905" y="256"/>
                </a:lnTo>
                <a:lnTo>
                  <a:pt x="2906" y="259"/>
                </a:lnTo>
                <a:lnTo>
                  <a:pt x="2907" y="259"/>
                </a:lnTo>
                <a:lnTo>
                  <a:pt x="2908" y="260"/>
                </a:lnTo>
                <a:lnTo>
                  <a:pt x="2908" y="259"/>
                </a:lnTo>
                <a:lnTo>
                  <a:pt x="2908" y="260"/>
                </a:lnTo>
                <a:lnTo>
                  <a:pt x="2909" y="259"/>
                </a:lnTo>
                <a:lnTo>
                  <a:pt x="2909" y="260"/>
                </a:lnTo>
                <a:lnTo>
                  <a:pt x="2910" y="261"/>
                </a:lnTo>
                <a:lnTo>
                  <a:pt x="2910" y="258"/>
                </a:lnTo>
                <a:lnTo>
                  <a:pt x="2911" y="260"/>
                </a:lnTo>
                <a:lnTo>
                  <a:pt x="2911" y="258"/>
                </a:lnTo>
                <a:lnTo>
                  <a:pt x="2912" y="260"/>
                </a:lnTo>
                <a:lnTo>
                  <a:pt x="2912" y="261"/>
                </a:lnTo>
                <a:lnTo>
                  <a:pt x="2913" y="260"/>
                </a:lnTo>
                <a:lnTo>
                  <a:pt x="2913" y="264"/>
                </a:lnTo>
                <a:lnTo>
                  <a:pt x="2914" y="263"/>
                </a:lnTo>
                <a:lnTo>
                  <a:pt x="2915" y="266"/>
                </a:lnTo>
                <a:lnTo>
                  <a:pt x="2915" y="265"/>
                </a:lnTo>
                <a:lnTo>
                  <a:pt x="2915" y="267"/>
                </a:lnTo>
                <a:lnTo>
                  <a:pt x="2916" y="272"/>
                </a:lnTo>
                <a:lnTo>
                  <a:pt x="2917" y="273"/>
                </a:lnTo>
                <a:lnTo>
                  <a:pt x="2917" y="278"/>
                </a:lnTo>
                <a:lnTo>
                  <a:pt x="2918" y="276"/>
                </a:lnTo>
                <a:lnTo>
                  <a:pt x="2918" y="276"/>
                </a:lnTo>
                <a:lnTo>
                  <a:pt x="2919" y="259"/>
                </a:lnTo>
                <a:lnTo>
                  <a:pt x="2920" y="251"/>
                </a:lnTo>
                <a:lnTo>
                  <a:pt x="2921" y="179"/>
                </a:lnTo>
                <a:lnTo>
                  <a:pt x="2921" y="160"/>
                </a:lnTo>
                <a:lnTo>
                  <a:pt x="2922" y="74"/>
                </a:lnTo>
                <a:lnTo>
                  <a:pt x="2922" y="62"/>
                </a:lnTo>
                <a:lnTo>
                  <a:pt x="2924" y="35"/>
                </a:lnTo>
                <a:lnTo>
                  <a:pt x="2924" y="35"/>
                </a:lnTo>
                <a:lnTo>
                  <a:pt x="2925" y="53"/>
                </a:lnTo>
                <a:lnTo>
                  <a:pt x="2925" y="61"/>
                </a:lnTo>
                <a:lnTo>
                  <a:pt x="2926" y="101"/>
                </a:lnTo>
                <a:lnTo>
                  <a:pt x="2927" y="109"/>
                </a:lnTo>
                <a:lnTo>
                  <a:pt x="2928" y="138"/>
                </a:lnTo>
                <a:lnTo>
                  <a:pt x="2928" y="142"/>
                </a:lnTo>
                <a:lnTo>
                  <a:pt x="2929" y="157"/>
                </a:lnTo>
                <a:lnTo>
                  <a:pt x="2930" y="161"/>
                </a:lnTo>
                <a:lnTo>
                  <a:pt x="2930" y="164"/>
                </a:lnTo>
                <a:lnTo>
                  <a:pt x="2931" y="163"/>
                </a:lnTo>
                <a:lnTo>
                  <a:pt x="2931" y="164"/>
                </a:lnTo>
                <a:lnTo>
                  <a:pt x="2931" y="164"/>
                </a:lnTo>
                <a:lnTo>
                  <a:pt x="2931" y="162"/>
                </a:lnTo>
                <a:lnTo>
                  <a:pt x="2932" y="163"/>
                </a:lnTo>
                <a:lnTo>
                  <a:pt x="2932" y="164"/>
                </a:lnTo>
                <a:lnTo>
                  <a:pt x="2934" y="170"/>
                </a:lnTo>
                <a:lnTo>
                  <a:pt x="2934" y="174"/>
                </a:lnTo>
                <a:lnTo>
                  <a:pt x="2935" y="189"/>
                </a:lnTo>
                <a:lnTo>
                  <a:pt x="2935" y="192"/>
                </a:lnTo>
                <a:lnTo>
                  <a:pt x="2936" y="198"/>
                </a:lnTo>
                <a:lnTo>
                  <a:pt x="2937" y="198"/>
                </a:lnTo>
                <a:lnTo>
                  <a:pt x="2938" y="195"/>
                </a:lnTo>
                <a:lnTo>
                  <a:pt x="2938" y="195"/>
                </a:lnTo>
                <a:lnTo>
                  <a:pt x="2939" y="189"/>
                </a:lnTo>
                <a:lnTo>
                  <a:pt x="2940" y="190"/>
                </a:lnTo>
                <a:lnTo>
                  <a:pt x="2940" y="187"/>
                </a:lnTo>
                <a:lnTo>
                  <a:pt x="2941" y="188"/>
                </a:lnTo>
                <a:lnTo>
                  <a:pt x="2941" y="189"/>
                </a:lnTo>
                <a:lnTo>
                  <a:pt x="2942" y="195"/>
                </a:lnTo>
                <a:lnTo>
                  <a:pt x="2943" y="196"/>
                </a:lnTo>
                <a:lnTo>
                  <a:pt x="2944" y="207"/>
                </a:lnTo>
                <a:lnTo>
                  <a:pt x="2944" y="209"/>
                </a:lnTo>
                <a:lnTo>
                  <a:pt x="2945" y="221"/>
                </a:lnTo>
                <a:lnTo>
                  <a:pt x="2945" y="223"/>
                </a:lnTo>
                <a:lnTo>
                  <a:pt x="2946" y="233"/>
                </a:lnTo>
                <a:lnTo>
                  <a:pt x="2947" y="234"/>
                </a:lnTo>
                <a:lnTo>
                  <a:pt x="2948" y="241"/>
                </a:lnTo>
                <a:lnTo>
                  <a:pt x="2948" y="242"/>
                </a:lnTo>
                <a:lnTo>
                  <a:pt x="2949" y="247"/>
                </a:lnTo>
                <a:lnTo>
                  <a:pt x="2950" y="247"/>
                </a:lnTo>
                <a:lnTo>
                  <a:pt x="2951" y="251"/>
                </a:lnTo>
                <a:lnTo>
                  <a:pt x="2951" y="254"/>
                </a:lnTo>
                <a:lnTo>
                  <a:pt x="2951" y="252"/>
                </a:lnTo>
                <a:lnTo>
                  <a:pt x="2952" y="255"/>
                </a:lnTo>
                <a:lnTo>
                  <a:pt x="2952" y="255"/>
                </a:lnTo>
                <a:lnTo>
                  <a:pt x="2953" y="256"/>
                </a:lnTo>
                <a:lnTo>
                  <a:pt x="2953" y="258"/>
                </a:lnTo>
                <a:lnTo>
                  <a:pt x="2954" y="257"/>
                </a:lnTo>
                <a:lnTo>
                  <a:pt x="2954" y="257"/>
                </a:lnTo>
                <a:lnTo>
                  <a:pt x="2955" y="260"/>
                </a:lnTo>
                <a:lnTo>
                  <a:pt x="2955" y="258"/>
                </a:lnTo>
                <a:lnTo>
                  <a:pt x="2956" y="260"/>
                </a:lnTo>
                <a:lnTo>
                  <a:pt x="2957" y="260"/>
                </a:lnTo>
                <a:lnTo>
                  <a:pt x="2957" y="261"/>
                </a:lnTo>
                <a:lnTo>
                  <a:pt x="2957" y="259"/>
                </a:lnTo>
                <a:lnTo>
                  <a:pt x="2957" y="261"/>
                </a:lnTo>
                <a:lnTo>
                  <a:pt x="2958" y="261"/>
                </a:lnTo>
                <a:lnTo>
                  <a:pt x="2958" y="261"/>
                </a:lnTo>
                <a:lnTo>
                  <a:pt x="2959" y="260"/>
                </a:lnTo>
                <a:lnTo>
                  <a:pt x="2959" y="260"/>
                </a:lnTo>
                <a:lnTo>
                  <a:pt x="2960" y="262"/>
                </a:lnTo>
                <a:lnTo>
                  <a:pt x="2960" y="261"/>
                </a:lnTo>
                <a:lnTo>
                  <a:pt x="2961" y="264"/>
                </a:lnTo>
                <a:lnTo>
                  <a:pt x="2961" y="264"/>
                </a:lnTo>
                <a:lnTo>
                  <a:pt x="2962" y="268"/>
                </a:lnTo>
                <a:lnTo>
                  <a:pt x="2963" y="270"/>
                </a:lnTo>
                <a:lnTo>
                  <a:pt x="2963" y="269"/>
                </a:lnTo>
                <a:lnTo>
                  <a:pt x="2964" y="273"/>
                </a:lnTo>
                <a:lnTo>
                  <a:pt x="2964" y="274"/>
                </a:lnTo>
                <a:lnTo>
                  <a:pt x="2965" y="279"/>
                </a:lnTo>
                <a:lnTo>
                  <a:pt x="2965" y="278"/>
                </a:lnTo>
                <a:lnTo>
                  <a:pt x="2965" y="278"/>
                </a:lnTo>
                <a:lnTo>
                  <a:pt x="2967" y="273"/>
                </a:lnTo>
                <a:lnTo>
                  <a:pt x="2967" y="268"/>
                </a:lnTo>
                <a:lnTo>
                  <a:pt x="2968" y="218"/>
                </a:lnTo>
                <a:lnTo>
                  <a:pt x="2968" y="202"/>
                </a:lnTo>
                <a:lnTo>
                  <a:pt x="2969" y="109"/>
                </a:lnTo>
                <a:lnTo>
                  <a:pt x="2970" y="91"/>
                </a:lnTo>
                <a:lnTo>
                  <a:pt x="2971" y="37"/>
                </a:lnTo>
                <a:lnTo>
                  <a:pt x="2971" y="33"/>
                </a:lnTo>
                <a:lnTo>
                  <a:pt x="2972" y="31"/>
                </a:lnTo>
                <a:lnTo>
                  <a:pt x="2972" y="41"/>
                </a:lnTo>
                <a:lnTo>
                  <a:pt x="2973" y="48"/>
                </a:lnTo>
                <a:lnTo>
                  <a:pt x="2974" y="79"/>
                </a:lnTo>
                <a:lnTo>
                  <a:pt x="2974" y="86"/>
                </a:lnTo>
                <a:lnTo>
                  <a:pt x="2975" y="121"/>
                </a:lnTo>
                <a:lnTo>
                  <a:pt x="2976" y="126"/>
                </a:lnTo>
                <a:lnTo>
                  <a:pt x="2977" y="147"/>
                </a:lnTo>
                <a:lnTo>
                  <a:pt x="2977" y="150"/>
                </a:lnTo>
                <a:lnTo>
                  <a:pt x="2978" y="156"/>
                </a:lnTo>
                <a:lnTo>
                  <a:pt x="2978" y="157"/>
                </a:lnTo>
                <a:lnTo>
                  <a:pt x="2979" y="155"/>
                </a:lnTo>
                <a:lnTo>
                  <a:pt x="2980" y="154"/>
                </a:lnTo>
                <a:lnTo>
                  <a:pt x="2981" y="156"/>
                </a:lnTo>
                <a:lnTo>
                  <a:pt x="2981" y="156"/>
                </a:lnTo>
                <a:lnTo>
                  <a:pt x="2981" y="158"/>
                </a:lnTo>
                <a:lnTo>
                  <a:pt x="2982" y="174"/>
                </a:lnTo>
                <a:lnTo>
                  <a:pt x="2983" y="178"/>
                </a:lnTo>
                <a:lnTo>
                  <a:pt x="2984" y="191"/>
                </a:lnTo>
                <a:lnTo>
                  <a:pt x="2984" y="194"/>
                </a:lnTo>
                <a:lnTo>
                  <a:pt x="2985" y="196"/>
                </a:lnTo>
                <a:lnTo>
                  <a:pt x="2986" y="195"/>
                </a:lnTo>
                <a:lnTo>
                  <a:pt x="2987" y="192"/>
                </a:lnTo>
                <a:lnTo>
                  <a:pt x="2987" y="193"/>
                </a:lnTo>
                <a:lnTo>
                  <a:pt x="2988" y="188"/>
                </a:lnTo>
                <a:lnTo>
                  <a:pt x="2988" y="189"/>
                </a:lnTo>
                <a:lnTo>
                  <a:pt x="2989" y="188"/>
                </a:lnTo>
                <a:lnTo>
                  <a:pt x="2990" y="190"/>
                </a:lnTo>
                <a:lnTo>
                  <a:pt x="2990" y="190"/>
                </a:lnTo>
                <a:lnTo>
                  <a:pt x="2991" y="200"/>
                </a:lnTo>
                <a:lnTo>
                  <a:pt x="2991" y="200"/>
                </a:lnTo>
                <a:lnTo>
                  <a:pt x="2992" y="213"/>
                </a:lnTo>
                <a:lnTo>
                  <a:pt x="2993" y="216"/>
                </a:lnTo>
                <a:lnTo>
                  <a:pt x="2994" y="226"/>
                </a:lnTo>
                <a:lnTo>
                  <a:pt x="2994" y="226"/>
                </a:lnTo>
                <a:lnTo>
                  <a:pt x="2995" y="234"/>
                </a:lnTo>
                <a:lnTo>
                  <a:pt x="2996" y="237"/>
                </a:lnTo>
                <a:lnTo>
                  <a:pt x="2997" y="243"/>
                </a:lnTo>
                <a:lnTo>
                  <a:pt x="2997" y="243"/>
                </a:lnTo>
                <a:lnTo>
                  <a:pt x="2998" y="247"/>
                </a:lnTo>
                <a:lnTo>
                  <a:pt x="2998" y="248"/>
                </a:lnTo>
                <a:lnTo>
                  <a:pt x="3000" y="252"/>
                </a:lnTo>
                <a:lnTo>
                  <a:pt x="3000" y="253"/>
                </a:lnTo>
                <a:lnTo>
                  <a:pt x="3001" y="256"/>
                </a:lnTo>
                <a:lnTo>
                  <a:pt x="3001" y="257"/>
                </a:lnTo>
                <a:lnTo>
                  <a:pt x="3001" y="256"/>
                </a:lnTo>
                <a:lnTo>
                  <a:pt x="3002" y="259"/>
                </a:lnTo>
                <a:lnTo>
                  <a:pt x="3003" y="259"/>
                </a:lnTo>
                <a:lnTo>
                  <a:pt x="3003" y="258"/>
                </a:lnTo>
                <a:lnTo>
                  <a:pt x="3004" y="261"/>
                </a:lnTo>
                <a:lnTo>
                  <a:pt x="3004" y="259"/>
                </a:lnTo>
                <a:lnTo>
                  <a:pt x="3005" y="261"/>
                </a:lnTo>
                <a:lnTo>
                  <a:pt x="3005" y="259"/>
                </a:lnTo>
                <a:lnTo>
                  <a:pt x="3006" y="260"/>
                </a:lnTo>
                <a:lnTo>
                  <a:pt x="3006" y="263"/>
                </a:lnTo>
                <a:lnTo>
                  <a:pt x="3007" y="262"/>
                </a:lnTo>
                <a:lnTo>
                  <a:pt x="3007" y="262"/>
                </a:lnTo>
                <a:lnTo>
                  <a:pt x="3008" y="263"/>
                </a:lnTo>
                <a:lnTo>
                  <a:pt x="3008" y="263"/>
                </a:lnTo>
                <a:lnTo>
                  <a:pt x="3009" y="263"/>
                </a:lnTo>
                <a:lnTo>
                  <a:pt x="3010" y="266"/>
                </a:lnTo>
                <a:lnTo>
                  <a:pt x="3010" y="265"/>
                </a:lnTo>
                <a:lnTo>
                  <a:pt x="3011" y="269"/>
                </a:lnTo>
                <a:lnTo>
                  <a:pt x="3011" y="268"/>
                </a:lnTo>
                <a:lnTo>
                  <a:pt x="3011" y="271"/>
                </a:lnTo>
                <a:lnTo>
                  <a:pt x="3012" y="275"/>
                </a:lnTo>
                <a:lnTo>
                  <a:pt x="3013" y="277"/>
                </a:lnTo>
                <a:lnTo>
                  <a:pt x="3014" y="280"/>
                </a:lnTo>
                <a:lnTo>
                  <a:pt x="3014" y="280"/>
                </a:lnTo>
                <a:lnTo>
                  <a:pt x="3015" y="280"/>
                </a:lnTo>
                <a:lnTo>
                  <a:pt x="3015" y="277"/>
                </a:lnTo>
                <a:lnTo>
                  <a:pt x="3016" y="273"/>
                </a:lnTo>
                <a:lnTo>
                  <a:pt x="3017" y="230"/>
                </a:lnTo>
                <a:lnTo>
                  <a:pt x="3017" y="214"/>
                </a:lnTo>
                <a:lnTo>
                  <a:pt x="3018" y="123"/>
                </a:lnTo>
                <a:lnTo>
                  <a:pt x="3019" y="107"/>
                </a:lnTo>
                <a:lnTo>
                  <a:pt x="3020" y="43"/>
                </a:lnTo>
                <a:lnTo>
                  <a:pt x="3020" y="37"/>
                </a:lnTo>
                <a:lnTo>
                  <a:pt x="3020" y="33"/>
                </a:lnTo>
                <a:lnTo>
                  <a:pt x="3021" y="38"/>
                </a:lnTo>
                <a:lnTo>
                  <a:pt x="3021" y="40"/>
                </a:lnTo>
                <a:lnTo>
                  <a:pt x="3022" y="75"/>
                </a:lnTo>
                <a:lnTo>
                  <a:pt x="3023" y="83"/>
                </a:lnTo>
                <a:lnTo>
                  <a:pt x="3024" y="119"/>
                </a:lnTo>
                <a:lnTo>
                  <a:pt x="3024" y="126"/>
                </a:lnTo>
                <a:lnTo>
                  <a:pt x="3025" y="149"/>
                </a:lnTo>
                <a:lnTo>
                  <a:pt x="3026" y="151"/>
                </a:lnTo>
                <a:lnTo>
                  <a:pt x="3027" y="159"/>
                </a:lnTo>
                <a:lnTo>
                  <a:pt x="3027" y="161"/>
                </a:lnTo>
                <a:lnTo>
                  <a:pt x="3028" y="160"/>
                </a:lnTo>
                <a:lnTo>
                  <a:pt x="3028" y="161"/>
                </a:lnTo>
                <a:lnTo>
                  <a:pt x="3028" y="161"/>
                </a:lnTo>
                <a:lnTo>
                  <a:pt x="3029" y="160"/>
                </a:lnTo>
                <a:lnTo>
                  <a:pt x="3029" y="159"/>
                </a:lnTo>
                <a:lnTo>
                  <a:pt x="3030" y="161"/>
                </a:lnTo>
                <a:lnTo>
                  <a:pt x="3030" y="161"/>
                </a:lnTo>
                <a:lnTo>
                  <a:pt x="3031" y="174"/>
                </a:lnTo>
                <a:lnTo>
                  <a:pt x="3031" y="177"/>
                </a:lnTo>
                <a:lnTo>
                  <a:pt x="3033" y="191"/>
                </a:lnTo>
                <a:lnTo>
                  <a:pt x="3033" y="193"/>
                </a:lnTo>
                <a:lnTo>
                  <a:pt x="3034" y="199"/>
                </a:lnTo>
                <a:lnTo>
                  <a:pt x="3034" y="199"/>
                </a:lnTo>
                <a:lnTo>
                  <a:pt x="3035" y="196"/>
                </a:lnTo>
                <a:lnTo>
                  <a:pt x="3036" y="196"/>
                </a:lnTo>
                <a:lnTo>
                  <a:pt x="3037" y="193"/>
                </a:lnTo>
                <a:lnTo>
                  <a:pt x="3037" y="192"/>
                </a:lnTo>
                <a:lnTo>
                  <a:pt x="3038" y="191"/>
                </a:lnTo>
                <a:lnTo>
                  <a:pt x="3038" y="193"/>
                </a:lnTo>
                <a:lnTo>
                  <a:pt x="3039" y="194"/>
                </a:lnTo>
                <a:lnTo>
                  <a:pt x="3040" y="201"/>
                </a:lnTo>
                <a:lnTo>
                  <a:pt x="3040" y="203"/>
                </a:lnTo>
                <a:lnTo>
                  <a:pt x="3041" y="216"/>
                </a:lnTo>
                <a:lnTo>
                  <a:pt x="3041" y="217"/>
                </a:lnTo>
                <a:lnTo>
                  <a:pt x="3043" y="226"/>
                </a:lnTo>
                <a:lnTo>
                  <a:pt x="3043" y="227"/>
                </a:lnTo>
                <a:lnTo>
                  <a:pt x="3044" y="237"/>
                </a:lnTo>
                <a:lnTo>
                  <a:pt x="3044" y="238"/>
                </a:lnTo>
                <a:lnTo>
                  <a:pt x="3045" y="244"/>
                </a:lnTo>
                <a:lnTo>
                  <a:pt x="3046" y="245"/>
                </a:lnTo>
                <a:lnTo>
                  <a:pt x="3047" y="250"/>
                </a:lnTo>
                <a:lnTo>
                  <a:pt x="3047" y="250"/>
                </a:lnTo>
                <a:lnTo>
                  <a:pt x="3048" y="255"/>
                </a:lnTo>
                <a:lnTo>
                  <a:pt x="3049" y="255"/>
                </a:lnTo>
                <a:lnTo>
                  <a:pt x="3049" y="258"/>
                </a:lnTo>
                <a:lnTo>
                  <a:pt x="3050" y="258"/>
                </a:lnTo>
                <a:lnTo>
                  <a:pt x="3050" y="257"/>
                </a:lnTo>
                <a:lnTo>
                  <a:pt x="3051" y="261"/>
                </a:lnTo>
                <a:lnTo>
                  <a:pt x="3051" y="260"/>
                </a:lnTo>
                <a:lnTo>
                  <a:pt x="3052" y="260"/>
                </a:lnTo>
                <a:lnTo>
                  <a:pt x="3053" y="262"/>
                </a:lnTo>
                <a:lnTo>
                  <a:pt x="3053" y="262"/>
                </a:lnTo>
                <a:lnTo>
                  <a:pt x="3054" y="263"/>
                </a:lnTo>
                <a:lnTo>
                  <a:pt x="3054" y="262"/>
                </a:lnTo>
                <a:lnTo>
                  <a:pt x="3054" y="263"/>
                </a:lnTo>
                <a:lnTo>
                  <a:pt x="3055" y="265"/>
                </a:lnTo>
                <a:lnTo>
                  <a:pt x="3056" y="265"/>
                </a:lnTo>
                <a:lnTo>
                  <a:pt x="3056" y="264"/>
                </a:lnTo>
                <a:lnTo>
                  <a:pt x="3057" y="265"/>
                </a:lnTo>
                <a:lnTo>
                  <a:pt x="3057" y="265"/>
                </a:lnTo>
                <a:lnTo>
                  <a:pt x="3057" y="265"/>
                </a:lnTo>
                <a:lnTo>
                  <a:pt x="3058" y="269"/>
                </a:lnTo>
                <a:lnTo>
                  <a:pt x="3059" y="268"/>
                </a:lnTo>
                <a:lnTo>
                  <a:pt x="3060" y="273"/>
                </a:lnTo>
                <a:lnTo>
                  <a:pt x="3060" y="272"/>
                </a:lnTo>
                <a:lnTo>
                  <a:pt x="3061" y="276"/>
                </a:lnTo>
                <a:lnTo>
                  <a:pt x="3062" y="277"/>
                </a:lnTo>
                <a:lnTo>
                  <a:pt x="3063" y="281"/>
                </a:lnTo>
                <a:lnTo>
                  <a:pt x="3063" y="281"/>
                </a:lnTo>
                <a:lnTo>
                  <a:pt x="3064" y="285"/>
                </a:lnTo>
                <a:lnTo>
                  <a:pt x="3064" y="285"/>
                </a:lnTo>
                <a:lnTo>
                  <a:pt x="3064" y="285"/>
                </a:lnTo>
                <a:lnTo>
                  <a:pt x="3066" y="276"/>
                </a:lnTo>
                <a:lnTo>
                  <a:pt x="3066" y="270"/>
                </a:lnTo>
                <a:lnTo>
                  <a:pt x="3067" y="212"/>
                </a:lnTo>
                <a:lnTo>
                  <a:pt x="3067" y="194"/>
                </a:lnTo>
                <a:lnTo>
                  <a:pt x="3068" y="104"/>
                </a:lnTo>
                <a:lnTo>
                  <a:pt x="3069" y="88"/>
                </a:lnTo>
                <a:lnTo>
                  <a:pt x="3070" y="48"/>
                </a:lnTo>
                <a:lnTo>
                  <a:pt x="3070" y="43"/>
                </a:lnTo>
                <a:lnTo>
                  <a:pt x="3070" y="40"/>
                </a:lnTo>
                <a:lnTo>
                  <a:pt x="3071" y="51"/>
                </a:lnTo>
                <a:lnTo>
                  <a:pt x="3072" y="56"/>
                </a:lnTo>
                <a:lnTo>
                  <a:pt x="3073" y="95"/>
                </a:lnTo>
                <a:lnTo>
                  <a:pt x="3073" y="102"/>
                </a:lnTo>
                <a:lnTo>
                  <a:pt x="3074" y="138"/>
                </a:lnTo>
                <a:lnTo>
                  <a:pt x="3074" y="142"/>
                </a:lnTo>
                <a:lnTo>
                  <a:pt x="3076" y="161"/>
                </a:lnTo>
                <a:lnTo>
                  <a:pt x="3076" y="165"/>
                </a:lnTo>
                <a:lnTo>
                  <a:pt x="3077" y="172"/>
                </a:lnTo>
                <a:lnTo>
                  <a:pt x="3077" y="172"/>
                </a:lnTo>
                <a:lnTo>
                  <a:pt x="3078" y="173"/>
                </a:lnTo>
                <a:lnTo>
                  <a:pt x="3078" y="171"/>
                </a:lnTo>
                <a:lnTo>
                  <a:pt x="3079" y="171"/>
                </a:lnTo>
                <a:lnTo>
                  <a:pt x="3079" y="170"/>
                </a:lnTo>
                <a:lnTo>
                  <a:pt x="3080" y="175"/>
                </a:lnTo>
                <a:lnTo>
                  <a:pt x="3080" y="177"/>
                </a:lnTo>
                <a:lnTo>
                  <a:pt x="3081" y="188"/>
                </a:lnTo>
                <a:lnTo>
                  <a:pt x="3082" y="192"/>
                </a:lnTo>
                <a:lnTo>
                  <a:pt x="3083" y="203"/>
                </a:lnTo>
                <a:lnTo>
                  <a:pt x="3083" y="205"/>
                </a:lnTo>
                <a:lnTo>
                  <a:pt x="3083" y="207"/>
                </a:lnTo>
                <a:lnTo>
                  <a:pt x="3084" y="205"/>
                </a:lnTo>
                <a:lnTo>
                  <a:pt x="3085" y="205"/>
                </a:lnTo>
                <a:lnTo>
                  <a:pt x="3086" y="203"/>
                </a:lnTo>
                <a:lnTo>
                  <a:pt x="3086" y="201"/>
                </a:lnTo>
                <a:lnTo>
                  <a:pt x="3087" y="198"/>
                </a:lnTo>
                <a:lnTo>
                  <a:pt x="3087" y="198"/>
                </a:lnTo>
                <a:lnTo>
                  <a:pt x="3087" y="199"/>
                </a:lnTo>
                <a:lnTo>
                  <a:pt x="3088" y="197"/>
                </a:lnTo>
                <a:lnTo>
                  <a:pt x="3088" y="201"/>
                </a:lnTo>
                <a:lnTo>
                  <a:pt x="3089" y="202"/>
                </a:lnTo>
                <a:lnTo>
                  <a:pt x="3090" y="213"/>
                </a:lnTo>
                <a:lnTo>
                  <a:pt x="3090" y="216"/>
                </a:lnTo>
                <a:lnTo>
                  <a:pt x="3091" y="227"/>
                </a:lnTo>
                <a:lnTo>
                  <a:pt x="3092" y="228"/>
                </a:lnTo>
                <a:lnTo>
                  <a:pt x="3093" y="236"/>
                </a:lnTo>
                <a:lnTo>
                  <a:pt x="3093" y="237"/>
                </a:lnTo>
                <a:lnTo>
                  <a:pt x="3094" y="244"/>
                </a:lnTo>
                <a:lnTo>
                  <a:pt x="3095" y="247"/>
                </a:lnTo>
                <a:lnTo>
                  <a:pt x="3096" y="253"/>
                </a:lnTo>
                <a:lnTo>
                  <a:pt x="3096" y="254"/>
                </a:lnTo>
                <a:lnTo>
                  <a:pt x="3097" y="259"/>
                </a:lnTo>
                <a:lnTo>
                  <a:pt x="3097" y="260"/>
                </a:lnTo>
                <a:lnTo>
                  <a:pt x="3097" y="258"/>
                </a:lnTo>
                <a:lnTo>
                  <a:pt x="3098" y="262"/>
                </a:lnTo>
                <a:lnTo>
                  <a:pt x="3098" y="261"/>
                </a:lnTo>
                <a:lnTo>
                  <a:pt x="3099" y="262"/>
                </a:lnTo>
                <a:lnTo>
                  <a:pt x="3100" y="265"/>
                </a:lnTo>
                <a:lnTo>
                  <a:pt x="3100" y="265"/>
                </a:lnTo>
                <a:lnTo>
                  <a:pt x="3101" y="264"/>
                </a:lnTo>
                <a:lnTo>
                  <a:pt x="3101" y="267"/>
                </a:lnTo>
                <a:lnTo>
                  <a:pt x="3101" y="265"/>
                </a:lnTo>
                <a:lnTo>
                  <a:pt x="3102" y="265"/>
                </a:lnTo>
                <a:lnTo>
                  <a:pt x="3103" y="268"/>
                </a:lnTo>
                <a:lnTo>
                  <a:pt x="3103" y="268"/>
                </a:lnTo>
                <a:lnTo>
                  <a:pt x="3103" y="269"/>
                </a:lnTo>
                <a:lnTo>
                  <a:pt x="3104" y="269"/>
                </a:lnTo>
                <a:lnTo>
                  <a:pt x="3104" y="268"/>
                </a:lnTo>
                <a:lnTo>
                  <a:pt x="3104" y="269"/>
                </a:lnTo>
                <a:lnTo>
                  <a:pt x="3105" y="270"/>
                </a:lnTo>
                <a:lnTo>
                  <a:pt x="3105" y="269"/>
                </a:lnTo>
                <a:lnTo>
                  <a:pt x="3106" y="270"/>
                </a:lnTo>
                <a:lnTo>
                  <a:pt x="3106" y="270"/>
                </a:lnTo>
                <a:lnTo>
                  <a:pt x="3107" y="273"/>
                </a:lnTo>
                <a:lnTo>
                  <a:pt x="3107" y="273"/>
                </a:lnTo>
                <a:lnTo>
                  <a:pt x="3108" y="276"/>
                </a:lnTo>
                <a:lnTo>
                  <a:pt x="3109" y="275"/>
                </a:lnTo>
                <a:lnTo>
                  <a:pt x="3109" y="277"/>
                </a:lnTo>
                <a:lnTo>
                  <a:pt x="3109" y="276"/>
                </a:lnTo>
                <a:lnTo>
                  <a:pt x="3110" y="278"/>
                </a:lnTo>
                <a:lnTo>
                  <a:pt x="3110" y="278"/>
                </a:lnTo>
                <a:lnTo>
                  <a:pt x="3111" y="282"/>
                </a:lnTo>
                <a:lnTo>
                  <a:pt x="3112" y="283"/>
                </a:lnTo>
                <a:lnTo>
                  <a:pt x="3113" y="287"/>
                </a:lnTo>
                <a:lnTo>
                  <a:pt x="3113" y="287"/>
                </a:lnTo>
                <a:lnTo>
                  <a:pt x="3114" y="292"/>
                </a:lnTo>
                <a:lnTo>
                  <a:pt x="3115" y="293"/>
                </a:lnTo>
                <a:lnTo>
                  <a:pt x="3116" y="294"/>
                </a:lnTo>
                <a:lnTo>
                  <a:pt x="3116" y="292"/>
                </a:lnTo>
                <a:lnTo>
                  <a:pt x="3116" y="291"/>
                </a:lnTo>
                <a:lnTo>
                  <a:pt x="3117" y="270"/>
                </a:lnTo>
                <a:lnTo>
                  <a:pt x="3118" y="262"/>
                </a:lnTo>
                <a:lnTo>
                  <a:pt x="3119" y="186"/>
                </a:lnTo>
                <a:lnTo>
                  <a:pt x="3119" y="168"/>
                </a:lnTo>
                <a:lnTo>
                  <a:pt x="3120" y="87"/>
                </a:lnTo>
                <a:lnTo>
                  <a:pt x="3120" y="76"/>
                </a:lnTo>
                <a:lnTo>
                  <a:pt x="3121" y="55"/>
                </a:lnTo>
                <a:lnTo>
                  <a:pt x="3121" y="55"/>
                </a:lnTo>
                <a:lnTo>
                  <a:pt x="3122" y="57"/>
                </a:lnTo>
                <a:lnTo>
                  <a:pt x="3123" y="87"/>
                </a:lnTo>
                <a:lnTo>
                  <a:pt x="3123" y="95"/>
                </a:lnTo>
                <a:lnTo>
                  <a:pt x="3124" y="132"/>
                </a:lnTo>
                <a:lnTo>
                  <a:pt x="3125" y="141"/>
                </a:lnTo>
                <a:lnTo>
                  <a:pt x="3126" y="169"/>
                </a:lnTo>
                <a:lnTo>
                  <a:pt x="3126" y="172"/>
                </a:lnTo>
                <a:lnTo>
                  <a:pt x="3127" y="187"/>
                </a:lnTo>
                <a:lnTo>
                  <a:pt x="3128" y="189"/>
                </a:lnTo>
                <a:lnTo>
                  <a:pt x="3128" y="191"/>
                </a:lnTo>
                <a:lnTo>
                  <a:pt x="3129" y="191"/>
                </a:lnTo>
                <a:lnTo>
                  <a:pt x="3129" y="190"/>
                </a:lnTo>
                <a:lnTo>
                  <a:pt x="3130" y="192"/>
                </a:lnTo>
                <a:lnTo>
                  <a:pt x="3130" y="190"/>
                </a:lnTo>
                <a:lnTo>
                  <a:pt x="3130" y="192"/>
                </a:lnTo>
                <a:lnTo>
                  <a:pt x="3131" y="198"/>
                </a:lnTo>
                <a:lnTo>
                  <a:pt x="3132" y="200"/>
                </a:lnTo>
                <a:lnTo>
                  <a:pt x="3133" y="212"/>
                </a:lnTo>
                <a:lnTo>
                  <a:pt x="3133" y="213"/>
                </a:lnTo>
                <a:lnTo>
                  <a:pt x="3134" y="217"/>
                </a:lnTo>
                <a:lnTo>
                  <a:pt x="3134" y="215"/>
                </a:lnTo>
                <a:lnTo>
                  <a:pt x="3135" y="214"/>
                </a:lnTo>
                <a:lnTo>
                  <a:pt x="3135" y="214"/>
                </a:lnTo>
                <a:lnTo>
                  <a:pt x="3136" y="210"/>
                </a:lnTo>
                <a:lnTo>
                  <a:pt x="3136" y="209"/>
                </a:lnTo>
                <a:lnTo>
                  <a:pt x="3137" y="203"/>
                </a:lnTo>
                <a:lnTo>
                  <a:pt x="3138" y="203"/>
                </a:lnTo>
                <a:lnTo>
                  <a:pt x="3138" y="203"/>
                </a:lnTo>
                <a:lnTo>
                  <a:pt x="3138" y="200"/>
                </a:lnTo>
                <a:lnTo>
                  <a:pt x="3139" y="202"/>
                </a:lnTo>
                <a:lnTo>
                  <a:pt x="3139" y="202"/>
                </a:lnTo>
                <a:lnTo>
                  <a:pt x="3140" y="210"/>
                </a:lnTo>
                <a:lnTo>
                  <a:pt x="3140" y="211"/>
                </a:lnTo>
                <a:lnTo>
                  <a:pt x="3142" y="221"/>
                </a:lnTo>
                <a:lnTo>
                  <a:pt x="3142" y="224"/>
                </a:lnTo>
                <a:lnTo>
                  <a:pt x="3143" y="235"/>
                </a:lnTo>
                <a:lnTo>
                  <a:pt x="3143" y="237"/>
                </a:lnTo>
                <a:lnTo>
                  <a:pt x="3144" y="246"/>
                </a:lnTo>
                <a:lnTo>
                  <a:pt x="3145" y="248"/>
                </a:lnTo>
                <a:lnTo>
                  <a:pt x="3146" y="254"/>
                </a:lnTo>
                <a:lnTo>
                  <a:pt x="3146" y="256"/>
                </a:lnTo>
                <a:lnTo>
                  <a:pt x="3147" y="260"/>
                </a:lnTo>
                <a:lnTo>
                  <a:pt x="3148" y="262"/>
                </a:lnTo>
                <a:lnTo>
                  <a:pt x="3149" y="265"/>
                </a:lnTo>
                <a:lnTo>
                  <a:pt x="3149" y="266"/>
                </a:lnTo>
                <a:lnTo>
                  <a:pt x="3150" y="268"/>
                </a:lnTo>
                <a:lnTo>
                  <a:pt x="3150" y="268"/>
                </a:lnTo>
                <a:lnTo>
                  <a:pt x="3150" y="269"/>
                </a:lnTo>
                <a:lnTo>
                  <a:pt x="3151" y="269"/>
                </a:lnTo>
                <a:lnTo>
                  <a:pt x="3152" y="271"/>
                </a:lnTo>
                <a:lnTo>
                  <a:pt x="3152" y="271"/>
                </a:lnTo>
                <a:lnTo>
                  <a:pt x="3152" y="270"/>
                </a:lnTo>
                <a:lnTo>
                  <a:pt x="3153" y="272"/>
                </a:lnTo>
                <a:lnTo>
                  <a:pt x="3153" y="271"/>
                </a:lnTo>
                <a:lnTo>
                  <a:pt x="3154" y="273"/>
                </a:lnTo>
                <a:lnTo>
                  <a:pt x="3154" y="273"/>
                </a:lnTo>
                <a:lnTo>
                  <a:pt x="3155" y="272"/>
                </a:lnTo>
                <a:lnTo>
                  <a:pt x="3155" y="272"/>
                </a:lnTo>
                <a:lnTo>
                  <a:pt x="3156" y="274"/>
                </a:lnTo>
                <a:lnTo>
                  <a:pt x="3156" y="273"/>
                </a:lnTo>
                <a:lnTo>
                  <a:pt x="3156" y="272"/>
                </a:lnTo>
                <a:lnTo>
                  <a:pt x="3156" y="272"/>
                </a:lnTo>
                <a:lnTo>
                  <a:pt x="3157" y="274"/>
                </a:lnTo>
                <a:lnTo>
                  <a:pt x="3158" y="275"/>
                </a:lnTo>
                <a:lnTo>
                  <a:pt x="3158" y="275"/>
                </a:lnTo>
                <a:lnTo>
                  <a:pt x="3158" y="277"/>
                </a:lnTo>
                <a:lnTo>
                  <a:pt x="3159" y="276"/>
                </a:lnTo>
                <a:lnTo>
                  <a:pt x="3159" y="276"/>
                </a:lnTo>
                <a:lnTo>
                  <a:pt x="3160" y="279"/>
                </a:lnTo>
                <a:lnTo>
                  <a:pt x="3161" y="280"/>
                </a:lnTo>
                <a:lnTo>
                  <a:pt x="3161" y="278"/>
                </a:lnTo>
                <a:lnTo>
                  <a:pt x="3162" y="284"/>
                </a:lnTo>
                <a:lnTo>
                  <a:pt x="3162" y="284"/>
                </a:lnTo>
                <a:lnTo>
                  <a:pt x="3163" y="289"/>
                </a:lnTo>
                <a:lnTo>
                  <a:pt x="3163" y="289"/>
                </a:lnTo>
                <a:lnTo>
                  <a:pt x="3164" y="293"/>
                </a:lnTo>
                <a:lnTo>
                  <a:pt x="3164" y="294"/>
                </a:lnTo>
                <a:lnTo>
                  <a:pt x="3165" y="294"/>
                </a:lnTo>
                <a:lnTo>
                  <a:pt x="3166" y="289"/>
                </a:lnTo>
                <a:lnTo>
                  <a:pt x="3166" y="285"/>
                </a:lnTo>
                <a:lnTo>
                  <a:pt x="3167" y="242"/>
                </a:lnTo>
                <a:lnTo>
                  <a:pt x="3168" y="225"/>
                </a:lnTo>
                <a:lnTo>
                  <a:pt x="3169" y="138"/>
                </a:lnTo>
                <a:lnTo>
                  <a:pt x="3169" y="122"/>
                </a:lnTo>
                <a:lnTo>
                  <a:pt x="3170" y="63"/>
                </a:lnTo>
                <a:lnTo>
                  <a:pt x="3171" y="59"/>
                </a:lnTo>
                <a:lnTo>
                  <a:pt x="3171" y="55"/>
                </a:lnTo>
                <a:lnTo>
                  <a:pt x="3172" y="63"/>
                </a:lnTo>
                <a:lnTo>
                  <a:pt x="3172" y="69"/>
                </a:lnTo>
                <a:lnTo>
                  <a:pt x="3173" y="108"/>
                </a:lnTo>
                <a:lnTo>
                  <a:pt x="3173" y="115"/>
                </a:lnTo>
                <a:lnTo>
                  <a:pt x="3175" y="151"/>
                </a:lnTo>
                <a:lnTo>
                  <a:pt x="3175" y="157"/>
                </a:lnTo>
                <a:lnTo>
                  <a:pt x="3176" y="177"/>
                </a:lnTo>
                <a:lnTo>
                  <a:pt x="3176" y="180"/>
                </a:lnTo>
                <a:lnTo>
                  <a:pt x="3177" y="187"/>
                </a:lnTo>
                <a:lnTo>
                  <a:pt x="3178" y="187"/>
                </a:lnTo>
                <a:lnTo>
                  <a:pt x="3178" y="190"/>
                </a:lnTo>
                <a:lnTo>
                  <a:pt x="3179" y="189"/>
                </a:lnTo>
                <a:lnTo>
                  <a:pt x="3179" y="188"/>
                </a:lnTo>
                <a:lnTo>
                  <a:pt x="3180" y="190"/>
                </a:lnTo>
                <a:lnTo>
                  <a:pt x="3181" y="192"/>
                </a:lnTo>
                <a:lnTo>
                  <a:pt x="3182" y="203"/>
                </a:lnTo>
                <a:lnTo>
                  <a:pt x="3182" y="206"/>
                </a:lnTo>
                <a:lnTo>
                  <a:pt x="3183" y="215"/>
                </a:lnTo>
                <a:lnTo>
                  <a:pt x="3183" y="215"/>
                </a:lnTo>
                <a:lnTo>
                  <a:pt x="3183" y="216"/>
                </a:lnTo>
                <a:lnTo>
                  <a:pt x="3185" y="217"/>
                </a:lnTo>
                <a:lnTo>
                  <a:pt x="3185" y="216"/>
                </a:lnTo>
                <a:lnTo>
                  <a:pt x="3185" y="216"/>
                </a:lnTo>
                <a:lnTo>
                  <a:pt x="3186" y="211"/>
                </a:lnTo>
                <a:lnTo>
                  <a:pt x="3186" y="211"/>
                </a:lnTo>
                <a:lnTo>
                  <a:pt x="3186" y="211"/>
                </a:lnTo>
                <a:lnTo>
                  <a:pt x="3187" y="207"/>
                </a:lnTo>
                <a:lnTo>
                  <a:pt x="3187" y="208"/>
                </a:lnTo>
                <a:lnTo>
                  <a:pt x="3188" y="207"/>
                </a:lnTo>
                <a:lnTo>
                  <a:pt x="3188" y="206"/>
                </a:lnTo>
                <a:lnTo>
                  <a:pt x="3189" y="210"/>
                </a:lnTo>
                <a:lnTo>
                  <a:pt x="3189" y="209"/>
                </a:lnTo>
                <a:lnTo>
                  <a:pt x="3190" y="216"/>
                </a:lnTo>
                <a:lnTo>
                  <a:pt x="3190" y="216"/>
                </a:lnTo>
                <a:lnTo>
                  <a:pt x="3191" y="219"/>
                </a:lnTo>
                <a:lnTo>
                  <a:pt x="3192" y="232"/>
                </a:lnTo>
                <a:lnTo>
                  <a:pt x="3192" y="233"/>
                </a:lnTo>
                <a:lnTo>
                  <a:pt x="3193" y="243"/>
                </a:lnTo>
                <a:lnTo>
                  <a:pt x="3194" y="245"/>
                </a:lnTo>
                <a:lnTo>
                  <a:pt x="3195" y="254"/>
                </a:lnTo>
                <a:lnTo>
                  <a:pt x="3195" y="254"/>
                </a:lnTo>
                <a:lnTo>
                  <a:pt x="3196" y="262"/>
                </a:lnTo>
                <a:lnTo>
                  <a:pt x="3196" y="262"/>
                </a:lnTo>
                <a:lnTo>
                  <a:pt x="3197" y="261"/>
                </a:lnTo>
                <a:lnTo>
                  <a:pt x="3197" y="266"/>
                </a:lnTo>
                <a:lnTo>
                  <a:pt x="3198" y="265"/>
                </a:lnTo>
                <a:lnTo>
                  <a:pt x="3199" y="270"/>
                </a:lnTo>
                <a:lnTo>
                  <a:pt x="3199" y="269"/>
                </a:lnTo>
                <a:lnTo>
                  <a:pt x="3200" y="268"/>
                </a:lnTo>
                <a:lnTo>
                  <a:pt x="3200" y="270"/>
                </a:lnTo>
                <a:lnTo>
                  <a:pt x="3200" y="270"/>
                </a:lnTo>
                <a:lnTo>
                  <a:pt x="3200" y="271"/>
                </a:lnTo>
                <a:lnTo>
                  <a:pt x="3201" y="271"/>
                </a:lnTo>
                <a:lnTo>
                  <a:pt x="3202" y="274"/>
                </a:lnTo>
                <a:lnTo>
                  <a:pt x="3202" y="275"/>
                </a:lnTo>
                <a:lnTo>
                  <a:pt x="3202" y="272"/>
                </a:lnTo>
                <a:lnTo>
                  <a:pt x="3203" y="275"/>
                </a:lnTo>
                <a:lnTo>
                  <a:pt x="3204" y="273"/>
                </a:lnTo>
                <a:lnTo>
                  <a:pt x="3205" y="275"/>
                </a:lnTo>
                <a:lnTo>
                  <a:pt x="3205" y="274"/>
                </a:lnTo>
                <a:lnTo>
                  <a:pt x="3206" y="277"/>
                </a:lnTo>
                <a:lnTo>
                  <a:pt x="3206" y="276"/>
                </a:lnTo>
                <a:lnTo>
                  <a:pt x="3206" y="277"/>
                </a:lnTo>
                <a:lnTo>
                  <a:pt x="3206" y="276"/>
                </a:lnTo>
                <a:lnTo>
                  <a:pt x="3207" y="277"/>
                </a:lnTo>
                <a:lnTo>
                  <a:pt x="3207" y="277"/>
                </a:lnTo>
                <a:lnTo>
                  <a:pt x="3208" y="278"/>
                </a:lnTo>
                <a:lnTo>
                  <a:pt x="3208" y="277"/>
                </a:lnTo>
                <a:lnTo>
                  <a:pt x="3208" y="280"/>
                </a:lnTo>
                <a:lnTo>
                  <a:pt x="3209" y="279"/>
                </a:lnTo>
                <a:lnTo>
                  <a:pt x="3209" y="281"/>
                </a:lnTo>
                <a:lnTo>
                  <a:pt x="3210" y="283"/>
                </a:lnTo>
                <a:lnTo>
                  <a:pt x="3211" y="283"/>
                </a:lnTo>
                <a:lnTo>
                  <a:pt x="3212" y="288"/>
                </a:lnTo>
                <a:lnTo>
                  <a:pt x="3212" y="288"/>
                </a:lnTo>
                <a:lnTo>
                  <a:pt x="3213" y="288"/>
                </a:lnTo>
                <a:lnTo>
                  <a:pt x="3213" y="291"/>
                </a:lnTo>
                <a:lnTo>
                  <a:pt x="3214" y="292"/>
                </a:lnTo>
                <a:lnTo>
                  <a:pt x="3215" y="297"/>
                </a:lnTo>
                <a:lnTo>
                  <a:pt x="3215" y="296"/>
                </a:lnTo>
                <a:lnTo>
                  <a:pt x="3216" y="289"/>
                </a:lnTo>
                <a:lnTo>
                  <a:pt x="3216" y="284"/>
                </a:lnTo>
                <a:lnTo>
                  <a:pt x="3218" y="233"/>
                </a:lnTo>
                <a:lnTo>
                  <a:pt x="3218" y="216"/>
                </a:lnTo>
                <a:lnTo>
                  <a:pt x="3219" y="128"/>
                </a:lnTo>
                <a:lnTo>
                  <a:pt x="3219" y="113"/>
                </a:lnTo>
                <a:lnTo>
                  <a:pt x="3220" y="61"/>
                </a:lnTo>
                <a:lnTo>
                  <a:pt x="3221" y="57"/>
                </a:lnTo>
                <a:lnTo>
                  <a:pt x="3221" y="54"/>
                </a:lnTo>
                <a:lnTo>
                  <a:pt x="3222" y="66"/>
                </a:lnTo>
                <a:lnTo>
                  <a:pt x="3222" y="71"/>
                </a:lnTo>
                <a:lnTo>
                  <a:pt x="3223" y="110"/>
                </a:lnTo>
                <a:lnTo>
                  <a:pt x="3224" y="115"/>
                </a:lnTo>
                <a:lnTo>
                  <a:pt x="3225" y="143"/>
                </a:lnTo>
                <a:lnTo>
                  <a:pt x="3225" y="149"/>
                </a:lnTo>
                <a:lnTo>
                  <a:pt x="3226" y="168"/>
                </a:lnTo>
                <a:lnTo>
                  <a:pt x="3227" y="171"/>
                </a:lnTo>
                <a:lnTo>
                  <a:pt x="3227" y="179"/>
                </a:lnTo>
                <a:lnTo>
                  <a:pt x="3228" y="179"/>
                </a:lnTo>
                <a:lnTo>
                  <a:pt x="3228" y="180"/>
                </a:lnTo>
                <a:lnTo>
                  <a:pt x="3229" y="181"/>
                </a:lnTo>
                <a:lnTo>
                  <a:pt x="3229" y="179"/>
                </a:lnTo>
                <a:lnTo>
                  <a:pt x="3229" y="179"/>
                </a:lnTo>
                <a:lnTo>
                  <a:pt x="3230" y="177"/>
                </a:lnTo>
                <a:lnTo>
                  <a:pt x="3230" y="179"/>
                </a:lnTo>
                <a:lnTo>
                  <a:pt x="3231" y="179"/>
                </a:lnTo>
                <a:lnTo>
                  <a:pt x="3232" y="191"/>
                </a:lnTo>
                <a:lnTo>
                  <a:pt x="3232" y="194"/>
                </a:lnTo>
                <a:lnTo>
                  <a:pt x="3233" y="203"/>
                </a:lnTo>
                <a:lnTo>
                  <a:pt x="3234" y="206"/>
                </a:lnTo>
                <a:lnTo>
                  <a:pt x="3234" y="205"/>
                </a:lnTo>
                <a:lnTo>
                  <a:pt x="3235" y="207"/>
                </a:lnTo>
                <a:lnTo>
                  <a:pt x="3235" y="205"/>
                </a:lnTo>
                <a:lnTo>
                  <a:pt x="3235" y="205"/>
                </a:lnTo>
                <a:lnTo>
                  <a:pt x="3236" y="201"/>
                </a:lnTo>
                <a:lnTo>
                  <a:pt x="3236" y="202"/>
                </a:lnTo>
                <a:lnTo>
                  <a:pt x="3237" y="201"/>
                </a:lnTo>
                <a:lnTo>
                  <a:pt x="3237" y="199"/>
                </a:lnTo>
                <a:lnTo>
                  <a:pt x="3238" y="199"/>
                </a:lnTo>
                <a:lnTo>
                  <a:pt x="3238" y="201"/>
                </a:lnTo>
                <a:lnTo>
                  <a:pt x="3238" y="198"/>
                </a:lnTo>
                <a:lnTo>
                  <a:pt x="3239" y="201"/>
                </a:lnTo>
                <a:lnTo>
                  <a:pt x="3239" y="201"/>
                </a:lnTo>
                <a:lnTo>
                  <a:pt x="3240" y="211"/>
                </a:lnTo>
                <a:lnTo>
                  <a:pt x="3241" y="213"/>
                </a:lnTo>
                <a:lnTo>
                  <a:pt x="3241" y="213"/>
                </a:lnTo>
                <a:lnTo>
                  <a:pt x="3242" y="224"/>
                </a:lnTo>
                <a:lnTo>
                  <a:pt x="3242" y="225"/>
                </a:lnTo>
                <a:lnTo>
                  <a:pt x="3243" y="236"/>
                </a:lnTo>
                <a:lnTo>
                  <a:pt x="3244" y="237"/>
                </a:lnTo>
                <a:lnTo>
                  <a:pt x="3245" y="245"/>
                </a:lnTo>
                <a:lnTo>
                  <a:pt x="3245" y="245"/>
                </a:lnTo>
                <a:lnTo>
                  <a:pt x="3246" y="252"/>
                </a:lnTo>
                <a:lnTo>
                  <a:pt x="3247" y="251"/>
                </a:lnTo>
                <a:lnTo>
                  <a:pt x="3248" y="256"/>
                </a:lnTo>
                <a:lnTo>
                  <a:pt x="3248" y="256"/>
                </a:lnTo>
                <a:lnTo>
                  <a:pt x="3248" y="257"/>
                </a:lnTo>
                <a:lnTo>
                  <a:pt x="3249" y="260"/>
                </a:lnTo>
                <a:lnTo>
                  <a:pt x="3249" y="260"/>
                </a:lnTo>
                <a:lnTo>
                  <a:pt x="3250" y="261"/>
                </a:lnTo>
                <a:lnTo>
                  <a:pt x="3251" y="261"/>
                </a:lnTo>
                <a:lnTo>
                  <a:pt x="3251" y="260"/>
                </a:lnTo>
                <a:lnTo>
                  <a:pt x="3252" y="264"/>
                </a:lnTo>
                <a:lnTo>
                  <a:pt x="3252" y="264"/>
                </a:lnTo>
                <a:lnTo>
                  <a:pt x="3252" y="264"/>
                </a:lnTo>
                <a:lnTo>
                  <a:pt x="3252" y="265"/>
                </a:lnTo>
                <a:lnTo>
                  <a:pt x="3253" y="264"/>
                </a:lnTo>
                <a:lnTo>
                  <a:pt x="3253" y="265"/>
                </a:lnTo>
                <a:lnTo>
                  <a:pt x="3254" y="264"/>
                </a:lnTo>
                <a:lnTo>
                  <a:pt x="3254" y="264"/>
                </a:lnTo>
                <a:lnTo>
                  <a:pt x="3254" y="265"/>
                </a:lnTo>
                <a:lnTo>
                  <a:pt x="3255" y="265"/>
                </a:lnTo>
                <a:lnTo>
                  <a:pt x="3255" y="265"/>
                </a:lnTo>
                <a:lnTo>
                  <a:pt x="3256" y="264"/>
                </a:lnTo>
                <a:lnTo>
                  <a:pt x="3256" y="267"/>
                </a:lnTo>
                <a:lnTo>
                  <a:pt x="3256" y="266"/>
                </a:lnTo>
                <a:lnTo>
                  <a:pt x="3257" y="267"/>
                </a:lnTo>
                <a:lnTo>
                  <a:pt x="3257" y="265"/>
                </a:lnTo>
                <a:lnTo>
                  <a:pt x="3258" y="268"/>
                </a:lnTo>
                <a:lnTo>
                  <a:pt x="3258" y="268"/>
                </a:lnTo>
                <a:lnTo>
                  <a:pt x="3258" y="268"/>
                </a:lnTo>
                <a:lnTo>
                  <a:pt x="3259" y="270"/>
                </a:lnTo>
                <a:lnTo>
                  <a:pt x="3259" y="268"/>
                </a:lnTo>
                <a:lnTo>
                  <a:pt x="3259" y="269"/>
                </a:lnTo>
                <a:lnTo>
                  <a:pt x="3261" y="273"/>
                </a:lnTo>
                <a:lnTo>
                  <a:pt x="3261" y="273"/>
                </a:lnTo>
                <a:lnTo>
                  <a:pt x="3262" y="277"/>
                </a:lnTo>
                <a:lnTo>
                  <a:pt x="3262" y="278"/>
                </a:lnTo>
                <a:lnTo>
                  <a:pt x="3263" y="283"/>
                </a:lnTo>
                <a:lnTo>
                  <a:pt x="3264" y="283"/>
                </a:lnTo>
                <a:lnTo>
                  <a:pt x="3265" y="286"/>
                </a:lnTo>
                <a:lnTo>
                  <a:pt x="3265" y="286"/>
                </a:lnTo>
                <a:lnTo>
                  <a:pt x="3265" y="287"/>
                </a:lnTo>
                <a:lnTo>
                  <a:pt x="3266" y="282"/>
                </a:lnTo>
                <a:lnTo>
                  <a:pt x="3267" y="278"/>
                </a:lnTo>
                <a:lnTo>
                  <a:pt x="3268" y="233"/>
                </a:lnTo>
                <a:lnTo>
                  <a:pt x="3268" y="218"/>
                </a:lnTo>
                <a:lnTo>
                  <a:pt x="3269" y="130"/>
                </a:lnTo>
                <a:lnTo>
                  <a:pt x="3270" y="114"/>
                </a:lnTo>
                <a:lnTo>
                  <a:pt x="3271" y="58"/>
                </a:lnTo>
                <a:lnTo>
                  <a:pt x="3271" y="53"/>
                </a:lnTo>
                <a:lnTo>
                  <a:pt x="3271" y="48"/>
                </a:lnTo>
                <a:lnTo>
                  <a:pt x="3272" y="58"/>
                </a:lnTo>
                <a:lnTo>
                  <a:pt x="3272" y="62"/>
                </a:lnTo>
                <a:lnTo>
                  <a:pt x="3273" y="88"/>
                </a:lnTo>
                <a:lnTo>
                  <a:pt x="3274" y="95"/>
                </a:lnTo>
                <a:lnTo>
                  <a:pt x="3275" y="129"/>
                </a:lnTo>
                <a:lnTo>
                  <a:pt x="3275" y="135"/>
                </a:lnTo>
                <a:lnTo>
                  <a:pt x="3276" y="155"/>
                </a:lnTo>
                <a:lnTo>
                  <a:pt x="3277" y="157"/>
                </a:lnTo>
                <a:lnTo>
                  <a:pt x="3278" y="164"/>
                </a:lnTo>
                <a:lnTo>
                  <a:pt x="3278" y="165"/>
                </a:lnTo>
                <a:lnTo>
                  <a:pt x="3278" y="165"/>
                </a:lnTo>
                <a:lnTo>
                  <a:pt x="3279" y="162"/>
                </a:lnTo>
                <a:lnTo>
                  <a:pt x="3280" y="162"/>
                </a:lnTo>
                <a:lnTo>
                  <a:pt x="3280" y="162"/>
                </a:lnTo>
                <a:lnTo>
                  <a:pt x="3281" y="164"/>
                </a:lnTo>
                <a:lnTo>
                  <a:pt x="3281" y="163"/>
                </a:lnTo>
                <a:lnTo>
                  <a:pt x="3281" y="165"/>
                </a:lnTo>
                <a:lnTo>
                  <a:pt x="3282" y="179"/>
                </a:lnTo>
                <a:lnTo>
                  <a:pt x="3282" y="182"/>
                </a:lnTo>
                <a:lnTo>
                  <a:pt x="3284" y="195"/>
                </a:lnTo>
                <a:lnTo>
                  <a:pt x="3284" y="196"/>
                </a:lnTo>
                <a:lnTo>
                  <a:pt x="3284" y="196"/>
                </a:lnTo>
                <a:lnTo>
                  <a:pt x="3285" y="198"/>
                </a:lnTo>
                <a:lnTo>
                  <a:pt x="3285" y="197"/>
                </a:lnTo>
                <a:lnTo>
                  <a:pt x="3286" y="194"/>
                </a:lnTo>
                <a:lnTo>
                  <a:pt x="3287" y="193"/>
                </a:lnTo>
                <a:lnTo>
                  <a:pt x="3288" y="189"/>
                </a:lnTo>
                <a:lnTo>
                  <a:pt x="3288" y="190"/>
                </a:lnTo>
                <a:lnTo>
                  <a:pt x="3288" y="189"/>
                </a:lnTo>
                <a:lnTo>
                  <a:pt x="3289" y="192"/>
                </a:lnTo>
                <a:lnTo>
                  <a:pt x="3290" y="193"/>
                </a:lnTo>
                <a:lnTo>
                  <a:pt x="3291" y="201"/>
                </a:lnTo>
                <a:lnTo>
                  <a:pt x="3291" y="203"/>
                </a:lnTo>
                <a:lnTo>
                  <a:pt x="3292" y="214"/>
                </a:lnTo>
                <a:lnTo>
                  <a:pt x="3292" y="216"/>
                </a:lnTo>
                <a:lnTo>
                  <a:pt x="3294" y="226"/>
                </a:lnTo>
                <a:lnTo>
                  <a:pt x="3294" y="228"/>
                </a:lnTo>
                <a:lnTo>
                  <a:pt x="3295" y="235"/>
                </a:lnTo>
                <a:lnTo>
                  <a:pt x="3295" y="237"/>
                </a:lnTo>
                <a:lnTo>
                  <a:pt x="3296" y="241"/>
                </a:lnTo>
                <a:lnTo>
                  <a:pt x="3296" y="242"/>
                </a:lnTo>
                <a:lnTo>
                  <a:pt x="3297" y="246"/>
                </a:lnTo>
                <a:lnTo>
                  <a:pt x="3298" y="246"/>
                </a:lnTo>
                <a:lnTo>
                  <a:pt x="3298" y="247"/>
                </a:lnTo>
                <a:lnTo>
                  <a:pt x="3299" y="251"/>
                </a:lnTo>
                <a:lnTo>
                  <a:pt x="3300" y="250"/>
                </a:lnTo>
                <a:lnTo>
                  <a:pt x="3301" y="254"/>
                </a:lnTo>
                <a:lnTo>
                  <a:pt x="3301" y="254"/>
                </a:lnTo>
                <a:lnTo>
                  <a:pt x="3302" y="255"/>
                </a:lnTo>
                <a:lnTo>
                  <a:pt x="3302" y="255"/>
                </a:lnTo>
                <a:lnTo>
                  <a:pt x="3303" y="256"/>
                </a:lnTo>
                <a:lnTo>
                  <a:pt x="3303" y="255"/>
                </a:lnTo>
                <a:lnTo>
                  <a:pt x="3304" y="257"/>
                </a:lnTo>
                <a:lnTo>
                  <a:pt x="3304" y="256"/>
                </a:lnTo>
                <a:lnTo>
                  <a:pt x="3304" y="258"/>
                </a:lnTo>
                <a:lnTo>
                  <a:pt x="3305" y="257"/>
                </a:lnTo>
                <a:lnTo>
                  <a:pt x="3305" y="258"/>
                </a:lnTo>
                <a:lnTo>
                  <a:pt x="3306" y="259"/>
                </a:lnTo>
                <a:lnTo>
                  <a:pt x="3306" y="259"/>
                </a:lnTo>
                <a:lnTo>
                  <a:pt x="3307" y="260"/>
                </a:lnTo>
                <a:lnTo>
                  <a:pt x="3307" y="259"/>
                </a:lnTo>
                <a:lnTo>
                  <a:pt x="3308" y="260"/>
                </a:lnTo>
                <a:lnTo>
                  <a:pt x="3308" y="260"/>
                </a:lnTo>
                <a:lnTo>
                  <a:pt x="3308" y="260"/>
                </a:lnTo>
                <a:lnTo>
                  <a:pt x="3309" y="262"/>
                </a:lnTo>
                <a:lnTo>
                  <a:pt x="3310" y="264"/>
                </a:lnTo>
                <a:lnTo>
                  <a:pt x="3310" y="264"/>
                </a:lnTo>
                <a:lnTo>
                  <a:pt x="3311" y="265"/>
                </a:lnTo>
                <a:lnTo>
                  <a:pt x="3311" y="266"/>
                </a:lnTo>
                <a:lnTo>
                  <a:pt x="3312" y="270"/>
                </a:lnTo>
                <a:lnTo>
                  <a:pt x="3313" y="272"/>
                </a:lnTo>
                <a:lnTo>
                  <a:pt x="3313" y="271"/>
                </a:lnTo>
                <a:lnTo>
                  <a:pt x="3314" y="276"/>
                </a:lnTo>
                <a:lnTo>
                  <a:pt x="3314" y="275"/>
                </a:lnTo>
                <a:lnTo>
                  <a:pt x="3315" y="279"/>
                </a:lnTo>
                <a:lnTo>
                  <a:pt x="3315" y="280"/>
                </a:lnTo>
                <a:lnTo>
                  <a:pt x="3316" y="281"/>
                </a:lnTo>
                <a:lnTo>
                  <a:pt x="3316" y="279"/>
                </a:lnTo>
                <a:lnTo>
                  <a:pt x="3317" y="276"/>
                </a:lnTo>
                <a:lnTo>
                  <a:pt x="3318" y="241"/>
                </a:lnTo>
                <a:lnTo>
                  <a:pt x="3318" y="227"/>
                </a:lnTo>
                <a:lnTo>
                  <a:pt x="3319" y="142"/>
                </a:lnTo>
                <a:lnTo>
                  <a:pt x="3320" y="126"/>
                </a:lnTo>
                <a:lnTo>
                  <a:pt x="3321" y="69"/>
                </a:lnTo>
                <a:lnTo>
                  <a:pt x="3321" y="60"/>
                </a:lnTo>
                <a:lnTo>
                  <a:pt x="3322" y="48"/>
                </a:lnTo>
                <a:lnTo>
                  <a:pt x="3322" y="48"/>
                </a:lnTo>
                <a:lnTo>
                  <a:pt x="3323" y="52"/>
                </a:lnTo>
                <a:lnTo>
                  <a:pt x="3324" y="82"/>
                </a:lnTo>
                <a:lnTo>
                  <a:pt x="3324" y="90"/>
                </a:lnTo>
                <a:lnTo>
                  <a:pt x="3325" y="126"/>
                </a:lnTo>
                <a:lnTo>
                  <a:pt x="3325" y="132"/>
                </a:lnTo>
                <a:lnTo>
                  <a:pt x="3327" y="155"/>
                </a:lnTo>
                <a:lnTo>
                  <a:pt x="3327" y="160"/>
                </a:lnTo>
                <a:lnTo>
                  <a:pt x="3328" y="168"/>
                </a:lnTo>
                <a:lnTo>
                  <a:pt x="3328" y="169"/>
                </a:lnTo>
                <a:lnTo>
                  <a:pt x="3329" y="170"/>
                </a:lnTo>
                <a:lnTo>
                  <a:pt x="3329" y="170"/>
                </a:lnTo>
                <a:lnTo>
                  <a:pt x="3330" y="169"/>
                </a:lnTo>
                <a:lnTo>
                  <a:pt x="3330" y="167"/>
                </a:lnTo>
                <a:lnTo>
                  <a:pt x="3331" y="169"/>
                </a:lnTo>
                <a:lnTo>
                  <a:pt x="3331" y="171"/>
                </a:lnTo>
                <a:lnTo>
                  <a:pt x="3332" y="170"/>
                </a:lnTo>
                <a:lnTo>
                  <a:pt x="3332" y="180"/>
                </a:lnTo>
                <a:lnTo>
                  <a:pt x="3332" y="181"/>
                </a:lnTo>
                <a:lnTo>
                  <a:pt x="3334" y="194"/>
                </a:lnTo>
                <a:lnTo>
                  <a:pt x="3334" y="196"/>
                </a:lnTo>
                <a:lnTo>
                  <a:pt x="3335" y="201"/>
                </a:lnTo>
                <a:lnTo>
                  <a:pt x="3335" y="200"/>
                </a:lnTo>
                <a:lnTo>
                  <a:pt x="3336" y="201"/>
                </a:lnTo>
                <a:lnTo>
                  <a:pt x="3337" y="195"/>
                </a:lnTo>
                <a:lnTo>
                  <a:pt x="3337" y="194"/>
                </a:lnTo>
                <a:lnTo>
                  <a:pt x="3338" y="190"/>
                </a:lnTo>
                <a:lnTo>
                  <a:pt x="3338" y="189"/>
                </a:lnTo>
                <a:lnTo>
                  <a:pt x="3338" y="188"/>
                </a:lnTo>
                <a:lnTo>
                  <a:pt x="3339" y="190"/>
                </a:lnTo>
                <a:lnTo>
                  <a:pt x="3340" y="190"/>
                </a:lnTo>
                <a:lnTo>
                  <a:pt x="3341" y="197"/>
                </a:lnTo>
                <a:lnTo>
                  <a:pt x="3341" y="200"/>
                </a:lnTo>
                <a:lnTo>
                  <a:pt x="3342" y="211"/>
                </a:lnTo>
                <a:lnTo>
                  <a:pt x="3343" y="213"/>
                </a:lnTo>
                <a:lnTo>
                  <a:pt x="3344" y="222"/>
                </a:lnTo>
                <a:lnTo>
                  <a:pt x="3344" y="225"/>
                </a:lnTo>
                <a:lnTo>
                  <a:pt x="3345" y="231"/>
                </a:lnTo>
                <a:lnTo>
                  <a:pt x="3346" y="231"/>
                </a:lnTo>
                <a:lnTo>
                  <a:pt x="3346" y="237"/>
                </a:lnTo>
                <a:lnTo>
                  <a:pt x="3347" y="237"/>
                </a:lnTo>
                <a:lnTo>
                  <a:pt x="3347" y="238"/>
                </a:lnTo>
                <a:lnTo>
                  <a:pt x="3348" y="243"/>
                </a:lnTo>
                <a:lnTo>
                  <a:pt x="3348" y="244"/>
                </a:lnTo>
                <a:lnTo>
                  <a:pt x="3349" y="247"/>
                </a:lnTo>
                <a:lnTo>
                  <a:pt x="3350" y="247"/>
                </a:lnTo>
                <a:lnTo>
                  <a:pt x="3351" y="250"/>
                </a:lnTo>
                <a:lnTo>
                  <a:pt x="3351" y="250"/>
                </a:lnTo>
                <a:lnTo>
                  <a:pt x="3352" y="250"/>
                </a:lnTo>
                <a:lnTo>
                  <a:pt x="3352" y="252"/>
                </a:lnTo>
                <a:lnTo>
                  <a:pt x="3352" y="252"/>
                </a:lnTo>
                <a:lnTo>
                  <a:pt x="3353" y="251"/>
                </a:lnTo>
                <a:lnTo>
                  <a:pt x="3354" y="253"/>
                </a:lnTo>
                <a:lnTo>
                  <a:pt x="3354" y="251"/>
                </a:lnTo>
                <a:lnTo>
                  <a:pt x="3354" y="252"/>
                </a:lnTo>
                <a:lnTo>
                  <a:pt x="3355" y="254"/>
                </a:lnTo>
                <a:lnTo>
                  <a:pt x="3355" y="252"/>
                </a:lnTo>
                <a:lnTo>
                  <a:pt x="3355" y="253"/>
                </a:lnTo>
                <a:lnTo>
                  <a:pt x="3356" y="254"/>
                </a:lnTo>
                <a:lnTo>
                  <a:pt x="3356" y="253"/>
                </a:lnTo>
                <a:lnTo>
                  <a:pt x="3356" y="256"/>
                </a:lnTo>
                <a:lnTo>
                  <a:pt x="3357" y="254"/>
                </a:lnTo>
                <a:lnTo>
                  <a:pt x="3357" y="254"/>
                </a:lnTo>
                <a:lnTo>
                  <a:pt x="3357" y="254"/>
                </a:lnTo>
                <a:lnTo>
                  <a:pt x="3358" y="257"/>
                </a:lnTo>
                <a:lnTo>
                  <a:pt x="3358" y="257"/>
                </a:lnTo>
                <a:lnTo>
                  <a:pt x="3359" y="256"/>
                </a:lnTo>
                <a:lnTo>
                  <a:pt x="3360" y="260"/>
                </a:lnTo>
                <a:lnTo>
                  <a:pt x="3360" y="259"/>
                </a:lnTo>
                <a:lnTo>
                  <a:pt x="3361" y="263"/>
                </a:lnTo>
                <a:lnTo>
                  <a:pt x="3361" y="262"/>
                </a:lnTo>
                <a:lnTo>
                  <a:pt x="3361" y="264"/>
                </a:lnTo>
                <a:lnTo>
                  <a:pt x="3362" y="264"/>
                </a:lnTo>
                <a:lnTo>
                  <a:pt x="3362" y="267"/>
                </a:lnTo>
                <a:lnTo>
                  <a:pt x="3363" y="268"/>
                </a:lnTo>
                <a:lnTo>
                  <a:pt x="3363" y="272"/>
                </a:lnTo>
                <a:lnTo>
                  <a:pt x="3364" y="272"/>
                </a:lnTo>
                <a:lnTo>
                  <a:pt x="3364" y="273"/>
                </a:lnTo>
                <a:lnTo>
                  <a:pt x="3365" y="276"/>
                </a:lnTo>
                <a:lnTo>
                  <a:pt x="3365" y="275"/>
                </a:lnTo>
                <a:lnTo>
                  <a:pt x="3366" y="273"/>
                </a:lnTo>
                <a:lnTo>
                  <a:pt x="3367" y="246"/>
                </a:lnTo>
                <a:lnTo>
                  <a:pt x="3367" y="233"/>
                </a:lnTo>
                <a:lnTo>
                  <a:pt x="3368" y="152"/>
                </a:lnTo>
                <a:lnTo>
                  <a:pt x="3368" y="134"/>
                </a:lnTo>
                <a:lnTo>
                  <a:pt x="3370" y="72"/>
                </a:lnTo>
                <a:lnTo>
                  <a:pt x="3370" y="61"/>
                </a:lnTo>
                <a:lnTo>
                  <a:pt x="3371" y="40"/>
                </a:lnTo>
                <a:lnTo>
                  <a:pt x="3371" y="41"/>
                </a:lnTo>
                <a:lnTo>
                  <a:pt x="3372" y="70"/>
                </a:lnTo>
                <a:lnTo>
                  <a:pt x="3373" y="78"/>
                </a:lnTo>
                <a:lnTo>
                  <a:pt x="3374" y="113"/>
                </a:lnTo>
                <a:lnTo>
                  <a:pt x="3374" y="121"/>
                </a:lnTo>
                <a:lnTo>
                  <a:pt x="3375" y="144"/>
                </a:lnTo>
                <a:lnTo>
                  <a:pt x="3376" y="148"/>
                </a:lnTo>
                <a:lnTo>
                  <a:pt x="3377" y="160"/>
                </a:lnTo>
                <a:lnTo>
                  <a:pt x="3377" y="160"/>
                </a:lnTo>
                <a:lnTo>
                  <a:pt x="3378" y="162"/>
                </a:lnTo>
                <a:lnTo>
                  <a:pt x="3378" y="161"/>
                </a:lnTo>
                <a:lnTo>
                  <a:pt x="3379" y="161"/>
                </a:lnTo>
                <a:lnTo>
                  <a:pt x="3379" y="161"/>
                </a:lnTo>
                <a:lnTo>
                  <a:pt x="3379" y="160"/>
                </a:lnTo>
                <a:lnTo>
                  <a:pt x="3380" y="160"/>
                </a:lnTo>
                <a:lnTo>
                  <a:pt x="3380" y="160"/>
                </a:lnTo>
                <a:lnTo>
                  <a:pt x="3381" y="168"/>
                </a:lnTo>
                <a:lnTo>
                  <a:pt x="3381" y="172"/>
                </a:lnTo>
                <a:lnTo>
                  <a:pt x="3382" y="188"/>
                </a:lnTo>
                <a:lnTo>
                  <a:pt x="3383" y="190"/>
                </a:lnTo>
                <a:lnTo>
                  <a:pt x="3384" y="196"/>
                </a:lnTo>
                <a:lnTo>
                  <a:pt x="3384" y="195"/>
                </a:lnTo>
                <a:lnTo>
                  <a:pt x="3384" y="195"/>
                </a:lnTo>
                <a:lnTo>
                  <a:pt x="3385" y="191"/>
                </a:lnTo>
                <a:lnTo>
                  <a:pt x="3386" y="190"/>
                </a:lnTo>
                <a:lnTo>
                  <a:pt x="3387" y="184"/>
                </a:lnTo>
                <a:lnTo>
                  <a:pt x="3387" y="184"/>
                </a:lnTo>
                <a:lnTo>
                  <a:pt x="3388" y="183"/>
                </a:lnTo>
                <a:lnTo>
                  <a:pt x="3388" y="186"/>
                </a:lnTo>
                <a:lnTo>
                  <a:pt x="3389" y="186"/>
                </a:lnTo>
                <a:lnTo>
                  <a:pt x="3390" y="193"/>
                </a:lnTo>
                <a:lnTo>
                  <a:pt x="3390" y="194"/>
                </a:lnTo>
                <a:lnTo>
                  <a:pt x="3391" y="206"/>
                </a:lnTo>
                <a:lnTo>
                  <a:pt x="3391" y="208"/>
                </a:lnTo>
                <a:lnTo>
                  <a:pt x="3393" y="217"/>
                </a:lnTo>
                <a:lnTo>
                  <a:pt x="3393" y="219"/>
                </a:lnTo>
                <a:lnTo>
                  <a:pt x="3394" y="229"/>
                </a:lnTo>
                <a:lnTo>
                  <a:pt x="3394" y="229"/>
                </a:lnTo>
                <a:lnTo>
                  <a:pt x="3395" y="236"/>
                </a:lnTo>
                <a:lnTo>
                  <a:pt x="3395" y="235"/>
                </a:lnTo>
                <a:lnTo>
                  <a:pt x="3396" y="237"/>
                </a:lnTo>
                <a:lnTo>
                  <a:pt x="3396" y="237"/>
                </a:lnTo>
                <a:lnTo>
                  <a:pt x="3397" y="242"/>
                </a:lnTo>
                <a:lnTo>
                  <a:pt x="3397" y="242"/>
                </a:lnTo>
                <a:lnTo>
                  <a:pt x="3398" y="246"/>
                </a:lnTo>
                <a:lnTo>
                  <a:pt x="3399" y="246"/>
                </a:lnTo>
                <a:lnTo>
                  <a:pt x="3400" y="248"/>
                </a:lnTo>
                <a:lnTo>
                  <a:pt x="3400" y="247"/>
                </a:lnTo>
                <a:lnTo>
                  <a:pt x="3400" y="249"/>
                </a:lnTo>
                <a:lnTo>
                  <a:pt x="3400" y="250"/>
                </a:lnTo>
                <a:lnTo>
                  <a:pt x="3400" y="248"/>
                </a:lnTo>
                <a:lnTo>
                  <a:pt x="3401" y="250"/>
                </a:lnTo>
                <a:lnTo>
                  <a:pt x="3401" y="250"/>
                </a:lnTo>
                <a:lnTo>
                  <a:pt x="3402" y="250"/>
                </a:lnTo>
                <a:lnTo>
                  <a:pt x="3402" y="249"/>
                </a:lnTo>
                <a:lnTo>
                  <a:pt x="3403" y="250"/>
                </a:lnTo>
                <a:lnTo>
                  <a:pt x="3403" y="251"/>
                </a:lnTo>
                <a:lnTo>
                  <a:pt x="3403" y="250"/>
                </a:lnTo>
                <a:lnTo>
                  <a:pt x="3404" y="251"/>
                </a:lnTo>
                <a:lnTo>
                  <a:pt x="3404" y="252"/>
                </a:lnTo>
                <a:lnTo>
                  <a:pt x="3405" y="253"/>
                </a:lnTo>
                <a:lnTo>
                  <a:pt x="3405" y="252"/>
                </a:lnTo>
                <a:lnTo>
                  <a:pt x="3406" y="253"/>
                </a:lnTo>
                <a:lnTo>
                  <a:pt x="3406" y="252"/>
                </a:lnTo>
                <a:lnTo>
                  <a:pt x="3407" y="255"/>
                </a:lnTo>
                <a:lnTo>
                  <a:pt x="3407" y="255"/>
                </a:lnTo>
                <a:lnTo>
                  <a:pt x="3408" y="257"/>
                </a:lnTo>
                <a:lnTo>
                  <a:pt x="3408" y="257"/>
                </a:lnTo>
                <a:lnTo>
                  <a:pt x="3409" y="258"/>
                </a:lnTo>
                <a:lnTo>
                  <a:pt x="3409" y="261"/>
                </a:lnTo>
                <a:lnTo>
                  <a:pt x="3410" y="260"/>
                </a:lnTo>
                <a:lnTo>
                  <a:pt x="3410" y="262"/>
                </a:lnTo>
                <a:lnTo>
                  <a:pt x="3411" y="265"/>
                </a:lnTo>
                <a:lnTo>
                  <a:pt x="3412" y="267"/>
                </a:lnTo>
                <a:lnTo>
                  <a:pt x="3412" y="266"/>
                </a:lnTo>
                <a:lnTo>
                  <a:pt x="3413" y="270"/>
                </a:lnTo>
                <a:lnTo>
                  <a:pt x="3413" y="271"/>
                </a:lnTo>
                <a:lnTo>
                  <a:pt x="3414" y="274"/>
                </a:lnTo>
                <a:lnTo>
                  <a:pt x="3414" y="274"/>
                </a:lnTo>
                <a:lnTo>
                  <a:pt x="3414" y="274"/>
                </a:lnTo>
                <a:lnTo>
                  <a:pt x="3415" y="274"/>
                </a:lnTo>
                <a:lnTo>
                  <a:pt x="3415" y="269"/>
                </a:lnTo>
                <a:lnTo>
                  <a:pt x="3416" y="264"/>
                </a:lnTo>
                <a:lnTo>
                  <a:pt x="3417" y="230"/>
                </a:lnTo>
                <a:lnTo>
                  <a:pt x="3417" y="217"/>
                </a:lnTo>
                <a:lnTo>
                  <a:pt x="3418" y="128"/>
                </a:lnTo>
                <a:lnTo>
                  <a:pt x="3419" y="111"/>
                </a:lnTo>
                <a:lnTo>
                  <a:pt x="3420" y="45"/>
                </a:lnTo>
                <a:lnTo>
                  <a:pt x="3420" y="39"/>
                </a:lnTo>
                <a:lnTo>
                  <a:pt x="3420" y="32"/>
                </a:lnTo>
                <a:lnTo>
                  <a:pt x="3421" y="39"/>
                </a:lnTo>
                <a:lnTo>
                  <a:pt x="3422" y="43"/>
                </a:lnTo>
                <a:lnTo>
                  <a:pt x="3423" y="76"/>
                </a:lnTo>
                <a:lnTo>
                  <a:pt x="3423" y="82"/>
                </a:lnTo>
                <a:lnTo>
                  <a:pt x="3424" y="116"/>
                </a:lnTo>
                <a:lnTo>
                  <a:pt x="3424" y="122"/>
                </a:lnTo>
                <a:lnTo>
                  <a:pt x="3425" y="140"/>
                </a:lnTo>
                <a:lnTo>
                  <a:pt x="3426" y="142"/>
                </a:lnTo>
                <a:lnTo>
                  <a:pt x="3427" y="149"/>
                </a:lnTo>
                <a:lnTo>
                  <a:pt x="3427" y="149"/>
                </a:lnTo>
                <a:lnTo>
                  <a:pt x="3427" y="150"/>
                </a:lnTo>
                <a:lnTo>
                  <a:pt x="3428" y="149"/>
                </a:lnTo>
                <a:lnTo>
                  <a:pt x="3428" y="149"/>
                </a:lnTo>
                <a:lnTo>
                  <a:pt x="3428" y="147"/>
                </a:lnTo>
                <a:lnTo>
                  <a:pt x="3429" y="148"/>
                </a:lnTo>
                <a:lnTo>
                  <a:pt x="3430" y="148"/>
                </a:lnTo>
                <a:lnTo>
                  <a:pt x="3430" y="148"/>
                </a:lnTo>
                <a:lnTo>
                  <a:pt x="3431" y="159"/>
                </a:lnTo>
                <a:lnTo>
                  <a:pt x="3432" y="164"/>
                </a:lnTo>
                <a:lnTo>
                  <a:pt x="3433" y="180"/>
                </a:lnTo>
                <a:lnTo>
                  <a:pt x="3433" y="183"/>
                </a:lnTo>
                <a:lnTo>
                  <a:pt x="3434" y="188"/>
                </a:lnTo>
                <a:lnTo>
                  <a:pt x="3434" y="187"/>
                </a:lnTo>
                <a:lnTo>
                  <a:pt x="3434" y="187"/>
                </a:lnTo>
                <a:lnTo>
                  <a:pt x="3436" y="186"/>
                </a:lnTo>
                <a:lnTo>
                  <a:pt x="3436" y="185"/>
                </a:lnTo>
                <a:lnTo>
                  <a:pt x="3437" y="181"/>
                </a:lnTo>
                <a:lnTo>
                  <a:pt x="3437" y="180"/>
                </a:lnTo>
                <a:lnTo>
                  <a:pt x="3438" y="183"/>
                </a:lnTo>
                <a:lnTo>
                  <a:pt x="3439" y="184"/>
                </a:lnTo>
                <a:lnTo>
                  <a:pt x="3440" y="192"/>
                </a:lnTo>
                <a:lnTo>
                  <a:pt x="3440" y="194"/>
                </a:lnTo>
                <a:lnTo>
                  <a:pt x="3441" y="202"/>
                </a:lnTo>
                <a:lnTo>
                  <a:pt x="3442" y="204"/>
                </a:lnTo>
                <a:lnTo>
                  <a:pt x="3443" y="214"/>
                </a:lnTo>
                <a:lnTo>
                  <a:pt x="3443" y="217"/>
                </a:lnTo>
                <a:lnTo>
                  <a:pt x="3444" y="225"/>
                </a:lnTo>
                <a:lnTo>
                  <a:pt x="3444" y="226"/>
                </a:lnTo>
                <a:lnTo>
                  <a:pt x="3446" y="231"/>
                </a:lnTo>
                <a:lnTo>
                  <a:pt x="3446" y="232"/>
                </a:lnTo>
                <a:lnTo>
                  <a:pt x="3447" y="238"/>
                </a:lnTo>
                <a:lnTo>
                  <a:pt x="3447" y="239"/>
                </a:lnTo>
                <a:lnTo>
                  <a:pt x="3448" y="241"/>
                </a:lnTo>
                <a:lnTo>
                  <a:pt x="3449" y="242"/>
                </a:lnTo>
                <a:lnTo>
                  <a:pt x="3449" y="241"/>
                </a:lnTo>
                <a:lnTo>
                  <a:pt x="3450" y="244"/>
                </a:lnTo>
                <a:lnTo>
                  <a:pt x="3450" y="243"/>
                </a:lnTo>
                <a:lnTo>
                  <a:pt x="3450" y="243"/>
                </a:lnTo>
                <a:lnTo>
                  <a:pt x="3451" y="245"/>
                </a:lnTo>
                <a:lnTo>
                  <a:pt x="3451" y="245"/>
                </a:lnTo>
                <a:lnTo>
                  <a:pt x="3452" y="245"/>
                </a:lnTo>
                <a:lnTo>
                  <a:pt x="3452" y="247"/>
                </a:lnTo>
                <a:lnTo>
                  <a:pt x="3453" y="246"/>
                </a:lnTo>
                <a:lnTo>
                  <a:pt x="3453" y="247"/>
                </a:lnTo>
                <a:lnTo>
                  <a:pt x="3453" y="246"/>
                </a:lnTo>
                <a:lnTo>
                  <a:pt x="3454" y="248"/>
                </a:lnTo>
                <a:lnTo>
                  <a:pt x="3454" y="248"/>
                </a:lnTo>
                <a:lnTo>
                  <a:pt x="3455" y="248"/>
                </a:lnTo>
                <a:lnTo>
                  <a:pt x="3455" y="250"/>
                </a:lnTo>
                <a:lnTo>
                  <a:pt x="3456" y="249"/>
                </a:lnTo>
                <a:lnTo>
                  <a:pt x="3456" y="250"/>
                </a:lnTo>
                <a:lnTo>
                  <a:pt x="3457" y="253"/>
                </a:lnTo>
                <a:lnTo>
                  <a:pt x="3457" y="252"/>
                </a:lnTo>
                <a:lnTo>
                  <a:pt x="3457" y="251"/>
                </a:lnTo>
                <a:lnTo>
                  <a:pt x="3458" y="256"/>
                </a:lnTo>
                <a:lnTo>
                  <a:pt x="3458" y="256"/>
                </a:lnTo>
                <a:lnTo>
                  <a:pt x="3459" y="255"/>
                </a:lnTo>
                <a:lnTo>
                  <a:pt x="3460" y="257"/>
                </a:lnTo>
                <a:lnTo>
                  <a:pt x="3460" y="257"/>
                </a:lnTo>
                <a:lnTo>
                  <a:pt x="3460" y="259"/>
                </a:lnTo>
                <a:lnTo>
                  <a:pt x="3461" y="259"/>
                </a:lnTo>
                <a:lnTo>
                  <a:pt x="3461" y="261"/>
                </a:lnTo>
                <a:lnTo>
                  <a:pt x="3461" y="261"/>
                </a:lnTo>
                <a:lnTo>
                  <a:pt x="3462" y="263"/>
                </a:lnTo>
                <a:lnTo>
                  <a:pt x="3463" y="268"/>
                </a:lnTo>
                <a:lnTo>
                  <a:pt x="3463" y="268"/>
                </a:lnTo>
                <a:lnTo>
                  <a:pt x="3464" y="271"/>
                </a:lnTo>
                <a:lnTo>
                  <a:pt x="3464" y="271"/>
                </a:lnTo>
                <a:lnTo>
                  <a:pt x="3464" y="272"/>
                </a:lnTo>
                <a:lnTo>
                  <a:pt x="3465" y="275"/>
                </a:lnTo>
                <a:lnTo>
                  <a:pt x="3466" y="275"/>
                </a:lnTo>
                <a:lnTo>
                  <a:pt x="3466" y="275"/>
                </a:lnTo>
                <a:lnTo>
                  <a:pt x="3467" y="267"/>
                </a:lnTo>
                <a:lnTo>
                  <a:pt x="3467" y="261"/>
                </a:lnTo>
                <a:lnTo>
                  <a:pt x="3469" y="205"/>
                </a:lnTo>
                <a:lnTo>
                  <a:pt x="3469" y="188"/>
                </a:lnTo>
                <a:lnTo>
                  <a:pt x="3470" y="100"/>
                </a:lnTo>
                <a:lnTo>
                  <a:pt x="3470" y="84"/>
                </a:lnTo>
                <a:lnTo>
                  <a:pt x="3471" y="38"/>
                </a:lnTo>
                <a:lnTo>
                  <a:pt x="3472" y="34"/>
                </a:lnTo>
                <a:lnTo>
                  <a:pt x="3473" y="48"/>
                </a:lnTo>
                <a:lnTo>
                  <a:pt x="3473" y="54"/>
                </a:lnTo>
                <a:lnTo>
                  <a:pt x="3474" y="92"/>
                </a:lnTo>
                <a:lnTo>
                  <a:pt x="3475" y="99"/>
                </a:lnTo>
                <a:lnTo>
                  <a:pt x="3476" y="128"/>
                </a:lnTo>
                <a:lnTo>
                  <a:pt x="3476" y="134"/>
                </a:lnTo>
                <a:lnTo>
                  <a:pt x="3477" y="146"/>
                </a:lnTo>
                <a:lnTo>
                  <a:pt x="3477" y="150"/>
                </a:lnTo>
                <a:lnTo>
                  <a:pt x="3477" y="150"/>
                </a:lnTo>
                <a:lnTo>
                  <a:pt x="3479" y="155"/>
                </a:lnTo>
                <a:lnTo>
                  <a:pt x="3479" y="155"/>
                </a:lnTo>
                <a:lnTo>
                  <a:pt x="3479" y="155"/>
                </a:lnTo>
                <a:lnTo>
                  <a:pt x="3480" y="153"/>
                </a:lnTo>
                <a:lnTo>
                  <a:pt x="3480" y="153"/>
                </a:lnTo>
                <a:lnTo>
                  <a:pt x="3480" y="153"/>
                </a:lnTo>
                <a:lnTo>
                  <a:pt x="3481" y="152"/>
                </a:lnTo>
                <a:lnTo>
                  <a:pt x="3481" y="156"/>
                </a:lnTo>
                <a:lnTo>
                  <a:pt x="3482" y="158"/>
                </a:lnTo>
                <a:lnTo>
                  <a:pt x="3483" y="174"/>
                </a:lnTo>
                <a:lnTo>
                  <a:pt x="3483" y="178"/>
                </a:lnTo>
                <a:lnTo>
                  <a:pt x="3484" y="189"/>
                </a:lnTo>
                <a:lnTo>
                  <a:pt x="3485" y="190"/>
                </a:lnTo>
                <a:lnTo>
                  <a:pt x="3485" y="192"/>
                </a:lnTo>
                <a:lnTo>
                  <a:pt x="3486" y="191"/>
                </a:lnTo>
                <a:lnTo>
                  <a:pt x="3486" y="190"/>
                </a:lnTo>
                <a:lnTo>
                  <a:pt x="3486" y="190"/>
                </a:lnTo>
                <a:lnTo>
                  <a:pt x="3487" y="188"/>
                </a:lnTo>
                <a:lnTo>
                  <a:pt x="3488" y="187"/>
                </a:lnTo>
                <a:lnTo>
                  <a:pt x="3489" y="185"/>
                </a:lnTo>
                <a:lnTo>
                  <a:pt x="3489" y="186"/>
                </a:lnTo>
                <a:lnTo>
                  <a:pt x="3490" y="189"/>
                </a:lnTo>
                <a:lnTo>
                  <a:pt x="3490" y="191"/>
                </a:lnTo>
                <a:lnTo>
                  <a:pt x="3491" y="201"/>
                </a:lnTo>
                <a:lnTo>
                  <a:pt x="3492" y="202"/>
                </a:lnTo>
                <a:lnTo>
                  <a:pt x="3493" y="213"/>
                </a:lnTo>
                <a:lnTo>
                  <a:pt x="3493" y="214"/>
                </a:lnTo>
                <a:lnTo>
                  <a:pt x="3494" y="223"/>
                </a:lnTo>
                <a:lnTo>
                  <a:pt x="3495" y="224"/>
                </a:lnTo>
                <a:lnTo>
                  <a:pt x="3496" y="231"/>
                </a:lnTo>
                <a:lnTo>
                  <a:pt x="3496" y="233"/>
                </a:lnTo>
                <a:lnTo>
                  <a:pt x="3497" y="239"/>
                </a:lnTo>
                <a:lnTo>
                  <a:pt x="3498" y="240"/>
                </a:lnTo>
                <a:lnTo>
                  <a:pt x="3499" y="243"/>
                </a:lnTo>
                <a:lnTo>
                  <a:pt x="3499" y="242"/>
                </a:lnTo>
                <a:lnTo>
                  <a:pt x="3500" y="246"/>
                </a:lnTo>
                <a:lnTo>
                  <a:pt x="3500" y="246"/>
                </a:lnTo>
                <a:lnTo>
                  <a:pt x="3501" y="248"/>
                </a:lnTo>
                <a:lnTo>
                  <a:pt x="3502" y="247"/>
                </a:lnTo>
                <a:lnTo>
                  <a:pt x="3502" y="246"/>
                </a:lnTo>
                <a:lnTo>
                  <a:pt x="3503" y="250"/>
                </a:lnTo>
                <a:lnTo>
                  <a:pt x="3503" y="250"/>
                </a:lnTo>
                <a:lnTo>
                  <a:pt x="3503" y="250"/>
                </a:lnTo>
                <a:lnTo>
                  <a:pt x="3504" y="252"/>
                </a:lnTo>
                <a:lnTo>
                  <a:pt x="3504" y="251"/>
                </a:lnTo>
                <a:lnTo>
                  <a:pt x="3505" y="252"/>
                </a:lnTo>
                <a:lnTo>
                  <a:pt x="3505" y="254"/>
                </a:lnTo>
                <a:lnTo>
                  <a:pt x="3506" y="254"/>
                </a:lnTo>
                <a:lnTo>
                  <a:pt x="3506" y="254"/>
                </a:lnTo>
                <a:lnTo>
                  <a:pt x="3506" y="254"/>
                </a:lnTo>
                <a:lnTo>
                  <a:pt x="3507" y="257"/>
                </a:lnTo>
                <a:lnTo>
                  <a:pt x="3507" y="256"/>
                </a:lnTo>
                <a:lnTo>
                  <a:pt x="3508" y="256"/>
                </a:lnTo>
                <a:lnTo>
                  <a:pt x="3509" y="259"/>
                </a:lnTo>
                <a:lnTo>
                  <a:pt x="3509" y="259"/>
                </a:lnTo>
                <a:lnTo>
                  <a:pt x="3509" y="259"/>
                </a:lnTo>
                <a:lnTo>
                  <a:pt x="3510" y="264"/>
                </a:lnTo>
                <a:lnTo>
                  <a:pt x="3510" y="262"/>
                </a:lnTo>
                <a:lnTo>
                  <a:pt x="3510" y="263"/>
                </a:lnTo>
                <a:lnTo>
                  <a:pt x="3512" y="265"/>
                </a:lnTo>
                <a:lnTo>
                  <a:pt x="3512" y="265"/>
                </a:lnTo>
                <a:lnTo>
                  <a:pt x="3512" y="264"/>
                </a:lnTo>
                <a:lnTo>
                  <a:pt x="3513" y="268"/>
                </a:lnTo>
                <a:lnTo>
                  <a:pt x="3513" y="268"/>
                </a:lnTo>
                <a:lnTo>
                  <a:pt x="3513" y="269"/>
                </a:lnTo>
                <a:lnTo>
                  <a:pt x="3514" y="274"/>
                </a:lnTo>
                <a:lnTo>
                  <a:pt x="3515" y="275"/>
                </a:lnTo>
                <a:lnTo>
                  <a:pt x="3515" y="278"/>
                </a:lnTo>
                <a:lnTo>
                  <a:pt x="3516" y="277"/>
                </a:lnTo>
                <a:lnTo>
                  <a:pt x="3516" y="280"/>
                </a:lnTo>
                <a:lnTo>
                  <a:pt x="3517" y="281"/>
                </a:lnTo>
                <a:lnTo>
                  <a:pt x="3517" y="279"/>
                </a:lnTo>
                <a:lnTo>
                  <a:pt x="3518" y="277"/>
                </a:lnTo>
                <a:lnTo>
                  <a:pt x="3519" y="242"/>
                </a:lnTo>
                <a:lnTo>
                  <a:pt x="3519" y="229"/>
                </a:lnTo>
                <a:lnTo>
                  <a:pt x="3520" y="145"/>
                </a:lnTo>
                <a:lnTo>
                  <a:pt x="3521" y="128"/>
                </a:lnTo>
                <a:lnTo>
                  <a:pt x="3522" y="62"/>
                </a:lnTo>
                <a:lnTo>
                  <a:pt x="3522" y="54"/>
                </a:lnTo>
                <a:lnTo>
                  <a:pt x="3523" y="46"/>
                </a:lnTo>
                <a:lnTo>
                  <a:pt x="3523" y="50"/>
                </a:lnTo>
                <a:lnTo>
                  <a:pt x="3523" y="54"/>
                </a:lnTo>
                <a:lnTo>
                  <a:pt x="3524" y="82"/>
                </a:lnTo>
                <a:lnTo>
                  <a:pt x="3524" y="88"/>
                </a:lnTo>
                <a:lnTo>
                  <a:pt x="3526" y="126"/>
                </a:lnTo>
                <a:lnTo>
                  <a:pt x="3526" y="132"/>
                </a:lnTo>
                <a:lnTo>
                  <a:pt x="3527" y="155"/>
                </a:lnTo>
                <a:lnTo>
                  <a:pt x="3528" y="158"/>
                </a:lnTo>
                <a:lnTo>
                  <a:pt x="3529" y="169"/>
                </a:lnTo>
                <a:lnTo>
                  <a:pt x="3529" y="170"/>
                </a:lnTo>
                <a:lnTo>
                  <a:pt x="3529" y="171"/>
                </a:lnTo>
                <a:lnTo>
                  <a:pt x="3530" y="170"/>
                </a:lnTo>
                <a:lnTo>
                  <a:pt x="3531" y="170"/>
                </a:lnTo>
                <a:lnTo>
                  <a:pt x="3531" y="169"/>
                </a:lnTo>
                <a:lnTo>
                  <a:pt x="3532" y="170"/>
                </a:lnTo>
                <a:lnTo>
                  <a:pt x="3532" y="171"/>
                </a:lnTo>
                <a:lnTo>
                  <a:pt x="3533" y="182"/>
                </a:lnTo>
                <a:lnTo>
                  <a:pt x="3533" y="186"/>
                </a:lnTo>
                <a:lnTo>
                  <a:pt x="3534" y="198"/>
                </a:lnTo>
                <a:lnTo>
                  <a:pt x="3535" y="198"/>
                </a:lnTo>
                <a:lnTo>
                  <a:pt x="3536" y="202"/>
                </a:lnTo>
                <a:lnTo>
                  <a:pt x="3536" y="202"/>
                </a:lnTo>
                <a:lnTo>
                  <a:pt x="3536" y="200"/>
                </a:lnTo>
                <a:lnTo>
                  <a:pt x="3537" y="201"/>
                </a:lnTo>
                <a:lnTo>
                  <a:pt x="3537" y="197"/>
                </a:lnTo>
                <a:lnTo>
                  <a:pt x="3538" y="196"/>
                </a:lnTo>
                <a:lnTo>
                  <a:pt x="3539" y="191"/>
                </a:lnTo>
                <a:lnTo>
                  <a:pt x="3539" y="191"/>
                </a:lnTo>
                <a:lnTo>
                  <a:pt x="3540" y="189"/>
                </a:lnTo>
                <a:lnTo>
                  <a:pt x="3540" y="192"/>
                </a:lnTo>
                <a:lnTo>
                  <a:pt x="3540" y="191"/>
                </a:lnTo>
                <a:lnTo>
                  <a:pt x="3541" y="193"/>
                </a:lnTo>
                <a:lnTo>
                  <a:pt x="3542" y="200"/>
                </a:lnTo>
                <a:lnTo>
                  <a:pt x="3542" y="203"/>
                </a:lnTo>
                <a:lnTo>
                  <a:pt x="3543" y="215"/>
                </a:lnTo>
                <a:lnTo>
                  <a:pt x="3543" y="215"/>
                </a:lnTo>
                <a:lnTo>
                  <a:pt x="3545" y="227"/>
                </a:lnTo>
                <a:lnTo>
                  <a:pt x="3545" y="230"/>
                </a:lnTo>
                <a:lnTo>
                  <a:pt x="3545" y="230"/>
                </a:lnTo>
                <a:lnTo>
                  <a:pt x="3546" y="236"/>
                </a:lnTo>
                <a:lnTo>
                  <a:pt x="3546" y="237"/>
                </a:lnTo>
                <a:lnTo>
                  <a:pt x="3547" y="243"/>
                </a:lnTo>
                <a:lnTo>
                  <a:pt x="3548" y="243"/>
                </a:lnTo>
                <a:lnTo>
                  <a:pt x="3549" y="247"/>
                </a:lnTo>
                <a:lnTo>
                  <a:pt x="3549" y="250"/>
                </a:lnTo>
                <a:lnTo>
                  <a:pt x="3549" y="249"/>
                </a:lnTo>
                <a:lnTo>
                  <a:pt x="3550" y="251"/>
                </a:lnTo>
                <a:lnTo>
                  <a:pt x="3551" y="252"/>
                </a:lnTo>
                <a:lnTo>
                  <a:pt x="3551" y="254"/>
                </a:lnTo>
                <a:lnTo>
                  <a:pt x="3552" y="253"/>
                </a:lnTo>
                <a:lnTo>
                  <a:pt x="3552" y="254"/>
                </a:lnTo>
                <a:lnTo>
                  <a:pt x="3552" y="253"/>
                </a:lnTo>
                <a:lnTo>
                  <a:pt x="3553" y="256"/>
                </a:lnTo>
                <a:lnTo>
                  <a:pt x="3553" y="256"/>
                </a:lnTo>
                <a:lnTo>
                  <a:pt x="3553" y="255"/>
                </a:lnTo>
                <a:lnTo>
                  <a:pt x="3555" y="257"/>
                </a:lnTo>
                <a:lnTo>
                  <a:pt x="3555" y="259"/>
                </a:lnTo>
                <a:lnTo>
                  <a:pt x="3556" y="257"/>
                </a:lnTo>
                <a:lnTo>
                  <a:pt x="3556" y="258"/>
                </a:lnTo>
                <a:lnTo>
                  <a:pt x="3556" y="257"/>
                </a:lnTo>
                <a:lnTo>
                  <a:pt x="3557" y="260"/>
                </a:lnTo>
                <a:lnTo>
                  <a:pt x="3558" y="259"/>
                </a:lnTo>
                <a:lnTo>
                  <a:pt x="3559" y="263"/>
                </a:lnTo>
                <a:lnTo>
                  <a:pt x="3559" y="263"/>
                </a:lnTo>
                <a:lnTo>
                  <a:pt x="3559" y="261"/>
                </a:lnTo>
                <a:lnTo>
                  <a:pt x="3560" y="264"/>
                </a:lnTo>
                <a:lnTo>
                  <a:pt x="3560" y="264"/>
                </a:lnTo>
                <a:lnTo>
                  <a:pt x="3561" y="264"/>
                </a:lnTo>
                <a:lnTo>
                  <a:pt x="3562" y="267"/>
                </a:lnTo>
                <a:lnTo>
                  <a:pt x="3562" y="268"/>
                </a:lnTo>
                <a:lnTo>
                  <a:pt x="3562" y="267"/>
                </a:lnTo>
                <a:lnTo>
                  <a:pt x="3563" y="271"/>
                </a:lnTo>
                <a:lnTo>
                  <a:pt x="3563" y="271"/>
                </a:lnTo>
                <a:lnTo>
                  <a:pt x="3564" y="271"/>
                </a:lnTo>
                <a:lnTo>
                  <a:pt x="3565" y="275"/>
                </a:lnTo>
                <a:lnTo>
                  <a:pt x="3565" y="275"/>
                </a:lnTo>
                <a:lnTo>
                  <a:pt x="3565" y="277"/>
                </a:lnTo>
                <a:lnTo>
                  <a:pt x="3566" y="275"/>
                </a:lnTo>
                <a:lnTo>
                  <a:pt x="3566" y="272"/>
                </a:lnTo>
                <a:lnTo>
                  <a:pt x="3567" y="240"/>
                </a:lnTo>
                <a:lnTo>
                  <a:pt x="3568" y="229"/>
                </a:lnTo>
                <a:lnTo>
                  <a:pt x="3569" y="146"/>
                </a:lnTo>
                <a:lnTo>
                  <a:pt x="3569" y="128"/>
                </a:lnTo>
                <a:lnTo>
                  <a:pt x="3570" y="55"/>
                </a:lnTo>
                <a:lnTo>
                  <a:pt x="3571" y="46"/>
                </a:lnTo>
                <a:lnTo>
                  <a:pt x="3572" y="35"/>
                </a:lnTo>
                <a:lnTo>
                  <a:pt x="3572" y="38"/>
                </a:lnTo>
                <a:lnTo>
                  <a:pt x="3572" y="41"/>
                </a:lnTo>
                <a:lnTo>
                  <a:pt x="3573" y="67"/>
                </a:lnTo>
                <a:lnTo>
                  <a:pt x="3574" y="74"/>
                </a:lnTo>
                <a:lnTo>
                  <a:pt x="3575" y="112"/>
                </a:lnTo>
                <a:lnTo>
                  <a:pt x="3575" y="117"/>
                </a:lnTo>
                <a:lnTo>
                  <a:pt x="3576" y="142"/>
                </a:lnTo>
                <a:lnTo>
                  <a:pt x="3576" y="144"/>
                </a:lnTo>
                <a:lnTo>
                  <a:pt x="3578" y="157"/>
                </a:lnTo>
                <a:lnTo>
                  <a:pt x="3578" y="158"/>
                </a:lnTo>
                <a:lnTo>
                  <a:pt x="3579" y="160"/>
                </a:lnTo>
                <a:lnTo>
                  <a:pt x="3579" y="159"/>
                </a:lnTo>
                <a:lnTo>
                  <a:pt x="3580" y="155"/>
                </a:lnTo>
                <a:lnTo>
                  <a:pt x="3581" y="155"/>
                </a:lnTo>
                <a:lnTo>
                  <a:pt x="3582" y="163"/>
                </a:lnTo>
                <a:lnTo>
                  <a:pt x="3582" y="168"/>
                </a:lnTo>
                <a:lnTo>
                  <a:pt x="3583" y="183"/>
                </a:lnTo>
                <a:lnTo>
                  <a:pt x="3584" y="185"/>
                </a:lnTo>
                <a:lnTo>
                  <a:pt x="3584" y="189"/>
                </a:lnTo>
                <a:lnTo>
                  <a:pt x="3585" y="189"/>
                </a:lnTo>
                <a:lnTo>
                  <a:pt x="3585" y="191"/>
                </a:lnTo>
                <a:lnTo>
                  <a:pt x="3586" y="186"/>
                </a:lnTo>
                <a:lnTo>
                  <a:pt x="3586" y="186"/>
                </a:lnTo>
                <a:lnTo>
                  <a:pt x="3588" y="178"/>
                </a:lnTo>
                <a:lnTo>
                  <a:pt x="3588" y="177"/>
                </a:lnTo>
                <a:lnTo>
                  <a:pt x="3589" y="182"/>
                </a:lnTo>
                <a:lnTo>
                  <a:pt x="3589" y="183"/>
                </a:lnTo>
                <a:lnTo>
                  <a:pt x="3590" y="194"/>
                </a:lnTo>
                <a:lnTo>
                  <a:pt x="3591" y="195"/>
                </a:lnTo>
                <a:lnTo>
                  <a:pt x="3592" y="209"/>
                </a:lnTo>
                <a:lnTo>
                  <a:pt x="3592" y="212"/>
                </a:lnTo>
                <a:lnTo>
                  <a:pt x="3593" y="220"/>
                </a:lnTo>
                <a:lnTo>
                  <a:pt x="3593" y="220"/>
                </a:lnTo>
                <a:lnTo>
                  <a:pt x="3594" y="221"/>
                </a:lnTo>
                <a:lnTo>
                  <a:pt x="3595" y="227"/>
                </a:lnTo>
                <a:lnTo>
                  <a:pt x="3595" y="229"/>
                </a:lnTo>
                <a:lnTo>
                  <a:pt x="3596" y="230"/>
                </a:lnTo>
                <a:lnTo>
                  <a:pt x="3596" y="230"/>
                </a:lnTo>
                <a:lnTo>
                  <a:pt x="3598" y="233"/>
                </a:lnTo>
                <a:lnTo>
                  <a:pt x="3598" y="233"/>
                </a:lnTo>
                <a:lnTo>
                  <a:pt x="3598" y="233"/>
                </a:lnTo>
                <a:lnTo>
                  <a:pt x="3599" y="237"/>
                </a:lnTo>
                <a:lnTo>
                  <a:pt x="3599" y="237"/>
                </a:lnTo>
                <a:lnTo>
                  <a:pt x="3600" y="242"/>
                </a:lnTo>
                <a:lnTo>
                  <a:pt x="3600" y="242"/>
                </a:lnTo>
                <a:lnTo>
                  <a:pt x="3601" y="242"/>
                </a:lnTo>
                <a:lnTo>
                  <a:pt x="3601" y="244"/>
                </a:lnTo>
                <a:lnTo>
                  <a:pt x="3602" y="244"/>
                </a:lnTo>
                <a:lnTo>
                  <a:pt x="3602" y="244"/>
                </a:lnTo>
                <a:lnTo>
                  <a:pt x="3603" y="245"/>
                </a:lnTo>
                <a:lnTo>
                  <a:pt x="3603" y="244"/>
                </a:lnTo>
                <a:lnTo>
                  <a:pt x="3603" y="244"/>
                </a:lnTo>
                <a:lnTo>
                  <a:pt x="3604" y="244"/>
                </a:lnTo>
                <a:lnTo>
                  <a:pt x="3605" y="245"/>
                </a:lnTo>
                <a:lnTo>
                  <a:pt x="3605" y="244"/>
                </a:lnTo>
                <a:lnTo>
                  <a:pt x="3605" y="245"/>
                </a:lnTo>
                <a:lnTo>
                  <a:pt x="3605" y="247"/>
                </a:lnTo>
                <a:lnTo>
                  <a:pt x="3606" y="246"/>
                </a:lnTo>
                <a:lnTo>
                  <a:pt x="3607" y="247"/>
                </a:lnTo>
                <a:lnTo>
                  <a:pt x="3607" y="248"/>
                </a:lnTo>
                <a:lnTo>
                  <a:pt x="3608" y="248"/>
                </a:lnTo>
                <a:lnTo>
                  <a:pt x="3608" y="248"/>
                </a:lnTo>
                <a:lnTo>
                  <a:pt x="3608" y="249"/>
                </a:lnTo>
                <a:lnTo>
                  <a:pt x="3609" y="249"/>
                </a:lnTo>
                <a:lnTo>
                  <a:pt x="3609" y="249"/>
                </a:lnTo>
                <a:lnTo>
                  <a:pt x="3611" y="254"/>
                </a:lnTo>
                <a:lnTo>
                  <a:pt x="3611" y="254"/>
                </a:lnTo>
                <a:lnTo>
                  <a:pt x="3612" y="257"/>
                </a:lnTo>
                <a:lnTo>
                  <a:pt x="3612" y="257"/>
                </a:lnTo>
                <a:lnTo>
                  <a:pt x="3612" y="258"/>
                </a:lnTo>
                <a:lnTo>
                  <a:pt x="3613" y="262"/>
                </a:lnTo>
                <a:lnTo>
                  <a:pt x="3614" y="263"/>
                </a:lnTo>
                <a:lnTo>
                  <a:pt x="3615" y="266"/>
                </a:lnTo>
                <a:lnTo>
                  <a:pt x="3615" y="265"/>
                </a:lnTo>
                <a:lnTo>
                  <a:pt x="3616" y="267"/>
                </a:lnTo>
                <a:lnTo>
                  <a:pt x="3616" y="258"/>
                </a:lnTo>
                <a:lnTo>
                  <a:pt x="3617" y="256"/>
                </a:lnTo>
                <a:lnTo>
                  <a:pt x="3618" y="212"/>
                </a:lnTo>
                <a:lnTo>
                  <a:pt x="3618" y="197"/>
                </a:lnTo>
                <a:lnTo>
                  <a:pt x="3619" y="121"/>
                </a:lnTo>
                <a:lnTo>
                  <a:pt x="3619" y="108"/>
                </a:lnTo>
                <a:lnTo>
                  <a:pt x="3621" y="64"/>
                </a:lnTo>
                <a:lnTo>
                  <a:pt x="3621" y="57"/>
                </a:lnTo>
                <a:lnTo>
                  <a:pt x="3621" y="49"/>
                </a:lnTo>
                <a:lnTo>
                  <a:pt x="3622" y="51"/>
                </a:lnTo>
                <a:lnTo>
                  <a:pt x="3622" y="54"/>
                </a:lnTo>
                <a:lnTo>
                  <a:pt x="3623" y="83"/>
                </a:lnTo>
                <a:lnTo>
                  <a:pt x="3624" y="87"/>
                </a:lnTo>
                <a:lnTo>
                  <a:pt x="3625" y="114"/>
                </a:lnTo>
                <a:lnTo>
                  <a:pt x="3625" y="119"/>
                </a:lnTo>
                <a:lnTo>
                  <a:pt x="3626" y="134"/>
                </a:lnTo>
                <a:lnTo>
                  <a:pt x="3627" y="136"/>
                </a:lnTo>
                <a:lnTo>
                  <a:pt x="3628" y="132"/>
                </a:lnTo>
                <a:lnTo>
                  <a:pt x="3628" y="132"/>
                </a:lnTo>
                <a:lnTo>
                  <a:pt x="3629" y="118"/>
                </a:lnTo>
                <a:lnTo>
                  <a:pt x="3630" y="115"/>
                </a:lnTo>
                <a:lnTo>
                  <a:pt x="3630" y="111"/>
                </a:lnTo>
                <a:lnTo>
                  <a:pt x="3631" y="112"/>
                </a:lnTo>
                <a:lnTo>
                  <a:pt x="3631" y="114"/>
                </a:lnTo>
                <a:lnTo>
                  <a:pt x="3632" y="126"/>
                </a:lnTo>
                <a:lnTo>
                  <a:pt x="3632" y="129"/>
                </a:lnTo>
                <a:lnTo>
                  <a:pt x="3633" y="138"/>
                </a:lnTo>
                <a:lnTo>
                  <a:pt x="3634" y="140"/>
                </a:lnTo>
                <a:lnTo>
                  <a:pt x="3635" y="145"/>
                </a:lnTo>
                <a:lnTo>
                  <a:pt x="3635" y="144"/>
                </a:lnTo>
                <a:lnTo>
                  <a:pt x="3635" y="148"/>
                </a:lnTo>
                <a:lnTo>
                  <a:pt x="3636" y="152"/>
                </a:lnTo>
                <a:lnTo>
                  <a:pt x="3637" y="153"/>
                </a:lnTo>
                <a:lnTo>
                  <a:pt x="3638" y="160"/>
                </a:lnTo>
                <a:lnTo>
                  <a:pt x="3638" y="160"/>
                </a:lnTo>
                <a:lnTo>
                  <a:pt x="3639" y="169"/>
                </a:lnTo>
                <a:lnTo>
                  <a:pt x="3640" y="170"/>
                </a:lnTo>
                <a:lnTo>
                  <a:pt x="3641" y="182"/>
                </a:lnTo>
                <a:lnTo>
                  <a:pt x="3641" y="186"/>
                </a:lnTo>
                <a:lnTo>
                  <a:pt x="3642" y="198"/>
                </a:lnTo>
                <a:lnTo>
                  <a:pt x="3642" y="199"/>
                </a:lnTo>
                <a:lnTo>
                  <a:pt x="3643" y="203"/>
                </a:lnTo>
                <a:lnTo>
                  <a:pt x="3644" y="203"/>
                </a:lnTo>
                <a:lnTo>
                  <a:pt x="3644" y="203"/>
                </a:lnTo>
                <a:lnTo>
                  <a:pt x="3645" y="205"/>
                </a:lnTo>
                <a:lnTo>
                  <a:pt x="3645" y="206"/>
                </a:lnTo>
                <a:lnTo>
                  <a:pt x="3645" y="205"/>
                </a:lnTo>
                <a:lnTo>
                  <a:pt x="3646" y="212"/>
                </a:lnTo>
                <a:lnTo>
                  <a:pt x="3647" y="214"/>
                </a:lnTo>
                <a:lnTo>
                  <a:pt x="3648" y="230"/>
                </a:lnTo>
                <a:lnTo>
                  <a:pt x="3648" y="233"/>
                </a:lnTo>
                <a:lnTo>
                  <a:pt x="3649" y="244"/>
                </a:lnTo>
                <a:lnTo>
                  <a:pt x="3650" y="246"/>
                </a:lnTo>
                <a:lnTo>
                  <a:pt x="3650" y="246"/>
                </a:lnTo>
                <a:lnTo>
                  <a:pt x="3651" y="248"/>
                </a:lnTo>
                <a:lnTo>
                  <a:pt x="3651" y="250"/>
                </a:lnTo>
                <a:lnTo>
                  <a:pt x="3652" y="249"/>
                </a:lnTo>
                <a:lnTo>
                  <a:pt x="3652" y="250"/>
                </a:lnTo>
                <a:lnTo>
                  <a:pt x="3652" y="251"/>
                </a:lnTo>
                <a:lnTo>
                  <a:pt x="3654" y="261"/>
                </a:lnTo>
                <a:lnTo>
                  <a:pt x="3654" y="261"/>
                </a:lnTo>
                <a:lnTo>
                  <a:pt x="3655" y="272"/>
                </a:lnTo>
                <a:lnTo>
                  <a:pt x="3655" y="273"/>
                </a:lnTo>
                <a:lnTo>
                  <a:pt x="3656" y="277"/>
                </a:lnTo>
                <a:lnTo>
                  <a:pt x="3656" y="278"/>
                </a:lnTo>
                <a:lnTo>
                  <a:pt x="3657" y="279"/>
                </a:lnTo>
                <a:lnTo>
                  <a:pt x="3658" y="278"/>
                </a:lnTo>
                <a:lnTo>
                  <a:pt x="3658" y="279"/>
                </a:lnTo>
                <a:lnTo>
                  <a:pt x="3659" y="277"/>
                </a:lnTo>
                <a:lnTo>
                  <a:pt x="3659" y="277"/>
                </a:lnTo>
                <a:lnTo>
                  <a:pt x="3660" y="278"/>
                </a:lnTo>
                <a:lnTo>
                  <a:pt x="3661" y="285"/>
                </a:lnTo>
                <a:lnTo>
                  <a:pt x="3661" y="285"/>
                </a:lnTo>
                <a:lnTo>
                  <a:pt x="3662" y="298"/>
                </a:lnTo>
                <a:lnTo>
                  <a:pt x="3662" y="300"/>
                </a:lnTo>
                <a:lnTo>
                  <a:pt x="3664" y="304"/>
                </a:lnTo>
                <a:lnTo>
                  <a:pt x="3664" y="304"/>
                </a:lnTo>
                <a:lnTo>
                  <a:pt x="3664" y="304"/>
                </a:lnTo>
                <a:lnTo>
                  <a:pt x="3665" y="305"/>
                </a:lnTo>
                <a:lnTo>
                  <a:pt x="3665" y="303"/>
                </a:lnTo>
                <a:lnTo>
                  <a:pt x="3665" y="303"/>
                </a:lnTo>
                <a:lnTo>
                  <a:pt x="3665" y="302"/>
                </a:lnTo>
                <a:lnTo>
                  <a:pt x="3666" y="302"/>
                </a:lnTo>
                <a:lnTo>
                  <a:pt x="3666" y="287"/>
                </a:lnTo>
                <a:lnTo>
                  <a:pt x="3667" y="278"/>
                </a:lnTo>
                <a:lnTo>
                  <a:pt x="3668" y="222"/>
                </a:lnTo>
                <a:lnTo>
                  <a:pt x="3668" y="208"/>
                </a:lnTo>
                <a:lnTo>
                  <a:pt x="3669" y="157"/>
                </a:lnTo>
                <a:lnTo>
                  <a:pt x="3670" y="144"/>
                </a:lnTo>
                <a:lnTo>
                  <a:pt x="3671" y="111"/>
                </a:lnTo>
                <a:lnTo>
                  <a:pt x="3671" y="106"/>
                </a:lnTo>
                <a:lnTo>
                  <a:pt x="3671" y="105"/>
                </a:lnTo>
                <a:lnTo>
                  <a:pt x="3672" y="113"/>
                </a:lnTo>
                <a:lnTo>
                  <a:pt x="3673" y="117"/>
                </a:lnTo>
                <a:lnTo>
                  <a:pt x="3674" y="146"/>
                </a:lnTo>
                <a:lnTo>
                  <a:pt x="3674" y="153"/>
                </a:lnTo>
                <a:lnTo>
                  <a:pt x="3675" y="184"/>
                </a:lnTo>
                <a:lnTo>
                  <a:pt x="3675" y="191"/>
                </a:lnTo>
                <a:lnTo>
                  <a:pt x="3676" y="213"/>
                </a:lnTo>
                <a:lnTo>
                  <a:pt x="3677" y="218"/>
                </a:lnTo>
                <a:lnTo>
                  <a:pt x="3678" y="234"/>
                </a:lnTo>
                <a:lnTo>
                  <a:pt x="3678" y="234"/>
                </a:lnTo>
                <a:lnTo>
                  <a:pt x="3679" y="244"/>
                </a:lnTo>
                <a:lnTo>
                  <a:pt x="3680" y="246"/>
                </a:lnTo>
                <a:lnTo>
                  <a:pt x="3681" y="254"/>
                </a:lnTo>
                <a:lnTo>
                  <a:pt x="3681" y="255"/>
                </a:lnTo>
                <a:lnTo>
                  <a:pt x="3682" y="264"/>
                </a:lnTo>
                <a:lnTo>
                  <a:pt x="3683" y="265"/>
                </a:lnTo>
                <a:lnTo>
                  <a:pt x="3684" y="263"/>
                </a:lnTo>
                <a:lnTo>
                  <a:pt x="3684" y="263"/>
                </a:lnTo>
                <a:lnTo>
                  <a:pt x="3685" y="252"/>
                </a:lnTo>
                <a:lnTo>
                  <a:pt x="3685" y="250"/>
                </a:lnTo>
                <a:lnTo>
                  <a:pt x="3687" y="240"/>
                </a:lnTo>
                <a:lnTo>
                  <a:pt x="3687" y="238"/>
                </a:lnTo>
                <a:lnTo>
                  <a:pt x="3688" y="231"/>
                </a:lnTo>
                <a:lnTo>
                  <a:pt x="3688" y="230"/>
                </a:lnTo>
                <a:lnTo>
                  <a:pt x="3689" y="229"/>
                </a:lnTo>
                <a:lnTo>
                  <a:pt x="3689" y="229"/>
                </a:lnTo>
                <a:lnTo>
                  <a:pt x="3690" y="229"/>
                </a:lnTo>
                <a:lnTo>
                  <a:pt x="3690" y="229"/>
                </a:lnTo>
                <a:lnTo>
                  <a:pt x="3691" y="231"/>
                </a:lnTo>
                <a:lnTo>
                  <a:pt x="3691" y="233"/>
                </a:lnTo>
                <a:lnTo>
                  <a:pt x="3692" y="238"/>
                </a:lnTo>
                <a:lnTo>
                  <a:pt x="3692" y="237"/>
                </a:lnTo>
                <a:lnTo>
                  <a:pt x="3692" y="239"/>
                </a:lnTo>
                <a:lnTo>
                  <a:pt x="3694" y="245"/>
                </a:lnTo>
                <a:lnTo>
                  <a:pt x="3694" y="246"/>
                </a:lnTo>
                <a:lnTo>
                  <a:pt x="3695" y="254"/>
                </a:lnTo>
                <a:lnTo>
                  <a:pt x="3695" y="256"/>
                </a:lnTo>
                <a:lnTo>
                  <a:pt x="3695" y="255"/>
                </a:lnTo>
                <a:lnTo>
                  <a:pt x="3697" y="263"/>
                </a:lnTo>
                <a:lnTo>
                  <a:pt x="3697" y="264"/>
                </a:lnTo>
                <a:lnTo>
                  <a:pt x="3698" y="268"/>
                </a:lnTo>
                <a:lnTo>
                  <a:pt x="3698" y="269"/>
                </a:lnTo>
                <a:lnTo>
                  <a:pt x="3699" y="272"/>
                </a:lnTo>
                <a:lnTo>
                  <a:pt x="3700" y="272"/>
                </a:lnTo>
                <a:lnTo>
                  <a:pt x="3701" y="275"/>
                </a:lnTo>
                <a:lnTo>
                  <a:pt x="3701" y="276"/>
                </a:lnTo>
                <a:lnTo>
                  <a:pt x="3702" y="278"/>
                </a:lnTo>
                <a:lnTo>
                  <a:pt x="3702" y="277"/>
                </a:lnTo>
                <a:lnTo>
                  <a:pt x="3703" y="277"/>
                </a:lnTo>
                <a:lnTo>
                  <a:pt x="3703" y="280"/>
                </a:lnTo>
                <a:lnTo>
                  <a:pt x="3704" y="280"/>
                </a:lnTo>
                <a:lnTo>
                  <a:pt x="3704" y="282"/>
                </a:lnTo>
                <a:lnTo>
                  <a:pt x="3705" y="283"/>
                </a:lnTo>
                <a:lnTo>
                  <a:pt x="3706" y="283"/>
                </a:lnTo>
                <a:lnTo>
                  <a:pt x="3706" y="282"/>
                </a:lnTo>
                <a:lnTo>
                  <a:pt x="3707" y="284"/>
                </a:lnTo>
                <a:lnTo>
                  <a:pt x="3707" y="284"/>
                </a:lnTo>
                <a:lnTo>
                  <a:pt x="3708" y="287"/>
                </a:lnTo>
                <a:lnTo>
                  <a:pt x="3708" y="286"/>
                </a:lnTo>
                <a:lnTo>
                  <a:pt x="3708" y="289"/>
                </a:lnTo>
                <a:lnTo>
                  <a:pt x="3709" y="291"/>
                </a:lnTo>
                <a:lnTo>
                  <a:pt x="3710" y="292"/>
                </a:lnTo>
                <a:lnTo>
                  <a:pt x="3711" y="294"/>
                </a:lnTo>
                <a:lnTo>
                  <a:pt x="3711" y="294"/>
                </a:lnTo>
                <a:lnTo>
                  <a:pt x="3711" y="295"/>
                </a:lnTo>
                <a:lnTo>
                  <a:pt x="3712" y="297"/>
                </a:lnTo>
                <a:lnTo>
                  <a:pt x="3712" y="297"/>
                </a:lnTo>
                <a:lnTo>
                  <a:pt x="3713" y="298"/>
                </a:lnTo>
                <a:lnTo>
                  <a:pt x="3713" y="297"/>
                </a:lnTo>
                <a:lnTo>
                  <a:pt x="3714" y="298"/>
                </a:lnTo>
                <a:lnTo>
                  <a:pt x="3714" y="298"/>
                </a:lnTo>
                <a:lnTo>
                  <a:pt x="3714" y="298"/>
                </a:lnTo>
                <a:lnTo>
                  <a:pt x="3715" y="284"/>
                </a:lnTo>
                <a:lnTo>
                  <a:pt x="3716" y="275"/>
                </a:lnTo>
                <a:lnTo>
                  <a:pt x="3717" y="235"/>
                </a:lnTo>
                <a:lnTo>
                  <a:pt x="3717" y="223"/>
                </a:lnTo>
                <a:lnTo>
                  <a:pt x="3718" y="162"/>
                </a:lnTo>
                <a:lnTo>
                  <a:pt x="3718" y="152"/>
                </a:lnTo>
                <a:lnTo>
                  <a:pt x="3720" y="120"/>
                </a:lnTo>
                <a:lnTo>
                  <a:pt x="3720" y="121"/>
                </a:lnTo>
                <a:lnTo>
                  <a:pt x="3721" y="136"/>
                </a:lnTo>
                <a:lnTo>
                  <a:pt x="3721" y="142"/>
                </a:lnTo>
                <a:lnTo>
                  <a:pt x="3722" y="174"/>
                </a:lnTo>
                <a:lnTo>
                  <a:pt x="3723" y="181"/>
                </a:lnTo>
                <a:lnTo>
                  <a:pt x="3724" y="211"/>
                </a:lnTo>
                <a:lnTo>
                  <a:pt x="3724" y="216"/>
                </a:lnTo>
                <a:lnTo>
                  <a:pt x="3725" y="235"/>
                </a:lnTo>
                <a:lnTo>
                  <a:pt x="3726" y="237"/>
                </a:lnTo>
                <a:lnTo>
                  <a:pt x="3727" y="250"/>
                </a:lnTo>
                <a:lnTo>
                  <a:pt x="3727" y="250"/>
                </a:lnTo>
                <a:lnTo>
                  <a:pt x="3728" y="256"/>
                </a:lnTo>
                <a:lnTo>
                  <a:pt x="3728" y="257"/>
                </a:lnTo>
                <a:lnTo>
                  <a:pt x="3730" y="267"/>
                </a:lnTo>
                <a:lnTo>
                  <a:pt x="3730" y="267"/>
                </a:lnTo>
                <a:lnTo>
                  <a:pt x="3731" y="273"/>
                </a:lnTo>
                <a:lnTo>
                  <a:pt x="3731" y="273"/>
                </a:lnTo>
                <a:lnTo>
                  <a:pt x="3732" y="268"/>
                </a:lnTo>
                <a:lnTo>
                  <a:pt x="3733" y="265"/>
                </a:lnTo>
                <a:lnTo>
                  <a:pt x="3734" y="256"/>
                </a:lnTo>
                <a:lnTo>
                  <a:pt x="3734" y="255"/>
                </a:lnTo>
                <a:lnTo>
                  <a:pt x="3735" y="246"/>
                </a:lnTo>
                <a:lnTo>
                  <a:pt x="3736" y="246"/>
                </a:lnTo>
                <a:lnTo>
                  <a:pt x="3737" y="242"/>
                </a:lnTo>
                <a:lnTo>
                  <a:pt x="3737" y="242"/>
                </a:lnTo>
                <a:lnTo>
                  <a:pt x="3737" y="241"/>
                </a:lnTo>
                <a:lnTo>
                  <a:pt x="3738" y="243"/>
                </a:lnTo>
                <a:lnTo>
                  <a:pt x="3739" y="243"/>
                </a:lnTo>
                <a:lnTo>
                  <a:pt x="3739" y="243"/>
                </a:lnTo>
                <a:lnTo>
                  <a:pt x="3740" y="247"/>
                </a:lnTo>
                <a:lnTo>
                  <a:pt x="3740" y="249"/>
                </a:lnTo>
                <a:lnTo>
                  <a:pt x="3741" y="255"/>
                </a:lnTo>
                <a:lnTo>
                  <a:pt x="3741" y="256"/>
                </a:lnTo>
                <a:lnTo>
                  <a:pt x="3742" y="264"/>
                </a:lnTo>
                <a:lnTo>
                  <a:pt x="3743" y="265"/>
                </a:lnTo>
                <a:lnTo>
                  <a:pt x="3744" y="272"/>
                </a:lnTo>
                <a:lnTo>
                  <a:pt x="3744" y="271"/>
                </a:lnTo>
                <a:lnTo>
                  <a:pt x="3744" y="272"/>
                </a:lnTo>
                <a:lnTo>
                  <a:pt x="3745" y="276"/>
                </a:lnTo>
                <a:lnTo>
                  <a:pt x="3746" y="278"/>
                </a:lnTo>
                <a:lnTo>
                  <a:pt x="3746" y="277"/>
                </a:lnTo>
                <a:lnTo>
                  <a:pt x="3747" y="280"/>
                </a:lnTo>
                <a:lnTo>
                  <a:pt x="3747" y="282"/>
                </a:lnTo>
                <a:lnTo>
                  <a:pt x="3748" y="284"/>
                </a:lnTo>
                <a:lnTo>
                  <a:pt x="3749" y="285"/>
                </a:lnTo>
                <a:lnTo>
                  <a:pt x="3749" y="285"/>
                </a:lnTo>
                <a:lnTo>
                  <a:pt x="3750" y="289"/>
                </a:lnTo>
                <a:lnTo>
                  <a:pt x="3750" y="289"/>
                </a:lnTo>
                <a:lnTo>
                  <a:pt x="3751" y="293"/>
                </a:lnTo>
                <a:lnTo>
                  <a:pt x="3751" y="295"/>
                </a:lnTo>
                <a:lnTo>
                  <a:pt x="3752" y="294"/>
                </a:lnTo>
                <a:lnTo>
                  <a:pt x="3752" y="296"/>
                </a:lnTo>
                <a:lnTo>
                  <a:pt x="3753" y="296"/>
                </a:lnTo>
                <a:lnTo>
                  <a:pt x="3754" y="298"/>
                </a:lnTo>
                <a:lnTo>
                  <a:pt x="3754" y="298"/>
                </a:lnTo>
                <a:lnTo>
                  <a:pt x="3754" y="299"/>
                </a:lnTo>
                <a:lnTo>
                  <a:pt x="3754" y="299"/>
                </a:lnTo>
                <a:lnTo>
                  <a:pt x="3755" y="303"/>
                </a:lnTo>
                <a:lnTo>
                  <a:pt x="3756" y="304"/>
                </a:lnTo>
                <a:lnTo>
                  <a:pt x="3756" y="302"/>
                </a:lnTo>
                <a:lnTo>
                  <a:pt x="3757" y="305"/>
                </a:lnTo>
                <a:lnTo>
                  <a:pt x="3757" y="306"/>
                </a:lnTo>
                <a:lnTo>
                  <a:pt x="3758" y="309"/>
                </a:lnTo>
                <a:lnTo>
                  <a:pt x="3758" y="309"/>
                </a:lnTo>
                <a:lnTo>
                  <a:pt x="3759" y="310"/>
                </a:lnTo>
                <a:lnTo>
                  <a:pt x="3760" y="313"/>
                </a:lnTo>
                <a:lnTo>
                  <a:pt x="3760" y="313"/>
                </a:lnTo>
                <a:lnTo>
                  <a:pt x="3760" y="313"/>
                </a:lnTo>
                <a:lnTo>
                  <a:pt x="3761" y="314"/>
                </a:lnTo>
                <a:lnTo>
                  <a:pt x="3761" y="314"/>
                </a:lnTo>
                <a:lnTo>
                  <a:pt x="3761" y="315"/>
                </a:lnTo>
                <a:lnTo>
                  <a:pt x="3762" y="315"/>
                </a:lnTo>
                <a:lnTo>
                  <a:pt x="3763" y="304"/>
                </a:lnTo>
                <a:lnTo>
                  <a:pt x="3763" y="299"/>
                </a:lnTo>
                <a:lnTo>
                  <a:pt x="3764" y="264"/>
                </a:lnTo>
                <a:lnTo>
                  <a:pt x="3764" y="250"/>
                </a:lnTo>
                <a:lnTo>
                  <a:pt x="3765" y="174"/>
                </a:lnTo>
                <a:lnTo>
                  <a:pt x="3766" y="159"/>
                </a:lnTo>
                <a:lnTo>
                  <a:pt x="3767" y="108"/>
                </a:lnTo>
                <a:lnTo>
                  <a:pt x="3767" y="103"/>
                </a:lnTo>
                <a:lnTo>
                  <a:pt x="3768" y="100"/>
                </a:lnTo>
                <a:lnTo>
                  <a:pt x="3768" y="106"/>
                </a:lnTo>
                <a:lnTo>
                  <a:pt x="3769" y="110"/>
                </a:lnTo>
                <a:lnTo>
                  <a:pt x="3770" y="139"/>
                </a:lnTo>
                <a:lnTo>
                  <a:pt x="3770" y="145"/>
                </a:lnTo>
                <a:lnTo>
                  <a:pt x="3771" y="180"/>
                </a:lnTo>
                <a:lnTo>
                  <a:pt x="3771" y="184"/>
                </a:lnTo>
                <a:lnTo>
                  <a:pt x="3773" y="207"/>
                </a:lnTo>
                <a:lnTo>
                  <a:pt x="3773" y="212"/>
                </a:lnTo>
                <a:lnTo>
                  <a:pt x="3774" y="224"/>
                </a:lnTo>
                <a:lnTo>
                  <a:pt x="3774" y="226"/>
                </a:lnTo>
                <a:lnTo>
                  <a:pt x="3775" y="234"/>
                </a:lnTo>
                <a:lnTo>
                  <a:pt x="3776" y="236"/>
                </a:lnTo>
                <a:lnTo>
                  <a:pt x="3776" y="235"/>
                </a:lnTo>
                <a:lnTo>
                  <a:pt x="3777" y="238"/>
                </a:lnTo>
                <a:lnTo>
                  <a:pt x="3777" y="239"/>
                </a:lnTo>
                <a:lnTo>
                  <a:pt x="3778" y="249"/>
                </a:lnTo>
                <a:lnTo>
                  <a:pt x="3779" y="251"/>
                </a:lnTo>
                <a:lnTo>
                  <a:pt x="3780" y="261"/>
                </a:lnTo>
                <a:lnTo>
                  <a:pt x="3780" y="263"/>
                </a:lnTo>
                <a:lnTo>
                  <a:pt x="3780" y="265"/>
                </a:lnTo>
                <a:lnTo>
                  <a:pt x="3781" y="265"/>
                </a:lnTo>
                <a:lnTo>
                  <a:pt x="3782" y="264"/>
                </a:lnTo>
                <a:lnTo>
                  <a:pt x="3783" y="257"/>
                </a:lnTo>
                <a:lnTo>
                  <a:pt x="3783" y="255"/>
                </a:lnTo>
                <a:lnTo>
                  <a:pt x="3784" y="248"/>
                </a:lnTo>
                <a:lnTo>
                  <a:pt x="3784" y="247"/>
                </a:lnTo>
                <a:lnTo>
                  <a:pt x="3785" y="242"/>
                </a:lnTo>
                <a:lnTo>
                  <a:pt x="3786" y="241"/>
                </a:lnTo>
                <a:lnTo>
                  <a:pt x="3786" y="242"/>
                </a:lnTo>
                <a:lnTo>
                  <a:pt x="3787" y="241"/>
                </a:lnTo>
                <a:lnTo>
                  <a:pt x="3787" y="243"/>
                </a:lnTo>
                <a:lnTo>
                  <a:pt x="3788" y="247"/>
                </a:lnTo>
                <a:lnTo>
                  <a:pt x="3789" y="248"/>
                </a:lnTo>
                <a:lnTo>
                  <a:pt x="3790" y="256"/>
                </a:lnTo>
                <a:lnTo>
                  <a:pt x="3790" y="259"/>
                </a:lnTo>
                <a:lnTo>
                  <a:pt x="3791" y="265"/>
                </a:lnTo>
                <a:lnTo>
                  <a:pt x="3792" y="267"/>
                </a:lnTo>
                <a:lnTo>
                  <a:pt x="3793" y="275"/>
                </a:lnTo>
                <a:lnTo>
                  <a:pt x="3793" y="275"/>
                </a:lnTo>
                <a:lnTo>
                  <a:pt x="3794" y="283"/>
                </a:lnTo>
                <a:lnTo>
                  <a:pt x="3794" y="283"/>
                </a:lnTo>
                <a:lnTo>
                  <a:pt x="3796" y="289"/>
                </a:lnTo>
                <a:lnTo>
                  <a:pt x="3796" y="289"/>
                </a:lnTo>
                <a:lnTo>
                  <a:pt x="3797" y="291"/>
                </a:lnTo>
                <a:lnTo>
                  <a:pt x="3797" y="291"/>
                </a:lnTo>
                <a:lnTo>
                  <a:pt x="3798" y="294"/>
                </a:lnTo>
                <a:lnTo>
                  <a:pt x="3798" y="293"/>
                </a:lnTo>
                <a:lnTo>
                  <a:pt x="3799" y="293"/>
                </a:lnTo>
                <a:lnTo>
                  <a:pt x="3800" y="297"/>
                </a:lnTo>
                <a:lnTo>
                  <a:pt x="3800" y="297"/>
                </a:lnTo>
                <a:lnTo>
                  <a:pt x="3800" y="298"/>
                </a:lnTo>
                <a:lnTo>
                  <a:pt x="3801" y="297"/>
                </a:lnTo>
                <a:lnTo>
                  <a:pt x="3802" y="298"/>
                </a:lnTo>
                <a:lnTo>
                  <a:pt x="3803" y="300"/>
                </a:lnTo>
                <a:lnTo>
                  <a:pt x="3803" y="302"/>
                </a:lnTo>
                <a:lnTo>
                  <a:pt x="3803" y="300"/>
                </a:lnTo>
                <a:lnTo>
                  <a:pt x="3804" y="303"/>
                </a:lnTo>
                <a:lnTo>
                  <a:pt x="3804" y="303"/>
                </a:lnTo>
                <a:lnTo>
                  <a:pt x="3805" y="302"/>
                </a:lnTo>
                <a:lnTo>
                  <a:pt x="3806" y="305"/>
                </a:lnTo>
                <a:lnTo>
                  <a:pt x="3806" y="305"/>
                </a:lnTo>
                <a:lnTo>
                  <a:pt x="3807" y="307"/>
                </a:lnTo>
                <a:lnTo>
                  <a:pt x="3807" y="307"/>
                </a:lnTo>
                <a:lnTo>
                  <a:pt x="3808" y="311"/>
                </a:lnTo>
                <a:lnTo>
                  <a:pt x="3809" y="311"/>
                </a:lnTo>
                <a:lnTo>
                  <a:pt x="3810" y="314"/>
                </a:lnTo>
                <a:lnTo>
                  <a:pt x="3810" y="314"/>
                </a:lnTo>
                <a:lnTo>
                  <a:pt x="3811" y="302"/>
                </a:lnTo>
                <a:lnTo>
                  <a:pt x="3812" y="296"/>
                </a:lnTo>
                <a:lnTo>
                  <a:pt x="3813" y="257"/>
                </a:lnTo>
                <a:lnTo>
                  <a:pt x="3813" y="243"/>
                </a:lnTo>
                <a:lnTo>
                  <a:pt x="3814" y="166"/>
                </a:lnTo>
                <a:lnTo>
                  <a:pt x="3815" y="151"/>
                </a:lnTo>
                <a:lnTo>
                  <a:pt x="3816" y="99"/>
                </a:lnTo>
                <a:lnTo>
                  <a:pt x="3816" y="93"/>
                </a:lnTo>
                <a:lnTo>
                  <a:pt x="3816" y="90"/>
                </a:lnTo>
                <a:lnTo>
                  <a:pt x="3817" y="95"/>
                </a:lnTo>
                <a:lnTo>
                  <a:pt x="3817" y="101"/>
                </a:lnTo>
                <a:lnTo>
                  <a:pt x="3818" y="132"/>
                </a:lnTo>
                <a:lnTo>
                  <a:pt x="3819" y="139"/>
                </a:lnTo>
                <a:lnTo>
                  <a:pt x="3820" y="172"/>
                </a:lnTo>
                <a:lnTo>
                  <a:pt x="3820" y="178"/>
                </a:lnTo>
                <a:lnTo>
                  <a:pt x="3821" y="201"/>
                </a:lnTo>
                <a:lnTo>
                  <a:pt x="3822" y="207"/>
                </a:lnTo>
                <a:lnTo>
                  <a:pt x="3823" y="220"/>
                </a:lnTo>
                <a:lnTo>
                  <a:pt x="3823" y="222"/>
                </a:lnTo>
                <a:lnTo>
                  <a:pt x="3824" y="228"/>
                </a:lnTo>
                <a:lnTo>
                  <a:pt x="3824" y="230"/>
                </a:lnTo>
                <a:lnTo>
                  <a:pt x="3826" y="237"/>
                </a:lnTo>
                <a:lnTo>
                  <a:pt x="3826" y="237"/>
                </a:lnTo>
                <a:lnTo>
                  <a:pt x="3827" y="244"/>
                </a:lnTo>
                <a:lnTo>
                  <a:pt x="3827" y="244"/>
                </a:lnTo>
                <a:lnTo>
                  <a:pt x="3827" y="247"/>
                </a:lnTo>
                <a:lnTo>
                  <a:pt x="3829" y="260"/>
                </a:lnTo>
                <a:lnTo>
                  <a:pt x="3829" y="262"/>
                </a:lnTo>
                <a:lnTo>
                  <a:pt x="3830" y="269"/>
                </a:lnTo>
                <a:lnTo>
                  <a:pt x="3830" y="268"/>
                </a:lnTo>
                <a:lnTo>
                  <a:pt x="3830" y="269"/>
                </a:lnTo>
                <a:lnTo>
                  <a:pt x="3831" y="267"/>
                </a:lnTo>
                <a:lnTo>
                  <a:pt x="3831" y="267"/>
                </a:lnTo>
                <a:lnTo>
                  <a:pt x="3832" y="264"/>
                </a:lnTo>
                <a:lnTo>
                  <a:pt x="3833" y="257"/>
                </a:lnTo>
                <a:lnTo>
                  <a:pt x="3833" y="256"/>
                </a:lnTo>
                <a:lnTo>
                  <a:pt x="3834" y="250"/>
                </a:lnTo>
                <a:lnTo>
                  <a:pt x="3835" y="250"/>
                </a:lnTo>
                <a:lnTo>
                  <a:pt x="3835" y="250"/>
                </a:lnTo>
                <a:lnTo>
                  <a:pt x="3836" y="247"/>
                </a:lnTo>
                <a:lnTo>
                  <a:pt x="3836" y="250"/>
                </a:lnTo>
                <a:lnTo>
                  <a:pt x="3836" y="248"/>
                </a:lnTo>
                <a:lnTo>
                  <a:pt x="3837" y="252"/>
                </a:lnTo>
                <a:lnTo>
                  <a:pt x="3837" y="252"/>
                </a:lnTo>
                <a:lnTo>
                  <a:pt x="3839" y="262"/>
                </a:lnTo>
                <a:lnTo>
                  <a:pt x="3839" y="261"/>
                </a:lnTo>
                <a:lnTo>
                  <a:pt x="3840" y="270"/>
                </a:lnTo>
                <a:lnTo>
                  <a:pt x="3840" y="272"/>
                </a:lnTo>
                <a:lnTo>
                  <a:pt x="3841" y="281"/>
                </a:lnTo>
                <a:lnTo>
                  <a:pt x="3842" y="283"/>
                </a:lnTo>
                <a:lnTo>
                  <a:pt x="3842" y="282"/>
                </a:lnTo>
                <a:lnTo>
                  <a:pt x="3843" y="289"/>
                </a:lnTo>
                <a:lnTo>
                  <a:pt x="3843" y="289"/>
                </a:lnTo>
                <a:lnTo>
                  <a:pt x="3843" y="291"/>
                </a:lnTo>
                <a:lnTo>
                  <a:pt x="3844" y="297"/>
                </a:lnTo>
                <a:lnTo>
                  <a:pt x="3845" y="298"/>
                </a:lnTo>
                <a:lnTo>
                  <a:pt x="3846" y="302"/>
                </a:lnTo>
                <a:lnTo>
                  <a:pt x="3846" y="302"/>
                </a:lnTo>
                <a:lnTo>
                  <a:pt x="3846" y="302"/>
                </a:lnTo>
                <a:lnTo>
                  <a:pt x="3847" y="305"/>
                </a:lnTo>
                <a:lnTo>
                  <a:pt x="3848" y="306"/>
                </a:lnTo>
                <a:lnTo>
                  <a:pt x="3848" y="304"/>
                </a:lnTo>
                <a:lnTo>
                  <a:pt x="3848" y="306"/>
                </a:lnTo>
                <a:lnTo>
                  <a:pt x="3849" y="305"/>
                </a:lnTo>
                <a:lnTo>
                  <a:pt x="3849" y="307"/>
                </a:lnTo>
                <a:lnTo>
                  <a:pt x="3849" y="308"/>
                </a:lnTo>
                <a:lnTo>
                  <a:pt x="3849" y="306"/>
                </a:lnTo>
                <a:lnTo>
                  <a:pt x="3850" y="308"/>
                </a:lnTo>
                <a:lnTo>
                  <a:pt x="3850" y="308"/>
                </a:lnTo>
                <a:lnTo>
                  <a:pt x="3851" y="310"/>
                </a:lnTo>
                <a:lnTo>
                  <a:pt x="3851" y="309"/>
                </a:lnTo>
                <a:lnTo>
                  <a:pt x="3852" y="310"/>
                </a:lnTo>
                <a:lnTo>
                  <a:pt x="3853" y="311"/>
                </a:lnTo>
                <a:lnTo>
                  <a:pt x="3853" y="313"/>
                </a:lnTo>
                <a:lnTo>
                  <a:pt x="3853" y="312"/>
                </a:lnTo>
                <a:lnTo>
                  <a:pt x="3854" y="316"/>
                </a:lnTo>
                <a:lnTo>
                  <a:pt x="3854" y="314"/>
                </a:lnTo>
                <a:lnTo>
                  <a:pt x="3855" y="314"/>
                </a:lnTo>
                <a:lnTo>
                  <a:pt x="3856" y="318"/>
                </a:lnTo>
                <a:lnTo>
                  <a:pt x="3856" y="316"/>
                </a:lnTo>
                <a:lnTo>
                  <a:pt x="3856" y="317"/>
                </a:lnTo>
                <a:lnTo>
                  <a:pt x="3857" y="321"/>
                </a:lnTo>
                <a:lnTo>
                  <a:pt x="3858" y="321"/>
                </a:lnTo>
                <a:lnTo>
                  <a:pt x="3859" y="326"/>
                </a:lnTo>
                <a:lnTo>
                  <a:pt x="3859" y="325"/>
                </a:lnTo>
                <a:lnTo>
                  <a:pt x="3859" y="326"/>
                </a:lnTo>
                <a:lnTo>
                  <a:pt x="3859" y="327"/>
                </a:lnTo>
                <a:lnTo>
                  <a:pt x="3860" y="323"/>
                </a:lnTo>
                <a:lnTo>
                  <a:pt x="3860" y="322"/>
                </a:lnTo>
                <a:lnTo>
                  <a:pt x="3861" y="298"/>
                </a:lnTo>
                <a:lnTo>
                  <a:pt x="3862" y="291"/>
                </a:lnTo>
                <a:lnTo>
                  <a:pt x="3863" y="221"/>
                </a:lnTo>
                <a:lnTo>
                  <a:pt x="3863" y="206"/>
                </a:lnTo>
                <a:lnTo>
                  <a:pt x="3864" y="136"/>
                </a:lnTo>
                <a:lnTo>
                  <a:pt x="3865" y="126"/>
                </a:lnTo>
                <a:lnTo>
                  <a:pt x="3866" y="102"/>
                </a:lnTo>
                <a:lnTo>
                  <a:pt x="3866" y="105"/>
                </a:lnTo>
                <a:lnTo>
                  <a:pt x="3867" y="128"/>
                </a:lnTo>
                <a:lnTo>
                  <a:pt x="3868" y="135"/>
                </a:lnTo>
                <a:lnTo>
                  <a:pt x="3869" y="173"/>
                </a:lnTo>
                <a:lnTo>
                  <a:pt x="3869" y="179"/>
                </a:lnTo>
                <a:lnTo>
                  <a:pt x="3870" y="209"/>
                </a:lnTo>
                <a:lnTo>
                  <a:pt x="3870" y="215"/>
                </a:lnTo>
                <a:lnTo>
                  <a:pt x="3872" y="233"/>
                </a:lnTo>
                <a:lnTo>
                  <a:pt x="3872" y="237"/>
                </a:lnTo>
                <a:lnTo>
                  <a:pt x="3873" y="245"/>
                </a:lnTo>
                <a:lnTo>
                  <a:pt x="3873" y="248"/>
                </a:lnTo>
                <a:lnTo>
                  <a:pt x="3874" y="254"/>
                </a:lnTo>
                <a:lnTo>
                  <a:pt x="3875" y="255"/>
                </a:lnTo>
                <a:lnTo>
                  <a:pt x="3876" y="261"/>
                </a:lnTo>
                <a:lnTo>
                  <a:pt x="3876" y="261"/>
                </a:lnTo>
                <a:lnTo>
                  <a:pt x="3877" y="273"/>
                </a:lnTo>
                <a:lnTo>
                  <a:pt x="3878" y="277"/>
                </a:lnTo>
                <a:lnTo>
                  <a:pt x="3879" y="283"/>
                </a:lnTo>
                <a:lnTo>
                  <a:pt x="3879" y="283"/>
                </a:lnTo>
                <a:lnTo>
                  <a:pt x="3879" y="283"/>
                </a:lnTo>
                <a:lnTo>
                  <a:pt x="3880" y="279"/>
                </a:lnTo>
                <a:lnTo>
                  <a:pt x="3880" y="280"/>
                </a:lnTo>
                <a:lnTo>
                  <a:pt x="3882" y="272"/>
                </a:lnTo>
                <a:lnTo>
                  <a:pt x="3882" y="270"/>
                </a:lnTo>
                <a:lnTo>
                  <a:pt x="3883" y="263"/>
                </a:lnTo>
                <a:lnTo>
                  <a:pt x="3883" y="260"/>
                </a:lnTo>
                <a:lnTo>
                  <a:pt x="3884" y="257"/>
                </a:lnTo>
                <a:lnTo>
                  <a:pt x="3885" y="256"/>
                </a:lnTo>
                <a:lnTo>
                  <a:pt x="3886" y="258"/>
                </a:lnTo>
                <a:lnTo>
                  <a:pt x="3886" y="258"/>
                </a:lnTo>
                <a:lnTo>
                  <a:pt x="3887" y="264"/>
                </a:lnTo>
                <a:lnTo>
                  <a:pt x="3888" y="266"/>
                </a:lnTo>
                <a:lnTo>
                  <a:pt x="3889" y="276"/>
                </a:lnTo>
                <a:lnTo>
                  <a:pt x="3889" y="279"/>
                </a:lnTo>
                <a:lnTo>
                  <a:pt x="3890" y="287"/>
                </a:lnTo>
                <a:lnTo>
                  <a:pt x="3891" y="288"/>
                </a:lnTo>
                <a:lnTo>
                  <a:pt x="3892" y="299"/>
                </a:lnTo>
                <a:lnTo>
                  <a:pt x="3892" y="298"/>
                </a:lnTo>
                <a:lnTo>
                  <a:pt x="3893" y="306"/>
                </a:lnTo>
                <a:lnTo>
                  <a:pt x="3893" y="307"/>
                </a:lnTo>
                <a:lnTo>
                  <a:pt x="3894" y="306"/>
                </a:lnTo>
                <a:lnTo>
                  <a:pt x="3894" y="311"/>
                </a:lnTo>
                <a:lnTo>
                  <a:pt x="3895" y="311"/>
                </a:lnTo>
                <a:lnTo>
                  <a:pt x="3895" y="311"/>
                </a:lnTo>
                <a:lnTo>
                  <a:pt x="3896" y="314"/>
                </a:lnTo>
                <a:lnTo>
                  <a:pt x="3896" y="314"/>
                </a:lnTo>
                <a:lnTo>
                  <a:pt x="3897" y="313"/>
                </a:lnTo>
                <a:lnTo>
                  <a:pt x="3897" y="315"/>
                </a:lnTo>
                <a:lnTo>
                  <a:pt x="3898" y="316"/>
                </a:lnTo>
                <a:lnTo>
                  <a:pt x="3898" y="315"/>
                </a:lnTo>
                <a:lnTo>
                  <a:pt x="3899" y="317"/>
                </a:lnTo>
                <a:lnTo>
                  <a:pt x="3899" y="317"/>
                </a:lnTo>
                <a:lnTo>
                  <a:pt x="3899" y="316"/>
                </a:lnTo>
                <a:lnTo>
                  <a:pt x="3900" y="317"/>
                </a:lnTo>
                <a:lnTo>
                  <a:pt x="3901" y="316"/>
                </a:lnTo>
                <a:lnTo>
                  <a:pt x="3901" y="318"/>
                </a:lnTo>
                <a:lnTo>
                  <a:pt x="3902" y="317"/>
                </a:lnTo>
                <a:lnTo>
                  <a:pt x="3902" y="319"/>
                </a:lnTo>
                <a:lnTo>
                  <a:pt x="3902" y="320"/>
                </a:lnTo>
                <a:lnTo>
                  <a:pt x="3902" y="318"/>
                </a:lnTo>
                <a:lnTo>
                  <a:pt x="3903" y="320"/>
                </a:lnTo>
                <a:lnTo>
                  <a:pt x="3903" y="320"/>
                </a:lnTo>
                <a:lnTo>
                  <a:pt x="3905" y="322"/>
                </a:lnTo>
                <a:lnTo>
                  <a:pt x="3905" y="322"/>
                </a:lnTo>
                <a:lnTo>
                  <a:pt x="3906" y="327"/>
                </a:lnTo>
                <a:lnTo>
                  <a:pt x="3906" y="327"/>
                </a:lnTo>
                <a:lnTo>
                  <a:pt x="3907" y="330"/>
                </a:lnTo>
                <a:lnTo>
                  <a:pt x="3907" y="329"/>
                </a:lnTo>
                <a:lnTo>
                  <a:pt x="3908" y="328"/>
                </a:lnTo>
                <a:lnTo>
                  <a:pt x="3909" y="315"/>
                </a:lnTo>
                <a:lnTo>
                  <a:pt x="3909" y="309"/>
                </a:lnTo>
                <a:lnTo>
                  <a:pt x="3910" y="250"/>
                </a:lnTo>
                <a:lnTo>
                  <a:pt x="3911" y="234"/>
                </a:lnTo>
                <a:lnTo>
                  <a:pt x="3912" y="152"/>
                </a:lnTo>
                <a:lnTo>
                  <a:pt x="3912" y="138"/>
                </a:lnTo>
                <a:lnTo>
                  <a:pt x="3913" y="101"/>
                </a:lnTo>
                <a:lnTo>
                  <a:pt x="3913" y="98"/>
                </a:lnTo>
                <a:lnTo>
                  <a:pt x="3913" y="97"/>
                </a:lnTo>
                <a:lnTo>
                  <a:pt x="3915" y="110"/>
                </a:lnTo>
                <a:lnTo>
                  <a:pt x="3915" y="115"/>
                </a:lnTo>
                <a:lnTo>
                  <a:pt x="3916" y="147"/>
                </a:lnTo>
                <a:lnTo>
                  <a:pt x="3916" y="153"/>
                </a:lnTo>
                <a:lnTo>
                  <a:pt x="3917" y="185"/>
                </a:lnTo>
                <a:lnTo>
                  <a:pt x="3918" y="189"/>
                </a:lnTo>
                <a:lnTo>
                  <a:pt x="3919" y="214"/>
                </a:lnTo>
                <a:lnTo>
                  <a:pt x="3919" y="216"/>
                </a:lnTo>
                <a:lnTo>
                  <a:pt x="3920" y="229"/>
                </a:lnTo>
                <a:lnTo>
                  <a:pt x="3921" y="230"/>
                </a:lnTo>
                <a:lnTo>
                  <a:pt x="3922" y="240"/>
                </a:lnTo>
                <a:lnTo>
                  <a:pt x="3922" y="241"/>
                </a:lnTo>
                <a:lnTo>
                  <a:pt x="3923" y="248"/>
                </a:lnTo>
                <a:lnTo>
                  <a:pt x="3924" y="249"/>
                </a:lnTo>
                <a:lnTo>
                  <a:pt x="3925" y="254"/>
                </a:lnTo>
                <a:lnTo>
                  <a:pt x="3925" y="257"/>
                </a:lnTo>
                <a:lnTo>
                  <a:pt x="3926" y="270"/>
                </a:lnTo>
                <a:lnTo>
                  <a:pt x="3926" y="274"/>
                </a:lnTo>
                <a:lnTo>
                  <a:pt x="3927" y="281"/>
                </a:lnTo>
                <a:lnTo>
                  <a:pt x="3928" y="283"/>
                </a:lnTo>
                <a:lnTo>
                  <a:pt x="3928" y="286"/>
                </a:lnTo>
                <a:lnTo>
                  <a:pt x="3929" y="284"/>
                </a:lnTo>
                <a:lnTo>
                  <a:pt x="3929" y="284"/>
                </a:lnTo>
                <a:lnTo>
                  <a:pt x="3930" y="280"/>
                </a:lnTo>
                <a:lnTo>
                  <a:pt x="3930" y="280"/>
                </a:lnTo>
                <a:lnTo>
                  <a:pt x="3931" y="278"/>
                </a:lnTo>
                <a:lnTo>
                  <a:pt x="3932" y="275"/>
                </a:lnTo>
                <a:lnTo>
                  <a:pt x="3932" y="274"/>
                </a:lnTo>
                <a:lnTo>
                  <a:pt x="3933" y="270"/>
                </a:lnTo>
                <a:lnTo>
                  <a:pt x="3933" y="271"/>
                </a:lnTo>
                <a:lnTo>
                  <a:pt x="3934" y="271"/>
                </a:lnTo>
                <a:lnTo>
                  <a:pt x="3934" y="272"/>
                </a:lnTo>
                <a:lnTo>
                  <a:pt x="3935" y="272"/>
                </a:lnTo>
                <a:lnTo>
                  <a:pt x="3935" y="274"/>
                </a:lnTo>
                <a:lnTo>
                  <a:pt x="3936" y="280"/>
                </a:lnTo>
                <a:lnTo>
                  <a:pt x="3936" y="281"/>
                </a:lnTo>
                <a:lnTo>
                  <a:pt x="3938" y="289"/>
                </a:lnTo>
                <a:lnTo>
                  <a:pt x="3938" y="290"/>
                </a:lnTo>
                <a:lnTo>
                  <a:pt x="3939" y="299"/>
                </a:lnTo>
                <a:lnTo>
                  <a:pt x="3939" y="300"/>
                </a:lnTo>
                <a:lnTo>
                  <a:pt x="3940" y="308"/>
                </a:lnTo>
                <a:lnTo>
                  <a:pt x="3941" y="309"/>
                </a:lnTo>
                <a:lnTo>
                  <a:pt x="3942" y="317"/>
                </a:lnTo>
                <a:lnTo>
                  <a:pt x="3942" y="317"/>
                </a:lnTo>
                <a:lnTo>
                  <a:pt x="3943" y="317"/>
                </a:lnTo>
                <a:lnTo>
                  <a:pt x="3943" y="321"/>
                </a:lnTo>
                <a:lnTo>
                  <a:pt x="3944" y="321"/>
                </a:lnTo>
                <a:lnTo>
                  <a:pt x="3944" y="325"/>
                </a:lnTo>
                <a:lnTo>
                  <a:pt x="3945" y="325"/>
                </a:lnTo>
                <a:lnTo>
                  <a:pt x="3945" y="325"/>
                </a:lnTo>
                <a:lnTo>
                  <a:pt x="3945" y="326"/>
                </a:lnTo>
                <a:lnTo>
                  <a:pt x="3946" y="325"/>
                </a:lnTo>
                <a:lnTo>
                  <a:pt x="3946" y="325"/>
                </a:lnTo>
                <a:lnTo>
                  <a:pt x="3948" y="327"/>
                </a:lnTo>
                <a:lnTo>
                  <a:pt x="3948" y="325"/>
                </a:lnTo>
                <a:lnTo>
                  <a:pt x="3949" y="329"/>
                </a:lnTo>
                <a:lnTo>
                  <a:pt x="3949" y="328"/>
                </a:lnTo>
                <a:lnTo>
                  <a:pt x="3949" y="328"/>
                </a:lnTo>
                <a:lnTo>
                  <a:pt x="3950" y="330"/>
                </a:lnTo>
                <a:lnTo>
                  <a:pt x="3951" y="330"/>
                </a:lnTo>
                <a:lnTo>
                  <a:pt x="3951" y="332"/>
                </a:lnTo>
                <a:lnTo>
                  <a:pt x="3952" y="332"/>
                </a:lnTo>
                <a:lnTo>
                  <a:pt x="3952" y="334"/>
                </a:lnTo>
                <a:lnTo>
                  <a:pt x="3953" y="332"/>
                </a:lnTo>
                <a:lnTo>
                  <a:pt x="3953" y="335"/>
                </a:lnTo>
                <a:lnTo>
                  <a:pt x="3954" y="335"/>
                </a:lnTo>
                <a:lnTo>
                  <a:pt x="3955" y="338"/>
                </a:lnTo>
                <a:lnTo>
                  <a:pt x="3955" y="338"/>
                </a:lnTo>
                <a:lnTo>
                  <a:pt x="3956" y="341"/>
                </a:lnTo>
                <a:lnTo>
                  <a:pt x="3956" y="342"/>
                </a:lnTo>
                <a:lnTo>
                  <a:pt x="3958" y="334"/>
                </a:lnTo>
                <a:lnTo>
                  <a:pt x="3958" y="329"/>
                </a:lnTo>
                <a:lnTo>
                  <a:pt x="3959" y="296"/>
                </a:lnTo>
                <a:lnTo>
                  <a:pt x="3959" y="287"/>
                </a:lnTo>
                <a:lnTo>
                  <a:pt x="3960" y="210"/>
                </a:lnTo>
                <a:lnTo>
                  <a:pt x="3961" y="196"/>
                </a:lnTo>
                <a:lnTo>
                  <a:pt x="3962" y="139"/>
                </a:lnTo>
                <a:lnTo>
                  <a:pt x="3962" y="132"/>
                </a:lnTo>
                <a:lnTo>
                  <a:pt x="3963" y="124"/>
                </a:lnTo>
                <a:lnTo>
                  <a:pt x="3963" y="128"/>
                </a:lnTo>
                <a:lnTo>
                  <a:pt x="3964" y="131"/>
                </a:lnTo>
                <a:lnTo>
                  <a:pt x="3965" y="162"/>
                </a:lnTo>
                <a:lnTo>
                  <a:pt x="3965" y="169"/>
                </a:lnTo>
                <a:lnTo>
                  <a:pt x="3966" y="204"/>
                </a:lnTo>
                <a:lnTo>
                  <a:pt x="3967" y="211"/>
                </a:lnTo>
                <a:lnTo>
                  <a:pt x="3968" y="235"/>
                </a:lnTo>
                <a:lnTo>
                  <a:pt x="3968" y="240"/>
                </a:lnTo>
                <a:lnTo>
                  <a:pt x="3969" y="254"/>
                </a:lnTo>
                <a:lnTo>
                  <a:pt x="3969" y="256"/>
                </a:lnTo>
                <a:lnTo>
                  <a:pt x="3970" y="265"/>
                </a:lnTo>
                <a:lnTo>
                  <a:pt x="3971" y="268"/>
                </a:lnTo>
                <a:lnTo>
                  <a:pt x="3972" y="274"/>
                </a:lnTo>
                <a:lnTo>
                  <a:pt x="3972" y="276"/>
                </a:lnTo>
                <a:lnTo>
                  <a:pt x="3973" y="282"/>
                </a:lnTo>
                <a:lnTo>
                  <a:pt x="3974" y="283"/>
                </a:lnTo>
                <a:lnTo>
                  <a:pt x="3975" y="294"/>
                </a:lnTo>
                <a:lnTo>
                  <a:pt x="3975" y="295"/>
                </a:lnTo>
                <a:lnTo>
                  <a:pt x="3976" y="301"/>
                </a:lnTo>
                <a:lnTo>
                  <a:pt x="3977" y="301"/>
                </a:lnTo>
                <a:lnTo>
                  <a:pt x="3977" y="302"/>
                </a:lnTo>
                <a:lnTo>
                  <a:pt x="3978" y="300"/>
                </a:lnTo>
                <a:lnTo>
                  <a:pt x="3978" y="298"/>
                </a:lnTo>
                <a:lnTo>
                  <a:pt x="3979" y="292"/>
                </a:lnTo>
                <a:lnTo>
                  <a:pt x="3979" y="291"/>
                </a:lnTo>
                <a:lnTo>
                  <a:pt x="3981" y="286"/>
                </a:lnTo>
                <a:lnTo>
                  <a:pt x="3981" y="285"/>
                </a:lnTo>
                <a:lnTo>
                  <a:pt x="3982" y="280"/>
                </a:lnTo>
                <a:lnTo>
                  <a:pt x="3982" y="280"/>
                </a:lnTo>
                <a:lnTo>
                  <a:pt x="3982" y="278"/>
                </a:lnTo>
                <a:lnTo>
                  <a:pt x="3983" y="277"/>
                </a:lnTo>
                <a:lnTo>
                  <a:pt x="3983" y="278"/>
                </a:lnTo>
                <a:lnTo>
                  <a:pt x="3983" y="277"/>
                </a:lnTo>
                <a:lnTo>
                  <a:pt x="3984" y="280"/>
                </a:lnTo>
                <a:lnTo>
                  <a:pt x="3985" y="286"/>
                </a:lnTo>
                <a:lnTo>
                  <a:pt x="3985" y="286"/>
                </a:lnTo>
                <a:lnTo>
                  <a:pt x="3986" y="296"/>
                </a:lnTo>
                <a:lnTo>
                  <a:pt x="3987" y="299"/>
                </a:lnTo>
                <a:lnTo>
                  <a:pt x="3988" y="309"/>
                </a:lnTo>
                <a:lnTo>
                  <a:pt x="3988" y="310"/>
                </a:lnTo>
                <a:lnTo>
                  <a:pt x="3989" y="318"/>
                </a:lnTo>
                <a:lnTo>
                  <a:pt x="3989" y="319"/>
                </a:lnTo>
                <a:lnTo>
                  <a:pt x="3991" y="324"/>
                </a:lnTo>
                <a:lnTo>
                  <a:pt x="3991" y="325"/>
                </a:lnTo>
                <a:lnTo>
                  <a:pt x="3991" y="325"/>
                </a:lnTo>
                <a:lnTo>
                  <a:pt x="3991" y="328"/>
                </a:lnTo>
                <a:lnTo>
                  <a:pt x="3992" y="328"/>
                </a:lnTo>
                <a:lnTo>
                  <a:pt x="3992" y="328"/>
                </a:lnTo>
                <a:lnTo>
                  <a:pt x="3993" y="331"/>
                </a:lnTo>
                <a:lnTo>
                  <a:pt x="3993" y="331"/>
                </a:lnTo>
                <a:lnTo>
                  <a:pt x="3994" y="332"/>
                </a:lnTo>
                <a:lnTo>
                  <a:pt x="3994" y="330"/>
                </a:lnTo>
                <a:lnTo>
                  <a:pt x="3995" y="331"/>
                </a:lnTo>
                <a:lnTo>
                  <a:pt x="3995" y="332"/>
                </a:lnTo>
                <a:lnTo>
                  <a:pt x="3995" y="333"/>
                </a:lnTo>
                <a:lnTo>
                  <a:pt x="3996" y="332"/>
                </a:lnTo>
                <a:lnTo>
                  <a:pt x="3997" y="333"/>
                </a:lnTo>
                <a:lnTo>
                  <a:pt x="3997" y="333"/>
                </a:lnTo>
                <a:lnTo>
                  <a:pt x="3997" y="334"/>
                </a:lnTo>
                <a:lnTo>
                  <a:pt x="3998" y="334"/>
                </a:lnTo>
                <a:lnTo>
                  <a:pt x="3998" y="333"/>
                </a:lnTo>
                <a:lnTo>
                  <a:pt x="3998" y="335"/>
                </a:lnTo>
                <a:lnTo>
                  <a:pt x="3999" y="334"/>
                </a:lnTo>
                <a:lnTo>
                  <a:pt x="4000" y="336"/>
                </a:lnTo>
                <a:lnTo>
                  <a:pt x="4000" y="335"/>
                </a:lnTo>
                <a:lnTo>
                  <a:pt x="4001" y="338"/>
                </a:lnTo>
                <a:lnTo>
                  <a:pt x="4001" y="338"/>
                </a:lnTo>
                <a:lnTo>
                  <a:pt x="4001" y="338"/>
                </a:lnTo>
                <a:lnTo>
                  <a:pt x="4002" y="341"/>
                </a:lnTo>
                <a:lnTo>
                  <a:pt x="4002" y="341"/>
                </a:lnTo>
                <a:lnTo>
                  <a:pt x="4003" y="343"/>
                </a:lnTo>
                <a:lnTo>
                  <a:pt x="4003" y="342"/>
                </a:lnTo>
                <a:lnTo>
                  <a:pt x="4004" y="342"/>
                </a:lnTo>
                <a:lnTo>
                  <a:pt x="4005" y="330"/>
                </a:lnTo>
                <a:lnTo>
                  <a:pt x="4005" y="325"/>
                </a:lnTo>
                <a:lnTo>
                  <a:pt x="4006" y="278"/>
                </a:lnTo>
                <a:lnTo>
                  <a:pt x="4007" y="263"/>
                </a:lnTo>
                <a:lnTo>
                  <a:pt x="4008" y="183"/>
                </a:lnTo>
                <a:lnTo>
                  <a:pt x="4008" y="170"/>
                </a:lnTo>
                <a:lnTo>
                  <a:pt x="4009" y="127"/>
                </a:lnTo>
                <a:lnTo>
                  <a:pt x="4010" y="122"/>
                </a:lnTo>
                <a:lnTo>
                  <a:pt x="4010" y="122"/>
                </a:lnTo>
                <a:lnTo>
                  <a:pt x="4011" y="130"/>
                </a:lnTo>
                <a:lnTo>
                  <a:pt x="4011" y="135"/>
                </a:lnTo>
                <a:lnTo>
                  <a:pt x="4012" y="166"/>
                </a:lnTo>
                <a:lnTo>
                  <a:pt x="4012" y="173"/>
                </a:lnTo>
                <a:lnTo>
                  <a:pt x="4014" y="205"/>
                </a:lnTo>
                <a:lnTo>
                  <a:pt x="4014" y="211"/>
                </a:lnTo>
                <a:lnTo>
                  <a:pt x="4015" y="235"/>
                </a:lnTo>
                <a:lnTo>
                  <a:pt x="4015" y="237"/>
                </a:lnTo>
                <a:lnTo>
                  <a:pt x="4016" y="249"/>
                </a:lnTo>
                <a:lnTo>
                  <a:pt x="4017" y="253"/>
                </a:lnTo>
                <a:lnTo>
                  <a:pt x="4018" y="263"/>
                </a:lnTo>
                <a:lnTo>
                  <a:pt x="4018" y="264"/>
                </a:lnTo>
                <a:lnTo>
                  <a:pt x="4019" y="269"/>
                </a:lnTo>
                <a:lnTo>
                  <a:pt x="4020" y="270"/>
                </a:lnTo>
                <a:lnTo>
                  <a:pt x="4021" y="278"/>
                </a:lnTo>
                <a:lnTo>
                  <a:pt x="4021" y="281"/>
                </a:lnTo>
                <a:lnTo>
                  <a:pt x="4022" y="295"/>
                </a:lnTo>
                <a:lnTo>
                  <a:pt x="4022" y="297"/>
                </a:lnTo>
                <a:lnTo>
                  <a:pt x="4024" y="305"/>
                </a:lnTo>
                <a:lnTo>
                  <a:pt x="4024" y="308"/>
                </a:lnTo>
                <a:lnTo>
                  <a:pt x="4025" y="307"/>
                </a:lnTo>
                <a:lnTo>
                  <a:pt x="4025" y="307"/>
                </a:lnTo>
                <a:lnTo>
                  <a:pt x="4025" y="306"/>
                </a:lnTo>
                <a:lnTo>
                  <a:pt x="4026" y="303"/>
                </a:lnTo>
                <a:lnTo>
                  <a:pt x="4027" y="301"/>
                </a:lnTo>
                <a:lnTo>
                  <a:pt x="4028" y="295"/>
                </a:lnTo>
                <a:lnTo>
                  <a:pt x="4028" y="295"/>
                </a:lnTo>
                <a:lnTo>
                  <a:pt x="4029" y="290"/>
                </a:lnTo>
                <a:lnTo>
                  <a:pt x="4029" y="290"/>
                </a:lnTo>
                <a:lnTo>
                  <a:pt x="4030" y="290"/>
                </a:lnTo>
                <a:lnTo>
                  <a:pt x="4030" y="289"/>
                </a:lnTo>
                <a:lnTo>
                  <a:pt x="4031" y="290"/>
                </a:lnTo>
                <a:lnTo>
                  <a:pt x="4031" y="289"/>
                </a:lnTo>
                <a:lnTo>
                  <a:pt x="4032" y="296"/>
                </a:lnTo>
                <a:lnTo>
                  <a:pt x="4033" y="298"/>
                </a:lnTo>
                <a:lnTo>
                  <a:pt x="4034" y="307"/>
                </a:lnTo>
                <a:lnTo>
                  <a:pt x="4034" y="308"/>
                </a:lnTo>
                <a:lnTo>
                  <a:pt x="4035" y="315"/>
                </a:lnTo>
                <a:lnTo>
                  <a:pt x="4035" y="316"/>
                </a:lnTo>
                <a:lnTo>
                  <a:pt x="4036" y="325"/>
                </a:lnTo>
                <a:lnTo>
                  <a:pt x="4037" y="325"/>
                </a:lnTo>
                <a:lnTo>
                  <a:pt x="4038" y="332"/>
                </a:lnTo>
                <a:lnTo>
                  <a:pt x="4038" y="332"/>
                </a:lnTo>
                <a:lnTo>
                  <a:pt x="4039" y="332"/>
                </a:lnTo>
                <a:lnTo>
                  <a:pt x="4039" y="336"/>
                </a:lnTo>
                <a:lnTo>
                  <a:pt x="4040" y="337"/>
                </a:lnTo>
                <a:lnTo>
                  <a:pt x="4040" y="338"/>
                </a:lnTo>
                <a:lnTo>
                  <a:pt x="4041" y="338"/>
                </a:lnTo>
                <a:lnTo>
                  <a:pt x="4041" y="339"/>
                </a:lnTo>
                <a:lnTo>
                  <a:pt x="4041" y="339"/>
                </a:lnTo>
                <a:lnTo>
                  <a:pt x="4042" y="341"/>
                </a:lnTo>
                <a:lnTo>
                  <a:pt x="4043" y="340"/>
                </a:lnTo>
                <a:lnTo>
                  <a:pt x="4043" y="343"/>
                </a:lnTo>
                <a:lnTo>
                  <a:pt x="4044" y="341"/>
                </a:lnTo>
                <a:lnTo>
                  <a:pt x="4044" y="342"/>
                </a:lnTo>
                <a:lnTo>
                  <a:pt x="4045" y="341"/>
                </a:lnTo>
                <a:lnTo>
                  <a:pt x="4045" y="343"/>
                </a:lnTo>
                <a:lnTo>
                  <a:pt x="4045" y="342"/>
                </a:lnTo>
                <a:lnTo>
                  <a:pt x="4047" y="345"/>
                </a:lnTo>
                <a:lnTo>
                  <a:pt x="4047" y="344"/>
                </a:lnTo>
                <a:lnTo>
                  <a:pt x="4047" y="343"/>
                </a:lnTo>
                <a:lnTo>
                  <a:pt x="4048" y="345"/>
                </a:lnTo>
                <a:lnTo>
                  <a:pt x="4048" y="345"/>
                </a:lnTo>
                <a:lnTo>
                  <a:pt x="4048" y="345"/>
                </a:lnTo>
                <a:lnTo>
                  <a:pt x="4049" y="348"/>
                </a:lnTo>
                <a:lnTo>
                  <a:pt x="4050" y="349"/>
                </a:lnTo>
                <a:lnTo>
                  <a:pt x="4051" y="351"/>
                </a:lnTo>
                <a:lnTo>
                  <a:pt x="4051" y="351"/>
                </a:lnTo>
                <a:lnTo>
                  <a:pt x="4051" y="350"/>
                </a:lnTo>
                <a:lnTo>
                  <a:pt x="4052" y="350"/>
                </a:lnTo>
                <a:lnTo>
                  <a:pt x="4052" y="343"/>
                </a:lnTo>
                <a:lnTo>
                  <a:pt x="4053" y="337"/>
                </a:lnTo>
                <a:lnTo>
                  <a:pt x="4054" y="294"/>
                </a:lnTo>
                <a:lnTo>
                  <a:pt x="4054" y="280"/>
                </a:lnTo>
                <a:lnTo>
                  <a:pt x="4055" y="199"/>
                </a:lnTo>
                <a:lnTo>
                  <a:pt x="4055" y="184"/>
                </a:lnTo>
                <a:lnTo>
                  <a:pt x="4057" y="133"/>
                </a:lnTo>
                <a:lnTo>
                  <a:pt x="4057" y="128"/>
                </a:lnTo>
                <a:lnTo>
                  <a:pt x="4057" y="124"/>
                </a:lnTo>
                <a:lnTo>
                  <a:pt x="4058" y="130"/>
                </a:lnTo>
                <a:lnTo>
                  <a:pt x="4058" y="134"/>
                </a:lnTo>
                <a:lnTo>
                  <a:pt x="4059" y="164"/>
                </a:lnTo>
                <a:lnTo>
                  <a:pt x="4060" y="171"/>
                </a:lnTo>
                <a:lnTo>
                  <a:pt x="4061" y="202"/>
                </a:lnTo>
                <a:lnTo>
                  <a:pt x="4061" y="207"/>
                </a:lnTo>
                <a:lnTo>
                  <a:pt x="4062" y="232"/>
                </a:lnTo>
                <a:lnTo>
                  <a:pt x="4063" y="236"/>
                </a:lnTo>
                <a:lnTo>
                  <a:pt x="4064" y="247"/>
                </a:lnTo>
                <a:lnTo>
                  <a:pt x="4064" y="250"/>
                </a:lnTo>
                <a:lnTo>
                  <a:pt x="4065" y="260"/>
                </a:lnTo>
                <a:lnTo>
                  <a:pt x="4066" y="261"/>
                </a:lnTo>
                <a:lnTo>
                  <a:pt x="4067" y="269"/>
                </a:lnTo>
                <a:lnTo>
                  <a:pt x="4067" y="270"/>
                </a:lnTo>
                <a:lnTo>
                  <a:pt x="4068" y="277"/>
                </a:lnTo>
                <a:lnTo>
                  <a:pt x="4068" y="281"/>
                </a:lnTo>
                <a:lnTo>
                  <a:pt x="4069" y="293"/>
                </a:lnTo>
                <a:lnTo>
                  <a:pt x="4070" y="295"/>
                </a:lnTo>
                <a:lnTo>
                  <a:pt x="4071" y="307"/>
                </a:lnTo>
                <a:lnTo>
                  <a:pt x="4071" y="310"/>
                </a:lnTo>
                <a:lnTo>
                  <a:pt x="4072" y="313"/>
                </a:lnTo>
                <a:lnTo>
                  <a:pt x="4073" y="312"/>
                </a:lnTo>
                <a:lnTo>
                  <a:pt x="4073" y="312"/>
                </a:lnTo>
                <a:lnTo>
                  <a:pt x="4074" y="312"/>
                </a:lnTo>
                <a:lnTo>
                  <a:pt x="4074" y="310"/>
                </a:lnTo>
                <a:lnTo>
                  <a:pt x="4075" y="305"/>
                </a:lnTo>
                <a:lnTo>
                  <a:pt x="4076" y="304"/>
                </a:lnTo>
                <a:lnTo>
                  <a:pt x="4077" y="300"/>
                </a:lnTo>
                <a:lnTo>
                  <a:pt x="4077" y="301"/>
                </a:lnTo>
                <a:lnTo>
                  <a:pt x="4078" y="298"/>
                </a:lnTo>
                <a:lnTo>
                  <a:pt x="4078" y="298"/>
                </a:lnTo>
                <a:lnTo>
                  <a:pt x="4078" y="298"/>
                </a:lnTo>
                <a:lnTo>
                  <a:pt x="4079" y="301"/>
                </a:lnTo>
                <a:lnTo>
                  <a:pt x="4080" y="302"/>
                </a:lnTo>
                <a:lnTo>
                  <a:pt x="4081" y="309"/>
                </a:lnTo>
                <a:lnTo>
                  <a:pt x="4081" y="311"/>
                </a:lnTo>
                <a:lnTo>
                  <a:pt x="4082" y="319"/>
                </a:lnTo>
                <a:lnTo>
                  <a:pt x="4083" y="319"/>
                </a:lnTo>
                <a:lnTo>
                  <a:pt x="4084" y="328"/>
                </a:lnTo>
                <a:lnTo>
                  <a:pt x="4084" y="330"/>
                </a:lnTo>
                <a:lnTo>
                  <a:pt x="4085" y="337"/>
                </a:lnTo>
                <a:lnTo>
                  <a:pt x="4086" y="338"/>
                </a:lnTo>
                <a:lnTo>
                  <a:pt x="4087" y="343"/>
                </a:lnTo>
                <a:lnTo>
                  <a:pt x="4087" y="345"/>
                </a:lnTo>
                <a:lnTo>
                  <a:pt x="4087" y="344"/>
                </a:lnTo>
                <a:lnTo>
                  <a:pt x="4088" y="347"/>
                </a:lnTo>
                <a:lnTo>
                  <a:pt x="4088" y="347"/>
                </a:lnTo>
                <a:lnTo>
                  <a:pt x="4088" y="347"/>
                </a:lnTo>
                <a:lnTo>
                  <a:pt x="4090" y="350"/>
                </a:lnTo>
                <a:lnTo>
                  <a:pt x="4090" y="350"/>
                </a:lnTo>
                <a:lnTo>
                  <a:pt x="4090" y="350"/>
                </a:lnTo>
                <a:lnTo>
                  <a:pt x="4091" y="350"/>
                </a:lnTo>
                <a:lnTo>
                  <a:pt x="4091" y="350"/>
                </a:lnTo>
                <a:lnTo>
                  <a:pt x="4091" y="350"/>
                </a:lnTo>
                <a:lnTo>
                  <a:pt x="4091" y="350"/>
                </a:lnTo>
                <a:lnTo>
                  <a:pt x="4092" y="349"/>
                </a:lnTo>
                <a:lnTo>
                  <a:pt x="4092" y="349"/>
                </a:lnTo>
                <a:lnTo>
                  <a:pt x="4093" y="350"/>
                </a:lnTo>
                <a:lnTo>
                  <a:pt x="4093" y="351"/>
                </a:lnTo>
                <a:lnTo>
                  <a:pt x="4094" y="350"/>
                </a:lnTo>
                <a:lnTo>
                  <a:pt x="4094" y="350"/>
                </a:lnTo>
                <a:lnTo>
                  <a:pt x="4095" y="350"/>
                </a:lnTo>
                <a:lnTo>
                  <a:pt x="4095" y="352"/>
                </a:lnTo>
                <a:lnTo>
                  <a:pt x="4096" y="352"/>
                </a:lnTo>
                <a:lnTo>
                  <a:pt x="4096" y="351"/>
                </a:lnTo>
                <a:lnTo>
                  <a:pt x="4097" y="355"/>
                </a:lnTo>
                <a:lnTo>
                  <a:pt x="4097" y="355"/>
                </a:lnTo>
                <a:lnTo>
                  <a:pt x="4097" y="356"/>
                </a:lnTo>
                <a:lnTo>
                  <a:pt x="4098" y="355"/>
                </a:lnTo>
                <a:lnTo>
                  <a:pt x="4098" y="353"/>
                </a:lnTo>
                <a:lnTo>
                  <a:pt x="4100" y="339"/>
                </a:lnTo>
                <a:lnTo>
                  <a:pt x="4100" y="334"/>
                </a:lnTo>
                <a:lnTo>
                  <a:pt x="4101" y="277"/>
                </a:lnTo>
                <a:lnTo>
                  <a:pt x="4101" y="260"/>
                </a:lnTo>
                <a:lnTo>
                  <a:pt x="4102" y="183"/>
                </a:lnTo>
                <a:lnTo>
                  <a:pt x="4103" y="169"/>
                </a:lnTo>
                <a:lnTo>
                  <a:pt x="4104" y="136"/>
                </a:lnTo>
                <a:lnTo>
                  <a:pt x="4104" y="134"/>
                </a:lnTo>
                <a:lnTo>
                  <a:pt x="4105" y="144"/>
                </a:lnTo>
                <a:lnTo>
                  <a:pt x="4106" y="149"/>
                </a:lnTo>
                <a:lnTo>
                  <a:pt x="4107" y="181"/>
                </a:lnTo>
                <a:lnTo>
                  <a:pt x="4107" y="188"/>
                </a:lnTo>
                <a:lnTo>
                  <a:pt x="4108" y="216"/>
                </a:lnTo>
                <a:lnTo>
                  <a:pt x="4109" y="222"/>
                </a:lnTo>
                <a:lnTo>
                  <a:pt x="4110" y="242"/>
                </a:lnTo>
                <a:lnTo>
                  <a:pt x="4110" y="246"/>
                </a:lnTo>
                <a:lnTo>
                  <a:pt x="4111" y="262"/>
                </a:lnTo>
                <a:lnTo>
                  <a:pt x="4111" y="264"/>
                </a:lnTo>
                <a:lnTo>
                  <a:pt x="4112" y="269"/>
                </a:lnTo>
                <a:lnTo>
                  <a:pt x="4113" y="272"/>
                </a:lnTo>
                <a:lnTo>
                  <a:pt x="4114" y="280"/>
                </a:lnTo>
                <a:lnTo>
                  <a:pt x="4114" y="280"/>
                </a:lnTo>
                <a:lnTo>
                  <a:pt x="4115" y="290"/>
                </a:lnTo>
                <a:lnTo>
                  <a:pt x="4116" y="291"/>
                </a:lnTo>
                <a:lnTo>
                  <a:pt x="4117" y="306"/>
                </a:lnTo>
                <a:lnTo>
                  <a:pt x="4117" y="307"/>
                </a:lnTo>
                <a:lnTo>
                  <a:pt x="4118" y="318"/>
                </a:lnTo>
                <a:lnTo>
                  <a:pt x="4119" y="318"/>
                </a:lnTo>
                <a:lnTo>
                  <a:pt x="4120" y="322"/>
                </a:lnTo>
                <a:lnTo>
                  <a:pt x="4120" y="321"/>
                </a:lnTo>
                <a:lnTo>
                  <a:pt x="4120" y="322"/>
                </a:lnTo>
                <a:lnTo>
                  <a:pt x="4121" y="318"/>
                </a:lnTo>
                <a:lnTo>
                  <a:pt x="4121" y="319"/>
                </a:lnTo>
                <a:lnTo>
                  <a:pt x="4123" y="313"/>
                </a:lnTo>
                <a:lnTo>
                  <a:pt x="4123" y="312"/>
                </a:lnTo>
                <a:lnTo>
                  <a:pt x="4124" y="307"/>
                </a:lnTo>
                <a:lnTo>
                  <a:pt x="4124" y="308"/>
                </a:lnTo>
                <a:lnTo>
                  <a:pt x="4125" y="306"/>
                </a:lnTo>
                <a:lnTo>
                  <a:pt x="4125" y="306"/>
                </a:lnTo>
                <a:lnTo>
                  <a:pt x="4126" y="307"/>
                </a:lnTo>
                <a:lnTo>
                  <a:pt x="4126" y="311"/>
                </a:lnTo>
                <a:lnTo>
                  <a:pt x="4127" y="311"/>
                </a:lnTo>
                <a:lnTo>
                  <a:pt x="4127" y="311"/>
                </a:lnTo>
                <a:lnTo>
                  <a:pt x="4128" y="319"/>
                </a:lnTo>
                <a:lnTo>
                  <a:pt x="4129" y="320"/>
                </a:lnTo>
                <a:lnTo>
                  <a:pt x="4130" y="328"/>
                </a:lnTo>
                <a:lnTo>
                  <a:pt x="4130" y="331"/>
                </a:lnTo>
                <a:lnTo>
                  <a:pt x="4131" y="338"/>
                </a:lnTo>
                <a:lnTo>
                  <a:pt x="4131" y="340"/>
                </a:lnTo>
                <a:lnTo>
                  <a:pt x="4133" y="346"/>
                </a:lnTo>
                <a:lnTo>
                  <a:pt x="4133" y="346"/>
                </a:lnTo>
                <a:lnTo>
                  <a:pt x="4134" y="351"/>
                </a:lnTo>
                <a:lnTo>
                  <a:pt x="4134" y="352"/>
                </a:lnTo>
                <a:lnTo>
                  <a:pt x="4135" y="351"/>
                </a:lnTo>
                <a:lnTo>
                  <a:pt x="4135" y="354"/>
                </a:lnTo>
                <a:lnTo>
                  <a:pt x="4135" y="353"/>
                </a:lnTo>
                <a:lnTo>
                  <a:pt x="4136" y="354"/>
                </a:lnTo>
                <a:lnTo>
                  <a:pt x="4136" y="355"/>
                </a:lnTo>
                <a:lnTo>
                  <a:pt x="4137" y="355"/>
                </a:lnTo>
                <a:lnTo>
                  <a:pt x="4137" y="356"/>
                </a:lnTo>
                <a:lnTo>
                  <a:pt x="4137" y="356"/>
                </a:lnTo>
                <a:lnTo>
                  <a:pt x="4138" y="356"/>
                </a:lnTo>
                <a:lnTo>
                  <a:pt x="4139" y="356"/>
                </a:lnTo>
                <a:lnTo>
                  <a:pt x="4139" y="355"/>
                </a:lnTo>
                <a:lnTo>
                  <a:pt x="4140" y="357"/>
                </a:lnTo>
                <a:lnTo>
                  <a:pt x="4140" y="356"/>
                </a:lnTo>
                <a:lnTo>
                  <a:pt x="4141" y="358"/>
                </a:lnTo>
                <a:lnTo>
                  <a:pt x="4141" y="357"/>
                </a:lnTo>
                <a:lnTo>
                  <a:pt x="4142" y="358"/>
                </a:lnTo>
                <a:lnTo>
                  <a:pt x="4142" y="358"/>
                </a:lnTo>
                <a:lnTo>
                  <a:pt x="4143" y="360"/>
                </a:lnTo>
                <a:lnTo>
                  <a:pt x="4143" y="359"/>
                </a:lnTo>
                <a:lnTo>
                  <a:pt x="4143" y="361"/>
                </a:lnTo>
                <a:lnTo>
                  <a:pt x="4144" y="358"/>
                </a:lnTo>
                <a:lnTo>
                  <a:pt x="4144" y="354"/>
                </a:lnTo>
                <a:lnTo>
                  <a:pt x="4145" y="329"/>
                </a:lnTo>
                <a:lnTo>
                  <a:pt x="4146" y="320"/>
                </a:lnTo>
                <a:lnTo>
                  <a:pt x="4147" y="247"/>
                </a:lnTo>
                <a:lnTo>
                  <a:pt x="4147" y="234"/>
                </a:lnTo>
                <a:lnTo>
                  <a:pt x="4148" y="181"/>
                </a:lnTo>
                <a:lnTo>
                  <a:pt x="4149" y="172"/>
                </a:lnTo>
                <a:lnTo>
                  <a:pt x="4150" y="150"/>
                </a:lnTo>
                <a:lnTo>
                  <a:pt x="4150" y="150"/>
                </a:lnTo>
                <a:lnTo>
                  <a:pt x="4151" y="165"/>
                </a:lnTo>
                <a:lnTo>
                  <a:pt x="4152" y="170"/>
                </a:lnTo>
                <a:lnTo>
                  <a:pt x="4153" y="203"/>
                </a:lnTo>
                <a:lnTo>
                  <a:pt x="4153" y="207"/>
                </a:lnTo>
                <a:lnTo>
                  <a:pt x="4154" y="237"/>
                </a:lnTo>
                <a:lnTo>
                  <a:pt x="4154" y="241"/>
                </a:lnTo>
                <a:lnTo>
                  <a:pt x="4156" y="261"/>
                </a:lnTo>
                <a:lnTo>
                  <a:pt x="4156" y="264"/>
                </a:lnTo>
                <a:lnTo>
                  <a:pt x="4157" y="278"/>
                </a:lnTo>
                <a:lnTo>
                  <a:pt x="4157" y="280"/>
                </a:lnTo>
                <a:lnTo>
                  <a:pt x="4158" y="288"/>
                </a:lnTo>
                <a:lnTo>
                  <a:pt x="4159" y="291"/>
                </a:lnTo>
                <a:lnTo>
                  <a:pt x="4159" y="294"/>
                </a:lnTo>
                <a:lnTo>
                  <a:pt x="4160" y="294"/>
                </a:lnTo>
                <a:lnTo>
                  <a:pt x="4160" y="296"/>
                </a:lnTo>
                <a:lnTo>
                  <a:pt x="4161" y="305"/>
                </a:lnTo>
                <a:lnTo>
                  <a:pt x="4162" y="308"/>
                </a:lnTo>
                <a:lnTo>
                  <a:pt x="4163" y="319"/>
                </a:lnTo>
                <a:lnTo>
                  <a:pt x="4163" y="323"/>
                </a:lnTo>
                <a:lnTo>
                  <a:pt x="4164" y="331"/>
                </a:lnTo>
                <a:lnTo>
                  <a:pt x="4164" y="331"/>
                </a:lnTo>
                <a:lnTo>
                  <a:pt x="4164" y="333"/>
                </a:lnTo>
                <a:lnTo>
                  <a:pt x="4166" y="332"/>
                </a:lnTo>
                <a:lnTo>
                  <a:pt x="4166" y="332"/>
                </a:lnTo>
                <a:lnTo>
                  <a:pt x="4167" y="328"/>
                </a:lnTo>
                <a:lnTo>
                  <a:pt x="4167" y="326"/>
                </a:lnTo>
                <a:lnTo>
                  <a:pt x="4168" y="318"/>
                </a:lnTo>
                <a:lnTo>
                  <a:pt x="4169" y="317"/>
                </a:lnTo>
                <a:lnTo>
                  <a:pt x="4170" y="309"/>
                </a:lnTo>
                <a:lnTo>
                  <a:pt x="4170" y="308"/>
                </a:lnTo>
                <a:lnTo>
                  <a:pt x="4171" y="303"/>
                </a:lnTo>
                <a:lnTo>
                  <a:pt x="4171" y="304"/>
                </a:lnTo>
                <a:lnTo>
                  <a:pt x="4172" y="301"/>
                </a:lnTo>
                <a:lnTo>
                  <a:pt x="4172" y="302"/>
                </a:lnTo>
                <a:lnTo>
                  <a:pt x="4173" y="302"/>
                </a:lnTo>
                <a:lnTo>
                  <a:pt x="4173" y="303"/>
                </a:lnTo>
                <a:lnTo>
                  <a:pt x="4173" y="303"/>
                </a:lnTo>
                <a:lnTo>
                  <a:pt x="4174" y="310"/>
                </a:lnTo>
                <a:lnTo>
                  <a:pt x="4175" y="311"/>
                </a:lnTo>
                <a:lnTo>
                  <a:pt x="4176" y="323"/>
                </a:lnTo>
                <a:lnTo>
                  <a:pt x="4176" y="325"/>
                </a:lnTo>
                <a:lnTo>
                  <a:pt x="4177" y="336"/>
                </a:lnTo>
                <a:lnTo>
                  <a:pt x="4177" y="338"/>
                </a:lnTo>
                <a:lnTo>
                  <a:pt x="4178" y="347"/>
                </a:lnTo>
                <a:lnTo>
                  <a:pt x="4179" y="349"/>
                </a:lnTo>
                <a:lnTo>
                  <a:pt x="4180" y="356"/>
                </a:lnTo>
                <a:lnTo>
                  <a:pt x="4180" y="356"/>
                </a:lnTo>
                <a:lnTo>
                  <a:pt x="4181" y="363"/>
                </a:lnTo>
                <a:lnTo>
                  <a:pt x="4182" y="362"/>
                </a:lnTo>
                <a:lnTo>
                  <a:pt x="4182" y="363"/>
                </a:lnTo>
                <a:lnTo>
                  <a:pt x="4183" y="362"/>
                </a:lnTo>
                <a:lnTo>
                  <a:pt x="4183" y="363"/>
                </a:lnTo>
                <a:lnTo>
                  <a:pt x="4183" y="363"/>
                </a:lnTo>
                <a:lnTo>
                  <a:pt x="4184" y="360"/>
                </a:lnTo>
                <a:lnTo>
                  <a:pt x="4185" y="361"/>
                </a:lnTo>
                <a:lnTo>
                  <a:pt x="4185" y="359"/>
                </a:lnTo>
                <a:lnTo>
                  <a:pt x="4186" y="360"/>
                </a:lnTo>
                <a:lnTo>
                  <a:pt x="4186" y="359"/>
                </a:lnTo>
                <a:lnTo>
                  <a:pt x="4186" y="359"/>
                </a:lnTo>
                <a:lnTo>
                  <a:pt x="4187" y="359"/>
                </a:lnTo>
                <a:lnTo>
                  <a:pt x="4187" y="359"/>
                </a:lnTo>
                <a:lnTo>
                  <a:pt x="4188" y="360"/>
                </a:lnTo>
                <a:lnTo>
                  <a:pt x="4189" y="360"/>
                </a:lnTo>
                <a:lnTo>
                  <a:pt x="4190" y="346"/>
                </a:lnTo>
                <a:lnTo>
                  <a:pt x="4190" y="338"/>
                </a:lnTo>
                <a:lnTo>
                  <a:pt x="4191" y="274"/>
                </a:lnTo>
                <a:lnTo>
                  <a:pt x="4192" y="257"/>
                </a:lnTo>
                <a:lnTo>
                  <a:pt x="4193" y="178"/>
                </a:lnTo>
                <a:lnTo>
                  <a:pt x="4193" y="168"/>
                </a:lnTo>
                <a:lnTo>
                  <a:pt x="4194" y="138"/>
                </a:lnTo>
                <a:lnTo>
                  <a:pt x="4195" y="136"/>
                </a:lnTo>
                <a:lnTo>
                  <a:pt x="4196" y="142"/>
                </a:lnTo>
                <a:lnTo>
                  <a:pt x="4196" y="146"/>
                </a:lnTo>
                <a:lnTo>
                  <a:pt x="4197" y="173"/>
                </a:lnTo>
                <a:lnTo>
                  <a:pt x="4197" y="178"/>
                </a:lnTo>
                <a:lnTo>
                  <a:pt x="4199" y="204"/>
                </a:lnTo>
                <a:lnTo>
                  <a:pt x="4199" y="209"/>
                </a:lnTo>
                <a:lnTo>
                  <a:pt x="4200" y="230"/>
                </a:lnTo>
                <a:lnTo>
                  <a:pt x="4200" y="234"/>
                </a:lnTo>
                <a:lnTo>
                  <a:pt x="4201" y="248"/>
                </a:lnTo>
                <a:lnTo>
                  <a:pt x="4202" y="251"/>
                </a:lnTo>
                <a:lnTo>
                  <a:pt x="4203" y="261"/>
                </a:lnTo>
                <a:lnTo>
                  <a:pt x="4203" y="264"/>
                </a:lnTo>
                <a:lnTo>
                  <a:pt x="4204" y="272"/>
                </a:lnTo>
                <a:lnTo>
                  <a:pt x="4205" y="276"/>
                </a:lnTo>
                <a:lnTo>
                  <a:pt x="4206" y="285"/>
                </a:lnTo>
                <a:lnTo>
                  <a:pt x="4206" y="288"/>
                </a:lnTo>
                <a:lnTo>
                  <a:pt x="4207" y="302"/>
                </a:lnTo>
                <a:lnTo>
                  <a:pt x="4207" y="304"/>
                </a:lnTo>
                <a:lnTo>
                  <a:pt x="4209" y="316"/>
                </a:lnTo>
                <a:lnTo>
                  <a:pt x="4209" y="318"/>
                </a:lnTo>
                <a:lnTo>
                  <a:pt x="4210" y="325"/>
                </a:lnTo>
                <a:lnTo>
                  <a:pt x="4210" y="325"/>
                </a:lnTo>
                <a:lnTo>
                  <a:pt x="4211" y="324"/>
                </a:lnTo>
                <a:lnTo>
                  <a:pt x="4212" y="322"/>
                </a:lnTo>
                <a:lnTo>
                  <a:pt x="4213" y="317"/>
                </a:lnTo>
                <a:lnTo>
                  <a:pt x="4213" y="317"/>
                </a:lnTo>
                <a:lnTo>
                  <a:pt x="4214" y="311"/>
                </a:lnTo>
                <a:lnTo>
                  <a:pt x="4215" y="310"/>
                </a:lnTo>
                <a:lnTo>
                  <a:pt x="4216" y="306"/>
                </a:lnTo>
                <a:lnTo>
                  <a:pt x="4216" y="306"/>
                </a:lnTo>
                <a:lnTo>
                  <a:pt x="4217" y="310"/>
                </a:lnTo>
                <a:lnTo>
                  <a:pt x="4218" y="311"/>
                </a:lnTo>
                <a:lnTo>
                  <a:pt x="4219" y="319"/>
                </a:lnTo>
                <a:lnTo>
                  <a:pt x="4219" y="318"/>
                </a:lnTo>
                <a:lnTo>
                  <a:pt x="4220" y="325"/>
                </a:lnTo>
                <a:lnTo>
                  <a:pt x="4220" y="326"/>
                </a:lnTo>
                <a:lnTo>
                  <a:pt x="4221" y="332"/>
                </a:lnTo>
                <a:lnTo>
                  <a:pt x="4222" y="335"/>
                </a:lnTo>
                <a:lnTo>
                  <a:pt x="4223" y="340"/>
                </a:lnTo>
                <a:lnTo>
                  <a:pt x="4223" y="339"/>
                </a:lnTo>
                <a:lnTo>
                  <a:pt x="4223" y="341"/>
                </a:lnTo>
                <a:lnTo>
                  <a:pt x="4224" y="345"/>
                </a:lnTo>
                <a:lnTo>
                  <a:pt x="4225" y="346"/>
                </a:lnTo>
                <a:lnTo>
                  <a:pt x="4226" y="350"/>
                </a:lnTo>
                <a:lnTo>
                  <a:pt x="4226" y="349"/>
                </a:lnTo>
                <a:lnTo>
                  <a:pt x="4227" y="353"/>
                </a:lnTo>
                <a:lnTo>
                  <a:pt x="4228" y="352"/>
                </a:lnTo>
                <a:lnTo>
                  <a:pt x="4229" y="355"/>
                </a:lnTo>
                <a:lnTo>
                  <a:pt x="4229" y="355"/>
                </a:lnTo>
                <a:lnTo>
                  <a:pt x="4229" y="356"/>
                </a:lnTo>
                <a:lnTo>
                  <a:pt x="4230" y="360"/>
                </a:lnTo>
                <a:lnTo>
                  <a:pt x="4230" y="361"/>
                </a:lnTo>
                <a:lnTo>
                  <a:pt x="4231" y="360"/>
                </a:lnTo>
                <a:lnTo>
                  <a:pt x="4231" y="363"/>
                </a:lnTo>
                <a:lnTo>
                  <a:pt x="4232" y="363"/>
                </a:lnTo>
                <a:lnTo>
                  <a:pt x="4232" y="363"/>
                </a:lnTo>
                <a:lnTo>
                  <a:pt x="4233" y="365"/>
                </a:lnTo>
                <a:lnTo>
                  <a:pt x="4233" y="365"/>
                </a:lnTo>
                <a:lnTo>
                  <a:pt x="4234" y="367"/>
                </a:lnTo>
                <a:lnTo>
                  <a:pt x="4234" y="366"/>
                </a:lnTo>
                <a:lnTo>
                  <a:pt x="4235" y="367"/>
                </a:lnTo>
                <a:lnTo>
                  <a:pt x="4235" y="369"/>
                </a:lnTo>
                <a:lnTo>
                  <a:pt x="4236" y="367"/>
                </a:lnTo>
                <a:lnTo>
                  <a:pt x="4236" y="366"/>
                </a:lnTo>
                <a:lnTo>
                  <a:pt x="4237" y="337"/>
                </a:lnTo>
                <a:lnTo>
                  <a:pt x="4238" y="325"/>
                </a:lnTo>
                <a:lnTo>
                  <a:pt x="4239" y="242"/>
                </a:lnTo>
                <a:lnTo>
                  <a:pt x="4239" y="224"/>
                </a:lnTo>
                <a:lnTo>
                  <a:pt x="4240" y="158"/>
                </a:lnTo>
                <a:lnTo>
                  <a:pt x="4240" y="152"/>
                </a:lnTo>
                <a:lnTo>
                  <a:pt x="4242" y="135"/>
                </a:lnTo>
                <a:lnTo>
                  <a:pt x="4242" y="136"/>
                </a:lnTo>
                <a:lnTo>
                  <a:pt x="4242" y="139"/>
                </a:lnTo>
                <a:lnTo>
                  <a:pt x="4243" y="158"/>
                </a:lnTo>
                <a:lnTo>
                  <a:pt x="4243" y="164"/>
                </a:lnTo>
                <a:lnTo>
                  <a:pt x="4244" y="192"/>
                </a:lnTo>
                <a:lnTo>
                  <a:pt x="4245" y="198"/>
                </a:lnTo>
                <a:lnTo>
                  <a:pt x="4246" y="225"/>
                </a:lnTo>
                <a:lnTo>
                  <a:pt x="4246" y="231"/>
                </a:lnTo>
                <a:lnTo>
                  <a:pt x="4247" y="251"/>
                </a:lnTo>
                <a:lnTo>
                  <a:pt x="4248" y="255"/>
                </a:lnTo>
                <a:lnTo>
                  <a:pt x="4249" y="270"/>
                </a:lnTo>
                <a:lnTo>
                  <a:pt x="4249" y="270"/>
                </a:lnTo>
                <a:lnTo>
                  <a:pt x="4250" y="280"/>
                </a:lnTo>
                <a:lnTo>
                  <a:pt x="4251" y="281"/>
                </a:lnTo>
                <a:lnTo>
                  <a:pt x="4252" y="291"/>
                </a:lnTo>
                <a:lnTo>
                  <a:pt x="4252" y="293"/>
                </a:lnTo>
                <a:lnTo>
                  <a:pt x="4253" y="302"/>
                </a:lnTo>
                <a:lnTo>
                  <a:pt x="4253" y="304"/>
                </a:lnTo>
                <a:lnTo>
                  <a:pt x="4254" y="316"/>
                </a:lnTo>
                <a:lnTo>
                  <a:pt x="4255" y="318"/>
                </a:lnTo>
                <a:lnTo>
                  <a:pt x="4256" y="325"/>
                </a:lnTo>
                <a:lnTo>
                  <a:pt x="4256" y="325"/>
                </a:lnTo>
                <a:lnTo>
                  <a:pt x="4257" y="329"/>
                </a:lnTo>
                <a:lnTo>
                  <a:pt x="4257" y="326"/>
                </a:lnTo>
                <a:lnTo>
                  <a:pt x="4258" y="327"/>
                </a:lnTo>
                <a:lnTo>
                  <a:pt x="4259" y="324"/>
                </a:lnTo>
                <a:lnTo>
                  <a:pt x="4259" y="322"/>
                </a:lnTo>
                <a:lnTo>
                  <a:pt x="4260" y="317"/>
                </a:lnTo>
                <a:lnTo>
                  <a:pt x="4261" y="315"/>
                </a:lnTo>
                <a:lnTo>
                  <a:pt x="4261" y="315"/>
                </a:lnTo>
                <a:lnTo>
                  <a:pt x="4261" y="311"/>
                </a:lnTo>
                <a:lnTo>
                  <a:pt x="4262" y="312"/>
                </a:lnTo>
                <a:lnTo>
                  <a:pt x="4262" y="311"/>
                </a:lnTo>
                <a:lnTo>
                  <a:pt x="4263" y="309"/>
                </a:lnTo>
                <a:lnTo>
                  <a:pt x="4263" y="311"/>
                </a:lnTo>
                <a:lnTo>
                  <a:pt x="4263" y="311"/>
                </a:lnTo>
                <a:lnTo>
                  <a:pt x="4263" y="311"/>
                </a:lnTo>
                <a:lnTo>
                  <a:pt x="4265" y="315"/>
                </a:lnTo>
                <a:lnTo>
                  <a:pt x="4265" y="317"/>
                </a:lnTo>
                <a:lnTo>
                  <a:pt x="4265" y="317"/>
                </a:lnTo>
                <a:lnTo>
                  <a:pt x="4266" y="323"/>
                </a:lnTo>
                <a:lnTo>
                  <a:pt x="4266" y="325"/>
                </a:lnTo>
                <a:lnTo>
                  <a:pt x="4267" y="332"/>
                </a:lnTo>
                <a:lnTo>
                  <a:pt x="4267" y="333"/>
                </a:lnTo>
                <a:lnTo>
                  <a:pt x="4268" y="341"/>
                </a:lnTo>
                <a:lnTo>
                  <a:pt x="4269" y="341"/>
                </a:lnTo>
                <a:lnTo>
                  <a:pt x="4269" y="342"/>
                </a:lnTo>
                <a:lnTo>
                  <a:pt x="4270" y="349"/>
                </a:lnTo>
                <a:lnTo>
                  <a:pt x="4271" y="349"/>
                </a:lnTo>
                <a:lnTo>
                  <a:pt x="4272" y="354"/>
                </a:lnTo>
                <a:lnTo>
                  <a:pt x="4272" y="355"/>
                </a:lnTo>
                <a:lnTo>
                  <a:pt x="4273" y="358"/>
                </a:lnTo>
                <a:lnTo>
                  <a:pt x="4273" y="358"/>
                </a:lnTo>
                <a:lnTo>
                  <a:pt x="4273" y="358"/>
                </a:lnTo>
                <a:lnTo>
                  <a:pt x="4275" y="360"/>
                </a:lnTo>
                <a:lnTo>
                  <a:pt x="4275" y="359"/>
                </a:lnTo>
                <a:lnTo>
                  <a:pt x="4276" y="361"/>
                </a:lnTo>
                <a:lnTo>
                  <a:pt x="4276" y="360"/>
                </a:lnTo>
                <a:lnTo>
                  <a:pt x="4277" y="359"/>
                </a:lnTo>
                <a:lnTo>
                  <a:pt x="4277" y="362"/>
                </a:lnTo>
                <a:lnTo>
                  <a:pt x="4278" y="361"/>
                </a:lnTo>
                <a:lnTo>
                  <a:pt x="4278" y="361"/>
                </a:lnTo>
                <a:lnTo>
                  <a:pt x="4279" y="360"/>
                </a:lnTo>
                <a:lnTo>
                  <a:pt x="4279" y="360"/>
                </a:lnTo>
                <a:lnTo>
                  <a:pt x="4279" y="362"/>
                </a:lnTo>
                <a:lnTo>
                  <a:pt x="4280" y="360"/>
                </a:lnTo>
                <a:lnTo>
                  <a:pt x="4280" y="360"/>
                </a:lnTo>
                <a:lnTo>
                  <a:pt x="4281" y="360"/>
                </a:lnTo>
                <a:lnTo>
                  <a:pt x="4281" y="363"/>
                </a:lnTo>
                <a:lnTo>
                  <a:pt x="4282" y="363"/>
                </a:lnTo>
                <a:lnTo>
                  <a:pt x="4282" y="364"/>
                </a:lnTo>
                <a:lnTo>
                  <a:pt x="4283" y="360"/>
                </a:lnTo>
                <a:lnTo>
                  <a:pt x="4284" y="359"/>
                </a:lnTo>
                <a:lnTo>
                  <a:pt x="4285" y="334"/>
                </a:lnTo>
                <a:lnTo>
                  <a:pt x="4285" y="324"/>
                </a:lnTo>
                <a:lnTo>
                  <a:pt x="4286" y="257"/>
                </a:lnTo>
                <a:lnTo>
                  <a:pt x="4286" y="243"/>
                </a:lnTo>
                <a:lnTo>
                  <a:pt x="4287" y="182"/>
                </a:lnTo>
                <a:lnTo>
                  <a:pt x="4288" y="172"/>
                </a:lnTo>
                <a:lnTo>
                  <a:pt x="4289" y="158"/>
                </a:lnTo>
                <a:lnTo>
                  <a:pt x="4289" y="159"/>
                </a:lnTo>
                <a:lnTo>
                  <a:pt x="4289" y="158"/>
                </a:lnTo>
                <a:lnTo>
                  <a:pt x="4290" y="175"/>
                </a:lnTo>
                <a:lnTo>
                  <a:pt x="4291" y="180"/>
                </a:lnTo>
                <a:lnTo>
                  <a:pt x="4292" y="202"/>
                </a:lnTo>
                <a:lnTo>
                  <a:pt x="4292" y="209"/>
                </a:lnTo>
                <a:lnTo>
                  <a:pt x="4293" y="234"/>
                </a:lnTo>
                <a:lnTo>
                  <a:pt x="4294" y="238"/>
                </a:lnTo>
                <a:lnTo>
                  <a:pt x="4295" y="257"/>
                </a:lnTo>
                <a:lnTo>
                  <a:pt x="4295" y="261"/>
                </a:lnTo>
                <a:lnTo>
                  <a:pt x="4296" y="275"/>
                </a:lnTo>
                <a:lnTo>
                  <a:pt x="4296" y="278"/>
                </a:lnTo>
                <a:lnTo>
                  <a:pt x="4297" y="287"/>
                </a:lnTo>
                <a:lnTo>
                  <a:pt x="4298" y="289"/>
                </a:lnTo>
                <a:lnTo>
                  <a:pt x="4299" y="296"/>
                </a:lnTo>
                <a:lnTo>
                  <a:pt x="4299" y="299"/>
                </a:lnTo>
                <a:lnTo>
                  <a:pt x="4300" y="311"/>
                </a:lnTo>
                <a:lnTo>
                  <a:pt x="4301" y="312"/>
                </a:lnTo>
                <a:lnTo>
                  <a:pt x="4302" y="325"/>
                </a:lnTo>
                <a:lnTo>
                  <a:pt x="4302" y="328"/>
                </a:lnTo>
                <a:lnTo>
                  <a:pt x="4303" y="334"/>
                </a:lnTo>
                <a:lnTo>
                  <a:pt x="4304" y="337"/>
                </a:lnTo>
                <a:lnTo>
                  <a:pt x="4304" y="336"/>
                </a:lnTo>
                <a:lnTo>
                  <a:pt x="4305" y="337"/>
                </a:lnTo>
                <a:lnTo>
                  <a:pt x="4305" y="336"/>
                </a:lnTo>
                <a:lnTo>
                  <a:pt x="4305" y="337"/>
                </a:lnTo>
                <a:lnTo>
                  <a:pt x="4306" y="333"/>
                </a:lnTo>
                <a:lnTo>
                  <a:pt x="4306" y="333"/>
                </a:lnTo>
                <a:lnTo>
                  <a:pt x="4307" y="326"/>
                </a:lnTo>
                <a:lnTo>
                  <a:pt x="4308" y="326"/>
                </a:lnTo>
                <a:lnTo>
                  <a:pt x="4308" y="326"/>
                </a:lnTo>
                <a:lnTo>
                  <a:pt x="4309" y="322"/>
                </a:lnTo>
                <a:lnTo>
                  <a:pt x="4309" y="323"/>
                </a:lnTo>
                <a:lnTo>
                  <a:pt x="4309" y="320"/>
                </a:lnTo>
                <a:lnTo>
                  <a:pt x="4309" y="321"/>
                </a:lnTo>
                <a:lnTo>
                  <a:pt x="4310" y="321"/>
                </a:lnTo>
                <a:lnTo>
                  <a:pt x="4311" y="320"/>
                </a:lnTo>
                <a:lnTo>
                  <a:pt x="4311" y="320"/>
                </a:lnTo>
                <a:lnTo>
                  <a:pt x="4312" y="325"/>
                </a:lnTo>
                <a:lnTo>
                  <a:pt x="4312" y="326"/>
                </a:lnTo>
                <a:lnTo>
                  <a:pt x="4313" y="333"/>
                </a:lnTo>
                <a:lnTo>
                  <a:pt x="4314" y="333"/>
                </a:lnTo>
                <a:lnTo>
                  <a:pt x="4315" y="342"/>
                </a:lnTo>
                <a:lnTo>
                  <a:pt x="4315" y="342"/>
                </a:lnTo>
                <a:lnTo>
                  <a:pt x="4316" y="346"/>
                </a:lnTo>
                <a:lnTo>
                  <a:pt x="4316" y="349"/>
                </a:lnTo>
                <a:lnTo>
                  <a:pt x="4318" y="355"/>
                </a:lnTo>
                <a:lnTo>
                  <a:pt x="4318" y="356"/>
                </a:lnTo>
                <a:lnTo>
                  <a:pt x="4319" y="359"/>
                </a:lnTo>
                <a:lnTo>
                  <a:pt x="4319" y="359"/>
                </a:lnTo>
                <a:lnTo>
                  <a:pt x="4319" y="360"/>
                </a:lnTo>
                <a:lnTo>
                  <a:pt x="4320" y="363"/>
                </a:lnTo>
                <a:lnTo>
                  <a:pt x="4321" y="363"/>
                </a:lnTo>
                <a:lnTo>
                  <a:pt x="4322" y="366"/>
                </a:lnTo>
                <a:lnTo>
                  <a:pt x="4322" y="364"/>
                </a:lnTo>
                <a:lnTo>
                  <a:pt x="4323" y="363"/>
                </a:lnTo>
                <a:lnTo>
                  <a:pt x="4323" y="365"/>
                </a:lnTo>
                <a:lnTo>
                  <a:pt x="4324" y="364"/>
                </a:lnTo>
                <a:lnTo>
                  <a:pt x="4324" y="364"/>
                </a:lnTo>
                <a:lnTo>
                  <a:pt x="4324" y="367"/>
                </a:lnTo>
                <a:lnTo>
                  <a:pt x="4325" y="366"/>
                </a:lnTo>
                <a:lnTo>
                  <a:pt x="4325" y="365"/>
                </a:lnTo>
                <a:lnTo>
                  <a:pt x="4326" y="368"/>
                </a:lnTo>
                <a:lnTo>
                  <a:pt x="4326" y="368"/>
                </a:lnTo>
                <a:lnTo>
                  <a:pt x="4327" y="367"/>
                </a:lnTo>
                <a:lnTo>
                  <a:pt x="4327" y="370"/>
                </a:lnTo>
                <a:lnTo>
                  <a:pt x="4328" y="369"/>
                </a:lnTo>
                <a:lnTo>
                  <a:pt x="4328" y="370"/>
                </a:lnTo>
                <a:lnTo>
                  <a:pt x="4329" y="373"/>
                </a:lnTo>
                <a:lnTo>
                  <a:pt x="4329" y="372"/>
                </a:lnTo>
                <a:lnTo>
                  <a:pt x="4329" y="373"/>
                </a:lnTo>
                <a:lnTo>
                  <a:pt x="4330" y="370"/>
                </a:lnTo>
                <a:lnTo>
                  <a:pt x="4331" y="367"/>
                </a:lnTo>
                <a:lnTo>
                  <a:pt x="4332" y="341"/>
                </a:lnTo>
                <a:lnTo>
                  <a:pt x="4332" y="332"/>
                </a:lnTo>
                <a:lnTo>
                  <a:pt x="4333" y="265"/>
                </a:lnTo>
                <a:lnTo>
                  <a:pt x="4334" y="254"/>
                </a:lnTo>
                <a:lnTo>
                  <a:pt x="4335" y="199"/>
                </a:lnTo>
                <a:lnTo>
                  <a:pt x="4335" y="194"/>
                </a:lnTo>
                <a:lnTo>
                  <a:pt x="4336" y="182"/>
                </a:lnTo>
                <a:lnTo>
                  <a:pt x="4336" y="182"/>
                </a:lnTo>
                <a:lnTo>
                  <a:pt x="4337" y="183"/>
                </a:lnTo>
                <a:lnTo>
                  <a:pt x="4338" y="200"/>
                </a:lnTo>
                <a:lnTo>
                  <a:pt x="4338" y="205"/>
                </a:lnTo>
                <a:lnTo>
                  <a:pt x="4339" y="230"/>
                </a:lnTo>
                <a:lnTo>
                  <a:pt x="4339" y="234"/>
                </a:lnTo>
                <a:lnTo>
                  <a:pt x="4341" y="253"/>
                </a:lnTo>
                <a:lnTo>
                  <a:pt x="4341" y="257"/>
                </a:lnTo>
                <a:lnTo>
                  <a:pt x="4342" y="275"/>
                </a:lnTo>
                <a:lnTo>
                  <a:pt x="4342" y="277"/>
                </a:lnTo>
                <a:lnTo>
                  <a:pt x="4343" y="288"/>
                </a:lnTo>
                <a:lnTo>
                  <a:pt x="4343" y="288"/>
                </a:lnTo>
                <a:lnTo>
                  <a:pt x="4344" y="291"/>
                </a:lnTo>
                <a:lnTo>
                  <a:pt x="4345" y="302"/>
                </a:lnTo>
                <a:lnTo>
                  <a:pt x="4345" y="304"/>
                </a:lnTo>
                <a:lnTo>
                  <a:pt x="4346" y="313"/>
                </a:lnTo>
                <a:lnTo>
                  <a:pt x="4347" y="317"/>
                </a:lnTo>
                <a:lnTo>
                  <a:pt x="4348" y="327"/>
                </a:lnTo>
                <a:lnTo>
                  <a:pt x="4348" y="329"/>
                </a:lnTo>
                <a:lnTo>
                  <a:pt x="4349" y="339"/>
                </a:lnTo>
                <a:lnTo>
                  <a:pt x="4349" y="340"/>
                </a:lnTo>
                <a:lnTo>
                  <a:pt x="4350" y="339"/>
                </a:lnTo>
                <a:lnTo>
                  <a:pt x="4351" y="344"/>
                </a:lnTo>
                <a:lnTo>
                  <a:pt x="4351" y="341"/>
                </a:lnTo>
                <a:lnTo>
                  <a:pt x="4351" y="342"/>
                </a:lnTo>
                <a:lnTo>
                  <a:pt x="4352" y="340"/>
                </a:lnTo>
                <a:lnTo>
                  <a:pt x="4352" y="338"/>
                </a:lnTo>
                <a:lnTo>
                  <a:pt x="4353" y="334"/>
                </a:lnTo>
                <a:lnTo>
                  <a:pt x="4354" y="333"/>
                </a:lnTo>
                <a:lnTo>
                  <a:pt x="4355" y="325"/>
                </a:lnTo>
                <a:lnTo>
                  <a:pt x="4355" y="325"/>
                </a:lnTo>
                <a:lnTo>
                  <a:pt x="4356" y="319"/>
                </a:lnTo>
                <a:lnTo>
                  <a:pt x="4357" y="318"/>
                </a:lnTo>
                <a:lnTo>
                  <a:pt x="4357" y="317"/>
                </a:lnTo>
                <a:lnTo>
                  <a:pt x="4358" y="320"/>
                </a:lnTo>
                <a:lnTo>
                  <a:pt x="4358" y="320"/>
                </a:lnTo>
                <a:lnTo>
                  <a:pt x="4359" y="326"/>
                </a:lnTo>
                <a:lnTo>
                  <a:pt x="4360" y="328"/>
                </a:lnTo>
                <a:lnTo>
                  <a:pt x="4361" y="334"/>
                </a:lnTo>
                <a:lnTo>
                  <a:pt x="4361" y="338"/>
                </a:lnTo>
                <a:lnTo>
                  <a:pt x="4362" y="344"/>
                </a:lnTo>
                <a:lnTo>
                  <a:pt x="4362" y="345"/>
                </a:lnTo>
                <a:lnTo>
                  <a:pt x="4363" y="352"/>
                </a:lnTo>
                <a:lnTo>
                  <a:pt x="4363" y="354"/>
                </a:lnTo>
                <a:lnTo>
                  <a:pt x="4365" y="358"/>
                </a:lnTo>
                <a:lnTo>
                  <a:pt x="4365" y="360"/>
                </a:lnTo>
                <a:lnTo>
                  <a:pt x="4366" y="364"/>
                </a:lnTo>
                <a:lnTo>
                  <a:pt x="4367" y="364"/>
                </a:lnTo>
                <a:lnTo>
                  <a:pt x="4368" y="367"/>
                </a:lnTo>
                <a:lnTo>
                  <a:pt x="4368" y="366"/>
                </a:lnTo>
                <a:lnTo>
                  <a:pt x="4368" y="365"/>
                </a:lnTo>
                <a:lnTo>
                  <a:pt x="4369" y="366"/>
                </a:lnTo>
                <a:lnTo>
                  <a:pt x="4370" y="367"/>
                </a:lnTo>
                <a:lnTo>
                  <a:pt x="4371" y="365"/>
                </a:lnTo>
                <a:lnTo>
                  <a:pt x="4371" y="364"/>
                </a:lnTo>
                <a:lnTo>
                  <a:pt x="4372" y="366"/>
                </a:lnTo>
                <a:lnTo>
                  <a:pt x="4372" y="364"/>
                </a:lnTo>
                <a:lnTo>
                  <a:pt x="4372" y="365"/>
                </a:lnTo>
                <a:lnTo>
                  <a:pt x="4372" y="365"/>
                </a:lnTo>
                <a:lnTo>
                  <a:pt x="4373" y="363"/>
                </a:lnTo>
                <a:lnTo>
                  <a:pt x="4374" y="366"/>
                </a:lnTo>
                <a:lnTo>
                  <a:pt x="4374" y="366"/>
                </a:lnTo>
                <a:lnTo>
                  <a:pt x="4374" y="365"/>
                </a:lnTo>
                <a:lnTo>
                  <a:pt x="4375" y="368"/>
                </a:lnTo>
                <a:lnTo>
                  <a:pt x="4375" y="368"/>
                </a:lnTo>
                <a:lnTo>
                  <a:pt x="4375" y="369"/>
                </a:lnTo>
                <a:lnTo>
                  <a:pt x="4376" y="370"/>
                </a:lnTo>
                <a:lnTo>
                  <a:pt x="4376" y="366"/>
                </a:lnTo>
                <a:lnTo>
                  <a:pt x="4377" y="364"/>
                </a:lnTo>
                <a:lnTo>
                  <a:pt x="4378" y="343"/>
                </a:lnTo>
                <a:lnTo>
                  <a:pt x="4378" y="335"/>
                </a:lnTo>
                <a:lnTo>
                  <a:pt x="4379" y="275"/>
                </a:lnTo>
                <a:lnTo>
                  <a:pt x="4380" y="261"/>
                </a:lnTo>
                <a:lnTo>
                  <a:pt x="4381" y="204"/>
                </a:lnTo>
                <a:lnTo>
                  <a:pt x="4381" y="195"/>
                </a:lnTo>
                <a:lnTo>
                  <a:pt x="4382" y="176"/>
                </a:lnTo>
                <a:lnTo>
                  <a:pt x="4382" y="174"/>
                </a:lnTo>
                <a:lnTo>
                  <a:pt x="4384" y="183"/>
                </a:lnTo>
                <a:lnTo>
                  <a:pt x="4384" y="188"/>
                </a:lnTo>
                <a:lnTo>
                  <a:pt x="4385" y="212"/>
                </a:lnTo>
                <a:lnTo>
                  <a:pt x="4385" y="217"/>
                </a:lnTo>
                <a:lnTo>
                  <a:pt x="4386" y="241"/>
                </a:lnTo>
                <a:lnTo>
                  <a:pt x="4387" y="245"/>
                </a:lnTo>
                <a:lnTo>
                  <a:pt x="4388" y="258"/>
                </a:lnTo>
                <a:lnTo>
                  <a:pt x="4388" y="262"/>
                </a:lnTo>
                <a:lnTo>
                  <a:pt x="4389" y="276"/>
                </a:lnTo>
                <a:lnTo>
                  <a:pt x="4390" y="277"/>
                </a:lnTo>
                <a:lnTo>
                  <a:pt x="4391" y="287"/>
                </a:lnTo>
                <a:lnTo>
                  <a:pt x="4391" y="288"/>
                </a:lnTo>
                <a:lnTo>
                  <a:pt x="4392" y="297"/>
                </a:lnTo>
                <a:lnTo>
                  <a:pt x="4393" y="298"/>
                </a:lnTo>
                <a:lnTo>
                  <a:pt x="4394" y="310"/>
                </a:lnTo>
                <a:lnTo>
                  <a:pt x="4394" y="312"/>
                </a:lnTo>
                <a:lnTo>
                  <a:pt x="4395" y="327"/>
                </a:lnTo>
                <a:lnTo>
                  <a:pt x="4395" y="328"/>
                </a:lnTo>
                <a:lnTo>
                  <a:pt x="4396" y="337"/>
                </a:lnTo>
                <a:lnTo>
                  <a:pt x="4397" y="338"/>
                </a:lnTo>
                <a:lnTo>
                  <a:pt x="4397" y="340"/>
                </a:lnTo>
                <a:lnTo>
                  <a:pt x="4398" y="339"/>
                </a:lnTo>
                <a:lnTo>
                  <a:pt x="4398" y="339"/>
                </a:lnTo>
                <a:lnTo>
                  <a:pt x="4399" y="337"/>
                </a:lnTo>
                <a:lnTo>
                  <a:pt x="4399" y="334"/>
                </a:lnTo>
                <a:lnTo>
                  <a:pt x="4401" y="329"/>
                </a:lnTo>
                <a:lnTo>
                  <a:pt x="4401" y="329"/>
                </a:lnTo>
                <a:lnTo>
                  <a:pt x="4402" y="324"/>
                </a:lnTo>
                <a:lnTo>
                  <a:pt x="4402" y="324"/>
                </a:lnTo>
                <a:lnTo>
                  <a:pt x="4403" y="323"/>
                </a:lnTo>
                <a:lnTo>
                  <a:pt x="4403" y="321"/>
                </a:lnTo>
                <a:lnTo>
                  <a:pt x="4404" y="321"/>
                </a:lnTo>
                <a:lnTo>
                  <a:pt x="4404" y="321"/>
                </a:lnTo>
                <a:lnTo>
                  <a:pt x="4405" y="325"/>
                </a:lnTo>
                <a:lnTo>
                  <a:pt x="4405" y="326"/>
                </a:lnTo>
                <a:lnTo>
                  <a:pt x="4406" y="333"/>
                </a:lnTo>
                <a:lnTo>
                  <a:pt x="4407" y="335"/>
                </a:lnTo>
                <a:lnTo>
                  <a:pt x="4408" y="341"/>
                </a:lnTo>
                <a:lnTo>
                  <a:pt x="4408" y="343"/>
                </a:lnTo>
                <a:lnTo>
                  <a:pt x="4409" y="349"/>
                </a:lnTo>
                <a:lnTo>
                  <a:pt x="4410" y="350"/>
                </a:lnTo>
                <a:lnTo>
                  <a:pt x="4411" y="357"/>
                </a:lnTo>
                <a:lnTo>
                  <a:pt x="4411" y="356"/>
                </a:lnTo>
                <a:lnTo>
                  <a:pt x="4412" y="360"/>
                </a:lnTo>
                <a:lnTo>
                  <a:pt x="4413" y="361"/>
                </a:lnTo>
                <a:lnTo>
                  <a:pt x="4414" y="364"/>
                </a:lnTo>
                <a:lnTo>
                  <a:pt x="4414" y="364"/>
                </a:lnTo>
                <a:lnTo>
                  <a:pt x="4415" y="366"/>
                </a:lnTo>
                <a:lnTo>
                  <a:pt x="4415" y="367"/>
                </a:lnTo>
                <a:lnTo>
                  <a:pt x="4417" y="368"/>
                </a:lnTo>
                <a:lnTo>
                  <a:pt x="4417" y="369"/>
                </a:lnTo>
                <a:lnTo>
                  <a:pt x="4417" y="368"/>
                </a:lnTo>
                <a:lnTo>
                  <a:pt x="4418" y="369"/>
                </a:lnTo>
                <a:lnTo>
                  <a:pt x="4418" y="368"/>
                </a:lnTo>
                <a:lnTo>
                  <a:pt x="4418" y="369"/>
                </a:lnTo>
                <a:lnTo>
                  <a:pt x="4419" y="370"/>
                </a:lnTo>
                <a:lnTo>
                  <a:pt x="4419" y="370"/>
                </a:lnTo>
                <a:lnTo>
                  <a:pt x="4420" y="368"/>
                </a:lnTo>
                <a:lnTo>
                  <a:pt x="4420" y="370"/>
                </a:lnTo>
                <a:lnTo>
                  <a:pt x="4421" y="369"/>
                </a:lnTo>
                <a:lnTo>
                  <a:pt x="4421" y="370"/>
                </a:lnTo>
                <a:lnTo>
                  <a:pt x="4422" y="369"/>
                </a:lnTo>
                <a:lnTo>
                  <a:pt x="4422" y="371"/>
                </a:lnTo>
                <a:lnTo>
                  <a:pt x="4423" y="371"/>
                </a:lnTo>
                <a:lnTo>
                  <a:pt x="4423" y="371"/>
                </a:lnTo>
                <a:lnTo>
                  <a:pt x="4423" y="373"/>
                </a:lnTo>
                <a:lnTo>
                  <a:pt x="4424" y="371"/>
                </a:lnTo>
                <a:lnTo>
                  <a:pt x="4424" y="370"/>
                </a:lnTo>
                <a:lnTo>
                  <a:pt x="4425" y="350"/>
                </a:lnTo>
                <a:lnTo>
                  <a:pt x="4425" y="342"/>
                </a:lnTo>
                <a:lnTo>
                  <a:pt x="4427" y="283"/>
                </a:lnTo>
                <a:lnTo>
                  <a:pt x="4427" y="267"/>
                </a:lnTo>
                <a:lnTo>
                  <a:pt x="4428" y="204"/>
                </a:lnTo>
                <a:lnTo>
                  <a:pt x="4428" y="196"/>
                </a:lnTo>
                <a:lnTo>
                  <a:pt x="4429" y="169"/>
                </a:lnTo>
                <a:lnTo>
                  <a:pt x="4430" y="169"/>
                </a:lnTo>
                <a:lnTo>
                  <a:pt x="4430" y="168"/>
                </a:lnTo>
                <a:lnTo>
                  <a:pt x="4431" y="176"/>
                </a:lnTo>
                <a:lnTo>
                  <a:pt x="4431" y="181"/>
                </a:lnTo>
                <a:lnTo>
                  <a:pt x="4432" y="206"/>
                </a:lnTo>
                <a:lnTo>
                  <a:pt x="4433" y="211"/>
                </a:lnTo>
                <a:lnTo>
                  <a:pt x="4434" y="236"/>
                </a:lnTo>
                <a:lnTo>
                  <a:pt x="4434" y="239"/>
                </a:lnTo>
                <a:lnTo>
                  <a:pt x="4435" y="259"/>
                </a:lnTo>
                <a:lnTo>
                  <a:pt x="4436" y="263"/>
                </a:lnTo>
                <a:lnTo>
                  <a:pt x="4437" y="274"/>
                </a:lnTo>
                <a:lnTo>
                  <a:pt x="4437" y="277"/>
                </a:lnTo>
                <a:lnTo>
                  <a:pt x="4438" y="285"/>
                </a:lnTo>
                <a:lnTo>
                  <a:pt x="4438" y="287"/>
                </a:lnTo>
                <a:lnTo>
                  <a:pt x="4439" y="296"/>
                </a:lnTo>
                <a:lnTo>
                  <a:pt x="4440" y="298"/>
                </a:lnTo>
                <a:lnTo>
                  <a:pt x="4441" y="308"/>
                </a:lnTo>
                <a:lnTo>
                  <a:pt x="4441" y="311"/>
                </a:lnTo>
                <a:lnTo>
                  <a:pt x="4442" y="324"/>
                </a:lnTo>
                <a:lnTo>
                  <a:pt x="4443" y="327"/>
                </a:lnTo>
                <a:lnTo>
                  <a:pt x="4444" y="338"/>
                </a:lnTo>
                <a:lnTo>
                  <a:pt x="4444" y="340"/>
                </a:lnTo>
                <a:lnTo>
                  <a:pt x="4445" y="343"/>
                </a:lnTo>
                <a:lnTo>
                  <a:pt x="4445" y="343"/>
                </a:lnTo>
                <a:lnTo>
                  <a:pt x="4446" y="343"/>
                </a:lnTo>
                <a:lnTo>
                  <a:pt x="4446" y="344"/>
                </a:lnTo>
                <a:lnTo>
                  <a:pt x="4447" y="342"/>
                </a:lnTo>
                <a:lnTo>
                  <a:pt x="4447" y="342"/>
                </a:lnTo>
                <a:lnTo>
                  <a:pt x="4448" y="337"/>
                </a:lnTo>
                <a:lnTo>
                  <a:pt x="4448" y="335"/>
                </a:lnTo>
                <a:lnTo>
                  <a:pt x="4448" y="335"/>
                </a:lnTo>
                <a:lnTo>
                  <a:pt x="4450" y="330"/>
                </a:lnTo>
                <a:lnTo>
                  <a:pt x="4450" y="329"/>
                </a:lnTo>
                <a:lnTo>
                  <a:pt x="4451" y="325"/>
                </a:lnTo>
                <a:lnTo>
                  <a:pt x="4451" y="325"/>
                </a:lnTo>
                <a:lnTo>
                  <a:pt x="4451" y="324"/>
                </a:lnTo>
                <a:lnTo>
                  <a:pt x="4452" y="326"/>
                </a:lnTo>
                <a:lnTo>
                  <a:pt x="4452" y="325"/>
                </a:lnTo>
                <a:lnTo>
                  <a:pt x="4453" y="326"/>
                </a:lnTo>
                <a:lnTo>
                  <a:pt x="4454" y="332"/>
                </a:lnTo>
                <a:lnTo>
                  <a:pt x="4454" y="333"/>
                </a:lnTo>
                <a:lnTo>
                  <a:pt x="4455" y="341"/>
                </a:lnTo>
                <a:lnTo>
                  <a:pt x="4456" y="342"/>
                </a:lnTo>
                <a:lnTo>
                  <a:pt x="4457" y="348"/>
                </a:lnTo>
                <a:lnTo>
                  <a:pt x="4457" y="350"/>
                </a:lnTo>
                <a:lnTo>
                  <a:pt x="4458" y="357"/>
                </a:lnTo>
                <a:lnTo>
                  <a:pt x="4458" y="356"/>
                </a:lnTo>
                <a:lnTo>
                  <a:pt x="4458" y="357"/>
                </a:lnTo>
                <a:lnTo>
                  <a:pt x="4460" y="362"/>
                </a:lnTo>
                <a:lnTo>
                  <a:pt x="4460" y="362"/>
                </a:lnTo>
                <a:lnTo>
                  <a:pt x="4461" y="366"/>
                </a:lnTo>
                <a:lnTo>
                  <a:pt x="4461" y="365"/>
                </a:lnTo>
                <a:lnTo>
                  <a:pt x="4461" y="367"/>
                </a:lnTo>
                <a:lnTo>
                  <a:pt x="4462" y="369"/>
                </a:lnTo>
                <a:lnTo>
                  <a:pt x="4462" y="367"/>
                </a:lnTo>
                <a:lnTo>
                  <a:pt x="4463" y="369"/>
                </a:lnTo>
                <a:lnTo>
                  <a:pt x="4463" y="368"/>
                </a:lnTo>
                <a:lnTo>
                  <a:pt x="4463" y="370"/>
                </a:lnTo>
                <a:lnTo>
                  <a:pt x="4464" y="369"/>
                </a:lnTo>
                <a:lnTo>
                  <a:pt x="4464" y="369"/>
                </a:lnTo>
                <a:lnTo>
                  <a:pt x="4464" y="370"/>
                </a:lnTo>
                <a:lnTo>
                  <a:pt x="4465" y="369"/>
                </a:lnTo>
                <a:lnTo>
                  <a:pt x="4466" y="370"/>
                </a:lnTo>
                <a:lnTo>
                  <a:pt x="4466" y="369"/>
                </a:lnTo>
                <a:lnTo>
                  <a:pt x="4467" y="371"/>
                </a:lnTo>
                <a:lnTo>
                  <a:pt x="4467" y="370"/>
                </a:lnTo>
                <a:lnTo>
                  <a:pt x="4467" y="369"/>
                </a:lnTo>
                <a:lnTo>
                  <a:pt x="4468" y="370"/>
                </a:lnTo>
                <a:lnTo>
                  <a:pt x="4469" y="370"/>
                </a:lnTo>
                <a:lnTo>
                  <a:pt x="4469" y="371"/>
                </a:lnTo>
                <a:lnTo>
                  <a:pt x="4470" y="369"/>
                </a:lnTo>
                <a:lnTo>
                  <a:pt x="4470" y="371"/>
                </a:lnTo>
                <a:lnTo>
                  <a:pt x="4470" y="373"/>
                </a:lnTo>
                <a:lnTo>
                  <a:pt x="4471" y="372"/>
                </a:lnTo>
                <a:lnTo>
                  <a:pt x="4471" y="373"/>
                </a:lnTo>
                <a:lnTo>
                  <a:pt x="4471" y="372"/>
                </a:lnTo>
                <a:lnTo>
                  <a:pt x="4472" y="363"/>
                </a:lnTo>
                <a:lnTo>
                  <a:pt x="4473" y="359"/>
                </a:lnTo>
                <a:lnTo>
                  <a:pt x="4474" y="327"/>
                </a:lnTo>
                <a:lnTo>
                  <a:pt x="4474" y="318"/>
                </a:lnTo>
                <a:lnTo>
                  <a:pt x="4475" y="255"/>
                </a:lnTo>
                <a:lnTo>
                  <a:pt x="4476" y="243"/>
                </a:lnTo>
                <a:lnTo>
                  <a:pt x="4477" y="203"/>
                </a:lnTo>
                <a:lnTo>
                  <a:pt x="4477" y="198"/>
                </a:lnTo>
                <a:lnTo>
                  <a:pt x="4478" y="190"/>
                </a:lnTo>
                <a:lnTo>
                  <a:pt x="4478" y="190"/>
                </a:lnTo>
                <a:lnTo>
                  <a:pt x="4479" y="192"/>
                </a:lnTo>
                <a:lnTo>
                  <a:pt x="4480" y="207"/>
                </a:lnTo>
                <a:lnTo>
                  <a:pt x="4480" y="214"/>
                </a:lnTo>
                <a:lnTo>
                  <a:pt x="4481" y="238"/>
                </a:lnTo>
                <a:lnTo>
                  <a:pt x="4481" y="242"/>
                </a:lnTo>
                <a:lnTo>
                  <a:pt x="4482" y="265"/>
                </a:lnTo>
                <a:lnTo>
                  <a:pt x="4483" y="268"/>
                </a:lnTo>
                <a:lnTo>
                  <a:pt x="4484" y="280"/>
                </a:lnTo>
                <a:lnTo>
                  <a:pt x="4484" y="283"/>
                </a:lnTo>
                <a:lnTo>
                  <a:pt x="4485" y="294"/>
                </a:lnTo>
                <a:lnTo>
                  <a:pt x="4486" y="297"/>
                </a:lnTo>
                <a:lnTo>
                  <a:pt x="4486" y="305"/>
                </a:lnTo>
                <a:lnTo>
                  <a:pt x="4487" y="305"/>
                </a:lnTo>
                <a:lnTo>
                  <a:pt x="4487" y="308"/>
                </a:lnTo>
                <a:lnTo>
                  <a:pt x="4488" y="318"/>
                </a:lnTo>
                <a:lnTo>
                  <a:pt x="4489" y="321"/>
                </a:lnTo>
                <a:lnTo>
                  <a:pt x="4490" y="331"/>
                </a:lnTo>
                <a:lnTo>
                  <a:pt x="4490" y="335"/>
                </a:lnTo>
                <a:lnTo>
                  <a:pt x="4491" y="344"/>
                </a:lnTo>
                <a:lnTo>
                  <a:pt x="4491" y="345"/>
                </a:lnTo>
                <a:lnTo>
                  <a:pt x="4493" y="348"/>
                </a:lnTo>
                <a:lnTo>
                  <a:pt x="4493" y="348"/>
                </a:lnTo>
                <a:lnTo>
                  <a:pt x="4494" y="344"/>
                </a:lnTo>
                <a:lnTo>
                  <a:pt x="4494" y="344"/>
                </a:lnTo>
                <a:lnTo>
                  <a:pt x="4495" y="340"/>
                </a:lnTo>
                <a:lnTo>
                  <a:pt x="4495" y="338"/>
                </a:lnTo>
                <a:lnTo>
                  <a:pt x="4497" y="331"/>
                </a:lnTo>
                <a:lnTo>
                  <a:pt x="4497" y="330"/>
                </a:lnTo>
                <a:lnTo>
                  <a:pt x="4498" y="325"/>
                </a:lnTo>
                <a:lnTo>
                  <a:pt x="4498" y="326"/>
                </a:lnTo>
                <a:lnTo>
                  <a:pt x="4499" y="325"/>
                </a:lnTo>
                <a:lnTo>
                  <a:pt x="4499" y="324"/>
                </a:lnTo>
                <a:lnTo>
                  <a:pt x="4499" y="327"/>
                </a:lnTo>
                <a:lnTo>
                  <a:pt x="4500" y="326"/>
                </a:lnTo>
                <a:lnTo>
                  <a:pt x="4500" y="326"/>
                </a:lnTo>
                <a:lnTo>
                  <a:pt x="4501" y="333"/>
                </a:lnTo>
                <a:lnTo>
                  <a:pt x="4502" y="334"/>
                </a:lnTo>
                <a:lnTo>
                  <a:pt x="4503" y="341"/>
                </a:lnTo>
                <a:lnTo>
                  <a:pt x="4503" y="345"/>
                </a:lnTo>
                <a:lnTo>
                  <a:pt x="4504" y="351"/>
                </a:lnTo>
                <a:lnTo>
                  <a:pt x="4504" y="352"/>
                </a:lnTo>
                <a:lnTo>
                  <a:pt x="4505" y="357"/>
                </a:lnTo>
                <a:lnTo>
                  <a:pt x="4505" y="357"/>
                </a:lnTo>
                <a:lnTo>
                  <a:pt x="4506" y="359"/>
                </a:lnTo>
                <a:lnTo>
                  <a:pt x="4507" y="364"/>
                </a:lnTo>
                <a:lnTo>
                  <a:pt x="4507" y="365"/>
                </a:lnTo>
                <a:lnTo>
                  <a:pt x="4508" y="366"/>
                </a:lnTo>
                <a:lnTo>
                  <a:pt x="4508" y="365"/>
                </a:lnTo>
                <a:lnTo>
                  <a:pt x="4509" y="366"/>
                </a:lnTo>
                <a:lnTo>
                  <a:pt x="4509" y="369"/>
                </a:lnTo>
                <a:lnTo>
                  <a:pt x="4510" y="369"/>
                </a:lnTo>
                <a:lnTo>
                  <a:pt x="4510" y="369"/>
                </a:lnTo>
                <a:lnTo>
                  <a:pt x="4510" y="369"/>
                </a:lnTo>
                <a:lnTo>
                  <a:pt x="4511" y="371"/>
                </a:lnTo>
                <a:lnTo>
                  <a:pt x="4511" y="370"/>
                </a:lnTo>
                <a:lnTo>
                  <a:pt x="4512" y="370"/>
                </a:lnTo>
                <a:lnTo>
                  <a:pt x="4512" y="371"/>
                </a:lnTo>
                <a:lnTo>
                  <a:pt x="4512" y="369"/>
                </a:lnTo>
                <a:lnTo>
                  <a:pt x="4513" y="370"/>
                </a:lnTo>
                <a:lnTo>
                  <a:pt x="4513" y="370"/>
                </a:lnTo>
                <a:lnTo>
                  <a:pt x="4513" y="369"/>
                </a:lnTo>
                <a:lnTo>
                  <a:pt x="4514" y="371"/>
                </a:lnTo>
                <a:lnTo>
                  <a:pt x="4514" y="370"/>
                </a:lnTo>
                <a:lnTo>
                  <a:pt x="4514" y="369"/>
                </a:lnTo>
                <a:lnTo>
                  <a:pt x="4515" y="372"/>
                </a:lnTo>
                <a:lnTo>
                  <a:pt x="4516" y="371"/>
                </a:lnTo>
                <a:lnTo>
                  <a:pt x="4516" y="373"/>
                </a:lnTo>
                <a:lnTo>
                  <a:pt x="4517" y="373"/>
                </a:lnTo>
                <a:lnTo>
                  <a:pt x="4517" y="372"/>
                </a:lnTo>
                <a:lnTo>
                  <a:pt x="4518" y="364"/>
                </a:lnTo>
                <a:lnTo>
                  <a:pt x="4519" y="359"/>
                </a:lnTo>
                <a:lnTo>
                  <a:pt x="4520" y="335"/>
                </a:lnTo>
                <a:lnTo>
                  <a:pt x="4520" y="325"/>
                </a:lnTo>
                <a:lnTo>
                  <a:pt x="4521" y="259"/>
                </a:lnTo>
                <a:lnTo>
                  <a:pt x="4522" y="246"/>
                </a:lnTo>
                <a:lnTo>
                  <a:pt x="4523" y="196"/>
                </a:lnTo>
                <a:lnTo>
                  <a:pt x="4523" y="191"/>
                </a:lnTo>
                <a:lnTo>
                  <a:pt x="4524" y="177"/>
                </a:lnTo>
                <a:lnTo>
                  <a:pt x="4524" y="177"/>
                </a:lnTo>
                <a:lnTo>
                  <a:pt x="4526" y="193"/>
                </a:lnTo>
                <a:lnTo>
                  <a:pt x="4526" y="197"/>
                </a:lnTo>
                <a:lnTo>
                  <a:pt x="4527" y="221"/>
                </a:lnTo>
                <a:lnTo>
                  <a:pt x="4527" y="224"/>
                </a:lnTo>
                <a:lnTo>
                  <a:pt x="4528" y="247"/>
                </a:lnTo>
                <a:lnTo>
                  <a:pt x="4529" y="251"/>
                </a:lnTo>
                <a:lnTo>
                  <a:pt x="4530" y="268"/>
                </a:lnTo>
                <a:lnTo>
                  <a:pt x="4530" y="273"/>
                </a:lnTo>
                <a:lnTo>
                  <a:pt x="4531" y="282"/>
                </a:lnTo>
                <a:lnTo>
                  <a:pt x="4531" y="283"/>
                </a:lnTo>
                <a:lnTo>
                  <a:pt x="4533" y="293"/>
                </a:lnTo>
                <a:lnTo>
                  <a:pt x="4533" y="295"/>
                </a:lnTo>
                <a:lnTo>
                  <a:pt x="4534" y="305"/>
                </a:lnTo>
                <a:lnTo>
                  <a:pt x="4534" y="307"/>
                </a:lnTo>
                <a:lnTo>
                  <a:pt x="4536" y="319"/>
                </a:lnTo>
                <a:lnTo>
                  <a:pt x="4536" y="321"/>
                </a:lnTo>
                <a:lnTo>
                  <a:pt x="4537" y="332"/>
                </a:lnTo>
                <a:lnTo>
                  <a:pt x="4537" y="335"/>
                </a:lnTo>
                <a:lnTo>
                  <a:pt x="4538" y="339"/>
                </a:lnTo>
                <a:lnTo>
                  <a:pt x="4538" y="339"/>
                </a:lnTo>
                <a:lnTo>
                  <a:pt x="4539" y="340"/>
                </a:lnTo>
                <a:lnTo>
                  <a:pt x="4539" y="341"/>
                </a:lnTo>
                <a:lnTo>
                  <a:pt x="4540" y="340"/>
                </a:lnTo>
                <a:lnTo>
                  <a:pt x="4540" y="340"/>
                </a:lnTo>
                <a:lnTo>
                  <a:pt x="4540" y="340"/>
                </a:lnTo>
                <a:lnTo>
                  <a:pt x="4541" y="336"/>
                </a:lnTo>
                <a:lnTo>
                  <a:pt x="4542" y="334"/>
                </a:lnTo>
                <a:lnTo>
                  <a:pt x="4543" y="329"/>
                </a:lnTo>
                <a:lnTo>
                  <a:pt x="4543" y="327"/>
                </a:lnTo>
                <a:lnTo>
                  <a:pt x="4544" y="325"/>
                </a:lnTo>
                <a:lnTo>
                  <a:pt x="4545" y="324"/>
                </a:lnTo>
                <a:lnTo>
                  <a:pt x="4545" y="325"/>
                </a:lnTo>
                <a:lnTo>
                  <a:pt x="4545" y="323"/>
                </a:lnTo>
                <a:lnTo>
                  <a:pt x="4546" y="324"/>
                </a:lnTo>
                <a:lnTo>
                  <a:pt x="4546" y="324"/>
                </a:lnTo>
                <a:lnTo>
                  <a:pt x="4547" y="328"/>
                </a:lnTo>
                <a:lnTo>
                  <a:pt x="4547" y="329"/>
                </a:lnTo>
                <a:lnTo>
                  <a:pt x="4548" y="337"/>
                </a:lnTo>
                <a:lnTo>
                  <a:pt x="4549" y="337"/>
                </a:lnTo>
                <a:lnTo>
                  <a:pt x="4550" y="344"/>
                </a:lnTo>
                <a:lnTo>
                  <a:pt x="4550" y="346"/>
                </a:lnTo>
                <a:lnTo>
                  <a:pt x="4551" y="352"/>
                </a:lnTo>
                <a:lnTo>
                  <a:pt x="4552" y="354"/>
                </a:lnTo>
                <a:lnTo>
                  <a:pt x="4553" y="358"/>
                </a:lnTo>
                <a:lnTo>
                  <a:pt x="4553" y="360"/>
                </a:lnTo>
                <a:lnTo>
                  <a:pt x="4554" y="363"/>
                </a:lnTo>
                <a:lnTo>
                  <a:pt x="4555" y="364"/>
                </a:lnTo>
                <a:lnTo>
                  <a:pt x="4556" y="366"/>
                </a:lnTo>
                <a:lnTo>
                  <a:pt x="4556" y="366"/>
                </a:lnTo>
                <a:lnTo>
                  <a:pt x="4557" y="369"/>
                </a:lnTo>
                <a:lnTo>
                  <a:pt x="4557" y="368"/>
                </a:lnTo>
                <a:lnTo>
                  <a:pt x="4558" y="371"/>
                </a:lnTo>
                <a:lnTo>
                  <a:pt x="4559" y="371"/>
                </a:lnTo>
                <a:lnTo>
                  <a:pt x="4559" y="370"/>
                </a:lnTo>
                <a:lnTo>
                  <a:pt x="4559" y="371"/>
                </a:lnTo>
                <a:lnTo>
                  <a:pt x="4560" y="371"/>
                </a:lnTo>
                <a:lnTo>
                  <a:pt x="4560" y="372"/>
                </a:lnTo>
                <a:lnTo>
                  <a:pt x="4560" y="372"/>
                </a:lnTo>
                <a:lnTo>
                  <a:pt x="4561" y="371"/>
                </a:lnTo>
                <a:lnTo>
                  <a:pt x="4561" y="372"/>
                </a:lnTo>
                <a:lnTo>
                  <a:pt x="4562" y="372"/>
                </a:lnTo>
                <a:lnTo>
                  <a:pt x="4562" y="372"/>
                </a:lnTo>
                <a:lnTo>
                  <a:pt x="4562" y="373"/>
                </a:lnTo>
                <a:lnTo>
                  <a:pt x="4563" y="372"/>
                </a:lnTo>
                <a:lnTo>
                  <a:pt x="4563" y="372"/>
                </a:lnTo>
                <a:lnTo>
                  <a:pt x="4564" y="374"/>
                </a:lnTo>
                <a:lnTo>
                  <a:pt x="4564" y="372"/>
                </a:lnTo>
                <a:lnTo>
                  <a:pt x="4565" y="372"/>
                </a:lnTo>
                <a:lnTo>
                  <a:pt x="4566" y="358"/>
                </a:lnTo>
                <a:lnTo>
                  <a:pt x="4566" y="353"/>
                </a:lnTo>
                <a:lnTo>
                  <a:pt x="4567" y="315"/>
                </a:lnTo>
                <a:lnTo>
                  <a:pt x="4567" y="302"/>
                </a:lnTo>
                <a:lnTo>
                  <a:pt x="4569" y="233"/>
                </a:lnTo>
                <a:lnTo>
                  <a:pt x="4569" y="220"/>
                </a:lnTo>
                <a:lnTo>
                  <a:pt x="4570" y="177"/>
                </a:lnTo>
                <a:lnTo>
                  <a:pt x="4570" y="173"/>
                </a:lnTo>
                <a:lnTo>
                  <a:pt x="4571" y="165"/>
                </a:lnTo>
                <a:lnTo>
                  <a:pt x="4571" y="167"/>
                </a:lnTo>
                <a:lnTo>
                  <a:pt x="4572" y="169"/>
                </a:lnTo>
                <a:lnTo>
                  <a:pt x="4573" y="188"/>
                </a:lnTo>
                <a:lnTo>
                  <a:pt x="4573" y="192"/>
                </a:lnTo>
                <a:lnTo>
                  <a:pt x="4574" y="214"/>
                </a:lnTo>
                <a:lnTo>
                  <a:pt x="4575" y="220"/>
                </a:lnTo>
                <a:lnTo>
                  <a:pt x="4576" y="239"/>
                </a:lnTo>
                <a:lnTo>
                  <a:pt x="4576" y="243"/>
                </a:lnTo>
                <a:lnTo>
                  <a:pt x="4577" y="257"/>
                </a:lnTo>
                <a:lnTo>
                  <a:pt x="4578" y="260"/>
                </a:lnTo>
                <a:lnTo>
                  <a:pt x="4579" y="271"/>
                </a:lnTo>
                <a:lnTo>
                  <a:pt x="4579" y="273"/>
                </a:lnTo>
                <a:lnTo>
                  <a:pt x="4580" y="280"/>
                </a:lnTo>
                <a:lnTo>
                  <a:pt x="4580" y="282"/>
                </a:lnTo>
                <a:lnTo>
                  <a:pt x="4581" y="292"/>
                </a:lnTo>
                <a:lnTo>
                  <a:pt x="4582" y="294"/>
                </a:lnTo>
                <a:lnTo>
                  <a:pt x="4583" y="308"/>
                </a:lnTo>
                <a:lnTo>
                  <a:pt x="4583" y="310"/>
                </a:lnTo>
                <a:lnTo>
                  <a:pt x="4584" y="321"/>
                </a:lnTo>
                <a:lnTo>
                  <a:pt x="4585" y="323"/>
                </a:lnTo>
                <a:lnTo>
                  <a:pt x="4586" y="329"/>
                </a:lnTo>
                <a:lnTo>
                  <a:pt x="4586" y="330"/>
                </a:lnTo>
                <a:lnTo>
                  <a:pt x="4587" y="332"/>
                </a:lnTo>
                <a:lnTo>
                  <a:pt x="4587" y="330"/>
                </a:lnTo>
                <a:lnTo>
                  <a:pt x="4588" y="332"/>
                </a:lnTo>
                <a:lnTo>
                  <a:pt x="4589" y="328"/>
                </a:lnTo>
                <a:lnTo>
                  <a:pt x="4589" y="328"/>
                </a:lnTo>
                <a:lnTo>
                  <a:pt x="4590" y="323"/>
                </a:lnTo>
                <a:lnTo>
                  <a:pt x="4590" y="321"/>
                </a:lnTo>
                <a:lnTo>
                  <a:pt x="4591" y="319"/>
                </a:lnTo>
                <a:lnTo>
                  <a:pt x="4591" y="318"/>
                </a:lnTo>
                <a:lnTo>
                  <a:pt x="4592" y="317"/>
                </a:lnTo>
                <a:lnTo>
                  <a:pt x="4593" y="318"/>
                </a:lnTo>
                <a:lnTo>
                  <a:pt x="4593" y="318"/>
                </a:lnTo>
                <a:lnTo>
                  <a:pt x="4594" y="321"/>
                </a:lnTo>
                <a:lnTo>
                  <a:pt x="4595" y="324"/>
                </a:lnTo>
                <a:lnTo>
                  <a:pt x="4595" y="323"/>
                </a:lnTo>
                <a:lnTo>
                  <a:pt x="4596" y="329"/>
                </a:lnTo>
                <a:lnTo>
                  <a:pt x="4596" y="330"/>
                </a:lnTo>
                <a:lnTo>
                  <a:pt x="4597" y="338"/>
                </a:lnTo>
                <a:lnTo>
                  <a:pt x="4598" y="340"/>
                </a:lnTo>
                <a:lnTo>
                  <a:pt x="4599" y="346"/>
                </a:lnTo>
                <a:lnTo>
                  <a:pt x="4599" y="348"/>
                </a:lnTo>
                <a:lnTo>
                  <a:pt x="4600" y="351"/>
                </a:lnTo>
                <a:lnTo>
                  <a:pt x="4600" y="352"/>
                </a:lnTo>
                <a:lnTo>
                  <a:pt x="4601" y="353"/>
                </a:lnTo>
                <a:lnTo>
                  <a:pt x="4602" y="353"/>
                </a:lnTo>
                <a:lnTo>
                  <a:pt x="4602" y="353"/>
                </a:lnTo>
                <a:lnTo>
                  <a:pt x="4602" y="354"/>
                </a:lnTo>
                <a:lnTo>
                  <a:pt x="4603" y="352"/>
                </a:lnTo>
                <a:lnTo>
                  <a:pt x="4603" y="351"/>
                </a:lnTo>
                <a:lnTo>
                  <a:pt x="4604" y="349"/>
                </a:lnTo>
                <a:lnTo>
                  <a:pt x="4605" y="348"/>
                </a:lnTo>
                <a:lnTo>
                  <a:pt x="4606" y="343"/>
                </a:lnTo>
                <a:lnTo>
                  <a:pt x="4606" y="342"/>
                </a:lnTo>
                <a:lnTo>
                  <a:pt x="4607" y="340"/>
                </a:lnTo>
                <a:lnTo>
                  <a:pt x="4607" y="341"/>
                </a:lnTo>
                <a:lnTo>
                  <a:pt x="4608" y="340"/>
                </a:lnTo>
                <a:lnTo>
                  <a:pt x="4608" y="340"/>
                </a:lnTo>
                <a:lnTo>
                  <a:pt x="4608" y="338"/>
                </a:lnTo>
                <a:lnTo>
                  <a:pt x="4609" y="339"/>
                </a:lnTo>
                <a:lnTo>
                  <a:pt x="4609" y="340"/>
                </a:lnTo>
                <a:lnTo>
                  <a:pt x="4609" y="339"/>
                </a:lnTo>
                <a:lnTo>
                  <a:pt x="4610" y="341"/>
                </a:lnTo>
                <a:lnTo>
                  <a:pt x="4610" y="341"/>
                </a:lnTo>
                <a:lnTo>
                  <a:pt x="4611" y="343"/>
                </a:lnTo>
                <a:lnTo>
                  <a:pt x="4612" y="347"/>
                </a:lnTo>
                <a:lnTo>
                  <a:pt x="4612" y="345"/>
                </a:lnTo>
                <a:lnTo>
                  <a:pt x="4612" y="348"/>
                </a:lnTo>
                <a:lnTo>
                  <a:pt x="4613" y="341"/>
                </a:lnTo>
                <a:lnTo>
                  <a:pt x="4613" y="336"/>
                </a:lnTo>
                <a:lnTo>
                  <a:pt x="4614" y="293"/>
                </a:lnTo>
                <a:lnTo>
                  <a:pt x="4615" y="280"/>
                </a:lnTo>
                <a:lnTo>
                  <a:pt x="4616" y="221"/>
                </a:lnTo>
                <a:lnTo>
                  <a:pt x="4616" y="208"/>
                </a:lnTo>
                <a:lnTo>
                  <a:pt x="4617" y="161"/>
                </a:lnTo>
                <a:lnTo>
                  <a:pt x="4618" y="156"/>
                </a:lnTo>
                <a:lnTo>
                  <a:pt x="4619" y="143"/>
                </a:lnTo>
                <a:lnTo>
                  <a:pt x="4619" y="143"/>
                </a:lnTo>
                <a:lnTo>
                  <a:pt x="4620" y="155"/>
                </a:lnTo>
                <a:lnTo>
                  <a:pt x="4621" y="160"/>
                </a:lnTo>
                <a:lnTo>
                  <a:pt x="4622" y="185"/>
                </a:lnTo>
                <a:lnTo>
                  <a:pt x="4622" y="190"/>
                </a:lnTo>
                <a:lnTo>
                  <a:pt x="4623" y="216"/>
                </a:lnTo>
                <a:lnTo>
                  <a:pt x="4623" y="221"/>
                </a:lnTo>
                <a:lnTo>
                  <a:pt x="4624" y="238"/>
                </a:lnTo>
                <a:lnTo>
                  <a:pt x="4625" y="241"/>
                </a:lnTo>
                <a:lnTo>
                  <a:pt x="4626" y="250"/>
                </a:lnTo>
                <a:lnTo>
                  <a:pt x="4626" y="252"/>
                </a:lnTo>
                <a:lnTo>
                  <a:pt x="4627" y="256"/>
                </a:lnTo>
                <a:lnTo>
                  <a:pt x="4627" y="257"/>
                </a:lnTo>
                <a:lnTo>
                  <a:pt x="4629" y="261"/>
                </a:lnTo>
                <a:lnTo>
                  <a:pt x="4629" y="262"/>
                </a:lnTo>
                <a:lnTo>
                  <a:pt x="4630" y="270"/>
                </a:lnTo>
                <a:lnTo>
                  <a:pt x="4631" y="273"/>
                </a:lnTo>
                <a:lnTo>
                  <a:pt x="4632" y="288"/>
                </a:lnTo>
                <a:lnTo>
                  <a:pt x="4632" y="290"/>
                </a:lnTo>
                <a:lnTo>
                  <a:pt x="4633" y="298"/>
                </a:lnTo>
                <a:lnTo>
                  <a:pt x="4633" y="298"/>
                </a:lnTo>
                <a:lnTo>
                  <a:pt x="4635" y="303"/>
                </a:lnTo>
                <a:lnTo>
                  <a:pt x="4635" y="302"/>
                </a:lnTo>
                <a:lnTo>
                  <a:pt x="4636" y="300"/>
                </a:lnTo>
                <a:lnTo>
                  <a:pt x="4636" y="300"/>
                </a:lnTo>
                <a:lnTo>
                  <a:pt x="4636" y="299"/>
                </a:lnTo>
                <a:lnTo>
                  <a:pt x="4637" y="294"/>
                </a:lnTo>
                <a:lnTo>
                  <a:pt x="4637" y="295"/>
                </a:lnTo>
                <a:lnTo>
                  <a:pt x="4638" y="294"/>
                </a:lnTo>
                <a:lnTo>
                  <a:pt x="4639" y="290"/>
                </a:lnTo>
                <a:lnTo>
                  <a:pt x="4639" y="288"/>
                </a:lnTo>
                <a:lnTo>
                  <a:pt x="4640" y="289"/>
                </a:lnTo>
                <a:lnTo>
                  <a:pt x="4640" y="287"/>
                </a:lnTo>
                <a:lnTo>
                  <a:pt x="4640" y="287"/>
                </a:lnTo>
                <a:lnTo>
                  <a:pt x="4641" y="287"/>
                </a:lnTo>
                <a:lnTo>
                  <a:pt x="4642" y="291"/>
                </a:lnTo>
                <a:lnTo>
                  <a:pt x="4642" y="292"/>
                </a:lnTo>
                <a:lnTo>
                  <a:pt x="4643" y="301"/>
                </a:lnTo>
                <a:lnTo>
                  <a:pt x="4643" y="304"/>
                </a:lnTo>
                <a:lnTo>
                  <a:pt x="4645" y="313"/>
                </a:lnTo>
                <a:lnTo>
                  <a:pt x="4645" y="317"/>
                </a:lnTo>
                <a:lnTo>
                  <a:pt x="4646" y="324"/>
                </a:lnTo>
                <a:lnTo>
                  <a:pt x="4646" y="326"/>
                </a:lnTo>
                <a:lnTo>
                  <a:pt x="4647" y="333"/>
                </a:lnTo>
                <a:lnTo>
                  <a:pt x="4648" y="334"/>
                </a:lnTo>
                <a:lnTo>
                  <a:pt x="4649" y="340"/>
                </a:lnTo>
                <a:lnTo>
                  <a:pt x="4649" y="340"/>
                </a:lnTo>
                <a:lnTo>
                  <a:pt x="4650" y="343"/>
                </a:lnTo>
                <a:lnTo>
                  <a:pt x="4650" y="343"/>
                </a:lnTo>
                <a:lnTo>
                  <a:pt x="4651" y="343"/>
                </a:lnTo>
                <a:lnTo>
                  <a:pt x="4651" y="346"/>
                </a:lnTo>
                <a:lnTo>
                  <a:pt x="4652" y="345"/>
                </a:lnTo>
                <a:lnTo>
                  <a:pt x="4652" y="346"/>
                </a:lnTo>
                <a:lnTo>
                  <a:pt x="4653" y="350"/>
                </a:lnTo>
                <a:lnTo>
                  <a:pt x="4654" y="350"/>
                </a:lnTo>
                <a:lnTo>
                  <a:pt x="4654" y="349"/>
                </a:lnTo>
                <a:lnTo>
                  <a:pt x="4654" y="352"/>
                </a:lnTo>
                <a:lnTo>
                  <a:pt x="4655" y="351"/>
                </a:lnTo>
                <a:lnTo>
                  <a:pt x="4655" y="352"/>
                </a:lnTo>
                <a:lnTo>
                  <a:pt x="4656" y="356"/>
                </a:lnTo>
                <a:lnTo>
                  <a:pt x="4656" y="355"/>
                </a:lnTo>
                <a:lnTo>
                  <a:pt x="4656" y="356"/>
                </a:lnTo>
                <a:lnTo>
                  <a:pt x="4656" y="355"/>
                </a:lnTo>
                <a:lnTo>
                  <a:pt x="4657" y="358"/>
                </a:lnTo>
                <a:lnTo>
                  <a:pt x="4658" y="358"/>
                </a:lnTo>
                <a:lnTo>
                  <a:pt x="4659" y="359"/>
                </a:lnTo>
                <a:lnTo>
                  <a:pt x="4659" y="359"/>
                </a:lnTo>
                <a:lnTo>
                  <a:pt x="4659" y="360"/>
                </a:lnTo>
                <a:lnTo>
                  <a:pt x="4660" y="359"/>
                </a:lnTo>
                <a:lnTo>
                  <a:pt x="4660" y="361"/>
                </a:lnTo>
                <a:lnTo>
                  <a:pt x="4660" y="361"/>
                </a:lnTo>
                <a:lnTo>
                  <a:pt x="4661" y="361"/>
                </a:lnTo>
                <a:lnTo>
                  <a:pt x="4661" y="362"/>
                </a:lnTo>
                <a:lnTo>
                  <a:pt x="4662" y="358"/>
                </a:lnTo>
                <a:lnTo>
                  <a:pt x="4662" y="356"/>
                </a:lnTo>
                <a:lnTo>
                  <a:pt x="4663" y="334"/>
                </a:lnTo>
                <a:lnTo>
                  <a:pt x="4663" y="325"/>
                </a:lnTo>
                <a:lnTo>
                  <a:pt x="4665" y="259"/>
                </a:lnTo>
                <a:lnTo>
                  <a:pt x="4665" y="241"/>
                </a:lnTo>
                <a:lnTo>
                  <a:pt x="4666" y="176"/>
                </a:lnTo>
                <a:lnTo>
                  <a:pt x="4666" y="167"/>
                </a:lnTo>
                <a:lnTo>
                  <a:pt x="4668" y="145"/>
                </a:lnTo>
                <a:lnTo>
                  <a:pt x="4668" y="145"/>
                </a:lnTo>
                <a:lnTo>
                  <a:pt x="4669" y="155"/>
                </a:lnTo>
                <a:lnTo>
                  <a:pt x="4669" y="161"/>
                </a:lnTo>
                <a:lnTo>
                  <a:pt x="4670" y="186"/>
                </a:lnTo>
                <a:lnTo>
                  <a:pt x="4671" y="191"/>
                </a:lnTo>
                <a:lnTo>
                  <a:pt x="4672" y="217"/>
                </a:lnTo>
                <a:lnTo>
                  <a:pt x="4672" y="222"/>
                </a:lnTo>
                <a:lnTo>
                  <a:pt x="4673" y="237"/>
                </a:lnTo>
                <a:lnTo>
                  <a:pt x="4674" y="241"/>
                </a:lnTo>
                <a:lnTo>
                  <a:pt x="4675" y="255"/>
                </a:lnTo>
                <a:lnTo>
                  <a:pt x="4675" y="257"/>
                </a:lnTo>
                <a:lnTo>
                  <a:pt x="4676" y="265"/>
                </a:lnTo>
                <a:lnTo>
                  <a:pt x="4676" y="267"/>
                </a:lnTo>
                <a:lnTo>
                  <a:pt x="4678" y="276"/>
                </a:lnTo>
                <a:lnTo>
                  <a:pt x="4678" y="279"/>
                </a:lnTo>
                <a:lnTo>
                  <a:pt x="4679" y="290"/>
                </a:lnTo>
                <a:lnTo>
                  <a:pt x="4679" y="293"/>
                </a:lnTo>
                <a:lnTo>
                  <a:pt x="4680" y="306"/>
                </a:lnTo>
                <a:lnTo>
                  <a:pt x="4681" y="308"/>
                </a:lnTo>
                <a:lnTo>
                  <a:pt x="4682" y="316"/>
                </a:lnTo>
                <a:lnTo>
                  <a:pt x="4682" y="317"/>
                </a:lnTo>
                <a:lnTo>
                  <a:pt x="4683" y="320"/>
                </a:lnTo>
                <a:lnTo>
                  <a:pt x="4683" y="320"/>
                </a:lnTo>
                <a:lnTo>
                  <a:pt x="4684" y="320"/>
                </a:lnTo>
                <a:lnTo>
                  <a:pt x="4685" y="316"/>
                </a:lnTo>
                <a:lnTo>
                  <a:pt x="4685" y="316"/>
                </a:lnTo>
                <a:lnTo>
                  <a:pt x="4686" y="311"/>
                </a:lnTo>
                <a:lnTo>
                  <a:pt x="4687" y="310"/>
                </a:lnTo>
                <a:lnTo>
                  <a:pt x="4688" y="304"/>
                </a:lnTo>
                <a:lnTo>
                  <a:pt x="4688" y="304"/>
                </a:lnTo>
                <a:lnTo>
                  <a:pt x="4689" y="302"/>
                </a:lnTo>
                <a:lnTo>
                  <a:pt x="4689" y="302"/>
                </a:lnTo>
                <a:lnTo>
                  <a:pt x="4690" y="305"/>
                </a:lnTo>
                <a:lnTo>
                  <a:pt x="4691" y="307"/>
                </a:lnTo>
                <a:lnTo>
                  <a:pt x="4692" y="313"/>
                </a:lnTo>
                <a:lnTo>
                  <a:pt x="4692" y="314"/>
                </a:lnTo>
                <a:lnTo>
                  <a:pt x="4693" y="322"/>
                </a:lnTo>
                <a:lnTo>
                  <a:pt x="4693" y="321"/>
                </a:lnTo>
                <a:lnTo>
                  <a:pt x="4694" y="324"/>
                </a:lnTo>
                <a:lnTo>
                  <a:pt x="4695" y="333"/>
                </a:lnTo>
                <a:lnTo>
                  <a:pt x="4695" y="332"/>
                </a:lnTo>
                <a:lnTo>
                  <a:pt x="4696" y="339"/>
                </a:lnTo>
                <a:lnTo>
                  <a:pt x="4697" y="341"/>
                </a:lnTo>
                <a:lnTo>
                  <a:pt x="4698" y="346"/>
                </a:lnTo>
                <a:lnTo>
                  <a:pt x="4698" y="346"/>
                </a:lnTo>
                <a:lnTo>
                  <a:pt x="4698" y="347"/>
                </a:lnTo>
                <a:lnTo>
                  <a:pt x="4699" y="350"/>
                </a:lnTo>
                <a:lnTo>
                  <a:pt x="4699" y="350"/>
                </a:lnTo>
                <a:lnTo>
                  <a:pt x="4699" y="351"/>
                </a:lnTo>
                <a:lnTo>
                  <a:pt x="4700" y="354"/>
                </a:lnTo>
                <a:lnTo>
                  <a:pt x="4700" y="353"/>
                </a:lnTo>
                <a:lnTo>
                  <a:pt x="4701" y="354"/>
                </a:lnTo>
                <a:lnTo>
                  <a:pt x="4702" y="358"/>
                </a:lnTo>
                <a:lnTo>
                  <a:pt x="4702" y="356"/>
                </a:lnTo>
                <a:lnTo>
                  <a:pt x="4703" y="358"/>
                </a:lnTo>
                <a:lnTo>
                  <a:pt x="4704" y="358"/>
                </a:lnTo>
                <a:lnTo>
                  <a:pt x="4704" y="356"/>
                </a:lnTo>
                <a:lnTo>
                  <a:pt x="4705" y="358"/>
                </a:lnTo>
                <a:lnTo>
                  <a:pt x="4705" y="358"/>
                </a:lnTo>
                <a:lnTo>
                  <a:pt x="4706" y="359"/>
                </a:lnTo>
                <a:lnTo>
                  <a:pt x="4706" y="357"/>
                </a:lnTo>
                <a:lnTo>
                  <a:pt x="4707" y="358"/>
                </a:lnTo>
                <a:lnTo>
                  <a:pt x="4707" y="359"/>
                </a:lnTo>
                <a:lnTo>
                  <a:pt x="4708" y="359"/>
                </a:lnTo>
                <a:lnTo>
                  <a:pt x="4708" y="359"/>
                </a:lnTo>
                <a:lnTo>
                  <a:pt x="4708" y="360"/>
                </a:lnTo>
                <a:lnTo>
                  <a:pt x="4709" y="357"/>
                </a:lnTo>
                <a:lnTo>
                  <a:pt x="4709" y="357"/>
                </a:lnTo>
                <a:lnTo>
                  <a:pt x="4711" y="343"/>
                </a:lnTo>
                <a:lnTo>
                  <a:pt x="4711" y="337"/>
                </a:lnTo>
                <a:lnTo>
                  <a:pt x="4712" y="304"/>
                </a:lnTo>
                <a:lnTo>
                  <a:pt x="4712" y="292"/>
                </a:lnTo>
                <a:lnTo>
                  <a:pt x="4713" y="226"/>
                </a:lnTo>
                <a:lnTo>
                  <a:pt x="4714" y="214"/>
                </a:lnTo>
                <a:lnTo>
                  <a:pt x="4715" y="173"/>
                </a:lnTo>
                <a:lnTo>
                  <a:pt x="4715" y="168"/>
                </a:lnTo>
                <a:lnTo>
                  <a:pt x="4716" y="163"/>
                </a:lnTo>
                <a:lnTo>
                  <a:pt x="4716" y="164"/>
                </a:lnTo>
                <a:lnTo>
                  <a:pt x="4717" y="166"/>
                </a:lnTo>
                <a:lnTo>
                  <a:pt x="4718" y="186"/>
                </a:lnTo>
                <a:lnTo>
                  <a:pt x="4718" y="192"/>
                </a:lnTo>
                <a:lnTo>
                  <a:pt x="4719" y="217"/>
                </a:lnTo>
                <a:lnTo>
                  <a:pt x="4720" y="221"/>
                </a:lnTo>
                <a:lnTo>
                  <a:pt x="4721" y="243"/>
                </a:lnTo>
                <a:lnTo>
                  <a:pt x="4721" y="247"/>
                </a:lnTo>
                <a:lnTo>
                  <a:pt x="4722" y="262"/>
                </a:lnTo>
                <a:lnTo>
                  <a:pt x="4722" y="264"/>
                </a:lnTo>
                <a:lnTo>
                  <a:pt x="4723" y="274"/>
                </a:lnTo>
                <a:lnTo>
                  <a:pt x="4723" y="277"/>
                </a:lnTo>
                <a:lnTo>
                  <a:pt x="4725" y="286"/>
                </a:lnTo>
                <a:lnTo>
                  <a:pt x="4725" y="290"/>
                </a:lnTo>
                <a:lnTo>
                  <a:pt x="4726" y="301"/>
                </a:lnTo>
                <a:lnTo>
                  <a:pt x="4727" y="303"/>
                </a:lnTo>
                <a:lnTo>
                  <a:pt x="4728" y="317"/>
                </a:lnTo>
                <a:lnTo>
                  <a:pt x="4728" y="319"/>
                </a:lnTo>
                <a:lnTo>
                  <a:pt x="4729" y="325"/>
                </a:lnTo>
                <a:lnTo>
                  <a:pt x="4730" y="326"/>
                </a:lnTo>
                <a:lnTo>
                  <a:pt x="4730" y="327"/>
                </a:lnTo>
                <a:lnTo>
                  <a:pt x="4731" y="325"/>
                </a:lnTo>
                <a:lnTo>
                  <a:pt x="4731" y="325"/>
                </a:lnTo>
                <a:lnTo>
                  <a:pt x="4732" y="320"/>
                </a:lnTo>
                <a:lnTo>
                  <a:pt x="4732" y="318"/>
                </a:lnTo>
                <a:lnTo>
                  <a:pt x="4733" y="311"/>
                </a:lnTo>
                <a:lnTo>
                  <a:pt x="4734" y="310"/>
                </a:lnTo>
                <a:lnTo>
                  <a:pt x="4735" y="303"/>
                </a:lnTo>
                <a:lnTo>
                  <a:pt x="4735" y="303"/>
                </a:lnTo>
                <a:lnTo>
                  <a:pt x="4736" y="301"/>
                </a:lnTo>
                <a:lnTo>
                  <a:pt x="4737" y="303"/>
                </a:lnTo>
                <a:lnTo>
                  <a:pt x="4737" y="302"/>
                </a:lnTo>
                <a:lnTo>
                  <a:pt x="4738" y="304"/>
                </a:lnTo>
                <a:lnTo>
                  <a:pt x="4738" y="307"/>
                </a:lnTo>
                <a:lnTo>
                  <a:pt x="4739" y="313"/>
                </a:lnTo>
                <a:lnTo>
                  <a:pt x="4740" y="315"/>
                </a:lnTo>
                <a:lnTo>
                  <a:pt x="4740" y="315"/>
                </a:lnTo>
                <a:lnTo>
                  <a:pt x="4741" y="324"/>
                </a:lnTo>
                <a:lnTo>
                  <a:pt x="4741" y="326"/>
                </a:lnTo>
                <a:lnTo>
                  <a:pt x="4742" y="333"/>
                </a:lnTo>
                <a:lnTo>
                  <a:pt x="4742" y="335"/>
                </a:lnTo>
                <a:lnTo>
                  <a:pt x="4744" y="341"/>
                </a:lnTo>
                <a:lnTo>
                  <a:pt x="4744" y="342"/>
                </a:lnTo>
                <a:lnTo>
                  <a:pt x="4745" y="347"/>
                </a:lnTo>
                <a:lnTo>
                  <a:pt x="4745" y="348"/>
                </a:lnTo>
                <a:lnTo>
                  <a:pt x="4746" y="352"/>
                </a:lnTo>
                <a:lnTo>
                  <a:pt x="4747" y="351"/>
                </a:lnTo>
                <a:lnTo>
                  <a:pt x="4747" y="351"/>
                </a:lnTo>
                <a:lnTo>
                  <a:pt x="4748" y="354"/>
                </a:lnTo>
                <a:lnTo>
                  <a:pt x="4748" y="353"/>
                </a:lnTo>
                <a:lnTo>
                  <a:pt x="4749" y="356"/>
                </a:lnTo>
                <a:lnTo>
                  <a:pt x="4750" y="355"/>
                </a:lnTo>
                <a:lnTo>
                  <a:pt x="4751" y="356"/>
                </a:lnTo>
                <a:lnTo>
                  <a:pt x="4751" y="356"/>
                </a:lnTo>
                <a:lnTo>
                  <a:pt x="4751" y="356"/>
                </a:lnTo>
                <a:lnTo>
                  <a:pt x="4751" y="357"/>
                </a:lnTo>
                <a:lnTo>
                  <a:pt x="4752" y="357"/>
                </a:lnTo>
                <a:lnTo>
                  <a:pt x="4752" y="357"/>
                </a:lnTo>
                <a:lnTo>
                  <a:pt x="4753" y="356"/>
                </a:lnTo>
                <a:lnTo>
                  <a:pt x="4753" y="358"/>
                </a:lnTo>
                <a:lnTo>
                  <a:pt x="4754" y="358"/>
                </a:lnTo>
                <a:lnTo>
                  <a:pt x="4754" y="357"/>
                </a:lnTo>
                <a:lnTo>
                  <a:pt x="4755" y="359"/>
                </a:lnTo>
                <a:lnTo>
                  <a:pt x="4755" y="356"/>
                </a:lnTo>
                <a:lnTo>
                  <a:pt x="4756" y="346"/>
                </a:lnTo>
                <a:lnTo>
                  <a:pt x="4757" y="342"/>
                </a:lnTo>
                <a:lnTo>
                  <a:pt x="4758" y="301"/>
                </a:lnTo>
                <a:lnTo>
                  <a:pt x="4758" y="289"/>
                </a:lnTo>
                <a:lnTo>
                  <a:pt x="4759" y="231"/>
                </a:lnTo>
                <a:lnTo>
                  <a:pt x="4759" y="219"/>
                </a:lnTo>
                <a:lnTo>
                  <a:pt x="4761" y="168"/>
                </a:lnTo>
                <a:lnTo>
                  <a:pt x="4761" y="161"/>
                </a:lnTo>
                <a:lnTo>
                  <a:pt x="4762" y="151"/>
                </a:lnTo>
                <a:lnTo>
                  <a:pt x="4762" y="152"/>
                </a:lnTo>
                <a:lnTo>
                  <a:pt x="4763" y="152"/>
                </a:lnTo>
                <a:lnTo>
                  <a:pt x="4764" y="166"/>
                </a:lnTo>
                <a:lnTo>
                  <a:pt x="4764" y="172"/>
                </a:lnTo>
                <a:lnTo>
                  <a:pt x="4765" y="196"/>
                </a:lnTo>
                <a:lnTo>
                  <a:pt x="4765" y="201"/>
                </a:lnTo>
                <a:lnTo>
                  <a:pt x="4766" y="222"/>
                </a:lnTo>
                <a:lnTo>
                  <a:pt x="4767" y="227"/>
                </a:lnTo>
                <a:lnTo>
                  <a:pt x="4768" y="243"/>
                </a:lnTo>
                <a:lnTo>
                  <a:pt x="4768" y="245"/>
                </a:lnTo>
                <a:lnTo>
                  <a:pt x="4769" y="259"/>
                </a:lnTo>
                <a:lnTo>
                  <a:pt x="4770" y="259"/>
                </a:lnTo>
                <a:lnTo>
                  <a:pt x="4771" y="269"/>
                </a:lnTo>
                <a:lnTo>
                  <a:pt x="4771" y="270"/>
                </a:lnTo>
                <a:lnTo>
                  <a:pt x="4772" y="278"/>
                </a:lnTo>
                <a:lnTo>
                  <a:pt x="4773" y="282"/>
                </a:lnTo>
                <a:lnTo>
                  <a:pt x="4774" y="294"/>
                </a:lnTo>
                <a:lnTo>
                  <a:pt x="4774" y="297"/>
                </a:lnTo>
                <a:lnTo>
                  <a:pt x="4775" y="309"/>
                </a:lnTo>
                <a:lnTo>
                  <a:pt x="4775" y="309"/>
                </a:lnTo>
                <a:lnTo>
                  <a:pt x="4777" y="315"/>
                </a:lnTo>
                <a:lnTo>
                  <a:pt x="4777" y="315"/>
                </a:lnTo>
                <a:lnTo>
                  <a:pt x="4777" y="316"/>
                </a:lnTo>
                <a:lnTo>
                  <a:pt x="4777" y="315"/>
                </a:lnTo>
                <a:lnTo>
                  <a:pt x="4778" y="315"/>
                </a:lnTo>
                <a:lnTo>
                  <a:pt x="4778" y="315"/>
                </a:lnTo>
                <a:lnTo>
                  <a:pt x="4779" y="310"/>
                </a:lnTo>
                <a:lnTo>
                  <a:pt x="4780" y="308"/>
                </a:lnTo>
                <a:lnTo>
                  <a:pt x="4781" y="304"/>
                </a:lnTo>
                <a:lnTo>
                  <a:pt x="4781" y="302"/>
                </a:lnTo>
                <a:lnTo>
                  <a:pt x="4782" y="298"/>
                </a:lnTo>
                <a:lnTo>
                  <a:pt x="4783" y="298"/>
                </a:lnTo>
                <a:lnTo>
                  <a:pt x="4783" y="300"/>
                </a:lnTo>
                <a:lnTo>
                  <a:pt x="4784" y="299"/>
                </a:lnTo>
                <a:lnTo>
                  <a:pt x="4784" y="300"/>
                </a:lnTo>
                <a:lnTo>
                  <a:pt x="4784" y="300"/>
                </a:lnTo>
                <a:lnTo>
                  <a:pt x="4785" y="305"/>
                </a:lnTo>
                <a:lnTo>
                  <a:pt x="4785" y="306"/>
                </a:lnTo>
                <a:lnTo>
                  <a:pt x="4787" y="313"/>
                </a:lnTo>
                <a:lnTo>
                  <a:pt x="4787" y="315"/>
                </a:lnTo>
                <a:lnTo>
                  <a:pt x="4788" y="325"/>
                </a:lnTo>
                <a:lnTo>
                  <a:pt x="4788" y="325"/>
                </a:lnTo>
                <a:lnTo>
                  <a:pt x="4789" y="333"/>
                </a:lnTo>
                <a:lnTo>
                  <a:pt x="4790" y="335"/>
                </a:lnTo>
                <a:lnTo>
                  <a:pt x="4790" y="334"/>
                </a:lnTo>
                <a:lnTo>
                  <a:pt x="4791" y="339"/>
                </a:lnTo>
                <a:lnTo>
                  <a:pt x="4791" y="340"/>
                </a:lnTo>
                <a:lnTo>
                  <a:pt x="4792" y="345"/>
                </a:lnTo>
                <a:lnTo>
                  <a:pt x="4792" y="345"/>
                </a:lnTo>
                <a:lnTo>
                  <a:pt x="4793" y="345"/>
                </a:lnTo>
                <a:lnTo>
                  <a:pt x="4794" y="349"/>
                </a:lnTo>
                <a:lnTo>
                  <a:pt x="4794" y="350"/>
                </a:lnTo>
                <a:lnTo>
                  <a:pt x="4795" y="352"/>
                </a:lnTo>
                <a:lnTo>
                  <a:pt x="4795" y="354"/>
                </a:lnTo>
                <a:lnTo>
                  <a:pt x="4796" y="352"/>
                </a:lnTo>
                <a:lnTo>
                  <a:pt x="4797" y="355"/>
                </a:lnTo>
                <a:lnTo>
                  <a:pt x="4797" y="353"/>
                </a:lnTo>
                <a:lnTo>
                  <a:pt x="4797" y="355"/>
                </a:lnTo>
                <a:lnTo>
                  <a:pt x="4798" y="355"/>
                </a:lnTo>
                <a:lnTo>
                  <a:pt x="4798" y="355"/>
                </a:lnTo>
                <a:lnTo>
                  <a:pt x="4798" y="355"/>
                </a:lnTo>
                <a:lnTo>
                  <a:pt x="4799" y="356"/>
                </a:lnTo>
                <a:lnTo>
                  <a:pt x="4799" y="355"/>
                </a:lnTo>
                <a:lnTo>
                  <a:pt x="4800" y="355"/>
                </a:lnTo>
                <a:lnTo>
                  <a:pt x="4800" y="356"/>
                </a:lnTo>
                <a:lnTo>
                  <a:pt x="4801" y="354"/>
                </a:lnTo>
                <a:lnTo>
                  <a:pt x="4801" y="355"/>
                </a:lnTo>
                <a:lnTo>
                  <a:pt x="4801" y="356"/>
                </a:lnTo>
                <a:lnTo>
                  <a:pt x="4801" y="355"/>
                </a:lnTo>
                <a:lnTo>
                  <a:pt x="4802" y="357"/>
                </a:lnTo>
                <a:lnTo>
                  <a:pt x="4802" y="357"/>
                </a:lnTo>
                <a:lnTo>
                  <a:pt x="4803" y="357"/>
                </a:lnTo>
                <a:lnTo>
                  <a:pt x="4803" y="358"/>
                </a:lnTo>
                <a:lnTo>
                  <a:pt x="4804" y="350"/>
                </a:lnTo>
                <a:lnTo>
                  <a:pt x="4804" y="347"/>
                </a:lnTo>
                <a:lnTo>
                  <a:pt x="4805" y="313"/>
                </a:lnTo>
                <a:lnTo>
                  <a:pt x="4806" y="302"/>
                </a:lnTo>
                <a:lnTo>
                  <a:pt x="4807" y="229"/>
                </a:lnTo>
                <a:lnTo>
                  <a:pt x="4807" y="215"/>
                </a:lnTo>
                <a:lnTo>
                  <a:pt x="4808" y="169"/>
                </a:lnTo>
                <a:lnTo>
                  <a:pt x="4808" y="162"/>
                </a:lnTo>
                <a:lnTo>
                  <a:pt x="4809" y="144"/>
                </a:lnTo>
                <a:lnTo>
                  <a:pt x="4810" y="145"/>
                </a:lnTo>
                <a:lnTo>
                  <a:pt x="4811" y="157"/>
                </a:lnTo>
                <a:lnTo>
                  <a:pt x="4811" y="161"/>
                </a:lnTo>
                <a:lnTo>
                  <a:pt x="4812" y="188"/>
                </a:lnTo>
                <a:lnTo>
                  <a:pt x="4813" y="190"/>
                </a:lnTo>
                <a:lnTo>
                  <a:pt x="4814" y="212"/>
                </a:lnTo>
                <a:lnTo>
                  <a:pt x="4814" y="216"/>
                </a:lnTo>
                <a:lnTo>
                  <a:pt x="4815" y="232"/>
                </a:lnTo>
                <a:lnTo>
                  <a:pt x="4816" y="237"/>
                </a:lnTo>
                <a:lnTo>
                  <a:pt x="4817" y="247"/>
                </a:lnTo>
                <a:lnTo>
                  <a:pt x="4817" y="250"/>
                </a:lnTo>
                <a:lnTo>
                  <a:pt x="4818" y="259"/>
                </a:lnTo>
                <a:lnTo>
                  <a:pt x="4818" y="260"/>
                </a:lnTo>
                <a:lnTo>
                  <a:pt x="4820" y="267"/>
                </a:lnTo>
                <a:lnTo>
                  <a:pt x="4820" y="270"/>
                </a:lnTo>
                <a:lnTo>
                  <a:pt x="4821" y="280"/>
                </a:lnTo>
                <a:lnTo>
                  <a:pt x="4821" y="284"/>
                </a:lnTo>
                <a:lnTo>
                  <a:pt x="4822" y="298"/>
                </a:lnTo>
                <a:lnTo>
                  <a:pt x="4823" y="301"/>
                </a:lnTo>
                <a:lnTo>
                  <a:pt x="4824" y="311"/>
                </a:lnTo>
                <a:lnTo>
                  <a:pt x="4824" y="310"/>
                </a:lnTo>
                <a:lnTo>
                  <a:pt x="4825" y="314"/>
                </a:lnTo>
                <a:lnTo>
                  <a:pt x="4826" y="314"/>
                </a:lnTo>
                <a:lnTo>
                  <a:pt x="4827" y="311"/>
                </a:lnTo>
                <a:lnTo>
                  <a:pt x="4827" y="310"/>
                </a:lnTo>
                <a:lnTo>
                  <a:pt x="4828" y="304"/>
                </a:lnTo>
                <a:lnTo>
                  <a:pt x="4828" y="303"/>
                </a:lnTo>
                <a:lnTo>
                  <a:pt x="4829" y="304"/>
                </a:lnTo>
                <a:lnTo>
                  <a:pt x="4830" y="299"/>
                </a:lnTo>
                <a:lnTo>
                  <a:pt x="4830" y="299"/>
                </a:lnTo>
                <a:lnTo>
                  <a:pt x="4831" y="297"/>
                </a:lnTo>
                <a:lnTo>
                  <a:pt x="4831" y="297"/>
                </a:lnTo>
                <a:lnTo>
                  <a:pt x="4831" y="297"/>
                </a:lnTo>
                <a:lnTo>
                  <a:pt x="4832" y="301"/>
                </a:lnTo>
                <a:lnTo>
                  <a:pt x="4833" y="301"/>
                </a:lnTo>
                <a:lnTo>
                  <a:pt x="4834" y="308"/>
                </a:lnTo>
                <a:lnTo>
                  <a:pt x="4834" y="309"/>
                </a:lnTo>
                <a:lnTo>
                  <a:pt x="4835" y="317"/>
                </a:lnTo>
                <a:lnTo>
                  <a:pt x="4836" y="319"/>
                </a:lnTo>
                <a:lnTo>
                  <a:pt x="4837" y="329"/>
                </a:lnTo>
                <a:lnTo>
                  <a:pt x="4837" y="329"/>
                </a:lnTo>
                <a:lnTo>
                  <a:pt x="4838" y="335"/>
                </a:lnTo>
                <a:lnTo>
                  <a:pt x="4839" y="336"/>
                </a:lnTo>
                <a:lnTo>
                  <a:pt x="4840" y="342"/>
                </a:lnTo>
                <a:lnTo>
                  <a:pt x="4840" y="343"/>
                </a:lnTo>
                <a:lnTo>
                  <a:pt x="4841" y="347"/>
                </a:lnTo>
                <a:lnTo>
                  <a:pt x="4841" y="347"/>
                </a:lnTo>
                <a:lnTo>
                  <a:pt x="4842" y="350"/>
                </a:lnTo>
                <a:lnTo>
                  <a:pt x="4843" y="351"/>
                </a:lnTo>
                <a:lnTo>
                  <a:pt x="4844" y="353"/>
                </a:lnTo>
                <a:lnTo>
                  <a:pt x="4844" y="354"/>
                </a:lnTo>
                <a:lnTo>
                  <a:pt x="4844" y="353"/>
                </a:lnTo>
                <a:lnTo>
                  <a:pt x="4845" y="354"/>
                </a:lnTo>
                <a:lnTo>
                  <a:pt x="4845" y="354"/>
                </a:lnTo>
                <a:lnTo>
                  <a:pt x="4846" y="354"/>
                </a:lnTo>
                <a:lnTo>
                  <a:pt x="4846" y="353"/>
                </a:lnTo>
                <a:lnTo>
                  <a:pt x="4846" y="355"/>
                </a:lnTo>
                <a:lnTo>
                  <a:pt x="4847" y="355"/>
                </a:lnTo>
                <a:lnTo>
                  <a:pt x="4847" y="355"/>
                </a:lnTo>
                <a:lnTo>
                  <a:pt x="4847" y="356"/>
                </a:lnTo>
                <a:lnTo>
                  <a:pt x="4848" y="354"/>
                </a:lnTo>
                <a:lnTo>
                  <a:pt x="4848" y="354"/>
                </a:lnTo>
                <a:lnTo>
                  <a:pt x="4849" y="354"/>
                </a:lnTo>
                <a:lnTo>
                  <a:pt x="4849" y="356"/>
                </a:lnTo>
                <a:lnTo>
                  <a:pt x="4850" y="355"/>
                </a:lnTo>
                <a:lnTo>
                  <a:pt x="4850" y="355"/>
                </a:lnTo>
                <a:lnTo>
                  <a:pt x="4851" y="356"/>
                </a:lnTo>
                <a:lnTo>
                  <a:pt x="4851" y="356"/>
                </a:lnTo>
                <a:lnTo>
                  <a:pt x="4851" y="355"/>
                </a:lnTo>
                <a:lnTo>
                  <a:pt x="4853" y="344"/>
                </a:lnTo>
                <a:lnTo>
                  <a:pt x="4853" y="339"/>
                </a:lnTo>
                <a:lnTo>
                  <a:pt x="4854" y="300"/>
                </a:lnTo>
                <a:lnTo>
                  <a:pt x="4854" y="288"/>
                </a:lnTo>
                <a:lnTo>
                  <a:pt x="4855" y="230"/>
                </a:lnTo>
                <a:lnTo>
                  <a:pt x="4856" y="217"/>
                </a:lnTo>
                <a:lnTo>
                  <a:pt x="4857" y="166"/>
                </a:lnTo>
                <a:lnTo>
                  <a:pt x="4857" y="159"/>
                </a:lnTo>
                <a:lnTo>
                  <a:pt x="4858" y="147"/>
                </a:lnTo>
                <a:lnTo>
                  <a:pt x="4858" y="148"/>
                </a:lnTo>
                <a:lnTo>
                  <a:pt x="4859" y="148"/>
                </a:lnTo>
                <a:lnTo>
                  <a:pt x="4860" y="164"/>
                </a:lnTo>
                <a:lnTo>
                  <a:pt x="4860" y="169"/>
                </a:lnTo>
                <a:lnTo>
                  <a:pt x="4861" y="197"/>
                </a:lnTo>
                <a:lnTo>
                  <a:pt x="4861" y="202"/>
                </a:lnTo>
                <a:lnTo>
                  <a:pt x="4863" y="226"/>
                </a:lnTo>
                <a:lnTo>
                  <a:pt x="4863" y="230"/>
                </a:lnTo>
                <a:lnTo>
                  <a:pt x="4864" y="248"/>
                </a:lnTo>
                <a:lnTo>
                  <a:pt x="4864" y="251"/>
                </a:lnTo>
                <a:lnTo>
                  <a:pt x="4865" y="264"/>
                </a:lnTo>
                <a:lnTo>
                  <a:pt x="4866" y="265"/>
                </a:lnTo>
                <a:lnTo>
                  <a:pt x="4867" y="275"/>
                </a:lnTo>
                <a:lnTo>
                  <a:pt x="4867" y="276"/>
                </a:lnTo>
                <a:lnTo>
                  <a:pt x="4868" y="285"/>
                </a:lnTo>
                <a:lnTo>
                  <a:pt x="4869" y="286"/>
                </a:lnTo>
                <a:lnTo>
                  <a:pt x="4870" y="300"/>
                </a:lnTo>
                <a:lnTo>
                  <a:pt x="4870" y="302"/>
                </a:lnTo>
                <a:lnTo>
                  <a:pt x="4871" y="312"/>
                </a:lnTo>
                <a:lnTo>
                  <a:pt x="4872" y="315"/>
                </a:lnTo>
                <a:lnTo>
                  <a:pt x="4873" y="320"/>
                </a:lnTo>
                <a:lnTo>
                  <a:pt x="4873" y="320"/>
                </a:lnTo>
                <a:lnTo>
                  <a:pt x="4873" y="320"/>
                </a:lnTo>
                <a:lnTo>
                  <a:pt x="4874" y="317"/>
                </a:lnTo>
                <a:lnTo>
                  <a:pt x="4874" y="317"/>
                </a:lnTo>
                <a:lnTo>
                  <a:pt x="4875" y="310"/>
                </a:lnTo>
                <a:lnTo>
                  <a:pt x="4876" y="308"/>
                </a:lnTo>
                <a:lnTo>
                  <a:pt x="4877" y="298"/>
                </a:lnTo>
                <a:lnTo>
                  <a:pt x="4877" y="298"/>
                </a:lnTo>
                <a:lnTo>
                  <a:pt x="4878" y="291"/>
                </a:lnTo>
                <a:lnTo>
                  <a:pt x="4879" y="292"/>
                </a:lnTo>
                <a:lnTo>
                  <a:pt x="4879" y="291"/>
                </a:lnTo>
                <a:lnTo>
                  <a:pt x="4880" y="291"/>
                </a:lnTo>
                <a:lnTo>
                  <a:pt x="4880" y="290"/>
                </a:lnTo>
                <a:lnTo>
                  <a:pt x="4881" y="296"/>
                </a:lnTo>
                <a:lnTo>
                  <a:pt x="4882" y="298"/>
                </a:lnTo>
                <a:lnTo>
                  <a:pt x="4883" y="306"/>
                </a:lnTo>
                <a:lnTo>
                  <a:pt x="4883" y="308"/>
                </a:lnTo>
                <a:lnTo>
                  <a:pt x="4884" y="317"/>
                </a:lnTo>
                <a:lnTo>
                  <a:pt x="4884" y="319"/>
                </a:lnTo>
                <a:lnTo>
                  <a:pt x="4886" y="328"/>
                </a:lnTo>
                <a:lnTo>
                  <a:pt x="4886" y="330"/>
                </a:lnTo>
                <a:lnTo>
                  <a:pt x="4887" y="336"/>
                </a:lnTo>
                <a:lnTo>
                  <a:pt x="4887" y="337"/>
                </a:lnTo>
                <a:lnTo>
                  <a:pt x="4888" y="341"/>
                </a:lnTo>
                <a:lnTo>
                  <a:pt x="4889" y="342"/>
                </a:lnTo>
                <a:lnTo>
                  <a:pt x="4890" y="346"/>
                </a:lnTo>
                <a:lnTo>
                  <a:pt x="4890" y="346"/>
                </a:lnTo>
                <a:lnTo>
                  <a:pt x="4891" y="345"/>
                </a:lnTo>
                <a:lnTo>
                  <a:pt x="4891" y="348"/>
                </a:lnTo>
                <a:lnTo>
                  <a:pt x="4891" y="347"/>
                </a:lnTo>
                <a:lnTo>
                  <a:pt x="4893" y="349"/>
                </a:lnTo>
                <a:lnTo>
                  <a:pt x="4893" y="349"/>
                </a:lnTo>
                <a:lnTo>
                  <a:pt x="4893" y="349"/>
                </a:lnTo>
                <a:lnTo>
                  <a:pt x="4894" y="349"/>
                </a:lnTo>
                <a:lnTo>
                  <a:pt x="4894" y="349"/>
                </a:lnTo>
                <a:lnTo>
                  <a:pt x="4894" y="350"/>
                </a:lnTo>
                <a:lnTo>
                  <a:pt x="4896" y="349"/>
                </a:lnTo>
                <a:lnTo>
                  <a:pt x="4896" y="349"/>
                </a:lnTo>
                <a:lnTo>
                  <a:pt x="4897" y="350"/>
                </a:lnTo>
                <a:lnTo>
                  <a:pt x="4897" y="350"/>
                </a:lnTo>
                <a:lnTo>
                  <a:pt x="4898" y="349"/>
                </a:lnTo>
                <a:lnTo>
                  <a:pt x="4898" y="350"/>
                </a:lnTo>
                <a:lnTo>
                  <a:pt x="4898" y="350"/>
                </a:lnTo>
                <a:lnTo>
                  <a:pt x="4899" y="350"/>
                </a:lnTo>
                <a:lnTo>
                  <a:pt x="4900" y="338"/>
                </a:lnTo>
                <a:lnTo>
                  <a:pt x="4900" y="333"/>
                </a:lnTo>
                <a:lnTo>
                  <a:pt x="4901" y="290"/>
                </a:lnTo>
                <a:lnTo>
                  <a:pt x="4902" y="277"/>
                </a:lnTo>
                <a:lnTo>
                  <a:pt x="4903" y="208"/>
                </a:lnTo>
                <a:lnTo>
                  <a:pt x="4903" y="195"/>
                </a:lnTo>
                <a:lnTo>
                  <a:pt x="4904" y="158"/>
                </a:lnTo>
                <a:lnTo>
                  <a:pt x="4905" y="153"/>
                </a:lnTo>
                <a:lnTo>
                  <a:pt x="4905" y="142"/>
                </a:lnTo>
                <a:lnTo>
                  <a:pt x="4906" y="144"/>
                </a:lnTo>
                <a:lnTo>
                  <a:pt x="4906" y="145"/>
                </a:lnTo>
                <a:lnTo>
                  <a:pt x="4907" y="162"/>
                </a:lnTo>
                <a:lnTo>
                  <a:pt x="4907" y="167"/>
                </a:lnTo>
                <a:lnTo>
                  <a:pt x="4908" y="194"/>
                </a:lnTo>
                <a:lnTo>
                  <a:pt x="4909" y="200"/>
                </a:lnTo>
                <a:lnTo>
                  <a:pt x="4910" y="223"/>
                </a:lnTo>
                <a:lnTo>
                  <a:pt x="4910" y="227"/>
                </a:lnTo>
                <a:lnTo>
                  <a:pt x="4911" y="246"/>
                </a:lnTo>
                <a:lnTo>
                  <a:pt x="4912" y="249"/>
                </a:lnTo>
                <a:lnTo>
                  <a:pt x="4913" y="261"/>
                </a:lnTo>
                <a:lnTo>
                  <a:pt x="4913" y="264"/>
                </a:lnTo>
                <a:lnTo>
                  <a:pt x="4914" y="273"/>
                </a:lnTo>
                <a:lnTo>
                  <a:pt x="4915" y="275"/>
                </a:lnTo>
                <a:lnTo>
                  <a:pt x="4916" y="283"/>
                </a:lnTo>
                <a:lnTo>
                  <a:pt x="4916" y="285"/>
                </a:lnTo>
                <a:lnTo>
                  <a:pt x="4917" y="298"/>
                </a:lnTo>
                <a:lnTo>
                  <a:pt x="4917" y="300"/>
                </a:lnTo>
                <a:lnTo>
                  <a:pt x="4918" y="310"/>
                </a:lnTo>
                <a:lnTo>
                  <a:pt x="4919" y="311"/>
                </a:lnTo>
                <a:lnTo>
                  <a:pt x="4920" y="316"/>
                </a:lnTo>
                <a:lnTo>
                  <a:pt x="4920" y="315"/>
                </a:lnTo>
                <a:lnTo>
                  <a:pt x="4920" y="316"/>
                </a:lnTo>
                <a:lnTo>
                  <a:pt x="4921" y="313"/>
                </a:lnTo>
                <a:lnTo>
                  <a:pt x="4922" y="312"/>
                </a:lnTo>
                <a:lnTo>
                  <a:pt x="4923" y="306"/>
                </a:lnTo>
                <a:lnTo>
                  <a:pt x="4923" y="305"/>
                </a:lnTo>
                <a:lnTo>
                  <a:pt x="4924" y="297"/>
                </a:lnTo>
                <a:lnTo>
                  <a:pt x="4925" y="297"/>
                </a:lnTo>
                <a:lnTo>
                  <a:pt x="4926" y="293"/>
                </a:lnTo>
                <a:lnTo>
                  <a:pt x="4926" y="293"/>
                </a:lnTo>
                <a:lnTo>
                  <a:pt x="4926" y="293"/>
                </a:lnTo>
                <a:lnTo>
                  <a:pt x="4927" y="294"/>
                </a:lnTo>
                <a:lnTo>
                  <a:pt x="4927" y="294"/>
                </a:lnTo>
                <a:lnTo>
                  <a:pt x="4927" y="294"/>
                </a:lnTo>
                <a:lnTo>
                  <a:pt x="4929" y="301"/>
                </a:lnTo>
                <a:lnTo>
                  <a:pt x="4929" y="302"/>
                </a:lnTo>
                <a:lnTo>
                  <a:pt x="4930" y="310"/>
                </a:lnTo>
                <a:lnTo>
                  <a:pt x="4930" y="311"/>
                </a:lnTo>
                <a:lnTo>
                  <a:pt x="4931" y="321"/>
                </a:lnTo>
                <a:lnTo>
                  <a:pt x="4932" y="323"/>
                </a:lnTo>
                <a:lnTo>
                  <a:pt x="4933" y="331"/>
                </a:lnTo>
                <a:lnTo>
                  <a:pt x="4933" y="331"/>
                </a:lnTo>
                <a:lnTo>
                  <a:pt x="4934" y="338"/>
                </a:lnTo>
                <a:lnTo>
                  <a:pt x="4935" y="338"/>
                </a:lnTo>
                <a:lnTo>
                  <a:pt x="4935" y="341"/>
                </a:lnTo>
                <a:lnTo>
                  <a:pt x="4936" y="341"/>
                </a:lnTo>
                <a:lnTo>
                  <a:pt x="4936" y="343"/>
                </a:lnTo>
                <a:lnTo>
                  <a:pt x="4937" y="346"/>
                </a:lnTo>
                <a:lnTo>
                  <a:pt x="4937" y="346"/>
                </a:lnTo>
                <a:lnTo>
                  <a:pt x="4937" y="346"/>
                </a:lnTo>
                <a:lnTo>
                  <a:pt x="4939" y="350"/>
                </a:lnTo>
                <a:lnTo>
                  <a:pt x="4939" y="349"/>
                </a:lnTo>
                <a:lnTo>
                  <a:pt x="4939" y="350"/>
                </a:lnTo>
                <a:lnTo>
                  <a:pt x="4940" y="350"/>
                </a:lnTo>
                <a:lnTo>
                  <a:pt x="4940" y="350"/>
                </a:lnTo>
                <a:lnTo>
                  <a:pt x="4941" y="351"/>
                </a:lnTo>
                <a:lnTo>
                  <a:pt x="4942" y="351"/>
                </a:lnTo>
                <a:lnTo>
                  <a:pt x="4942" y="350"/>
                </a:lnTo>
                <a:lnTo>
                  <a:pt x="4943" y="352"/>
                </a:lnTo>
                <a:lnTo>
                  <a:pt x="4943" y="351"/>
                </a:lnTo>
                <a:lnTo>
                  <a:pt x="4943" y="351"/>
                </a:lnTo>
                <a:lnTo>
                  <a:pt x="4944" y="352"/>
                </a:lnTo>
                <a:lnTo>
                  <a:pt x="4944" y="352"/>
                </a:lnTo>
                <a:lnTo>
                  <a:pt x="4945" y="352"/>
                </a:lnTo>
                <a:lnTo>
                  <a:pt x="4945" y="352"/>
                </a:lnTo>
                <a:lnTo>
                  <a:pt x="4946" y="354"/>
                </a:lnTo>
                <a:lnTo>
                  <a:pt x="4946" y="353"/>
                </a:lnTo>
                <a:lnTo>
                  <a:pt x="4946" y="353"/>
                </a:lnTo>
                <a:lnTo>
                  <a:pt x="4947" y="349"/>
                </a:lnTo>
                <a:lnTo>
                  <a:pt x="4948" y="347"/>
                </a:lnTo>
                <a:lnTo>
                  <a:pt x="4949" y="321"/>
                </a:lnTo>
                <a:lnTo>
                  <a:pt x="4949" y="312"/>
                </a:lnTo>
                <a:lnTo>
                  <a:pt x="4950" y="245"/>
                </a:lnTo>
                <a:lnTo>
                  <a:pt x="4950" y="230"/>
                </a:lnTo>
                <a:lnTo>
                  <a:pt x="4951" y="179"/>
                </a:lnTo>
                <a:lnTo>
                  <a:pt x="4952" y="169"/>
                </a:lnTo>
                <a:lnTo>
                  <a:pt x="4953" y="140"/>
                </a:lnTo>
                <a:lnTo>
                  <a:pt x="4953" y="138"/>
                </a:lnTo>
                <a:lnTo>
                  <a:pt x="4953" y="137"/>
                </a:lnTo>
                <a:lnTo>
                  <a:pt x="4954" y="144"/>
                </a:lnTo>
                <a:lnTo>
                  <a:pt x="4955" y="147"/>
                </a:lnTo>
                <a:lnTo>
                  <a:pt x="4956" y="172"/>
                </a:lnTo>
                <a:lnTo>
                  <a:pt x="4956" y="178"/>
                </a:lnTo>
                <a:lnTo>
                  <a:pt x="4957" y="204"/>
                </a:lnTo>
                <a:lnTo>
                  <a:pt x="4958" y="210"/>
                </a:lnTo>
                <a:lnTo>
                  <a:pt x="4959" y="230"/>
                </a:lnTo>
                <a:lnTo>
                  <a:pt x="4959" y="232"/>
                </a:lnTo>
                <a:lnTo>
                  <a:pt x="4960" y="247"/>
                </a:lnTo>
                <a:lnTo>
                  <a:pt x="4960" y="249"/>
                </a:lnTo>
                <a:lnTo>
                  <a:pt x="4962" y="260"/>
                </a:lnTo>
                <a:lnTo>
                  <a:pt x="4962" y="262"/>
                </a:lnTo>
                <a:lnTo>
                  <a:pt x="4963" y="269"/>
                </a:lnTo>
                <a:lnTo>
                  <a:pt x="4963" y="270"/>
                </a:lnTo>
                <a:lnTo>
                  <a:pt x="4964" y="282"/>
                </a:lnTo>
                <a:lnTo>
                  <a:pt x="4965" y="285"/>
                </a:lnTo>
                <a:lnTo>
                  <a:pt x="4966" y="297"/>
                </a:lnTo>
                <a:lnTo>
                  <a:pt x="4966" y="299"/>
                </a:lnTo>
                <a:lnTo>
                  <a:pt x="4967" y="307"/>
                </a:lnTo>
                <a:lnTo>
                  <a:pt x="4967" y="307"/>
                </a:lnTo>
                <a:lnTo>
                  <a:pt x="4968" y="308"/>
                </a:lnTo>
                <a:lnTo>
                  <a:pt x="4969" y="311"/>
                </a:lnTo>
                <a:lnTo>
                  <a:pt x="4969" y="312"/>
                </a:lnTo>
                <a:lnTo>
                  <a:pt x="4970" y="309"/>
                </a:lnTo>
                <a:lnTo>
                  <a:pt x="4970" y="307"/>
                </a:lnTo>
                <a:lnTo>
                  <a:pt x="4972" y="302"/>
                </a:lnTo>
                <a:lnTo>
                  <a:pt x="4972" y="301"/>
                </a:lnTo>
                <a:lnTo>
                  <a:pt x="4973" y="296"/>
                </a:lnTo>
                <a:lnTo>
                  <a:pt x="4973" y="294"/>
                </a:lnTo>
                <a:lnTo>
                  <a:pt x="4974" y="292"/>
                </a:lnTo>
                <a:lnTo>
                  <a:pt x="4974" y="293"/>
                </a:lnTo>
                <a:lnTo>
                  <a:pt x="4975" y="292"/>
                </a:lnTo>
                <a:lnTo>
                  <a:pt x="4975" y="291"/>
                </a:lnTo>
                <a:lnTo>
                  <a:pt x="4976" y="293"/>
                </a:lnTo>
                <a:lnTo>
                  <a:pt x="4976" y="294"/>
                </a:lnTo>
                <a:lnTo>
                  <a:pt x="4977" y="301"/>
                </a:lnTo>
                <a:lnTo>
                  <a:pt x="4978" y="303"/>
                </a:lnTo>
                <a:lnTo>
                  <a:pt x="4979" y="312"/>
                </a:lnTo>
                <a:lnTo>
                  <a:pt x="4979" y="313"/>
                </a:lnTo>
                <a:lnTo>
                  <a:pt x="4980" y="323"/>
                </a:lnTo>
                <a:lnTo>
                  <a:pt x="4981" y="325"/>
                </a:lnTo>
                <a:lnTo>
                  <a:pt x="4982" y="331"/>
                </a:lnTo>
                <a:lnTo>
                  <a:pt x="4982" y="332"/>
                </a:lnTo>
                <a:lnTo>
                  <a:pt x="4983" y="338"/>
                </a:lnTo>
                <a:lnTo>
                  <a:pt x="4983" y="338"/>
                </a:lnTo>
                <a:lnTo>
                  <a:pt x="4984" y="343"/>
                </a:lnTo>
                <a:lnTo>
                  <a:pt x="4985" y="344"/>
                </a:lnTo>
                <a:lnTo>
                  <a:pt x="4986" y="347"/>
                </a:lnTo>
                <a:lnTo>
                  <a:pt x="4986" y="347"/>
                </a:lnTo>
                <a:lnTo>
                  <a:pt x="4987" y="349"/>
                </a:lnTo>
                <a:lnTo>
                  <a:pt x="4988" y="349"/>
                </a:lnTo>
                <a:lnTo>
                  <a:pt x="4988" y="349"/>
                </a:lnTo>
                <a:lnTo>
                  <a:pt x="4988" y="350"/>
                </a:lnTo>
                <a:lnTo>
                  <a:pt x="4989" y="349"/>
                </a:lnTo>
                <a:lnTo>
                  <a:pt x="4989" y="350"/>
                </a:lnTo>
                <a:lnTo>
                  <a:pt x="4990" y="351"/>
                </a:lnTo>
                <a:lnTo>
                  <a:pt x="4991" y="350"/>
                </a:lnTo>
                <a:lnTo>
                  <a:pt x="4991" y="351"/>
                </a:lnTo>
                <a:lnTo>
                  <a:pt x="4991" y="350"/>
                </a:lnTo>
                <a:lnTo>
                  <a:pt x="4992" y="351"/>
                </a:lnTo>
                <a:lnTo>
                  <a:pt x="4992" y="350"/>
                </a:lnTo>
                <a:lnTo>
                  <a:pt x="4992" y="350"/>
                </a:lnTo>
                <a:lnTo>
                  <a:pt x="4993" y="351"/>
                </a:lnTo>
                <a:lnTo>
                  <a:pt x="4993" y="351"/>
                </a:lnTo>
                <a:lnTo>
                  <a:pt x="4994" y="353"/>
                </a:lnTo>
                <a:lnTo>
                  <a:pt x="4995" y="353"/>
                </a:lnTo>
                <a:lnTo>
                  <a:pt x="4995" y="353"/>
                </a:lnTo>
                <a:lnTo>
                  <a:pt x="4995" y="353"/>
                </a:lnTo>
                <a:lnTo>
                  <a:pt x="4996" y="350"/>
                </a:lnTo>
                <a:lnTo>
                  <a:pt x="4996" y="347"/>
                </a:lnTo>
                <a:lnTo>
                  <a:pt x="4997" y="324"/>
                </a:lnTo>
                <a:lnTo>
                  <a:pt x="4998" y="316"/>
                </a:lnTo>
                <a:lnTo>
                  <a:pt x="4999" y="266"/>
                </a:lnTo>
                <a:lnTo>
                  <a:pt x="4999" y="251"/>
                </a:lnTo>
                <a:lnTo>
                  <a:pt x="5000" y="184"/>
                </a:lnTo>
                <a:lnTo>
                  <a:pt x="5001" y="174"/>
                </a:lnTo>
                <a:lnTo>
                  <a:pt x="5002" y="142"/>
                </a:lnTo>
                <a:lnTo>
                  <a:pt x="5002" y="140"/>
                </a:lnTo>
                <a:lnTo>
                  <a:pt x="5002" y="138"/>
                </a:lnTo>
                <a:lnTo>
                  <a:pt x="5003" y="142"/>
                </a:lnTo>
                <a:lnTo>
                  <a:pt x="5003" y="148"/>
                </a:lnTo>
                <a:lnTo>
                  <a:pt x="5005" y="171"/>
                </a:lnTo>
                <a:lnTo>
                  <a:pt x="5005" y="177"/>
                </a:lnTo>
                <a:lnTo>
                  <a:pt x="5006" y="204"/>
                </a:lnTo>
                <a:lnTo>
                  <a:pt x="5006" y="209"/>
                </a:lnTo>
                <a:lnTo>
                  <a:pt x="5007" y="232"/>
                </a:lnTo>
                <a:lnTo>
                  <a:pt x="5008" y="235"/>
                </a:lnTo>
                <a:lnTo>
                  <a:pt x="5009" y="249"/>
                </a:lnTo>
                <a:lnTo>
                  <a:pt x="5009" y="251"/>
                </a:lnTo>
                <a:lnTo>
                  <a:pt x="5010" y="263"/>
                </a:lnTo>
                <a:lnTo>
                  <a:pt x="5011" y="265"/>
                </a:lnTo>
                <a:lnTo>
                  <a:pt x="5012" y="271"/>
                </a:lnTo>
                <a:lnTo>
                  <a:pt x="5012" y="273"/>
                </a:lnTo>
                <a:lnTo>
                  <a:pt x="5013" y="284"/>
                </a:lnTo>
                <a:lnTo>
                  <a:pt x="5014" y="286"/>
                </a:lnTo>
                <a:lnTo>
                  <a:pt x="5015" y="299"/>
                </a:lnTo>
                <a:lnTo>
                  <a:pt x="5015" y="301"/>
                </a:lnTo>
                <a:lnTo>
                  <a:pt x="5016" y="310"/>
                </a:lnTo>
                <a:lnTo>
                  <a:pt x="5016" y="312"/>
                </a:lnTo>
                <a:lnTo>
                  <a:pt x="5017" y="315"/>
                </a:lnTo>
                <a:lnTo>
                  <a:pt x="5017" y="314"/>
                </a:lnTo>
                <a:lnTo>
                  <a:pt x="5018" y="314"/>
                </a:lnTo>
                <a:lnTo>
                  <a:pt x="5018" y="314"/>
                </a:lnTo>
                <a:lnTo>
                  <a:pt x="5019" y="311"/>
                </a:lnTo>
                <a:lnTo>
                  <a:pt x="5019" y="310"/>
                </a:lnTo>
                <a:lnTo>
                  <a:pt x="5020" y="304"/>
                </a:lnTo>
                <a:lnTo>
                  <a:pt x="5021" y="303"/>
                </a:lnTo>
                <a:lnTo>
                  <a:pt x="5022" y="297"/>
                </a:lnTo>
                <a:lnTo>
                  <a:pt x="5022" y="296"/>
                </a:lnTo>
                <a:lnTo>
                  <a:pt x="5023" y="293"/>
                </a:lnTo>
                <a:lnTo>
                  <a:pt x="5023" y="293"/>
                </a:lnTo>
                <a:lnTo>
                  <a:pt x="5023" y="293"/>
                </a:lnTo>
                <a:lnTo>
                  <a:pt x="5024" y="292"/>
                </a:lnTo>
                <a:lnTo>
                  <a:pt x="5025" y="293"/>
                </a:lnTo>
                <a:lnTo>
                  <a:pt x="5025" y="294"/>
                </a:lnTo>
                <a:lnTo>
                  <a:pt x="5026" y="300"/>
                </a:lnTo>
                <a:lnTo>
                  <a:pt x="5026" y="301"/>
                </a:lnTo>
                <a:lnTo>
                  <a:pt x="5027" y="310"/>
                </a:lnTo>
                <a:lnTo>
                  <a:pt x="5028" y="313"/>
                </a:lnTo>
                <a:lnTo>
                  <a:pt x="5029" y="323"/>
                </a:lnTo>
                <a:lnTo>
                  <a:pt x="5029" y="323"/>
                </a:lnTo>
                <a:lnTo>
                  <a:pt x="5030" y="330"/>
                </a:lnTo>
                <a:lnTo>
                  <a:pt x="5031" y="332"/>
                </a:lnTo>
                <a:lnTo>
                  <a:pt x="5032" y="339"/>
                </a:lnTo>
                <a:lnTo>
                  <a:pt x="5032" y="339"/>
                </a:lnTo>
                <a:lnTo>
                  <a:pt x="5033" y="342"/>
                </a:lnTo>
                <a:lnTo>
                  <a:pt x="5034" y="345"/>
                </a:lnTo>
                <a:lnTo>
                  <a:pt x="5035" y="348"/>
                </a:lnTo>
                <a:lnTo>
                  <a:pt x="5035" y="347"/>
                </a:lnTo>
                <a:lnTo>
                  <a:pt x="5035" y="347"/>
                </a:lnTo>
                <a:lnTo>
                  <a:pt x="5036" y="348"/>
                </a:lnTo>
                <a:lnTo>
                  <a:pt x="5036" y="348"/>
                </a:lnTo>
                <a:lnTo>
                  <a:pt x="5036" y="349"/>
                </a:lnTo>
                <a:lnTo>
                  <a:pt x="5036" y="349"/>
                </a:lnTo>
                <a:lnTo>
                  <a:pt x="5038" y="349"/>
                </a:lnTo>
                <a:lnTo>
                  <a:pt x="5038" y="349"/>
                </a:lnTo>
                <a:lnTo>
                  <a:pt x="5039" y="350"/>
                </a:lnTo>
                <a:lnTo>
                  <a:pt x="5039" y="350"/>
                </a:lnTo>
                <a:lnTo>
                  <a:pt x="5040" y="349"/>
                </a:lnTo>
                <a:lnTo>
                  <a:pt x="5041" y="350"/>
                </a:lnTo>
                <a:lnTo>
                  <a:pt x="5041" y="349"/>
                </a:lnTo>
                <a:lnTo>
                  <a:pt x="5041" y="351"/>
                </a:lnTo>
                <a:lnTo>
                  <a:pt x="5042" y="351"/>
                </a:lnTo>
                <a:lnTo>
                  <a:pt x="5042" y="350"/>
                </a:lnTo>
                <a:lnTo>
                  <a:pt x="5043" y="353"/>
                </a:lnTo>
                <a:lnTo>
                  <a:pt x="5044" y="352"/>
                </a:lnTo>
                <a:lnTo>
                  <a:pt x="5044" y="353"/>
                </a:lnTo>
                <a:lnTo>
                  <a:pt x="5045" y="350"/>
                </a:lnTo>
                <a:lnTo>
                  <a:pt x="5045" y="350"/>
                </a:lnTo>
                <a:lnTo>
                  <a:pt x="5045" y="349"/>
                </a:lnTo>
                <a:lnTo>
                  <a:pt x="5046" y="328"/>
                </a:lnTo>
                <a:lnTo>
                  <a:pt x="5046" y="321"/>
                </a:lnTo>
                <a:lnTo>
                  <a:pt x="5048" y="279"/>
                </a:lnTo>
                <a:lnTo>
                  <a:pt x="5048" y="266"/>
                </a:lnTo>
                <a:lnTo>
                  <a:pt x="5049" y="200"/>
                </a:lnTo>
                <a:lnTo>
                  <a:pt x="5049" y="189"/>
                </a:lnTo>
                <a:lnTo>
                  <a:pt x="5050" y="154"/>
                </a:lnTo>
                <a:lnTo>
                  <a:pt x="5051" y="151"/>
                </a:lnTo>
                <a:lnTo>
                  <a:pt x="5051" y="149"/>
                </a:lnTo>
                <a:lnTo>
                  <a:pt x="5052" y="153"/>
                </a:lnTo>
                <a:lnTo>
                  <a:pt x="5052" y="156"/>
                </a:lnTo>
                <a:lnTo>
                  <a:pt x="5053" y="182"/>
                </a:lnTo>
                <a:lnTo>
                  <a:pt x="5054" y="187"/>
                </a:lnTo>
                <a:lnTo>
                  <a:pt x="5055" y="214"/>
                </a:lnTo>
                <a:lnTo>
                  <a:pt x="5055" y="218"/>
                </a:lnTo>
                <a:lnTo>
                  <a:pt x="5056" y="241"/>
                </a:lnTo>
                <a:lnTo>
                  <a:pt x="5057" y="244"/>
                </a:lnTo>
                <a:lnTo>
                  <a:pt x="5058" y="259"/>
                </a:lnTo>
                <a:lnTo>
                  <a:pt x="5058" y="262"/>
                </a:lnTo>
                <a:lnTo>
                  <a:pt x="5059" y="273"/>
                </a:lnTo>
                <a:lnTo>
                  <a:pt x="5059" y="273"/>
                </a:lnTo>
                <a:lnTo>
                  <a:pt x="5060" y="283"/>
                </a:lnTo>
                <a:lnTo>
                  <a:pt x="5061" y="286"/>
                </a:lnTo>
                <a:lnTo>
                  <a:pt x="5062" y="296"/>
                </a:lnTo>
                <a:lnTo>
                  <a:pt x="5062" y="298"/>
                </a:lnTo>
                <a:lnTo>
                  <a:pt x="5063" y="311"/>
                </a:lnTo>
                <a:lnTo>
                  <a:pt x="5064" y="312"/>
                </a:lnTo>
                <a:lnTo>
                  <a:pt x="5065" y="317"/>
                </a:lnTo>
                <a:lnTo>
                  <a:pt x="5065" y="319"/>
                </a:lnTo>
                <a:lnTo>
                  <a:pt x="5066" y="317"/>
                </a:lnTo>
                <a:lnTo>
                  <a:pt x="5066" y="317"/>
                </a:lnTo>
                <a:lnTo>
                  <a:pt x="5067" y="316"/>
                </a:lnTo>
                <a:lnTo>
                  <a:pt x="5068" y="311"/>
                </a:lnTo>
                <a:lnTo>
                  <a:pt x="5068" y="308"/>
                </a:lnTo>
                <a:lnTo>
                  <a:pt x="5069" y="301"/>
                </a:lnTo>
                <a:lnTo>
                  <a:pt x="5069" y="298"/>
                </a:lnTo>
                <a:lnTo>
                  <a:pt x="5071" y="292"/>
                </a:lnTo>
                <a:lnTo>
                  <a:pt x="5071" y="290"/>
                </a:lnTo>
                <a:lnTo>
                  <a:pt x="5071" y="291"/>
                </a:lnTo>
                <a:lnTo>
                  <a:pt x="5072" y="290"/>
                </a:lnTo>
                <a:lnTo>
                  <a:pt x="5072" y="291"/>
                </a:lnTo>
                <a:lnTo>
                  <a:pt x="5072" y="290"/>
                </a:lnTo>
                <a:lnTo>
                  <a:pt x="5073" y="294"/>
                </a:lnTo>
                <a:lnTo>
                  <a:pt x="5074" y="296"/>
                </a:lnTo>
                <a:lnTo>
                  <a:pt x="5075" y="304"/>
                </a:lnTo>
                <a:lnTo>
                  <a:pt x="5075" y="306"/>
                </a:lnTo>
                <a:lnTo>
                  <a:pt x="5076" y="316"/>
                </a:lnTo>
                <a:lnTo>
                  <a:pt x="5077" y="318"/>
                </a:lnTo>
                <a:lnTo>
                  <a:pt x="5078" y="326"/>
                </a:lnTo>
                <a:lnTo>
                  <a:pt x="5078" y="328"/>
                </a:lnTo>
                <a:lnTo>
                  <a:pt x="5079" y="333"/>
                </a:lnTo>
                <a:lnTo>
                  <a:pt x="5079" y="333"/>
                </a:lnTo>
                <a:lnTo>
                  <a:pt x="5079" y="334"/>
                </a:lnTo>
                <a:lnTo>
                  <a:pt x="5081" y="340"/>
                </a:lnTo>
                <a:lnTo>
                  <a:pt x="5081" y="339"/>
                </a:lnTo>
                <a:lnTo>
                  <a:pt x="5082" y="343"/>
                </a:lnTo>
                <a:lnTo>
                  <a:pt x="5082" y="344"/>
                </a:lnTo>
                <a:lnTo>
                  <a:pt x="5083" y="345"/>
                </a:lnTo>
                <a:lnTo>
                  <a:pt x="5083" y="344"/>
                </a:lnTo>
                <a:lnTo>
                  <a:pt x="5084" y="345"/>
                </a:lnTo>
                <a:lnTo>
                  <a:pt x="5084" y="346"/>
                </a:lnTo>
                <a:lnTo>
                  <a:pt x="5085" y="345"/>
                </a:lnTo>
                <a:lnTo>
                  <a:pt x="5085" y="346"/>
                </a:lnTo>
                <a:lnTo>
                  <a:pt x="5085" y="347"/>
                </a:lnTo>
                <a:lnTo>
                  <a:pt x="5086" y="347"/>
                </a:lnTo>
                <a:lnTo>
                  <a:pt x="5086" y="347"/>
                </a:lnTo>
                <a:lnTo>
                  <a:pt x="5087" y="347"/>
                </a:lnTo>
                <a:lnTo>
                  <a:pt x="5087" y="346"/>
                </a:lnTo>
                <a:lnTo>
                  <a:pt x="5087" y="348"/>
                </a:lnTo>
                <a:lnTo>
                  <a:pt x="5088" y="348"/>
                </a:lnTo>
                <a:lnTo>
                  <a:pt x="5088" y="349"/>
                </a:lnTo>
                <a:lnTo>
                  <a:pt x="5088" y="347"/>
                </a:lnTo>
                <a:lnTo>
                  <a:pt x="5089" y="350"/>
                </a:lnTo>
                <a:lnTo>
                  <a:pt x="5089" y="349"/>
                </a:lnTo>
                <a:lnTo>
                  <a:pt x="5090" y="348"/>
                </a:lnTo>
                <a:lnTo>
                  <a:pt x="5091" y="350"/>
                </a:lnTo>
                <a:lnTo>
                  <a:pt x="5091" y="351"/>
                </a:lnTo>
                <a:lnTo>
                  <a:pt x="5092" y="345"/>
                </a:lnTo>
                <a:lnTo>
                  <a:pt x="5092" y="342"/>
                </a:lnTo>
                <a:lnTo>
                  <a:pt x="5093" y="315"/>
                </a:lnTo>
                <a:lnTo>
                  <a:pt x="5094" y="305"/>
                </a:lnTo>
                <a:lnTo>
                  <a:pt x="5095" y="252"/>
                </a:lnTo>
                <a:lnTo>
                  <a:pt x="5095" y="236"/>
                </a:lnTo>
                <a:lnTo>
                  <a:pt x="5096" y="174"/>
                </a:lnTo>
                <a:lnTo>
                  <a:pt x="5097" y="165"/>
                </a:lnTo>
                <a:lnTo>
                  <a:pt x="5098" y="140"/>
                </a:lnTo>
                <a:lnTo>
                  <a:pt x="5098" y="140"/>
                </a:lnTo>
                <a:lnTo>
                  <a:pt x="5099" y="150"/>
                </a:lnTo>
                <a:lnTo>
                  <a:pt x="5100" y="153"/>
                </a:lnTo>
                <a:lnTo>
                  <a:pt x="5101" y="181"/>
                </a:lnTo>
                <a:lnTo>
                  <a:pt x="5101" y="187"/>
                </a:lnTo>
                <a:lnTo>
                  <a:pt x="5102" y="212"/>
                </a:lnTo>
                <a:lnTo>
                  <a:pt x="5102" y="217"/>
                </a:lnTo>
                <a:lnTo>
                  <a:pt x="5104" y="237"/>
                </a:lnTo>
                <a:lnTo>
                  <a:pt x="5104" y="241"/>
                </a:lnTo>
                <a:lnTo>
                  <a:pt x="5105" y="253"/>
                </a:lnTo>
                <a:lnTo>
                  <a:pt x="5105" y="257"/>
                </a:lnTo>
                <a:lnTo>
                  <a:pt x="5106" y="266"/>
                </a:lnTo>
                <a:lnTo>
                  <a:pt x="5107" y="267"/>
                </a:lnTo>
                <a:lnTo>
                  <a:pt x="5108" y="275"/>
                </a:lnTo>
                <a:lnTo>
                  <a:pt x="5108" y="277"/>
                </a:lnTo>
                <a:lnTo>
                  <a:pt x="5109" y="291"/>
                </a:lnTo>
                <a:lnTo>
                  <a:pt x="5110" y="291"/>
                </a:lnTo>
                <a:lnTo>
                  <a:pt x="5111" y="302"/>
                </a:lnTo>
                <a:lnTo>
                  <a:pt x="5111" y="305"/>
                </a:lnTo>
                <a:lnTo>
                  <a:pt x="5112" y="312"/>
                </a:lnTo>
                <a:lnTo>
                  <a:pt x="5112" y="313"/>
                </a:lnTo>
                <a:lnTo>
                  <a:pt x="5113" y="314"/>
                </a:lnTo>
                <a:lnTo>
                  <a:pt x="5114" y="312"/>
                </a:lnTo>
                <a:lnTo>
                  <a:pt x="5114" y="313"/>
                </a:lnTo>
                <a:lnTo>
                  <a:pt x="5115" y="308"/>
                </a:lnTo>
                <a:lnTo>
                  <a:pt x="5115" y="307"/>
                </a:lnTo>
                <a:lnTo>
                  <a:pt x="5116" y="299"/>
                </a:lnTo>
                <a:lnTo>
                  <a:pt x="5117" y="298"/>
                </a:lnTo>
                <a:lnTo>
                  <a:pt x="5118" y="292"/>
                </a:lnTo>
                <a:lnTo>
                  <a:pt x="5118" y="292"/>
                </a:lnTo>
                <a:lnTo>
                  <a:pt x="5118" y="291"/>
                </a:lnTo>
                <a:lnTo>
                  <a:pt x="5119" y="289"/>
                </a:lnTo>
                <a:lnTo>
                  <a:pt x="5119" y="290"/>
                </a:lnTo>
                <a:lnTo>
                  <a:pt x="5120" y="290"/>
                </a:lnTo>
                <a:lnTo>
                  <a:pt x="5120" y="289"/>
                </a:lnTo>
                <a:lnTo>
                  <a:pt x="5121" y="294"/>
                </a:lnTo>
                <a:lnTo>
                  <a:pt x="5121" y="294"/>
                </a:lnTo>
                <a:lnTo>
                  <a:pt x="5122" y="301"/>
                </a:lnTo>
                <a:lnTo>
                  <a:pt x="5123" y="304"/>
                </a:lnTo>
                <a:lnTo>
                  <a:pt x="5124" y="312"/>
                </a:lnTo>
                <a:lnTo>
                  <a:pt x="5124" y="315"/>
                </a:lnTo>
                <a:lnTo>
                  <a:pt x="5125" y="323"/>
                </a:lnTo>
                <a:lnTo>
                  <a:pt x="5125" y="326"/>
                </a:lnTo>
                <a:lnTo>
                  <a:pt x="5126" y="332"/>
                </a:lnTo>
                <a:lnTo>
                  <a:pt x="5127" y="333"/>
                </a:lnTo>
                <a:lnTo>
                  <a:pt x="5128" y="337"/>
                </a:lnTo>
                <a:lnTo>
                  <a:pt x="5128" y="337"/>
                </a:lnTo>
                <a:lnTo>
                  <a:pt x="5128" y="339"/>
                </a:lnTo>
                <a:lnTo>
                  <a:pt x="5129" y="342"/>
                </a:lnTo>
                <a:lnTo>
                  <a:pt x="5130" y="344"/>
                </a:lnTo>
                <a:lnTo>
                  <a:pt x="5130" y="343"/>
                </a:lnTo>
                <a:lnTo>
                  <a:pt x="5131" y="345"/>
                </a:lnTo>
                <a:lnTo>
                  <a:pt x="5131" y="345"/>
                </a:lnTo>
                <a:lnTo>
                  <a:pt x="5132" y="347"/>
                </a:lnTo>
                <a:lnTo>
                  <a:pt x="5133" y="346"/>
                </a:lnTo>
                <a:lnTo>
                  <a:pt x="5133" y="348"/>
                </a:lnTo>
                <a:lnTo>
                  <a:pt x="5134" y="347"/>
                </a:lnTo>
                <a:lnTo>
                  <a:pt x="5134" y="348"/>
                </a:lnTo>
                <a:lnTo>
                  <a:pt x="5134" y="346"/>
                </a:lnTo>
                <a:lnTo>
                  <a:pt x="5135" y="347"/>
                </a:lnTo>
                <a:lnTo>
                  <a:pt x="5135" y="347"/>
                </a:lnTo>
                <a:lnTo>
                  <a:pt x="5135" y="347"/>
                </a:lnTo>
                <a:lnTo>
                  <a:pt x="5136" y="349"/>
                </a:lnTo>
                <a:lnTo>
                  <a:pt x="5136" y="349"/>
                </a:lnTo>
                <a:lnTo>
                  <a:pt x="5137" y="347"/>
                </a:lnTo>
                <a:lnTo>
                  <a:pt x="5138" y="350"/>
                </a:lnTo>
                <a:lnTo>
                  <a:pt x="5138" y="349"/>
                </a:lnTo>
                <a:lnTo>
                  <a:pt x="5138" y="351"/>
                </a:lnTo>
                <a:lnTo>
                  <a:pt x="5139" y="350"/>
                </a:lnTo>
                <a:lnTo>
                  <a:pt x="5139" y="352"/>
                </a:lnTo>
                <a:lnTo>
                  <a:pt x="5139" y="351"/>
                </a:lnTo>
                <a:lnTo>
                  <a:pt x="5140" y="349"/>
                </a:lnTo>
                <a:lnTo>
                  <a:pt x="5141" y="335"/>
                </a:lnTo>
                <a:lnTo>
                  <a:pt x="5141" y="328"/>
                </a:lnTo>
                <a:lnTo>
                  <a:pt x="5142" y="276"/>
                </a:lnTo>
                <a:lnTo>
                  <a:pt x="5143" y="261"/>
                </a:lnTo>
                <a:lnTo>
                  <a:pt x="5144" y="203"/>
                </a:lnTo>
                <a:lnTo>
                  <a:pt x="5144" y="190"/>
                </a:lnTo>
                <a:lnTo>
                  <a:pt x="5145" y="143"/>
                </a:lnTo>
                <a:lnTo>
                  <a:pt x="5145" y="139"/>
                </a:lnTo>
                <a:lnTo>
                  <a:pt x="5146" y="132"/>
                </a:lnTo>
                <a:lnTo>
                  <a:pt x="5147" y="132"/>
                </a:lnTo>
                <a:lnTo>
                  <a:pt x="5147" y="135"/>
                </a:lnTo>
                <a:lnTo>
                  <a:pt x="5148" y="155"/>
                </a:lnTo>
                <a:lnTo>
                  <a:pt x="5148" y="158"/>
                </a:lnTo>
                <a:lnTo>
                  <a:pt x="5149" y="187"/>
                </a:lnTo>
                <a:lnTo>
                  <a:pt x="5150" y="193"/>
                </a:lnTo>
                <a:lnTo>
                  <a:pt x="5151" y="217"/>
                </a:lnTo>
                <a:lnTo>
                  <a:pt x="5151" y="222"/>
                </a:lnTo>
                <a:lnTo>
                  <a:pt x="5152" y="239"/>
                </a:lnTo>
                <a:lnTo>
                  <a:pt x="5153" y="240"/>
                </a:lnTo>
                <a:lnTo>
                  <a:pt x="5154" y="253"/>
                </a:lnTo>
                <a:lnTo>
                  <a:pt x="5154" y="255"/>
                </a:lnTo>
                <a:lnTo>
                  <a:pt x="5155" y="262"/>
                </a:lnTo>
                <a:lnTo>
                  <a:pt x="5155" y="265"/>
                </a:lnTo>
                <a:lnTo>
                  <a:pt x="5157" y="273"/>
                </a:lnTo>
                <a:lnTo>
                  <a:pt x="5157" y="277"/>
                </a:lnTo>
                <a:lnTo>
                  <a:pt x="5158" y="289"/>
                </a:lnTo>
                <a:lnTo>
                  <a:pt x="5158" y="291"/>
                </a:lnTo>
                <a:lnTo>
                  <a:pt x="5159" y="302"/>
                </a:lnTo>
                <a:lnTo>
                  <a:pt x="5160" y="304"/>
                </a:lnTo>
                <a:lnTo>
                  <a:pt x="5161" y="309"/>
                </a:lnTo>
                <a:lnTo>
                  <a:pt x="5161" y="309"/>
                </a:lnTo>
                <a:lnTo>
                  <a:pt x="5162" y="310"/>
                </a:lnTo>
                <a:lnTo>
                  <a:pt x="5162" y="307"/>
                </a:lnTo>
                <a:lnTo>
                  <a:pt x="5163" y="307"/>
                </a:lnTo>
                <a:lnTo>
                  <a:pt x="5164" y="302"/>
                </a:lnTo>
                <a:lnTo>
                  <a:pt x="5164" y="300"/>
                </a:lnTo>
                <a:lnTo>
                  <a:pt x="5165" y="294"/>
                </a:lnTo>
                <a:lnTo>
                  <a:pt x="5166" y="292"/>
                </a:lnTo>
                <a:lnTo>
                  <a:pt x="5167" y="290"/>
                </a:lnTo>
                <a:lnTo>
                  <a:pt x="5167" y="290"/>
                </a:lnTo>
                <a:lnTo>
                  <a:pt x="5168" y="289"/>
                </a:lnTo>
                <a:lnTo>
                  <a:pt x="5168" y="290"/>
                </a:lnTo>
                <a:lnTo>
                  <a:pt x="5168" y="290"/>
                </a:lnTo>
                <a:lnTo>
                  <a:pt x="5168" y="290"/>
                </a:lnTo>
                <a:lnTo>
                  <a:pt x="5169" y="295"/>
                </a:lnTo>
                <a:lnTo>
                  <a:pt x="5170" y="296"/>
                </a:lnTo>
                <a:lnTo>
                  <a:pt x="5171" y="305"/>
                </a:lnTo>
                <a:lnTo>
                  <a:pt x="5171" y="306"/>
                </a:lnTo>
                <a:lnTo>
                  <a:pt x="5172" y="314"/>
                </a:lnTo>
                <a:lnTo>
                  <a:pt x="5173" y="316"/>
                </a:lnTo>
                <a:lnTo>
                  <a:pt x="5174" y="324"/>
                </a:lnTo>
                <a:lnTo>
                  <a:pt x="5174" y="326"/>
                </a:lnTo>
                <a:lnTo>
                  <a:pt x="5175" y="333"/>
                </a:lnTo>
                <a:lnTo>
                  <a:pt x="5176" y="333"/>
                </a:lnTo>
                <a:lnTo>
                  <a:pt x="5177" y="339"/>
                </a:lnTo>
                <a:lnTo>
                  <a:pt x="5177" y="338"/>
                </a:lnTo>
                <a:lnTo>
                  <a:pt x="5178" y="341"/>
                </a:lnTo>
                <a:lnTo>
                  <a:pt x="5178" y="342"/>
                </a:lnTo>
                <a:lnTo>
                  <a:pt x="5179" y="343"/>
                </a:lnTo>
                <a:lnTo>
                  <a:pt x="5180" y="343"/>
                </a:lnTo>
                <a:lnTo>
                  <a:pt x="5180" y="344"/>
                </a:lnTo>
                <a:lnTo>
                  <a:pt x="5180" y="346"/>
                </a:lnTo>
                <a:lnTo>
                  <a:pt x="5181" y="346"/>
                </a:lnTo>
                <a:lnTo>
                  <a:pt x="5181" y="346"/>
                </a:lnTo>
                <a:lnTo>
                  <a:pt x="5182" y="345"/>
                </a:lnTo>
                <a:lnTo>
                  <a:pt x="5182" y="347"/>
                </a:lnTo>
                <a:lnTo>
                  <a:pt x="5182" y="346"/>
                </a:lnTo>
                <a:lnTo>
                  <a:pt x="5183" y="345"/>
                </a:lnTo>
                <a:lnTo>
                  <a:pt x="5183" y="345"/>
                </a:lnTo>
                <a:lnTo>
                  <a:pt x="5183" y="346"/>
                </a:lnTo>
                <a:lnTo>
                  <a:pt x="5184" y="345"/>
                </a:lnTo>
                <a:lnTo>
                  <a:pt x="5184" y="346"/>
                </a:lnTo>
                <a:lnTo>
                  <a:pt x="5185" y="348"/>
                </a:lnTo>
                <a:lnTo>
                  <a:pt x="5185" y="347"/>
                </a:lnTo>
                <a:lnTo>
                  <a:pt x="5186" y="347"/>
                </a:lnTo>
                <a:lnTo>
                  <a:pt x="5187" y="349"/>
                </a:lnTo>
                <a:lnTo>
                  <a:pt x="5187" y="350"/>
                </a:lnTo>
                <a:lnTo>
                  <a:pt x="5187" y="350"/>
                </a:lnTo>
                <a:lnTo>
                  <a:pt x="5188" y="346"/>
                </a:lnTo>
                <a:lnTo>
                  <a:pt x="5188" y="344"/>
                </a:lnTo>
                <a:lnTo>
                  <a:pt x="5190" y="318"/>
                </a:lnTo>
                <a:lnTo>
                  <a:pt x="5190" y="309"/>
                </a:lnTo>
                <a:lnTo>
                  <a:pt x="5191" y="257"/>
                </a:lnTo>
                <a:lnTo>
                  <a:pt x="5191" y="243"/>
                </a:lnTo>
                <a:lnTo>
                  <a:pt x="5192" y="172"/>
                </a:lnTo>
                <a:lnTo>
                  <a:pt x="5193" y="162"/>
                </a:lnTo>
                <a:lnTo>
                  <a:pt x="5194" y="130"/>
                </a:lnTo>
                <a:lnTo>
                  <a:pt x="5194" y="128"/>
                </a:lnTo>
                <a:lnTo>
                  <a:pt x="5194" y="128"/>
                </a:lnTo>
                <a:lnTo>
                  <a:pt x="5195" y="134"/>
                </a:lnTo>
                <a:lnTo>
                  <a:pt x="5196" y="138"/>
                </a:lnTo>
                <a:lnTo>
                  <a:pt x="5197" y="164"/>
                </a:lnTo>
                <a:lnTo>
                  <a:pt x="5197" y="170"/>
                </a:lnTo>
                <a:lnTo>
                  <a:pt x="5198" y="199"/>
                </a:lnTo>
                <a:lnTo>
                  <a:pt x="5199" y="204"/>
                </a:lnTo>
                <a:lnTo>
                  <a:pt x="5200" y="227"/>
                </a:lnTo>
                <a:lnTo>
                  <a:pt x="5200" y="232"/>
                </a:lnTo>
                <a:lnTo>
                  <a:pt x="5201" y="245"/>
                </a:lnTo>
                <a:lnTo>
                  <a:pt x="5201" y="249"/>
                </a:lnTo>
                <a:lnTo>
                  <a:pt x="5202" y="260"/>
                </a:lnTo>
                <a:lnTo>
                  <a:pt x="5203" y="261"/>
                </a:lnTo>
                <a:lnTo>
                  <a:pt x="5204" y="267"/>
                </a:lnTo>
                <a:lnTo>
                  <a:pt x="5204" y="269"/>
                </a:lnTo>
                <a:lnTo>
                  <a:pt x="5205" y="280"/>
                </a:lnTo>
                <a:lnTo>
                  <a:pt x="5206" y="282"/>
                </a:lnTo>
                <a:lnTo>
                  <a:pt x="5207" y="294"/>
                </a:lnTo>
                <a:lnTo>
                  <a:pt x="5207" y="298"/>
                </a:lnTo>
                <a:lnTo>
                  <a:pt x="5208" y="308"/>
                </a:lnTo>
                <a:lnTo>
                  <a:pt x="5209" y="308"/>
                </a:lnTo>
                <a:lnTo>
                  <a:pt x="5210" y="311"/>
                </a:lnTo>
                <a:lnTo>
                  <a:pt x="5210" y="311"/>
                </a:lnTo>
                <a:lnTo>
                  <a:pt x="5210" y="310"/>
                </a:lnTo>
                <a:lnTo>
                  <a:pt x="5211" y="306"/>
                </a:lnTo>
                <a:lnTo>
                  <a:pt x="5211" y="305"/>
                </a:lnTo>
                <a:lnTo>
                  <a:pt x="5213" y="300"/>
                </a:lnTo>
                <a:lnTo>
                  <a:pt x="5213" y="298"/>
                </a:lnTo>
                <a:lnTo>
                  <a:pt x="5214" y="291"/>
                </a:lnTo>
                <a:lnTo>
                  <a:pt x="5214" y="289"/>
                </a:lnTo>
                <a:lnTo>
                  <a:pt x="5215" y="287"/>
                </a:lnTo>
                <a:lnTo>
                  <a:pt x="5215" y="287"/>
                </a:lnTo>
                <a:lnTo>
                  <a:pt x="5216" y="286"/>
                </a:lnTo>
                <a:lnTo>
                  <a:pt x="5216" y="287"/>
                </a:lnTo>
                <a:lnTo>
                  <a:pt x="5217" y="287"/>
                </a:lnTo>
                <a:lnTo>
                  <a:pt x="5217" y="290"/>
                </a:lnTo>
                <a:lnTo>
                  <a:pt x="5218" y="297"/>
                </a:lnTo>
                <a:lnTo>
                  <a:pt x="5219" y="298"/>
                </a:lnTo>
                <a:lnTo>
                  <a:pt x="5220" y="306"/>
                </a:lnTo>
                <a:lnTo>
                  <a:pt x="5220" y="308"/>
                </a:lnTo>
                <a:lnTo>
                  <a:pt x="5221" y="319"/>
                </a:lnTo>
                <a:lnTo>
                  <a:pt x="5221" y="320"/>
                </a:lnTo>
                <a:lnTo>
                  <a:pt x="5223" y="326"/>
                </a:lnTo>
                <a:lnTo>
                  <a:pt x="5223" y="328"/>
                </a:lnTo>
                <a:lnTo>
                  <a:pt x="5224" y="335"/>
                </a:lnTo>
                <a:lnTo>
                  <a:pt x="5224" y="336"/>
                </a:lnTo>
                <a:lnTo>
                  <a:pt x="5225" y="338"/>
                </a:lnTo>
                <a:lnTo>
                  <a:pt x="5225" y="338"/>
                </a:lnTo>
                <a:lnTo>
                  <a:pt x="5226" y="340"/>
                </a:lnTo>
                <a:lnTo>
                  <a:pt x="5226" y="342"/>
                </a:lnTo>
                <a:lnTo>
                  <a:pt x="5227" y="342"/>
                </a:lnTo>
                <a:lnTo>
                  <a:pt x="5227" y="343"/>
                </a:lnTo>
                <a:lnTo>
                  <a:pt x="5227" y="342"/>
                </a:lnTo>
                <a:lnTo>
                  <a:pt x="5228" y="344"/>
                </a:lnTo>
                <a:lnTo>
                  <a:pt x="5229" y="344"/>
                </a:lnTo>
                <a:lnTo>
                  <a:pt x="5229" y="345"/>
                </a:lnTo>
                <a:lnTo>
                  <a:pt x="5230" y="345"/>
                </a:lnTo>
                <a:lnTo>
                  <a:pt x="5230" y="344"/>
                </a:lnTo>
                <a:lnTo>
                  <a:pt x="5231" y="345"/>
                </a:lnTo>
                <a:lnTo>
                  <a:pt x="5231" y="343"/>
                </a:lnTo>
                <a:lnTo>
                  <a:pt x="5232" y="345"/>
                </a:lnTo>
                <a:lnTo>
                  <a:pt x="5232" y="343"/>
                </a:lnTo>
                <a:lnTo>
                  <a:pt x="5232" y="345"/>
                </a:lnTo>
                <a:lnTo>
                  <a:pt x="5233" y="344"/>
                </a:lnTo>
                <a:lnTo>
                  <a:pt x="5233" y="345"/>
                </a:lnTo>
                <a:lnTo>
                  <a:pt x="5234" y="346"/>
                </a:lnTo>
                <a:lnTo>
                  <a:pt x="5234" y="346"/>
                </a:lnTo>
                <a:lnTo>
                  <a:pt x="5234" y="347"/>
                </a:lnTo>
                <a:lnTo>
                  <a:pt x="5235" y="346"/>
                </a:lnTo>
                <a:lnTo>
                  <a:pt x="5235" y="349"/>
                </a:lnTo>
                <a:lnTo>
                  <a:pt x="5235" y="348"/>
                </a:lnTo>
                <a:lnTo>
                  <a:pt x="5236" y="347"/>
                </a:lnTo>
                <a:lnTo>
                  <a:pt x="5237" y="338"/>
                </a:lnTo>
                <a:lnTo>
                  <a:pt x="5237" y="333"/>
                </a:lnTo>
                <a:lnTo>
                  <a:pt x="5238" y="299"/>
                </a:lnTo>
                <a:lnTo>
                  <a:pt x="5239" y="286"/>
                </a:lnTo>
                <a:lnTo>
                  <a:pt x="5240" y="231"/>
                </a:lnTo>
                <a:lnTo>
                  <a:pt x="5240" y="218"/>
                </a:lnTo>
                <a:lnTo>
                  <a:pt x="5241" y="161"/>
                </a:lnTo>
                <a:lnTo>
                  <a:pt x="5242" y="154"/>
                </a:lnTo>
                <a:lnTo>
                  <a:pt x="5243" y="137"/>
                </a:lnTo>
                <a:lnTo>
                  <a:pt x="5243" y="138"/>
                </a:lnTo>
                <a:lnTo>
                  <a:pt x="5244" y="152"/>
                </a:lnTo>
                <a:lnTo>
                  <a:pt x="5244" y="159"/>
                </a:lnTo>
                <a:lnTo>
                  <a:pt x="5245" y="188"/>
                </a:lnTo>
                <a:lnTo>
                  <a:pt x="5246" y="194"/>
                </a:lnTo>
                <a:lnTo>
                  <a:pt x="5247" y="220"/>
                </a:lnTo>
                <a:lnTo>
                  <a:pt x="5247" y="227"/>
                </a:lnTo>
                <a:lnTo>
                  <a:pt x="5248" y="246"/>
                </a:lnTo>
                <a:lnTo>
                  <a:pt x="5249" y="250"/>
                </a:lnTo>
                <a:lnTo>
                  <a:pt x="5250" y="263"/>
                </a:lnTo>
                <a:lnTo>
                  <a:pt x="5250" y="264"/>
                </a:lnTo>
                <a:lnTo>
                  <a:pt x="5251" y="272"/>
                </a:lnTo>
                <a:lnTo>
                  <a:pt x="5252" y="274"/>
                </a:lnTo>
                <a:lnTo>
                  <a:pt x="5253" y="283"/>
                </a:lnTo>
                <a:lnTo>
                  <a:pt x="5253" y="285"/>
                </a:lnTo>
                <a:lnTo>
                  <a:pt x="5254" y="297"/>
                </a:lnTo>
                <a:lnTo>
                  <a:pt x="5254" y="300"/>
                </a:lnTo>
                <a:lnTo>
                  <a:pt x="5256" y="309"/>
                </a:lnTo>
                <a:lnTo>
                  <a:pt x="5256" y="310"/>
                </a:lnTo>
                <a:lnTo>
                  <a:pt x="5257" y="312"/>
                </a:lnTo>
                <a:lnTo>
                  <a:pt x="5257" y="312"/>
                </a:lnTo>
                <a:lnTo>
                  <a:pt x="5257" y="312"/>
                </a:lnTo>
                <a:lnTo>
                  <a:pt x="5258" y="309"/>
                </a:lnTo>
                <a:lnTo>
                  <a:pt x="5259" y="308"/>
                </a:lnTo>
                <a:lnTo>
                  <a:pt x="5260" y="300"/>
                </a:lnTo>
                <a:lnTo>
                  <a:pt x="5260" y="299"/>
                </a:lnTo>
                <a:lnTo>
                  <a:pt x="5261" y="291"/>
                </a:lnTo>
                <a:lnTo>
                  <a:pt x="5262" y="289"/>
                </a:lnTo>
                <a:lnTo>
                  <a:pt x="5263" y="284"/>
                </a:lnTo>
                <a:lnTo>
                  <a:pt x="5263" y="284"/>
                </a:lnTo>
                <a:lnTo>
                  <a:pt x="5263" y="283"/>
                </a:lnTo>
                <a:lnTo>
                  <a:pt x="5264" y="284"/>
                </a:lnTo>
                <a:lnTo>
                  <a:pt x="5264" y="284"/>
                </a:lnTo>
                <a:lnTo>
                  <a:pt x="5264" y="284"/>
                </a:lnTo>
                <a:lnTo>
                  <a:pt x="5266" y="292"/>
                </a:lnTo>
                <a:lnTo>
                  <a:pt x="5266" y="294"/>
                </a:lnTo>
                <a:lnTo>
                  <a:pt x="5267" y="302"/>
                </a:lnTo>
                <a:lnTo>
                  <a:pt x="5267" y="305"/>
                </a:lnTo>
                <a:lnTo>
                  <a:pt x="5268" y="315"/>
                </a:lnTo>
                <a:lnTo>
                  <a:pt x="5269" y="317"/>
                </a:lnTo>
                <a:lnTo>
                  <a:pt x="5270" y="325"/>
                </a:lnTo>
                <a:lnTo>
                  <a:pt x="5270" y="326"/>
                </a:lnTo>
                <a:lnTo>
                  <a:pt x="5271" y="333"/>
                </a:lnTo>
                <a:lnTo>
                  <a:pt x="5272" y="334"/>
                </a:lnTo>
                <a:lnTo>
                  <a:pt x="5273" y="337"/>
                </a:lnTo>
                <a:lnTo>
                  <a:pt x="5273" y="337"/>
                </a:lnTo>
                <a:lnTo>
                  <a:pt x="5273" y="338"/>
                </a:lnTo>
                <a:lnTo>
                  <a:pt x="5274" y="340"/>
                </a:lnTo>
                <a:lnTo>
                  <a:pt x="5274" y="340"/>
                </a:lnTo>
                <a:lnTo>
                  <a:pt x="5275" y="341"/>
                </a:lnTo>
                <a:lnTo>
                  <a:pt x="5276" y="342"/>
                </a:lnTo>
                <a:lnTo>
                  <a:pt x="5276" y="341"/>
                </a:lnTo>
                <a:lnTo>
                  <a:pt x="5277" y="343"/>
                </a:lnTo>
                <a:lnTo>
                  <a:pt x="5277" y="343"/>
                </a:lnTo>
                <a:lnTo>
                  <a:pt x="5277" y="342"/>
                </a:lnTo>
                <a:lnTo>
                  <a:pt x="5278" y="345"/>
                </a:lnTo>
                <a:lnTo>
                  <a:pt x="5278" y="342"/>
                </a:lnTo>
                <a:lnTo>
                  <a:pt x="5279" y="343"/>
                </a:lnTo>
                <a:lnTo>
                  <a:pt x="5279" y="343"/>
                </a:lnTo>
                <a:lnTo>
                  <a:pt x="5280" y="343"/>
                </a:lnTo>
                <a:lnTo>
                  <a:pt x="5280" y="343"/>
                </a:lnTo>
                <a:lnTo>
                  <a:pt x="5281" y="345"/>
                </a:lnTo>
                <a:lnTo>
                  <a:pt x="5282" y="345"/>
                </a:lnTo>
                <a:lnTo>
                  <a:pt x="5282" y="346"/>
                </a:lnTo>
                <a:lnTo>
                  <a:pt x="5283" y="345"/>
                </a:lnTo>
                <a:lnTo>
                  <a:pt x="5283" y="343"/>
                </a:lnTo>
                <a:lnTo>
                  <a:pt x="5284" y="325"/>
                </a:lnTo>
                <a:lnTo>
                  <a:pt x="5285" y="320"/>
                </a:lnTo>
                <a:lnTo>
                  <a:pt x="5286" y="265"/>
                </a:lnTo>
                <a:lnTo>
                  <a:pt x="5286" y="251"/>
                </a:lnTo>
                <a:lnTo>
                  <a:pt x="5287" y="191"/>
                </a:lnTo>
                <a:lnTo>
                  <a:pt x="5287" y="180"/>
                </a:lnTo>
                <a:lnTo>
                  <a:pt x="5289" y="138"/>
                </a:lnTo>
                <a:lnTo>
                  <a:pt x="5289" y="133"/>
                </a:lnTo>
                <a:lnTo>
                  <a:pt x="5289" y="129"/>
                </a:lnTo>
                <a:lnTo>
                  <a:pt x="5290" y="131"/>
                </a:lnTo>
                <a:lnTo>
                  <a:pt x="5290" y="133"/>
                </a:lnTo>
                <a:lnTo>
                  <a:pt x="5291" y="156"/>
                </a:lnTo>
                <a:lnTo>
                  <a:pt x="5292" y="161"/>
                </a:lnTo>
                <a:lnTo>
                  <a:pt x="5293" y="191"/>
                </a:lnTo>
                <a:lnTo>
                  <a:pt x="5293" y="196"/>
                </a:lnTo>
                <a:lnTo>
                  <a:pt x="5294" y="222"/>
                </a:lnTo>
                <a:lnTo>
                  <a:pt x="5295" y="225"/>
                </a:lnTo>
                <a:lnTo>
                  <a:pt x="5296" y="243"/>
                </a:lnTo>
                <a:lnTo>
                  <a:pt x="5296" y="246"/>
                </a:lnTo>
                <a:lnTo>
                  <a:pt x="5297" y="258"/>
                </a:lnTo>
                <a:lnTo>
                  <a:pt x="5297" y="259"/>
                </a:lnTo>
                <a:lnTo>
                  <a:pt x="5299" y="267"/>
                </a:lnTo>
                <a:lnTo>
                  <a:pt x="5299" y="268"/>
                </a:lnTo>
                <a:lnTo>
                  <a:pt x="5300" y="279"/>
                </a:lnTo>
                <a:lnTo>
                  <a:pt x="5300" y="281"/>
                </a:lnTo>
                <a:lnTo>
                  <a:pt x="5301" y="293"/>
                </a:lnTo>
                <a:lnTo>
                  <a:pt x="5302" y="295"/>
                </a:lnTo>
                <a:lnTo>
                  <a:pt x="5303" y="304"/>
                </a:lnTo>
                <a:lnTo>
                  <a:pt x="5303" y="305"/>
                </a:lnTo>
                <a:lnTo>
                  <a:pt x="5304" y="308"/>
                </a:lnTo>
                <a:lnTo>
                  <a:pt x="5304" y="307"/>
                </a:lnTo>
                <a:lnTo>
                  <a:pt x="5305" y="307"/>
                </a:lnTo>
                <a:lnTo>
                  <a:pt x="5305" y="308"/>
                </a:lnTo>
                <a:lnTo>
                  <a:pt x="5306" y="304"/>
                </a:lnTo>
                <a:lnTo>
                  <a:pt x="5306" y="304"/>
                </a:lnTo>
                <a:lnTo>
                  <a:pt x="5307" y="297"/>
                </a:lnTo>
                <a:lnTo>
                  <a:pt x="5308" y="295"/>
                </a:lnTo>
                <a:lnTo>
                  <a:pt x="5309" y="289"/>
                </a:lnTo>
                <a:lnTo>
                  <a:pt x="5309" y="287"/>
                </a:lnTo>
                <a:lnTo>
                  <a:pt x="5310" y="284"/>
                </a:lnTo>
                <a:lnTo>
                  <a:pt x="5310" y="285"/>
                </a:lnTo>
                <a:lnTo>
                  <a:pt x="5311" y="286"/>
                </a:lnTo>
                <a:lnTo>
                  <a:pt x="5312" y="286"/>
                </a:lnTo>
                <a:lnTo>
                  <a:pt x="5313" y="293"/>
                </a:lnTo>
                <a:lnTo>
                  <a:pt x="5313" y="294"/>
                </a:lnTo>
                <a:lnTo>
                  <a:pt x="5314" y="304"/>
                </a:lnTo>
                <a:lnTo>
                  <a:pt x="5315" y="307"/>
                </a:lnTo>
                <a:lnTo>
                  <a:pt x="5316" y="315"/>
                </a:lnTo>
                <a:lnTo>
                  <a:pt x="5316" y="316"/>
                </a:lnTo>
                <a:lnTo>
                  <a:pt x="5317" y="325"/>
                </a:lnTo>
                <a:lnTo>
                  <a:pt x="5318" y="326"/>
                </a:lnTo>
                <a:lnTo>
                  <a:pt x="5319" y="332"/>
                </a:lnTo>
                <a:lnTo>
                  <a:pt x="5319" y="333"/>
                </a:lnTo>
                <a:lnTo>
                  <a:pt x="5320" y="337"/>
                </a:lnTo>
                <a:lnTo>
                  <a:pt x="5320" y="337"/>
                </a:lnTo>
                <a:lnTo>
                  <a:pt x="5322" y="340"/>
                </a:lnTo>
                <a:lnTo>
                  <a:pt x="5322" y="340"/>
                </a:lnTo>
                <a:lnTo>
                  <a:pt x="5322" y="342"/>
                </a:lnTo>
                <a:lnTo>
                  <a:pt x="5323" y="342"/>
                </a:lnTo>
                <a:lnTo>
                  <a:pt x="5323" y="340"/>
                </a:lnTo>
                <a:lnTo>
                  <a:pt x="5324" y="343"/>
                </a:lnTo>
                <a:lnTo>
                  <a:pt x="5324" y="342"/>
                </a:lnTo>
                <a:lnTo>
                  <a:pt x="5325" y="342"/>
                </a:lnTo>
                <a:lnTo>
                  <a:pt x="5325" y="343"/>
                </a:lnTo>
                <a:lnTo>
                  <a:pt x="5326" y="343"/>
                </a:lnTo>
                <a:lnTo>
                  <a:pt x="5326" y="342"/>
                </a:lnTo>
                <a:lnTo>
                  <a:pt x="5327" y="345"/>
                </a:lnTo>
                <a:lnTo>
                  <a:pt x="5327" y="343"/>
                </a:lnTo>
                <a:lnTo>
                  <a:pt x="5328" y="344"/>
                </a:lnTo>
                <a:lnTo>
                  <a:pt x="5329" y="345"/>
                </a:lnTo>
                <a:lnTo>
                  <a:pt x="5329" y="345"/>
                </a:lnTo>
                <a:lnTo>
                  <a:pt x="5330" y="347"/>
                </a:lnTo>
                <a:lnTo>
                  <a:pt x="5330" y="346"/>
                </a:lnTo>
                <a:lnTo>
                  <a:pt x="5330" y="345"/>
                </a:lnTo>
                <a:lnTo>
                  <a:pt x="5332" y="333"/>
                </a:lnTo>
                <a:lnTo>
                  <a:pt x="5332" y="326"/>
                </a:lnTo>
                <a:lnTo>
                  <a:pt x="5333" y="277"/>
                </a:lnTo>
                <a:lnTo>
                  <a:pt x="5333" y="263"/>
                </a:lnTo>
                <a:lnTo>
                  <a:pt x="5334" y="203"/>
                </a:lnTo>
                <a:lnTo>
                  <a:pt x="5334" y="188"/>
                </a:lnTo>
                <a:lnTo>
                  <a:pt x="5336" y="137"/>
                </a:lnTo>
                <a:lnTo>
                  <a:pt x="5336" y="132"/>
                </a:lnTo>
                <a:lnTo>
                  <a:pt x="5337" y="123"/>
                </a:lnTo>
                <a:lnTo>
                  <a:pt x="5337" y="124"/>
                </a:lnTo>
                <a:lnTo>
                  <a:pt x="5338" y="125"/>
                </a:lnTo>
                <a:lnTo>
                  <a:pt x="5339" y="144"/>
                </a:lnTo>
                <a:lnTo>
                  <a:pt x="5339" y="150"/>
                </a:lnTo>
                <a:lnTo>
                  <a:pt x="5340" y="179"/>
                </a:lnTo>
                <a:lnTo>
                  <a:pt x="5341" y="184"/>
                </a:lnTo>
                <a:lnTo>
                  <a:pt x="5342" y="210"/>
                </a:lnTo>
                <a:lnTo>
                  <a:pt x="5342" y="214"/>
                </a:lnTo>
                <a:lnTo>
                  <a:pt x="5343" y="233"/>
                </a:lnTo>
                <a:lnTo>
                  <a:pt x="5343" y="236"/>
                </a:lnTo>
                <a:lnTo>
                  <a:pt x="5344" y="248"/>
                </a:lnTo>
                <a:lnTo>
                  <a:pt x="5345" y="250"/>
                </a:lnTo>
                <a:lnTo>
                  <a:pt x="5346" y="260"/>
                </a:lnTo>
                <a:lnTo>
                  <a:pt x="5346" y="260"/>
                </a:lnTo>
                <a:lnTo>
                  <a:pt x="5347" y="269"/>
                </a:lnTo>
                <a:lnTo>
                  <a:pt x="5348" y="270"/>
                </a:lnTo>
                <a:lnTo>
                  <a:pt x="5349" y="282"/>
                </a:lnTo>
                <a:lnTo>
                  <a:pt x="5349" y="284"/>
                </a:lnTo>
                <a:lnTo>
                  <a:pt x="5350" y="296"/>
                </a:lnTo>
                <a:lnTo>
                  <a:pt x="5351" y="298"/>
                </a:lnTo>
                <a:lnTo>
                  <a:pt x="5352" y="302"/>
                </a:lnTo>
                <a:lnTo>
                  <a:pt x="5352" y="304"/>
                </a:lnTo>
                <a:lnTo>
                  <a:pt x="5353" y="302"/>
                </a:lnTo>
                <a:lnTo>
                  <a:pt x="5353" y="303"/>
                </a:lnTo>
                <a:lnTo>
                  <a:pt x="5353" y="302"/>
                </a:lnTo>
                <a:lnTo>
                  <a:pt x="5354" y="298"/>
                </a:lnTo>
                <a:lnTo>
                  <a:pt x="5355" y="296"/>
                </a:lnTo>
                <a:lnTo>
                  <a:pt x="5356" y="290"/>
                </a:lnTo>
                <a:lnTo>
                  <a:pt x="5356" y="289"/>
                </a:lnTo>
                <a:lnTo>
                  <a:pt x="5357" y="284"/>
                </a:lnTo>
                <a:lnTo>
                  <a:pt x="5358" y="284"/>
                </a:lnTo>
                <a:lnTo>
                  <a:pt x="5358" y="284"/>
                </a:lnTo>
                <a:lnTo>
                  <a:pt x="5359" y="284"/>
                </a:lnTo>
                <a:lnTo>
                  <a:pt x="5359" y="284"/>
                </a:lnTo>
                <a:lnTo>
                  <a:pt x="5360" y="289"/>
                </a:lnTo>
                <a:lnTo>
                  <a:pt x="5361" y="291"/>
                </a:lnTo>
                <a:lnTo>
                  <a:pt x="5362" y="298"/>
                </a:lnTo>
                <a:lnTo>
                  <a:pt x="5362" y="300"/>
                </a:lnTo>
                <a:lnTo>
                  <a:pt x="5363" y="309"/>
                </a:lnTo>
                <a:lnTo>
                  <a:pt x="5363" y="313"/>
                </a:lnTo>
                <a:lnTo>
                  <a:pt x="5365" y="320"/>
                </a:lnTo>
                <a:lnTo>
                  <a:pt x="5365" y="320"/>
                </a:lnTo>
                <a:lnTo>
                  <a:pt x="5366" y="326"/>
                </a:lnTo>
                <a:lnTo>
                  <a:pt x="5366" y="328"/>
                </a:lnTo>
                <a:lnTo>
                  <a:pt x="5367" y="333"/>
                </a:lnTo>
                <a:lnTo>
                  <a:pt x="5367" y="332"/>
                </a:lnTo>
                <a:lnTo>
                  <a:pt x="5368" y="334"/>
                </a:lnTo>
                <a:lnTo>
                  <a:pt x="5369" y="337"/>
                </a:lnTo>
                <a:lnTo>
                  <a:pt x="5369" y="337"/>
                </a:lnTo>
                <a:lnTo>
                  <a:pt x="5370" y="339"/>
                </a:lnTo>
                <a:lnTo>
                  <a:pt x="5371" y="341"/>
                </a:lnTo>
                <a:lnTo>
                  <a:pt x="5371" y="340"/>
                </a:lnTo>
                <a:lnTo>
                  <a:pt x="5371" y="341"/>
                </a:lnTo>
                <a:lnTo>
                  <a:pt x="5372" y="341"/>
                </a:lnTo>
                <a:lnTo>
                  <a:pt x="5372" y="341"/>
                </a:lnTo>
                <a:lnTo>
                  <a:pt x="5372" y="342"/>
                </a:lnTo>
                <a:lnTo>
                  <a:pt x="5373" y="341"/>
                </a:lnTo>
                <a:lnTo>
                  <a:pt x="5373" y="341"/>
                </a:lnTo>
                <a:lnTo>
                  <a:pt x="5375" y="342"/>
                </a:lnTo>
                <a:lnTo>
                  <a:pt x="5375" y="341"/>
                </a:lnTo>
                <a:lnTo>
                  <a:pt x="5376" y="343"/>
                </a:lnTo>
                <a:lnTo>
                  <a:pt x="5376" y="344"/>
                </a:lnTo>
                <a:lnTo>
                  <a:pt x="5376" y="343"/>
                </a:lnTo>
                <a:lnTo>
                  <a:pt x="5377" y="345"/>
                </a:lnTo>
                <a:lnTo>
                  <a:pt x="5377" y="344"/>
                </a:lnTo>
                <a:lnTo>
                  <a:pt x="5378" y="346"/>
                </a:lnTo>
                <a:lnTo>
                  <a:pt x="5379" y="343"/>
                </a:lnTo>
                <a:lnTo>
                  <a:pt x="5379" y="342"/>
                </a:lnTo>
                <a:lnTo>
                  <a:pt x="5380" y="324"/>
                </a:lnTo>
                <a:lnTo>
                  <a:pt x="5381" y="315"/>
                </a:lnTo>
                <a:lnTo>
                  <a:pt x="5382" y="254"/>
                </a:lnTo>
                <a:lnTo>
                  <a:pt x="5382" y="241"/>
                </a:lnTo>
                <a:lnTo>
                  <a:pt x="5383" y="182"/>
                </a:lnTo>
                <a:lnTo>
                  <a:pt x="5384" y="169"/>
                </a:lnTo>
                <a:lnTo>
                  <a:pt x="5385" y="130"/>
                </a:lnTo>
                <a:lnTo>
                  <a:pt x="5385" y="127"/>
                </a:lnTo>
                <a:lnTo>
                  <a:pt x="5385" y="123"/>
                </a:lnTo>
                <a:lnTo>
                  <a:pt x="5386" y="127"/>
                </a:lnTo>
                <a:lnTo>
                  <a:pt x="5386" y="130"/>
                </a:lnTo>
                <a:lnTo>
                  <a:pt x="5387" y="155"/>
                </a:lnTo>
                <a:lnTo>
                  <a:pt x="5388" y="161"/>
                </a:lnTo>
                <a:lnTo>
                  <a:pt x="5389" y="190"/>
                </a:lnTo>
                <a:lnTo>
                  <a:pt x="5389" y="194"/>
                </a:lnTo>
                <a:lnTo>
                  <a:pt x="5390" y="217"/>
                </a:lnTo>
                <a:lnTo>
                  <a:pt x="5391" y="222"/>
                </a:lnTo>
                <a:lnTo>
                  <a:pt x="5392" y="238"/>
                </a:lnTo>
                <a:lnTo>
                  <a:pt x="5392" y="241"/>
                </a:lnTo>
                <a:lnTo>
                  <a:pt x="5393" y="253"/>
                </a:lnTo>
                <a:lnTo>
                  <a:pt x="5394" y="255"/>
                </a:lnTo>
                <a:lnTo>
                  <a:pt x="5395" y="262"/>
                </a:lnTo>
                <a:lnTo>
                  <a:pt x="5395" y="264"/>
                </a:lnTo>
                <a:lnTo>
                  <a:pt x="5396" y="273"/>
                </a:lnTo>
                <a:lnTo>
                  <a:pt x="5396" y="277"/>
                </a:lnTo>
                <a:lnTo>
                  <a:pt x="5398" y="289"/>
                </a:lnTo>
                <a:lnTo>
                  <a:pt x="5398" y="291"/>
                </a:lnTo>
                <a:lnTo>
                  <a:pt x="5399" y="301"/>
                </a:lnTo>
                <a:lnTo>
                  <a:pt x="5399" y="302"/>
                </a:lnTo>
                <a:lnTo>
                  <a:pt x="5400" y="304"/>
                </a:lnTo>
                <a:lnTo>
                  <a:pt x="5400" y="304"/>
                </a:lnTo>
                <a:lnTo>
                  <a:pt x="5401" y="304"/>
                </a:lnTo>
                <a:lnTo>
                  <a:pt x="5401" y="306"/>
                </a:lnTo>
                <a:lnTo>
                  <a:pt x="5401" y="302"/>
                </a:lnTo>
                <a:lnTo>
                  <a:pt x="5402" y="302"/>
                </a:lnTo>
                <a:lnTo>
                  <a:pt x="5402" y="301"/>
                </a:lnTo>
                <a:lnTo>
                  <a:pt x="5403" y="294"/>
                </a:lnTo>
                <a:lnTo>
                  <a:pt x="5404" y="293"/>
                </a:lnTo>
                <a:lnTo>
                  <a:pt x="5405" y="285"/>
                </a:lnTo>
                <a:lnTo>
                  <a:pt x="5405" y="285"/>
                </a:lnTo>
                <a:lnTo>
                  <a:pt x="5406" y="281"/>
                </a:lnTo>
                <a:lnTo>
                  <a:pt x="5406" y="281"/>
                </a:lnTo>
                <a:lnTo>
                  <a:pt x="5406" y="281"/>
                </a:lnTo>
                <a:lnTo>
                  <a:pt x="5408" y="282"/>
                </a:lnTo>
                <a:lnTo>
                  <a:pt x="5408" y="282"/>
                </a:lnTo>
                <a:lnTo>
                  <a:pt x="5409" y="290"/>
                </a:lnTo>
                <a:lnTo>
                  <a:pt x="5409" y="291"/>
                </a:lnTo>
                <a:lnTo>
                  <a:pt x="5410" y="301"/>
                </a:lnTo>
                <a:lnTo>
                  <a:pt x="5411" y="302"/>
                </a:lnTo>
                <a:lnTo>
                  <a:pt x="5412" y="311"/>
                </a:lnTo>
                <a:lnTo>
                  <a:pt x="5412" y="313"/>
                </a:lnTo>
                <a:lnTo>
                  <a:pt x="5413" y="321"/>
                </a:lnTo>
                <a:lnTo>
                  <a:pt x="5414" y="323"/>
                </a:lnTo>
                <a:lnTo>
                  <a:pt x="5415" y="328"/>
                </a:lnTo>
                <a:lnTo>
                  <a:pt x="5415" y="329"/>
                </a:lnTo>
                <a:lnTo>
                  <a:pt x="5416" y="334"/>
                </a:lnTo>
                <a:lnTo>
                  <a:pt x="5417" y="334"/>
                </a:lnTo>
                <a:lnTo>
                  <a:pt x="5418" y="336"/>
                </a:lnTo>
                <a:lnTo>
                  <a:pt x="5418" y="337"/>
                </a:lnTo>
                <a:lnTo>
                  <a:pt x="5418" y="336"/>
                </a:lnTo>
                <a:lnTo>
                  <a:pt x="5419" y="338"/>
                </a:lnTo>
                <a:lnTo>
                  <a:pt x="5419" y="338"/>
                </a:lnTo>
                <a:lnTo>
                  <a:pt x="5419" y="338"/>
                </a:lnTo>
                <a:lnTo>
                  <a:pt x="5420" y="338"/>
                </a:lnTo>
                <a:lnTo>
                  <a:pt x="5420" y="338"/>
                </a:lnTo>
                <a:lnTo>
                  <a:pt x="5421" y="338"/>
                </a:lnTo>
                <a:lnTo>
                  <a:pt x="5421" y="338"/>
                </a:lnTo>
                <a:lnTo>
                  <a:pt x="5422" y="339"/>
                </a:lnTo>
                <a:lnTo>
                  <a:pt x="5422" y="338"/>
                </a:lnTo>
                <a:lnTo>
                  <a:pt x="5423" y="340"/>
                </a:lnTo>
                <a:lnTo>
                  <a:pt x="5423" y="339"/>
                </a:lnTo>
                <a:lnTo>
                  <a:pt x="5424" y="339"/>
                </a:lnTo>
                <a:lnTo>
                  <a:pt x="5425" y="341"/>
                </a:lnTo>
                <a:lnTo>
                  <a:pt x="5425" y="341"/>
                </a:lnTo>
                <a:lnTo>
                  <a:pt x="5426" y="343"/>
                </a:lnTo>
                <a:lnTo>
                  <a:pt x="5426" y="343"/>
                </a:lnTo>
                <a:lnTo>
                  <a:pt x="5427" y="344"/>
                </a:lnTo>
                <a:lnTo>
                  <a:pt x="5428" y="340"/>
                </a:lnTo>
                <a:lnTo>
                  <a:pt x="5428" y="338"/>
                </a:lnTo>
                <a:lnTo>
                  <a:pt x="5429" y="315"/>
                </a:lnTo>
                <a:lnTo>
                  <a:pt x="5429" y="306"/>
                </a:lnTo>
                <a:lnTo>
                  <a:pt x="5431" y="263"/>
                </a:lnTo>
                <a:lnTo>
                  <a:pt x="5431" y="248"/>
                </a:lnTo>
                <a:lnTo>
                  <a:pt x="5432" y="180"/>
                </a:lnTo>
                <a:lnTo>
                  <a:pt x="5432" y="169"/>
                </a:lnTo>
                <a:lnTo>
                  <a:pt x="5433" y="139"/>
                </a:lnTo>
                <a:lnTo>
                  <a:pt x="5434" y="136"/>
                </a:lnTo>
                <a:lnTo>
                  <a:pt x="5434" y="136"/>
                </a:lnTo>
                <a:lnTo>
                  <a:pt x="5435" y="143"/>
                </a:lnTo>
                <a:lnTo>
                  <a:pt x="5435" y="147"/>
                </a:lnTo>
                <a:lnTo>
                  <a:pt x="5436" y="175"/>
                </a:lnTo>
                <a:lnTo>
                  <a:pt x="5437" y="181"/>
                </a:lnTo>
                <a:lnTo>
                  <a:pt x="5438" y="211"/>
                </a:lnTo>
                <a:lnTo>
                  <a:pt x="5438" y="215"/>
                </a:lnTo>
                <a:lnTo>
                  <a:pt x="5439" y="236"/>
                </a:lnTo>
                <a:lnTo>
                  <a:pt x="5439" y="241"/>
                </a:lnTo>
                <a:lnTo>
                  <a:pt x="5441" y="255"/>
                </a:lnTo>
                <a:lnTo>
                  <a:pt x="5441" y="256"/>
                </a:lnTo>
                <a:lnTo>
                  <a:pt x="5442" y="266"/>
                </a:lnTo>
                <a:lnTo>
                  <a:pt x="5442" y="267"/>
                </a:lnTo>
                <a:lnTo>
                  <a:pt x="5443" y="274"/>
                </a:lnTo>
                <a:lnTo>
                  <a:pt x="5444" y="276"/>
                </a:lnTo>
                <a:lnTo>
                  <a:pt x="5445" y="287"/>
                </a:lnTo>
                <a:lnTo>
                  <a:pt x="5445" y="290"/>
                </a:lnTo>
                <a:lnTo>
                  <a:pt x="5446" y="299"/>
                </a:lnTo>
                <a:lnTo>
                  <a:pt x="5447" y="300"/>
                </a:lnTo>
                <a:lnTo>
                  <a:pt x="5448" y="306"/>
                </a:lnTo>
                <a:lnTo>
                  <a:pt x="5448" y="306"/>
                </a:lnTo>
                <a:lnTo>
                  <a:pt x="5449" y="304"/>
                </a:lnTo>
                <a:lnTo>
                  <a:pt x="5450" y="304"/>
                </a:lnTo>
                <a:lnTo>
                  <a:pt x="5451" y="297"/>
                </a:lnTo>
                <a:lnTo>
                  <a:pt x="5451" y="295"/>
                </a:lnTo>
                <a:lnTo>
                  <a:pt x="5452" y="285"/>
                </a:lnTo>
                <a:lnTo>
                  <a:pt x="5452" y="284"/>
                </a:lnTo>
                <a:lnTo>
                  <a:pt x="5453" y="277"/>
                </a:lnTo>
                <a:lnTo>
                  <a:pt x="5454" y="277"/>
                </a:lnTo>
                <a:lnTo>
                  <a:pt x="5455" y="274"/>
                </a:lnTo>
                <a:lnTo>
                  <a:pt x="5455" y="276"/>
                </a:lnTo>
                <a:lnTo>
                  <a:pt x="5456" y="279"/>
                </a:lnTo>
                <a:lnTo>
                  <a:pt x="5457" y="282"/>
                </a:lnTo>
                <a:lnTo>
                  <a:pt x="5458" y="291"/>
                </a:lnTo>
                <a:lnTo>
                  <a:pt x="5458" y="294"/>
                </a:lnTo>
                <a:lnTo>
                  <a:pt x="5459" y="304"/>
                </a:lnTo>
                <a:lnTo>
                  <a:pt x="5460" y="306"/>
                </a:lnTo>
                <a:lnTo>
                  <a:pt x="5461" y="315"/>
                </a:lnTo>
                <a:lnTo>
                  <a:pt x="5461" y="316"/>
                </a:lnTo>
                <a:lnTo>
                  <a:pt x="5462" y="323"/>
                </a:lnTo>
                <a:lnTo>
                  <a:pt x="5462" y="324"/>
                </a:lnTo>
                <a:lnTo>
                  <a:pt x="5463" y="328"/>
                </a:lnTo>
                <a:lnTo>
                  <a:pt x="5463" y="328"/>
                </a:lnTo>
                <a:lnTo>
                  <a:pt x="5464" y="330"/>
                </a:lnTo>
                <a:lnTo>
                  <a:pt x="5465" y="332"/>
                </a:lnTo>
                <a:lnTo>
                  <a:pt x="5465" y="331"/>
                </a:lnTo>
                <a:lnTo>
                  <a:pt x="5466" y="334"/>
                </a:lnTo>
                <a:lnTo>
                  <a:pt x="5466" y="333"/>
                </a:lnTo>
                <a:lnTo>
                  <a:pt x="5466" y="334"/>
                </a:lnTo>
                <a:lnTo>
                  <a:pt x="5467" y="334"/>
                </a:lnTo>
                <a:lnTo>
                  <a:pt x="5467" y="333"/>
                </a:lnTo>
                <a:lnTo>
                  <a:pt x="5468" y="334"/>
                </a:lnTo>
                <a:lnTo>
                  <a:pt x="5468" y="334"/>
                </a:lnTo>
                <a:lnTo>
                  <a:pt x="5469" y="336"/>
                </a:lnTo>
                <a:lnTo>
                  <a:pt x="5469" y="336"/>
                </a:lnTo>
                <a:lnTo>
                  <a:pt x="5470" y="334"/>
                </a:lnTo>
                <a:lnTo>
                  <a:pt x="5470" y="336"/>
                </a:lnTo>
                <a:lnTo>
                  <a:pt x="5471" y="335"/>
                </a:lnTo>
                <a:lnTo>
                  <a:pt x="5471" y="336"/>
                </a:lnTo>
                <a:lnTo>
                  <a:pt x="5472" y="338"/>
                </a:lnTo>
                <a:lnTo>
                  <a:pt x="5472" y="338"/>
                </a:lnTo>
                <a:lnTo>
                  <a:pt x="5472" y="338"/>
                </a:lnTo>
                <a:lnTo>
                  <a:pt x="5472" y="337"/>
                </a:lnTo>
                <a:lnTo>
                  <a:pt x="5473" y="338"/>
                </a:lnTo>
                <a:lnTo>
                  <a:pt x="5474" y="338"/>
                </a:lnTo>
                <a:lnTo>
                  <a:pt x="5474" y="339"/>
                </a:lnTo>
                <a:lnTo>
                  <a:pt x="5475" y="329"/>
                </a:lnTo>
                <a:lnTo>
                  <a:pt x="5475" y="326"/>
                </a:lnTo>
                <a:lnTo>
                  <a:pt x="5476" y="293"/>
                </a:lnTo>
                <a:lnTo>
                  <a:pt x="5477" y="281"/>
                </a:lnTo>
                <a:lnTo>
                  <a:pt x="5478" y="209"/>
                </a:lnTo>
                <a:lnTo>
                  <a:pt x="5478" y="197"/>
                </a:lnTo>
                <a:lnTo>
                  <a:pt x="5479" y="150"/>
                </a:lnTo>
                <a:lnTo>
                  <a:pt x="5480" y="142"/>
                </a:lnTo>
                <a:lnTo>
                  <a:pt x="5481" y="123"/>
                </a:lnTo>
                <a:lnTo>
                  <a:pt x="5481" y="124"/>
                </a:lnTo>
                <a:lnTo>
                  <a:pt x="5482" y="138"/>
                </a:lnTo>
                <a:lnTo>
                  <a:pt x="5482" y="142"/>
                </a:lnTo>
                <a:lnTo>
                  <a:pt x="5484" y="171"/>
                </a:lnTo>
                <a:lnTo>
                  <a:pt x="5484" y="177"/>
                </a:lnTo>
                <a:lnTo>
                  <a:pt x="5485" y="205"/>
                </a:lnTo>
                <a:lnTo>
                  <a:pt x="5485" y="209"/>
                </a:lnTo>
                <a:lnTo>
                  <a:pt x="5486" y="229"/>
                </a:lnTo>
                <a:lnTo>
                  <a:pt x="5487" y="232"/>
                </a:lnTo>
                <a:lnTo>
                  <a:pt x="5488" y="247"/>
                </a:lnTo>
                <a:lnTo>
                  <a:pt x="5488" y="249"/>
                </a:lnTo>
                <a:lnTo>
                  <a:pt x="5489" y="258"/>
                </a:lnTo>
                <a:lnTo>
                  <a:pt x="5490" y="261"/>
                </a:lnTo>
                <a:lnTo>
                  <a:pt x="5491" y="268"/>
                </a:lnTo>
                <a:lnTo>
                  <a:pt x="5491" y="270"/>
                </a:lnTo>
                <a:lnTo>
                  <a:pt x="5492" y="282"/>
                </a:lnTo>
                <a:lnTo>
                  <a:pt x="5493" y="284"/>
                </a:lnTo>
                <a:lnTo>
                  <a:pt x="5494" y="294"/>
                </a:lnTo>
                <a:lnTo>
                  <a:pt x="5494" y="296"/>
                </a:lnTo>
                <a:lnTo>
                  <a:pt x="5495" y="300"/>
                </a:lnTo>
                <a:lnTo>
                  <a:pt x="5495" y="300"/>
                </a:lnTo>
                <a:lnTo>
                  <a:pt x="5495" y="300"/>
                </a:lnTo>
                <a:lnTo>
                  <a:pt x="5496" y="298"/>
                </a:lnTo>
                <a:lnTo>
                  <a:pt x="5496" y="299"/>
                </a:lnTo>
                <a:lnTo>
                  <a:pt x="5497" y="297"/>
                </a:lnTo>
                <a:lnTo>
                  <a:pt x="5498" y="291"/>
                </a:lnTo>
                <a:lnTo>
                  <a:pt x="5498" y="290"/>
                </a:lnTo>
                <a:lnTo>
                  <a:pt x="5499" y="282"/>
                </a:lnTo>
                <a:lnTo>
                  <a:pt x="5500" y="281"/>
                </a:lnTo>
                <a:lnTo>
                  <a:pt x="5501" y="275"/>
                </a:lnTo>
                <a:lnTo>
                  <a:pt x="5501" y="276"/>
                </a:lnTo>
                <a:lnTo>
                  <a:pt x="5502" y="274"/>
                </a:lnTo>
                <a:lnTo>
                  <a:pt x="5502" y="278"/>
                </a:lnTo>
                <a:lnTo>
                  <a:pt x="5503" y="277"/>
                </a:lnTo>
                <a:lnTo>
                  <a:pt x="5504" y="282"/>
                </a:lnTo>
                <a:lnTo>
                  <a:pt x="5504" y="283"/>
                </a:lnTo>
                <a:lnTo>
                  <a:pt x="5505" y="293"/>
                </a:lnTo>
                <a:lnTo>
                  <a:pt x="5505" y="295"/>
                </a:lnTo>
                <a:lnTo>
                  <a:pt x="5507" y="306"/>
                </a:lnTo>
                <a:lnTo>
                  <a:pt x="5507" y="307"/>
                </a:lnTo>
                <a:lnTo>
                  <a:pt x="5508" y="315"/>
                </a:lnTo>
                <a:lnTo>
                  <a:pt x="5508" y="316"/>
                </a:lnTo>
                <a:lnTo>
                  <a:pt x="5509" y="323"/>
                </a:lnTo>
                <a:lnTo>
                  <a:pt x="5510" y="323"/>
                </a:lnTo>
                <a:lnTo>
                  <a:pt x="5511" y="328"/>
                </a:lnTo>
                <a:lnTo>
                  <a:pt x="5511" y="327"/>
                </a:lnTo>
                <a:lnTo>
                  <a:pt x="5511" y="327"/>
                </a:lnTo>
                <a:lnTo>
                  <a:pt x="5512" y="331"/>
                </a:lnTo>
                <a:lnTo>
                  <a:pt x="5512" y="331"/>
                </a:lnTo>
                <a:lnTo>
                  <a:pt x="5513" y="333"/>
                </a:lnTo>
                <a:lnTo>
                  <a:pt x="5513" y="333"/>
                </a:lnTo>
                <a:lnTo>
                  <a:pt x="5514" y="333"/>
                </a:lnTo>
                <a:lnTo>
                  <a:pt x="5514" y="333"/>
                </a:lnTo>
                <a:lnTo>
                  <a:pt x="5515" y="334"/>
                </a:lnTo>
                <a:lnTo>
                  <a:pt x="5515" y="333"/>
                </a:lnTo>
                <a:lnTo>
                  <a:pt x="5515" y="336"/>
                </a:lnTo>
                <a:lnTo>
                  <a:pt x="5516" y="334"/>
                </a:lnTo>
                <a:lnTo>
                  <a:pt x="5517" y="334"/>
                </a:lnTo>
                <a:lnTo>
                  <a:pt x="5517" y="334"/>
                </a:lnTo>
                <a:lnTo>
                  <a:pt x="5518" y="336"/>
                </a:lnTo>
                <a:lnTo>
                  <a:pt x="5518" y="335"/>
                </a:lnTo>
                <a:lnTo>
                  <a:pt x="5518" y="334"/>
                </a:lnTo>
                <a:lnTo>
                  <a:pt x="5519" y="336"/>
                </a:lnTo>
                <a:lnTo>
                  <a:pt x="5520" y="337"/>
                </a:lnTo>
                <a:lnTo>
                  <a:pt x="5521" y="338"/>
                </a:lnTo>
                <a:lnTo>
                  <a:pt x="5521" y="338"/>
                </a:lnTo>
                <a:lnTo>
                  <a:pt x="5521" y="337"/>
                </a:lnTo>
                <a:lnTo>
                  <a:pt x="5522" y="328"/>
                </a:lnTo>
                <a:lnTo>
                  <a:pt x="5523" y="323"/>
                </a:lnTo>
                <a:lnTo>
                  <a:pt x="5524" y="284"/>
                </a:lnTo>
                <a:lnTo>
                  <a:pt x="5524" y="272"/>
                </a:lnTo>
                <a:lnTo>
                  <a:pt x="5525" y="196"/>
                </a:lnTo>
                <a:lnTo>
                  <a:pt x="5526" y="181"/>
                </a:lnTo>
                <a:lnTo>
                  <a:pt x="5527" y="137"/>
                </a:lnTo>
                <a:lnTo>
                  <a:pt x="5527" y="129"/>
                </a:lnTo>
                <a:lnTo>
                  <a:pt x="5528" y="115"/>
                </a:lnTo>
                <a:lnTo>
                  <a:pt x="5528" y="115"/>
                </a:lnTo>
                <a:lnTo>
                  <a:pt x="5529" y="129"/>
                </a:lnTo>
                <a:lnTo>
                  <a:pt x="5530" y="135"/>
                </a:lnTo>
                <a:lnTo>
                  <a:pt x="5531" y="163"/>
                </a:lnTo>
                <a:lnTo>
                  <a:pt x="5531" y="169"/>
                </a:lnTo>
                <a:lnTo>
                  <a:pt x="5532" y="195"/>
                </a:lnTo>
                <a:lnTo>
                  <a:pt x="5533" y="199"/>
                </a:lnTo>
                <a:lnTo>
                  <a:pt x="5534" y="219"/>
                </a:lnTo>
                <a:lnTo>
                  <a:pt x="5534" y="221"/>
                </a:lnTo>
                <a:lnTo>
                  <a:pt x="5535" y="233"/>
                </a:lnTo>
                <a:lnTo>
                  <a:pt x="5536" y="236"/>
                </a:lnTo>
                <a:lnTo>
                  <a:pt x="5537" y="245"/>
                </a:lnTo>
                <a:lnTo>
                  <a:pt x="5537" y="246"/>
                </a:lnTo>
                <a:lnTo>
                  <a:pt x="5538" y="257"/>
                </a:lnTo>
                <a:lnTo>
                  <a:pt x="5538" y="257"/>
                </a:lnTo>
                <a:lnTo>
                  <a:pt x="5540" y="267"/>
                </a:lnTo>
                <a:lnTo>
                  <a:pt x="5540" y="269"/>
                </a:lnTo>
                <a:lnTo>
                  <a:pt x="5541" y="281"/>
                </a:lnTo>
                <a:lnTo>
                  <a:pt x="5541" y="284"/>
                </a:lnTo>
                <a:lnTo>
                  <a:pt x="5542" y="289"/>
                </a:lnTo>
                <a:lnTo>
                  <a:pt x="5543" y="291"/>
                </a:lnTo>
                <a:lnTo>
                  <a:pt x="5543" y="291"/>
                </a:lnTo>
                <a:lnTo>
                  <a:pt x="5543" y="290"/>
                </a:lnTo>
                <a:lnTo>
                  <a:pt x="5544" y="291"/>
                </a:lnTo>
                <a:lnTo>
                  <a:pt x="5544" y="291"/>
                </a:lnTo>
                <a:lnTo>
                  <a:pt x="5545" y="286"/>
                </a:lnTo>
                <a:lnTo>
                  <a:pt x="5546" y="284"/>
                </a:lnTo>
                <a:lnTo>
                  <a:pt x="5547" y="279"/>
                </a:lnTo>
                <a:lnTo>
                  <a:pt x="5547" y="279"/>
                </a:lnTo>
                <a:lnTo>
                  <a:pt x="5547" y="277"/>
                </a:lnTo>
                <a:lnTo>
                  <a:pt x="5548" y="272"/>
                </a:lnTo>
                <a:lnTo>
                  <a:pt x="5548" y="272"/>
                </a:lnTo>
                <a:lnTo>
                  <a:pt x="5548" y="272"/>
                </a:lnTo>
                <a:lnTo>
                  <a:pt x="5549" y="270"/>
                </a:lnTo>
                <a:lnTo>
                  <a:pt x="5550" y="272"/>
                </a:lnTo>
                <a:lnTo>
                  <a:pt x="5550" y="272"/>
                </a:lnTo>
                <a:lnTo>
                  <a:pt x="5551" y="275"/>
                </a:lnTo>
                <a:lnTo>
                  <a:pt x="5551" y="277"/>
                </a:lnTo>
                <a:lnTo>
                  <a:pt x="5552" y="285"/>
                </a:lnTo>
                <a:lnTo>
                  <a:pt x="5553" y="288"/>
                </a:lnTo>
                <a:lnTo>
                  <a:pt x="5554" y="297"/>
                </a:lnTo>
                <a:lnTo>
                  <a:pt x="5554" y="299"/>
                </a:lnTo>
                <a:lnTo>
                  <a:pt x="5555" y="308"/>
                </a:lnTo>
                <a:lnTo>
                  <a:pt x="5556" y="309"/>
                </a:lnTo>
                <a:lnTo>
                  <a:pt x="5557" y="316"/>
                </a:lnTo>
                <a:lnTo>
                  <a:pt x="5557" y="317"/>
                </a:lnTo>
                <a:lnTo>
                  <a:pt x="5558" y="321"/>
                </a:lnTo>
                <a:lnTo>
                  <a:pt x="5559" y="324"/>
                </a:lnTo>
                <a:lnTo>
                  <a:pt x="5559" y="323"/>
                </a:lnTo>
                <a:lnTo>
                  <a:pt x="5560" y="326"/>
                </a:lnTo>
                <a:lnTo>
                  <a:pt x="5560" y="325"/>
                </a:lnTo>
                <a:lnTo>
                  <a:pt x="5560" y="326"/>
                </a:lnTo>
                <a:lnTo>
                  <a:pt x="5561" y="329"/>
                </a:lnTo>
                <a:lnTo>
                  <a:pt x="5561" y="328"/>
                </a:lnTo>
                <a:lnTo>
                  <a:pt x="5561" y="329"/>
                </a:lnTo>
                <a:lnTo>
                  <a:pt x="5562" y="328"/>
                </a:lnTo>
                <a:lnTo>
                  <a:pt x="5562" y="332"/>
                </a:lnTo>
                <a:lnTo>
                  <a:pt x="5562" y="331"/>
                </a:lnTo>
                <a:lnTo>
                  <a:pt x="5563" y="330"/>
                </a:lnTo>
                <a:lnTo>
                  <a:pt x="5564" y="332"/>
                </a:lnTo>
                <a:lnTo>
                  <a:pt x="5564" y="330"/>
                </a:lnTo>
                <a:lnTo>
                  <a:pt x="5564" y="330"/>
                </a:lnTo>
                <a:lnTo>
                  <a:pt x="5565" y="332"/>
                </a:lnTo>
                <a:lnTo>
                  <a:pt x="5565" y="330"/>
                </a:lnTo>
                <a:lnTo>
                  <a:pt x="5566" y="331"/>
                </a:lnTo>
                <a:lnTo>
                  <a:pt x="5567" y="332"/>
                </a:lnTo>
                <a:lnTo>
                  <a:pt x="5567" y="332"/>
                </a:lnTo>
                <a:lnTo>
                  <a:pt x="5568" y="334"/>
                </a:lnTo>
                <a:lnTo>
                  <a:pt x="5569" y="334"/>
                </a:lnTo>
                <a:lnTo>
                  <a:pt x="5569" y="334"/>
                </a:lnTo>
                <a:lnTo>
                  <a:pt x="5570" y="330"/>
                </a:lnTo>
                <a:lnTo>
                  <a:pt x="5570" y="328"/>
                </a:lnTo>
                <a:lnTo>
                  <a:pt x="5571" y="301"/>
                </a:lnTo>
                <a:lnTo>
                  <a:pt x="5571" y="291"/>
                </a:lnTo>
                <a:lnTo>
                  <a:pt x="5572" y="219"/>
                </a:lnTo>
                <a:lnTo>
                  <a:pt x="5573" y="204"/>
                </a:lnTo>
                <a:lnTo>
                  <a:pt x="5574" y="138"/>
                </a:lnTo>
                <a:lnTo>
                  <a:pt x="5574" y="130"/>
                </a:lnTo>
                <a:lnTo>
                  <a:pt x="5575" y="108"/>
                </a:lnTo>
                <a:lnTo>
                  <a:pt x="5576" y="108"/>
                </a:lnTo>
                <a:lnTo>
                  <a:pt x="5576" y="106"/>
                </a:lnTo>
                <a:lnTo>
                  <a:pt x="5577" y="113"/>
                </a:lnTo>
                <a:lnTo>
                  <a:pt x="5577" y="117"/>
                </a:lnTo>
                <a:lnTo>
                  <a:pt x="5578" y="144"/>
                </a:lnTo>
                <a:lnTo>
                  <a:pt x="5579" y="151"/>
                </a:lnTo>
                <a:lnTo>
                  <a:pt x="5580" y="177"/>
                </a:lnTo>
                <a:lnTo>
                  <a:pt x="5580" y="183"/>
                </a:lnTo>
                <a:lnTo>
                  <a:pt x="5581" y="205"/>
                </a:lnTo>
                <a:lnTo>
                  <a:pt x="5581" y="208"/>
                </a:lnTo>
                <a:lnTo>
                  <a:pt x="5583" y="223"/>
                </a:lnTo>
                <a:lnTo>
                  <a:pt x="5583" y="225"/>
                </a:lnTo>
                <a:lnTo>
                  <a:pt x="5584" y="236"/>
                </a:lnTo>
                <a:lnTo>
                  <a:pt x="5584" y="237"/>
                </a:lnTo>
                <a:lnTo>
                  <a:pt x="5585" y="247"/>
                </a:lnTo>
                <a:lnTo>
                  <a:pt x="5586" y="248"/>
                </a:lnTo>
                <a:lnTo>
                  <a:pt x="5587" y="257"/>
                </a:lnTo>
                <a:lnTo>
                  <a:pt x="5587" y="260"/>
                </a:lnTo>
                <a:lnTo>
                  <a:pt x="5588" y="273"/>
                </a:lnTo>
                <a:lnTo>
                  <a:pt x="5589" y="276"/>
                </a:lnTo>
                <a:lnTo>
                  <a:pt x="5590" y="287"/>
                </a:lnTo>
                <a:lnTo>
                  <a:pt x="5590" y="287"/>
                </a:lnTo>
                <a:lnTo>
                  <a:pt x="5591" y="290"/>
                </a:lnTo>
                <a:lnTo>
                  <a:pt x="5591" y="289"/>
                </a:lnTo>
                <a:lnTo>
                  <a:pt x="5593" y="286"/>
                </a:lnTo>
                <a:lnTo>
                  <a:pt x="5593" y="285"/>
                </a:lnTo>
                <a:lnTo>
                  <a:pt x="5594" y="277"/>
                </a:lnTo>
                <a:lnTo>
                  <a:pt x="5594" y="276"/>
                </a:lnTo>
                <a:lnTo>
                  <a:pt x="5595" y="270"/>
                </a:lnTo>
                <a:lnTo>
                  <a:pt x="5596" y="269"/>
                </a:lnTo>
                <a:lnTo>
                  <a:pt x="5597" y="267"/>
                </a:lnTo>
                <a:lnTo>
                  <a:pt x="5597" y="267"/>
                </a:lnTo>
                <a:lnTo>
                  <a:pt x="5597" y="268"/>
                </a:lnTo>
                <a:lnTo>
                  <a:pt x="5598" y="270"/>
                </a:lnTo>
                <a:lnTo>
                  <a:pt x="5598" y="272"/>
                </a:lnTo>
                <a:lnTo>
                  <a:pt x="5600" y="277"/>
                </a:lnTo>
                <a:lnTo>
                  <a:pt x="5600" y="280"/>
                </a:lnTo>
                <a:lnTo>
                  <a:pt x="5601" y="290"/>
                </a:lnTo>
                <a:lnTo>
                  <a:pt x="5602" y="290"/>
                </a:lnTo>
                <a:lnTo>
                  <a:pt x="5603" y="301"/>
                </a:lnTo>
                <a:lnTo>
                  <a:pt x="5603" y="304"/>
                </a:lnTo>
                <a:lnTo>
                  <a:pt x="5604" y="311"/>
                </a:lnTo>
                <a:lnTo>
                  <a:pt x="5604" y="312"/>
                </a:lnTo>
                <a:lnTo>
                  <a:pt x="5605" y="319"/>
                </a:lnTo>
                <a:lnTo>
                  <a:pt x="5606" y="319"/>
                </a:lnTo>
                <a:lnTo>
                  <a:pt x="5607" y="322"/>
                </a:lnTo>
                <a:lnTo>
                  <a:pt x="5607" y="322"/>
                </a:lnTo>
                <a:lnTo>
                  <a:pt x="5607" y="324"/>
                </a:lnTo>
                <a:lnTo>
                  <a:pt x="5608" y="325"/>
                </a:lnTo>
                <a:lnTo>
                  <a:pt x="5609" y="325"/>
                </a:lnTo>
                <a:lnTo>
                  <a:pt x="5609" y="326"/>
                </a:lnTo>
                <a:lnTo>
                  <a:pt x="5610" y="326"/>
                </a:lnTo>
                <a:lnTo>
                  <a:pt x="5610" y="325"/>
                </a:lnTo>
                <a:lnTo>
                  <a:pt x="5610" y="326"/>
                </a:lnTo>
                <a:lnTo>
                  <a:pt x="5610" y="325"/>
                </a:lnTo>
                <a:lnTo>
                  <a:pt x="5611" y="325"/>
                </a:lnTo>
                <a:lnTo>
                  <a:pt x="5612" y="326"/>
                </a:lnTo>
                <a:lnTo>
                  <a:pt x="5612" y="326"/>
                </a:lnTo>
                <a:lnTo>
                  <a:pt x="5612" y="325"/>
                </a:lnTo>
                <a:lnTo>
                  <a:pt x="5613" y="325"/>
                </a:lnTo>
                <a:lnTo>
                  <a:pt x="5613" y="325"/>
                </a:lnTo>
                <a:lnTo>
                  <a:pt x="5613" y="325"/>
                </a:lnTo>
                <a:lnTo>
                  <a:pt x="5614" y="326"/>
                </a:lnTo>
                <a:lnTo>
                  <a:pt x="5614" y="327"/>
                </a:lnTo>
                <a:lnTo>
                  <a:pt x="5615" y="326"/>
                </a:lnTo>
                <a:lnTo>
                  <a:pt x="5616" y="328"/>
                </a:lnTo>
                <a:lnTo>
                  <a:pt x="5616" y="328"/>
                </a:lnTo>
                <a:lnTo>
                  <a:pt x="5617" y="331"/>
                </a:lnTo>
                <a:lnTo>
                  <a:pt x="5617" y="330"/>
                </a:lnTo>
                <a:lnTo>
                  <a:pt x="5617" y="330"/>
                </a:lnTo>
                <a:lnTo>
                  <a:pt x="5618" y="321"/>
                </a:lnTo>
                <a:lnTo>
                  <a:pt x="5619" y="317"/>
                </a:lnTo>
                <a:lnTo>
                  <a:pt x="5620" y="286"/>
                </a:lnTo>
                <a:lnTo>
                  <a:pt x="5620" y="279"/>
                </a:lnTo>
                <a:lnTo>
                  <a:pt x="5621" y="219"/>
                </a:lnTo>
                <a:lnTo>
                  <a:pt x="5622" y="205"/>
                </a:lnTo>
                <a:lnTo>
                  <a:pt x="5623" y="161"/>
                </a:lnTo>
                <a:lnTo>
                  <a:pt x="5623" y="153"/>
                </a:lnTo>
                <a:lnTo>
                  <a:pt x="5624" y="131"/>
                </a:lnTo>
                <a:lnTo>
                  <a:pt x="5624" y="131"/>
                </a:lnTo>
                <a:lnTo>
                  <a:pt x="5624" y="129"/>
                </a:lnTo>
                <a:lnTo>
                  <a:pt x="5626" y="139"/>
                </a:lnTo>
                <a:lnTo>
                  <a:pt x="5626" y="143"/>
                </a:lnTo>
                <a:lnTo>
                  <a:pt x="5627" y="170"/>
                </a:lnTo>
                <a:lnTo>
                  <a:pt x="5627" y="178"/>
                </a:lnTo>
                <a:lnTo>
                  <a:pt x="5628" y="205"/>
                </a:lnTo>
                <a:lnTo>
                  <a:pt x="5629" y="211"/>
                </a:lnTo>
                <a:lnTo>
                  <a:pt x="5630" y="231"/>
                </a:lnTo>
                <a:lnTo>
                  <a:pt x="5630" y="236"/>
                </a:lnTo>
                <a:lnTo>
                  <a:pt x="5631" y="251"/>
                </a:lnTo>
                <a:lnTo>
                  <a:pt x="5632" y="253"/>
                </a:lnTo>
                <a:lnTo>
                  <a:pt x="5633" y="264"/>
                </a:lnTo>
                <a:lnTo>
                  <a:pt x="5633" y="266"/>
                </a:lnTo>
                <a:lnTo>
                  <a:pt x="5634" y="274"/>
                </a:lnTo>
                <a:lnTo>
                  <a:pt x="5634" y="276"/>
                </a:lnTo>
                <a:lnTo>
                  <a:pt x="5636" y="286"/>
                </a:lnTo>
                <a:lnTo>
                  <a:pt x="5636" y="290"/>
                </a:lnTo>
                <a:lnTo>
                  <a:pt x="5637" y="297"/>
                </a:lnTo>
                <a:lnTo>
                  <a:pt x="5637" y="296"/>
                </a:lnTo>
                <a:lnTo>
                  <a:pt x="5637" y="298"/>
                </a:lnTo>
                <a:lnTo>
                  <a:pt x="5637" y="300"/>
                </a:lnTo>
                <a:lnTo>
                  <a:pt x="5638" y="300"/>
                </a:lnTo>
                <a:lnTo>
                  <a:pt x="5639" y="299"/>
                </a:lnTo>
                <a:lnTo>
                  <a:pt x="5640" y="296"/>
                </a:lnTo>
                <a:lnTo>
                  <a:pt x="5640" y="294"/>
                </a:lnTo>
                <a:lnTo>
                  <a:pt x="5641" y="287"/>
                </a:lnTo>
                <a:lnTo>
                  <a:pt x="5642" y="285"/>
                </a:lnTo>
                <a:lnTo>
                  <a:pt x="5643" y="279"/>
                </a:lnTo>
                <a:lnTo>
                  <a:pt x="5643" y="278"/>
                </a:lnTo>
                <a:lnTo>
                  <a:pt x="5644" y="276"/>
                </a:lnTo>
                <a:lnTo>
                  <a:pt x="5645" y="274"/>
                </a:lnTo>
                <a:lnTo>
                  <a:pt x="5646" y="277"/>
                </a:lnTo>
                <a:lnTo>
                  <a:pt x="5646" y="277"/>
                </a:lnTo>
                <a:lnTo>
                  <a:pt x="5646" y="277"/>
                </a:lnTo>
                <a:lnTo>
                  <a:pt x="5647" y="283"/>
                </a:lnTo>
                <a:lnTo>
                  <a:pt x="5647" y="284"/>
                </a:lnTo>
                <a:lnTo>
                  <a:pt x="5649" y="291"/>
                </a:lnTo>
                <a:lnTo>
                  <a:pt x="5649" y="295"/>
                </a:lnTo>
                <a:lnTo>
                  <a:pt x="5650" y="303"/>
                </a:lnTo>
                <a:lnTo>
                  <a:pt x="5650" y="304"/>
                </a:lnTo>
                <a:lnTo>
                  <a:pt x="5651" y="312"/>
                </a:lnTo>
                <a:lnTo>
                  <a:pt x="5652" y="314"/>
                </a:lnTo>
                <a:lnTo>
                  <a:pt x="5653" y="320"/>
                </a:lnTo>
                <a:lnTo>
                  <a:pt x="5653" y="321"/>
                </a:lnTo>
                <a:lnTo>
                  <a:pt x="5654" y="321"/>
                </a:lnTo>
                <a:lnTo>
                  <a:pt x="5654" y="324"/>
                </a:lnTo>
                <a:lnTo>
                  <a:pt x="5654" y="324"/>
                </a:lnTo>
                <a:lnTo>
                  <a:pt x="5655" y="325"/>
                </a:lnTo>
                <a:lnTo>
                  <a:pt x="5656" y="326"/>
                </a:lnTo>
                <a:lnTo>
                  <a:pt x="5656" y="326"/>
                </a:lnTo>
                <a:lnTo>
                  <a:pt x="5656" y="327"/>
                </a:lnTo>
                <a:lnTo>
                  <a:pt x="5657" y="326"/>
                </a:lnTo>
                <a:lnTo>
                  <a:pt x="5657" y="326"/>
                </a:lnTo>
                <a:lnTo>
                  <a:pt x="5658" y="328"/>
                </a:lnTo>
                <a:lnTo>
                  <a:pt x="5659" y="327"/>
                </a:lnTo>
                <a:lnTo>
                  <a:pt x="5659" y="327"/>
                </a:lnTo>
                <a:lnTo>
                  <a:pt x="5659" y="326"/>
                </a:lnTo>
                <a:lnTo>
                  <a:pt x="5660" y="327"/>
                </a:lnTo>
                <a:lnTo>
                  <a:pt x="5660" y="328"/>
                </a:lnTo>
                <a:lnTo>
                  <a:pt x="5661" y="327"/>
                </a:lnTo>
                <a:lnTo>
                  <a:pt x="5661" y="328"/>
                </a:lnTo>
                <a:lnTo>
                  <a:pt x="5662" y="328"/>
                </a:lnTo>
                <a:lnTo>
                  <a:pt x="5662" y="330"/>
                </a:lnTo>
                <a:lnTo>
                  <a:pt x="5663" y="329"/>
                </a:lnTo>
                <a:lnTo>
                  <a:pt x="5663" y="330"/>
                </a:lnTo>
                <a:lnTo>
                  <a:pt x="5664" y="323"/>
                </a:lnTo>
                <a:lnTo>
                  <a:pt x="5665" y="319"/>
                </a:lnTo>
                <a:lnTo>
                  <a:pt x="5666" y="293"/>
                </a:lnTo>
                <a:lnTo>
                  <a:pt x="5666" y="287"/>
                </a:lnTo>
                <a:lnTo>
                  <a:pt x="5667" y="243"/>
                </a:lnTo>
                <a:lnTo>
                  <a:pt x="5668" y="231"/>
                </a:lnTo>
                <a:lnTo>
                  <a:pt x="5669" y="175"/>
                </a:lnTo>
                <a:lnTo>
                  <a:pt x="5669" y="167"/>
                </a:lnTo>
                <a:lnTo>
                  <a:pt x="5670" y="145"/>
                </a:lnTo>
                <a:lnTo>
                  <a:pt x="5670" y="145"/>
                </a:lnTo>
                <a:lnTo>
                  <a:pt x="5671" y="144"/>
                </a:lnTo>
                <a:lnTo>
                  <a:pt x="5671" y="149"/>
                </a:lnTo>
                <a:lnTo>
                  <a:pt x="5672" y="154"/>
                </a:lnTo>
                <a:lnTo>
                  <a:pt x="5673" y="174"/>
                </a:lnTo>
                <a:lnTo>
                  <a:pt x="5673" y="179"/>
                </a:lnTo>
                <a:lnTo>
                  <a:pt x="5674" y="204"/>
                </a:lnTo>
                <a:lnTo>
                  <a:pt x="5675" y="208"/>
                </a:lnTo>
                <a:lnTo>
                  <a:pt x="5676" y="226"/>
                </a:lnTo>
                <a:lnTo>
                  <a:pt x="5676" y="230"/>
                </a:lnTo>
                <a:lnTo>
                  <a:pt x="5677" y="245"/>
                </a:lnTo>
                <a:lnTo>
                  <a:pt x="5678" y="248"/>
                </a:lnTo>
                <a:lnTo>
                  <a:pt x="5679" y="259"/>
                </a:lnTo>
                <a:lnTo>
                  <a:pt x="5679" y="261"/>
                </a:lnTo>
                <a:lnTo>
                  <a:pt x="5680" y="276"/>
                </a:lnTo>
                <a:lnTo>
                  <a:pt x="5680" y="277"/>
                </a:lnTo>
                <a:lnTo>
                  <a:pt x="5681" y="291"/>
                </a:lnTo>
                <a:lnTo>
                  <a:pt x="5682" y="292"/>
                </a:lnTo>
                <a:lnTo>
                  <a:pt x="5683" y="300"/>
                </a:lnTo>
                <a:lnTo>
                  <a:pt x="5683" y="299"/>
                </a:lnTo>
                <a:lnTo>
                  <a:pt x="5684" y="302"/>
                </a:lnTo>
                <a:lnTo>
                  <a:pt x="5684" y="300"/>
                </a:lnTo>
                <a:lnTo>
                  <a:pt x="5685" y="300"/>
                </a:lnTo>
                <a:lnTo>
                  <a:pt x="5686" y="293"/>
                </a:lnTo>
                <a:lnTo>
                  <a:pt x="5686" y="292"/>
                </a:lnTo>
                <a:lnTo>
                  <a:pt x="5687" y="283"/>
                </a:lnTo>
                <a:lnTo>
                  <a:pt x="5688" y="282"/>
                </a:lnTo>
                <a:lnTo>
                  <a:pt x="5689" y="271"/>
                </a:lnTo>
                <a:lnTo>
                  <a:pt x="5689" y="270"/>
                </a:lnTo>
                <a:lnTo>
                  <a:pt x="5690" y="265"/>
                </a:lnTo>
                <a:lnTo>
                  <a:pt x="5690" y="265"/>
                </a:lnTo>
                <a:lnTo>
                  <a:pt x="5692" y="268"/>
                </a:lnTo>
                <a:lnTo>
                  <a:pt x="5692" y="269"/>
                </a:lnTo>
                <a:lnTo>
                  <a:pt x="5693" y="279"/>
                </a:lnTo>
                <a:lnTo>
                  <a:pt x="5693" y="280"/>
                </a:lnTo>
                <a:lnTo>
                  <a:pt x="5694" y="289"/>
                </a:lnTo>
                <a:lnTo>
                  <a:pt x="5694" y="290"/>
                </a:lnTo>
                <a:lnTo>
                  <a:pt x="5696" y="300"/>
                </a:lnTo>
                <a:lnTo>
                  <a:pt x="5696" y="302"/>
                </a:lnTo>
                <a:lnTo>
                  <a:pt x="5697" y="311"/>
                </a:lnTo>
                <a:lnTo>
                  <a:pt x="5698" y="312"/>
                </a:lnTo>
                <a:lnTo>
                  <a:pt x="5699" y="317"/>
                </a:lnTo>
                <a:lnTo>
                  <a:pt x="5699" y="318"/>
                </a:lnTo>
                <a:lnTo>
                  <a:pt x="5700" y="322"/>
                </a:lnTo>
                <a:lnTo>
                  <a:pt x="5700" y="320"/>
                </a:lnTo>
                <a:lnTo>
                  <a:pt x="5702" y="322"/>
                </a:lnTo>
                <a:lnTo>
                  <a:pt x="5702" y="322"/>
                </a:lnTo>
                <a:lnTo>
                  <a:pt x="5702" y="321"/>
                </a:lnTo>
                <a:lnTo>
                  <a:pt x="5703" y="323"/>
                </a:lnTo>
                <a:lnTo>
                  <a:pt x="5703" y="323"/>
                </a:lnTo>
                <a:lnTo>
                  <a:pt x="5704" y="323"/>
                </a:lnTo>
                <a:lnTo>
                  <a:pt x="5704" y="324"/>
                </a:lnTo>
                <a:lnTo>
                  <a:pt x="5704" y="324"/>
                </a:lnTo>
                <a:lnTo>
                  <a:pt x="5705" y="324"/>
                </a:lnTo>
                <a:lnTo>
                  <a:pt x="5706" y="323"/>
                </a:lnTo>
                <a:lnTo>
                  <a:pt x="5706" y="323"/>
                </a:lnTo>
                <a:lnTo>
                  <a:pt x="5706" y="323"/>
                </a:lnTo>
                <a:lnTo>
                  <a:pt x="5707" y="318"/>
                </a:lnTo>
                <a:lnTo>
                  <a:pt x="5708" y="315"/>
                </a:lnTo>
                <a:lnTo>
                  <a:pt x="5709" y="291"/>
                </a:lnTo>
                <a:lnTo>
                  <a:pt x="5709" y="285"/>
                </a:lnTo>
                <a:lnTo>
                  <a:pt x="5710" y="232"/>
                </a:lnTo>
                <a:lnTo>
                  <a:pt x="5711" y="217"/>
                </a:lnTo>
                <a:lnTo>
                  <a:pt x="5712" y="149"/>
                </a:lnTo>
                <a:lnTo>
                  <a:pt x="5712" y="138"/>
                </a:lnTo>
                <a:lnTo>
                  <a:pt x="5713" y="112"/>
                </a:lnTo>
                <a:lnTo>
                  <a:pt x="5713" y="111"/>
                </a:lnTo>
                <a:lnTo>
                  <a:pt x="5714" y="119"/>
                </a:lnTo>
                <a:lnTo>
                  <a:pt x="5715" y="125"/>
                </a:lnTo>
                <a:lnTo>
                  <a:pt x="5716" y="153"/>
                </a:lnTo>
                <a:lnTo>
                  <a:pt x="5716" y="157"/>
                </a:lnTo>
                <a:lnTo>
                  <a:pt x="5717" y="186"/>
                </a:lnTo>
                <a:lnTo>
                  <a:pt x="5718" y="190"/>
                </a:lnTo>
                <a:lnTo>
                  <a:pt x="5719" y="208"/>
                </a:lnTo>
                <a:lnTo>
                  <a:pt x="5719" y="211"/>
                </a:lnTo>
                <a:lnTo>
                  <a:pt x="5720" y="226"/>
                </a:lnTo>
                <a:lnTo>
                  <a:pt x="5721" y="228"/>
                </a:lnTo>
                <a:lnTo>
                  <a:pt x="5722" y="238"/>
                </a:lnTo>
                <a:lnTo>
                  <a:pt x="5722" y="239"/>
                </a:lnTo>
                <a:lnTo>
                  <a:pt x="5723" y="248"/>
                </a:lnTo>
                <a:lnTo>
                  <a:pt x="5723" y="250"/>
                </a:lnTo>
                <a:lnTo>
                  <a:pt x="5725" y="262"/>
                </a:lnTo>
                <a:lnTo>
                  <a:pt x="5725" y="265"/>
                </a:lnTo>
                <a:lnTo>
                  <a:pt x="5726" y="277"/>
                </a:lnTo>
                <a:lnTo>
                  <a:pt x="5726" y="278"/>
                </a:lnTo>
                <a:lnTo>
                  <a:pt x="5727" y="283"/>
                </a:lnTo>
                <a:lnTo>
                  <a:pt x="5728" y="284"/>
                </a:lnTo>
                <a:lnTo>
                  <a:pt x="5728" y="283"/>
                </a:lnTo>
                <a:lnTo>
                  <a:pt x="5729" y="284"/>
                </a:lnTo>
                <a:lnTo>
                  <a:pt x="5729" y="283"/>
                </a:lnTo>
                <a:lnTo>
                  <a:pt x="5730" y="279"/>
                </a:lnTo>
                <a:lnTo>
                  <a:pt x="5730" y="278"/>
                </a:lnTo>
                <a:lnTo>
                  <a:pt x="5732" y="270"/>
                </a:lnTo>
                <a:lnTo>
                  <a:pt x="5732" y="270"/>
                </a:lnTo>
                <a:lnTo>
                  <a:pt x="5733" y="264"/>
                </a:lnTo>
                <a:lnTo>
                  <a:pt x="5733" y="264"/>
                </a:lnTo>
                <a:lnTo>
                  <a:pt x="5735" y="263"/>
                </a:lnTo>
                <a:lnTo>
                  <a:pt x="5735" y="264"/>
                </a:lnTo>
                <a:lnTo>
                  <a:pt x="5736" y="270"/>
                </a:lnTo>
                <a:lnTo>
                  <a:pt x="5736" y="270"/>
                </a:lnTo>
                <a:lnTo>
                  <a:pt x="5737" y="279"/>
                </a:lnTo>
                <a:lnTo>
                  <a:pt x="5738" y="282"/>
                </a:lnTo>
                <a:lnTo>
                  <a:pt x="5739" y="291"/>
                </a:lnTo>
                <a:lnTo>
                  <a:pt x="5739" y="294"/>
                </a:lnTo>
                <a:lnTo>
                  <a:pt x="5740" y="302"/>
                </a:lnTo>
                <a:lnTo>
                  <a:pt x="5741" y="304"/>
                </a:lnTo>
                <a:lnTo>
                  <a:pt x="5742" y="310"/>
                </a:lnTo>
                <a:lnTo>
                  <a:pt x="5742" y="310"/>
                </a:lnTo>
                <a:lnTo>
                  <a:pt x="5743" y="312"/>
                </a:lnTo>
                <a:lnTo>
                  <a:pt x="5744" y="314"/>
                </a:lnTo>
                <a:lnTo>
                  <a:pt x="5745" y="316"/>
                </a:lnTo>
                <a:lnTo>
                  <a:pt x="5745" y="316"/>
                </a:lnTo>
                <a:lnTo>
                  <a:pt x="5745" y="316"/>
                </a:lnTo>
                <a:lnTo>
                  <a:pt x="5746" y="316"/>
                </a:lnTo>
                <a:lnTo>
                  <a:pt x="5746" y="318"/>
                </a:lnTo>
                <a:lnTo>
                  <a:pt x="5747" y="320"/>
                </a:lnTo>
                <a:lnTo>
                  <a:pt x="5747" y="319"/>
                </a:lnTo>
                <a:lnTo>
                  <a:pt x="5748" y="320"/>
                </a:lnTo>
                <a:lnTo>
                  <a:pt x="5749" y="322"/>
                </a:lnTo>
                <a:lnTo>
                  <a:pt x="5749" y="323"/>
                </a:lnTo>
                <a:lnTo>
                  <a:pt x="5750" y="321"/>
                </a:lnTo>
                <a:lnTo>
                  <a:pt x="5750" y="323"/>
                </a:lnTo>
                <a:lnTo>
                  <a:pt x="5751" y="323"/>
                </a:lnTo>
                <a:lnTo>
                  <a:pt x="5752" y="307"/>
                </a:lnTo>
                <a:lnTo>
                  <a:pt x="5752" y="302"/>
                </a:lnTo>
                <a:lnTo>
                  <a:pt x="5753" y="261"/>
                </a:lnTo>
                <a:lnTo>
                  <a:pt x="5754" y="247"/>
                </a:lnTo>
                <a:lnTo>
                  <a:pt x="5755" y="185"/>
                </a:lnTo>
                <a:lnTo>
                  <a:pt x="5755" y="169"/>
                </a:lnTo>
                <a:lnTo>
                  <a:pt x="5756" y="117"/>
                </a:lnTo>
                <a:lnTo>
                  <a:pt x="5756" y="111"/>
                </a:lnTo>
                <a:lnTo>
                  <a:pt x="5757" y="101"/>
                </a:lnTo>
                <a:lnTo>
                  <a:pt x="5758" y="102"/>
                </a:lnTo>
                <a:lnTo>
                  <a:pt x="5758" y="103"/>
                </a:lnTo>
                <a:lnTo>
                  <a:pt x="5759" y="123"/>
                </a:lnTo>
                <a:lnTo>
                  <a:pt x="5759" y="128"/>
                </a:lnTo>
                <a:lnTo>
                  <a:pt x="5760" y="156"/>
                </a:lnTo>
                <a:lnTo>
                  <a:pt x="5761" y="162"/>
                </a:lnTo>
                <a:lnTo>
                  <a:pt x="5762" y="188"/>
                </a:lnTo>
                <a:lnTo>
                  <a:pt x="5762" y="192"/>
                </a:lnTo>
                <a:lnTo>
                  <a:pt x="5763" y="209"/>
                </a:lnTo>
                <a:lnTo>
                  <a:pt x="5764" y="212"/>
                </a:lnTo>
                <a:lnTo>
                  <a:pt x="5765" y="222"/>
                </a:lnTo>
                <a:lnTo>
                  <a:pt x="5765" y="224"/>
                </a:lnTo>
                <a:lnTo>
                  <a:pt x="5766" y="230"/>
                </a:lnTo>
                <a:lnTo>
                  <a:pt x="5766" y="231"/>
                </a:lnTo>
                <a:lnTo>
                  <a:pt x="5768" y="239"/>
                </a:lnTo>
                <a:lnTo>
                  <a:pt x="5768" y="241"/>
                </a:lnTo>
                <a:lnTo>
                  <a:pt x="5769" y="255"/>
                </a:lnTo>
                <a:lnTo>
                  <a:pt x="5769" y="258"/>
                </a:lnTo>
                <a:lnTo>
                  <a:pt x="5770" y="272"/>
                </a:lnTo>
                <a:lnTo>
                  <a:pt x="5771" y="274"/>
                </a:lnTo>
                <a:lnTo>
                  <a:pt x="5772" y="282"/>
                </a:lnTo>
                <a:lnTo>
                  <a:pt x="5772" y="281"/>
                </a:lnTo>
                <a:lnTo>
                  <a:pt x="5773" y="283"/>
                </a:lnTo>
                <a:lnTo>
                  <a:pt x="5773" y="283"/>
                </a:lnTo>
                <a:lnTo>
                  <a:pt x="5774" y="282"/>
                </a:lnTo>
                <a:lnTo>
                  <a:pt x="5775" y="277"/>
                </a:lnTo>
                <a:lnTo>
                  <a:pt x="5775" y="276"/>
                </a:lnTo>
                <a:lnTo>
                  <a:pt x="5776" y="268"/>
                </a:lnTo>
                <a:lnTo>
                  <a:pt x="5777" y="265"/>
                </a:lnTo>
                <a:lnTo>
                  <a:pt x="5778" y="261"/>
                </a:lnTo>
                <a:lnTo>
                  <a:pt x="5778" y="260"/>
                </a:lnTo>
                <a:lnTo>
                  <a:pt x="5778" y="260"/>
                </a:lnTo>
                <a:lnTo>
                  <a:pt x="5779" y="260"/>
                </a:lnTo>
                <a:lnTo>
                  <a:pt x="5779" y="260"/>
                </a:lnTo>
                <a:lnTo>
                  <a:pt x="5780" y="267"/>
                </a:lnTo>
                <a:lnTo>
                  <a:pt x="5781" y="268"/>
                </a:lnTo>
                <a:lnTo>
                  <a:pt x="5782" y="277"/>
                </a:lnTo>
                <a:lnTo>
                  <a:pt x="5782" y="280"/>
                </a:lnTo>
                <a:lnTo>
                  <a:pt x="5783" y="290"/>
                </a:lnTo>
                <a:lnTo>
                  <a:pt x="5784" y="291"/>
                </a:lnTo>
                <a:lnTo>
                  <a:pt x="5785" y="299"/>
                </a:lnTo>
                <a:lnTo>
                  <a:pt x="5785" y="300"/>
                </a:lnTo>
                <a:lnTo>
                  <a:pt x="5786" y="306"/>
                </a:lnTo>
                <a:lnTo>
                  <a:pt x="5787" y="307"/>
                </a:lnTo>
                <a:lnTo>
                  <a:pt x="5788" y="311"/>
                </a:lnTo>
                <a:lnTo>
                  <a:pt x="5788" y="312"/>
                </a:lnTo>
                <a:lnTo>
                  <a:pt x="5789" y="315"/>
                </a:lnTo>
                <a:lnTo>
                  <a:pt x="5789" y="315"/>
                </a:lnTo>
                <a:lnTo>
                  <a:pt x="5790" y="316"/>
                </a:lnTo>
                <a:lnTo>
                  <a:pt x="5790" y="316"/>
                </a:lnTo>
                <a:lnTo>
                  <a:pt x="5790" y="316"/>
                </a:lnTo>
                <a:lnTo>
                  <a:pt x="5792" y="319"/>
                </a:lnTo>
                <a:lnTo>
                  <a:pt x="5792" y="319"/>
                </a:lnTo>
                <a:lnTo>
                  <a:pt x="5793" y="321"/>
                </a:lnTo>
                <a:lnTo>
                  <a:pt x="5793" y="320"/>
                </a:lnTo>
                <a:lnTo>
                  <a:pt x="5794" y="320"/>
                </a:lnTo>
                <a:lnTo>
                  <a:pt x="5795" y="312"/>
                </a:lnTo>
                <a:lnTo>
                  <a:pt x="5795" y="309"/>
                </a:lnTo>
                <a:lnTo>
                  <a:pt x="5796" y="276"/>
                </a:lnTo>
                <a:lnTo>
                  <a:pt x="5797" y="265"/>
                </a:lnTo>
                <a:lnTo>
                  <a:pt x="5798" y="185"/>
                </a:lnTo>
                <a:lnTo>
                  <a:pt x="5798" y="169"/>
                </a:lnTo>
                <a:lnTo>
                  <a:pt x="5799" y="112"/>
                </a:lnTo>
                <a:lnTo>
                  <a:pt x="5799" y="104"/>
                </a:lnTo>
                <a:lnTo>
                  <a:pt x="5801" y="93"/>
                </a:lnTo>
                <a:lnTo>
                  <a:pt x="5801" y="95"/>
                </a:lnTo>
                <a:lnTo>
                  <a:pt x="5802" y="116"/>
                </a:lnTo>
                <a:lnTo>
                  <a:pt x="5802" y="122"/>
                </a:lnTo>
                <a:lnTo>
                  <a:pt x="5803" y="144"/>
                </a:lnTo>
                <a:lnTo>
                  <a:pt x="5804" y="150"/>
                </a:lnTo>
                <a:lnTo>
                  <a:pt x="5805" y="176"/>
                </a:lnTo>
                <a:lnTo>
                  <a:pt x="5805" y="182"/>
                </a:lnTo>
                <a:lnTo>
                  <a:pt x="5806" y="200"/>
                </a:lnTo>
                <a:lnTo>
                  <a:pt x="5807" y="204"/>
                </a:lnTo>
                <a:lnTo>
                  <a:pt x="5808" y="216"/>
                </a:lnTo>
                <a:lnTo>
                  <a:pt x="5808" y="220"/>
                </a:lnTo>
                <a:lnTo>
                  <a:pt x="5809" y="227"/>
                </a:lnTo>
                <a:lnTo>
                  <a:pt x="5809" y="229"/>
                </a:lnTo>
                <a:lnTo>
                  <a:pt x="5811" y="235"/>
                </a:lnTo>
                <a:lnTo>
                  <a:pt x="5811" y="236"/>
                </a:lnTo>
                <a:lnTo>
                  <a:pt x="5812" y="250"/>
                </a:lnTo>
                <a:lnTo>
                  <a:pt x="5812" y="253"/>
                </a:lnTo>
                <a:lnTo>
                  <a:pt x="5813" y="265"/>
                </a:lnTo>
                <a:lnTo>
                  <a:pt x="5814" y="268"/>
                </a:lnTo>
                <a:lnTo>
                  <a:pt x="5815" y="274"/>
                </a:lnTo>
                <a:lnTo>
                  <a:pt x="5815" y="274"/>
                </a:lnTo>
                <a:lnTo>
                  <a:pt x="5815" y="275"/>
                </a:lnTo>
                <a:lnTo>
                  <a:pt x="5815" y="276"/>
                </a:lnTo>
                <a:lnTo>
                  <a:pt x="5816" y="273"/>
                </a:lnTo>
                <a:lnTo>
                  <a:pt x="5816" y="274"/>
                </a:lnTo>
                <a:lnTo>
                  <a:pt x="5817" y="273"/>
                </a:lnTo>
                <a:lnTo>
                  <a:pt x="5818" y="266"/>
                </a:lnTo>
                <a:lnTo>
                  <a:pt x="5818" y="264"/>
                </a:lnTo>
                <a:lnTo>
                  <a:pt x="5819" y="257"/>
                </a:lnTo>
                <a:lnTo>
                  <a:pt x="5820" y="256"/>
                </a:lnTo>
                <a:lnTo>
                  <a:pt x="5820" y="252"/>
                </a:lnTo>
                <a:lnTo>
                  <a:pt x="5821" y="252"/>
                </a:lnTo>
                <a:lnTo>
                  <a:pt x="5821" y="250"/>
                </a:lnTo>
                <a:lnTo>
                  <a:pt x="5821" y="250"/>
                </a:lnTo>
                <a:lnTo>
                  <a:pt x="5822" y="253"/>
                </a:lnTo>
                <a:lnTo>
                  <a:pt x="5822" y="254"/>
                </a:lnTo>
                <a:lnTo>
                  <a:pt x="5823" y="262"/>
                </a:lnTo>
                <a:lnTo>
                  <a:pt x="5824" y="263"/>
                </a:lnTo>
                <a:lnTo>
                  <a:pt x="5825" y="273"/>
                </a:lnTo>
                <a:lnTo>
                  <a:pt x="5825" y="275"/>
                </a:lnTo>
                <a:lnTo>
                  <a:pt x="5826" y="283"/>
                </a:lnTo>
                <a:lnTo>
                  <a:pt x="5826" y="285"/>
                </a:lnTo>
                <a:lnTo>
                  <a:pt x="5828" y="296"/>
                </a:lnTo>
                <a:lnTo>
                  <a:pt x="5828" y="297"/>
                </a:lnTo>
                <a:lnTo>
                  <a:pt x="5829" y="305"/>
                </a:lnTo>
                <a:lnTo>
                  <a:pt x="5830" y="307"/>
                </a:lnTo>
                <a:lnTo>
                  <a:pt x="5831" y="312"/>
                </a:lnTo>
                <a:lnTo>
                  <a:pt x="5831" y="311"/>
                </a:lnTo>
                <a:lnTo>
                  <a:pt x="5832" y="315"/>
                </a:lnTo>
                <a:lnTo>
                  <a:pt x="5832" y="312"/>
                </a:lnTo>
                <a:lnTo>
                  <a:pt x="5832" y="315"/>
                </a:lnTo>
                <a:lnTo>
                  <a:pt x="5833" y="316"/>
                </a:lnTo>
                <a:lnTo>
                  <a:pt x="5834" y="314"/>
                </a:lnTo>
                <a:lnTo>
                  <a:pt x="5834" y="316"/>
                </a:lnTo>
                <a:lnTo>
                  <a:pt x="5834" y="316"/>
                </a:lnTo>
                <a:lnTo>
                  <a:pt x="5834" y="315"/>
                </a:lnTo>
                <a:lnTo>
                  <a:pt x="5835" y="316"/>
                </a:lnTo>
                <a:lnTo>
                  <a:pt x="5835" y="316"/>
                </a:lnTo>
                <a:lnTo>
                  <a:pt x="5835" y="315"/>
                </a:lnTo>
                <a:lnTo>
                  <a:pt x="5836" y="318"/>
                </a:lnTo>
                <a:lnTo>
                  <a:pt x="5836" y="315"/>
                </a:lnTo>
                <a:lnTo>
                  <a:pt x="5837" y="317"/>
                </a:lnTo>
                <a:lnTo>
                  <a:pt x="5837" y="318"/>
                </a:lnTo>
                <a:lnTo>
                  <a:pt x="5838" y="317"/>
                </a:lnTo>
                <a:lnTo>
                  <a:pt x="5838" y="317"/>
                </a:lnTo>
                <a:lnTo>
                  <a:pt x="5838" y="315"/>
                </a:lnTo>
                <a:lnTo>
                  <a:pt x="5839" y="300"/>
                </a:lnTo>
                <a:lnTo>
                  <a:pt x="5840" y="294"/>
                </a:lnTo>
                <a:lnTo>
                  <a:pt x="5841" y="237"/>
                </a:lnTo>
                <a:lnTo>
                  <a:pt x="5841" y="220"/>
                </a:lnTo>
                <a:lnTo>
                  <a:pt x="5842" y="137"/>
                </a:lnTo>
                <a:lnTo>
                  <a:pt x="5842" y="123"/>
                </a:lnTo>
                <a:lnTo>
                  <a:pt x="5844" y="84"/>
                </a:lnTo>
                <a:lnTo>
                  <a:pt x="5844" y="82"/>
                </a:lnTo>
                <a:lnTo>
                  <a:pt x="5844" y="79"/>
                </a:lnTo>
                <a:lnTo>
                  <a:pt x="5845" y="85"/>
                </a:lnTo>
                <a:lnTo>
                  <a:pt x="5845" y="89"/>
                </a:lnTo>
                <a:lnTo>
                  <a:pt x="5846" y="116"/>
                </a:lnTo>
                <a:lnTo>
                  <a:pt x="5847" y="125"/>
                </a:lnTo>
                <a:lnTo>
                  <a:pt x="5848" y="156"/>
                </a:lnTo>
                <a:lnTo>
                  <a:pt x="5848" y="161"/>
                </a:lnTo>
                <a:lnTo>
                  <a:pt x="5849" y="186"/>
                </a:lnTo>
                <a:lnTo>
                  <a:pt x="5850" y="189"/>
                </a:lnTo>
                <a:lnTo>
                  <a:pt x="5851" y="203"/>
                </a:lnTo>
                <a:lnTo>
                  <a:pt x="5851" y="206"/>
                </a:lnTo>
                <a:lnTo>
                  <a:pt x="5852" y="217"/>
                </a:lnTo>
                <a:lnTo>
                  <a:pt x="5853" y="217"/>
                </a:lnTo>
                <a:lnTo>
                  <a:pt x="5854" y="226"/>
                </a:lnTo>
                <a:lnTo>
                  <a:pt x="5854" y="228"/>
                </a:lnTo>
                <a:lnTo>
                  <a:pt x="5855" y="237"/>
                </a:lnTo>
                <a:lnTo>
                  <a:pt x="5855" y="242"/>
                </a:lnTo>
                <a:lnTo>
                  <a:pt x="5856" y="255"/>
                </a:lnTo>
                <a:lnTo>
                  <a:pt x="5857" y="258"/>
                </a:lnTo>
                <a:lnTo>
                  <a:pt x="5858" y="273"/>
                </a:lnTo>
                <a:lnTo>
                  <a:pt x="5858" y="272"/>
                </a:lnTo>
                <a:lnTo>
                  <a:pt x="5859" y="277"/>
                </a:lnTo>
                <a:lnTo>
                  <a:pt x="5860" y="277"/>
                </a:lnTo>
                <a:lnTo>
                  <a:pt x="5861" y="273"/>
                </a:lnTo>
                <a:lnTo>
                  <a:pt x="5861" y="273"/>
                </a:lnTo>
                <a:lnTo>
                  <a:pt x="5862" y="268"/>
                </a:lnTo>
                <a:lnTo>
                  <a:pt x="5862" y="267"/>
                </a:lnTo>
                <a:lnTo>
                  <a:pt x="5864" y="260"/>
                </a:lnTo>
                <a:lnTo>
                  <a:pt x="5864" y="259"/>
                </a:lnTo>
                <a:lnTo>
                  <a:pt x="5865" y="255"/>
                </a:lnTo>
                <a:lnTo>
                  <a:pt x="5865" y="257"/>
                </a:lnTo>
                <a:lnTo>
                  <a:pt x="5865" y="257"/>
                </a:lnTo>
                <a:lnTo>
                  <a:pt x="5866" y="256"/>
                </a:lnTo>
                <a:lnTo>
                  <a:pt x="5867" y="260"/>
                </a:lnTo>
                <a:lnTo>
                  <a:pt x="5867" y="261"/>
                </a:lnTo>
                <a:lnTo>
                  <a:pt x="5868" y="269"/>
                </a:lnTo>
                <a:lnTo>
                  <a:pt x="5868" y="272"/>
                </a:lnTo>
                <a:lnTo>
                  <a:pt x="5869" y="282"/>
                </a:lnTo>
                <a:lnTo>
                  <a:pt x="5870" y="282"/>
                </a:lnTo>
                <a:lnTo>
                  <a:pt x="5871" y="292"/>
                </a:lnTo>
                <a:lnTo>
                  <a:pt x="5871" y="295"/>
                </a:lnTo>
                <a:lnTo>
                  <a:pt x="5872" y="302"/>
                </a:lnTo>
                <a:lnTo>
                  <a:pt x="5873" y="303"/>
                </a:lnTo>
                <a:lnTo>
                  <a:pt x="5874" y="308"/>
                </a:lnTo>
                <a:lnTo>
                  <a:pt x="5874" y="310"/>
                </a:lnTo>
                <a:lnTo>
                  <a:pt x="5875" y="311"/>
                </a:lnTo>
                <a:lnTo>
                  <a:pt x="5875" y="312"/>
                </a:lnTo>
                <a:lnTo>
                  <a:pt x="5876" y="315"/>
                </a:lnTo>
                <a:lnTo>
                  <a:pt x="5877" y="315"/>
                </a:lnTo>
                <a:lnTo>
                  <a:pt x="5877" y="315"/>
                </a:lnTo>
                <a:lnTo>
                  <a:pt x="5877" y="315"/>
                </a:lnTo>
                <a:lnTo>
                  <a:pt x="5878" y="316"/>
                </a:lnTo>
                <a:lnTo>
                  <a:pt x="5878" y="315"/>
                </a:lnTo>
                <a:lnTo>
                  <a:pt x="5878" y="316"/>
                </a:lnTo>
                <a:lnTo>
                  <a:pt x="5879" y="316"/>
                </a:lnTo>
                <a:lnTo>
                  <a:pt x="5879" y="317"/>
                </a:lnTo>
                <a:lnTo>
                  <a:pt x="5879" y="317"/>
                </a:lnTo>
                <a:lnTo>
                  <a:pt x="5880" y="317"/>
                </a:lnTo>
                <a:lnTo>
                  <a:pt x="5880" y="316"/>
                </a:lnTo>
                <a:lnTo>
                  <a:pt x="5881" y="317"/>
                </a:lnTo>
                <a:lnTo>
                  <a:pt x="5881" y="317"/>
                </a:lnTo>
                <a:lnTo>
                  <a:pt x="5881" y="316"/>
                </a:lnTo>
                <a:lnTo>
                  <a:pt x="5882" y="319"/>
                </a:lnTo>
                <a:lnTo>
                  <a:pt x="5882" y="318"/>
                </a:lnTo>
                <a:lnTo>
                  <a:pt x="5883" y="317"/>
                </a:lnTo>
                <a:lnTo>
                  <a:pt x="5883" y="318"/>
                </a:lnTo>
                <a:lnTo>
                  <a:pt x="5884" y="314"/>
                </a:lnTo>
                <a:lnTo>
                  <a:pt x="5884" y="311"/>
                </a:lnTo>
                <a:lnTo>
                  <a:pt x="5885" y="284"/>
                </a:lnTo>
                <a:lnTo>
                  <a:pt x="5886" y="275"/>
                </a:lnTo>
                <a:lnTo>
                  <a:pt x="5887" y="217"/>
                </a:lnTo>
                <a:lnTo>
                  <a:pt x="5887" y="202"/>
                </a:lnTo>
                <a:lnTo>
                  <a:pt x="5888" y="121"/>
                </a:lnTo>
                <a:lnTo>
                  <a:pt x="5888" y="109"/>
                </a:lnTo>
                <a:lnTo>
                  <a:pt x="5889" y="80"/>
                </a:lnTo>
                <a:lnTo>
                  <a:pt x="5890" y="79"/>
                </a:lnTo>
                <a:lnTo>
                  <a:pt x="5891" y="89"/>
                </a:lnTo>
                <a:lnTo>
                  <a:pt x="5891" y="95"/>
                </a:lnTo>
                <a:lnTo>
                  <a:pt x="5892" y="126"/>
                </a:lnTo>
                <a:lnTo>
                  <a:pt x="5893" y="133"/>
                </a:lnTo>
                <a:lnTo>
                  <a:pt x="5894" y="164"/>
                </a:lnTo>
                <a:lnTo>
                  <a:pt x="5894" y="168"/>
                </a:lnTo>
                <a:lnTo>
                  <a:pt x="5895" y="192"/>
                </a:lnTo>
                <a:lnTo>
                  <a:pt x="5896" y="197"/>
                </a:lnTo>
                <a:lnTo>
                  <a:pt x="5897" y="211"/>
                </a:lnTo>
                <a:lnTo>
                  <a:pt x="5897" y="215"/>
                </a:lnTo>
                <a:lnTo>
                  <a:pt x="5897" y="215"/>
                </a:lnTo>
                <a:lnTo>
                  <a:pt x="5898" y="221"/>
                </a:lnTo>
                <a:lnTo>
                  <a:pt x="5898" y="224"/>
                </a:lnTo>
                <a:lnTo>
                  <a:pt x="5899" y="231"/>
                </a:lnTo>
                <a:lnTo>
                  <a:pt x="5900" y="233"/>
                </a:lnTo>
                <a:lnTo>
                  <a:pt x="5901" y="243"/>
                </a:lnTo>
                <a:lnTo>
                  <a:pt x="5901" y="247"/>
                </a:lnTo>
                <a:lnTo>
                  <a:pt x="5902" y="262"/>
                </a:lnTo>
                <a:lnTo>
                  <a:pt x="5903" y="264"/>
                </a:lnTo>
                <a:lnTo>
                  <a:pt x="5904" y="276"/>
                </a:lnTo>
                <a:lnTo>
                  <a:pt x="5904" y="277"/>
                </a:lnTo>
                <a:lnTo>
                  <a:pt x="5904" y="279"/>
                </a:lnTo>
                <a:lnTo>
                  <a:pt x="5905" y="278"/>
                </a:lnTo>
                <a:lnTo>
                  <a:pt x="5906" y="277"/>
                </a:lnTo>
                <a:lnTo>
                  <a:pt x="5906" y="277"/>
                </a:lnTo>
                <a:lnTo>
                  <a:pt x="5907" y="273"/>
                </a:lnTo>
                <a:lnTo>
                  <a:pt x="5907" y="272"/>
                </a:lnTo>
                <a:lnTo>
                  <a:pt x="5908" y="265"/>
                </a:lnTo>
                <a:lnTo>
                  <a:pt x="5908" y="264"/>
                </a:lnTo>
                <a:lnTo>
                  <a:pt x="5910" y="258"/>
                </a:lnTo>
                <a:lnTo>
                  <a:pt x="5910" y="258"/>
                </a:lnTo>
                <a:lnTo>
                  <a:pt x="5910" y="257"/>
                </a:lnTo>
                <a:lnTo>
                  <a:pt x="5911" y="256"/>
                </a:lnTo>
                <a:lnTo>
                  <a:pt x="5911" y="257"/>
                </a:lnTo>
                <a:lnTo>
                  <a:pt x="5911" y="257"/>
                </a:lnTo>
                <a:lnTo>
                  <a:pt x="5912" y="261"/>
                </a:lnTo>
                <a:lnTo>
                  <a:pt x="5913" y="265"/>
                </a:lnTo>
                <a:lnTo>
                  <a:pt x="5914" y="274"/>
                </a:lnTo>
                <a:lnTo>
                  <a:pt x="5914" y="276"/>
                </a:lnTo>
                <a:lnTo>
                  <a:pt x="5915" y="286"/>
                </a:lnTo>
                <a:lnTo>
                  <a:pt x="5916" y="289"/>
                </a:lnTo>
                <a:lnTo>
                  <a:pt x="5917" y="298"/>
                </a:lnTo>
                <a:lnTo>
                  <a:pt x="5917" y="300"/>
                </a:lnTo>
                <a:lnTo>
                  <a:pt x="5918" y="308"/>
                </a:lnTo>
                <a:lnTo>
                  <a:pt x="5918" y="309"/>
                </a:lnTo>
                <a:lnTo>
                  <a:pt x="5920" y="315"/>
                </a:lnTo>
                <a:lnTo>
                  <a:pt x="5920" y="316"/>
                </a:lnTo>
                <a:lnTo>
                  <a:pt x="5921" y="319"/>
                </a:lnTo>
                <a:lnTo>
                  <a:pt x="5921" y="320"/>
                </a:lnTo>
                <a:lnTo>
                  <a:pt x="5922" y="318"/>
                </a:lnTo>
                <a:lnTo>
                  <a:pt x="5922" y="319"/>
                </a:lnTo>
                <a:lnTo>
                  <a:pt x="5923" y="318"/>
                </a:lnTo>
                <a:lnTo>
                  <a:pt x="5923" y="319"/>
                </a:lnTo>
                <a:lnTo>
                  <a:pt x="5924" y="318"/>
                </a:lnTo>
                <a:lnTo>
                  <a:pt x="5924" y="319"/>
                </a:lnTo>
                <a:lnTo>
                  <a:pt x="5924" y="318"/>
                </a:lnTo>
                <a:lnTo>
                  <a:pt x="5925" y="319"/>
                </a:lnTo>
                <a:lnTo>
                  <a:pt x="5926" y="319"/>
                </a:lnTo>
                <a:lnTo>
                  <a:pt x="5926" y="318"/>
                </a:lnTo>
                <a:lnTo>
                  <a:pt x="5926" y="320"/>
                </a:lnTo>
                <a:lnTo>
                  <a:pt x="5927" y="319"/>
                </a:lnTo>
                <a:lnTo>
                  <a:pt x="5927" y="319"/>
                </a:lnTo>
                <a:lnTo>
                  <a:pt x="5927" y="320"/>
                </a:lnTo>
                <a:lnTo>
                  <a:pt x="5928" y="312"/>
                </a:lnTo>
                <a:lnTo>
                  <a:pt x="5929" y="309"/>
                </a:lnTo>
                <a:lnTo>
                  <a:pt x="5930" y="275"/>
                </a:lnTo>
                <a:lnTo>
                  <a:pt x="5930" y="263"/>
                </a:lnTo>
                <a:lnTo>
                  <a:pt x="5931" y="179"/>
                </a:lnTo>
                <a:lnTo>
                  <a:pt x="5931" y="159"/>
                </a:lnTo>
                <a:lnTo>
                  <a:pt x="5932" y="94"/>
                </a:lnTo>
                <a:lnTo>
                  <a:pt x="5933" y="88"/>
                </a:lnTo>
                <a:lnTo>
                  <a:pt x="5934" y="73"/>
                </a:lnTo>
                <a:lnTo>
                  <a:pt x="5934" y="75"/>
                </a:lnTo>
                <a:lnTo>
                  <a:pt x="5935" y="95"/>
                </a:lnTo>
                <a:lnTo>
                  <a:pt x="5936" y="102"/>
                </a:lnTo>
                <a:lnTo>
                  <a:pt x="5937" y="136"/>
                </a:lnTo>
                <a:lnTo>
                  <a:pt x="5937" y="143"/>
                </a:lnTo>
                <a:lnTo>
                  <a:pt x="5938" y="176"/>
                </a:lnTo>
                <a:lnTo>
                  <a:pt x="5939" y="181"/>
                </a:lnTo>
                <a:lnTo>
                  <a:pt x="5940" y="203"/>
                </a:lnTo>
                <a:lnTo>
                  <a:pt x="5940" y="207"/>
                </a:lnTo>
                <a:lnTo>
                  <a:pt x="5941" y="220"/>
                </a:lnTo>
                <a:lnTo>
                  <a:pt x="5941" y="223"/>
                </a:lnTo>
                <a:lnTo>
                  <a:pt x="5943" y="231"/>
                </a:lnTo>
                <a:lnTo>
                  <a:pt x="5943" y="233"/>
                </a:lnTo>
                <a:lnTo>
                  <a:pt x="5944" y="240"/>
                </a:lnTo>
                <a:lnTo>
                  <a:pt x="5944" y="242"/>
                </a:lnTo>
                <a:lnTo>
                  <a:pt x="5945" y="256"/>
                </a:lnTo>
                <a:lnTo>
                  <a:pt x="5946" y="260"/>
                </a:lnTo>
                <a:lnTo>
                  <a:pt x="5947" y="270"/>
                </a:lnTo>
                <a:lnTo>
                  <a:pt x="5947" y="273"/>
                </a:lnTo>
                <a:lnTo>
                  <a:pt x="5948" y="282"/>
                </a:lnTo>
                <a:lnTo>
                  <a:pt x="5949" y="283"/>
                </a:lnTo>
                <a:lnTo>
                  <a:pt x="5949" y="285"/>
                </a:lnTo>
                <a:lnTo>
                  <a:pt x="5950" y="283"/>
                </a:lnTo>
                <a:lnTo>
                  <a:pt x="5950" y="282"/>
                </a:lnTo>
                <a:lnTo>
                  <a:pt x="5951" y="276"/>
                </a:lnTo>
                <a:lnTo>
                  <a:pt x="5951" y="274"/>
                </a:lnTo>
                <a:lnTo>
                  <a:pt x="5953" y="268"/>
                </a:lnTo>
                <a:lnTo>
                  <a:pt x="5953" y="267"/>
                </a:lnTo>
                <a:lnTo>
                  <a:pt x="5954" y="263"/>
                </a:lnTo>
                <a:lnTo>
                  <a:pt x="5954" y="263"/>
                </a:lnTo>
                <a:lnTo>
                  <a:pt x="5954" y="263"/>
                </a:lnTo>
                <a:lnTo>
                  <a:pt x="5955" y="263"/>
                </a:lnTo>
                <a:lnTo>
                  <a:pt x="5955" y="265"/>
                </a:lnTo>
                <a:lnTo>
                  <a:pt x="5956" y="267"/>
                </a:lnTo>
                <a:lnTo>
                  <a:pt x="5957" y="274"/>
                </a:lnTo>
                <a:lnTo>
                  <a:pt x="5957" y="276"/>
                </a:lnTo>
                <a:lnTo>
                  <a:pt x="5958" y="283"/>
                </a:lnTo>
                <a:lnTo>
                  <a:pt x="5958" y="285"/>
                </a:lnTo>
                <a:lnTo>
                  <a:pt x="5960" y="295"/>
                </a:lnTo>
                <a:lnTo>
                  <a:pt x="5960" y="296"/>
                </a:lnTo>
                <a:lnTo>
                  <a:pt x="5961" y="306"/>
                </a:lnTo>
                <a:lnTo>
                  <a:pt x="5962" y="306"/>
                </a:lnTo>
                <a:lnTo>
                  <a:pt x="5963" y="313"/>
                </a:lnTo>
                <a:lnTo>
                  <a:pt x="5963" y="313"/>
                </a:lnTo>
                <a:lnTo>
                  <a:pt x="5964" y="320"/>
                </a:lnTo>
                <a:lnTo>
                  <a:pt x="5964" y="319"/>
                </a:lnTo>
                <a:lnTo>
                  <a:pt x="5965" y="322"/>
                </a:lnTo>
                <a:lnTo>
                  <a:pt x="5965" y="322"/>
                </a:lnTo>
                <a:lnTo>
                  <a:pt x="5966" y="322"/>
                </a:lnTo>
                <a:lnTo>
                  <a:pt x="5966" y="322"/>
                </a:lnTo>
                <a:lnTo>
                  <a:pt x="5967" y="323"/>
                </a:lnTo>
                <a:lnTo>
                  <a:pt x="5967" y="323"/>
                </a:lnTo>
                <a:lnTo>
                  <a:pt x="5967" y="322"/>
                </a:lnTo>
                <a:lnTo>
                  <a:pt x="5968" y="323"/>
                </a:lnTo>
                <a:lnTo>
                  <a:pt x="5968" y="323"/>
                </a:lnTo>
                <a:lnTo>
                  <a:pt x="5969" y="323"/>
                </a:lnTo>
                <a:lnTo>
                  <a:pt x="5969" y="324"/>
                </a:lnTo>
                <a:lnTo>
                  <a:pt x="5970" y="324"/>
                </a:lnTo>
                <a:lnTo>
                  <a:pt x="5970" y="325"/>
                </a:lnTo>
                <a:lnTo>
                  <a:pt x="5970" y="325"/>
                </a:lnTo>
                <a:lnTo>
                  <a:pt x="5971" y="324"/>
                </a:lnTo>
                <a:lnTo>
                  <a:pt x="5971" y="324"/>
                </a:lnTo>
                <a:lnTo>
                  <a:pt x="5972" y="323"/>
                </a:lnTo>
                <a:lnTo>
                  <a:pt x="5972" y="324"/>
                </a:lnTo>
                <a:lnTo>
                  <a:pt x="5973" y="309"/>
                </a:lnTo>
                <a:lnTo>
                  <a:pt x="5973" y="304"/>
                </a:lnTo>
                <a:lnTo>
                  <a:pt x="5974" y="252"/>
                </a:lnTo>
                <a:lnTo>
                  <a:pt x="5974" y="234"/>
                </a:lnTo>
                <a:lnTo>
                  <a:pt x="5975" y="142"/>
                </a:lnTo>
                <a:lnTo>
                  <a:pt x="5976" y="126"/>
                </a:lnTo>
                <a:lnTo>
                  <a:pt x="5977" y="79"/>
                </a:lnTo>
                <a:lnTo>
                  <a:pt x="5977" y="75"/>
                </a:lnTo>
                <a:lnTo>
                  <a:pt x="5978" y="71"/>
                </a:lnTo>
                <a:lnTo>
                  <a:pt x="5978" y="76"/>
                </a:lnTo>
                <a:lnTo>
                  <a:pt x="5979" y="81"/>
                </a:lnTo>
                <a:lnTo>
                  <a:pt x="5980" y="113"/>
                </a:lnTo>
                <a:lnTo>
                  <a:pt x="5980" y="121"/>
                </a:lnTo>
                <a:lnTo>
                  <a:pt x="5981" y="157"/>
                </a:lnTo>
                <a:lnTo>
                  <a:pt x="5982" y="165"/>
                </a:lnTo>
                <a:lnTo>
                  <a:pt x="5983" y="188"/>
                </a:lnTo>
                <a:lnTo>
                  <a:pt x="5983" y="194"/>
                </a:lnTo>
                <a:lnTo>
                  <a:pt x="5984" y="213"/>
                </a:lnTo>
                <a:lnTo>
                  <a:pt x="5984" y="216"/>
                </a:lnTo>
                <a:lnTo>
                  <a:pt x="5986" y="228"/>
                </a:lnTo>
                <a:lnTo>
                  <a:pt x="5986" y="230"/>
                </a:lnTo>
                <a:lnTo>
                  <a:pt x="5987" y="237"/>
                </a:lnTo>
                <a:lnTo>
                  <a:pt x="5987" y="238"/>
                </a:lnTo>
                <a:lnTo>
                  <a:pt x="5988" y="248"/>
                </a:lnTo>
                <a:lnTo>
                  <a:pt x="5989" y="250"/>
                </a:lnTo>
                <a:lnTo>
                  <a:pt x="5990" y="266"/>
                </a:lnTo>
                <a:lnTo>
                  <a:pt x="5990" y="270"/>
                </a:lnTo>
                <a:lnTo>
                  <a:pt x="5991" y="282"/>
                </a:lnTo>
                <a:lnTo>
                  <a:pt x="5992" y="284"/>
                </a:lnTo>
                <a:lnTo>
                  <a:pt x="5993" y="289"/>
                </a:lnTo>
                <a:lnTo>
                  <a:pt x="5993" y="288"/>
                </a:lnTo>
                <a:lnTo>
                  <a:pt x="5994" y="286"/>
                </a:lnTo>
                <a:lnTo>
                  <a:pt x="5994" y="286"/>
                </a:lnTo>
                <a:lnTo>
                  <a:pt x="5996" y="278"/>
                </a:lnTo>
                <a:lnTo>
                  <a:pt x="5996" y="277"/>
                </a:lnTo>
                <a:lnTo>
                  <a:pt x="5997" y="268"/>
                </a:lnTo>
                <a:lnTo>
                  <a:pt x="5997" y="268"/>
                </a:lnTo>
                <a:lnTo>
                  <a:pt x="5998" y="264"/>
                </a:lnTo>
                <a:lnTo>
                  <a:pt x="5999" y="265"/>
                </a:lnTo>
                <a:lnTo>
                  <a:pt x="6000" y="270"/>
                </a:lnTo>
                <a:lnTo>
                  <a:pt x="6000" y="272"/>
                </a:lnTo>
                <a:lnTo>
                  <a:pt x="6000" y="272"/>
                </a:lnTo>
                <a:lnTo>
                  <a:pt x="6001" y="281"/>
                </a:lnTo>
                <a:lnTo>
                  <a:pt x="6002" y="283"/>
                </a:lnTo>
                <a:lnTo>
                  <a:pt x="6003" y="291"/>
                </a:lnTo>
                <a:lnTo>
                  <a:pt x="6003" y="293"/>
                </a:lnTo>
                <a:lnTo>
                  <a:pt x="6004" y="304"/>
                </a:lnTo>
                <a:lnTo>
                  <a:pt x="6005" y="306"/>
                </a:lnTo>
                <a:lnTo>
                  <a:pt x="6006" y="312"/>
                </a:lnTo>
                <a:lnTo>
                  <a:pt x="6006" y="314"/>
                </a:lnTo>
                <a:lnTo>
                  <a:pt x="6007" y="320"/>
                </a:lnTo>
                <a:lnTo>
                  <a:pt x="6007" y="320"/>
                </a:lnTo>
                <a:lnTo>
                  <a:pt x="6008" y="324"/>
                </a:lnTo>
                <a:lnTo>
                  <a:pt x="6009" y="325"/>
                </a:lnTo>
                <a:lnTo>
                  <a:pt x="6010" y="328"/>
                </a:lnTo>
                <a:lnTo>
                  <a:pt x="6010" y="326"/>
                </a:lnTo>
                <a:lnTo>
                  <a:pt x="6011" y="327"/>
                </a:lnTo>
                <a:lnTo>
                  <a:pt x="6011" y="327"/>
                </a:lnTo>
                <a:lnTo>
                  <a:pt x="6012" y="328"/>
                </a:lnTo>
                <a:lnTo>
                  <a:pt x="6012" y="326"/>
                </a:lnTo>
                <a:lnTo>
                  <a:pt x="6013" y="326"/>
                </a:lnTo>
                <a:lnTo>
                  <a:pt x="6013" y="326"/>
                </a:lnTo>
                <a:lnTo>
                  <a:pt x="6014" y="328"/>
                </a:lnTo>
                <a:lnTo>
                  <a:pt x="6015" y="328"/>
                </a:lnTo>
                <a:lnTo>
                  <a:pt x="6015" y="328"/>
                </a:lnTo>
                <a:lnTo>
                  <a:pt x="6016" y="329"/>
                </a:lnTo>
                <a:lnTo>
                  <a:pt x="6016" y="329"/>
                </a:lnTo>
                <a:lnTo>
                  <a:pt x="6016" y="330"/>
                </a:lnTo>
                <a:lnTo>
                  <a:pt x="6016" y="330"/>
                </a:lnTo>
                <a:lnTo>
                  <a:pt x="6017" y="328"/>
                </a:lnTo>
                <a:lnTo>
                  <a:pt x="6017" y="325"/>
                </a:lnTo>
                <a:lnTo>
                  <a:pt x="6019" y="310"/>
                </a:lnTo>
                <a:lnTo>
                  <a:pt x="6019" y="303"/>
                </a:lnTo>
                <a:lnTo>
                  <a:pt x="6020" y="237"/>
                </a:lnTo>
                <a:lnTo>
                  <a:pt x="6020" y="217"/>
                </a:lnTo>
                <a:lnTo>
                  <a:pt x="6021" y="130"/>
                </a:lnTo>
                <a:lnTo>
                  <a:pt x="6022" y="116"/>
                </a:lnTo>
                <a:lnTo>
                  <a:pt x="6023" y="80"/>
                </a:lnTo>
                <a:lnTo>
                  <a:pt x="6023" y="78"/>
                </a:lnTo>
                <a:lnTo>
                  <a:pt x="6023" y="76"/>
                </a:lnTo>
                <a:lnTo>
                  <a:pt x="6024" y="87"/>
                </a:lnTo>
                <a:lnTo>
                  <a:pt x="6025" y="93"/>
                </a:lnTo>
                <a:lnTo>
                  <a:pt x="6026" y="127"/>
                </a:lnTo>
                <a:lnTo>
                  <a:pt x="6026" y="135"/>
                </a:lnTo>
                <a:lnTo>
                  <a:pt x="6027" y="172"/>
                </a:lnTo>
                <a:lnTo>
                  <a:pt x="6027" y="179"/>
                </a:lnTo>
                <a:lnTo>
                  <a:pt x="6029" y="205"/>
                </a:lnTo>
                <a:lnTo>
                  <a:pt x="6029" y="209"/>
                </a:lnTo>
                <a:lnTo>
                  <a:pt x="6030" y="223"/>
                </a:lnTo>
                <a:lnTo>
                  <a:pt x="6030" y="226"/>
                </a:lnTo>
                <a:lnTo>
                  <a:pt x="6031" y="238"/>
                </a:lnTo>
                <a:lnTo>
                  <a:pt x="6032" y="239"/>
                </a:lnTo>
                <a:lnTo>
                  <a:pt x="6033" y="247"/>
                </a:lnTo>
                <a:lnTo>
                  <a:pt x="6033" y="248"/>
                </a:lnTo>
                <a:lnTo>
                  <a:pt x="6034" y="260"/>
                </a:lnTo>
                <a:lnTo>
                  <a:pt x="6035" y="262"/>
                </a:lnTo>
                <a:lnTo>
                  <a:pt x="6036" y="277"/>
                </a:lnTo>
                <a:lnTo>
                  <a:pt x="6036" y="280"/>
                </a:lnTo>
                <a:lnTo>
                  <a:pt x="6037" y="291"/>
                </a:lnTo>
                <a:lnTo>
                  <a:pt x="6038" y="291"/>
                </a:lnTo>
                <a:lnTo>
                  <a:pt x="6038" y="291"/>
                </a:lnTo>
                <a:lnTo>
                  <a:pt x="6039" y="294"/>
                </a:lnTo>
                <a:lnTo>
                  <a:pt x="6039" y="292"/>
                </a:lnTo>
                <a:lnTo>
                  <a:pt x="6040" y="287"/>
                </a:lnTo>
                <a:lnTo>
                  <a:pt x="6040" y="286"/>
                </a:lnTo>
                <a:lnTo>
                  <a:pt x="6041" y="278"/>
                </a:lnTo>
                <a:lnTo>
                  <a:pt x="6042" y="276"/>
                </a:lnTo>
                <a:lnTo>
                  <a:pt x="6043" y="271"/>
                </a:lnTo>
                <a:lnTo>
                  <a:pt x="6043" y="270"/>
                </a:lnTo>
                <a:lnTo>
                  <a:pt x="6044" y="269"/>
                </a:lnTo>
                <a:lnTo>
                  <a:pt x="6044" y="271"/>
                </a:lnTo>
                <a:lnTo>
                  <a:pt x="6045" y="269"/>
                </a:lnTo>
                <a:lnTo>
                  <a:pt x="6046" y="275"/>
                </a:lnTo>
                <a:lnTo>
                  <a:pt x="6046" y="277"/>
                </a:lnTo>
                <a:lnTo>
                  <a:pt x="6047" y="288"/>
                </a:lnTo>
                <a:lnTo>
                  <a:pt x="6048" y="290"/>
                </a:lnTo>
                <a:lnTo>
                  <a:pt x="6049" y="298"/>
                </a:lnTo>
                <a:lnTo>
                  <a:pt x="6049" y="299"/>
                </a:lnTo>
                <a:lnTo>
                  <a:pt x="6050" y="310"/>
                </a:lnTo>
                <a:lnTo>
                  <a:pt x="6050" y="312"/>
                </a:lnTo>
                <a:lnTo>
                  <a:pt x="6052" y="319"/>
                </a:lnTo>
                <a:lnTo>
                  <a:pt x="6052" y="320"/>
                </a:lnTo>
                <a:lnTo>
                  <a:pt x="6053" y="325"/>
                </a:lnTo>
                <a:lnTo>
                  <a:pt x="6053" y="325"/>
                </a:lnTo>
                <a:lnTo>
                  <a:pt x="6054" y="329"/>
                </a:lnTo>
                <a:lnTo>
                  <a:pt x="6055" y="329"/>
                </a:lnTo>
                <a:lnTo>
                  <a:pt x="6055" y="332"/>
                </a:lnTo>
                <a:lnTo>
                  <a:pt x="6056" y="330"/>
                </a:lnTo>
                <a:lnTo>
                  <a:pt x="6056" y="332"/>
                </a:lnTo>
                <a:lnTo>
                  <a:pt x="6057" y="332"/>
                </a:lnTo>
                <a:lnTo>
                  <a:pt x="6057" y="333"/>
                </a:lnTo>
                <a:lnTo>
                  <a:pt x="6057" y="332"/>
                </a:lnTo>
                <a:lnTo>
                  <a:pt x="6058" y="333"/>
                </a:lnTo>
                <a:lnTo>
                  <a:pt x="6058" y="332"/>
                </a:lnTo>
                <a:lnTo>
                  <a:pt x="6058" y="334"/>
                </a:lnTo>
                <a:lnTo>
                  <a:pt x="6059" y="333"/>
                </a:lnTo>
                <a:lnTo>
                  <a:pt x="6059" y="332"/>
                </a:lnTo>
                <a:lnTo>
                  <a:pt x="6059" y="333"/>
                </a:lnTo>
                <a:lnTo>
                  <a:pt x="6060" y="333"/>
                </a:lnTo>
                <a:lnTo>
                  <a:pt x="6060" y="332"/>
                </a:lnTo>
                <a:lnTo>
                  <a:pt x="6061" y="332"/>
                </a:lnTo>
                <a:lnTo>
                  <a:pt x="6062" y="334"/>
                </a:lnTo>
                <a:lnTo>
                  <a:pt x="6062" y="334"/>
                </a:lnTo>
                <a:lnTo>
                  <a:pt x="6062" y="333"/>
                </a:lnTo>
                <a:lnTo>
                  <a:pt x="6063" y="336"/>
                </a:lnTo>
                <a:lnTo>
                  <a:pt x="6063" y="336"/>
                </a:lnTo>
                <a:lnTo>
                  <a:pt x="6063" y="335"/>
                </a:lnTo>
                <a:lnTo>
                  <a:pt x="6064" y="325"/>
                </a:lnTo>
                <a:lnTo>
                  <a:pt x="6065" y="320"/>
                </a:lnTo>
                <a:lnTo>
                  <a:pt x="6066" y="291"/>
                </a:lnTo>
                <a:lnTo>
                  <a:pt x="6066" y="280"/>
                </a:lnTo>
                <a:lnTo>
                  <a:pt x="6067" y="194"/>
                </a:lnTo>
                <a:lnTo>
                  <a:pt x="6068" y="176"/>
                </a:lnTo>
                <a:lnTo>
                  <a:pt x="6069" y="110"/>
                </a:lnTo>
                <a:lnTo>
                  <a:pt x="6069" y="102"/>
                </a:lnTo>
                <a:lnTo>
                  <a:pt x="6070" y="89"/>
                </a:lnTo>
                <a:lnTo>
                  <a:pt x="6070" y="89"/>
                </a:lnTo>
                <a:lnTo>
                  <a:pt x="6071" y="92"/>
                </a:lnTo>
                <a:lnTo>
                  <a:pt x="6072" y="117"/>
                </a:lnTo>
                <a:lnTo>
                  <a:pt x="6072" y="123"/>
                </a:lnTo>
                <a:lnTo>
                  <a:pt x="6073" y="162"/>
                </a:lnTo>
                <a:lnTo>
                  <a:pt x="6073" y="170"/>
                </a:lnTo>
                <a:lnTo>
                  <a:pt x="6074" y="201"/>
                </a:lnTo>
                <a:lnTo>
                  <a:pt x="6075" y="208"/>
                </a:lnTo>
                <a:lnTo>
                  <a:pt x="6076" y="230"/>
                </a:lnTo>
                <a:lnTo>
                  <a:pt x="6076" y="234"/>
                </a:lnTo>
                <a:lnTo>
                  <a:pt x="6077" y="247"/>
                </a:lnTo>
                <a:lnTo>
                  <a:pt x="6078" y="250"/>
                </a:lnTo>
                <a:lnTo>
                  <a:pt x="6079" y="257"/>
                </a:lnTo>
                <a:lnTo>
                  <a:pt x="6079" y="258"/>
                </a:lnTo>
                <a:lnTo>
                  <a:pt x="6080" y="265"/>
                </a:lnTo>
                <a:lnTo>
                  <a:pt x="6081" y="267"/>
                </a:lnTo>
                <a:lnTo>
                  <a:pt x="6082" y="282"/>
                </a:lnTo>
                <a:lnTo>
                  <a:pt x="6082" y="284"/>
                </a:lnTo>
                <a:lnTo>
                  <a:pt x="6083" y="295"/>
                </a:lnTo>
                <a:lnTo>
                  <a:pt x="6083" y="298"/>
                </a:lnTo>
                <a:lnTo>
                  <a:pt x="6084" y="302"/>
                </a:lnTo>
                <a:lnTo>
                  <a:pt x="6084" y="300"/>
                </a:lnTo>
                <a:lnTo>
                  <a:pt x="6085" y="300"/>
                </a:lnTo>
                <a:lnTo>
                  <a:pt x="6085" y="301"/>
                </a:lnTo>
                <a:lnTo>
                  <a:pt x="6086" y="299"/>
                </a:lnTo>
                <a:lnTo>
                  <a:pt x="6086" y="297"/>
                </a:lnTo>
                <a:lnTo>
                  <a:pt x="6087" y="288"/>
                </a:lnTo>
                <a:lnTo>
                  <a:pt x="6088" y="286"/>
                </a:lnTo>
                <a:lnTo>
                  <a:pt x="6089" y="277"/>
                </a:lnTo>
                <a:lnTo>
                  <a:pt x="6089" y="275"/>
                </a:lnTo>
                <a:lnTo>
                  <a:pt x="6090" y="272"/>
                </a:lnTo>
                <a:lnTo>
                  <a:pt x="6090" y="272"/>
                </a:lnTo>
                <a:lnTo>
                  <a:pt x="6090" y="270"/>
                </a:lnTo>
                <a:lnTo>
                  <a:pt x="6091" y="269"/>
                </a:lnTo>
                <a:lnTo>
                  <a:pt x="6092" y="270"/>
                </a:lnTo>
                <a:lnTo>
                  <a:pt x="6092" y="271"/>
                </a:lnTo>
                <a:lnTo>
                  <a:pt x="6093" y="280"/>
                </a:lnTo>
                <a:lnTo>
                  <a:pt x="6093" y="281"/>
                </a:lnTo>
                <a:lnTo>
                  <a:pt x="6095" y="292"/>
                </a:lnTo>
                <a:lnTo>
                  <a:pt x="6095" y="296"/>
                </a:lnTo>
                <a:lnTo>
                  <a:pt x="6096" y="307"/>
                </a:lnTo>
                <a:lnTo>
                  <a:pt x="6096" y="308"/>
                </a:lnTo>
                <a:lnTo>
                  <a:pt x="6097" y="318"/>
                </a:lnTo>
                <a:lnTo>
                  <a:pt x="6098" y="319"/>
                </a:lnTo>
                <a:lnTo>
                  <a:pt x="6099" y="326"/>
                </a:lnTo>
                <a:lnTo>
                  <a:pt x="6099" y="326"/>
                </a:lnTo>
                <a:lnTo>
                  <a:pt x="6100" y="329"/>
                </a:lnTo>
                <a:lnTo>
                  <a:pt x="6100" y="329"/>
                </a:lnTo>
                <a:lnTo>
                  <a:pt x="6101" y="330"/>
                </a:lnTo>
                <a:lnTo>
                  <a:pt x="6102" y="333"/>
                </a:lnTo>
                <a:lnTo>
                  <a:pt x="6102" y="333"/>
                </a:lnTo>
                <a:lnTo>
                  <a:pt x="6102" y="333"/>
                </a:lnTo>
                <a:lnTo>
                  <a:pt x="6103" y="333"/>
                </a:lnTo>
                <a:lnTo>
                  <a:pt x="6104" y="333"/>
                </a:lnTo>
                <a:lnTo>
                  <a:pt x="6104" y="334"/>
                </a:lnTo>
                <a:lnTo>
                  <a:pt x="6105" y="333"/>
                </a:lnTo>
                <a:lnTo>
                  <a:pt x="6105" y="334"/>
                </a:lnTo>
                <a:lnTo>
                  <a:pt x="6105" y="333"/>
                </a:lnTo>
                <a:lnTo>
                  <a:pt x="6106" y="333"/>
                </a:lnTo>
                <a:lnTo>
                  <a:pt x="6106" y="332"/>
                </a:lnTo>
                <a:lnTo>
                  <a:pt x="6107" y="334"/>
                </a:lnTo>
                <a:lnTo>
                  <a:pt x="6107" y="334"/>
                </a:lnTo>
                <a:lnTo>
                  <a:pt x="6108" y="335"/>
                </a:lnTo>
                <a:lnTo>
                  <a:pt x="6109" y="336"/>
                </a:lnTo>
                <a:lnTo>
                  <a:pt x="6109" y="336"/>
                </a:lnTo>
                <a:lnTo>
                  <a:pt x="6109" y="337"/>
                </a:lnTo>
                <a:lnTo>
                  <a:pt x="6110" y="337"/>
                </a:lnTo>
                <a:lnTo>
                  <a:pt x="6110" y="333"/>
                </a:lnTo>
                <a:lnTo>
                  <a:pt x="6111" y="332"/>
                </a:lnTo>
                <a:lnTo>
                  <a:pt x="6112" y="308"/>
                </a:lnTo>
                <a:lnTo>
                  <a:pt x="6112" y="300"/>
                </a:lnTo>
                <a:lnTo>
                  <a:pt x="6113" y="228"/>
                </a:lnTo>
                <a:lnTo>
                  <a:pt x="6114" y="208"/>
                </a:lnTo>
                <a:lnTo>
                  <a:pt x="6115" y="144"/>
                </a:lnTo>
                <a:lnTo>
                  <a:pt x="6115" y="132"/>
                </a:lnTo>
                <a:lnTo>
                  <a:pt x="6116" y="101"/>
                </a:lnTo>
                <a:lnTo>
                  <a:pt x="6116" y="100"/>
                </a:lnTo>
                <a:lnTo>
                  <a:pt x="6116" y="99"/>
                </a:lnTo>
                <a:lnTo>
                  <a:pt x="6117" y="109"/>
                </a:lnTo>
                <a:lnTo>
                  <a:pt x="6118" y="115"/>
                </a:lnTo>
                <a:lnTo>
                  <a:pt x="6119" y="149"/>
                </a:lnTo>
                <a:lnTo>
                  <a:pt x="6119" y="156"/>
                </a:lnTo>
                <a:lnTo>
                  <a:pt x="6120" y="193"/>
                </a:lnTo>
                <a:lnTo>
                  <a:pt x="6121" y="198"/>
                </a:lnTo>
                <a:lnTo>
                  <a:pt x="6122" y="224"/>
                </a:lnTo>
                <a:lnTo>
                  <a:pt x="6122" y="230"/>
                </a:lnTo>
                <a:lnTo>
                  <a:pt x="6123" y="245"/>
                </a:lnTo>
                <a:lnTo>
                  <a:pt x="6124" y="250"/>
                </a:lnTo>
                <a:lnTo>
                  <a:pt x="6125" y="256"/>
                </a:lnTo>
                <a:lnTo>
                  <a:pt x="6125" y="258"/>
                </a:lnTo>
                <a:lnTo>
                  <a:pt x="6126" y="265"/>
                </a:lnTo>
                <a:lnTo>
                  <a:pt x="6126" y="267"/>
                </a:lnTo>
                <a:lnTo>
                  <a:pt x="6128" y="278"/>
                </a:lnTo>
                <a:lnTo>
                  <a:pt x="6128" y="281"/>
                </a:lnTo>
                <a:lnTo>
                  <a:pt x="6129" y="294"/>
                </a:lnTo>
                <a:lnTo>
                  <a:pt x="6129" y="296"/>
                </a:lnTo>
                <a:lnTo>
                  <a:pt x="6130" y="302"/>
                </a:lnTo>
                <a:lnTo>
                  <a:pt x="6130" y="301"/>
                </a:lnTo>
                <a:lnTo>
                  <a:pt x="6131" y="302"/>
                </a:lnTo>
                <a:lnTo>
                  <a:pt x="6131" y="303"/>
                </a:lnTo>
                <a:lnTo>
                  <a:pt x="6132" y="299"/>
                </a:lnTo>
                <a:lnTo>
                  <a:pt x="6132" y="299"/>
                </a:lnTo>
                <a:lnTo>
                  <a:pt x="6133" y="291"/>
                </a:lnTo>
                <a:lnTo>
                  <a:pt x="6134" y="289"/>
                </a:lnTo>
                <a:lnTo>
                  <a:pt x="6135" y="281"/>
                </a:lnTo>
                <a:lnTo>
                  <a:pt x="6135" y="280"/>
                </a:lnTo>
                <a:lnTo>
                  <a:pt x="6136" y="275"/>
                </a:lnTo>
                <a:lnTo>
                  <a:pt x="6136" y="275"/>
                </a:lnTo>
                <a:lnTo>
                  <a:pt x="6137" y="274"/>
                </a:lnTo>
                <a:lnTo>
                  <a:pt x="6138" y="278"/>
                </a:lnTo>
                <a:lnTo>
                  <a:pt x="6138" y="277"/>
                </a:lnTo>
                <a:lnTo>
                  <a:pt x="6139" y="285"/>
                </a:lnTo>
                <a:lnTo>
                  <a:pt x="6139" y="287"/>
                </a:lnTo>
                <a:lnTo>
                  <a:pt x="6140" y="297"/>
                </a:lnTo>
                <a:lnTo>
                  <a:pt x="6141" y="300"/>
                </a:lnTo>
                <a:lnTo>
                  <a:pt x="6142" y="311"/>
                </a:lnTo>
                <a:lnTo>
                  <a:pt x="6142" y="311"/>
                </a:lnTo>
                <a:lnTo>
                  <a:pt x="6143" y="319"/>
                </a:lnTo>
                <a:lnTo>
                  <a:pt x="6144" y="321"/>
                </a:lnTo>
                <a:lnTo>
                  <a:pt x="6145" y="328"/>
                </a:lnTo>
                <a:lnTo>
                  <a:pt x="6145" y="327"/>
                </a:lnTo>
                <a:lnTo>
                  <a:pt x="6146" y="332"/>
                </a:lnTo>
                <a:lnTo>
                  <a:pt x="6147" y="331"/>
                </a:lnTo>
                <a:lnTo>
                  <a:pt x="6148" y="334"/>
                </a:lnTo>
                <a:lnTo>
                  <a:pt x="6148" y="334"/>
                </a:lnTo>
                <a:lnTo>
                  <a:pt x="6148" y="334"/>
                </a:lnTo>
                <a:lnTo>
                  <a:pt x="6149" y="337"/>
                </a:lnTo>
                <a:lnTo>
                  <a:pt x="6149" y="337"/>
                </a:lnTo>
                <a:lnTo>
                  <a:pt x="6149" y="336"/>
                </a:lnTo>
                <a:lnTo>
                  <a:pt x="6150" y="338"/>
                </a:lnTo>
                <a:lnTo>
                  <a:pt x="6151" y="337"/>
                </a:lnTo>
                <a:lnTo>
                  <a:pt x="6152" y="339"/>
                </a:lnTo>
                <a:lnTo>
                  <a:pt x="6152" y="338"/>
                </a:lnTo>
                <a:lnTo>
                  <a:pt x="6152" y="339"/>
                </a:lnTo>
                <a:lnTo>
                  <a:pt x="6153" y="337"/>
                </a:lnTo>
                <a:lnTo>
                  <a:pt x="6153" y="338"/>
                </a:lnTo>
                <a:lnTo>
                  <a:pt x="6154" y="339"/>
                </a:lnTo>
                <a:lnTo>
                  <a:pt x="6154" y="338"/>
                </a:lnTo>
                <a:lnTo>
                  <a:pt x="6154" y="340"/>
                </a:lnTo>
                <a:lnTo>
                  <a:pt x="6155" y="338"/>
                </a:lnTo>
                <a:lnTo>
                  <a:pt x="6155" y="339"/>
                </a:lnTo>
                <a:lnTo>
                  <a:pt x="6156" y="342"/>
                </a:lnTo>
                <a:lnTo>
                  <a:pt x="6156" y="339"/>
                </a:lnTo>
                <a:lnTo>
                  <a:pt x="6157" y="340"/>
                </a:lnTo>
                <a:lnTo>
                  <a:pt x="6157" y="341"/>
                </a:lnTo>
                <a:lnTo>
                  <a:pt x="6158" y="335"/>
                </a:lnTo>
                <a:lnTo>
                  <a:pt x="6158" y="332"/>
                </a:lnTo>
                <a:lnTo>
                  <a:pt x="6159" y="296"/>
                </a:lnTo>
                <a:lnTo>
                  <a:pt x="6159" y="281"/>
                </a:lnTo>
                <a:lnTo>
                  <a:pt x="6161" y="190"/>
                </a:lnTo>
                <a:lnTo>
                  <a:pt x="6161" y="174"/>
                </a:lnTo>
                <a:lnTo>
                  <a:pt x="6162" y="122"/>
                </a:lnTo>
                <a:lnTo>
                  <a:pt x="6162" y="114"/>
                </a:lnTo>
                <a:lnTo>
                  <a:pt x="6163" y="96"/>
                </a:lnTo>
                <a:lnTo>
                  <a:pt x="6164" y="97"/>
                </a:lnTo>
                <a:lnTo>
                  <a:pt x="6165" y="119"/>
                </a:lnTo>
                <a:lnTo>
                  <a:pt x="6165" y="127"/>
                </a:lnTo>
                <a:lnTo>
                  <a:pt x="6166" y="162"/>
                </a:lnTo>
                <a:lnTo>
                  <a:pt x="6167" y="168"/>
                </a:lnTo>
                <a:lnTo>
                  <a:pt x="6168" y="200"/>
                </a:lnTo>
                <a:lnTo>
                  <a:pt x="6168" y="205"/>
                </a:lnTo>
                <a:lnTo>
                  <a:pt x="6169" y="225"/>
                </a:lnTo>
                <a:lnTo>
                  <a:pt x="6169" y="228"/>
                </a:lnTo>
                <a:lnTo>
                  <a:pt x="6171" y="239"/>
                </a:lnTo>
                <a:lnTo>
                  <a:pt x="6171" y="241"/>
                </a:lnTo>
                <a:lnTo>
                  <a:pt x="6172" y="250"/>
                </a:lnTo>
                <a:lnTo>
                  <a:pt x="6172" y="252"/>
                </a:lnTo>
                <a:lnTo>
                  <a:pt x="6173" y="259"/>
                </a:lnTo>
                <a:lnTo>
                  <a:pt x="6173" y="258"/>
                </a:lnTo>
                <a:lnTo>
                  <a:pt x="6174" y="262"/>
                </a:lnTo>
                <a:lnTo>
                  <a:pt x="6175" y="272"/>
                </a:lnTo>
                <a:lnTo>
                  <a:pt x="6175" y="274"/>
                </a:lnTo>
                <a:lnTo>
                  <a:pt x="6176" y="290"/>
                </a:lnTo>
                <a:lnTo>
                  <a:pt x="6177" y="292"/>
                </a:lnTo>
                <a:lnTo>
                  <a:pt x="6178" y="302"/>
                </a:lnTo>
                <a:lnTo>
                  <a:pt x="6178" y="302"/>
                </a:lnTo>
                <a:lnTo>
                  <a:pt x="6178" y="302"/>
                </a:lnTo>
                <a:lnTo>
                  <a:pt x="6179" y="306"/>
                </a:lnTo>
                <a:lnTo>
                  <a:pt x="6179" y="303"/>
                </a:lnTo>
                <a:lnTo>
                  <a:pt x="6180" y="303"/>
                </a:lnTo>
                <a:lnTo>
                  <a:pt x="6181" y="300"/>
                </a:lnTo>
                <a:lnTo>
                  <a:pt x="6181" y="298"/>
                </a:lnTo>
                <a:lnTo>
                  <a:pt x="6182" y="288"/>
                </a:lnTo>
                <a:lnTo>
                  <a:pt x="6182" y="286"/>
                </a:lnTo>
                <a:lnTo>
                  <a:pt x="6183" y="279"/>
                </a:lnTo>
                <a:lnTo>
                  <a:pt x="6184" y="277"/>
                </a:lnTo>
                <a:lnTo>
                  <a:pt x="6184" y="277"/>
                </a:lnTo>
                <a:lnTo>
                  <a:pt x="6185" y="278"/>
                </a:lnTo>
                <a:lnTo>
                  <a:pt x="6185" y="277"/>
                </a:lnTo>
                <a:lnTo>
                  <a:pt x="6185" y="277"/>
                </a:lnTo>
                <a:lnTo>
                  <a:pt x="6186" y="284"/>
                </a:lnTo>
                <a:lnTo>
                  <a:pt x="6187" y="284"/>
                </a:lnTo>
                <a:lnTo>
                  <a:pt x="6188" y="295"/>
                </a:lnTo>
                <a:lnTo>
                  <a:pt x="6188" y="297"/>
                </a:lnTo>
                <a:lnTo>
                  <a:pt x="6189" y="309"/>
                </a:lnTo>
                <a:lnTo>
                  <a:pt x="6190" y="311"/>
                </a:lnTo>
                <a:lnTo>
                  <a:pt x="6191" y="322"/>
                </a:lnTo>
                <a:lnTo>
                  <a:pt x="6191" y="323"/>
                </a:lnTo>
                <a:lnTo>
                  <a:pt x="6192" y="331"/>
                </a:lnTo>
                <a:lnTo>
                  <a:pt x="6192" y="333"/>
                </a:lnTo>
                <a:lnTo>
                  <a:pt x="6193" y="337"/>
                </a:lnTo>
                <a:lnTo>
                  <a:pt x="6194" y="338"/>
                </a:lnTo>
                <a:lnTo>
                  <a:pt x="6195" y="341"/>
                </a:lnTo>
                <a:lnTo>
                  <a:pt x="6195" y="341"/>
                </a:lnTo>
                <a:lnTo>
                  <a:pt x="6195" y="342"/>
                </a:lnTo>
                <a:lnTo>
                  <a:pt x="6196" y="343"/>
                </a:lnTo>
                <a:lnTo>
                  <a:pt x="6196" y="342"/>
                </a:lnTo>
                <a:lnTo>
                  <a:pt x="6196" y="343"/>
                </a:lnTo>
                <a:lnTo>
                  <a:pt x="6197" y="343"/>
                </a:lnTo>
                <a:lnTo>
                  <a:pt x="6197" y="343"/>
                </a:lnTo>
                <a:lnTo>
                  <a:pt x="6197" y="342"/>
                </a:lnTo>
                <a:lnTo>
                  <a:pt x="6198" y="343"/>
                </a:lnTo>
                <a:lnTo>
                  <a:pt x="6198" y="343"/>
                </a:lnTo>
                <a:lnTo>
                  <a:pt x="6199" y="341"/>
                </a:lnTo>
                <a:lnTo>
                  <a:pt x="6200" y="343"/>
                </a:lnTo>
                <a:lnTo>
                  <a:pt x="6200" y="341"/>
                </a:lnTo>
                <a:lnTo>
                  <a:pt x="6201" y="342"/>
                </a:lnTo>
                <a:lnTo>
                  <a:pt x="6201" y="341"/>
                </a:lnTo>
                <a:lnTo>
                  <a:pt x="6202" y="340"/>
                </a:lnTo>
                <a:lnTo>
                  <a:pt x="6202" y="341"/>
                </a:lnTo>
                <a:lnTo>
                  <a:pt x="6202" y="341"/>
                </a:lnTo>
                <a:lnTo>
                  <a:pt x="6202" y="342"/>
                </a:lnTo>
                <a:lnTo>
                  <a:pt x="6203" y="340"/>
                </a:lnTo>
                <a:lnTo>
                  <a:pt x="6204" y="342"/>
                </a:lnTo>
                <a:lnTo>
                  <a:pt x="6204" y="343"/>
                </a:lnTo>
                <a:lnTo>
                  <a:pt x="6205" y="336"/>
                </a:lnTo>
                <a:lnTo>
                  <a:pt x="6205" y="333"/>
                </a:lnTo>
                <a:lnTo>
                  <a:pt x="6206" y="304"/>
                </a:lnTo>
                <a:lnTo>
                  <a:pt x="6207" y="296"/>
                </a:lnTo>
                <a:lnTo>
                  <a:pt x="6208" y="227"/>
                </a:lnTo>
                <a:lnTo>
                  <a:pt x="6208" y="211"/>
                </a:lnTo>
                <a:lnTo>
                  <a:pt x="6209" y="143"/>
                </a:lnTo>
                <a:lnTo>
                  <a:pt x="6210" y="135"/>
                </a:lnTo>
                <a:lnTo>
                  <a:pt x="6211" y="118"/>
                </a:lnTo>
                <a:lnTo>
                  <a:pt x="6211" y="118"/>
                </a:lnTo>
                <a:lnTo>
                  <a:pt x="6212" y="134"/>
                </a:lnTo>
                <a:lnTo>
                  <a:pt x="6213" y="139"/>
                </a:lnTo>
                <a:lnTo>
                  <a:pt x="6214" y="175"/>
                </a:lnTo>
                <a:lnTo>
                  <a:pt x="6214" y="182"/>
                </a:lnTo>
                <a:lnTo>
                  <a:pt x="6215" y="217"/>
                </a:lnTo>
                <a:lnTo>
                  <a:pt x="6215" y="221"/>
                </a:lnTo>
                <a:lnTo>
                  <a:pt x="6216" y="246"/>
                </a:lnTo>
                <a:lnTo>
                  <a:pt x="6217" y="250"/>
                </a:lnTo>
                <a:lnTo>
                  <a:pt x="6218" y="264"/>
                </a:lnTo>
                <a:lnTo>
                  <a:pt x="6218" y="266"/>
                </a:lnTo>
                <a:lnTo>
                  <a:pt x="6219" y="274"/>
                </a:lnTo>
                <a:lnTo>
                  <a:pt x="6220" y="277"/>
                </a:lnTo>
                <a:lnTo>
                  <a:pt x="6221" y="286"/>
                </a:lnTo>
                <a:lnTo>
                  <a:pt x="6221" y="287"/>
                </a:lnTo>
                <a:lnTo>
                  <a:pt x="6222" y="298"/>
                </a:lnTo>
                <a:lnTo>
                  <a:pt x="6223" y="299"/>
                </a:lnTo>
                <a:lnTo>
                  <a:pt x="6224" y="308"/>
                </a:lnTo>
                <a:lnTo>
                  <a:pt x="6224" y="310"/>
                </a:lnTo>
                <a:lnTo>
                  <a:pt x="6225" y="312"/>
                </a:lnTo>
                <a:lnTo>
                  <a:pt x="6225" y="313"/>
                </a:lnTo>
                <a:lnTo>
                  <a:pt x="6226" y="307"/>
                </a:lnTo>
                <a:lnTo>
                  <a:pt x="6227" y="306"/>
                </a:lnTo>
                <a:lnTo>
                  <a:pt x="6228" y="297"/>
                </a:lnTo>
                <a:lnTo>
                  <a:pt x="6228" y="295"/>
                </a:lnTo>
                <a:lnTo>
                  <a:pt x="6229" y="283"/>
                </a:lnTo>
                <a:lnTo>
                  <a:pt x="6230" y="281"/>
                </a:lnTo>
                <a:lnTo>
                  <a:pt x="6231" y="276"/>
                </a:lnTo>
                <a:lnTo>
                  <a:pt x="6231" y="276"/>
                </a:lnTo>
                <a:lnTo>
                  <a:pt x="6232" y="279"/>
                </a:lnTo>
                <a:lnTo>
                  <a:pt x="6233" y="281"/>
                </a:lnTo>
                <a:lnTo>
                  <a:pt x="6234" y="287"/>
                </a:lnTo>
                <a:lnTo>
                  <a:pt x="6234" y="289"/>
                </a:lnTo>
                <a:lnTo>
                  <a:pt x="6235" y="301"/>
                </a:lnTo>
                <a:lnTo>
                  <a:pt x="6235" y="304"/>
                </a:lnTo>
                <a:lnTo>
                  <a:pt x="6237" y="316"/>
                </a:lnTo>
                <a:lnTo>
                  <a:pt x="6237" y="319"/>
                </a:lnTo>
                <a:lnTo>
                  <a:pt x="6238" y="328"/>
                </a:lnTo>
                <a:lnTo>
                  <a:pt x="6238" y="329"/>
                </a:lnTo>
                <a:lnTo>
                  <a:pt x="6239" y="335"/>
                </a:lnTo>
                <a:lnTo>
                  <a:pt x="6240" y="337"/>
                </a:lnTo>
                <a:lnTo>
                  <a:pt x="6241" y="341"/>
                </a:lnTo>
                <a:lnTo>
                  <a:pt x="6241" y="341"/>
                </a:lnTo>
                <a:lnTo>
                  <a:pt x="6242" y="343"/>
                </a:lnTo>
                <a:lnTo>
                  <a:pt x="6243" y="343"/>
                </a:lnTo>
                <a:lnTo>
                  <a:pt x="6243" y="342"/>
                </a:lnTo>
                <a:lnTo>
                  <a:pt x="6244" y="344"/>
                </a:lnTo>
                <a:lnTo>
                  <a:pt x="6244" y="343"/>
                </a:lnTo>
                <a:lnTo>
                  <a:pt x="6244" y="343"/>
                </a:lnTo>
                <a:lnTo>
                  <a:pt x="6245" y="342"/>
                </a:lnTo>
                <a:lnTo>
                  <a:pt x="6245" y="342"/>
                </a:lnTo>
                <a:lnTo>
                  <a:pt x="6245" y="342"/>
                </a:lnTo>
                <a:lnTo>
                  <a:pt x="6246" y="341"/>
                </a:lnTo>
                <a:lnTo>
                  <a:pt x="6247" y="342"/>
                </a:lnTo>
                <a:lnTo>
                  <a:pt x="6247" y="341"/>
                </a:lnTo>
                <a:lnTo>
                  <a:pt x="6247" y="343"/>
                </a:lnTo>
                <a:lnTo>
                  <a:pt x="6248" y="342"/>
                </a:lnTo>
                <a:lnTo>
                  <a:pt x="6248" y="341"/>
                </a:lnTo>
                <a:lnTo>
                  <a:pt x="6248" y="344"/>
                </a:lnTo>
                <a:lnTo>
                  <a:pt x="6249" y="338"/>
                </a:lnTo>
                <a:lnTo>
                  <a:pt x="6250" y="337"/>
                </a:lnTo>
                <a:lnTo>
                  <a:pt x="6251" y="315"/>
                </a:lnTo>
                <a:lnTo>
                  <a:pt x="6251" y="307"/>
                </a:lnTo>
                <a:lnTo>
                  <a:pt x="6252" y="242"/>
                </a:lnTo>
                <a:lnTo>
                  <a:pt x="6253" y="224"/>
                </a:lnTo>
                <a:lnTo>
                  <a:pt x="6254" y="148"/>
                </a:lnTo>
                <a:lnTo>
                  <a:pt x="6254" y="138"/>
                </a:lnTo>
                <a:lnTo>
                  <a:pt x="6255" y="110"/>
                </a:lnTo>
                <a:lnTo>
                  <a:pt x="6256" y="109"/>
                </a:lnTo>
                <a:lnTo>
                  <a:pt x="6256" y="108"/>
                </a:lnTo>
                <a:lnTo>
                  <a:pt x="6257" y="118"/>
                </a:lnTo>
                <a:lnTo>
                  <a:pt x="6257" y="122"/>
                </a:lnTo>
                <a:lnTo>
                  <a:pt x="6258" y="146"/>
                </a:lnTo>
                <a:lnTo>
                  <a:pt x="6258" y="152"/>
                </a:lnTo>
                <a:lnTo>
                  <a:pt x="6259" y="187"/>
                </a:lnTo>
                <a:lnTo>
                  <a:pt x="6260" y="195"/>
                </a:lnTo>
                <a:lnTo>
                  <a:pt x="6261" y="221"/>
                </a:lnTo>
                <a:lnTo>
                  <a:pt x="6261" y="225"/>
                </a:lnTo>
                <a:lnTo>
                  <a:pt x="6262" y="243"/>
                </a:lnTo>
                <a:lnTo>
                  <a:pt x="6263" y="244"/>
                </a:lnTo>
                <a:lnTo>
                  <a:pt x="6264" y="256"/>
                </a:lnTo>
                <a:lnTo>
                  <a:pt x="6264" y="257"/>
                </a:lnTo>
                <a:lnTo>
                  <a:pt x="6265" y="266"/>
                </a:lnTo>
                <a:lnTo>
                  <a:pt x="6266" y="269"/>
                </a:lnTo>
                <a:lnTo>
                  <a:pt x="6267" y="280"/>
                </a:lnTo>
                <a:lnTo>
                  <a:pt x="6267" y="283"/>
                </a:lnTo>
                <a:lnTo>
                  <a:pt x="6268" y="294"/>
                </a:lnTo>
                <a:lnTo>
                  <a:pt x="6268" y="296"/>
                </a:lnTo>
                <a:lnTo>
                  <a:pt x="6270" y="302"/>
                </a:lnTo>
                <a:lnTo>
                  <a:pt x="6270" y="301"/>
                </a:lnTo>
                <a:lnTo>
                  <a:pt x="6271" y="303"/>
                </a:lnTo>
                <a:lnTo>
                  <a:pt x="6271" y="303"/>
                </a:lnTo>
                <a:lnTo>
                  <a:pt x="6271" y="303"/>
                </a:lnTo>
                <a:lnTo>
                  <a:pt x="6272" y="297"/>
                </a:lnTo>
                <a:lnTo>
                  <a:pt x="6273" y="297"/>
                </a:lnTo>
                <a:lnTo>
                  <a:pt x="6274" y="289"/>
                </a:lnTo>
                <a:lnTo>
                  <a:pt x="6274" y="289"/>
                </a:lnTo>
                <a:lnTo>
                  <a:pt x="6275" y="281"/>
                </a:lnTo>
                <a:lnTo>
                  <a:pt x="6276" y="281"/>
                </a:lnTo>
                <a:lnTo>
                  <a:pt x="6276" y="280"/>
                </a:lnTo>
                <a:lnTo>
                  <a:pt x="6277" y="280"/>
                </a:lnTo>
                <a:lnTo>
                  <a:pt x="6277" y="281"/>
                </a:lnTo>
                <a:lnTo>
                  <a:pt x="6278" y="286"/>
                </a:lnTo>
                <a:lnTo>
                  <a:pt x="6278" y="288"/>
                </a:lnTo>
                <a:lnTo>
                  <a:pt x="6280" y="298"/>
                </a:lnTo>
                <a:lnTo>
                  <a:pt x="6280" y="299"/>
                </a:lnTo>
                <a:lnTo>
                  <a:pt x="6281" y="310"/>
                </a:lnTo>
                <a:lnTo>
                  <a:pt x="6281" y="312"/>
                </a:lnTo>
                <a:lnTo>
                  <a:pt x="6282" y="320"/>
                </a:lnTo>
                <a:lnTo>
                  <a:pt x="6283" y="322"/>
                </a:lnTo>
                <a:lnTo>
                  <a:pt x="6284" y="330"/>
                </a:lnTo>
                <a:lnTo>
                  <a:pt x="6284" y="331"/>
                </a:lnTo>
                <a:lnTo>
                  <a:pt x="6285" y="337"/>
                </a:lnTo>
                <a:lnTo>
                  <a:pt x="6286" y="338"/>
                </a:lnTo>
                <a:lnTo>
                  <a:pt x="6286" y="341"/>
                </a:lnTo>
                <a:lnTo>
                  <a:pt x="6287" y="340"/>
                </a:lnTo>
                <a:lnTo>
                  <a:pt x="6287" y="341"/>
                </a:lnTo>
                <a:lnTo>
                  <a:pt x="6288" y="344"/>
                </a:lnTo>
                <a:lnTo>
                  <a:pt x="6289" y="343"/>
                </a:lnTo>
                <a:lnTo>
                  <a:pt x="6289" y="345"/>
                </a:lnTo>
                <a:lnTo>
                  <a:pt x="6290" y="344"/>
                </a:lnTo>
                <a:lnTo>
                  <a:pt x="6290" y="345"/>
                </a:lnTo>
                <a:lnTo>
                  <a:pt x="6290" y="345"/>
                </a:lnTo>
                <a:lnTo>
                  <a:pt x="6291" y="344"/>
                </a:lnTo>
                <a:lnTo>
                  <a:pt x="6291" y="345"/>
                </a:lnTo>
                <a:lnTo>
                  <a:pt x="6291" y="345"/>
                </a:lnTo>
                <a:lnTo>
                  <a:pt x="6292" y="344"/>
                </a:lnTo>
                <a:lnTo>
                  <a:pt x="6292" y="346"/>
                </a:lnTo>
                <a:lnTo>
                  <a:pt x="6292" y="345"/>
                </a:lnTo>
                <a:lnTo>
                  <a:pt x="6293" y="345"/>
                </a:lnTo>
                <a:lnTo>
                  <a:pt x="6293" y="346"/>
                </a:lnTo>
                <a:lnTo>
                  <a:pt x="6294" y="345"/>
                </a:lnTo>
                <a:lnTo>
                  <a:pt x="6294" y="346"/>
                </a:lnTo>
                <a:lnTo>
                  <a:pt x="6294" y="346"/>
                </a:lnTo>
                <a:lnTo>
                  <a:pt x="6295" y="342"/>
                </a:lnTo>
                <a:lnTo>
                  <a:pt x="6296" y="339"/>
                </a:lnTo>
                <a:lnTo>
                  <a:pt x="6297" y="313"/>
                </a:lnTo>
                <a:lnTo>
                  <a:pt x="6297" y="304"/>
                </a:lnTo>
                <a:lnTo>
                  <a:pt x="6298" y="228"/>
                </a:lnTo>
                <a:lnTo>
                  <a:pt x="6299" y="208"/>
                </a:lnTo>
                <a:lnTo>
                  <a:pt x="6300" y="135"/>
                </a:lnTo>
                <a:lnTo>
                  <a:pt x="6300" y="125"/>
                </a:lnTo>
                <a:lnTo>
                  <a:pt x="6301" y="100"/>
                </a:lnTo>
                <a:lnTo>
                  <a:pt x="6301" y="100"/>
                </a:lnTo>
                <a:lnTo>
                  <a:pt x="6302" y="99"/>
                </a:lnTo>
                <a:lnTo>
                  <a:pt x="6302" y="114"/>
                </a:lnTo>
                <a:lnTo>
                  <a:pt x="6303" y="118"/>
                </a:lnTo>
                <a:lnTo>
                  <a:pt x="6304" y="151"/>
                </a:lnTo>
                <a:lnTo>
                  <a:pt x="6304" y="158"/>
                </a:lnTo>
                <a:lnTo>
                  <a:pt x="6305" y="190"/>
                </a:lnTo>
                <a:lnTo>
                  <a:pt x="6306" y="196"/>
                </a:lnTo>
                <a:lnTo>
                  <a:pt x="6307" y="217"/>
                </a:lnTo>
                <a:lnTo>
                  <a:pt x="6307" y="219"/>
                </a:lnTo>
                <a:lnTo>
                  <a:pt x="6308" y="235"/>
                </a:lnTo>
                <a:lnTo>
                  <a:pt x="6309" y="238"/>
                </a:lnTo>
                <a:lnTo>
                  <a:pt x="6310" y="246"/>
                </a:lnTo>
                <a:lnTo>
                  <a:pt x="6310" y="247"/>
                </a:lnTo>
                <a:lnTo>
                  <a:pt x="6311" y="255"/>
                </a:lnTo>
                <a:lnTo>
                  <a:pt x="6311" y="257"/>
                </a:lnTo>
                <a:lnTo>
                  <a:pt x="6313" y="267"/>
                </a:lnTo>
                <a:lnTo>
                  <a:pt x="6313" y="269"/>
                </a:lnTo>
                <a:lnTo>
                  <a:pt x="6314" y="284"/>
                </a:lnTo>
                <a:lnTo>
                  <a:pt x="6314" y="286"/>
                </a:lnTo>
                <a:lnTo>
                  <a:pt x="6315" y="293"/>
                </a:lnTo>
                <a:lnTo>
                  <a:pt x="6316" y="295"/>
                </a:lnTo>
                <a:lnTo>
                  <a:pt x="6316" y="298"/>
                </a:lnTo>
                <a:lnTo>
                  <a:pt x="6317" y="298"/>
                </a:lnTo>
                <a:lnTo>
                  <a:pt x="6317" y="297"/>
                </a:lnTo>
                <a:lnTo>
                  <a:pt x="6318" y="294"/>
                </a:lnTo>
                <a:lnTo>
                  <a:pt x="6319" y="293"/>
                </a:lnTo>
                <a:lnTo>
                  <a:pt x="6320" y="287"/>
                </a:lnTo>
                <a:lnTo>
                  <a:pt x="6320" y="286"/>
                </a:lnTo>
                <a:lnTo>
                  <a:pt x="6321" y="280"/>
                </a:lnTo>
                <a:lnTo>
                  <a:pt x="6321" y="280"/>
                </a:lnTo>
                <a:lnTo>
                  <a:pt x="6323" y="277"/>
                </a:lnTo>
                <a:lnTo>
                  <a:pt x="6323" y="278"/>
                </a:lnTo>
                <a:lnTo>
                  <a:pt x="6324" y="284"/>
                </a:lnTo>
                <a:lnTo>
                  <a:pt x="6324" y="284"/>
                </a:lnTo>
                <a:lnTo>
                  <a:pt x="6325" y="293"/>
                </a:lnTo>
                <a:lnTo>
                  <a:pt x="6326" y="296"/>
                </a:lnTo>
                <a:lnTo>
                  <a:pt x="6327" y="306"/>
                </a:lnTo>
                <a:lnTo>
                  <a:pt x="6327" y="307"/>
                </a:lnTo>
                <a:lnTo>
                  <a:pt x="6328" y="318"/>
                </a:lnTo>
                <a:lnTo>
                  <a:pt x="6329" y="320"/>
                </a:lnTo>
                <a:lnTo>
                  <a:pt x="6330" y="326"/>
                </a:lnTo>
                <a:lnTo>
                  <a:pt x="6330" y="328"/>
                </a:lnTo>
                <a:lnTo>
                  <a:pt x="6331" y="333"/>
                </a:lnTo>
                <a:lnTo>
                  <a:pt x="6332" y="334"/>
                </a:lnTo>
                <a:lnTo>
                  <a:pt x="6333" y="338"/>
                </a:lnTo>
                <a:lnTo>
                  <a:pt x="6333" y="338"/>
                </a:lnTo>
                <a:lnTo>
                  <a:pt x="6334" y="343"/>
                </a:lnTo>
                <a:lnTo>
                  <a:pt x="6334" y="343"/>
                </a:lnTo>
                <a:lnTo>
                  <a:pt x="6335" y="345"/>
                </a:lnTo>
                <a:lnTo>
                  <a:pt x="6335" y="344"/>
                </a:lnTo>
                <a:lnTo>
                  <a:pt x="6336" y="345"/>
                </a:lnTo>
                <a:lnTo>
                  <a:pt x="6337" y="345"/>
                </a:lnTo>
                <a:lnTo>
                  <a:pt x="6337" y="345"/>
                </a:lnTo>
                <a:lnTo>
                  <a:pt x="6337" y="345"/>
                </a:lnTo>
                <a:lnTo>
                  <a:pt x="6338" y="345"/>
                </a:lnTo>
                <a:lnTo>
                  <a:pt x="6338" y="347"/>
                </a:lnTo>
                <a:lnTo>
                  <a:pt x="6338" y="345"/>
                </a:lnTo>
                <a:lnTo>
                  <a:pt x="6339" y="345"/>
                </a:lnTo>
                <a:lnTo>
                  <a:pt x="6339" y="347"/>
                </a:lnTo>
                <a:lnTo>
                  <a:pt x="6340" y="347"/>
                </a:lnTo>
                <a:lnTo>
                  <a:pt x="6340" y="347"/>
                </a:lnTo>
                <a:lnTo>
                  <a:pt x="6341" y="347"/>
                </a:lnTo>
                <a:lnTo>
                  <a:pt x="6341" y="347"/>
                </a:lnTo>
                <a:lnTo>
                  <a:pt x="6342" y="348"/>
                </a:lnTo>
                <a:lnTo>
                  <a:pt x="6343" y="342"/>
                </a:lnTo>
                <a:lnTo>
                  <a:pt x="6343" y="340"/>
                </a:lnTo>
                <a:lnTo>
                  <a:pt x="6344" y="309"/>
                </a:lnTo>
                <a:lnTo>
                  <a:pt x="6344" y="298"/>
                </a:lnTo>
                <a:lnTo>
                  <a:pt x="6346" y="211"/>
                </a:lnTo>
                <a:lnTo>
                  <a:pt x="6346" y="192"/>
                </a:lnTo>
                <a:lnTo>
                  <a:pt x="6347" y="125"/>
                </a:lnTo>
                <a:lnTo>
                  <a:pt x="6347" y="115"/>
                </a:lnTo>
                <a:lnTo>
                  <a:pt x="6348" y="95"/>
                </a:lnTo>
                <a:lnTo>
                  <a:pt x="6349" y="96"/>
                </a:lnTo>
                <a:lnTo>
                  <a:pt x="6350" y="114"/>
                </a:lnTo>
                <a:lnTo>
                  <a:pt x="6350" y="119"/>
                </a:lnTo>
                <a:lnTo>
                  <a:pt x="6351" y="154"/>
                </a:lnTo>
                <a:lnTo>
                  <a:pt x="6352" y="161"/>
                </a:lnTo>
                <a:lnTo>
                  <a:pt x="6353" y="192"/>
                </a:lnTo>
                <a:lnTo>
                  <a:pt x="6353" y="198"/>
                </a:lnTo>
                <a:lnTo>
                  <a:pt x="6354" y="215"/>
                </a:lnTo>
                <a:lnTo>
                  <a:pt x="6354" y="219"/>
                </a:lnTo>
                <a:lnTo>
                  <a:pt x="6356" y="231"/>
                </a:lnTo>
                <a:lnTo>
                  <a:pt x="6356" y="234"/>
                </a:lnTo>
                <a:lnTo>
                  <a:pt x="6357" y="242"/>
                </a:lnTo>
                <a:lnTo>
                  <a:pt x="6357" y="244"/>
                </a:lnTo>
                <a:lnTo>
                  <a:pt x="6358" y="251"/>
                </a:lnTo>
                <a:lnTo>
                  <a:pt x="6359" y="252"/>
                </a:lnTo>
                <a:lnTo>
                  <a:pt x="6360" y="264"/>
                </a:lnTo>
                <a:lnTo>
                  <a:pt x="6360" y="268"/>
                </a:lnTo>
                <a:lnTo>
                  <a:pt x="6361" y="282"/>
                </a:lnTo>
                <a:lnTo>
                  <a:pt x="6362" y="284"/>
                </a:lnTo>
                <a:lnTo>
                  <a:pt x="6363" y="292"/>
                </a:lnTo>
                <a:lnTo>
                  <a:pt x="6363" y="292"/>
                </a:lnTo>
                <a:lnTo>
                  <a:pt x="6363" y="295"/>
                </a:lnTo>
                <a:lnTo>
                  <a:pt x="6364" y="296"/>
                </a:lnTo>
                <a:lnTo>
                  <a:pt x="6364" y="295"/>
                </a:lnTo>
                <a:lnTo>
                  <a:pt x="6365" y="295"/>
                </a:lnTo>
                <a:lnTo>
                  <a:pt x="6366" y="293"/>
                </a:lnTo>
                <a:lnTo>
                  <a:pt x="6366" y="292"/>
                </a:lnTo>
                <a:lnTo>
                  <a:pt x="6367" y="284"/>
                </a:lnTo>
                <a:lnTo>
                  <a:pt x="6367" y="282"/>
                </a:lnTo>
                <a:lnTo>
                  <a:pt x="6368" y="277"/>
                </a:lnTo>
                <a:lnTo>
                  <a:pt x="6369" y="275"/>
                </a:lnTo>
                <a:lnTo>
                  <a:pt x="6369" y="276"/>
                </a:lnTo>
                <a:lnTo>
                  <a:pt x="6370" y="274"/>
                </a:lnTo>
                <a:lnTo>
                  <a:pt x="6370" y="276"/>
                </a:lnTo>
                <a:lnTo>
                  <a:pt x="6370" y="277"/>
                </a:lnTo>
                <a:lnTo>
                  <a:pt x="6370" y="277"/>
                </a:lnTo>
                <a:lnTo>
                  <a:pt x="6371" y="281"/>
                </a:lnTo>
                <a:lnTo>
                  <a:pt x="6372" y="283"/>
                </a:lnTo>
                <a:lnTo>
                  <a:pt x="6373" y="291"/>
                </a:lnTo>
                <a:lnTo>
                  <a:pt x="6373" y="294"/>
                </a:lnTo>
                <a:lnTo>
                  <a:pt x="6374" y="304"/>
                </a:lnTo>
                <a:lnTo>
                  <a:pt x="6375" y="308"/>
                </a:lnTo>
                <a:lnTo>
                  <a:pt x="6376" y="318"/>
                </a:lnTo>
                <a:lnTo>
                  <a:pt x="6376" y="318"/>
                </a:lnTo>
                <a:lnTo>
                  <a:pt x="6377" y="327"/>
                </a:lnTo>
                <a:lnTo>
                  <a:pt x="6377" y="329"/>
                </a:lnTo>
                <a:lnTo>
                  <a:pt x="6378" y="333"/>
                </a:lnTo>
                <a:lnTo>
                  <a:pt x="6379" y="333"/>
                </a:lnTo>
                <a:lnTo>
                  <a:pt x="6379" y="334"/>
                </a:lnTo>
                <a:lnTo>
                  <a:pt x="6380" y="338"/>
                </a:lnTo>
                <a:lnTo>
                  <a:pt x="6380" y="338"/>
                </a:lnTo>
                <a:lnTo>
                  <a:pt x="6380" y="341"/>
                </a:lnTo>
                <a:lnTo>
                  <a:pt x="6380" y="341"/>
                </a:lnTo>
                <a:lnTo>
                  <a:pt x="6381" y="343"/>
                </a:lnTo>
                <a:lnTo>
                  <a:pt x="6382" y="345"/>
                </a:lnTo>
                <a:lnTo>
                  <a:pt x="6382" y="344"/>
                </a:lnTo>
                <a:lnTo>
                  <a:pt x="6382" y="346"/>
                </a:lnTo>
                <a:lnTo>
                  <a:pt x="6383" y="345"/>
                </a:lnTo>
                <a:lnTo>
                  <a:pt x="6383" y="346"/>
                </a:lnTo>
                <a:lnTo>
                  <a:pt x="6383" y="346"/>
                </a:lnTo>
                <a:lnTo>
                  <a:pt x="6384" y="345"/>
                </a:lnTo>
                <a:lnTo>
                  <a:pt x="6384" y="345"/>
                </a:lnTo>
                <a:lnTo>
                  <a:pt x="6385" y="345"/>
                </a:lnTo>
                <a:lnTo>
                  <a:pt x="6386" y="347"/>
                </a:lnTo>
                <a:lnTo>
                  <a:pt x="6386" y="347"/>
                </a:lnTo>
                <a:lnTo>
                  <a:pt x="6386" y="347"/>
                </a:lnTo>
                <a:lnTo>
                  <a:pt x="6387" y="346"/>
                </a:lnTo>
                <a:lnTo>
                  <a:pt x="6387" y="347"/>
                </a:lnTo>
                <a:lnTo>
                  <a:pt x="6387" y="347"/>
                </a:lnTo>
                <a:lnTo>
                  <a:pt x="6389" y="349"/>
                </a:lnTo>
                <a:lnTo>
                  <a:pt x="6389" y="348"/>
                </a:lnTo>
                <a:lnTo>
                  <a:pt x="6389" y="349"/>
                </a:lnTo>
                <a:lnTo>
                  <a:pt x="6390" y="349"/>
                </a:lnTo>
                <a:lnTo>
                  <a:pt x="6390" y="349"/>
                </a:lnTo>
                <a:lnTo>
                  <a:pt x="6391" y="335"/>
                </a:lnTo>
                <a:lnTo>
                  <a:pt x="6392" y="329"/>
                </a:lnTo>
                <a:lnTo>
                  <a:pt x="6393" y="272"/>
                </a:lnTo>
                <a:lnTo>
                  <a:pt x="6393" y="253"/>
                </a:lnTo>
                <a:lnTo>
                  <a:pt x="6394" y="165"/>
                </a:lnTo>
                <a:lnTo>
                  <a:pt x="6395" y="152"/>
                </a:lnTo>
                <a:lnTo>
                  <a:pt x="6396" y="105"/>
                </a:lnTo>
                <a:lnTo>
                  <a:pt x="6396" y="102"/>
                </a:lnTo>
                <a:lnTo>
                  <a:pt x="6396" y="98"/>
                </a:lnTo>
                <a:lnTo>
                  <a:pt x="6397" y="101"/>
                </a:lnTo>
                <a:lnTo>
                  <a:pt x="6398" y="106"/>
                </a:lnTo>
                <a:lnTo>
                  <a:pt x="6399" y="134"/>
                </a:lnTo>
                <a:lnTo>
                  <a:pt x="6399" y="140"/>
                </a:lnTo>
                <a:lnTo>
                  <a:pt x="6400" y="174"/>
                </a:lnTo>
                <a:lnTo>
                  <a:pt x="6400" y="180"/>
                </a:lnTo>
                <a:lnTo>
                  <a:pt x="6401" y="201"/>
                </a:lnTo>
                <a:lnTo>
                  <a:pt x="6401" y="206"/>
                </a:lnTo>
                <a:lnTo>
                  <a:pt x="6403" y="227"/>
                </a:lnTo>
                <a:lnTo>
                  <a:pt x="6403" y="230"/>
                </a:lnTo>
                <a:lnTo>
                  <a:pt x="6404" y="242"/>
                </a:lnTo>
                <a:lnTo>
                  <a:pt x="6405" y="244"/>
                </a:lnTo>
                <a:lnTo>
                  <a:pt x="6406" y="252"/>
                </a:lnTo>
                <a:lnTo>
                  <a:pt x="6406" y="253"/>
                </a:lnTo>
                <a:lnTo>
                  <a:pt x="6407" y="260"/>
                </a:lnTo>
                <a:lnTo>
                  <a:pt x="6408" y="263"/>
                </a:lnTo>
                <a:lnTo>
                  <a:pt x="6409" y="277"/>
                </a:lnTo>
                <a:lnTo>
                  <a:pt x="6409" y="278"/>
                </a:lnTo>
                <a:lnTo>
                  <a:pt x="6410" y="291"/>
                </a:lnTo>
                <a:lnTo>
                  <a:pt x="6410" y="291"/>
                </a:lnTo>
                <a:lnTo>
                  <a:pt x="6411" y="297"/>
                </a:lnTo>
                <a:lnTo>
                  <a:pt x="6412" y="298"/>
                </a:lnTo>
                <a:lnTo>
                  <a:pt x="6412" y="298"/>
                </a:lnTo>
                <a:lnTo>
                  <a:pt x="6413" y="295"/>
                </a:lnTo>
                <a:lnTo>
                  <a:pt x="6413" y="293"/>
                </a:lnTo>
                <a:lnTo>
                  <a:pt x="6414" y="294"/>
                </a:lnTo>
                <a:lnTo>
                  <a:pt x="6414" y="290"/>
                </a:lnTo>
                <a:lnTo>
                  <a:pt x="6415" y="288"/>
                </a:lnTo>
                <a:lnTo>
                  <a:pt x="6416" y="281"/>
                </a:lnTo>
                <a:lnTo>
                  <a:pt x="6416" y="278"/>
                </a:lnTo>
                <a:lnTo>
                  <a:pt x="6417" y="276"/>
                </a:lnTo>
                <a:lnTo>
                  <a:pt x="6417" y="276"/>
                </a:lnTo>
                <a:lnTo>
                  <a:pt x="6418" y="274"/>
                </a:lnTo>
                <a:lnTo>
                  <a:pt x="6419" y="277"/>
                </a:lnTo>
                <a:lnTo>
                  <a:pt x="6419" y="279"/>
                </a:lnTo>
                <a:lnTo>
                  <a:pt x="6420" y="287"/>
                </a:lnTo>
                <a:lnTo>
                  <a:pt x="6420" y="288"/>
                </a:lnTo>
                <a:lnTo>
                  <a:pt x="6422" y="299"/>
                </a:lnTo>
                <a:lnTo>
                  <a:pt x="6422" y="300"/>
                </a:lnTo>
                <a:lnTo>
                  <a:pt x="6423" y="311"/>
                </a:lnTo>
                <a:lnTo>
                  <a:pt x="6423" y="314"/>
                </a:lnTo>
                <a:lnTo>
                  <a:pt x="6424" y="323"/>
                </a:lnTo>
                <a:lnTo>
                  <a:pt x="6425" y="325"/>
                </a:lnTo>
                <a:lnTo>
                  <a:pt x="6426" y="331"/>
                </a:lnTo>
                <a:lnTo>
                  <a:pt x="6426" y="332"/>
                </a:lnTo>
                <a:lnTo>
                  <a:pt x="6427" y="338"/>
                </a:lnTo>
                <a:lnTo>
                  <a:pt x="6428" y="338"/>
                </a:lnTo>
                <a:lnTo>
                  <a:pt x="6429" y="341"/>
                </a:lnTo>
                <a:lnTo>
                  <a:pt x="6429" y="343"/>
                </a:lnTo>
                <a:lnTo>
                  <a:pt x="6430" y="345"/>
                </a:lnTo>
                <a:lnTo>
                  <a:pt x="6430" y="345"/>
                </a:lnTo>
                <a:lnTo>
                  <a:pt x="6430" y="345"/>
                </a:lnTo>
                <a:lnTo>
                  <a:pt x="6431" y="347"/>
                </a:lnTo>
                <a:lnTo>
                  <a:pt x="6432" y="347"/>
                </a:lnTo>
                <a:lnTo>
                  <a:pt x="6432" y="345"/>
                </a:lnTo>
                <a:lnTo>
                  <a:pt x="6433" y="347"/>
                </a:lnTo>
                <a:lnTo>
                  <a:pt x="6433" y="346"/>
                </a:lnTo>
                <a:lnTo>
                  <a:pt x="6433" y="346"/>
                </a:lnTo>
                <a:lnTo>
                  <a:pt x="6434" y="347"/>
                </a:lnTo>
                <a:lnTo>
                  <a:pt x="6434" y="345"/>
                </a:lnTo>
                <a:lnTo>
                  <a:pt x="6434" y="346"/>
                </a:lnTo>
                <a:lnTo>
                  <a:pt x="6435" y="346"/>
                </a:lnTo>
                <a:lnTo>
                  <a:pt x="6435" y="346"/>
                </a:lnTo>
                <a:lnTo>
                  <a:pt x="6436" y="348"/>
                </a:lnTo>
                <a:lnTo>
                  <a:pt x="6436" y="347"/>
                </a:lnTo>
                <a:lnTo>
                  <a:pt x="6437" y="347"/>
                </a:lnTo>
                <a:lnTo>
                  <a:pt x="6437" y="349"/>
                </a:lnTo>
                <a:lnTo>
                  <a:pt x="6438" y="350"/>
                </a:lnTo>
                <a:lnTo>
                  <a:pt x="6439" y="346"/>
                </a:lnTo>
                <a:lnTo>
                  <a:pt x="6439" y="344"/>
                </a:lnTo>
                <a:lnTo>
                  <a:pt x="6440" y="325"/>
                </a:lnTo>
                <a:lnTo>
                  <a:pt x="6441" y="318"/>
                </a:lnTo>
                <a:lnTo>
                  <a:pt x="6442" y="252"/>
                </a:lnTo>
                <a:lnTo>
                  <a:pt x="6442" y="235"/>
                </a:lnTo>
                <a:lnTo>
                  <a:pt x="6443" y="151"/>
                </a:lnTo>
                <a:lnTo>
                  <a:pt x="6443" y="139"/>
                </a:lnTo>
                <a:lnTo>
                  <a:pt x="6444" y="109"/>
                </a:lnTo>
                <a:lnTo>
                  <a:pt x="6445" y="108"/>
                </a:lnTo>
                <a:lnTo>
                  <a:pt x="6445" y="107"/>
                </a:lnTo>
                <a:lnTo>
                  <a:pt x="6446" y="120"/>
                </a:lnTo>
                <a:lnTo>
                  <a:pt x="6446" y="126"/>
                </a:lnTo>
                <a:lnTo>
                  <a:pt x="6447" y="159"/>
                </a:lnTo>
                <a:lnTo>
                  <a:pt x="6448" y="167"/>
                </a:lnTo>
                <a:lnTo>
                  <a:pt x="6449" y="198"/>
                </a:lnTo>
                <a:lnTo>
                  <a:pt x="6449" y="203"/>
                </a:lnTo>
                <a:lnTo>
                  <a:pt x="6450" y="222"/>
                </a:lnTo>
                <a:lnTo>
                  <a:pt x="6451" y="226"/>
                </a:lnTo>
                <a:lnTo>
                  <a:pt x="6452" y="243"/>
                </a:lnTo>
                <a:lnTo>
                  <a:pt x="6452" y="245"/>
                </a:lnTo>
                <a:lnTo>
                  <a:pt x="6453" y="253"/>
                </a:lnTo>
                <a:lnTo>
                  <a:pt x="6453" y="252"/>
                </a:lnTo>
                <a:lnTo>
                  <a:pt x="6453" y="254"/>
                </a:lnTo>
                <a:lnTo>
                  <a:pt x="6455" y="261"/>
                </a:lnTo>
                <a:lnTo>
                  <a:pt x="6455" y="261"/>
                </a:lnTo>
                <a:lnTo>
                  <a:pt x="6456" y="273"/>
                </a:lnTo>
                <a:lnTo>
                  <a:pt x="6456" y="276"/>
                </a:lnTo>
                <a:lnTo>
                  <a:pt x="6457" y="288"/>
                </a:lnTo>
                <a:lnTo>
                  <a:pt x="6458" y="292"/>
                </a:lnTo>
                <a:lnTo>
                  <a:pt x="6459" y="299"/>
                </a:lnTo>
                <a:lnTo>
                  <a:pt x="6459" y="299"/>
                </a:lnTo>
                <a:lnTo>
                  <a:pt x="6459" y="299"/>
                </a:lnTo>
                <a:lnTo>
                  <a:pt x="6460" y="302"/>
                </a:lnTo>
                <a:lnTo>
                  <a:pt x="6460" y="301"/>
                </a:lnTo>
                <a:lnTo>
                  <a:pt x="6461" y="302"/>
                </a:lnTo>
                <a:lnTo>
                  <a:pt x="6462" y="297"/>
                </a:lnTo>
                <a:lnTo>
                  <a:pt x="6462" y="295"/>
                </a:lnTo>
                <a:lnTo>
                  <a:pt x="6463" y="287"/>
                </a:lnTo>
                <a:lnTo>
                  <a:pt x="6463" y="286"/>
                </a:lnTo>
                <a:lnTo>
                  <a:pt x="6465" y="277"/>
                </a:lnTo>
                <a:lnTo>
                  <a:pt x="6465" y="276"/>
                </a:lnTo>
                <a:lnTo>
                  <a:pt x="6466" y="274"/>
                </a:lnTo>
                <a:lnTo>
                  <a:pt x="6466" y="274"/>
                </a:lnTo>
                <a:lnTo>
                  <a:pt x="6467" y="279"/>
                </a:lnTo>
                <a:lnTo>
                  <a:pt x="6468" y="281"/>
                </a:lnTo>
                <a:lnTo>
                  <a:pt x="6469" y="290"/>
                </a:lnTo>
                <a:lnTo>
                  <a:pt x="6469" y="293"/>
                </a:lnTo>
                <a:lnTo>
                  <a:pt x="6470" y="304"/>
                </a:lnTo>
                <a:lnTo>
                  <a:pt x="6471" y="307"/>
                </a:lnTo>
                <a:lnTo>
                  <a:pt x="6472" y="318"/>
                </a:lnTo>
                <a:lnTo>
                  <a:pt x="6472" y="319"/>
                </a:lnTo>
                <a:lnTo>
                  <a:pt x="6473" y="328"/>
                </a:lnTo>
                <a:lnTo>
                  <a:pt x="6474" y="330"/>
                </a:lnTo>
                <a:lnTo>
                  <a:pt x="6475" y="334"/>
                </a:lnTo>
                <a:lnTo>
                  <a:pt x="6475" y="335"/>
                </a:lnTo>
                <a:lnTo>
                  <a:pt x="6476" y="340"/>
                </a:lnTo>
                <a:lnTo>
                  <a:pt x="6476" y="340"/>
                </a:lnTo>
                <a:lnTo>
                  <a:pt x="6476" y="340"/>
                </a:lnTo>
                <a:lnTo>
                  <a:pt x="6477" y="343"/>
                </a:lnTo>
                <a:lnTo>
                  <a:pt x="6478" y="343"/>
                </a:lnTo>
                <a:lnTo>
                  <a:pt x="6478" y="342"/>
                </a:lnTo>
                <a:lnTo>
                  <a:pt x="6479" y="345"/>
                </a:lnTo>
                <a:lnTo>
                  <a:pt x="6479" y="344"/>
                </a:lnTo>
                <a:lnTo>
                  <a:pt x="6479" y="345"/>
                </a:lnTo>
                <a:lnTo>
                  <a:pt x="6480" y="344"/>
                </a:lnTo>
                <a:lnTo>
                  <a:pt x="6481" y="345"/>
                </a:lnTo>
                <a:lnTo>
                  <a:pt x="6482" y="344"/>
                </a:lnTo>
                <a:lnTo>
                  <a:pt x="6482" y="344"/>
                </a:lnTo>
                <a:lnTo>
                  <a:pt x="6482" y="344"/>
                </a:lnTo>
                <a:lnTo>
                  <a:pt x="6483" y="345"/>
                </a:lnTo>
                <a:lnTo>
                  <a:pt x="6483" y="345"/>
                </a:lnTo>
                <a:lnTo>
                  <a:pt x="6484" y="346"/>
                </a:lnTo>
                <a:lnTo>
                  <a:pt x="6484" y="346"/>
                </a:lnTo>
                <a:lnTo>
                  <a:pt x="6485" y="347"/>
                </a:lnTo>
                <a:lnTo>
                  <a:pt x="6485" y="347"/>
                </a:lnTo>
                <a:lnTo>
                  <a:pt x="6485" y="347"/>
                </a:lnTo>
                <a:lnTo>
                  <a:pt x="6486" y="344"/>
                </a:lnTo>
                <a:lnTo>
                  <a:pt x="6486" y="343"/>
                </a:lnTo>
                <a:lnTo>
                  <a:pt x="6488" y="320"/>
                </a:lnTo>
                <a:lnTo>
                  <a:pt x="6488" y="312"/>
                </a:lnTo>
                <a:lnTo>
                  <a:pt x="6489" y="241"/>
                </a:lnTo>
                <a:lnTo>
                  <a:pt x="6489" y="223"/>
                </a:lnTo>
                <a:lnTo>
                  <a:pt x="6490" y="146"/>
                </a:lnTo>
                <a:lnTo>
                  <a:pt x="6491" y="135"/>
                </a:lnTo>
                <a:lnTo>
                  <a:pt x="6492" y="108"/>
                </a:lnTo>
                <a:lnTo>
                  <a:pt x="6492" y="107"/>
                </a:lnTo>
                <a:lnTo>
                  <a:pt x="6493" y="117"/>
                </a:lnTo>
                <a:lnTo>
                  <a:pt x="6494" y="122"/>
                </a:lnTo>
                <a:lnTo>
                  <a:pt x="6495" y="154"/>
                </a:lnTo>
                <a:lnTo>
                  <a:pt x="6495" y="162"/>
                </a:lnTo>
                <a:lnTo>
                  <a:pt x="6496" y="196"/>
                </a:lnTo>
                <a:lnTo>
                  <a:pt x="6496" y="201"/>
                </a:lnTo>
                <a:lnTo>
                  <a:pt x="6498" y="220"/>
                </a:lnTo>
                <a:lnTo>
                  <a:pt x="6498" y="224"/>
                </a:lnTo>
                <a:lnTo>
                  <a:pt x="6499" y="240"/>
                </a:lnTo>
                <a:lnTo>
                  <a:pt x="6499" y="243"/>
                </a:lnTo>
                <a:lnTo>
                  <a:pt x="6500" y="251"/>
                </a:lnTo>
                <a:lnTo>
                  <a:pt x="6501" y="254"/>
                </a:lnTo>
                <a:lnTo>
                  <a:pt x="6501" y="260"/>
                </a:lnTo>
                <a:lnTo>
                  <a:pt x="6502" y="260"/>
                </a:lnTo>
                <a:lnTo>
                  <a:pt x="6502" y="262"/>
                </a:lnTo>
                <a:lnTo>
                  <a:pt x="6503" y="272"/>
                </a:lnTo>
                <a:lnTo>
                  <a:pt x="6504" y="276"/>
                </a:lnTo>
                <a:lnTo>
                  <a:pt x="6505" y="288"/>
                </a:lnTo>
                <a:lnTo>
                  <a:pt x="6505" y="290"/>
                </a:lnTo>
                <a:lnTo>
                  <a:pt x="6506" y="298"/>
                </a:lnTo>
                <a:lnTo>
                  <a:pt x="6507" y="298"/>
                </a:lnTo>
                <a:lnTo>
                  <a:pt x="6508" y="300"/>
                </a:lnTo>
                <a:lnTo>
                  <a:pt x="6508" y="300"/>
                </a:lnTo>
                <a:lnTo>
                  <a:pt x="6508" y="298"/>
                </a:lnTo>
                <a:lnTo>
                  <a:pt x="6509" y="295"/>
                </a:lnTo>
                <a:lnTo>
                  <a:pt x="6509" y="292"/>
                </a:lnTo>
                <a:lnTo>
                  <a:pt x="6510" y="293"/>
                </a:lnTo>
                <a:lnTo>
                  <a:pt x="6510" y="288"/>
                </a:lnTo>
                <a:lnTo>
                  <a:pt x="6511" y="286"/>
                </a:lnTo>
                <a:lnTo>
                  <a:pt x="6511" y="286"/>
                </a:lnTo>
                <a:lnTo>
                  <a:pt x="6512" y="281"/>
                </a:lnTo>
                <a:lnTo>
                  <a:pt x="6512" y="281"/>
                </a:lnTo>
                <a:lnTo>
                  <a:pt x="6512" y="278"/>
                </a:lnTo>
                <a:lnTo>
                  <a:pt x="6513" y="277"/>
                </a:lnTo>
                <a:lnTo>
                  <a:pt x="6514" y="277"/>
                </a:lnTo>
                <a:lnTo>
                  <a:pt x="6515" y="282"/>
                </a:lnTo>
                <a:lnTo>
                  <a:pt x="6515" y="284"/>
                </a:lnTo>
                <a:lnTo>
                  <a:pt x="6516" y="293"/>
                </a:lnTo>
                <a:lnTo>
                  <a:pt x="6517" y="296"/>
                </a:lnTo>
                <a:lnTo>
                  <a:pt x="6518" y="306"/>
                </a:lnTo>
                <a:lnTo>
                  <a:pt x="6518" y="308"/>
                </a:lnTo>
                <a:lnTo>
                  <a:pt x="6519" y="317"/>
                </a:lnTo>
                <a:lnTo>
                  <a:pt x="6519" y="318"/>
                </a:lnTo>
                <a:lnTo>
                  <a:pt x="6520" y="328"/>
                </a:lnTo>
                <a:lnTo>
                  <a:pt x="6521" y="329"/>
                </a:lnTo>
                <a:lnTo>
                  <a:pt x="6522" y="334"/>
                </a:lnTo>
                <a:lnTo>
                  <a:pt x="6522" y="334"/>
                </a:lnTo>
                <a:lnTo>
                  <a:pt x="6523" y="339"/>
                </a:lnTo>
                <a:lnTo>
                  <a:pt x="6523" y="338"/>
                </a:lnTo>
                <a:lnTo>
                  <a:pt x="6524" y="340"/>
                </a:lnTo>
                <a:lnTo>
                  <a:pt x="6524" y="343"/>
                </a:lnTo>
                <a:lnTo>
                  <a:pt x="6525" y="343"/>
                </a:lnTo>
                <a:lnTo>
                  <a:pt x="6525" y="342"/>
                </a:lnTo>
                <a:lnTo>
                  <a:pt x="6526" y="345"/>
                </a:lnTo>
                <a:lnTo>
                  <a:pt x="6527" y="345"/>
                </a:lnTo>
                <a:lnTo>
                  <a:pt x="6528" y="346"/>
                </a:lnTo>
                <a:lnTo>
                  <a:pt x="6528" y="345"/>
                </a:lnTo>
                <a:lnTo>
                  <a:pt x="6529" y="345"/>
                </a:lnTo>
                <a:lnTo>
                  <a:pt x="6529" y="346"/>
                </a:lnTo>
                <a:lnTo>
                  <a:pt x="6529" y="346"/>
                </a:lnTo>
                <a:lnTo>
                  <a:pt x="6529" y="346"/>
                </a:lnTo>
                <a:lnTo>
                  <a:pt x="6530" y="347"/>
                </a:lnTo>
                <a:lnTo>
                  <a:pt x="6531" y="347"/>
                </a:lnTo>
                <a:lnTo>
                  <a:pt x="6531" y="346"/>
                </a:lnTo>
                <a:lnTo>
                  <a:pt x="6532" y="347"/>
                </a:lnTo>
                <a:lnTo>
                  <a:pt x="6532" y="347"/>
                </a:lnTo>
                <a:lnTo>
                  <a:pt x="6532" y="347"/>
                </a:lnTo>
                <a:lnTo>
                  <a:pt x="6533" y="349"/>
                </a:lnTo>
                <a:lnTo>
                  <a:pt x="6533" y="348"/>
                </a:lnTo>
                <a:lnTo>
                  <a:pt x="6533" y="349"/>
                </a:lnTo>
                <a:lnTo>
                  <a:pt x="6534" y="350"/>
                </a:lnTo>
                <a:lnTo>
                  <a:pt x="6535" y="348"/>
                </a:lnTo>
                <a:lnTo>
                  <a:pt x="6535" y="347"/>
                </a:lnTo>
                <a:lnTo>
                  <a:pt x="6536" y="329"/>
                </a:lnTo>
                <a:lnTo>
                  <a:pt x="6537" y="322"/>
                </a:lnTo>
                <a:lnTo>
                  <a:pt x="6538" y="260"/>
                </a:lnTo>
                <a:lnTo>
                  <a:pt x="6538" y="243"/>
                </a:lnTo>
                <a:lnTo>
                  <a:pt x="6539" y="160"/>
                </a:lnTo>
                <a:lnTo>
                  <a:pt x="6539" y="146"/>
                </a:lnTo>
                <a:lnTo>
                  <a:pt x="6541" y="110"/>
                </a:lnTo>
                <a:lnTo>
                  <a:pt x="6541" y="108"/>
                </a:lnTo>
                <a:lnTo>
                  <a:pt x="6541" y="106"/>
                </a:lnTo>
                <a:lnTo>
                  <a:pt x="6542" y="114"/>
                </a:lnTo>
                <a:lnTo>
                  <a:pt x="6542" y="118"/>
                </a:lnTo>
                <a:lnTo>
                  <a:pt x="6543" y="148"/>
                </a:lnTo>
                <a:lnTo>
                  <a:pt x="6544" y="155"/>
                </a:lnTo>
                <a:lnTo>
                  <a:pt x="6545" y="187"/>
                </a:lnTo>
                <a:lnTo>
                  <a:pt x="6545" y="194"/>
                </a:lnTo>
                <a:lnTo>
                  <a:pt x="6546" y="214"/>
                </a:lnTo>
                <a:lnTo>
                  <a:pt x="6547" y="217"/>
                </a:lnTo>
                <a:lnTo>
                  <a:pt x="6548" y="235"/>
                </a:lnTo>
                <a:lnTo>
                  <a:pt x="6548" y="237"/>
                </a:lnTo>
                <a:lnTo>
                  <a:pt x="6549" y="248"/>
                </a:lnTo>
                <a:lnTo>
                  <a:pt x="6550" y="249"/>
                </a:lnTo>
                <a:lnTo>
                  <a:pt x="6551" y="257"/>
                </a:lnTo>
                <a:lnTo>
                  <a:pt x="6551" y="258"/>
                </a:lnTo>
                <a:lnTo>
                  <a:pt x="6552" y="266"/>
                </a:lnTo>
                <a:lnTo>
                  <a:pt x="6552" y="270"/>
                </a:lnTo>
                <a:lnTo>
                  <a:pt x="6553" y="281"/>
                </a:lnTo>
                <a:lnTo>
                  <a:pt x="6554" y="284"/>
                </a:lnTo>
                <a:lnTo>
                  <a:pt x="6555" y="295"/>
                </a:lnTo>
                <a:lnTo>
                  <a:pt x="6555" y="295"/>
                </a:lnTo>
                <a:lnTo>
                  <a:pt x="6556" y="299"/>
                </a:lnTo>
                <a:lnTo>
                  <a:pt x="6557" y="298"/>
                </a:lnTo>
                <a:lnTo>
                  <a:pt x="6558" y="297"/>
                </a:lnTo>
                <a:lnTo>
                  <a:pt x="6558" y="295"/>
                </a:lnTo>
                <a:lnTo>
                  <a:pt x="6559" y="290"/>
                </a:lnTo>
                <a:lnTo>
                  <a:pt x="6560" y="289"/>
                </a:lnTo>
                <a:lnTo>
                  <a:pt x="6561" y="283"/>
                </a:lnTo>
                <a:lnTo>
                  <a:pt x="6561" y="282"/>
                </a:lnTo>
                <a:lnTo>
                  <a:pt x="6562" y="277"/>
                </a:lnTo>
                <a:lnTo>
                  <a:pt x="6562" y="278"/>
                </a:lnTo>
                <a:lnTo>
                  <a:pt x="6562" y="278"/>
                </a:lnTo>
                <a:lnTo>
                  <a:pt x="6564" y="282"/>
                </a:lnTo>
                <a:lnTo>
                  <a:pt x="6564" y="281"/>
                </a:lnTo>
                <a:lnTo>
                  <a:pt x="6565" y="289"/>
                </a:lnTo>
                <a:lnTo>
                  <a:pt x="6565" y="291"/>
                </a:lnTo>
                <a:lnTo>
                  <a:pt x="6566" y="301"/>
                </a:lnTo>
                <a:lnTo>
                  <a:pt x="6567" y="303"/>
                </a:lnTo>
                <a:lnTo>
                  <a:pt x="6568" y="313"/>
                </a:lnTo>
                <a:lnTo>
                  <a:pt x="6568" y="314"/>
                </a:lnTo>
                <a:lnTo>
                  <a:pt x="6569" y="325"/>
                </a:lnTo>
                <a:lnTo>
                  <a:pt x="6570" y="325"/>
                </a:lnTo>
                <a:lnTo>
                  <a:pt x="6571" y="331"/>
                </a:lnTo>
                <a:lnTo>
                  <a:pt x="6571" y="332"/>
                </a:lnTo>
                <a:lnTo>
                  <a:pt x="6572" y="337"/>
                </a:lnTo>
                <a:lnTo>
                  <a:pt x="6572" y="337"/>
                </a:lnTo>
                <a:lnTo>
                  <a:pt x="6572" y="337"/>
                </a:lnTo>
                <a:lnTo>
                  <a:pt x="6573" y="341"/>
                </a:lnTo>
                <a:lnTo>
                  <a:pt x="6574" y="341"/>
                </a:lnTo>
                <a:lnTo>
                  <a:pt x="6574" y="341"/>
                </a:lnTo>
                <a:lnTo>
                  <a:pt x="6574" y="341"/>
                </a:lnTo>
                <a:lnTo>
                  <a:pt x="6575" y="343"/>
                </a:lnTo>
                <a:lnTo>
                  <a:pt x="6575" y="343"/>
                </a:lnTo>
                <a:lnTo>
                  <a:pt x="6576" y="345"/>
                </a:lnTo>
                <a:lnTo>
                  <a:pt x="6577" y="345"/>
                </a:lnTo>
                <a:lnTo>
                  <a:pt x="6577" y="344"/>
                </a:lnTo>
                <a:lnTo>
                  <a:pt x="6578" y="346"/>
                </a:lnTo>
                <a:lnTo>
                  <a:pt x="6578" y="345"/>
                </a:lnTo>
                <a:lnTo>
                  <a:pt x="6578" y="345"/>
                </a:lnTo>
                <a:lnTo>
                  <a:pt x="6579" y="345"/>
                </a:lnTo>
                <a:lnTo>
                  <a:pt x="6579" y="346"/>
                </a:lnTo>
                <a:lnTo>
                  <a:pt x="6579" y="346"/>
                </a:lnTo>
                <a:lnTo>
                  <a:pt x="6580" y="346"/>
                </a:lnTo>
                <a:lnTo>
                  <a:pt x="6580" y="345"/>
                </a:lnTo>
                <a:lnTo>
                  <a:pt x="6581" y="346"/>
                </a:lnTo>
                <a:lnTo>
                  <a:pt x="6581" y="346"/>
                </a:lnTo>
                <a:lnTo>
                  <a:pt x="6581" y="347"/>
                </a:lnTo>
                <a:lnTo>
                  <a:pt x="6582" y="347"/>
                </a:lnTo>
                <a:lnTo>
                  <a:pt x="6583" y="347"/>
                </a:lnTo>
                <a:lnTo>
                  <a:pt x="6583" y="349"/>
                </a:lnTo>
                <a:lnTo>
                  <a:pt x="6584" y="348"/>
                </a:lnTo>
                <a:lnTo>
                  <a:pt x="6584" y="350"/>
                </a:lnTo>
                <a:lnTo>
                  <a:pt x="6584" y="350"/>
                </a:lnTo>
                <a:lnTo>
                  <a:pt x="6585" y="347"/>
                </a:lnTo>
                <a:lnTo>
                  <a:pt x="6585" y="345"/>
                </a:lnTo>
                <a:lnTo>
                  <a:pt x="6586" y="325"/>
                </a:lnTo>
                <a:lnTo>
                  <a:pt x="6587" y="318"/>
                </a:lnTo>
                <a:lnTo>
                  <a:pt x="6588" y="252"/>
                </a:lnTo>
                <a:lnTo>
                  <a:pt x="6588" y="233"/>
                </a:lnTo>
                <a:lnTo>
                  <a:pt x="6589" y="156"/>
                </a:lnTo>
                <a:lnTo>
                  <a:pt x="6590" y="144"/>
                </a:lnTo>
                <a:lnTo>
                  <a:pt x="6591" y="113"/>
                </a:lnTo>
                <a:lnTo>
                  <a:pt x="6591" y="109"/>
                </a:lnTo>
                <a:lnTo>
                  <a:pt x="6592" y="119"/>
                </a:lnTo>
                <a:lnTo>
                  <a:pt x="6593" y="124"/>
                </a:lnTo>
                <a:lnTo>
                  <a:pt x="6594" y="148"/>
                </a:lnTo>
                <a:lnTo>
                  <a:pt x="6594" y="153"/>
                </a:lnTo>
                <a:lnTo>
                  <a:pt x="6595" y="185"/>
                </a:lnTo>
                <a:lnTo>
                  <a:pt x="6595" y="191"/>
                </a:lnTo>
                <a:lnTo>
                  <a:pt x="6597" y="216"/>
                </a:lnTo>
                <a:lnTo>
                  <a:pt x="6597" y="221"/>
                </a:lnTo>
                <a:lnTo>
                  <a:pt x="6598" y="236"/>
                </a:lnTo>
                <a:lnTo>
                  <a:pt x="6598" y="239"/>
                </a:lnTo>
                <a:lnTo>
                  <a:pt x="6599" y="249"/>
                </a:lnTo>
                <a:lnTo>
                  <a:pt x="6600" y="251"/>
                </a:lnTo>
                <a:lnTo>
                  <a:pt x="6601" y="258"/>
                </a:lnTo>
                <a:lnTo>
                  <a:pt x="6601" y="259"/>
                </a:lnTo>
                <a:lnTo>
                  <a:pt x="6602" y="268"/>
                </a:lnTo>
                <a:lnTo>
                  <a:pt x="6603" y="270"/>
                </a:lnTo>
                <a:lnTo>
                  <a:pt x="6604" y="285"/>
                </a:lnTo>
                <a:lnTo>
                  <a:pt x="6604" y="287"/>
                </a:lnTo>
                <a:lnTo>
                  <a:pt x="6605" y="297"/>
                </a:lnTo>
                <a:lnTo>
                  <a:pt x="6605" y="297"/>
                </a:lnTo>
                <a:lnTo>
                  <a:pt x="6606" y="300"/>
                </a:lnTo>
                <a:lnTo>
                  <a:pt x="6607" y="299"/>
                </a:lnTo>
                <a:lnTo>
                  <a:pt x="6607" y="300"/>
                </a:lnTo>
                <a:lnTo>
                  <a:pt x="6607" y="300"/>
                </a:lnTo>
                <a:lnTo>
                  <a:pt x="6608" y="298"/>
                </a:lnTo>
                <a:lnTo>
                  <a:pt x="6608" y="298"/>
                </a:lnTo>
                <a:lnTo>
                  <a:pt x="6608" y="298"/>
                </a:lnTo>
                <a:lnTo>
                  <a:pt x="6609" y="290"/>
                </a:lnTo>
                <a:lnTo>
                  <a:pt x="6610" y="289"/>
                </a:lnTo>
                <a:lnTo>
                  <a:pt x="6611" y="282"/>
                </a:lnTo>
                <a:lnTo>
                  <a:pt x="6611" y="280"/>
                </a:lnTo>
                <a:lnTo>
                  <a:pt x="6612" y="278"/>
                </a:lnTo>
                <a:lnTo>
                  <a:pt x="6613" y="280"/>
                </a:lnTo>
                <a:lnTo>
                  <a:pt x="6613" y="279"/>
                </a:lnTo>
                <a:lnTo>
                  <a:pt x="6614" y="282"/>
                </a:lnTo>
                <a:lnTo>
                  <a:pt x="6614" y="283"/>
                </a:lnTo>
                <a:lnTo>
                  <a:pt x="6615" y="291"/>
                </a:lnTo>
                <a:lnTo>
                  <a:pt x="6616" y="294"/>
                </a:lnTo>
                <a:lnTo>
                  <a:pt x="6617" y="303"/>
                </a:lnTo>
                <a:lnTo>
                  <a:pt x="6617" y="304"/>
                </a:lnTo>
                <a:lnTo>
                  <a:pt x="6618" y="313"/>
                </a:lnTo>
                <a:lnTo>
                  <a:pt x="6618" y="315"/>
                </a:lnTo>
                <a:lnTo>
                  <a:pt x="6619" y="323"/>
                </a:lnTo>
                <a:lnTo>
                  <a:pt x="6620" y="325"/>
                </a:lnTo>
                <a:lnTo>
                  <a:pt x="6621" y="332"/>
                </a:lnTo>
                <a:lnTo>
                  <a:pt x="6621" y="332"/>
                </a:lnTo>
                <a:lnTo>
                  <a:pt x="6622" y="337"/>
                </a:lnTo>
                <a:lnTo>
                  <a:pt x="6623" y="338"/>
                </a:lnTo>
                <a:lnTo>
                  <a:pt x="6623" y="338"/>
                </a:lnTo>
                <a:lnTo>
                  <a:pt x="6624" y="341"/>
                </a:lnTo>
                <a:lnTo>
                  <a:pt x="6624" y="342"/>
                </a:lnTo>
                <a:lnTo>
                  <a:pt x="6624" y="343"/>
                </a:lnTo>
                <a:lnTo>
                  <a:pt x="6625" y="342"/>
                </a:lnTo>
                <a:lnTo>
                  <a:pt x="6626" y="343"/>
                </a:lnTo>
                <a:lnTo>
                  <a:pt x="6626" y="344"/>
                </a:lnTo>
                <a:lnTo>
                  <a:pt x="6627" y="343"/>
                </a:lnTo>
                <a:lnTo>
                  <a:pt x="6627" y="344"/>
                </a:lnTo>
                <a:lnTo>
                  <a:pt x="6627" y="343"/>
                </a:lnTo>
                <a:lnTo>
                  <a:pt x="6628" y="345"/>
                </a:lnTo>
                <a:lnTo>
                  <a:pt x="6628" y="344"/>
                </a:lnTo>
                <a:lnTo>
                  <a:pt x="6629" y="345"/>
                </a:lnTo>
                <a:lnTo>
                  <a:pt x="6629" y="345"/>
                </a:lnTo>
                <a:lnTo>
                  <a:pt x="6629" y="344"/>
                </a:lnTo>
                <a:lnTo>
                  <a:pt x="6630" y="345"/>
                </a:lnTo>
                <a:lnTo>
                  <a:pt x="6631" y="345"/>
                </a:lnTo>
                <a:lnTo>
                  <a:pt x="6631" y="345"/>
                </a:lnTo>
                <a:lnTo>
                  <a:pt x="6632" y="346"/>
                </a:lnTo>
                <a:lnTo>
                  <a:pt x="6632" y="346"/>
                </a:lnTo>
                <a:lnTo>
                  <a:pt x="6633" y="348"/>
                </a:lnTo>
                <a:lnTo>
                  <a:pt x="6633" y="347"/>
                </a:lnTo>
                <a:lnTo>
                  <a:pt x="6634" y="347"/>
                </a:lnTo>
                <a:lnTo>
                  <a:pt x="6634" y="347"/>
                </a:lnTo>
                <a:lnTo>
                  <a:pt x="6635" y="339"/>
                </a:lnTo>
                <a:lnTo>
                  <a:pt x="6636" y="336"/>
                </a:lnTo>
                <a:lnTo>
                  <a:pt x="6637" y="298"/>
                </a:lnTo>
                <a:lnTo>
                  <a:pt x="6637" y="285"/>
                </a:lnTo>
                <a:lnTo>
                  <a:pt x="6638" y="202"/>
                </a:lnTo>
                <a:lnTo>
                  <a:pt x="6638" y="187"/>
                </a:lnTo>
                <a:lnTo>
                  <a:pt x="6640" y="130"/>
                </a:lnTo>
                <a:lnTo>
                  <a:pt x="6640" y="125"/>
                </a:lnTo>
                <a:lnTo>
                  <a:pt x="6641" y="113"/>
                </a:lnTo>
                <a:lnTo>
                  <a:pt x="6641" y="117"/>
                </a:lnTo>
                <a:lnTo>
                  <a:pt x="6642" y="130"/>
                </a:lnTo>
                <a:lnTo>
                  <a:pt x="6643" y="137"/>
                </a:lnTo>
                <a:lnTo>
                  <a:pt x="6644" y="170"/>
                </a:lnTo>
                <a:lnTo>
                  <a:pt x="6644" y="176"/>
                </a:lnTo>
                <a:lnTo>
                  <a:pt x="6645" y="207"/>
                </a:lnTo>
                <a:lnTo>
                  <a:pt x="6646" y="211"/>
                </a:lnTo>
                <a:lnTo>
                  <a:pt x="6647" y="229"/>
                </a:lnTo>
                <a:lnTo>
                  <a:pt x="6647" y="234"/>
                </a:lnTo>
                <a:lnTo>
                  <a:pt x="6648" y="245"/>
                </a:lnTo>
                <a:lnTo>
                  <a:pt x="6648" y="246"/>
                </a:lnTo>
                <a:lnTo>
                  <a:pt x="6650" y="256"/>
                </a:lnTo>
                <a:lnTo>
                  <a:pt x="6650" y="256"/>
                </a:lnTo>
                <a:lnTo>
                  <a:pt x="6651" y="264"/>
                </a:lnTo>
                <a:lnTo>
                  <a:pt x="6651" y="267"/>
                </a:lnTo>
                <a:lnTo>
                  <a:pt x="6652" y="277"/>
                </a:lnTo>
                <a:lnTo>
                  <a:pt x="6653" y="281"/>
                </a:lnTo>
                <a:lnTo>
                  <a:pt x="6654" y="291"/>
                </a:lnTo>
                <a:lnTo>
                  <a:pt x="6654" y="294"/>
                </a:lnTo>
                <a:lnTo>
                  <a:pt x="6655" y="299"/>
                </a:lnTo>
                <a:lnTo>
                  <a:pt x="6656" y="300"/>
                </a:lnTo>
                <a:lnTo>
                  <a:pt x="6656" y="301"/>
                </a:lnTo>
                <a:lnTo>
                  <a:pt x="6656" y="300"/>
                </a:lnTo>
                <a:lnTo>
                  <a:pt x="6657" y="300"/>
                </a:lnTo>
                <a:lnTo>
                  <a:pt x="6657" y="300"/>
                </a:lnTo>
                <a:lnTo>
                  <a:pt x="6658" y="295"/>
                </a:lnTo>
                <a:lnTo>
                  <a:pt x="6658" y="295"/>
                </a:lnTo>
                <a:lnTo>
                  <a:pt x="6659" y="294"/>
                </a:lnTo>
                <a:lnTo>
                  <a:pt x="6660" y="287"/>
                </a:lnTo>
                <a:lnTo>
                  <a:pt x="6660" y="286"/>
                </a:lnTo>
                <a:lnTo>
                  <a:pt x="6661" y="281"/>
                </a:lnTo>
                <a:lnTo>
                  <a:pt x="6661" y="282"/>
                </a:lnTo>
                <a:lnTo>
                  <a:pt x="6662" y="280"/>
                </a:lnTo>
                <a:lnTo>
                  <a:pt x="6662" y="281"/>
                </a:lnTo>
                <a:lnTo>
                  <a:pt x="6663" y="281"/>
                </a:lnTo>
                <a:lnTo>
                  <a:pt x="6664" y="287"/>
                </a:lnTo>
                <a:lnTo>
                  <a:pt x="6664" y="290"/>
                </a:lnTo>
                <a:lnTo>
                  <a:pt x="6665" y="295"/>
                </a:lnTo>
                <a:lnTo>
                  <a:pt x="6665" y="298"/>
                </a:lnTo>
                <a:lnTo>
                  <a:pt x="6667" y="308"/>
                </a:lnTo>
                <a:lnTo>
                  <a:pt x="6667" y="310"/>
                </a:lnTo>
                <a:lnTo>
                  <a:pt x="6668" y="318"/>
                </a:lnTo>
                <a:lnTo>
                  <a:pt x="6669" y="320"/>
                </a:lnTo>
                <a:lnTo>
                  <a:pt x="6670" y="327"/>
                </a:lnTo>
                <a:lnTo>
                  <a:pt x="6670" y="328"/>
                </a:lnTo>
                <a:lnTo>
                  <a:pt x="6671" y="333"/>
                </a:lnTo>
                <a:lnTo>
                  <a:pt x="6671" y="335"/>
                </a:lnTo>
                <a:lnTo>
                  <a:pt x="6673" y="338"/>
                </a:lnTo>
                <a:lnTo>
                  <a:pt x="6673" y="339"/>
                </a:lnTo>
                <a:lnTo>
                  <a:pt x="6674" y="342"/>
                </a:lnTo>
                <a:lnTo>
                  <a:pt x="6674" y="342"/>
                </a:lnTo>
                <a:lnTo>
                  <a:pt x="6675" y="341"/>
                </a:lnTo>
                <a:lnTo>
                  <a:pt x="6675" y="343"/>
                </a:lnTo>
                <a:lnTo>
                  <a:pt x="6675" y="342"/>
                </a:lnTo>
                <a:lnTo>
                  <a:pt x="6676" y="343"/>
                </a:lnTo>
                <a:lnTo>
                  <a:pt x="6676" y="344"/>
                </a:lnTo>
                <a:lnTo>
                  <a:pt x="6677" y="343"/>
                </a:lnTo>
                <a:lnTo>
                  <a:pt x="6677" y="343"/>
                </a:lnTo>
                <a:lnTo>
                  <a:pt x="6678" y="344"/>
                </a:lnTo>
                <a:lnTo>
                  <a:pt x="6678" y="344"/>
                </a:lnTo>
                <a:lnTo>
                  <a:pt x="6679" y="343"/>
                </a:lnTo>
                <a:lnTo>
                  <a:pt x="6679" y="343"/>
                </a:lnTo>
                <a:lnTo>
                  <a:pt x="6680" y="343"/>
                </a:lnTo>
                <a:lnTo>
                  <a:pt x="6680" y="343"/>
                </a:lnTo>
                <a:lnTo>
                  <a:pt x="6681" y="345"/>
                </a:lnTo>
                <a:lnTo>
                  <a:pt x="6681" y="343"/>
                </a:lnTo>
                <a:lnTo>
                  <a:pt x="6681" y="344"/>
                </a:lnTo>
                <a:lnTo>
                  <a:pt x="6683" y="348"/>
                </a:lnTo>
                <a:lnTo>
                  <a:pt x="6683" y="347"/>
                </a:lnTo>
                <a:lnTo>
                  <a:pt x="6683" y="347"/>
                </a:lnTo>
                <a:lnTo>
                  <a:pt x="6684" y="349"/>
                </a:lnTo>
                <a:lnTo>
                  <a:pt x="6684" y="347"/>
                </a:lnTo>
                <a:lnTo>
                  <a:pt x="6684" y="347"/>
                </a:lnTo>
                <a:lnTo>
                  <a:pt x="6685" y="334"/>
                </a:lnTo>
                <a:lnTo>
                  <a:pt x="6686" y="327"/>
                </a:lnTo>
                <a:lnTo>
                  <a:pt x="6687" y="278"/>
                </a:lnTo>
                <a:lnTo>
                  <a:pt x="6687" y="262"/>
                </a:lnTo>
                <a:lnTo>
                  <a:pt x="6688" y="183"/>
                </a:lnTo>
                <a:lnTo>
                  <a:pt x="6689" y="170"/>
                </a:lnTo>
                <a:lnTo>
                  <a:pt x="6690" y="131"/>
                </a:lnTo>
                <a:lnTo>
                  <a:pt x="6690" y="126"/>
                </a:lnTo>
                <a:lnTo>
                  <a:pt x="6691" y="117"/>
                </a:lnTo>
                <a:lnTo>
                  <a:pt x="6691" y="119"/>
                </a:lnTo>
                <a:lnTo>
                  <a:pt x="6692" y="121"/>
                </a:lnTo>
                <a:lnTo>
                  <a:pt x="6693" y="144"/>
                </a:lnTo>
                <a:lnTo>
                  <a:pt x="6693" y="150"/>
                </a:lnTo>
                <a:lnTo>
                  <a:pt x="6694" y="182"/>
                </a:lnTo>
                <a:lnTo>
                  <a:pt x="6694" y="188"/>
                </a:lnTo>
                <a:lnTo>
                  <a:pt x="6695" y="216"/>
                </a:lnTo>
                <a:lnTo>
                  <a:pt x="6696" y="220"/>
                </a:lnTo>
                <a:lnTo>
                  <a:pt x="6697" y="238"/>
                </a:lnTo>
                <a:lnTo>
                  <a:pt x="6697" y="241"/>
                </a:lnTo>
                <a:lnTo>
                  <a:pt x="6698" y="252"/>
                </a:lnTo>
                <a:lnTo>
                  <a:pt x="6699" y="254"/>
                </a:lnTo>
                <a:lnTo>
                  <a:pt x="6700" y="262"/>
                </a:lnTo>
                <a:lnTo>
                  <a:pt x="6700" y="263"/>
                </a:lnTo>
                <a:lnTo>
                  <a:pt x="6701" y="268"/>
                </a:lnTo>
                <a:lnTo>
                  <a:pt x="6701" y="269"/>
                </a:lnTo>
                <a:lnTo>
                  <a:pt x="6703" y="283"/>
                </a:lnTo>
                <a:lnTo>
                  <a:pt x="6703" y="285"/>
                </a:lnTo>
                <a:lnTo>
                  <a:pt x="6704" y="298"/>
                </a:lnTo>
                <a:lnTo>
                  <a:pt x="6704" y="298"/>
                </a:lnTo>
                <a:lnTo>
                  <a:pt x="6706" y="304"/>
                </a:lnTo>
                <a:lnTo>
                  <a:pt x="6706" y="303"/>
                </a:lnTo>
                <a:lnTo>
                  <a:pt x="6706" y="304"/>
                </a:lnTo>
                <a:lnTo>
                  <a:pt x="6707" y="302"/>
                </a:lnTo>
                <a:lnTo>
                  <a:pt x="6707" y="303"/>
                </a:lnTo>
                <a:lnTo>
                  <a:pt x="6707" y="300"/>
                </a:lnTo>
                <a:lnTo>
                  <a:pt x="6708" y="295"/>
                </a:lnTo>
                <a:lnTo>
                  <a:pt x="6709" y="293"/>
                </a:lnTo>
                <a:lnTo>
                  <a:pt x="6710" y="287"/>
                </a:lnTo>
                <a:lnTo>
                  <a:pt x="6710" y="284"/>
                </a:lnTo>
                <a:lnTo>
                  <a:pt x="6711" y="285"/>
                </a:lnTo>
                <a:lnTo>
                  <a:pt x="6711" y="282"/>
                </a:lnTo>
                <a:lnTo>
                  <a:pt x="6711" y="282"/>
                </a:lnTo>
                <a:lnTo>
                  <a:pt x="6712" y="283"/>
                </a:lnTo>
                <a:lnTo>
                  <a:pt x="6712" y="282"/>
                </a:lnTo>
                <a:lnTo>
                  <a:pt x="6713" y="284"/>
                </a:lnTo>
                <a:lnTo>
                  <a:pt x="6713" y="286"/>
                </a:lnTo>
                <a:lnTo>
                  <a:pt x="6713" y="286"/>
                </a:lnTo>
                <a:lnTo>
                  <a:pt x="6714" y="291"/>
                </a:lnTo>
                <a:lnTo>
                  <a:pt x="6714" y="293"/>
                </a:lnTo>
                <a:lnTo>
                  <a:pt x="6716" y="300"/>
                </a:lnTo>
                <a:lnTo>
                  <a:pt x="6716" y="303"/>
                </a:lnTo>
                <a:lnTo>
                  <a:pt x="6717" y="312"/>
                </a:lnTo>
                <a:lnTo>
                  <a:pt x="6717" y="313"/>
                </a:lnTo>
                <a:lnTo>
                  <a:pt x="6718" y="323"/>
                </a:lnTo>
                <a:lnTo>
                  <a:pt x="6719" y="323"/>
                </a:lnTo>
                <a:lnTo>
                  <a:pt x="6720" y="329"/>
                </a:lnTo>
                <a:lnTo>
                  <a:pt x="6720" y="331"/>
                </a:lnTo>
                <a:lnTo>
                  <a:pt x="6721" y="335"/>
                </a:lnTo>
                <a:lnTo>
                  <a:pt x="6722" y="334"/>
                </a:lnTo>
                <a:lnTo>
                  <a:pt x="6723" y="338"/>
                </a:lnTo>
                <a:lnTo>
                  <a:pt x="6723" y="338"/>
                </a:lnTo>
                <a:lnTo>
                  <a:pt x="6724" y="341"/>
                </a:lnTo>
                <a:lnTo>
                  <a:pt x="6725" y="341"/>
                </a:lnTo>
                <a:lnTo>
                  <a:pt x="6725" y="341"/>
                </a:lnTo>
                <a:lnTo>
                  <a:pt x="6726" y="340"/>
                </a:lnTo>
                <a:lnTo>
                  <a:pt x="6726" y="340"/>
                </a:lnTo>
                <a:lnTo>
                  <a:pt x="6726" y="342"/>
                </a:lnTo>
                <a:lnTo>
                  <a:pt x="6727" y="341"/>
                </a:lnTo>
                <a:lnTo>
                  <a:pt x="6727" y="341"/>
                </a:lnTo>
                <a:lnTo>
                  <a:pt x="6728" y="342"/>
                </a:lnTo>
                <a:lnTo>
                  <a:pt x="6728" y="341"/>
                </a:lnTo>
                <a:lnTo>
                  <a:pt x="6729" y="340"/>
                </a:lnTo>
                <a:lnTo>
                  <a:pt x="6730" y="342"/>
                </a:lnTo>
                <a:lnTo>
                  <a:pt x="6730" y="343"/>
                </a:lnTo>
                <a:lnTo>
                  <a:pt x="6730" y="343"/>
                </a:lnTo>
                <a:lnTo>
                  <a:pt x="6731" y="344"/>
                </a:lnTo>
                <a:lnTo>
                  <a:pt x="6731" y="344"/>
                </a:lnTo>
                <a:lnTo>
                  <a:pt x="6732" y="345"/>
                </a:lnTo>
                <a:lnTo>
                  <a:pt x="6732" y="344"/>
                </a:lnTo>
                <a:lnTo>
                  <a:pt x="6733" y="346"/>
                </a:lnTo>
                <a:lnTo>
                  <a:pt x="6733" y="346"/>
                </a:lnTo>
                <a:lnTo>
                  <a:pt x="6733" y="347"/>
                </a:lnTo>
                <a:lnTo>
                  <a:pt x="6733" y="347"/>
                </a:lnTo>
                <a:lnTo>
                  <a:pt x="6734" y="347"/>
                </a:lnTo>
                <a:lnTo>
                  <a:pt x="6734" y="347"/>
                </a:lnTo>
                <a:lnTo>
                  <a:pt x="6735" y="346"/>
                </a:lnTo>
                <a:lnTo>
                  <a:pt x="6736" y="332"/>
                </a:lnTo>
                <a:lnTo>
                  <a:pt x="6736" y="327"/>
                </a:lnTo>
                <a:lnTo>
                  <a:pt x="6737" y="286"/>
                </a:lnTo>
                <a:lnTo>
                  <a:pt x="6737" y="272"/>
                </a:lnTo>
                <a:lnTo>
                  <a:pt x="6738" y="209"/>
                </a:lnTo>
                <a:lnTo>
                  <a:pt x="6739" y="195"/>
                </a:lnTo>
                <a:lnTo>
                  <a:pt x="6740" y="144"/>
                </a:lnTo>
                <a:lnTo>
                  <a:pt x="6740" y="139"/>
                </a:lnTo>
                <a:lnTo>
                  <a:pt x="6741" y="131"/>
                </a:lnTo>
                <a:lnTo>
                  <a:pt x="6741" y="131"/>
                </a:lnTo>
                <a:lnTo>
                  <a:pt x="6742" y="135"/>
                </a:lnTo>
                <a:lnTo>
                  <a:pt x="6743" y="158"/>
                </a:lnTo>
                <a:lnTo>
                  <a:pt x="6743" y="162"/>
                </a:lnTo>
                <a:lnTo>
                  <a:pt x="6744" y="194"/>
                </a:lnTo>
                <a:lnTo>
                  <a:pt x="6745" y="200"/>
                </a:lnTo>
                <a:lnTo>
                  <a:pt x="6746" y="226"/>
                </a:lnTo>
                <a:lnTo>
                  <a:pt x="6746" y="232"/>
                </a:lnTo>
                <a:lnTo>
                  <a:pt x="6747" y="248"/>
                </a:lnTo>
                <a:lnTo>
                  <a:pt x="6747" y="251"/>
                </a:lnTo>
                <a:lnTo>
                  <a:pt x="6749" y="262"/>
                </a:lnTo>
                <a:lnTo>
                  <a:pt x="6749" y="264"/>
                </a:lnTo>
                <a:lnTo>
                  <a:pt x="6750" y="269"/>
                </a:lnTo>
                <a:lnTo>
                  <a:pt x="6750" y="270"/>
                </a:lnTo>
                <a:lnTo>
                  <a:pt x="6751" y="280"/>
                </a:lnTo>
                <a:lnTo>
                  <a:pt x="6752" y="282"/>
                </a:lnTo>
                <a:lnTo>
                  <a:pt x="6753" y="294"/>
                </a:lnTo>
                <a:lnTo>
                  <a:pt x="6753" y="297"/>
                </a:lnTo>
                <a:lnTo>
                  <a:pt x="6754" y="305"/>
                </a:lnTo>
                <a:lnTo>
                  <a:pt x="6755" y="307"/>
                </a:lnTo>
                <a:lnTo>
                  <a:pt x="6755" y="308"/>
                </a:lnTo>
                <a:lnTo>
                  <a:pt x="6756" y="308"/>
                </a:lnTo>
                <a:lnTo>
                  <a:pt x="6756" y="307"/>
                </a:lnTo>
                <a:lnTo>
                  <a:pt x="6757" y="304"/>
                </a:lnTo>
                <a:lnTo>
                  <a:pt x="6757" y="304"/>
                </a:lnTo>
                <a:lnTo>
                  <a:pt x="6759" y="296"/>
                </a:lnTo>
                <a:lnTo>
                  <a:pt x="6759" y="294"/>
                </a:lnTo>
                <a:lnTo>
                  <a:pt x="6760" y="287"/>
                </a:lnTo>
                <a:lnTo>
                  <a:pt x="6760" y="286"/>
                </a:lnTo>
                <a:lnTo>
                  <a:pt x="6761" y="286"/>
                </a:lnTo>
                <a:lnTo>
                  <a:pt x="6761" y="283"/>
                </a:lnTo>
                <a:lnTo>
                  <a:pt x="6761" y="283"/>
                </a:lnTo>
                <a:lnTo>
                  <a:pt x="6762" y="282"/>
                </a:lnTo>
                <a:lnTo>
                  <a:pt x="6763" y="284"/>
                </a:lnTo>
                <a:lnTo>
                  <a:pt x="6763" y="283"/>
                </a:lnTo>
                <a:lnTo>
                  <a:pt x="6763" y="285"/>
                </a:lnTo>
                <a:lnTo>
                  <a:pt x="6764" y="292"/>
                </a:lnTo>
                <a:lnTo>
                  <a:pt x="6765" y="292"/>
                </a:lnTo>
                <a:lnTo>
                  <a:pt x="6766" y="304"/>
                </a:lnTo>
                <a:lnTo>
                  <a:pt x="6766" y="305"/>
                </a:lnTo>
                <a:lnTo>
                  <a:pt x="6767" y="314"/>
                </a:lnTo>
                <a:lnTo>
                  <a:pt x="6768" y="317"/>
                </a:lnTo>
                <a:lnTo>
                  <a:pt x="6769" y="325"/>
                </a:lnTo>
                <a:lnTo>
                  <a:pt x="6769" y="328"/>
                </a:lnTo>
                <a:lnTo>
                  <a:pt x="6770" y="332"/>
                </a:lnTo>
                <a:lnTo>
                  <a:pt x="6770" y="332"/>
                </a:lnTo>
                <a:lnTo>
                  <a:pt x="6771" y="338"/>
                </a:lnTo>
                <a:lnTo>
                  <a:pt x="6772" y="338"/>
                </a:lnTo>
                <a:lnTo>
                  <a:pt x="6773" y="340"/>
                </a:lnTo>
                <a:lnTo>
                  <a:pt x="6773" y="340"/>
                </a:lnTo>
                <a:lnTo>
                  <a:pt x="6773" y="340"/>
                </a:lnTo>
                <a:lnTo>
                  <a:pt x="6774" y="341"/>
                </a:lnTo>
                <a:lnTo>
                  <a:pt x="6774" y="340"/>
                </a:lnTo>
                <a:lnTo>
                  <a:pt x="6775" y="341"/>
                </a:lnTo>
                <a:lnTo>
                  <a:pt x="6776" y="342"/>
                </a:lnTo>
                <a:lnTo>
                  <a:pt x="6776" y="341"/>
                </a:lnTo>
                <a:lnTo>
                  <a:pt x="6777" y="341"/>
                </a:lnTo>
                <a:lnTo>
                  <a:pt x="6777" y="342"/>
                </a:lnTo>
                <a:lnTo>
                  <a:pt x="6777" y="341"/>
                </a:lnTo>
                <a:lnTo>
                  <a:pt x="6778" y="342"/>
                </a:lnTo>
                <a:lnTo>
                  <a:pt x="6778" y="343"/>
                </a:lnTo>
                <a:lnTo>
                  <a:pt x="6778" y="341"/>
                </a:lnTo>
                <a:lnTo>
                  <a:pt x="6779" y="342"/>
                </a:lnTo>
                <a:lnTo>
                  <a:pt x="6779" y="343"/>
                </a:lnTo>
                <a:lnTo>
                  <a:pt x="6780" y="342"/>
                </a:lnTo>
                <a:lnTo>
                  <a:pt x="6780" y="344"/>
                </a:lnTo>
                <a:lnTo>
                  <a:pt x="6780" y="344"/>
                </a:lnTo>
                <a:lnTo>
                  <a:pt x="6780" y="343"/>
                </a:lnTo>
                <a:lnTo>
                  <a:pt x="6782" y="346"/>
                </a:lnTo>
                <a:lnTo>
                  <a:pt x="6782" y="347"/>
                </a:lnTo>
                <a:lnTo>
                  <a:pt x="6783" y="348"/>
                </a:lnTo>
                <a:lnTo>
                  <a:pt x="6783" y="345"/>
                </a:lnTo>
                <a:lnTo>
                  <a:pt x="6783" y="345"/>
                </a:lnTo>
                <a:lnTo>
                  <a:pt x="6784" y="326"/>
                </a:lnTo>
                <a:lnTo>
                  <a:pt x="6785" y="320"/>
                </a:lnTo>
                <a:lnTo>
                  <a:pt x="6786" y="285"/>
                </a:lnTo>
                <a:lnTo>
                  <a:pt x="6786" y="272"/>
                </a:lnTo>
                <a:lnTo>
                  <a:pt x="6787" y="199"/>
                </a:lnTo>
                <a:lnTo>
                  <a:pt x="6788" y="186"/>
                </a:lnTo>
                <a:lnTo>
                  <a:pt x="6789" y="142"/>
                </a:lnTo>
                <a:lnTo>
                  <a:pt x="6789" y="137"/>
                </a:lnTo>
                <a:lnTo>
                  <a:pt x="6789" y="133"/>
                </a:lnTo>
                <a:lnTo>
                  <a:pt x="6790" y="135"/>
                </a:lnTo>
                <a:lnTo>
                  <a:pt x="6790" y="136"/>
                </a:lnTo>
                <a:lnTo>
                  <a:pt x="6792" y="159"/>
                </a:lnTo>
                <a:lnTo>
                  <a:pt x="6792" y="165"/>
                </a:lnTo>
                <a:lnTo>
                  <a:pt x="6793" y="193"/>
                </a:lnTo>
                <a:lnTo>
                  <a:pt x="6793" y="200"/>
                </a:lnTo>
                <a:lnTo>
                  <a:pt x="6794" y="219"/>
                </a:lnTo>
                <a:lnTo>
                  <a:pt x="6795" y="224"/>
                </a:lnTo>
                <a:lnTo>
                  <a:pt x="6796" y="237"/>
                </a:lnTo>
                <a:lnTo>
                  <a:pt x="6796" y="239"/>
                </a:lnTo>
                <a:lnTo>
                  <a:pt x="6797" y="247"/>
                </a:lnTo>
                <a:lnTo>
                  <a:pt x="6797" y="247"/>
                </a:lnTo>
                <a:lnTo>
                  <a:pt x="6799" y="252"/>
                </a:lnTo>
                <a:lnTo>
                  <a:pt x="6799" y="253"/>
                </a:lnTo>
                <a:lnTo>
                  <a:pt x="6800" y="260"/>
                </a:lnTo>
                <a:lnTo>
                  <a:pt x="6801" y="262"/>
                </a:lnTo>
                <a:lnTo>
                  <a:pt x="6802" y="274"/>
                </a:lnTo>
                <a:lnTo>
                  <a:pt x="6802" y="276"/>
                </a:lnTo>
                <a:lnTo>
                  <a:pt x="6803" y="286"/>
                </a:lnTo>
                <a:lnTo>
                  <a:pt x="6803" y="287"/>
                </a:lnTo>
                <a:lnTo>
                  <a:pt x="6804" y="294"/>
                </a:lnTo>
                <a:lnTo>
                  <a:pt x="6805" y="294"/>
                </a:lnTo>
                <a:lnTo>
                  <a:pt x="6805" y="293"/>
                </a:lnTo>
                <a:lnTo>
                  <a:pt x="6806" y="295"/>
                </a:lnTo>
                <a:lnTo>
                  <a:pt x="6806" y="294"/>
                </a:lnTo>
                <a:lnTo>
                  <a:pt x="6806" y="293"/>
                </a:lnTo>
                <a:lnTo>
                  <a:pt x="6807" y="290"/>
                </a:lnTo>
                <a:lnTo>
                  <a:pt x="6808" y="290"/>
                </a:lnTo>
                <a:lnTo>
                  <a:pt x="6809" y="286"/>
                </a:lnTo>
                <a:lnTo>
                  <a:pt x="6809" y="284"/>
                </a:lnTo>
                <a:lnTo>
                  <a:pt x="6810" y="281"/>
                </a:lnTo>
                <a:lnTo>
                  <a:pt x="6811" y="281"/>
                </a:lnTo>
                <a:lnTo>
                  <a:pt x="6812" y="284"/>
                </a:lnTo>
                <a:lnTo>
                  <a:pt x="6812" y="283"/>
                </a:lnTo>
                <a:lnTo>
                  <a:pt x="6813" y="290"/>
                </a:lnTo>
                <a:lnTo>
                  <a:pt x="6813" y="291"/>
                </a:lnTo>
                <a:lnTo>
                  <a:pt x="6815" y="300"/>
                </a:lnTo>
                <a:lnTo>
                  <a:pt x="6815" y="302"/>
                </a:lnTo>
                <a:lnTo>
                  <a:pt x="6816" y="309"/>
                </a:lnTo>
                <a:lnTo>
                  <a:pt x="6816" y="311"/>
                </a:lnTo>
                <a:lnTo>
                  <a:pt x="6817" y="317"/>
                </a:lnTo>
                <a:lnTo>
                  <a:pt x="6818" y="319"/>
                </a:lnTo>
                <a:lnTo>
                  <a:pt x="6818" y="319"/>
                </a:lnTo>
                <a:lnTo>
                  <a:pt x="6819" y="323"/>
                </a:lnTo>
                <a:lnTo>
                  <a:pt x="6819" y="322"/>
                </a:lnTo>
                <a:lnTo>
                  <a:pt x="6819" y="324"/>
                </a:lnTo>
                <a:lnTo>
                  <a:pt x="6820" y="328"/>
                </a:lnTo>
                <a:lnTo>
                  <a:pt x="6821" y="328"/>
                </a:lnTo>
                <a:lnTo>
                  <a:pt x="6821" y="330"/>
                </a:lnTo>
                <a:lnTo>
                  <a:pt x="6822" y="330"/>
                </a:lnTo>
                <a:lnTo>
                  <a:pt x="6822" y="331"/>
                </a:lnTo>
                <a:lnTo>
                  <a:pt x="6822" y="331"/>
                </a:lnTo>
                <a:lnTo>
                  <a:pt x="6823" y="333"/>
                </a:lnTo>
                <a:lnTo>
                  <a:pt x="6823" y="333"/>
                </a:lnTo>
                <a:lnTo>
                  <a:pt x="6823" y="334"/>
                </a:lnTo>
                <a:lnTo>
                  <a:pt x="6824" y="336"/>
                </a:lnTo>
                <a:lnTo>
                  <a:pt x="6825" y="335"/>
                </a:lnTo>
                <a:lnTo>
                  <a:pt x="6825" y="336"/>
                </a:lnTo>
                <a:lnTo>
                  <a:pt x="6825" y="335"/>
                </a:lnTo>
                <a:lnTo>
                  <a:pt x="6826" y="336"/>
                </a:lnTo>
                <a:lnTo>
                  <a:pt x="6826" y="335"/>
                </a:lnTo>
                <a:lnTo>
                  <a:pt x="6826" y="336"/>
                </a:lnTo>
                <a:lnTo>
                  <a:pt x="6827" y="334"/>
                </a:lnTo>
                <a:lnTo>
                  <a:pt x="6827" y="335"/>
                </a:lnTo>
                <a:lnTo>
                  <a:pt x="6828" y="334"/>
                </a:lnTo>
                <a:lnTo>
                  <a:pt x="6828" y="335"/>
                </a:lnTo>
                <a:lnTo>
                  <a:pt x="6828" y="334"/>
                </a:lnTo>
                <a:lnTo>
                  <a:pt x="6829" y="334"/>
                </a:lnTo>
                <a:lnTo>
                  <a:pt x="6829" y="336"/>
                </a:lnTo>
                <a:lnTo>
                  <a:pt x="6830" y="337"/>
                </a:lnTo>
                <a:lnTo>
                  <a:pt x="6831" y="338"/>
                </a:lnTo>
                <a:lnTo>
                  <a:pt x="6831" y="339"/>
                </a:lnTo>
                <a:lnTo>
                  <a:pt x="6832" y="335"/>
                </a:lnTo>
                <a:lnTo>
                  <a:pt x="6832" y="332"/>
                </a:lnTo>
                <a:lnTo>
                  <a:pt x="6833" y="316"/>
                </a:lnTo>
                <a:lnTo>
                  <a:pt x="6833" y="309"/>
                </a:lnTo>
                <a:lnTo>
                  <a:pt x="6835" y="249"/>
                </a:lnTo>
                <a:lnTo>
                  <a:pt x="6835" y="235"/>
                </a:lnTo>
                <a:lnTo>
                  <a:pt x="6836" y="164"/>
                </a:lnTo>
                <a:lnTo>
                  <a:pt x="6836" y="154"/>
                </a:lnTo>
                <a:lnTo>
                  <a:pt x="6837" y="124"/>
                </a:lnTo>
                <a:lnTo>
                  <a:pt x="6838" y="122"/>
                </a:lnTo>
                <a:lnTo>
                  <a:pt x="6838" y="121"/>
                </a:lnTo>
                <a:lnTo>
                  <a:pt x="6839" y="130"/>
                </a:lnTo>
                <a:lnTo>
                  <a:pt x="6839" y="134"/>
                </a:lnTo>
                <a:lnTo>
                  <a:pt x="6840" y="160"/>
                </a:lnTo>
                <a:lnTo>
                  <a:pt x="6841" y="165"/>
                </a:lnTo>
                <a:lnTo>
                  <a:pt x="6842" y="192"/>
                </a:lnTo>
                <a:lnTo>
                  <a:pt x="6842" y="196"/>
                </a:lnTo>
                <a:lnTo>
                  <a:pt x="6843" y="217"/>
                </a:lnTo>
                <a:lnTo>
                  <a:pt x="6844" y="221"/>
                </a:lnTo>
                <a:lnTo>
                  <a:pt x="6845" y="234"/>
                </a:lnTo>
                <a:lnTo>
                  <a:pt x="6845" y="236"/>
                </a:lnTo>
                <a:lnTo>
                  <a:pt x="6846" y="243"/>
                </a:lnTo>
                <a:lnTo>
                  <a:pt x="6846" y="244"/>
                </a:lnTo>
                <a:lnTo>
                  <a:pt x="6847" y="251"/>
                </a:lnTo>
                <a:lnTo>
                  <a:pt x="6848" y="251"/>
                </a:lnTo>
                <a:lnTo>
                  <a:pt x="6849" y="262"/>
                </a:lnTo>
                <a:lnTo>
                  <a:pt x="6849" y="263"/>
                </a:lnTo>
                <a:lnTo>
                  <a:pt x="6850" y="276"/>
                </a:lnTo>
                <a:lnTo>
                  <a:pt x="6851" y="278"/>
                </a:lnTo>
                <a:lnTo>
                  <a:pt x="6852" y="287"/>
                </a:lnTo>
                <a:lnTo>
                  <a:pt x="6852" y="290"/>
                </a:lnTo>
                <a:lnTo>
                  <a:pt x="6853" y="291"/>
                </a:lnTo>
                <a:lnTo>
                  <a:pt x="6854" y="292"/>
                </a:lnTo>
                <a:lnTo>
                  <a:pt x="6855" y="289"/>
                </a:lnTo>
                <a:lnTo>
                  <a:pt x="6855" y="289"/>
                </a:lnTo>
                <a:lnTo>
                  <a:pt x="6856" y="284"/>
                </a:lnTo>
                <a:lnTo>
                  <a:pt x="6856" y="283"/>
                </a:lnTo>
                <a:lnTo>
                  <a:pt x="6857" y="283"/>
                </a:lnTo>
                <a:lnTo>
                  <a:pt x="6858" y="281"/>
                </a:lnTo>
                <a:lnTo>
                  <a:pt x="6858" y="280"/>
                </a:lnTo>
                <a:lnTo>
                  <a:pt x="6858" y="279"/>
                </a:lnTo>
                <a:lnTo>
                  <a:pt x="6859" y="279"/>
                </a:lnTo>
                <a:lnTo>
                  <a:pt x="6859" y="280"/>
                </a:lnTo>
                <a:lnTo>
                  <a:pt x="6860" y="278"/>
                </a:lnTo>
                <a:lnTo>
                  <a:pt x="6860" y="282"/>
                </a:lnTo>
                <a:lnTo>
                  <a:pt x="6861" y="282"/>
                </a:lnTo>
                <a:lnTo>
                  <a:pt x="6862" y="288"/>
                </a:lnTo>
                <a:lnTo>
                  <a:pt x="6862" y="288"/>
                </a:lnTo>
                <a:lnTo>
                  <a:pt x="6863" y="298"/>
                </a:lnTo>
                <a:lnTo>
                  <a:pt x="6864" y="300"/>
                </a:lnTo>
                <a:lnTo>
                  <a:pt x="6865" y="308"/>
                </a:lnTo>
                <a:lnTo>
                  <a:pt x="6865" y="308"/>
                </a:lnTo>
                <a:lnTo>
                  <a:pt x="6866" y="316"/>
                </a:lnTo>
                <a:lnTo>
                  <a:pt x="6866" y="317"/>
                </a:lnTo>
                <a:lnTo>
                  <a:pt x="6868" y="323"/>
                </a:lnTo>
                <a:lnTo>
                  <a:pt x="6868" y="324"/>
                </a:lnTo>
                <a:lnTo>
                  <a:pt x="6869" y="326"/>
                </a:lnTo>
                <a:lnTo>
                  <a:pt x="6869" y="326"/>
                </a:lnTo>
                <a:lnTo>
                  <a:pt x="6869" y="328"/>
                </a:lnTo>
                <a:lnTo>
                  <a:pt x="6870" y="330"/>
                </a:lnTo>
                <a:lnTo>
                  <a:pt x="6870" y="329"/>
                </a:lnTo>
                <a:lnTo>
                  <a:pt x="6871" y="331"/>
                </a:lnTo>
                <a:lnTo>
                  <a:pt x="6872" y="332"/>
                </a:lnTo>
                <a:lnTo>
                  <a:pt x="6872" y="332"/>
                </a:lnTo>
                <a:lnTo>
                  <a:pt x="6873" y="333"/>
                </a:lnTo>
                <a:lnTo>
                  <a:pt x="6874" y="333"/>
                </a:lnTo>
                <a:lnTo>
                  <a:pt x="6874" y="333"/>
                </a:lnTo>
                <a:lnTo>
                  <a:pt x="6875" y="333"/>
                </a:lnTo>
                <a:lnTo>
                  <a:pt x="6875" y="333"/>
                </a:lnTo>
                <a:lnTo>
                  <a:pt x="6875" y="333"/>
                </a:lnTo>
                <a:lnTo>
                  <a:pt x="6876" y="334"/>
                </a:lnTo>
                <a:lnTo>
                  <a:pt x="6876" y="333"/>
                </a:lnTo>
                <a:lnTo>
                  <a:pt x="6877" y="333"/>
                </a:lnTo>
                <a:lnTo>
                  <a:pt x="6878" y="335"/>
                </a:lnTo>
                <a:lnTo>
                  <a:pt x="6878" y="335"/>
                </a:lnTo>
                <a:lnTo>
                  <a:pt x="6878" y="334"/>
                </a:lnTo>
                <a:lnTo>
                  <a:pt x="6879" y="337"/>
                </a:lnTo>
                <a:lnTo>
                  <a:pt x="6879" y="337"/>
                </a:lnTo>
                <a:lnTo>
                  <a:pt x="6879" y="338"/>
                </a:lnTo>
                <a:lnTo>
                  <a:pt x="6880" y="340"/>
                </a:lnTo>
                <a:lnTo>
                  <a:pt x="6881" y="340"/>
                </a:lnTo>
                <a:lnTo>
                  <a:pt x="6882" y="331"/>
                </a:lnTo>
                <a:lnTo>
                  <a:pt x="6882" y="327"/>
                </a:lnTo>
                <a:lnTo>
                  <a:pt x="6883" y="290"/>
                </a:lnTo>
                <a:lnTo>
                  <a:pt x="6884" y="279"/>
                </a:lnTo>
                <a:lnTo>
                  <a:pt x="6885" y="204"/>
                </a:lnTo>
                <a:lnTo>
                  <a:pt x="6885" y="191"/>
                </a:lnTo>
                <a:lnTo>
                  <a:pt x="6886" y="139"/>
                </a:lnTo>
                <a:lnTo>
                  <a:pt x="6887" y="134"/>
                </a:lnTo>
                <a:lnTo>
                  <a:pt x="6887" y="124"/>
                </a:lnTo>
                <a:lnTo>
                  <a:pt x="6888" y="126"/>
                </a:lnTo>
                <a:lnTo>
                  <a:pt x="6888" y="128"/>
                </a:lnTo>
                <a:lnTo>
                  <a:pt x="6889" y="149"/>
                </a:lnTo>
                <a:lnTo>
                  <a:pt x="6889" y="155"/>
                </a:lnTo>
                <a:lnTo>
                  <a:pt x="6891" y="182"/>
                </a:lnTo>
                <a:lnTo>
                  <a:pt x="6891" y="187"/>
                </a:lnTo>
                <a:lnTo>
                  <a:pt x="6892" y="209"/>
                </a:lnTo>
                <a:lnTo>
                  <a:pt x="6892" y="214"/>
                </a:lnTo>
                <a:lnTo>
                  <a:pt x="6893" y="228"/>
                </a:lnTo>
                <a:lnTo>
                  <a:pt x="6893" y="230"/>
                </a:lnTo>
                <a:lnTo>
                  <a:pt x="6895" y="242"/>
                </a:lnTo>
                <a:lnTo>
                  <a:pt x="6895" y="243"/>
                </a:lnTo>
                <a:lnTo>
                  <a:pt x="6896" y="249"/>
                </a:lnTo>
                <a:lnTo>
                  <a:pt x="6897" y="250"/>
                </a:lnTo>
                <a:lnTo>
                  <a:pt x="6898" y="259"/>
                </a:lnTo>
                <a:lnTo>
                  <a:pt x="6898" y="260"/>
                </a:lnTo>
                <a:lnTo>
                  <a:pt x="6899" y="273"/>
                </a:lnTo>
                <a:lnTo>
                  <a:pt x="6899" y="276"/>
                </a:lnTo>
                <a:lnTo>
                  <a:pt x="6901" y="289"/>
                </a:lnTo>
                <a:lnTo>
                  <a:pt x="6901" y="291"/>
                </a:lnTo>
                <a:lnTo>
                  <a:pt x="6902" y="299"/>
                </a:lnTo>
                <a:lnTo>
                  <a:pt x="6902" y="299"/>
                </a:lnTo>
                <a:lnTo>
                  <a:pt x="6903" y="299"/>
                </a:lnTo>
                <a:lnTo>
                  <a:pt x="6903" y="301"/>
                </a:lnTo>
                <a:lnTo>
                  <a:pt x="6903" y="300"/>
                </a:lnTo>
                <a:lnTo>
                  <a:pt x="6904" y="300"/>
                </a:lnTo>
                <a:lnTo>
                  <a:pt x="6904" y="300"/>
                </a:lnTo>
                <a:lnTo>
                  <a:pt x="6905" y="298"/>
                </a:lnTo>
                <a:lnTo>
                  <a:pt x="6905" y="298"/>
                </a:lnTo>
                <a:lnTo>
                  <a:pt x="6905" y="296"/>
                </a:lnTo>
                <a:lnTo>
                  <a:pt x="6906" y="297"/>
                </a:lnTo>
                <a:lnTo>
                  <a:pt x="6906" y="293"/>
                </a:lnTo>
                <a:lnTo>
                  <a:pt x="6906" y="293"/>
                </a:lnTo>
                <a:lnTo>
                  <a:pt x="6907" y="291"/>
                </a:lnTo>
                <a:lnTo>
                  <a:pt x="6908" y="287"/>
                </a:lnTo>
                <a:lnTo>
                  <a:pt x="6908" y="287"/>
                </a:lnTo>
                <a:lnTo>
                  <a:pt x="6909" y="285"/>
                </a:lnTo>
                <a:lnTo>
                  <a:pt x="6909" y="286"/>
                </a:lnTo>
                <a:lnTo>
                  <a:pt x="6910" y="286"/>
                </a:lnTo>
                <a:lnTo>
                  <a:pt x="6911" y="290"/>
                </a:lnTo>
                <a:lnTo>
                  <a:pt x="6911" y="291"/>
                </a:lnTo>
                <a:lnTo>
                  <a:pt x="6912" y="297"/>
                </a:lnTo>
                <a:lnTo>
                  <a:pt x="6912" y="298"/>
                </a:lnTo>
                <a:lnTo>
                  <a:pt x="6913" y="307"/>
                </a:lnTo>
                <a:lnTo>
                  <a:pt x="6914" y="308"/>
                </a:lnTo>
                <a:lnTo>
                  <a:pt x="6915" y="315"/>
                </a:lnTo>
                <a:lnTo>
                  <a:pt x="6915" y="316"/>
                </a:lnTo>
                <a:lnTo>
                  <a:pt x="6916" y="320"/>
                </a:lnTo>
                <a:lnTo>
                  <a:pt x="6917" y="321"/>
                </a:lnTo>
                <a:lnTo>
                  <a:pt x="6918" y="325"/>
                </a:lnTo>
                <a:lnTo>
                  <a:pt x="6918" y="325"/>
                </a:lnTo>
                <a:lnTo>
                  <a:pt x="6919" y="328"/>
                </a:lnTo>
                <a:lnTo>
                  <a:pt x="6920" y="327"/>
                </a:lnTo>
                <a:lnTo>
                  <a:pt x="6920" y="326"/>
                </a:lnTo>
                <a:lnTo>
                  <a:pt x="6920" y="330"/>
                </a:lnTo>
                <a:lnTo>
                  <a:pt x="6921" y="330"/>
                </a:lnTo>
                <a:lnTo>
                  <a:pt x="6921" y="329"/>
                </a:lnTo>
                <a:lnTo>
                  <a:pt x="6921" y="332"/>
                </a:lnTo>
                <a:lnTo>
                  <a:pt x="6922" y="332"/>
                </a:lnTo>
                <a:lnTo>
                  <a:pt x="6922" y="332"/>
                </a:lnTo>
                <a:lnTo>
                  <a:pt x="6923" y="333"/>
                </a:lnTo>
                <a:lnTo>
                  <a:pt x="6924" y="333"/>
                </a:lnTo>
                <a:lnTo>
                  <a:pt x="6924" y="333"/>
                </a:lnTo>
                <a:lnTo>
                  <a:pt x="6924" y="332"/>
                </a:lnTo>
                <a:lnTo>
                  <a:pt x="6925" y="335"/>
                </a:lnTo>
                <a:lnTo>
                  <a:pt x="6925" y="335"/>
                </a:lnTo>
                <a:lnTo>
                  <a:pt x="6926" y="337"/>
                </a:lnTo>
                <a:lnTo>
                  <a:pt x="6926" y="337"/>
                </a:lnTo>
                <a:lnTo>
                  <a:pt x="6927" y="337"/>
                </a:lnTo>
                <a:lnTo>
                  <a:pt x="6928" y="338"/>
                </a:lnTo>
                <a:lnTo>
                  <a:pt x="6928" y="338"/>
                </a:lnTo>
                <a:lnTo>
                  <a:pt x="6928" y="340"/>
                </a:lnTo>
                <a:lnTo>
                  <a:pt x="6929" y="341"/>
                </a:lnTo>
                <a:lnTo>
                  <a:pt x="6929" y="341"/>
                </a:lnTo>
                <a:lnTo>
                  <a:pt x="6929" y="342"/>
                </a:lnTo>
                <a:lnTo>
                  <a:pt x="6930" y="341"/>
                </a:lnTo>
                <a:lnTo>
                  <a:pt x="6930" y="346"/>
                </a:lnTo>
                <a:lnTo>
                  <a:pt x="6931" y="346"/>
                </a:lnTo>
                <a:lnTo>
                  <a:pt x="6931" y="345"/>
                </a:lnTo>
                <a:lnTo>
                  <a:pt x="6931" y="345"/>
                </a:lnTo>
                <a:lnTo>
                  <a:pt x="6932" y="343"/>
                </a:lnTo>
                <a:lnTo>
                  <a:pt x="6932" y="340"/>
                </a:lnTo>
                <a:lnTo>
                  <a:pt x="6934" y="315"/>
                </a:lnTo>
                <a:lnTo>
                  <a:pt x="6934" y="308"/>
                </a:lnTo>
                <a:lnTo>
                  <a:pt x="6935" y="247"/>
                </a:lnTo>
                <a:lnTo>
                  <a:pt x="6935" y="231"/>
                </a:lnTo>
                <a:lnTo>
                  <a:pt x="6936" y="169"/>
                </a:lnTo>
                <a:lnTo>
                  <a:pt x="6937" y="161"/>
                </a:lnTo>
                <a:lnTo>
                  <a:pt x="6938" y="136"/>
                </a:lnTo>
                <a:lnTo>
                  <a:pt x="6938" y="135"/>
                </a:lnTo>
                <a:lnTo>
                  <a:pt x="6939" y="135"/>
                </a:lnTo>
                <a:lnTo>
                  <a:pt x="6939" y="145"/>
                </a:lnTo>
                <a:lnTo>
                  <a:pt x="6940" y="149"/>
                </a:lnTo>
                <a:lnTo>
                  <a:pt x="6941" y="172"/>
                </a:lnTo>
                <a:lnTo>
                  <a:pt x="6941" y="178"/>
                </a:lnTo>
                <a:lnTo>
                  <a:pt x="6942" y="200"/>
                </a:lnTo>
                <a:lnTo>
                  <a:pt x="6943" y="204"/>
                </a:lnTo>
                <a:lnTo>
                  <a:pt x="6944" y="227"/>
                </a:lnTo>
                <a:lnTo>
                  <a:pt x="6944" y="230"/>
                </a:lnTo>
                <a:lnTo>
                  <a:pt x="6945" y="243"/>
                </a:lnTo>
                <a:lnTo>
                  <a:pt x="6945" y="246"/>
                </a:lnTo>
                <a:lnTo>
                  <a:pt x="6946" y="255"/>
                </a:lnTo>
                <a:lnTo>
                  <a:pt x="6947" y="257"/>
                </a:lnTo>
                <a:lnTo>
                  <a:pt x="6948" y="264"/>
                </a:lnTo>
                <a:lnTo>
                  <a:pt x="6948" y="264"/>
                </a:lnTo>
                <a:lnTo>
                  <a:pt x="6949" y="275"/>
                </a:lnTo>
                <a:lnTo>
                  <a:pt x="6950" y="278"/>
                </a:lnTo>
                <a:lnTo>
                  <a:pt x="6951" y="290"/>
                </a:lnTo>
                <a:lnTo>
                  <a:pt x="6951" y="291"/>
                </a:lnTo>
                <a:lnTo>
                  <a:pt x="6952" y="299"/>
                </a:lnTo>
                <a:lnTo>
                  <a:pt x="6953" y="300"/>
                </a:lnTo>
                <a:lnTo>
                  <a:pt x="6954" y="302"/>
                </a:lnTo>
                <a:lnTo>
                  <a:pt x="6954" y="302"/>
                </a:lnTo>
                <a:lnTo>
                  <a:pt x="6955" y="300"/>
                </a:lnTo>
                <a:lnTo>
                  <a:pt x="6955" y="300"/>
                </a:lnTo>
                <a:lnTo>
                  <a:pt x="6955" y="299"/>
                </a:lnTo>
                <a:lnTo>
                  <a:pt x="6956" y="294"/>
                </a:lnTo>
                <a:lnTo>
                  <a:pt x="6956" y="294"/>
                </a:lnTo>
                <a:lnTo>
                  <a:pt x="6957" y="294"/>
                </a:lnTo>
                <a:lnTo>
                  <a:pt x="6958" y="288"/>
                </a:lnTo>
                <a:lnTo>
                  <a:pt x="6958" y="289"/>
                </a:lnTo>
                <a:lnTo>
                  <a:pt x="6959" y="287"/>
                </a:lnTo>
                <a:lnTo>
                  <a:pt x="6959" y="287"/>
                </a:lnTo>
                <a:lnTo>
                  <a:pt x="6960" y="287"/>
                </a:lnTo>
                <a:lnTo>
                  <a:pt x="6960" y="287"/>
                </a:lnTo>
                <a:lnTo>
                  <a:pt x="6961" y="290"/>
                </a:lnTo>
                <a:lnTo>
                  <a:pt x="6961" y="290"/>
                </a:lnTo>
                <a:lnTo>
                  <a:pt x="6961" y="291"/>
                </a:lnTo>
                <a:lnTo>
                  <a:pt x="6962" y="297"/>
                </a:lnTo>
                <a:lnTo>
                  <a:pt x="6963" y="300"/>
                </a:lnTo>
                <a:lnTo>
                  <a:pt x="6964" y="306"/>
                </a:lnTo>
                <a:lnTo>
                  <a:pt x="6964" y="308"/>
                </a:lnTo>
                <a:lnTo>
                  <a:pt x="6965" y="312"/>
                </a:lnTo>
                <a:lnTo>
                  <a:pt x="6965" y="314"/>
                </a:lnTo>
                <a:lnTo>
                  <a:pt x="6967" y="320"/>
                </a:lnTo>
                <a:lnTo>
                  <a:pt x="6967" y="322"/>
                </a:lnTo>
                <a:lnTo>
                  <a:pt x="6968" y="326"/>
                </a:lnTo>
                <a:lnTo>
                  <a:pt x="6968" y="326"/>
                </a:lnTo>
                <a:lnTo>
                  <a:pt x="6969" y="329"/>
                </a:lnTo>
                <a:lnTo>
                  <a:pt x="6969" y="329"/>
                </a:lnTo>
                <a:lnTo>
                  <a:pt x="6970" y="330"/>
                </a:lnTo>
                <a:lnTo>
                  <a:pt x="6970" y="332"/>
                </a:lnTo>
                <a:lnTo>
                  <a:pt x="6971" y="332"/>
                </a:lnTo>
                <a:lnTo>
                  <a:pt x="6971" y="334"/>
                </a:lnTo>
                <a:lnTo>
                  <a:pt x="6971" y="334"/>
                </a:lnTo>
                <a:lnTo>
                  <a:pt x="6972" y="333"/>
                </a:lnTo>
                <a:lnTo>
                  <a:pt x="6973" y="335"/>
                </a:lnTo>
                <a:lnTo>
                  <a:pt x="6973" y="336"/>
                </a:lnTo>
                <a:lnTo>
                  <a:pt x="6974" y="336"/>
                </a:lnTo>
                <a:lnTo>
                  <a:pt x="6974" y="336"/>
                </a:lnTo>
                <a:lnTo>
                  <a:pt x="6975" y="338"/>
                </a:lnTo>
                <a:lnTo>
                  <a:pt x="6975" y="338"/>
                </a:lnTo>
                <a:lnTo>
                  <a:pt x="6976" y="338"/>
                </a:lnTo>
                <a:lnTo>
                  <a:pt x="6977" y="338"/>
                </a:lnTo>
                <a:lnTo>
                  <a:pt x="6977" y="339"/>
                </a:lnTo>
                <a:lnTo>
                  <a:pt x="6977" y="338"/>
                </a:lnTo>
                <a:lnTo>
                  <a:pt x="6978" y="341"/>
                </a:lnTo>
                <a:lnTo>
                  <a:pt x="6978" y="342"/>
                </a:lnTo>
                <a:lnTo>
                  <a:pt x="6979" y="345"/>
                </a:lnTo>
                <a:lnTo>
                  <a:pt x="6980" y="344"/>
                </a:lnTo>
                <a:lnTo>
                  <a:pt x="6980" y="346"/>
                </a:lnTo>
                <a:lnTo>
                  <a:pt x="6981" y="346"/>
                </a:lnTo>
                <a:lnTo>
                  <a:pt x="6981" y="347"/>
                </a:lnTo>
                <a:lnTo>
                  <a:pt x="6981" y="348"/>
                </a:lnTo>
                <a:lnTo>
                  <a:pt x="6982" y="346"/>
                </a:lnTo>
                <a:lnTo>
                  <a:pt x="6983" y="343"/>
                </a:lnTo>
                <a:lnTo>
                  <a:pt x="6984" y="322"/>
                </a:lnTo>
                <a:lnTo>
                  <a:pt x="6984" y="314"/>
                </a:lnTo>
                <a:lnTo>
                  <a:pt x="6985" y="257"/>
                </a:lnTo>
                <a:lnTo>
                  <a:pt x="6986" y="243"/>
                </a:lnTo>
                <a:lnTo>
                  <a:pt x="6987" y="182"/>
                </a:lnTo>
                <a:lnTo>
                  <a:pt x="6987" y="172"/>
                </a:lnTo>
                <a:lnTo>
                  <a:pt x="6988" y="146"/>
                </a:lnTo>
                <a:lnTo>
                  <a:pt x="6988" y="145"/>
                </a:lnTo>
                <a:lnTo>
                  <a:pt x="6989" y="144"/>
                </a:lnTo>
                <a:lnTo>
                  <a:pt x="6989" y="147"/>
                </a:lnTo>
                <a:lnTo>
                  <a:pt x="6990" y="152"/>
                </a:lnTo>
                <a:lnTo>
                  <a:pt x="6991" y="175"/>
                </a:lnTo>
                <a:lnTo>
                  <a:pt x="6991" y="181"/>
                </a:lnTo>
                <a:lnTo>
                  <a:pt x="6992" y="208"/>
                </a:lnTo>
                <a:lnTo>
                  <a:pt x="6993" y="214"/>
                </a:lnTo>
                <a:lnTo>
                  <a:pt x="6994" y="236"/>
                </a:lnTo>
                <a:lnTo>
                  <a:pt x="6994" y="240"/>
                </a:lnTo>
                <a:lnTo>
                  <a:pt x="6995" y="254"/>
                </a:lnTo>
                <a:lnTo>
                  <a:pt x="6996" y="258"/>
                </a:lnTo>
                <a:lnTo>
                  <a:pt x="6997" y="267"/>
                </a:lnTo>
                <a:lnTo>
                  <a:pt x="6997" y="267"/>
                </a:lnTo>
                <a:lnTo>
                  <a:pt x="6997" y="270"/>
                </a:lnTo>
                <a:lnTo>
                  <a:pt x="6998" y="278"/>
                </a:lnTo>
                <a:lnTo>
                  <a:pt x="6998" y="280"/>
                </a:lnTo>
                <a:lnTo>
                  <a:pt x="7000" y="290"/>
                </a:lnTo>
                <a:lnTo>
                  <a:pt x="7000" y="293"/>
                </a:lnTo>
                <a:lnTo>
                  <a:pt x="7001" y="302"/>
                </a:lnTo>
                <a:lnTo>
                  <a:pt x="7001" y="303"/>
                </a:lnTo>
                <a:lnTo>
                  <a:pt x="7002" y="310"/>
                </a:lnTo>
                <a:lnTo>
                  <a:pt x="7003" y="311"/>
                </a:lnTo>
                <a:lnTo>
                  <a:pt x="7003" y="311"/>
                </a:lnTo>
                <a:lnTo>
                  <a:pt x="7004" y="311"/>
                </a:lnTo>
                <a:lnTo>
                  <a:pt x="7004" y="310"/>
                </a:lnTo>
                <a:lnTo>
                  <a:pt x="7005" y="306"/>
                </a:lnTo>
                <a:lnTo>
                  <a:pt x="7005" y="306"/>
                </a:lnTo>
                <a:lnTo>
                  <a:pt x="7006" y="304"/>
                </a:lnTo>
                <a:lnTo>
                  <a:pt x="7007" y="298"/>
                </a:lnTo>
                <a:lnTo>
                  <a:pt x="7007" y="296"/>
                </a:lnTo>
                <a:lnTo>
                  <a:pt x="7008" y="290"/>
                </a:lnTo>
                <a:lnTo>
                  <a:pt x="7008" y="290"/>
                </a:lnTo>
                <a:lnTo>
                  <a:pt x="7010" y="287"/>
                </a:lnTo>
                <a:lnTo>
                  <a:pt x="7010" y="289"/>
                </a:lnTo>
                <a:lnTo>
                  <a:pt x="7010" y="287"/>
                </a:lnTo>
                <a:lnTo>
                  <a:pt x="7011" y="291"/>
                </a:lnTo>
                <a:lnTo>
                  <a:pt x="7011" y="291"/>
                </a:lnTo>
                <a:lnTo>
                  <a:pt x="7012" y="298"/>
                </a:lnTo>
                <a:lnTo>
                  <a:pt x="7013" y="298"/>
                </a:lnTo>
                <a:lnTo>
                  <a:pt x="7014" y="306"/>
                </a:lnTo>
                <a:lnTo>
                  <a:pt x="7014" y="306"/>
                </a:lnTo>
                <a:lnTo>
                  <a:pt x="7014" y="308"/>
                </a:lnTo>
                <a:lnTo>
                  <a:pt x="7015" y="315"/>
                </a:lnTo>
                <a:lnTo>
                  <a:pt x="7016" y="317"/>
                </a:lnTo>
                <a:lnTo>
                  <a:pt x="7017" y="324"/>
                </a:lnTo>
                <a:lnTo>
                  <a:pt x="7017" y="323"/>
                </a:lnTo>
                <a:lnTo>
                  <a:pt x="7018" y="328"/>
                </a:lnTo>
                <a:lnTo>
                  <a:pt x="7019" y="330"/>
                </a:lnTo>
                <a:lnTo>
                  <a:pt x="7019" y="329"/>
                </a:lnTo>
                <a:lnTo>
                  <a:pt x="7020" y="332"/>
                </a:lnTo>
                <a:lnTo>
                  <a:pt x="7020" y="332"/>
                </a:lnTo>
                <a:lnTo>
                  <a:pt x="7020" y="334"/>
                </a:lnTo>
                <a:lnTo>
                  <a:pt x="7021" y="332"/>
                </a:lnTo>
                <a:lnTo>
                  <a:pt x="7021" y="332"/>
                </a:lnTo>
                <a:lnTo>
                  <a:pt x="7022" y="332"/>
                </a:lnTo>
                <a:lnTo>
                  <a:pt x="7022" y="332"/>
                </a:lnTo>
                <a:lnTo>
                  <a:pt x="7023" y="332"/>
                </a:lnTo>
                <a:lnTo>
                  <a:pt x="7023" y="332"/>
                </a:lnTo>
                <a:lnTo>
                  <a:pt x="7024" y="333"/>
                </a:lnTo>
                <a:lnTo>
                  <a:pt x="7024" y="332"/>
                </a:lnTo>
                <a:lnTo>
                  <a:pt x="7025" y="331"/>
                </a:lnTo>
                <a:lnTo>
                  <a:pt x="7025" y="332"/>
                </a:lnTo>
                <a:lnTo>
                  <a:pt x="7025" y="332"/>
                </a:lnTo>
                <a:lnTo>
                  <a:pt x="7025" y="332"/>
                </a:lnTo>
                <a:lnTo>
                  <a:pt x="7026" y="333"/>
                </a:lnTo>
                <a:lnTo>
                  <a:pt x="7027" y="332"/>
                </a:lnTo>
                <a:lnTo>
                  <a:pt x="7027" y="333"/>
                </a:lnTo>
                <a:lnTo>
                  <a:pt x="7028" y="336"/>
                </a:lnTo>
                <a:lnTo>
                  <a:pt x="7029" y="336"/>
                </a:lnTo>
                <a:lnTo>
                  <a:pt x="7030" y="339"/>
                </a:lnTo>
                <a:lnTo>
                  <a:pt x="7030" y="340"/>
                </a:lnTo>
                <a:lnTo>
                  <a:pt x="7031" y="336"/>
                </a:lnTo>
                <a:lnTo>
                  <a:pt x="7031" y="333"/>
                </a:lnTo>
                <a:lnTo>
                  <a:pt x="7033" y="310"/>
                </a:lnTo>
                <a:lnTo>
                  <a:pt x="7033" y="302"/>
                </a:lnTo>
                <a:lnTo>
                  <a:pt x="7034" y="243"/>
                </a:lnTo>
                <a:lnTo>
                  <a:pt x="7034" y="231"/>
                </a:lnTo>
                <a:lnTo>
                  <a:pt x="7035" y="176"/>
                </a:lnTo>
                <a:lnTo>
                  <a:pt x="7036" y="169"/>
                </a:lnTo>
                <a:lnTo>
                  <a:pt x="7037" y="148"/>
                </a:lnTo>
                <a:lnTo>
                  <a:pt x="7037" y="146"/>
                </a:lnTo>
                <a:lnTo>
                  <a:pt x="7038" y="152"/>
                </a:lnTo>
                <a:lnTo>
                  <a:pt x="7039" y="156"/>
                </a:lnTo>
                <a:lnTo>
                  <a:pt x="7040" y="180"/>
                </a:lnTo>
                <a:lnTo>
                  <a:pt x="7040" y="185"/>
                </a:lnTo>
                <a:lnTo>
                  <a:pt x="7041" y="211"/>
                </a:lnTo>
                <a:lnTo>
                  <a:pt x="7041" y="217"/>
                </a:lnTo>
                <a:lnTo>
                  <a:pt x="7043" y="238"/>
                </a:lnTo>
                <a:lnTo>
                  <a:pt x="7043" y="242"/>
                </a:lnTo>
                <a:lnTo>
                  <a:pt x="7044" y="257"/>
                </a:lnTo>
                <a:lnTo>
                  <a:pt x="7044" y="260"/>
                </a:lnTo>
                <a:lnTo>
                  <a:pt x="7045" y="271"/>
                </a:lnTo>
                <a:lnTo>
                  <a:pt x="7046" y="272"/>
                </a:lnTo>
                <a:lnTo>
                  <a:pt x="7047" y="283"/>
                </a:lnTo>
                <a:lnTo>
                  <a:pt x="7047" y="286"/>
                </a:lnTo>
                <a:lnTo>
                  <a:pt x="7048" y="298"/>
                </a:lnTo>
                <a:lnTo>
                  <a:pt x="7049" y="300"/>
                </a:lnTo>
                <a:lnTo>
                  <a:pt x="7050" y="307"/>
                </a:lnTo>
                <a:lnTo>
                  <a:pt x="7050" y="309"/>
                </a:lnTo>
                <a:lnTo>
                  <a:pt x="7051" y="312"/>
                </a:lnTo>
                <a:lnTo>
                  <a:pt x="7052" y="312"/>
                </a:lnTo>
                <a:lnTo>
                  <a:pt x="7053" y="309"/>
                </a:lnTo>
                <a:lnTo>
                  <a:pt x="7053" y="308"/>
                </a:lnTo>
                <a:lnTo>
                  <a:pt x="7054" y="303"/>
                </a:lnTo>
                <a:lnTo>
                  <a:pt x="7054" y="302"/>
                </a:lnTo>
                <a:lnTo>
                  <a:pt x="7055" y="295"/>
                </a:lnTo>
                <a:lnTo>
                  <a:pt x="7055" y="296"/>
                </a:lnTo>
                <a:lnTo>
                  <a:pt x="7056" y="294"/>
                </a:lnTo>
                <a:lnTo>
                  <a:pt x="7057" y="289"/>
                </a:lnTo>
                <a:lnTo>
                  <a:pt x="7057" y="289"/>
                </a:lnTo>
                <a:lnTo>
                  <a:pt x="7057" y="289"/>
                </a:lnTo>
                <a:lnTo>
                  <a:pt x="7058" y="289"/>
                </a:lnTo>
                <a:lnTo>
                  <a:pt x="7058" y="289"/>
                </a:lnTo>
                <a:lnTo>
                  <a:pt x="7059" y="290"/>
                </a:lnTo>
                <a:lnTo>
                  <a:pt x="7060" y="294"/>
                </a:lnTo>
                <a:lnTo>
                  <a:pt x="7060" y="297"/>
                </a:lnTo>
                <a:lnTo>
                  <a:pt x="7061" y="302"/>
                </a:lnTo>
                <a:lnTo>
                  <a:pt x="7061" y="303"/>
                </a:lnTo>
                <a:lnTo>
                  <a:pt x="7063" y="312"/>
                </a:lnTo>
                <a:lnTo>
                  <a:pt x="7063" y="313"/>
                </a:lnTo>
                <a:lnTo>
                  <a:pt x="7064" y="321"/>
                </a:lnTo>
                <a:lnTo>
                  <a:pt x="7064" y="321"/>
                </a:lnTo>
                <a:lnTo>
                  <a:pt x="7065" y="326"/>
                </a:lnTo>
                <a:lnTo>
                  <a:pt x="7066" y="327"/>
                </a:lnTo>
                <a:lnTo>
                  <a:pt x="7067" y="332"/>
                </a:lnTo>
                <a:lnTo>
                  <a:pt x="7067" y="332"/>
                </a:lnTo>
                <a:lnTo>
                  <a:pt x="7068" y="334"/>
                </a:lnTo>
                <a:lnTo>
                  <a:pt x="7069" y="335"/>
                </a:lnTo>
                <a:lnTo>
                  <a:pt x="7069" y="335"/>
                </a:lnTo>
                <a:lnTo>
                  <a:pt x="7070" y="336"/>
                </a:lnTo>
                <a:lnTo>
                  <a:pt x="7070" y="336"/>
                </a:lnTo>
                <a:lnTo>
                  <a:pt x="7070" y="336"/>
                </a:lnTo>
                <a:lnTo>
                  <a:pt x="7071" y="336"/>
                </a:lnTo>
                <a:lnTo>
                  <a:pt x="7071" y="338"/>
                </a:lnTo>
                <a:lnTo>
                  <a:pt x="7072" y="337"/>
                </a:lnTo>
                <a:lnTo>
                  <a:pt x="7072" y="339"/>
                </a:lnTo>
                <a:lnTo>
                  <a:pt x="7073" y="339"/>
                </a:lnTo>
                <a:lnTo>
                  <a:pt x="7073" y="339"/>
                </a:lnTo>
                <a:lnTo>
                  <a:pt x="7073" y="341"/>
                </a:lnTo>
                <a:lnTo>
                  <a:pt x="7074" y="341"/>
                </a:lnTo>
                <a:lnTo>
                  <a:pt x="7074" y="341"/>
                </a:lnTo>
                <a:lnTo>
                  <a:pt x="7076" y="343"/>
                </a:lnTo>
                <a:lnTo>
                  <a:pt x="7076" y="343"/>
                </a:lnTo>
                <a:lnTo>
                  <a:pt x="7077" y="346"/>
                </a:lnTo>
                <a:lnTo>
                  <a:pt x="7077" y="345"/>
                </a:lnTo>
                <a:lnTo>
                  <a:pt x="7078" y="348"/>
                </a:lnTo>
                <a:lnTo>
                  <a:pt x="7078" y="347"/>
                </a:lnTo>
                <a:lnTo>
                  <a:pt x="7079" y="347"/>
                </a:lnTo>
                <a:lnTo>
                  <a:pt x="7079" y="350"/>
                </a:lnTo>
                <a:lnTo>
                  <a:pt x="7080" y="346"/>
                </a:lnTo>
                <a:lnTo>
                  <a:pt x="7080" y="344"/>
                </a:lnTo>
                <a:lnTo>
                  <a:pt x="7081" y="324"/>
                </a:lnTo>
                <a:lnTo>
                  <a:pt x="7082" y="316"/>
                </a:lnTo>
                <a:lnTo>
                  <a:pt x="7083" y="260"/>
                </a:lnTo>
                <a:lnTo>
                  <a:pt x="7083" y="247"/>
                </a:lnTo>
                <a:lnTo>
                  <a:pt x="7084" y="183"/>
                </a:lnTo>
                <a:lnTo>
                  <a:pt x="7084" y="172"/>
                </a:lnTo>
                <a:lnTo>
                  <a:pt x="7086" y="146"/>
                </a:lnTo>
                <a:lnTo>
                  <a:pt x="7086" y="142"/>
                </a:lnTo>
                <a:lnTo>
                  <a:pt x="7086" y="139"/>
                </a:lnTo>
                <a:lnTo>
                  <a:pt x="7087" y="142"/>
                </a:lnTo>
                <a:lnTo>
                  <a:pt x="7087" y="145"/>
                </a:lnTo>
                <a:lnTo>
                  <a:pt x="7088" y="166"/>
                </a:lnTo>
                <a:lnTo>
                  <a:pt x="7089" y="172"/>
                </a:lnTo>
                <a:lnTo>
                  <a:pt x="7090" y="198"/>
                </a:lnTo>
                <a:lnTo>
                  <a:pt x="7090" y="204"/>
                </a:lnTo>
                <a:lnTo>
                  <a:pt x="7091" y="226"/>
                </a:lnTo>
                <a:lnTo>
                  <a:pt x="7092" y="230"/>
                </a:lnTo>
                <a:lnTo>
                  <a:pt x="7093" y="246"/>
                </a:lnTo>
                <a:lnTo>
                  <a:pt x="7093" y="250"/>
                </a:lnTo>
                <a:lnTo>
                  <a:pt x="7094" y="259"/>
                </a:lnTo>
                <a:lnTo>
                  <a:pt x="7095" y="262"/>
                </a:lnTo>
                <a:lnTo>
                  <a:pt x="7096" y="271"/>
                </a:lnTo>
                <a:lnTo>
                  <a:pt x="7096" y="271"/>
                </a:lnTo>
                <a:lnTo>
                  <a:pt x="7097" y="280"/>
                </a:lnTo>
                <a:lnTo>
                  <a:pt x="7097" y="282"/>
                </a:lnTo>
                <a:lnTo>
                  <a:pt x="7098" y="294"/>
                </a:lnTo>
                <a:lnTo>
                  <a:pt x="7099" y="296"/>
                </a:lnTo>
                <a:lnTo>
                  <a:pt x="7100" y="304"/>
                </a:lnTo>
                <a:lnTo>
                  <a:pt x="7100" y="304"/>
                </a:lnTo>
                <a:lnTo>
                  <a:pt x="7101" y="308"/>
                </a:lnTo>
                <a:lnTo>
                  <a:pt x="7102" y="307"/>
                </a:lnTo>
                <a:lnTo>
                  <a:pt x="7103" y="304"/>
                </a:lnTo>
                <a:lnTo>
                  <a:pt x="7103" y="302"/>
                </a:lnTo>
                <a:lnTo>
                  <a:pt x="7104" y="298"/>
                </a:lnTo>
                <a:lnTo>
                  <a:pt x="7105" y="295"/>
                </a:lnTo>
                <a:lnTo>
                  <a:pt x="7106" y="289"/>
                </a:lnTo>
                <a:lnTo>
                  <a:pt x="7106" y="290"/>
                </a:lnTo>
                <a:lnTo>
                  <a:pt x="7107" y="287"/>
                </a:lnTo>
                <a:lnTo>
                  <a:pt x="7107" y="288"/>
                </a:lnTo>
                <a:lnTo>
                  <a:pt x="7107" y="287"/>
                </a:lnTo>
                <a:lnTo>
                  <a:pt x="7109" y="289"/>
                </a:lnTo>
                <a:lnTo>
                  <a:pt x="7109" y="290"/>
                </a:lnTo>
                <a:lnTo>
                  <a:pt x="7110" y="294"/>
                </a:lnTo>
                <a:lnTo>
                  <a:pt x="7110" y="295"/>
                </a:lnTo>
                <a:lnTo>
                  <a:pt x="7111" y="304"/>
                </a:lnTo>
                <a:lnTo>
                  <a:pt x="7112" y="306"/>
                </a:lnTo>
                <a:lnTo>
                  <a:pt x="7113" y="313"/>
                </a:lnTo>
                <a:lnTo>
                  <a:pt x="7113" y="314"/>
                </a:lnTo>
                <a:lnTo>
                  <a:pt x="7114" y="322"/>
                </a:lnTo>
                <a:lnTo>
                  <a:pt x="7115" y="324"/>
                </a:lnTo>
                <a:lnTo>
                  <a:pt x="7116" y="328"/>
                </a:lnTo>
                <a:lnTo>
                  <a:pt x="7116" y="330"/>
                </a:lnTo>
                <a:lnTo>
                  <a:pt x="7116" y="330"/>
                </a:lnTo>
                <a:lnTo>
                  <a:pt x="7117" y="333"/>
                </a:lnTo>
                <a:lnTo>
                  <a:pt x="7117" y="332"/>
                </a:lnTo>
                <a:lnTo>
                  <a:pt x="7119" y="335"/>
                </a:lnTo>
                <a:lnTo>
                  <a:pt x="7119" y="335"/>
                </a:lnTo>
                <a:lnTo>
                  <a:pt x="7119" y="336"/>
                </a:lnTo>
                <a:lnTo>
                  <a:pt x="7120" y="337"/>
                </a:lnTo>
                <a:lnTo>
                  <a:pt x="7120" y="337"/>
                </a:lnTo>
                <a:lnTo>
                  <a:pt x="7120" y="338"/>
                </a:lnTo>
                <a:lnTo>
                  <a:pt x="7121" y="336"/>
                </a:lnTo>
                <a:lnTo>
                  <a:pt x="7121" y="338"/>
                </a:lnTo>
                <a:lnTo>
                  <a:pt x="7122" y="338"/>
                </a:lnTo>
                <a:lnTo>
                  <a:pt x="7122" y="337"/>
                </a:lnTo>
                <a:lnTo>
                  <a:pt x="7123" y="339"/>
                </a:lnTo>
                <a:lnTo>
                  <a:pt x="7123" y="338"/>
                </a:lnTo>
                <a:lnTo>
                  <a:pt x="7124" y="341"/>
                </a:lnTo>
                <a:lnTo>
                  <a:pt x="7125" y="340"/>
                </a:lnTo>
                <a:lnTo>
                  <a:pt x="7125" y="342"/>
                </a:lnTo>
                <a:lnTo>
                  <a:pt x="7126" y="342"/>
                </a:lnTo>
                <a:lnTo>
                  <a:pt x="7126" y="343"/>
                </a:lnTo>
                <a:lnTo>
                  <a:pt x="7127" y="345"/>
                </a:lnTo>
                <a:lnTo>
                  <a:pt x="7127" y="345"/>
                </a:lnTo>
                <a:lnTo>
                  <a:pt x="7128" y="345"/>
                </a:lnTo>
                <a:lnTo>
                  <a:pt x="7129" y="347"/>
                </a:lnTo>
                <a:lnTo>
                  <a:pt x="7129" y="346"/>
                </a:lnTo>
                <a:lnTo>
                  <a:pt x="7129" y="345"/>
                </a:lnTo>
                <a:lnTo>
                  <a:pt x="7130" y="332"/>
                </a:lnTo>
                <a:lnTo>
                  <a:pt x="7130" y="326"/>
                </a:lnTo>
                <a:lnTo>
                  <a:pt x="7131" y="289"/>
                </a:lnTo>
                <a:lnTo>
                  <a:pt x="7132" y="276"/>
                </a:lnTo>
                <a:lnTo>
                  <a:pt x="7133" y="221"/>
                </a:lnTo>
                <a:lnTo>
                  <a:pt x="7133" y="206"/>
                </a:lnTo>
                <a:lnTo>
                  <a:pt x="7134" y="158"/>
                </a:lnTo>
                <a:lnTo>
                  <a:pt x="7135" y="152"/>
                </a:lnTo>
                <a:lnTo>
                  <a:pt x="7135" y="142"/>
                </a:lnTo>
                <a:lnTo>
                  <a:pt x="7136" y="143"/>
                </a:lnTo>
                <a:lnTo>
                  <a:pt x="7136" y="142"/>
                </a:lnTo>
                <a:lnTo>
                  <a:pt x="7137" y="160"/>
                </a:lnTo>
                <a:lnTo>
                  <a:pt x="7138" y="164"/>
                </a:lnTo>
                <a:lnTo>
                  <a:pt x="7139" y="192"/>
                </a:lnTo>
                <a:lnTo>
                  <a:pt x="7139" y="198"/>
                </a:lnTo>
                <a:lnTo>
                  <a:pt x="7140" y="222"/>
                </a:lnTo>
                <a:lnTo>
                  <a:pt x="7140" y="226"/>
                </a:lnTo>
                <a:lnTo>
                  <a:pt x="7142" y="246"/>
                </a:lnTo>
                <a:lnTo>
                  <a:pt x="7142" y="250"/>
                </a:lnTo>
                <a:lnTo>
                  <a:pt x="7143" y="262"/>
                </a:lnTo>
                <a:lnTo>
                  <a:pt x="7143" y="264"/>
                </a:lnTo>
                <a:lnTo>
                  <a:pt x="7144" y="273"/>
                </a:lnTo>
                <a:lnTo>
                  <a:pt x="7145" y="273"/>
                </a:lnTo>
                <a:lnTo>
                  <a:pt x="7146" y="281"/>
                </a:lnTo>
                <a:lnTo>
                  <a:pt x="7146" y="283"/>
                </a:lnTo>
                <a:lnTo>
                  <a:pt x="7147" y="293"/>
                </a:lnTo>
                <a:lnTo>
                  <a:pt x="7148" y="295"/>
                </a:lnTo>
                <a:lnTo>
                  <a:pt x="7149" y="305"/>
                </a:lnTo>
                <a:lnTo>
                  <a:pt x="7149" y="305"/>
                </a:lnTo>
                <a:lnTo>
                  <a:pt x="7150" y="308"/>
                </a:lnTo>
                <a:lnTo>
                  <a:pt x="7150" y="308"/>
                </a:lnTo>
                <a:lnTo>
                  <a:pt x="7150" y="309"/>
                </a:lnTo>
                <a:lnTo>
                  <a:pt x="7152" y="305"/>
                </a:lnTo>
                <a:lnTo>
                  <a:pt x="7152" y="304"/>
                </a:lnTo>
                <a:lnTo>
                  <a:pt x="7153" y="298"/>
                </a:lnTo>
                <a:lnTo>
                  <a:pt x="7153" y="296"/>
                </a:lnTo>
                <a:lnTo>
                  <a:pt x="7154" y="290"/>
                </a:lnTo>
                <a:lnTo>
                  <a:pt x="7155" y="289"/>
                </a:lnTo>
                <a:lnTo>
                  <a:pt x="7156" y="283"/>
                </a:lnTo>
                <a:lnTo>
                  <a:pt x="7156" y="283"/>
                </a:lnTo>
                <a:lnTo>
                  <a:pt x="7157" y="282"/>
                </a:lnTo>
                <a:lnTo>
                  <a:pt x="7157" y="284"/>
                </a:lnTo>
                <a:lnTo>
                  <a:pt x="7157" y="283"/>
                </a:lnTo>
                <a:lnTo>
                  <a:pt x="7159" y="287"/>
                </a:lnTo>
                <a:lnTo>
                  <a:pt x="7159" y="291"/>
                </a:lnTo>
                <a:lnTo>
                  <a:pt x="7160" y="298"/>
                </a:lnTo>
                <a:lnTo>
                  <a:pt x="7161" y="300"/>
                </a:lnTo>
                <a:lnTo>
                  <a:pt x="7162" y="309"/>
                </a:lnTo>
                <a:lnTo>
                  <a:pt x="7162" y="311"/>
                </a:lnTo>
                <a:lnTo>
                  <a:pt x="7163" y="318"/>
                </a:lnTo>
                <a:lnTo>
                  <a:pt x="7163" y="321"/>
                </a:lnTo>
                <a:lnTo>
                  <a:pt x="7164" y="325"/>
                </a:lnTo>
                <a:lnTo>
                  <a:pt x="7164" y="325"/>
                </a:lnTo>
                <a:lnTo>
                  <a:pt x="7165" y="327"/>
                </a:lnTo>
                <a:lnTo>
                  <a:pt x="7166" y="331"/>
                </a:lnTo>
                <a:lnTo>
                  <a:pt x="7166" y="332"/>
                </a:lnTo>
                <a:lnTo>
                  <a:pt x="7167" y="331"/>
                </a:lnTo>
                <a:lnTo>
                  <a:pt x="7167" y="333"/>
                </a:lnTo>
                <a:lnTo>
                  <a:pt x="7167" y="332"/>
                </a:lnTo>
                <a:lnTo>
                  <a:pt x="7168" y="334"/>
                </a:lnTo>
                <a:lnTo>
                  <a:pt x="7168" y="334"/>
                </a:lnTo>
                <a:lnTo>
                  <a:pt x="7168" y="333"/>
                </a:lnTo>
                <a:lnTo>
                  <a:pt x="7169" y="334"/>
                </a:lnTo>
                <a:lnTo>
                  <a:pt x="7169" y="335"/>
                </a:lnTo>
                <a:lnTo>
                  <a:pt x="7169" y="334"/>
                </a:lnTo>
                <a:lnTo>
                  <a:pt x="7170" y="336"/>
                </a:lnTo>
                <a:lnTo>
                  <a:pt x="7171" y="336"/>
                </a:lnTo>
                <a:lnTo>
                  <a:pt x="7171" y="335"/>
                </a:lnTo>
                <a:lnTo>
                  <a:pt x="7171" y="336"/>
                </a:lnTo>
                <a:lnTo>
                  <a:pt x="7172" y="335"/>
                </a:lnTo>
                <a:lnTo>
                  <a:pt x="7172" y="336"/>
                </a:lnTo>
                <a:lnTo>
                  <a:pt x="7172" y="337"/>
                </a:lnTo>
                <a:lnTo>
                  <a:pt x="7173" y="337"/>
                </a:lnTo>
                <a:lnTo>
                  <a:pt x="7173" y="337"/>
                </a:lnTo>
                <a:lnTo>
                  <a:pt x="7174" y="341"/>
                </a:lnTo>
                <a:lnTo>
                  <a:pt x="7175" y="340"/>
                </a:lnTo>
                <a:lnTo>
                  <a:pt x="7176" y="343"/>
                </a:lnTo>
                <a:lnTo>
                  <a:pt x="7176" y="343"/>
                </a:lnTo>
                <a:lnTo>
                  <a:pt x="7177" y="341"/>
                </a:lnTo>
                <a:lnTo>
                  <a:pt x="7178" y="338"/>
                </a:lnTo>
                <a:lnTo>
                  <a:pt x="7179" y="315"/>
                </a:lnTo>
                <a:lnTo>
                  <a:pt x="7179" y="309"/>
                </a:lnTo>
                <a:lnTo>
                  <a:pt x="7180" y="253"/>
                </a:lnTo>
                <a:lnTo>
                  <a:pt x="7181" y="238"/>
                </a:lnTo>
                <a:lnTo>
                  <a:pt x="7182" y="186"/>
                </a:lnTo>
                <a:lnTo>
                  <a:pt x="7182" y="177"/>
                </a:lnTo>
                <a:lnTo>
                  <a:pt x="7183" y="144"/>
                </a:lnTo>
                <a:lnTo>
                  <a:pt x="7183" y="142"/>
                </a:lnTo>
                <a:lnTo>
                  <a:pt x="7184" y="139"/>
                </a:lnTo>
                <a:lnTo>
                  <a:pt x="7185" y="143"/>
                </a:lnTo>
                <a:lnTo>
                  <a:pt x="7185" y="145"/>
                </a:lnTo>
                <a:lnTo>
                  <a:pt x="7186" y="170"/>
                </a:lnTo>
                <a:lnTo>
                  <a:pt x="7186" y="175"/>
                </a:lnTo>
                <a:lnTo>
                  <a:pt x="7187" y="202"/>
                </a:lnTo>
                <a:lnTo>
                  <a:pt x="7188" y="208"/>
                </a:lnTo>
                <a:lnTo>
                  <a:pt x="7189" y="230"/>
                </a:lnTo>
                <a:lnTo>
                  <a:pt x="7189" y="234"/>
                </a:lnTo>
                <a:lnTo>
                  <a:pt x="7190" y="249"/>
                </a:lnTo>
                <a:lnTo>
                  <a:pt x="7191" y="251"/>
                </a:lnTo>
                <a:lnTo>
                  <a:pt x="7192" y="261"/>
                </a:lnTo>
                <a:lnTo>
                  <a:pt x="7192" y="264"/>
                </a:lnTo>
                <a:lnTo>
                  <a:pt x="7193" y="270"/>
                </a:lnTo>
                <a:lnTo>
                  <a:pt x="7193" y="272"/>
                </a:lnTo>
                <a:lnTo>
                  <a:pt x="7195" y="284"/>
                </a:lnTo>
                <a:lnTo>
                  <a:pt x="7195" y="286"/>
                </a:lnTo>
                <a:lnTo>
                  <a:pt x="7196" y="297"/>
                </a:lnTo>
                <a:lnTo>
                  <a:pt x="7196" y="298"/>
                </a:lnTo>
                <a:lnTo>
                  <a:pt x="7197" y="306"/>
                </a:lnTo>
                <a:lnTo>
                  <a:pt x="7198" y="304"/>
                </a:lnTo>
                <a:lnTo>
                  <a:pt x="7198" y="306"/>
                </a:lnTo>
                <a:lnTo>
                  <a:pt x="7199" y="304"/>
                </a:lnTo>
                <a:lnTo>
                  <a:pt x="7199" y="303"/>
                </a:lnTo>
                <a:lnTo>
                  <a:pt x="7200" y="299"/>
                </a:lnTo>
                <a:lnTo>
                  <a:pt x="7201" y="298"/>
                </a:lnTo>
                <a:lnTo>
                  <a:pt x="7202" y="292"/>
                </a:lnTo>
                <a:lnTo>
                  <a:pt x="7202" y="290"/>
                </a:lnTo>
                <a:lnTo>
                  <a:pt x="7203" y="285"/>
                </a:lnTo>
                <a:lnTo>
                  <a:pt x="7204" y="285"/>
                </a:lnTo>
                <a:lnTo>
                  <a:pt x="7204" y="283"/>
                </a:lnTo>
                <a:lnTo>
                  <a:pt x="7205" y="283"/>
                </a:lnTo>
                <a:lnTo>
                  <a:pt x="7205" y="284"/>
                </a:lnTo>
                <a:lnTo>
                  <a:pt x="7205" y="284"/>
                </a:lnTo>
                <a:lnTo>
                  <a:pt x="7206" y="286"/>
                </a:lnTo>
                <a:lnTo>
                  <a:pt x="7206" y="287"/>
                </a:lnTo>
                <a:lnTo>
                  <a:pt x="7207" y="294"/>
                </a:lnTo>
                <a:lnTo>
                  <a:pt x="7208" y="296"/>
                </a:lnTo>
                <a:lnTo>
                  <a:pt x="7209" y="304"/>
                </a:lnTo>
                <a:lnTo>
                  <a:pt x="7209" y="304"/>
                </a:lnTo>
                <a:lnTo>
                  <a:pt x="7210" y="315"/>
                </a:lnTo>
                <a:lnTo>
                  <a:pt x="7211" y="316"/>
                </a:lnTo>
                <a:lnTo>
                  <a:pt x="7212" y="321"/>
                </a:lnTo>
                <a:lnTo>
                  <a:pt x="7212" y="323"/>
                </a:lnTo>
                <a:lnTo>
                  <a:pt x="7213" y="327"/>
                </a:lnTo>
                <a:lnTo>
                  <a:pt x="7214" y="326"/>
                </a:lnTo>
                <a:lnTo>
                  <a:pt x="7215" y="331"/>
                </a:lnTo>
                <a:lnTo>
                  <a:pt x="7215" y="331"/>
                </a:lnTo>
                <a:lnTo>
                  <a:pt x="7215" y="331"/>
                </a:lnTo>
                <a:lnTo>
                  <a:pt x="7215" y="332"/>
                </a:lnTo>
                <a:lnTo>
                  <a:pt x="7216" y="332"/>
                </a:lnTo>
                <a:lnTo>
                  <a:pt x="7216" y="333"/>
                </a:lnTo>
                <a:lnTo>
                  <a:pt x="7217" y="333"/>
                </a:lnTo>
                <a:lnTo>
                  <a:pt x="7218" y="334"/>
                </a:lnTo>
                <a:lnTo>
                  <a:pt x="7218" y="334"/>
                </a:lnTo>
                <a:lnTo>
                  <a:pt x="7218" y="334"/>
                </a:lnTo>
                <a:lnTo>
                  <a:pt x="7219" y="336"/>
                </a:lnTo>
                <a:lnTo>
                  <a:pt x="7219" y="336"/>
                </a:lnTo>
                <a:lnTo>
                  <a:pt x="7220" y="335"/>
                </a:lnTo>
                <a:lnTo>
                  <a:pt x="7220" y="336"/>
                </a:lnTo>
                <a:lnTo>
                  <a:pt x="7221" y="335"/>
                </a:lnTo>
                <a:lnTo>
                  <a:pt x="7221" y="337"/>
                </a:lnTo>
                <a:lnTo>
                  <a:pt x="7222" y="337"/>
                </a:lnTo>
                <a:lnTo>
                  <a:pt x="7222" y="337"/>
                </a:lnTo>
                <a:lnTo>
                  <a:pt x="7223" y="340"/>
                </a:lnTo>
                <a:lnTo>
                  <a:pt x="7224" y="340"/>
                </a:lnTo>
                <a:lnTo>
                  <a:pt x="7224" y="342"/>
                </a:lnTo>
                <a:lnTo>
                  <a:pt x="7225" y="342"/>
                </a:lnTo>
                <a:lnTo>
                  <a:pt x="7225" y="343"/>
                </a:lnTo>
                <a:lnTo>
                  <a:pt x="7225" y="343"/>
                </a:lnTo>
                <a:lnTo>
                  <a:pt x="7226" y="336"/>
                </a:lnTo>
                <a:lnTo>
                  <a:pt x="7226" y="332"/>
                </a:lnTo>
                <a:lnTo>
                  <a:pt x="7228" y="303"/>
                </a:lnTo>
                <a:lnTo>
                  <a:pt x="7228" y="295"/>
                </a:lnTo>
                <a:lnTo>
                  <a:pt x="7229" y="240"/>
                </a:lnTo>
                <a:lnTo>
                  <a:pt x="7229" y="226"/>
                </a:lnTo>
                <a:lnTo>
                  <a:pt x="7230" y="165"/>
                </a:lnTo>
                <a:lnTo>
                  <a:pt x="7231" y="156"/>
                </a:lnTo>
                <a:lnTo>
                  <a:pt x="7232" y="132"/>
                </a:lnTo>
                <a:lnTo>
                  <a:pt x="7232" y="132"/>
                </a:lnTo>
                <a:lnTo>
                  <a:pt x="7232" y="131"/>
                </a:lnTo>
                <a:lnTo>
                  <a:pt x="7233" y="139"/>
                </a:lnTo>
                <a:lnTo>
                  <a:pt x="7234" y="143"/>
                </a:lnTo>
                <a:lnTo>
                  <a:pt x="7235" y="167"/>
                </a:lnTo>
                <a:lnTo>
                  <a:pt x="7235" y="173"/>
                </a:lnTo>
                <a:lnTo>
                  <a:pt x="7236" y="199"/>
                </a:lnTo>
                <a:lnTo>
                  <a:pt x="7237" y="202"/>
                </a:lnTo>
                <a:lnTo>
                  <a:pt x="7238" y="221"/>
                </a:lnTo>
                <a:lnTo>
                  <a:pt x="7238" y="225"/>
                </a:lnTo>
                <a:lnTo>
                  <a:pt x="7239" y="239"/>
                </a:lnTo>
                <a:lnTo>
                  <a:pt x="7239" y="242"/>
                </a:lnTo>
                <a:lnTo>
                  <a:pt x="7240" y="252"/>
                </a:lnTo>
                <a:lnTo>
                  <a:pt x="7241" y="252"/>
                </a:lnTo>
                <a:lnTo>
                  <a:pt x="7242" y="259"/>
                </a:lnTo>
                <a:lnTo>
                  <a:pt x="7242" y="261"/>
                </a:lnTo>
                <a:lnTo>
                  <a:pt x="7243" y="272"/>
                </a:lnTo>
                <a:lnTo>
                  <a:pt x="7244" y="273"/>
                </a:lnTo>
                <a:lnTo>
                  <a:pt x="7245" y="285"/>
                </a:lnTo>
                <a:lnTo>
                  <a:pt x="7245" y="287"/>
                </a:lnTo>
                <a:lnTo>
                  <a:pt x="7246" y="295"/>
                </a:lnTo>
                <a:lnTo>
                  <a:pt x="7247" y="297"/>
                </a:lnTo>
                <a:lnTo>
                  <a:pt x="7247" y="298"/>
                </a:lnTo>
                <a:lnTo>
                  <a:pt x="7248" y="296"/>
                </a:lnTo>
                <a:lnTo>
                  <a:pt x="7248" y="297"/>
                </a:lnTo>
                <a:lnTo>
                  <a:pt x="7248" y="296"/>
                </a:lnTo>
                <a:lnTo>
                  <a:pt x="7249" y="292"/>
                </a:lnTo>
                <a:lnTo>
                  <a:pt x="7249" y="291"/>
                </a:lnTo>
                <a:lnTo>
                  <a:pt x="7251" y="286"/>
                </a:lnTo>
                <a:lnTo>
                  <a:pt x="7251" y="285"/>
                </a:lnTo>
                <a:lnTo>
                  <a:pt x="7252" y="280"/>
                </a:lnTo>
                <a:lnTo>
                  <a:pt x="7252" y="279"/>
                </a:lnTo>
                <a:lnTo>
                  <a:pt x="7253" y="278"/>
                </a:lnTo>
                <a:lnTo>
                  <a:pt x="7253" y="278"/>
                </a:lnTo>
                <a:lnTo>
                  <a:pt x="7254" y="279"/>
                </a:lnTo>
                <a:lnTo>
                  <a:pt x="7255" y="282"/>
                </a:lnTo>
                <a:lnTo>
                  <a:pt x="7255" y="283"/>
                </a:lnTo>
                <a:lnTo>
                  <a:pt x="7256" y="289"/>
                </a:lnTo>
                <a:lnTo>
                  <a:pt x="7257" y="291"/>
                </a:lnTo>
                <a:lnTo>
                  <a:pt x="7258" y="300"/>
                </a:lnTo>
                <a:lnTo>
                  <a:pt x="7258" y="300"/>
                </a:lnTo>
                <a:lnTo>
                  <a:pt x="7259" y="309"/>
                </a:lnTo>
                <a:lnTo>
                  <a:pt x="7259" y="310"/>
                </a:lnTo>
                <a:lnTo>
                  <a:pt x="7261" y="316"/>
                </a:lnTo>
                <a:lnTo>
                  <a:pt x="7261" y="317"/>
                </a:lnTo>
                <a:lnTo>
                  <a:pt x="7262" y="323"/>
                </a:lnTo>
                <a:lnTo>
                  <a:pt x="7262" y="323"/>
                </a:lnTo>
                <a:lnTo>
                  <a:pt x="7263" y="327"/>
                </a:lnTo>
                <a:lnTo>
                  <a:pt x="7264" y="327"/>
                </a:lnTo>
                <a:lnTo>
                  <a:pt x="7264" y="329"/>
                </a:lnTo>
                <a:lnTo>
                  <a:pt x="7265" y="329"/>
                </a:lnTo>
                <a:lnTo>
                  <a:pt x="7265" y="329"/>
                </a:lnTo>
                <a:lnTo>
                  <a:pt x="7266" y="331"/>
                </a:lnTo>
                <a:lnTo>
                  <a:pt x="7266" y="331"/>
                </a:lnTo>
                <a:lnTo>
                  <a:pt x="7267" y="332"/>
                </a:lnTo>
                <a:lnTo>
                  <a:pt x="7267" y="331"/>
                </a:lnTo>
                <a:lnTo>
                  <a:pt x="7268" y="332"/>
                </a:lnTo>
                <a:lnTo>
                  <a:pt x="7268" y="332"/>
                </a:lnTo>
                <a:lnTo>
                  <a:pt x="7268" y="331"/>
                </a:lnTo>
                <a:lnTo>
                  <a:pt x="7269" y="332"/>
                </a:lnTo>
                <a:lnTo>
                  <a:pt x="7270" y="332"/>
                </a:lnTo>
                <a:lnTo>
                  <a:pt x="7271" y="334"/>
                </a:lnTo>
                <a:lnTo>
                  <a:pt x="7271" y="333"/>
                </a:lnTo>
                <a:lnTo>
                  <a:pt x="7272" y="336"/>
                </a:lnTo>
                <a:lnTo>
                  <a:pt x="7272" y="335"/>
                </a:lnTo>
                <a:lnTo>
                  <a:pt x="7272" y="337"/>
                </a:lnTo>
                <a:lnTo>
                  <a:pt x="7273" y="340"/>
                </a:lnTo>
                <a:lnTo>
                  <a:pt x="7274" y="340"/>
                </a:lnTo>
                <a:lnTo>
                  <a:pt x="7275" y="332"/>
                </a:lnTo>
                <a:lnTo>
                  <a:pt x="7275" y="330"/>
                </a:lnTo>
                <a:lnTo>
                  <a:pt x="7276" y="300"/>
                </a:lnTo>
                <a:lnTo>
                  <a:pt x="7277" y="291"/>
                </a:lnTo>
                <a:lnTo>
                  <a:pt x="7278" y="236"/>
                </a:lnTo>
                <a:lnTo>
                  <a:pt x="7278" y="222"/>
                </a:lnTo>
                <a:lnTo>
                  <a:pt x="7279" y="160"/>
                </a:lnTo>
                <a:lnTo>
                  <a:pt x="7280" y="149"/>
                </a:lnTo>
                <a:lnTo>
                  <a:pt x="7281" y="125"/>
                </a:lnTo>
                <a:lnTo>
                  <a:pt x="7281" y="125"/>
                </a:lnTo>
                <a:lnTo>
                  <a:pt x="7281" y="125"/>
                </a:lnTo>
                <a:lnTo>
                  <a:pt x="7282" y="134"/>
                </a:lnTo>
                <a:lnTo>
                  <a:pt x="7282" y="138"/>
                </a:lnTo>
                <a:lnTo>
                  <a:pt x="7283" y="162"/>
                </a:lnTo>
                <a:lnTo>
                  <a:pt x="7284" y="168"/>
                </a:lnTo>
                <a:lnTo>
                  <a:pt x="7285" y="195"/>
                </a:lnTo>
                <a:lnTo>
                  <a:pt x="7285" y="199"/>
                </a:lnTo>
                <a:lnTo>
                  <a:pt x="7286" y="220"/>
                </a:lnTo>
                <a:lnTo>
                  <a:pt x="7287" y="223"/>
                </a:lnTo>
                <a:lnTo>
                  <a:pt x="7288" y="237"/>
                </a:lnTo>
                <a:lnTo>
                  <a:pt x="7288" y="238"/>
                </a:lnTo>
                <a:lnTo>
                  <a:pt x="7289" y="248"/>
                </a:lnTo>
                <a:lnTo>
                  <a:pt x="7290" y="248"/>
                </a:lnTo>
                <a:lnTo>
                  <a:pt x="7291" y="256"/>
                </a:lnTo>
                <a:lnTo>
                  <a:pt x="7291" y="257"/>
                </a:lnTo>
                <a:lnTo>
                  <a:pt x="7292" y="269"/>
                </a:lnTo>
                <a:lnTo>
                  <a:pt x="7292" y="272"/>
                </a:lnTo>
                <a:lnTo>
                  <a:pt x="7294" y="284"/>
                </a:lnTo>
                <a:lnTo>
                  <a:pt x="7294" y="286"/>
                </a:lnTo>
                <a:lnTo>
                  <a:pt x="7295" y="293"/>
                </a:lnTo>
                <a:lnTo>
                  <a:pt x="7295" y="294"/>
                </a:lnTo>
                <a:lnTo>
                  <a:pt x="7296" y="293"/>
                </a:lnTo>
                <a:lnTo>
                  <a:pt x="7296" y="295"/>
                </a:lnTo>
                <a:lnTo>
                  <a:pt x="7296" y="294"/>
                </a:lnTo>
                <a:lnTo>
                  <a:pt x="7297" y="294"/>
                </a:lnTo>
                <a:lnTo>
                  <a:pt x="7298" y="290"/>
                </a:lnTo>
                <a:lnTo>
                  <a:pt x="7298" y="290"/>
                </a:lnTo>
                <a:lnTo>
                  <a:pt x="7298" y="289"/>
                </a:lnTo>
                <a:lnTo>
                  <a:pt x="7299" y="281"/>
                </a:lnTo>
                <a:lnTo>
                  <a:pt x="7300" y="281"/>
                </a:lnTo>
                <a:lnTo>
                  <a:pt x="7301" y="277"/>
                </a:lnTo>
                <a:lnTo>
                  <a:pt x="7301" y="276"/>
                </a:lnTo>
                <a:lnTo>
                  <a:pt x="7302" y="273"/>
                </a:lnTo>
                <a:lnTo>
                  <a:pt x="7302" y="273"/>
                </a:lnTo>
                <a:lnTo>
                  <a:pt x="7304" y="277"/>
                </a:lnTo>
                <a:lnTo>
                  <a:pt x="7304" y="277"/>
                </a:lnTo>
                <a:lnTo>
                  <a:pt x="7305" y="283"/>
                </a:lnTo>
                <a:lnTo>
                  <a:pt x="7305" y="286"/>
                </a:lnTo>
                <a:lnTo>
                  <a:pt x="7306" y="297"/>
                </a:lnTo>
                <a:lnTo>
                  <a:pt x="7307" y="297"/>
                </a:lnTo>
                <a:lnTo>
                  <a:pt x="7308" y="305"/>
                </a:lnTo>
                <a:lnTo>
                  <a:pt x="7308" y="307"/>
                </a:lnTo>
                <a:lnTo>
                  <a:pt x="7309" y="314"/>
                </a:lnTo>
                <a:lnTo>
                  <a:pt x="7309" y="313"/>
                </a:lnTo>
                <a:lnTo>
                  <a:pt x="7310" y="316"/>
                </a:lnTo>
                <a:lnTo>
                  <a:pt x="7311" y="320"/>
                </a:lnTo>
                <a:lnTo>
                  <a:pt x="7311" y="322"/>
                </a:lnTo>
                <a:lnTo>
                  <a:pt x="7312" y="325"/>
                </a:lnTo>
                <a:lnTo>
                  <a:pt x="7313" y="325"/>
                </a:lnTo>
                <a:lnTo>
                  <a:pt x="7313" y="327"/>
                </a:lnTo>
                <a:lnTo>
                  <a:pt x="7314" y="326"/>
                </a:lnTo>
                <a:lnTo>
                  <a:pt x="7314" y="327"/>
                </a:lnTo>
                <a:lnTo>
                  <a:pt x="7314" y="326"/>
                </a:lnTo>
                <a:lnTo>
                  <a:pt x="7315" y="328"/>
                </a:lnTo>
                <a:lnTo>
                  <a:pt x="7315" y="327"/>
                </a:lnTo>
                <a:lnTo>
                  <a:pt x="7315" y="328"/>
                </a:lnTo>
                <a:lnTo>
                  <a:pt x="7316" y="329"/>
                </a:lnTo>
                <a:lnTo>
                  <a:pt x="7316" y="327"/>
                </a:lnTo>
                <a:lnTo>
                  <a:pt x="7316" y="328"/>
                </a:lnTo>
              </a:path>
            </a:pathLst>
          </a:custGeom>
          <a:noFill/>
          <a:ln w="4763"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TextBox 61"/>
          <p:cNvSpPr txBox="1"/>
          <p:nvPr/>
        </p:nvSpPr>
        <p:spPr>
          <a:xfrm>
            <a:off x="399905" y="5356880"/>
            <a:ext cx="11320608" cy="954107"/>
          </a:xfrm>
          <a:prstGeom prst="rect">
            <a:avLst/>
          </a:prstGeom>
          <a:noFill/>
        </p:spPr>
        <p:txBody>
          <a:bodyPr wrap="square" rtlCol="0">
            <a:spAutoFit/>
          </a:bodyPr>
          <a:lstStyle/>
          <a:p>
            <a:r>
              <a:rPr lang="en-US" sz="2800" dirty="0"/>
              <a:t>We ran time series chain discovery on the dataset. The only thing we tell it is the length of the subsequence to use (about one heartbeat long).</a:t>
            </a:r>
          </a:p>
        </p:txBody>
      </p:sp>
      <p:sp>
        <p:nvSpPr>
          <p:cNvPr id="2" name="Arrow: Down 1"/>
          <p:cNvSpPr/>
          <p:nvPr/>
        </p:nvSpPr>
        <p:spPr>
          <a:xfrm rot="3104387">
            <a:off x="5921374" y="2358385"/>
            <a:ext cx="352425" cy="552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46666" y="1218238"/>
            <a:ext cx="1932155" cy="1527752"/>
          </a:xfrm>
          <a:prstGeom prst="rect">
            <a:avLst/>
          </a:prstGeom>
        </p:spPr>
      </p:pic>
      <p:sp>
        <p:nvSpPr>
          <p:cNvPr id="3" name="TextBox 2"/>
          <p:cNvSpPr txBox="1"/>
          <p:nvPr/>
        </p:nvSpPr>
        <p:spPr>
          <a:xfrm>
            <a:off x="184150" y="2466441"/>
            <a:ext cx="2338589" cy="369332"/>
          </a:xfrm>
          <a:prstGeom prst="rect">
            <a:avLst/>
          </a:prstGeom>
          <a:noFill/>
        </p:spPr>
        <p:txBody>
          <a:bodyPr wrap="none" rtlCol="0">
            <a:spAutoFit/>
          </a:bodyPr>
          <a:lstStyle/>
          <a:p>
            <a:r>
              <a:rPr lang="en-US" dirty="0"/>
              <a:t>Arterial Blood Pressure</a:t>
            </a:r>
          </a:p>
        </p:txBody>
      </p:sp>
      <p:sp>
        <p:nvSpPr>
          <p:cNvPr id="5" name="TextBox 4"/>
          <p:cNvSpPr txBox="1"/>
          <p:nvPr/>
        </p:nvSpPr>
        <p:spPr>
          <a:xfrm>
            <a:off x="4010326" y="4471827"/>
            <a:ext cx="3962239" cy="369332"/>
          </a:xfrm>
          <a:prstGeom prst="rect">
            <a:avLst/>
          </a:prstGeom>
          <a:noFill/>
        </p:spPr>
        <p:txBody>
          <a:bodyPr wrap="none" rtlCol="0">
            <a:spAutoFit/>
          </a:bodyPr>
          <a:lstStyle/>
          <a:p>
            <a:r>
              <a:rPr lang="en-US" dirty="0">
                <a:solidFill>
                  <a:srgbClr val="0000FF"/>
                </a:solidFill>
              </a:rPr>
              <a:t>We will zoom-in to here in the next slide</a:t>
            </a:r>
          </a:p>
        </p:txBody>
      </p:sp>
      <p:sp>
        <p:nvSpPr>
          <p:cNvPr id="25" name="Title 1">
            <a:extLst>
              <a:ext uri="{FF2B5EF4-FFF2-40B4-BE49-F238E27FC236}">
                <a16:creationId xmlns:a16="http://schemas.microsoft.com/office/drawing/2014/main" id="{0F046814-A106-4D80-8CB4-D254FF021940}"/>
              </a:ext>
            </a:extLst>
          </p:cNvPr>
          <p:cNvSpPr txBox="1">
            <a:spLocks/>
          </p:cNvSpPr>
          <p:nvPr/>
        </p:nvSpPr>
        <p:spPr>
          <a:xfrm>
            <a:off x="200025" y="190500"/>
            <a:ext cx="10515600" cy="711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Case Study 1: The Tilt Table Experiment</a:t>
            </a:r>
          </a:p>
        </p:txBody>
      </p:sp>
      <p:sp>
        <p:nvSpPr>
          <p:cNvPr id="6" name="Right Brace 5">
            <a:extLst>
              <a:ext uri="{FF2B5EF4-FFF2-40B4-BE49-F238E27FC236}">
                <a16:creationId xmlns:a16="http://schemas.microsoft.com/office/drawing/2014/main" id="{B2B18A42-D89C-4C4C-AADE-629C9C205486}"/>
              </a:ext>
            </a:extLst>
          </p:cNvPr>
          <p:cNvSpPr/>
          <p:nvPr/>
        </p:nvSpPr>
        <p:spPr>
          <a:xfrm rot="5400000">
            <a:off x="5788588" y="2821268"/>
            <a:ext cx="249698" cy="2696441"/>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35" name="Slide Number Placeholder 205">
            <a:extLst>
              <a:ext uri="{FF2B5EF4-FFF2-40B4-BE49-F238E27FC236}">
                <a16:creationId xmlns:a16="http://schemas.microsoft.com/office/drawing/2014/main" id="{DBD54F15-440A-403A-A3CA-D94AE0ABF07E}"/>
              </a:ext>
            </a:extLst>
          </p:cNvPr>
          <p:cNvSpPr>
            <a:spLocks noGrp="1"/>
          </p:cNvSpPr>
          <p:nvPr>
            <p:ph type="sldNum" sz="quarter" idx="12"/>
          </p:nvPr>
        </p:nvSpPr>
        <p:spPr>
          <a:xfrm>
            <a:off x="8610600" y="6356350"/>
            <a:ext cx="2743200" cy="365125"/>
          </a:xfrm>
        </p:spPr>
        <p:txBody>
          <a:bodyPr/>
          <a:lstStyle/>
          <a:p>
            <a:r>
              <a:rPr lang="en-US" dirty="0"/>
              <a:t>17</a:t>
            </a:r>
          </a:p>
        </p:txBody>
      </p:sp>
    </p:spTree>
    <p:extLst>
      <p:ext uri="{BB962C8B-B14F-4D97-AF65-F5344CB8AC3E}">
        <p14:creationId xmlns:p14="http://schemas.microsoft.com/office/powerpoint/2010/main" val="4033033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a:off x="7411868" y="5556534"/>
            <a:ext cx="1063600" cy="0"/>
          </a:xfrm>
          <a:prstGeom prst="line">
            <a:avLst/>
          </a:prstGeom>
          <a:ln w="63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658360" y="5321424"/>
            <a:ext cx="810397" cy="0"/>
          </a:xfrm>
          <a:prstGeom prst="line">
            <a:avLst/>
          </a:prstGeom>
          <a:ln w="63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826885" y="5660015"/>
            <a:ext cx="1063600" cy="0"/>
          </a:xfrm>
          <a:prstGeom prst="line">
            <a:avLst/>
          </a:prstGeom>
          <a:ln w="63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073377" y="5269691"/>
            <a:ext cx="810397" cy="0"/>
          </a:xfrm>
          <a:prstGeom prst="line">
            <a:avLst/>
          </a:prstGeom>
          <a:ln w="63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9" name="Line 6"/>
          <p:cNvSpPr>
            <a:spLocks noChangeShapeType="1"/>
          </p:cNvSpPr>
          <p:nvPr/>
        </p:nvSpPr>
        <p:spPr bwMode="auto">
          <a:xfrm>
            <a:off x="2973801" y="2478867"/>
            <a:ext cx="813639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41" name="Line 8"/>
          <p:cNvSpPr>
            <a:spLocks noChangeShapeType="1"/>
          </p:cNvSpPr>
          <p:nvPr/>
        </p:nvSpPr>
        <p:spPr bwMode="auto">
          <a:xfrm flipV="1">
            <a:off x="2970319" y="2406772"/>
            <a:ext cx="0" cy="65669"/>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42" name="Line 9"/>
          <p:cNvSpPr>
            <a:spLocks noChangeShapeType="1"/>
          </p:cNvSpPr>
          <p:nvPr/>
        </p:nvSpPr>
        <p:spPr bwMode="auto">
          <a:xfrm flipV="1">
            <a:off x="3792196" y="2397339"/>
            <a:ext cx="0" cy="65669"/>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43" name="Line 10"/>
          <p:cNvSpPr>
            <a:spLocks noChangeShapeType="1"/>
          </p:cNvSpPr>
          <p:nvPr/>
        </p:nvSpPr>
        <p:spPr bwMode="auto">
          <a:xfrm flipV="1">
            <a:off x="4610592" y="2397339"/>
            <a:ext cx="0" cy="65669"/>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44" name="Line 11"/>
          <p:cNvSpPr>
            <a:spLocks noChangeShapeType="1"/>
          </p:cNvSpPr>
          <p:nvPr/>
        </p:nvSpPr>
        <p:spPr bwMode="auto">
          <a:xfrm flipV="1">
            <a:off x="5428987" y="2397339"/>
            <a:ext cx="0" cy="65669"/>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45" name="Line 12"/>
          <p:cNvSpPr>
            <a:spLocks noChangeShapeType="1"/>
          </p:cNvSpPr>
          <p:nvPr/>
        </p:nvSpPr>
        <p:spPr bwMode="auto">
          <a:xfrm flipV="1">
            <a:off x="6244246" y="2397339"/>
            <a:ext cx="0" cy="65669"/>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46" name="Line 13"/>
          <p:cNvSpPr>
            <a:spLocks noChangeShapeType="1"/>
          </p:cNvSpPr>
          <p:nvPr/>
        </p:nvSpPr>
        <p:spPr bwMode="auto">
          <a:xfrm flipV="1">
            <a:off x="7062643" y="2397339"/>
            <a:ext cx="0" cy="65669"/>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47" name="Line 14"/>
          <p:cNvSpPr>
            <a:spLocks noChangeShapeType="1"/>
          </p:cNvSpPr>
          <p:nvPr/>
        </p:nvSpPr>
        <p:spPr bwMode="auto">
          <a:xfrm flipV="1">
            <a:off x="7881037" y="2397339"/>
            <a:ext cx="0" cy="65669"/>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48" name="Line 15"/>
          <p:cNvSpPr>
            <a:spLocks noChangeShapeType="1"/>
          </p:cNvSpPr>
          <p:nvPr/>
        </p:nvSpPr>
        <p:spPr bwMode="auto">
          <a:xfrm flipV="1">
            <a:off x="8699434" y="2397339"/>
            <a:ext cx="0" cy="65669"/>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49" name="Line 16"/>
          <p:cNvSpPr>
            <a:spLocks noChangeShapeType="1"/>
          </p:cNvSpPr>
          <p:nvPr/>
        </p:nvSpPr>
        <p:spPr bwMode="auto">
          <a:xfrm flipV="1">
            <a:off x="9517828" y="2397339"/>
            <a:ext cx="0" cy="65669"/>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50" name="Line 17"/>
          <p:cNvSpPr>
            <a:spLocks noChangeShapeType="1"/>
          </p:cNvSpPr>
          <p:nvPr/>
        </p:nvSpPr>
        <p:spPr bwMode="auto">
          <a:xfrm flipV="1">
            <a:off x="10336225" y="2397339"/>
            <a:ext cx="0" cy="65669"/>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51" name="Line 18"/>
          <p:cNvSpPr>
            <a:spLocks noChangeShapeType="1"/>
          </p:cNvSpPr>
          <p:nvPr/>
        </p:nvSpPr>
        <p:spPr bwMode="auto">
          <a:xfrm flipV="1">
            <a:off x="11151484" y="2397339"/>
            <a:ext cx="0" cy="65669"/>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62" name="Rectangle 30"/>
          <p:cNvSpPr>
            <a:spLocks noChangeArrowheads="1"/>
          </p:cNvSpPr>
          <p:nvPr/>
        </p:nvSpPr>
        <p:spPr bwMode="auto">
          <a:xfrm>
            <a:off x="2772909" y="2613697"/>
            <a:ext cx="231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262626"/>
                </a:solidFill>
                <a:effectLst/>
                <a:latin typeface="Arial" panose="020B0604020202020204" pitchFamily="34" charset="0"/>
              </a:rPr>
              <a:t>0</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sp>
        <p:nvSpPr>
          <p:cNvPr id="63" name="Rectangle 40"/>
          <p:cNvSpPr>
            <a:spLocks noChangeArrowheads="1"/>
          </p:cNvSpPr>
          <p:nvPr/>
        </p:nvSpPr>
        <p:spPr bwMode="auto">
          <a:xfrm>
            <a:off x="10762455" y="2613697"/>
            <a:ext cx="6233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262626"/>
                </a:solidFill>
                <a:effectLst/>
                <a:latin typeface="Arial" panose="020B0604020202020204" pitchFamily="34" charset="0"/>
              </a:rPr>
              <a:t>5000</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64" name="Line 47"/>
          <p:cNvSpPr>
            <a:spLocks noChangeShapeType="1"/>
          </p:cNvSpPr>
          <p:nvPr/>
        </p:nvSpPr>
        <p:spPr bwMode="auto">
          <a:xfrm flipH="1">
            <a:off x="11073093" y="2478867"/>
            <a:ext cx="74210"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65" name="Line 41"/>
          <p:cNvSpPr>
            <a:spLocks noChangeShapeType="1"/>
          </p:cNvSpPr>
          <p:nvPr/>
        </p:nvSpPr>
        <p:spPr bwMode="auto">
          <a:xfrm flipV="1">
            <a:off x="2773122" y="1257004"/>
            <a:ext cx="0" cy="985699"/>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66" name="Line 43"/>
          <p:cNvSpPr>
            <a:spLocks noChangeShapeType="1"/>
          </p:cNvSpPr>
          <p:nvPr/>
        </p:nvSpPr>
        <p:spPr bwMode="auto">
          <a:xfrm>
            <a:off x="2773122" y="2242705"/>
            <a:ext cx="815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67" name="Line 44"/>
          <p:cNvSpPr>
            <a:spLocks noChangeShapeType="1"/>
          </p:cNvSpPr>
          <p:nvPr/>
        </p:nvSpPr>
        <p:spPr bwMode="auto">
          <a:xfrm>
            <a:off x="2773122" y="1750859"/>
            <a:ext cx="815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68" name="Line 45"/>
          <p:cNvSpPr>
            <a:spLocks noChangeShapeType="1"/>
          </p:cNvSpPr>
          <p:nvPr/>
        </p:nvSpPr>
        <p:spPr bwMode="auto">
          <a:xfrm>
            <a:off x="2773122" y="1257006"/>
            <a:ext cx="815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69" name="Rectangle 51"/>
          <p:cNvSpPr>
            <a:spLocks noChangeArrowheads="1"/>
          </p:cNvSpPr>
          <p:nvPr/>
        </p:nvSpPr>
        <p:spPr bwMode="auto">
          <a:xfrm>
            <a:off x="2517254" y="2139329"/>
            <a:ext cx="1987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62626"/>
                </a:solidFill>
                <a:effectLst/>
                <a:latin typeface="Arial" panose="020B0604020202020204" pitchFamily="34" charset="0"/>
              </a:rPr>
              <a:t>20</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70" name="Rectangle 52"/>
          <p:cNvSpPr>
            <a:spLocks noChangeArrowheads="1"/>
          </p:cNvSpPr>
          <p:nvPr/>
        </p:nvSpPr>
        <p:spPr bwMode="auto">
          <a:xfrm>
            <a:off x="2517254" y="1643467"/>
            <a:ext cx="1987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62626"/>
                </a:solidFill>
                <a:effectLst/>
                <a:latin typeface="Arial" panose="020B0604020202020204" pitchFamily="34" charset="0"/>
              </a:rPr>
              <a:t>40</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71" name="Rectangle 53"/>
          <p:cNvSpPr>
            <a:spLocks noChangeArrowheads="1"/>
          </p:cNvSpPr>
          <p:nvPr/>
        </p:nvSpPr>
        <p:spPr bwMode="auto">
          <a:xfrm>
            <a:off x="2517254" y="1157644"/>
            <a:ext cx="1987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62626"/>
                </a:solidFill>
                <a:effectLst/>
                <a:latin typeface="Arial" panose="020B0604020202020204" pitchFamily="34" charset="0"/>
              </a:rPr>
              <a:t>60</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72" name="Freeform 55"/>
          <p:cNvSpPr>
            <a:spLocks/>
          </p:cNvSpPr>
          <p:nvPr/>
        </p:nvSpPr>
        <p:spPr bwMode="auto">
          <a:xfrm>
            <a:off x="3009266" y="1298698"/>
            <a:ext cx="8174548" cy="979677"/>
          </a:xfrm>
          <a:custGeom>
            <a:avLst/>
            <a:gdLst>
              <a:gd name="T0" fmla="*/ 40 w 2607"/>
              <a:gd name="T1" fmla="*/ 256 h 488"/>
              <a:gd name="T2" fmla="*/ 81 w 2607"/>
              <a:gd name="T3" fmla="*/ 354 h 488"/>
              <a:gd name="T4" fmla="*/ 123 w 2607"/>
              <a:gd name="T5" fmla="*/ 211 h 488"/>
              <a:gd name="T6" fmla="*/ 164 w 2607"/>
              <a:gd name="T7" fmla="*/ 319 h 488"/>
              <a:gd name="T8" fmla="*/ 205 w 2607"/>
              <a:gd name="T9" fmla="*/ 358 h 488"/>
              <a:gd name="T10" fmla="*/ 246 w 2607"/>
              <a:gd name="T11" fmla="*/ 236 h 488"/>
              <a:gd name="T12" fmla="*/ 287 w 2607"/>
              <a:gd name="T13" fmla="*/ 322 h 488"/>
              <a:gd name="T14" fmla="*/ 329 w 2607"/>
              <a:gd name="T15" fmla="*/ 92 h 488"/>
              <a:gd name="T16" fmla="*/ 370 w 2607"/>
              <a:gd name="T17" fmla="*/ 268 h 488"/>
              <a:gd name="T18" fmla="*/ 411 w 2607"/>
              <a:gd name="T19" fmla="*/ 338 h 488"/>
              <a:gd name="T20" fmla="*/ 452 w 2607"/>
              <a:gd name="T21" fmla="*/ 215 h 488"/>
              <a:gd name="T22" fmla="*/ 494 w 2607"/>
              <a:gd name="T23" fmla="*/ 311 h 488"/>
              <a:gd name="T24" fmla="*/ 535 w 2607"/>
              <a:gd name="T25" fmla="*/ 0 h 488"/>
              <a:gd name="T26" fmla="*/ 576 w 2607"/>
              <a:gd name="T27" fmla="*/ 225 h 488"/>
              <a:gd name="T28" fmla="*/ 617 w 2607"/>
              <a:gd name="T29" fmla="*/ 319 h 488"/>
              <a:gd name="T30" fmla="*/ 658 w 2607"/>
              <a:gd name="T31" fmla="*/ 174 h 488"/>
              <a:gd name="T32" fmla="*/ 700 w 2607"/>
              <a:gd name="T33" fmla="*/ 298 h 488"/>
              <a:gd name="T34" fmla="*/ 741 w 2607"/>
              <a:gd name="T35" fmla="*/ 357 h 488"/>
              <a:gd name="T36" fmla="*/ 782 w 2607"/>
              <a:gd name="T37" fmla="*/ 243 h 488"/>
              <a:gd name="T38" fmla="*/ 823 w 2607"/>
              <a:gd name="T39" fmla="*/ 324 h 488"/>
              <a:gd name="T40" fmla="*/ 864 w 2607"/>
              <a:gd name="T41" fmla="*/ 114 h 488"/>
              <a:gd name="T42" fmla="*/ 906 w 2607"/>
              <a:gd name="T43" fmla="*/ 274 h 488"/>
              <a:gd name="T44" fmla="*/ 947 w 2607"/>
              <a:gd name="T45" fmla="*/ 325 h 488"/>
              <a:gd name="T46" fmla="*/ 988 w 2607"/>
              <a:gd name="T47" fmla="*/ 142 h 488"/>
              <a:gd name="T48" fmla="*/ 1029 w 2607"/>
              <a:gd name="T49" fmla="*/ 311 h 488"/>
              <a:gd name="T50" fmla="*/ 1071 w 2607"/>
              <a:gd name="T51" fmla="*/ 106 h 488"/>
              <a:gd name="T52" fmla="*/ 1112 w 2607"/>
              <a:gd name="T53" fmla="*/ 283 h 488"/>
              <a:gd name="T54" fmla="*/ 1153 w 2607"/>
              <a:gd name="T55" fmla="*/ 371 h 488"/>
              <a:gd name="T56" fmla="*/ 1194 w 2607"/>
              <a:gd name="T57" fmla="*/ 328 h 488"/>
              <a:gd name="T58" fmla="*/ 1236 w 2607"/>
              <a:gd name="T59" fmla="*/ 360 h 488"/>
              <a:gd name="T60" fmla="*/ 1277 w 2607"/>
              <a:gd name="T61" fmla="*/ 97 h 488"/>
              <a:gd name="T62" fmla="*/ 1318 w 2607"/>
              <a:gd name="T63" fmla="*/ 300 h 488"/>
              <a:gd name="T64" fmla="*/ 1359 w 2607"/>
              <a:gd name="T65" fmla="*/ 391 h 488"/>
              <a:gd name="T66" fmla="*/ 1400 w 2607"/>
              <a:gd name="T67" fmla="*/ 291 h 488"/>
              <a:gd name="T68" fmla="*/ 1442 w 2607"/>
              <a:gd name="T69" fmla="*/ 378 h 488"/>
              <a:gd name="T70" fmla="*/ 1483 w 2607"/>
              <a:gd name="T71" fmla="*/ 205 h 488"/>
              <a:gd name="T72" fmla="*/ 1524 w 2607"/>
              <a:gd name="T73" fmla="*/ 333 h 488"/>
              <a:gd name="T74" fmla="*/ 1565 w 2607"/>
              <a:gd name="T75" fmla="*/ 412 h 488"/>
              <a:gd name="T76" fmla="*/ 1606 w 2607"/>
              <a:gd name="T77" fmla="*/ 293 h 488"/>
              <a:gd name="T78" fmla="*/ 1648 w 2607"/>
              <a:gd name="T79" fmla="*/ 397 h 488"/>
              <a:gd name="T80" fmla="*/ 1689 w 2607"/>
              <a:gd name="T81" fmla="*/ 302 h 488"/>
              <a:gd name="T82" fmla="*/ 1730 w 2607"/>
              <a:gd name="T83" fmla="*/ 373 h 488"/>
              <a:gd name="T84" fmla="*/ 1771 w 2607"/>
              <a:gd name="T85" fmla="*/ 433 h 488"/>
              <a:gd name="T86" fmla="*/ 1813 w 2607"/>
              <a:gd name="T87" fmla="*/ 330 h 488"/>
              <a:gd name="T88" fmla="*/ 1854 w 2607"/>
              <a:gd name="T89" fmla="*/ 421 h 488"/>
              <a:gd name="T90" fmla="*/ 1895 w 2607"/>
              <a:gd name="T91" fmla="*/ 153 h 488"/>
              <a:gd name="T92" fmla="*/ 1936 w 2607"/>
              <a:gd name="T93" fmla="*/ 390 h 488"/>
              <a:gd name="T94" fmla="*/ 1977 w 2607"/>
              <a:gd name="T95" fmla="*/ 456 h 488"/>
              <a:gd name="T96" fmla="*/ 2019 w 2607"/>
              <a:gd name="T97" fmla="*/ 355 h 488"/>
              <a:gd name="T98" fmla="*/ 2060 w 2607"/>
              <a:gd name="T99" fmla="*/ 451 h 488"/>
              <a:gd name="T100" fmla="*/ 2101 w 2607"/>
              <a:gd name="T101" fmla="*/ 244 h 488"/>
              <a:gd name="T102" fmla="*/ 2142 w 2607"/>
              <a:gd name="T103" fmla="*/ 386 h 488"/>
              <a:gd name="T104" fmla="*/ 2183 w 2607"/>
              <a:gd name="T105" fmla="*/ 371 h 488"/>
              <a:gd name="T106" fmla="*/ 2225 w 2607"/>
              <a:gd name="T107" fmla="*/ 418 h 488"/>
              <a:gd name="T108" fmla="*/ 2266 w 2607"/>
              <a:gd name="T109" fmla="*/ 468 h 488"/>
              <a:gd name="T110" fmla="*/ 2307 w 2607"/>
              <a:gd name="T111" fmla="*/ 342 h 488"/>
              <a:gd name="T112" fmla="*/ 2348 w 2607"/>
              <a:gd name="T113" fmla="*/ 436 h 488"/>
              <a:gd name="T114" fmla="*/ 2390 w 2607"/>
              <a:gd name="T115" fmla="*/ 214 h 488"/>
              <a:gd name="T116" fmla="*/ 2431 w 2607"/>
              <a:gd name="T117" fmla="*/ 427 h 488"/>
              <a:gd name="T118" fmla="*/ 2472 w 2607"/>
              <a:gd name="T119" fmla="*/ 481 h 488"/>
              <a:gd name="T120" fmla="*/ 2513 w 2607"/>
              <a:gd name="T121" fmla="*/ 392 h 488"/>
              <a:gd name="T122" fmla="*/ 2555 w 2607"/>
              <a:gd name="T123" fmla="*/ 465 h 488"/>
              <a:gd name="T124" fmla="*/ 2596 w 2607"/>
              <a:gd name="T125" fmla="*/ 223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07" h="488">
                <a:moveTo>
                  <a:pt x="0" y="45"/>
                </a:moveTo>
                <a:lnTo>
                  <a:pt x="0" y="39"/>
                </a:lnTo>
                <a:lnTo>
                  <a:pt x="1" y="34"/>
                </a:lnTo>
                <a:lnTo>
                  <a:pt x="1" y="33"/>
                </a:lnTo>
                <a:lnTo>
                  <a:pt x="1" y="36"/>
                </a:lnTo>
                <a:lnTo>
                  <a:pt x="2" y="40"/>
                </a:lnTo>
                <a:lnTo>
                  <a:pt x="3" y="45"/>
                </a:lnTo>
                <a:lnTo>
                  <a:pt x="3" y="53"/>
                </a:lnTo>
                <a:lnTo>
                  <a:pt x="4" y="62"/>
                </a:lnTo>
                <a:lnTo>
                  <a:pt x="4" y="73"/>
                </a:lnTo>
                <a:lnTo>
                  <a:pt x="5" y="84"/>
                </a:lnTo>
                <a:lnTo>
                  <a:pt x="5" y="94"/>
                </a:lnTo>
                <a:lnTo>
                  <a:pt x="6" y="108"/>
                </a:lnTo>
                <a:lnTo>
                  <a:pt x="6" y="120"/>
                </a:lnTo>
                <a:lnTo>
                  <a:pt x="7" y="131"/>
                </a:lnTo>
                <a:lnTo>
                  <a:pt x="7" y="140"/>
                </a:lnTo>
                <a:lnTo>
                  <a:pt x="8" y="151"/>
                </a:lnTo>
                <a:lnTo>
                  <a:pt x="8" y="161"/>
                </a:lnTo>
                <a:lnTo>
                  <a:pt x="9" y="170"/>
                </a:lnTo>
                <a:lnTo>
                  <a:pt x="9" y="179"/>
                </a:lnTo>
                <a:lnTo>
                  <a:pt x="10" y="184"/>
                </a:lnTo>
                <a:lnTo>
                  <a:pt x="10" y="191"/>
                </a:lnTo>
                <a:lnTo>
                  <a:pt x="11" y="198"/>
                </a:lnTo>
                <a:lnTo>
                  <a:pt x="12" y="203"/>
                </a:lnTo>
                <a:lnTo>
                  <a:pt x="12" y="208"/>
                </a:lnTo>
                <a:lnTo>
                  <a:pt x="13" y="212"/>
                </a:lnTo>
                <a:lnTo>
                  <a:pt x="13" y="215"/>
                </a:lnTo>
                <a:lnTo>
                  <a:pt x="13" y="218"/>
                </a:lnTo>
                <a:lnTo>
                  <a:pt x="14" y="220"/>
                </a:lnTo>
                <a:lnTo>
                  <a:pt x="15" y="222"/>
                </a:lnTo>
                <a:lnTo>
                  <a:pt x="15" y="222"/>
                </a:lnTo>
                <a:lnTo>
                  <a:pt x="16" y="225"/>
                </a:lnTo>
                <a:lnTo>
                  <a:pt x="16" y="225"/>
                </a:lnTo>
                <a:lnTo>
                  <a:pt x="17" y="226"/>
                </a:lnTo>
                <a:lnTo>
                  <a:pt x="17" y="226"/>
                </a:lnTo>
                <a:lnTo>
                  <a:pt x="18" y="225"/>
                </a:lnTo>
                <a:lnTo>
                  <a:pt x="18" y="223"/>
                </a:lnTo>
                <a:lnTo>
                  <a:pt x="19" y="226"/>
                </a:lnTo>
                <a:lnTo>
                  <a:pt x="19" y="226"/>
                </a:lnTo>
                <a:lnTo>
                  <a:pt x="20" y="224"/>
                </a:lnTo>
                <a:lnTo>
                  <a:pt x="20" y="225"/>
                </a:lnTo>
                <a:lnTo>
                  <a:pt x="21" y="227"/>
                </a:lnTo>
                <a:lnTo>
                  <a:pt x="21" y="229"/>
                </a:lnTo>
                <a:lnTo>
                  <a:pt x="22" y="231"/>
                </a:lnTo>
                <a:lnTo>
                  <a:pt x="22" y="233"/>
                </a:lnTo>
                <a:lnTo>
                  <a:pt x="23" y="237"/>
                </a:lnTo>
                <a:lnTo>
                  <a:pt x="24" y="241"/>
                </a:lnTo>
                <a:lnTo>
                  <a:pt x="24" y="244"/>
                </a:lnTo>
                <a:lnTo>
                  <a:pt x="25" y="249"/>
                </a:lnTo>
                <a:lnTo>
                  <a:pt x="25" y="252"/>
                </a:lnTo>
                <a:lnTo>
                  <a:pt x="25" y="257"/>
                </a:lnTo>
                <a:lnTo>
                  <a:pt x="26" y="260"/>
                </a:lnTo>
                <a:lnTo>
                  <a:pt x="27" y="262"/>
                </a:lnTo>
                <a:lnTo>
                  <a:pt x="27" y="262"/>
                </a:lnTo>
                <a:lnTo>
                  <a:pt x="28" y="263"/>
                </a:lnTo>
                <a:lnTo>
                  <a:pt x="28" y="263"/>
                </a:lnTo>
                <a:lnTo>
                  <a:pt x="29" y="265"/>
                </a:lnTo>
                <a:lnTo>
                  <a:pt x="29" y="265"/>
                </a:lnTo>
                <a:lnTo>
                  <a:pt x="30" y="265"/>
                </a:lnTo>
                <a:lnTo>
                  <a:pt x="30" y="264"/>
                </a:lnTo>
                <a:lnTo>
                  <a:pt x="31" y="263"/>
                </a:lnTo>
                <a:lnTo>
                  <a:pt x="31" y="262"/>
                </a:lnTo>
                <a:lnTo>
                  <a:pt x="32" y="259"/>
                </a:lnTo>
                <a:lnTo>
                  <a:pt x="32" y="259"/>
                </a:lnTo>
                <a:lnTo>
                  <a:pt x="33" y="256"/>
                </a:lnTo>
                <a:lnTo>
                  <a:pt x="33" y="257"/>
                </a:lnTo>
                <a:lnTo>
                  <a:pt x="34" y="256"/>
                </a:lnTo>
                <a:lnTo>
                  <a:pt x="34" y="255"/>
                </a:lnTo>
                <a:lnTo>
                  <a:pt x="35" y="253"/>
                </a:lnTo>
                <a:lnTo>
                  <a:pt x="36" y="251"/>
                </a:lnTo>
                <a:lnTo>
                  <a:pt x="36" y="250"/>
                </a:lnTo>
                <a:lnTo>
                  <a:pt x="36" y="251"/>
                </a:lnTo>
                <a:lnTo>
                  <a:pt x="37" y="250"/>
                </a:lnTo>
                <a:lnTo>
                  <a:pt x="37" y="252"/>
                </a:lnTo>
                <a:lnTo>
                  <a:pt x="38" y="249"/>
                </a:lnTo>
                <a:lnTo>
                  <a:pt x="39" y="253"/>
                </a:lnTo>
                <a:lnTo>
                  <a:pt x="39" y="255"/>
                </a:lnTo>
                <a:lnTo>
                  <a:pt x="40" y="254"/>
                </a:lnTo>
                <a:lnTo>
                  <a:pt x="40" y="256"/>
                </a:lnTo>
                <a:lnTo>
                  <a:pt x="41" y="257"/>
                </a:lnTo>
                <a:lnTo>
                  <a:pt x="41" y="260"/>
                </a:lnTo>
                <a:lnTo>
                  <a:pt x="42" y="264"/>
                </a:lnTo>
                <a:lnTo>
                  <a:pt x="42" y="264"/>
                </a:lnTo>
                <a:lnTo>
                  <a:pt x="43" y="268"/>
                </a:lnTo>
                <a:lnTo>
                  <a:pt x="43" y="273"/>
                </a:lnTo>
                <a:lnTo>
                  <a:pt x="44" y="276"/>
                </a:lnTo>
                <a:lnTo>
                  <a:pt x="44" y="278"/>
                </a:lnTo>
                <a:lnTo>
                  <a:pt x="45" y="281"/>
                </a:lnTo>
                <a:lnTo>
                  <a:pt x="45" y="286"/>
                </a:lnTo>
                <a:lnTo>
                  <a:pt x="46" y="288"/>
                </a:lnTo>
                <a:lnTo>
                  <a:pt x="47" y="289"/>
                </a:lnTo>
                <a:lnTo>
                  <a:pt x="47" y="296"/>
                </a:lnTo>
                <a:lnTo>
                  <a:pt x="48" y="297"/>
                </a:lnTo>
                <a:lnTo>
                  <a:pt x="48" y="300"/>
                </a:lnTo>
                <a:lnTo>
                  <a:pt x="48" y="302"/>
                </a:lnTo>
                <a:lnTo>
                  <a:pt x="49" y="305"/>
                </a:lnTo>
                <a:lnTo>
                  <a:pt x="50" y="308"/>
                </a:lnTo>
                <a:lnTo>
                  <a:pt x="50" y="311"/>
                </a:lnTo>
                <a:lnTo>
                  <a:pt x="51" y="311"/>
                </a:lnTo>
                <a:lnTo>
                  <a:pt x="51" y="315"/>
                </a:lnTo>
                <a:lnTo>
                  <a:pt x="52" y="317"/>
                </a:lnTo>
                <a:lnTo>
                  <a:pt x="52" y="317"/>
                </a:lnTo>
                <a:lnTo>
                  <a:pt x="53" y="323"/>
                </a:lnTo>
                <a:lnTo>
                  <a:pt x="53" y="322"/>
                </a:lnTo>
                <a:lnTo>
                  <a:pt x="54" y="324"/>
                </a:lnTo>
                <a:lnTo>
                  <a:pt x="54" y="327"/>
                </a:lnTo>
                <a:lnTo>
                  <a:pt x="55" y="329"/>
                </a:lnTo>
                <a:lnTo>
                  <a:pt x="55" y="329"/>
                </a:lnTo>
                <a:lnTo>
                  <a:pt x="56" y="328"/>
                </a:lnTo>
                <a:lnTo>
                  <a:pt x="56" y="331"/>
                </a:lnTo>
                <a:lnTo>
                  <a:pt x="57" y="331"/>
                </a:lnTo>
                <a:lnTo>
                  <a:pt x="57" y="333"/>
                </a:lnTo>
                <a:lnTo>
                  <a:pt x="58" y="335"/>
                </a:lnTo>
                <a:lnTo>
                  <a:pt x="59" y="334"/>
                </a:lnTo>
                <a:lnTo>
                  <a:pt x="59" y="335"/>
                </a:lnTo>
                <a:lnTo>
                  <a:pt x="60" y="337"/>
                </a:lnTo>
                <a:lnTo>
                  <a:pt x="60" y="338"/>
                </a:lnTo>
                <a:lnTo>
                  <a:pt x="60" y="339"/>
                </a:lnTo>
                <a:lnTo>
                  <a:pt x="61" y="342"/>
                </a:lnTo>
                <a:lnTo>
                  <a:pt x="62" y="340"/>
                </a:lnTo>
                <a:lnTo>
                  <a:pt x="62" y="338"/>
                </a:lnTo>
                <a:lnTo>
                  <a:pt x="63" y="341"/>
                </a:lnTo>
                <a:lnTo>
                  <a:pt x="63" y="342"/>
                </a:lnTo>
                <a:lnTo>
                  <a:pt x="64" y="342"/>
                </a:lnTo>
                <a:lnTo>
                  <a:pt x="64" y="342"/>
                </a:lnTo>
                <a:lnTo>
                  <a:pt x="65" y="342"/>
                </a:lnTo>
                <a:lnTo>
                  <a:pt x="65" y="344"/>
                </a:lnTo>
                <a:lnTo>
                  <a:pt x="66" y="345"/>
                </a:lnTo>
                <a:lnTo>
                  <a:pt x="66" y="344"/>
                </a:lnTo>
                <a:lnTo>
                  <a:pt x="67" y="346"/>
                </a:lnTo>
                <a:lnTo>
                  <a:pt x="67" y="347"/>
                </a:lnTo>
                <a:lnTo>
                  <a:pt x="68" y="346"/>
                </a:lnTo>
                <a:lnTo>
                  <a:pt x="68" y="344"/>
                </a:lnTo>
                <a:lnTo>
                  <a:pt x="69" y="347"/>
                </a:lnTo>
                <a:lnTo>
                  <a:pt x="69" y="347"/>
                </a:lnTo>
                <a:lnTo>
                  <a:pt x="70" y="347"/>
                </a:lnTo>
                <a:lnTo>
                  <a:pt x="71" y="345"/>
                </a:lnTo>
                <a:lnTo>
                  <a:pt x="71" y="346"/>
                </a:lnTo>
                <a:lnTo>
                  <a:pt x="72" y="347"/>
                </a:lnTo>
                <a:lnTo>
                  <a:pt x="72" y="347"/>
                </a:lnTo>
                <a:lnTo>
                  <a:pt x="72" y="347"/>
                </a:lnTo>
                <a:lnTo>
                  <a:pt x="73" y="347"/>
                </a:lnTo>
                <a:lnTo>
                  <a:pt x="74" y="347"/>
                </a:lnTo>
                <a:lnTo>
                  <a:pt x="74" y="348"/>
                </a:lnTo>
                <a:lnTo>
                  <a:pt x="75" y="347"/>
                </a:lnTo>
                <a:lnTo>
                  <a:pt x="75" y="347"/>
                </a:lnTo>
                <a:lnTo>
                  <a:pt x="76" y="350"/>
                </a:lnTo>
                <a:lnTo>
                  <a:pt x="76" y="348"/>
                </a:lnTo>
                <a:lnTo>
                  <a:pt x="77" y="350"/>
                </a:lnTo>
                <a:lnTo>
                  <a:pt x="77" y="349"/>
                </a:lnTo>
                <a:lnTo>
                  <a:pt x="78" y="350"/>
                </a:lnTo>
                <a:lnTo>
                  <a:pt x="78" y="351"/>
                </a:lnTo>
                <a:lnTo>
                  <a:pt x="79" y="350"/>
                </a:lnTo>
                <a:lnTo>
                  <a:pt x="79" y="350"/>
                </a:lnTo>
                <a:lnTo>
                  <a:pt x="80" y="352"/>
                </a:lnTo>
                <a:lnTo>
                  <a:pt x="80" y="351"/>
                </a:lnTo>
                <a:lnTo>
                  <a:pt x="81" y="354"/>
                </a:lnTo>
                <a:lnTo>
                  <a:pt x="81" y="354"/>
                </a:lnTo>
                <a:lnTo>
                  <a:pt x="82" y="353"/>
                </a:lnTo>
                <a:lnTo>
                  <a:pt x="83" y="354"/>
                </a:lnTo>
                <a:lnTo>
                  <a:pt x="83" y="356"/>
                </a:lnTo>
                <a:lnTo>
                  <a:pt x="83" y="356"/>
                </a:lnTo>
                <a:lnTo>
                  <a:pt x="84" y="356"/>
                </a:lnTo>
                <a:lnTo>
                  <a:pt x="84" y="358"/>
                </a:lnTo>
                <a:lnTo>
                  <a:pt x="85" y="358"/>
                </a:lnTo>
                <a:lnTo>
                  <a:pt x="86" y="359"/>
                </a:lnTo>
                <a:lnTo>
                  <a:pt x="86" y="360"/>
                </a:lnTo>
                <a:lnTo>
                  <a:pt x="87" y="360"/>
                </a:lnTo>
                <a:lnTo>
                  <a:pt x="87" y="362"/>
                </a:lnTo>
                <a:lnTo>
                  <a:pt x="88" y="364"/>
                </a:lnTo>
                <a:lnTo>
                  <a:pt x="88" y="365"/>
                </a:lnTo>
                <a:lnTo>
                  <a:pt x="89" y="367"/>
                </a:lnTo>
                <a:lnTo>
                  <a:pt x="89" y="367"/>
                </a:lnTo>
                <a:lnTo>
                  <a:pt x="90" y="366"/>
                </a:lnTo>
                <a:lnTo>
                  <a:pt x="90" y="368"/>
                </a:lnTo>
                <a:lnTo>
                  <a:pt x="91" y="370"/>
                </a:lnTo>
                <a:lnTo>
                  <a:pt x="91" y="371"/>
                </a:lnTo>
                <a:lnTo>
                  <a:pt x="92" y="373"/>
                </a:lnTo>
                <a:lnTo>
                  <a:pt x="92" y="374"/>
                </a:lnTo>
                <a:lnTo>
                  <a:pt x="93" y="375"/>
                </a:lnTo>
                <a:lnTo>
                  <a:pt x="93" y="377"/>
                </a:lnTo>
                <a:lnTo>
                  <a:pt x="94" y="378"/>
                </a:lnTo>
                <a:lnTo>
                  <a:pt x="95" y="378"/>
                </a:lnTo>
                <a:lnTo>
                  <a:pt x="95" y="378"/>
                </a:lnTo>
                <a:lnTo>
                  <a:pt x="95" y="377"/>
                </a:lnTo>
                <a:lnTo>
                  <a:pt x="96" y="378"/>
                </a:lnTo>
                <a:lnTo>
                  <a:pt x="96" y="375"/>
                </a:lnTo>
                <a:lnTo>
                  <a:pt x="97" y="373"/>
                </a:lnTo>
                <a:lnTo>
                  <a:pt x="98" y="368"/>
                </a:lnTo>
                <a:lnTo>
                  <a:pt x="98" y="361"/>
                </a:lnTo>
                <a:lnTo>
                  <a:pt x="99" y="352"/>
                </a:lnTo>
                <a:lnTo>
                  <a:pt x="99" y="342"/>
                </a:lnTo>
                <a:lnTo>
                  <a:pt x="100" y="328"/>
                </a:lnTo>
                <a:lnTo>
                  <a:pt x="100" y="309"/>
                </a:lnTo>
                <a:lnTo>
                  <a:pt x="101" y="287"/>
                </a:lnTo>
                <a:lnTo>
                  <a:pt x="101" y="264"/>
                </a:lnTo>
                <a:lnTo>
                  <a:pt x="102" y="241"/>
                </a:lnTo>
                <a:lnTo>
                  <a:pt x="102" y="216"/>
                </a:lnTo>
                <a:lnTo>
                  <a:pt x="103" y="189"/>
                </a:lnTo>
                <a:lnTo>
                  <a:pt x="103" y="163"/>
                </a:lnTo>
                <a:lnTo>
                  <a:pt x="104" y="138"/>
                </a:lnTo>
                <a:lnTo>
                  <a:pt x="104" y="116"/>
                </a:lnTo>
                <a:lnTo>
                  <a:pt x="105" y="95"/>
                </a:lnTo>
                <a:lnTo>
                  <a:pt x="105" y="74"/>
                </a:lnTo>
                <a:lnTo>
                  <a:pt x="106" y="61"/>
                </a:lnTo>
                <a:lnTo>
                  <a:pt x="107" y="50"/>
                </a:lnTo>
                <a:lnTo>
                  <a:pt x="107" y="41"/>
                </a:lnTo>
                <a:lnTo>
                  <a:pt x="107" y="35"/>
                </a:lnTo>
                <a:lnTo>
                  <a:pt x="108" y="32"/>
                </a:lnTo>
                <a:lnTo>
                  <a:pt x="108" y="33"/>
                </a:lnTo>
                <a:lnTo>
                  <a:pt x="109" y="35"/>
                </a:lnTo>
                <a:lnTo>
                  <a:pt x="110" y="40"/>
                </a:lnTo>
                <a:lnTo>
                  <a:pt x="110" y="49"/>
                </a:lnTo>
                <a:lnTo>
                  <a:pt x="111" y="56"/>
                </a:lnTo>
                <a:lnTo>
                  <a:pt x="111" y="66"/>
                </a:lnTo>
                <a:lnTo>
                  <a:pt x="111" y="76"/>
                </a:lnTo>
                <a:lnTo>
                  <a:pt x="112" y="87"/>
                </a:lnTo>
                <a:lnTo>
                  <a:pt x="113" y="100"/>
                </a:lnTo>
                <a:lnTo>
                  <a:pt x="113" y="112"/>
                </a:lnTo>
                <a:lnTo>
                  <a:pt x="114" y="120"/>
                </a:lnTo>
                <a:lnTo>
                  <a:pt x="114" y="131"/>
                </a:lnTo>
                <a:lnTo>
                  <a:pt x="115" y="141"/>
                </a:lnTo>
                <a:lnTo>
                  <a:pt x="115" y="152"/>
                </a:lnTo>
                <a:lnTo>
                  <a:pt x="116" y="159"/>
                </a:lnTo>
                <a:lnTo>
                  <a:pt x="116" y="167"/>
                </a:lnTo>
                <a:lnTo>
                  <a:pt x="117" y="174"/>
                </a:lnTo>
                <a:lnTo>
                  <a:pt x="118" y="182"/>
                </a:lnTo>
                <a:lnTo>
                  <a:pt x="118" y="186"/>
                </a:lnTo>
                <a:lnTo>
                  <a:pt x="119" y="190"/>
                </a:lnTo>
                <a:lnTo>
                  <a:pt x="119" y="195"/>
                </a:lnTo>
                <a:lnTo>
                  <a:pt x="119" y="200"/>
                </a:lnTo>
                <a:lnTo>
                  <a:pt x="120" y="203"/>
                </a:lnTo>
                <a:lnTo>
                  <a:pt x="121" y="205"/>
                </a:lnTo>
                <a:lnTo>
                  <a:pt x="121" y="208"/>
                </a:lnTo>
                <a:lnTo>
                  <a:pt x="122" y="211"/>
                </a:lnTo>
                <a:lnTo>
                  <a:pt x="122" y="210"/>
                </a:lnTo>
                <a:lnTo>
                  <a:pt x="123" y="211"/>
                </a:lnTo>
                <a:lnTo>
                  <a:pt x="123" y="212"/>
                </a:lnTo>
                <a:lnTo>
                  <a:pt x="124" y="211"/>
                </a:lnTo>
                <a:lnTo>
                  <a:pt x="124" y="213"/>
                </a:lnTo>
                <a:lnTo>
                  <a:pt x="125" y="211"/>
                </a:lnTo>
                <a:lnTo>
                  <a:pt x="125" y="210"/>
                </a:lnTo>
                <a:lnTo>
                  <a:pt x="126" y="211"/>
                </a:lnTo>
                <a:lnTo>
                  <a:pt x="126" y="209"/>
                </a:lnTo>
                <a:lnTo>
                  <a:pt x="127" y="208"/>
                </a:lnTo>
                <a:lnTo>
                  <a:pt x="127" y="208"/>
                </a:lnTo>
                <a:lnTo>
                  <a:pt x="128" y="210"/>
                </a:lnTo>
                <a:lnTo>
                  <a:pt x="128" y="210"/>
                </a:lnTo>
                <a:lnTo>
                  <a:pt x="129" y="211"/>
                </a:lnTo>
                <a:lnTo>
                  <a:pt x="130" y="214"/>
                </a:lnTo>
                <a:lnTo>
                  <a:pt x="130" y="216"/>
                </a:lnTo>
                <a:lnTo>
                  <a:pt x="130" y="220"/>
                </a:lnTo>
                <a:lnTo>
                  <a:pt x="131" y="223"/>
                </a:lnTo>
                <a:lnTo>
                  <a:pt x="131" y="228"/>
                </a:lnTo>
                <a:lnTo>
                  <a:pt x="132" y="231"/>
                </a:lnTo>
                <a:lnTo>
                  <a:pt x="133" y="236"/>
                </a:lnTo>
                <a:lnTo>
                  <a:pt x="133" y="239"/>
                </a:lnTo>
                <a:lnTo>
                  <a:pt x="134" y="241"/>
                </a:lnTo>
                <a:lnTo>
                  <a:pt x="134" y="244"/>
                </a:lnTo>
                <a:lnTo>
                  <a:pt x="135" y="245"/>
                </a:lnTo>
                <a:lnTo>
                  <a:pt x="135" y="249"/>
                </a:lnTo>
                <a:lnTo>
                  <a:pt x="136" y="248"/>
                </a:lnTo>
                <a:lnTo>
                  <a:pt x="136" y="248"/>
                </a:lnTo>
                <a:lnTo>
                  <a:pt x="137" y="250"/>
                </a:lnTo>
                <a:lnTo>
                  <a:pt x="137" y="251"/>
                </a:lnTo>
                <a:lnTo>
                  <a:pt x="138" y="248"/>
                </a:lnTo>
                <a:lnTo>
                  <a:pt x="138" y="248"/>
                </a:lnTo>
                <a:lnTo>
                  <a:pt x="139" y="246"/>
                </a:lnTo>
                <a:lnTo>
                  <a:pt x="139" y="245"/>
                </a:lnTo>
                <a:lnTo>
                  <a:pt x="140" y="243"/>
                </a:lnTo>
                <a:lnTo>
                  <a:pt x="140" y="242"/>
                </a:lnTo>
                <a:lnTo>
                  <a:pt x="141" y="244"/>
                </a:lnTo>
                <a:lnTo>
                  <a:pt x="142" y="242"/>
                </a:lnTo>
                <a:lnTo>
                  <a:pt x="142" y="240"/>
                </a:lnTo>
                <a:lnTo>
                  <a:pt x="142" y="239"/>
                </a:lnTo>
                <a:lnTo>
                  <a:pt x="143" y="239"/>
                </a:lnTo>
                <a:lnTo>
                  <a:pt x="143" y="239"/>
                </a:lnTo>
                <a:lnTo>
                  <a:pt x="144" y="242"/>
                </a:lnTo>
                <a:lnTo>
                  <a:pt x="145" y="238"/>
                </a:lnTo>
                <a:lnTo>
                  <a:pt x="145" y="240"/>
                </a:lnTo>
                <a:lnTo>
                  <a:pt x="146" y="239"/>
                </a:lnTo>
                <a:lnTo>
                  <a:pt x="146" y="240"/>
                </a:lnTo>
                <a:lnTo>
                  <a:pt x="146" y="242"/>
                </a:lnTo>
                <a:lnTo>
                  <a:pt x="147" y="242"/>
                </a:lnTo>
                <a:lnTo>
                  <a:pt x="148" y="247"/>
                </a:lnTo>
                <a:lnTo>
                  <a:pt x="148" y="248"/>
                </a:lnTo>
                <a:lnTo>
                  <a:pt x="149" y="250"/>
                </a:lnTo>
                <a:lnTo>
                  <a:pt x="149" y="253"/>
                </a:lnTo>
                <a:lnTo>
                  <a:pt x="150" y="256"/>
                </a:lnTo>
                <a:lnTo>
                  <a:pt x="150" y="260"/>
                </a:lnTo>
                <a:lnTo>
                  <a:pt x="151" y="259"/>
                </a:lnTo>
                <a:lnTo>
                  <a:pt x="151" y="264"/>
                </a:lnTo>
                <a:lnTo>
                  <a:pt x="152" y="267"/>
                </a:lnTo>
                <a:lnTo>
                  <a:pt x="152" y="272"/>
                </a:lnTo>
                <a:lnTo>
                  <a:pt x="153" y="275"/>
                </a:lnTo>
                <a:lnTo>
                  <a:pt x="154" y="277"/>
                </a:lnTo>
                <a:lnTo>
                  <a:pt x="154" y="280"/>
                </a:lnTo>
                <a:lnTo>
                  <a:pt x="154" y="281"/>
                </a:lnTo>
                <a:lnTo>
                  <a:pt x="155" y="285"/>
                </a:lnTo>
                <a:lnTo>
                  <a:pt x="155" y="287"/>
                </a:lnTo>
                <a:lnTo>
                  <a:pt x="156" y="292"/>
                </a:lnTo>
                <a:lnTo>
                  <a:pt x="157" y="293"/>
                </a:lnTo>
                <a:lnTo>
                  <a:pt x="157" y="296"/>
                </a:lnTo>
                <a:lnTo>
                  <a:pt x="158" y="298"/>
                </a:lnTo>
                <a:lnTo>
                  <a:pt x="158" y="299"/>
                </a:lnTo>
                <a:lnTo>
                  <a:pt x="158" y="301"/>
                </a:lnTo>
                <a:lnTo>
                  <a:pt x="159" y="305"/>
                </a:lnTo>
                <a:lnTo>
                  <a:pt x="160" y="305"/>
                </a:lnTo>
                <a:lnTo>
                  <a:pt x="160" y="308"/>
                </a:lnTo>
                <a:lnTo>
                  <a:pt x="161" y="310"/>
                </a:lnTo>
                <a:lnTo>
                  <a:pt x="161" y="310"/>
                </a:lnTo>
                <a:lnTo>
                  <a:pt x="162" y="313"/>
                </a:lnTo>
                <a:lnTo>
                  <a:pt x="162" y="315"/>
                </a:lnTo>
                <a:lnTo>
                  <a:pt x="163" y="314"/>
                </a:lnTo>
                <a:lnTo>
                  <a:pt x="163" y="316"/>
                </a:lnTo>
                <a:lnTo>
                  <a:pt x="164" y="319"/>
                </a:lnTo>
                <a:lnTo>
                  <a:pt x="164" y="318"/>
                </a:lnTo>
                <a:lnTo>
                  <a:pt x="165" y="321"/>
                </a:lnTo>
                <a:lnTo>
                  <a:pt x="165" y="321"/>
                </a:lnTo>
                <a:lnTo>
                  <a:pt x="166" y="322"/>
                </a:lnTo>
                <a:lnTo>
                  <a:pt x="166" y="324"/>
                </a:lnTo>
                <a:lnTo>
                  <a:pt x="167" y="325"/>
                </a:lnTo>
                <a:lnTo>
                  <a:pt x="167" y="324"/>
                </a:lnTo>
                <a:lnTo>
                  <a:pt x="168" y="327"/>
                </a:lnTo>
                <a:lnTo>
                  <a:pt x="169" y="327"/>
                </a:lnTo>
                <a:lnTo>
                  <a:pt x="169" y="327"/>
                </a:lnTo>
                <a:lnTo>
                  <a:pt x="170" y="327"/>
                </a:lnTo>
                <a:lnTo>
                  <a:pt x="170" y="327"/>
                </a:lnTo>
                <a:lnTo>
                  <a:pt x="170" y="328"/>
                </a:lnTo>
                <a:lnTo>
                  <a:pt x="171" y="327"/>
                </a:lnTo>
                <a:lnTo>
                  <a:pt x="172" y="327"/>
                </a:lnTo>
                <a:lnTo>
                  <a:pt x="172" y="330"/>
                </a:lnTo>
                <a:lnTo>
                  <a:pt x="173" y="331"/>
                </a:lnTo>
                <a:lnTo>
                  <a:pt x="173" y="330"/>
                </a:lnTo>
                <a:lnTo>
                  <a:pt x="174" y="332"/>
                </a:lnTo>
                <a:lnTo>
                  <a:pt x="174" y="332"/>
                </a:lnTo>
                <a:lnTo>
                  <a:pt x="175" y="332"/>
                </a:lnTo>
                <a:lnTo>
                  <a:pt x="175" y="334"/>
                </a:lnTo>
                <a:lnTo>
                  <a:pt x="176" y="331"/>
                </a:lnTo>
                <a:lnTo>
                  <a:pt x="176" y="331"/>
                </a:lnTo>
                <a:lnTo>
                  <a:pt x="177" y="332"/>
                </a:lnTo>
                <a:lnTo>
                  <a:pt x="177" y="333"/>
                </a:lnTo>
                <a:lnTo>
                  <a:pt x="178" y="332"/>
                </a:lnTo>
                <a:lnTo>
                  <a:pt x="178" y="332"/>
                </a:lnTo>
                <a:lnTo>
                  <a:pt x="179" y="334"/>
                </a:lnTo>
                <a:lnTo>
                  <a:pt x="179" y="332"/>
                </a:lnTo>
                <a:lnTo>
                  <a:pt x="180" y="334"/>
                </a:lnTo>
                <a:lnTo>
                  <a:pt x="181" y="333"/>
                </a:lnTo>
                <a:lnTo>
                  <a:pt x="181" y="333"/>
                </a:lnTo>
                <a:lnTo>
                  <a:pt x="182" y="333"/>
                </a:lnTo>
                <a:lnTo>
                  <a:pt x="182" y="335"/>
                </a:lnTo>
                <a:lnTo>
                  <a:pt x="182" y="335"/>
                </a:lnTo>
                <a:lnTo>
                  <a:pt x="183" y="336"/>
                </a:lnTo>
                <a:lnTo>
                  <a:pt x="184" y="335"/>
                </a:lnTo>
                <a:lnTo>
                  <a:pt x="184" y="336"/>
                </a:lnTo>
                <a:lnTo>
                  <a:pt x="185" y="334"/>
                </a:lnTo>
                <a:lnTo>
                  <a:pt x="185" y="336"/>
                </a:lnTo>
                <a:lnTo>
                  <a:pt x="186" y="336"/>
                </a:lnTo>
                <a:lnTo>
                  <a:pt x="186" y="337"/>
                </a:lnTo>
                <a:lnTo>
                  <a:pt x="187" y="337"/>
                </a:lnTo>
                <a:lnTo>
                  <a:pt x="187" y="337"/>
                </a:lnTo>
                <a:lnTo>
                  <a:pt x="188" y="337"/>
                </a:lnTo>
                <a:lnTo>
                  <a:pt x="189" y="338"/>
                </a:lnTo>
                <a:lnTo>
                  <a:pt x="189" y="340"/>
                </a:lnTo>
                <a:lnTo>
                  <a:pt x="189" y="340"/>
                </a:lnTo>
                <a:lnTo>
                  <a:pt x="190" y="338"/>
                </a:lnTo>
                <a:lnTo>
                  <a:pt x="190" y="339"/>
                </a:lnTo>
                <a:lnTo>
                  <a:pt x="191" y="342"/>
                </a:lnTo>
                <a:lnTo>
                  <a:pt x="192" y="343"/>
                </a:lnTo>
                <a:lnTo>
                  <a:pt x="192" y="342"/>
                </a:lnTo>
                <a:lnTo>
                  <a:pt x="193" y="345"/>
                </a:lnTo>
                <a:lnTo>
                  <a:pt x="193" y="345"/>
                </a:lnTo>
                <a:lnTo>
                  <a:pt x="193" y="345"/>
                </a:lnTo>
                <a:lnTo>
                  <a:pt x="194" y="347"/>
                </a:lnTo>
                <a:lnTo>
                  <a:pt x="195" y="348"/>
                </a:lnTo>
                <a:lnTo>
                  <a:pt x="195" y="351"/>
                </a:lnTo>
                <a:lnTo>
                  <a:pt x="196" y="351"/>
                </a:lnTo>
                <a:lnTo>
                  <a:pt x="196" y="352"/>
                </a:lnTo>
                <a:lnTo>
                  <a:pt x="197" y="354"/>
                </a:lnTo>
                <a:lnTo>
                  <a:pt x="197" y="354"/>
                </a:lnTo>
                <a:lnTo>
                  <a:pt x="198" y="354"/>
                </a:lnTo>
                <a:lnTo>
                  <a:pt x="198" y="357"/>
                </a:lnTo>
                <a:lnTo>
                  <a:pt x="199" y="359"/>
                </a:lnTo>
                <a:lnTo>
                  <a:pt x="199" y="359"/>
                </a:lnTo>
                <a:lnTo>
                  <a:pt x="200" y="360"/>
                </a:lnTo>
                <a:lnTo>
                  <a:pt x="201" y="362"/>
                </a:lnTo>
                <a:lnTo>
                  <a:pt x="201" y="362"/>
                </a:lnTo>
                <a:lnTo>
                  <a:pt x="201" y="363"/>
                </a:lnTo>
                <a:lnTo>
                  <a:pt x="202" y="363"/>
                </a:lnTo>
                <a:lnTo>
                  <a:pt x="202" y="366"/>
                </a:lnTo>
                <a:lnTo>
                  <a:pt x="203" y="364"/>
                </a:lnTo>
                <a:lnTo>
                  <a:pt x="204" y="366"/>
                </a:lnTo>
                <a:lnTo>
                  <a:pt x="204" y="363"/>
                </a:lnTo>
                <a:lnTo>
                  <a:pt x="205" y="361"/>
                </a:lnTo>
                <a:lnTo>
                  <a:pt x="205" y="358"/>
                </a:lnTo>
                <a:lnTo>
                  <a:pt x="205" y="353"/>
                </a:lnTo>
                <a:lnTo>
                  <a:pt x="206" y="345"/>
                </a:lnTo>
                <a:lnTo>
                  <a:pt x="207" y="337"/>
                </a:lnTo>
                <a:lnTo>
                  <a:pt x="207" y="322"/>
                </a:lnTo>
                <a:lnTo>
                  <a:pt x="208" y="309"/>
                </a:lnTo>
                <a:lnTo>
                  <a:pt x="208" y="288"/>
                </a:lnTo>
                <a:lnTo>
                  <a:pt x="209" y="267"/>
                </a:lnTo>
                <a:lnTo>
                  <a:pt x="209" y="242"/>
                </a:lnTo>
                <a:lnTo>
                  <a:pt x="210" y="218"/>
                </a:lnTo>
                <a:lnTo>
                  <a:pt x="210" y="193"/>
                </a:lnTo>
                <a:lnTo>
                  <a:pt x="211" y="168"/>
                </a:lnTo>
                <a:lnTo>
                  <a:pt x="211" y="141"/>
                </a:lnTo>
                <a:lnTo>
                  <a:pt x="212" y="117"/>
                </a:lnTo>
                <a:lnTo>
                  <a:pt x="212" y="97"/>
                </a:lnTo>
                <a:lnTo>
                  <a:pt x="213" y="76"/>
                </a:lnTo>
                <a:lnTo>
                  <a:pt x="213" y="59"/>
                </a:lnTo>
                <a:lnTo>
                  <a:pt x="214" y="45"/>
                </a:lnTo>
                <a:lnTo>
                  <a:pt x="214" y="37"/>
                </a:lnTo>
                <a:lnTo>
                  <a:pt x="215" y="30"/>
                </a:lnTo>
                <a:lnTo>
                  <a:pt x="216" y="26"/>
                </a:lnTo>
                <a:lnTo>
                  <a:pt x="216" y="22"/>
                </a:lnTo>
                <a:lnTo>
                  <a:pt x="217" y="28"/>
                </a:lnTo>
                <a:lnTo>
                  <a:pt x="217" y="32"/>
                </a:lnTo>
                <a:lnTo>
                  <a:pt x="217" y="37"/>
                </a:lnTo>
                <a:lnTo>
                  <a:pt x="218" y="43"/>
                </a:lnTo>
                <a:lnTo>
                  <a:pt x="219" y="50"/>
                </a:lnTo>
                <a:lnTo>
                  <a:pt x="219" y="61"/>
                </a:lnTo>
                <a:lnTo>
                  <a:pt x="220" y="70"/>
                </a:lnTo>
                <a:lnTo>
                  <a:pt x="220" y="80"/>
                </a:lnTo>
                <a:lnTo>
                  <a:pt x="221" y="90"/>
                </a:lnTo>
                <a:lnTo>
                  <a:pt x="221" y="102"/>
                </a:lnTo>
                <a:lnTo>
                  <a:pt x="222" y="114"/>
                </a:lnTo>
                <a:lnTo>
                  <a:pt x="222" y="122"/>
                </a:lnTo>
                <a:lnTo>
                  <a:pt x="223" y="130"/>
                </a:lnTo>
                <a:lnTo>
                  <a:pt x="223" y="139"/>
                </a:lnTo>
                <a:lnTo>
                  <a:pt x="224" y="148"/>
                </a:lnTo>
                <a:lnTo>
                  <a:pt x="224" y="156"/>
                </a:lnTo>
                <a:lnTo>
                  <a:pt x="225" y="161"/>
                </a:lnTo>
                <a:lnTo>
                  <a:pt x="225" y="167"/>
                </a:lnTo>
                <a:lnTo>
                  <a:pt x="226" y="171"/>
                </a:lnTo>
                <a:lnTo>
                  <a:pt x="226" y="176"/>
                </a:lnTo>
                <a:lnTo>
                  <a:pt x="227" y="179"/>
                </a:lnTo>
                <a:lnTo>
                  <a:pt x="228" y="182"/>
                </a:lnTo>
                <a:lnTo>
                  <a:pt x="228" y="185"/>
                </a:lnTo>
                <a:lnTo>
                  <a:pt x="229" y="187"/>
                </a:lnTo>
                <a:lnTo>
                  <a:pt x="229" y="188"/>
                </a:lnTo>
                <a:lnTo>
                  <a:pt x="229" y="189"/>
                </a:lnTo>
                <a:lnTo>
                  <a:pt x="230" y="190"/>
                </a:lnTo>
                <a:lnTo>
                  <a:pt x="231" y="191"/>
                </a:lnTo>
                <a:lnTo>
                  <a:pt x="231" y="190"/>
                </a:lnTo>
                <a:lnTo>
                  <a:pt x="232" y="188"/>
                </a:lnTo>
                <a:lnTo>
                  <a:pt x="232" y="190"/>
                </a:lnTo>
                <a:lnTo>
                  <a:pt x="233" y="187"/>
                </a:lnTo>
                <a:lnTo>
                  <a:pt x="233" y="187"/>
                </a:lnTo>
                <a:lnTo>
                  <a:pt x="234" y="187"/>
                </a:lnTo>
                <a:lnTo>
                  <a:pt x="234" y="187"/>
                </a:lnTo>
                <a:lnTo>
                  <a:pt x="235" y="185"/>
                </a:lnTo>
                <a:lnTo>
                  <a:pt x="235" y="188"/>
                </a:lnTo>
                <a:lnTo>
                  <a:pt x="236" y="188"/>
                </a:lnTo>
                <a:lnTo>
                  <a:pt x="236" y="190"/>
                </a:lnTo>
                <a:lnTo>
                  <a:pt x="237" y="192"/>
                </a:lnTo>
                <a:lnTo>
                  <a:pt x="237" y="196"/>
                </a:lnTo>
                <a:lnTo>
                  <a:pt x="238" y="200"/>
                </a:lnTo>
                <a:lnTo>
                  <a:pt x="238" y="206"/>
                </a:lnTo>
                <a:lnTo>
                  <a:pt x="239" y="211"/>
                </a:lnTo>
                <a:lnTo>
                  <a:pt x="240" y="215"/>
                </a:lnTo>
                <a:lnTo>
                  <a:pt x="240" y="219"/>
                </a:lnTo>
                <a:lnTo>
                  <a:pt x="240" y="223"/>
                </a:lnTo>
                <a:lnTo>
                  <a:pt x="241" y="227"/>
                </a:lnTo>
                <a:lnTo>
                  <a:pt x="241" y="230"/>
                </a:lnTo>
                <a:lnTo>
                  <a:pt x="242" y="233"/>
                </a:lnTo>
                <a:lnTo>
                  <a:pt x="243" y="234"/>
                </a:lnTo>
                <a:lnTo>
                  <a:pt x="243" y="234"/>
                </a:lnTo>
                <a:lnTo>
                  <a:pt x="244" y="235"/>
                </a:lnTo>
                <a:lnTo>
                  <a:pt x="244" y="236"/>
                </a:lnTo>
                <a:lnTo>
                  <a:pt x="245" y="237"/>
                </a:lnTo>
                <a:lnTo>
                  <a:pt x="245" y="236"/>
                </a:lnTo>
                <a:lnTo>
                  <a:pt x="246" y="236"/>
                </a:lnTo>
                <a:lnTo>
                  <a:pt x="246" y="236"/>
                </a:lnTo>
                <a:lnTo>
                  <a:pt x="247" y="234"/>
                </a:lnTo>
                <a:lnTo>
                  <a:pt x="247" y="233"/>
                </a:lnTo>
                <a:lnTo>
                  <a:pt x="248" y="231"/>
                </a:lnTo>
                <a:lnTo>
                  <a:pt x="248" y="230"/>
                </a:lnTo>
                <a:lnTo>
                  <a:pt x="249" y="228"/>
                </a:lnTo>
                <a:lnTo>
                  <a:pt x="249" y="227"/>
                </a:lnTo>
                <a:lnTo>
                  <a:pt x="250" y="226"/>
                </a:lnTo>
                <a:lnTo>
                  <a:pt x="250" y="228"/>
                </a:lnTo>
                <a:lnTo>
                  <a:pt x="251" y="224"/>
                </a:lnTo>
                <a:lnTo>
                  <a:pt x="252" y="226"/>
                </a:lnTo>
                <a:lnTo>
                  <a:pt x="252" y="225"/>
                </a:lnTo>
                <a:lnTo>
                  <a:pt x="252" y="227"/>
                </a:lnTo>
                <a:lnTo>
                  <a:pt x="253" y="227"/>
                </a:lnTo>
                <a:lnTo>
                  <a:pt x="253" y="227"/>
                </a:lnTo>
                <a:lnTo>
                  <a:pt x="254" y="229"/>
                </a:lnTo>
                <a:lnTo>
                  <a:pt x="255" y="230"/>
                </a:lnTo>
                <a:lnTo>
                  <a:pt x="255" y="231"/>
                </a:lnTo>
                <a:lnTo>
                  <a:pt x="256" y="234"/>
                </a:lnTo>
                <a:lnTo>
                  <a:pt x="256" y="237"/>
                </a:lnTo>
                <a:lnTo>
                  <a:pt x="257" y="240"/>
                </a:lnTo>
                <a:lnTo>
                  <a:pt x="257" y="242"/>
                </a:lnTo>
                <a:lnTo>
                  <a:pt x="258" y="244"/>
                </a:lnTo>
                <a:lnTo>
                  <a:pt x="258" y="248"/>
                </a:lnTo>
                <a:lnTo>
                  <a:pt x="259" y="251"/>
                </a:lnTo>
                <a:lnTo>
                  <a:pt x="259" y="257"/>
                </a:lnTo>
                <a:lnTo>
                  <a:pt x="260" y="260"/>
                </a:lnTo>
                <a:lnTo>
                  <a:pt x="260" y="261"/>
                </a:lnTo>
                <a:lnTo>
                  <a:pt x="261" y="264"/>
                </a:lnTo>
                <a:lnTo>
                  <a:pt x="261" y="268"/>
                </a:lnTo>
                <a:lnTo>
                  <a:pt x="262" y="270"/>
                </a:lnTo>
                <a:lnTo>
                  <a:pt x="263" y="271"/>
                </a:lnTo>
                <a:lnTo>
                  <a:pt x="263" y="274"/>
                </a:lnTo>
                <a:lnTo>
                  <a:pt x="264" y="277"/>
                </a:lnTo>
                <a:lnTo>
                  <a:pt x="264" y="280"/>
                </a:lnTo>
                <a:lnTo>
                  <a:pt x="264" y="283"/>
                </a:lnTo>
                <a:lnTo>
                  <a:pt x="265" y="284"/>
                </a:lnTo>
                <a:lnTo>
                  <a:pt x="266" y="286"/>
                </a:lnTo>
                <a:lnTo>
                  <a:pt x="266" y="290"/>
                </a:lnTo>
                <a:lnTo>
                  <a:pt x="267" y="291"/>
                </a:lnTo>
                <a:lnTo>
                  <a:pt x="267" y="293"/>
                </a:lnTo>
                <a:lnTo>
                  <a:pt x="268" y="294"/>
                </a:lnTo>
                <a:lnTo>
                  <a:pt x="268" y="297"/>
                </a:lnTo>
                <a:lnTo>
                  <a:pt x="269" y="297"/>
                </a:lnTo>
                <a:lnTo>
                  <a:pt x="269" y="298"/>
                </a:lnTo>
                <a:lnTo>
                  <a:pt x="270" y="300"/>
                </a:lnTo>
                <a:lnTo>
                  <a:pt x="270" y="302"/>
                </a:lnTo>
                <a:lnTo>
                  <a:pt x="271" y="304"/>
                </a:lnTo>
                <a:lnTo>
                  <a:pt x="271" y="306"/>
                </a:lnTo>
                <a:lnTo>
                  <a:pt x="272" y="307"/>
                </a:lnTo>
                <a:lnTo>
                  <a:pt x="272" y="307"/>
                </a:lnTo>
                <a:lnTo>
                  <a:pt x="273" y="308"/>
                </a:lnTo>
                <a:lnTo>
                  <a:pt x="273" y="310"/>
                </a:lnTo>
                <a:lnTo>
                  <a:pt x="274" y="310"/>
                </a:lnTo>
                <a:lnTo>
                  <a:pt x="275" y="311"/>
                </a:lnTo>
                <a:lnTo>
                  <a:pt x="275" y="311"/>
                </a:lnTo>
                <a:lnTo>
                  <a:pt x="276" y="313"/>
                </a:lnTo>
                <a:lnTo>
                  <a:pt x="276" y="313"/>
                </a:lnTo>
                <a:lnTo>
                  <a:pt x="276" y="315"/>
                </a:lnTo>
                <a:lnTo>
                  <a:pt x="277" y="316"/>
                </a:lnTo>
                <a:lnTo>
                  <a:pt x="278" y="314"/>
                </a:lnTo>
                <a:lnTo>
                  <a:pt x="278" y="316"/>
                </a:lnTo>
                <a:lnTo>
                  <a:pt x="279" y="318"/>
                </a:lnTo>
                <a:lnTo>
                  <a:pt x="279" y="317"/>
                </a:lnTo>
                <a:lnTo>
                  <a:pt x="280" y="317"/>
                </a:lnTo>
                <a:lnTo>
                  <a:pt x="280" y="319"/>
                </a:lnTo>
                <a:lnTo>
                  <a:pt x="281" y="317"/>
                </a:lnTo>
                <a:lnTo>
                  <a:pt x="281" y="319"/>
                </a:lnTo>
                <a:lnTo>
                  <a:pt x="282" y="319"/>
                </a:lnTo>
                <a:lnTo>
                  <a:pt x="282" y="320"/>
                </a:lnTo>
                <a:lnTo>
                  <a:pt x="283" y="319"/>
                </a:lnTo>
                <a:lnTo>
                  <a:pt x="283" y="320"/>
                </a:lnTo>
                <a:lnTo>
                  <a:pt x="284" y="319"/>
                </a:lnTo>
                <a:lnTo>
                  <a:pt x="284" y="320"/>
                </a:lnTo>
                <a:lnTo>
                  <a:pt x="285" y="322"/>
                </a:lnTo>
                <a:lnTo>
                  <a:pt x="285" y="321"/>
                </a:lnTo>
                <a:lnTo>
                  <a:pt x="286" y="324"/>
                </a:lnTo>
                <a:lnTo>
                  <a:pt x="287" y="321"/>
                </a:lnTo>
                <a:lnTo>
                  <a:pt x="287" y="321"/>
                </a:lnTo>
                <a:lnTo>
                  <a:pt x="287" y="322"/>
                </a:lnTo>
                <a:lnTo>
                  <a:pt x="288" y="322"/>
                </a:lnTo>
                <a:lnTo>
                  <a:pt x="288" y="324"/>
                </a:lnTo>
                <a:lnTo>
                  <a:pt x="289" y="324"/>
                </a:lnTo>
                <a:lnTo>
                  <a:pt x="290" y="324"/>
                </a:lnTo>
                <a:lnTo>
                  <a:pt x="290" y="324"/>
                </a:lnTo>
                <a:lnTo>
                  <a:pt x="291" y="325"/>
                </a:lnTo>
                <a:lnTo>
                  <a:pt x="291" y="324"/>
                </a:lnTo>
                <a:lnTo>
                  <a:pt x="292" y="326"/>
                </a:lnTo>
                <a:lnTo>
                  <a:pt x="292" y="325"/>
                </a:lnTo>
                <a:lnTo>
                  <a:pt x="293" y="327"/>
                </a:lnTo>
                <a:lnTo>
                  <a:pt x="293" y="325"/>
                </a:lnTo>
                <a:lnTo>
                  <a:pt x="294" y="327"/>
                </a:lnTo>
                <a:lnTo>
                  <a:pt x="294" y="327"/>
                </a:lnTo>
                <a:lnTo>
                  <a:pt x="295" y="327"/>
                </a:lnTo>
                <a:lnTo>
                  <a:pt x="295" y="329"/>
                </a:lnTo>
                <a:lnTo>
                  <a:pt x="296" y="327"/>
                </a:lnTo>
                <a:lnTo>
                  <a:pt x="296" y="327"/>
                </a:lnTo>
                <a:lnTo>
                  <a:pt x="297" y="329"/>
                </a:lnTo>
                <a:lnTo>
                  <a:pt x="297" y="332"/>
                </a:lnTo>
                <a:lnTo>
                  <a:pt x="298" y="331"/>
                </a:lnTo>
                <a:lnTo>
                  <a:pt x="299" y="332"/>
                </a:lnTo>
                <a:lnTo>
                  <a:pt x="299" y="332"/>
                </a:lnTo>
                <a:lnTo>
                  <a:pt x="299" y="333"/>
                </a:lnTo>
                <a:lnTo>
                  <a:pt x="300" y="334"/>
                </a:lnTo>
                <a:lnTo>
                  <a:pt x="300" y="335"/>
                </a:lnTo>
                <a:lnTo>
                  <a:pt x="301" y="336"/>
                </a:lnTo>
                <a:lnTo>
                  <a:pt x="302" y="337"/>
                </a:lnTo>
                <a:lnTo>
                  <a:pt x="302" y="338"/>
                </a:lnTo>
                <a:lnTo>
                  <a:pt x="303" y="340"/>
                </a:lnTo>
                <a:lnTo>
                  <a:pt x="303" y="342"/>
                </a:lnTo>
                <a:lnTo>
                  <a:pt x="304" y="343"/>
                </a:lnTo>
                <a:lnTo>
                  <a:pt x="304" y="342"/>
                </a:lnTo>
                <a:lnTo>
                  <a:pt x="305" y="346"/>
                </a:lnTo>
                <a:lnTo>
                  <a:pt x="305" y="347"/>
                </a:lnTo>
                <a:lnTo>
                  <a:pt x="306" y="345"/>
                </a:lnTo>
                <a:lnTo>
                  <a:pt x="306" y="348"/>
                </a:lnTo>
                <a:lnTo>
                  <a:pt x="307" y="348"/>
                </a:lnTo>
                <a:lnTo>
                  <a:pt x="307" y="352"/>
                </a:lnTo>
                <a:lnTo>
                  <a:pt x="308" y="352"/>
                </a:lnTo>
                <a:lnTo>
                  <a:pt x="308" y="352"/>
                </a:lnTo>
                <a:lnTo>
                  <a:pt x="309" y="353"/>
                </a:lnTo>
                <a:lnTo>
                  <a:pt x="309" y="354"/>
                </a:lnTo>
                <a:lnTo>
                  <a:pt x="310" y="355"/>
                </a:lnTo>
                <a:lnTo>
                  <a:pt x="311" y="356"/>
                </a:lnTo>
                <a:lnTo>
                  <a:pt x="311" y="355"/>
                </a:lnTo>
                <a:lnTo>
                  <a:pt x="311" y="354"/>
                </a:lnTo>
                <a:lnTo>
                  <a:pt x="312" y="354"/>
                </a:lnTo>
                <a:lnTo>
                  <a:pt x="312" y="353"/>
                </a:lnTo>
                <a:lnTo>
                  <a:pt x="313" y="349"/>
                </a:lnTo>
                <a:lnTo>
                  <a:pt x="314" y="344"/>
                </a:lnTo>
                <a:lnTo>
                  <a:pt x="314" y="336"/>
                </a:lnTo>
                <a:lnTo>
                  <a:pt x="315" y="327"/>
                </a:lnTo>
                <a:lnTo>
                  <a:pt x="315" y="314"/>
                </a:lnTo>
                <a:lnTo>
                  <a:pt x="315" y="298"/>
                </a:lnTo>
                <a:lnTo>
                  <a:pt x="316" y="279"/>
                </a:lnTo>
                <a:lnTo>
                  <a:pt x="317" y="258"/>
                </a:lnTo>
                <a:lnTo>
                  <a:pt x="317" y="234"/>
                </a:lnTo>
                <a:lnTo>
                  <a:pt x="318" y="210"/>
                </a:lnTo>
                <a:lnTo>
                  <a:pt x="318" y="187"/>
                </a:lnTo>
                <a:lnTo>
                  <a:pt x="319" y="158"/>
                </a:lnTo>
                <a:lnTo>
                  <a:pt x="319" y="135"/>
                </a:lnTo>
                <a:lnTo>
                  <a:pt x="320" y="110"/>
                </a:lnTo>
                <a:lnTo>
                  <a:pt x="320" y="89"/>
                </a:lnTo>
                <a:lnTo>
                  <a:pt x="321" y="69"/>
                </a:lnTo>
                <a:lnTo>
                  <a:pt x="321" y="53"/>
                </a:lnTo>
                <a:lnTo>
                  <a:pt x="322" y="40"/>
                </a:lnTo>
                <a:lnTo>
                  <a:pt x="323" y="30"/>
                </a:lnTo>
                <a:lnTo>
                  <a:pt x="323" y="26"/>
                </a:lnTo>
                <a:lnTo>
                  <a:pt x="323" y="23"/>
                </a:lnTo>
                <a:lnTo>
                  <a:pt x="324" y="23"/>
                </a:lnTo>
                <a:lnTo>
                  <a:pt x="325" y="23"/>
                </a:lnTo>
                <a:lnTo>
                  <a:pt x="325" y="28"/>
                </a:lnTo>
                <a:lnTo>
                  <a:pt x="326" y="35"/>
                </a:lnTo>
                <a:lnTo>
                  <a:pt x="326" y="42"/>
                </a:lnTo>
                <a:lnTo>
                  <a:pt x="327" y="51"/>
                </a:lnTo>
                <a:lnTo>
                  <a:pt x="327" y="61"/>
                </a:lnTo>
                <a:lnTo>
                  <a:pt x="328" y="71"/>
                </a:lnTo>
                <a:lnTo>
                  <a:pt x="328" y="83"/>
                </a:lnTo>
                <a:lnTo>
                  <a:pt x="329" y="92"/>
                </a:lnTo>
                <a:lnTo>
                  <a:pt x="329" y="103"/>
                </a:lnTo>
                <a:lnTo>
                  <a:pt x="330" y="114"/>
                </a:lnTo>
                <a:lnTo>
                  <a:pt x="330" y="125"/>
                </a:lnTo>
                <a:lnTo>
                  <a:pt x="331" y="134"/>
                </a:lnTo>
                <a:lnTo>
                  <a:pt x="331" y="143"/>
                </a:lnTo>
                <a:lnTo>
                  <a:pt x="332" y="151"/>
                </a:lnTo>
                <a:lnTo>
                  <a:pt x="332" y="160"/>
                </a:lnTo>
                <a:lnTo>
                  <a:pt x="333" y="165"/>
                </a:lnTo>
                <a:lnTo>
                  <a:pt x="334" y="170"/>
                </a:lnTo>
                <a:lnTo>
                  <a:pt x="334" y="177"/>
                </a:lnTo>
                <a:lnTo>
                  <a:pt x="334" y="182"/>
                </a:lnTo>
                <a:lnTo>
                  <a:pt x="335" y="185"/>
                </a:lnTo>
                <a:lnTo>
                  <a:pt x="335" y="187"/>
                </a:lnTo>
                <a:lnTo>
                  <a:pt x="336" y="190"/>
                </a:lnTo>
                <a:lnTo>
                  <a:pt x="337" y="193"/>
                </a:lnTo>
                <a:lnTo>
                  <a:pt x="337" y="194"/>
                </a:lnTo>
                <a:lnTo>
                  <a:pt x="338" y="195"/>
                </a:lnTo>
                <a:lnTo>
                  <a:pt x="338" y="197"/>
                </a:lnTo>
                <a:lnTo>
                  <a:pt x="339" y="198"/>
                </a:lnTo>
                <a:lnTo>
                  <a:pt x="339" y="197"/>
                </a:lnTo>
                <a:lnTo>
                  <a:pt x="340" y="197"/>
                </a:lnTo>
                <a:lnTo>
                  <a:pt x="340" y="197"/>
                </a:lnTo>
                <a:lnTo>
                  <a:pt x="341" y="195"/>
                </a:lnTo>
                <a:lnTo>
                  <a:pt x="341" y="194"/>
                </a:lnTo>
                <a:lnTo>
                  <a:pt x="342" y="196"/>
                </a:lnTo>
                <a:lnTo>
                  <a:pt x="342" y="193"/>
                </a:lnTo>
                <a:lnTo>
                  <a:pt x="343" y="193"/>
                </a:lnTo>
                <a:lnTo>
                  <a:pt x="343" y="197"/>
                </a:lnTo>
                <a:lnTo>
                  <a:pt x="344" y="199"/>
                </a:lnTo>
                <a:lnTo>
                  <a:pt x="344" y="198"/>
                </a:lnTo>
                <a:lnTo>
                  <a:pt x="345" y="200"/>
                </a:lnTo>
                <a:lnTo>
                  <a:pt x="346" y="205"/>
                </a:lnTo>
                <a:lnTo>
                  <a:pt x="346" y="211"/>
                </a:lnTo>
                <a:lnTo>
                  <a:pt x="346" y="213"/>
                </a:lnTo>
                <a:lnTo>
                  <a:pt x="347" y="217"/>
                </a:lnTo>
                <a:lnTo>
                  <a:pt x="347" y="222"/>
                </a:lnTo>
                <a:lnTo>
                  <a:pt x="348" y="228"/>
                </a:lnTo>
                <a:lnTo>
                  <a:pt x="349" y="231"/>
                </a:lnTo>
                <a:lnTo>
                  <a:pt x="349" y="232"/>
                </a:lnTo>
                <a:lnTo>
                  <a:pt x="350" y="236"/>
                </a:lnTo>
                <a:lnTo>
                  <a:pt x="350" y="239"/>
                </a:lnTo>
                <a:lnTo>
                  <a:pt x="351" y="240"/>
                </a:lnTo>
                <a:lnTo>
                  <a:pt x="351" y="241"/>
                </a:lnTo>
                <a:lnTo>
                  <a:pt x="352" y="242"/>
                </a:lnTo>
                <a:lnTo>
                  <a:pt x="352" y="240"/>
                </a:lnTo>
                <a:lnTo>
                  <a:pt x="353" y="242"/>
                </a:lnTo>
                <a:lnTo>
                  <a:pt x="353" y="239"/>
                </a:lnTo>
                <a:lnTo>
                  <a:pt x="354" y="238"/>
                </a:lnTo>
                <a:lnTo>
                  <a:pt x="354" y="236"/>
                </a:lnTo>
                <a:lnTo>
                  <a:pt x="355" y="234"/>
                </a:lnTo>
                <a:lnTo>
                  <a:pt x="355" y="233"/>
                </a:lnTo>
                <a:lnTo>
                  <a:pt x="356" y="232"/>
                </a:lnTo>
                <a:lnTo>
                  <a:pt x="356" y="231"/>
                </a:lnTo>
                <a:lnTo>
                  <a:pt x="357" y="230"/>
                </a:lnTo>
                <a:lnTo>
                  <a:pt x="358" y="229"/>
                </a:lnTo>
                <a:lnTo>
                  <a:pt x="358" y="227"/>
                </a:lnTo>
                <a:lnTo>
                  <a:pt x="358" y="226"/>
                </a:lnTo>
                <a:lnTo>
                  <a:pt x="359" y="225"/>
                </a:lnTo>
                <a:lnTo>
                  <a:pt x="359" y="223"/>
                </a:lnTo>
                <a:lnTo>
                  <a:pt x="360" y="223"/>
                </a:lnTo>
                <a:lnTo>
                  <a:pt x="361" y="225"/>
                </a:lnTo>
                <a:lnTo>
                  <a:pt x="361" y="224"/>
                </a:lnTo>
                <a:lnTo>
                  <a:pt x="362" y="226"/>
                </a:lnTo>
                <a:lnTo>
                  <a:pt x="362" y="227"/>
                </a:lnTo>
                <a:lnTo>
                  <a:pt x="362" y="228"/>
                </a:lnTo>
                <a:lnTo>
                  <a:pt x="363" y="230"/>
                </a:lnTo>
                <a:lnTo>
                  <a:pt x="364" y="230"/>
                </a:lnTo>
                <a:lnTo>
                  <a:pt x="364" y="233"/>
                </a:lnTo>
                <a:lnTo>
                  <a:pt x="365" y="236"/>
                </a:lnTo>
                <a:lnTo>
                  <a:pt x="365" y="240"/>
                </a:lnTo>
                <a:lnTo>
                  <a:pt x="366" y="242"/>
                </a:lnTo>
                <a:lnTo>
                  <a:pt x="366" y="246"/>
                </a:lnTo>
                <a:lnTo>
                  <a:pt x="367" y="250"/>
                </a:lnTo>
                <a:lnTo>
                  <a:pt x="367" y="253"/>
                </a:lnTo>
                <a:lnTo>
                  <a:pt x="368" y="256"/>
                </a:lnTo>
                <a:lnTo>
                  <a:pt x="368" y="259"/>
                </a:lnTo>
                <a:lnTo>
                  <a:pt x="369" y="262"/>
                </a:lnTo>
                <a:lnTo>
                  <a:pt x="370" y="265"/>
                </a:lnTo>
                <a:lnTo>
                  <a:pt x="370" y="268"/>
                </a:lnTo>
                <a:lnTo>
                  <a:pt x="370" y="270"/>
                </a:lnTo>
                <a:lnTo>
                  <a:pt x="371" y="272"/>
                </a:lnTo>
                <a:lnTo>
                  <a:pt x="371" y="276"/>
                </a:lnTo>
                <a:lnTo>
                  <a:pt x="372" y="279"/>
                </a:lnTo>
                <a:lnTo>
                  <a:pt x="373" y="280"/>
                </a:lnTo>
                <a:lnTo>
                  <a:pt x="373" y="282"/>
                </a:lnTo>
                <a:lnTo>
                  <a:pt x="374" y="285"/>
                </a:lnTo>
                <a:lnTo>
                  <a:pt x="374" y="286"/>
                </a:lnTo>
                <a:lnTo>
                  <a:pt x="374" y="288"/>
                </a:lnTo>
                <a:lnTo>
                  <a:pt x="375" y="288"/>
                </a:lnTo>
                <a:lnTo>
                  <a:pt x="376" y="292"/>
                </a:lnTo>
                <a:lnTo>
                  <a:pt x="376" y="293"/>
                </a:lnTo>
                <a:lnTo>
                  <a:pt x="377" y="293"/>
                </a:lnTo>
                <a:lnTo>
                  <a:pt x="377" y="296"/>
                </a:lnTo>
                <a:lnTo>
                  <a:pt x="378" y="296"/>
                </a:lnTo>
                <a:lnTo>
                  <a:pt x="378" y="300"/>
                </a:lnTo>
                <a:lnTo>
                  <a:pt x="379" y="301"/>
                </a:lnTo>
                <a:lnTo>
                  <a:pt x="379" y="301"/>
                </a:lnTo>
                <a:lnTo>
                  <a:pt x="380" y="302"/>
                </a:lnTo>
                <a:lnTo>
                  <a:pt x="380" y="304"/>
                </a:lnTo>
                <a:lnTo>
                  <a:pt x="381" y="305"/>
                </a:lnTo>
                <a:lnTo>
                  <a:pt x="381" y="304"/>
                </a:lnTo>
                <a:lnTo>
                  <a:pt x="382" y="305"/>
                </a:lnTo>
                <a:lnTo>
                  <a:pt x="382" y="306"/>
                </a:lnTo>
                <a:lnTo>
                  <a:pt x="383" y="308"/>
                </a:lnTo>
                <a:lnTo>
                  <a:pt x="383" y="308"/>
                </a:lnTo>
                <a:lnTo>
                  <a:pt x="384" y="308"/>
                </a:lnTo>
                <a:lnTo>
                  <a:pt x="385" y="309"/>
                </a:lnTo>
                <a:lnTo>
                  <a:pt x="385" y="311"/>
                </a:lnTo>
                <a:lnTo>
                  <a:pt x="386" y="311"/>
                </a:lnTo>
                <a:lnTo>
                  <a:pt x="386" y="312"/>
                </a:lnTo>
                <a:lnTo>
                  <a:pt x="386" y="313"/>
                </a:lnTo>
                <a:lnTo>
                  <a:pt x="387" y="313"/>
                </a:lnTo>
                <a:lnTo>
                  <a:pt x="388" y="312"/>
                </a:lnTo>
                <a:lnTo>
                  <a:pt x="388" y="313"/>
                </a:lnTo>
                <a:lnTo>
                  <a:pt x="389" y="316"/>
                </a:lnTo>
                <a:lnTo>
                  <a:pt x="389" y="315"/>
                </a:lnTo>
                <a:lnTo>
                  <a:pt x="390" y="314"/>
                </a:lnTo>
                <a:lnTo>
                  <a:pt x="390" y="314"/>
                </a:lnTo>
                <a:lnTo>
                  <a:pt x="391" y="316"/>
                </a:lnTo>
                <a:lnTo>
                  <a:pt x="391" y="316"/>
                </a:lnTo>
                <a:lnTo>
                  <a:pt x="392" y="316"/>
                </a:lnTo>
                <a:lnTo>
                  <a:pt x="392" y="314"/>
                </a:lnTo>
                <a:lnTo>
                  <a:pt x="393" y="316"/>
                </a:lnTo>
                <a:lnTo>
                  <a:pt x="393" y="316"/>
                </a:lnTo>
                <a:lnTo>
                  <a:pt x="394" y="317"/>
                </a:lnTo>
                <a:lnTo>
                  <a:pt x="394" y="315"/>
                </a:lnTo>
                <a:lnTo>
                  <a:pt x="395" y="316"/>
                </a:lnTo>
                <a:lnTo>
                  <a:pt x="396" y="316"/>
                </a:lnTo>
                <a:lnTo>
                  <a:pt x="396" y="318"/>
                </a:lnTo>
                <a:lnTo>
                  <a:pt x="397" y="316"/>
                </a:lnTo>
                <a:lnTo>
                  <a:pt x="397" y="318"/>
                </a:lnTo>
                <a:lnTo>
                  <a:pt x="398" y="320"/>
                </a:lnTo>
                <a:lnTo>
                  <a:pt x="398" y="317"/>
                </a:lnTo>
                <a:lnTo>
                  <a:pt x="399" y="318"/>
                </a:lnTo>
                <a:lnTo>
                  <a:pt x="399" y="318"/>
                </a:lnTo>
                <a:lnTo>
                  <a:pt x="400" y="317"/>
                </a:lnTo>
                <a:lnTo>
                  <a:pt x="400" y="318"/>
                </a:lnTo>
                <a:lnTo>
                  <a:pt x="401" y="319"/>
                </a:lnTo>
                <a:lnTo>
                  <a:pt x="401" y="322"/>
                </a:lnTo>
                <a:lnTo>
                  <a:pt x="402" y="322"/>
                </a:lnTo>
                <a:lnTo>
                  <a:pt x="402" y="322"/>
                </a:lnTo>
                <a:lnTo>
                  <a:pt x="403" y="321"/>
                </a:lnTo>
                <a:lnTo>
                  <a:pt x="403" y="323"/>
                </a:lnTo>
                <a:lnTo>
                  <a:pt x="404" y="324"/>
                </a:lnTo>
                <a:lnTo>
                  <a:pt x="405" y="326"/>
                </a:lnTo>
                <a:lnTo>
                  <a:pt x="405" y="325"/>
                </a:lnTo>
                <a:lnTo>
                  <a:pt x="405" y="325"/>
                </a:lnTo>
                <a:lnTo>
                  <a:pt x="406" y="326"/>
                </a:lnTo>
                <a:lnTo>
                  <a:pt x="406" y="328"/>
                </a:lnTo>
                <a:lnTo>
                  <a:pt x="407" y="330"/>
                </a:lnTo>
                <a:lnTo>
                  <a:pt x="408" y="329"/>
                </a:lnTo>
                <a:lnTo>
                  <a:pt x="408" y="333"/>
                </a:lnTo>
                <a:lnTo>
                  <a:pt x="409" y="332"/>
                </a:lnTo>
                <a:lnTo>
                  <a:pt x="409" y="332"/>
                </a:lnTo>
                <a:lnTo>
                  <a:pt x="409" y="334"/>
                </a:lnTo>
                <a:lnTo>
                  <a:pt x="410" y="335"/>
                </a:lnTo>
                <a:lnTo>
                  <a:pt x="411" y="336"/>
                </a:lnTo>
                <a:lnTo>
                  <a:pt x="411" y="338"/>
                </a:lnTo>
                <a:lnTo>
                  <a:pt x="412" y="339"/>
                </a:lnTo>
                <a:lnTo>
                  <a:pt x="412" y="343"/>
                </a:lnTo>
                <a:lnTo>
                  <a:pt x="413" y="344"/>
                </a:lnTo>
                <a:lnTo>
                  <a:pt x="413" y="342"/>
                </a:lnTo>
                <a:lnTo>
                  <a:pt x="414" y="344"/>
                </a:lnTo>
                <a:lnTo>
                  <a:pt x="414" y="345"/>
                </a:lnTo>
                <a:lnTo>
                  <a:pt x="415" y="347"/>
                </a:lnTo>
                <a:lnTo>
                  <a:pt x="415" y="349"/>
                </a:lnTo>
                <a:lnTo>
                  <a:pt x="416" y="347"/>
                </a:lnTo>
                <a:lnTo>
                  <a:pt x="417" y="350"/>
                </a:lnTo>
                <a:lnTo>
                  <a:pt x="417" y="348"/>
                </a:lnTo>
                <a:lnTo>
                  <a:pt x="417" y="345"/>
                </a:lnTo>
                <a:lnTo>
                  <a:pt x="418" y="339"/>
                </a:lnTo>
                <a:lnTo>
                  <a:pt x="418" y="336"/>
                </a:lnTo>
                <a:lnTo>
                  <a:pt x="419" y="328"/>
                </a:lnTo>
                <a:lnTo>
                  <a:pt x="420" y="317"/>
                </a:lnTo>
                <a:lnTo>
                  <a:pt x="420" y="306"/>
                </a:lnTo>
                <a:lnTo>
                  <a:pt x="421" y="287"/>
                </a:lnTo>
                <a:lnTo>
                  <a:pt x="421" y="270"/>
                </a:lnTo>
                <a:lnTo>
                  <a:pt x="421" y="247"/>
                </a:lnTo>
                <a:lnTo>
                  <a:pt x="422" y="222"/>
                </a:lnTo>
                <a:lnTo>
                  <a:pt x="423" y="197"/>
                </a:lnTo>
                <a:lnTo>
                  <a:pt x="423" y="172"/>
                </a:lnTo>
                <a:lnTo>
                  <a:pt x="424" y="146"/>
                </a:lnTo>
                <a:lnTo>
                  <a:pt x="424" y="121"/>
                </a:lnTo>
                <a:lnTo>
                  <a:pt x="425" y="98"/>
                </a:lnTo>
                <a:lnTo>
                  <a:pt x="425" y="77"/>
                </a:lnTo>
                <a:lnTo>
                  <a:pt x="426" y="57"/>
                </a:lnTo>
                <a:lnTo>
                  <a:pt x="426" y="42"/>
                </a:lnTo>
                <a:lnTo>
                  <a:pt x="427" y="30"/>
                </a:lnTo>
                <a:lnTo>
                  <a:pt x="427" y="21"/>
                </a:lnTo>
                <a:lnTo>
                  <a:pt x="428" y="16"/>
                </a:lnTo>
                <a:lnTo>
                  <a:pt x="428" y="13"/>
                </a:lnTo>
                <a:lnTo>
                  <a:pt x="429" y="11"/>
                </a:lnTo>
                <a:lnTo>
                  <a:pt x="429" y="14"/>
                </a:lnTo>
                <a:lnTo>
                  <a:pt x="430" y="19"/>
                </a:lnTo>
                <a:lnTo>
                  <a:pt x="430" y="26"/>
                </a:lnTo>
                <a:lnTo>
                  <a:pt x="431" y="35"/>
                </a:lnTo>
                <a:lnTo>
                  <a:pt x="432" y="45"/>
                </a:lnTo>
                <a:lnTo>
                  <a:pt x="432" y="54"/>
                </a:lnTo>
                <a:lnTo>
                  <a:pt x="433" y="66"/>
                </a:lnTo>
                <a:lnTo>
                  <a:pt x="433" y="74"/>
                </a:lnTo>
                <a:lnTo>
                  <a:pt x="433" y="86"/>
                </a:lnTo>
                <a:lnTo>
                  <a:pt x="434" y="97"/>
                </a:lnTo>
                <a:lnTo>
                  <a:pt x="435" y="108"/>
                </a:lnTo>
                <a:lnTo>
                  <a:pt x="435" y="116"/>
                </a:lnTo>
                <a:lnTo>
                  <a:pt x="436" y="127"/>
                </a:lnTo>
                <a:lnTo>
                  <a:pt x="436" y="134"/>
                </a:lnTo>
                <a:lnTo>
                  <a:pt x="437" y="143"/>
                </a:lnTo>
                <a:lnTo>
                  <a:pt x="437" y="150"/>
                </a:lnTo>
                <a:lnTo>
                  <a:pt x="438" y="154"/>
                </a:lnTo>
                <a:lnTo>
                  <a:pt x="438" y="161"/>
                </a:lnTo>
                <a:lnTo>
                  <a:pt x="439" y="165"/>
                </a:lnTo>
                <a:lnTo>
                  <a:pt x="439" y="171"/>
                </a:lnTo>
                <a:lnTo>
                  <a:pt x="440" y="174"/>
                </a:lnTo>
                <a:lnTo>
                  <a:pt x="440" y="177"/>
                </a:lnTo>
                <a:lnTo>
                  <a:pt x="441" y="180"/>
                </a:lnTo>
                <a:lnTo>
                  <a:pt x="441" y="183"/>
                </a:lnTo>
                <a:lnTo>
                  <a:pt x="442" y="182"/>
                </a:lnTo>
                <a:lnTo>
                  <a:pt x="442" y="184"/>
                </a:lnTo>
                <a:lnTo>
                  <a:pt x="443" y="185"/>
                </a:lnTo>
                <a:lnTo>
                  <a:pt x="444" y="184"/>
                </a:lnTo>
                <a:lnTo>
                  <a:pt x="444" y="185"/>
                </a:lnTo>
                <a:lnTo>
                  <a:pt x="445" y="185"/>
                </a:lnTo>
                <a:lnTo>
                  <a:pt x="445" y="184"/>
                </a:lnTo>
                <a:lnTo>
                  <a:pt x="445" y="185"/>
                </a:lnTo>
                <a:lnTo>
                  <a:pt x="446" y="184"/>
                </a:lnTo>
                <a:lnTo>
                  <a:pt x="447" y="183"/>
                </a:lnTo>
                <a:lnTo>
                  <a:pt x="447" y="183"/>
                </a:lnTo>
                <a:lnTo>
                  <a:pt x="448" y="183"/>
                </a:lnTo>
                <a:lnTo>
                  <a:pt x="448" y="183"/>
                </a:lnTo>
                <a:lnTo>
                  <a:pt x="449" y="186"/>
                </a:lnTo>
                <a:lnTo>
                  <a:pt x="449" y="188"/>
                </a:lnTo>
                <a:lnTo>
                  <a:pt x="450" y="193"/>
                </a:lnTo>
                <a:lnTo>
                  <a:pt x="450" y="195"/>
                </a:lnTo>
                <a:lnTo>
                  <a:pt x="451" y="200"/>
                </a:lnTo>
                <a:lnTo>
                  <a:pt x="451" y="204"/>
                </a:lnTo>
                <a:lnTo>
                  <a:pt x="452" y="209"/>
                </a:lnTo>
                <a:lnTo>
                  <a:pt x="452" y="215"/>
                </a:lnTo>
                <a:lnTo>
                  <a:pt x="453" y="220"/>
                </a:lnTo>
                <a:lnTo>
                  <a:pt x="453" y="223"/>
                </a:lnTo>
                <a:lnTo>
                  <a:pt x="454" y="226"/>
                </a:lnTo>
                <a:lnTo>
                  <a:pt x="454" y="228"/>
                </a:lnTo>
                <a:lnTo>
                  <a:pt x="455" y="231"/>
                </a:lnTo>
                <a:lnTo>
                  <a:pt x="456" y="234"/>
                </a:lnTo>
                <a:lnTo>
                  <a:pt x="456" y="233"/>
                </a:lnTo>
                <a:lnTo>
                  <a:pt x="456" y="233"/>
                </a:lnTo>
                <a:lnTo>
                  <a:pt x="457" y="233"/>
                </a:lnTo>
                <a:lnTo>
                  <a:pt x="457" y="231"/>
                </a:lnTo>
                <a:lnTo>
                  <a:pt x="458" y="229"/>
                </a:lnTo>
                <a:lnTo>
                  <a:pt x="459" y="231"/>
                </a:lnTo>
                <a:lnTo>
                  <a:pt x="459" y="231"/>
                </a:lnTo>
                <a:lnTo>
                  <a:pt x="460" y="228"/>
                </a:lnTo>
                <a:lnTo>
                  <a:pt x="460" y="227"/>
                </a:lnTo>
                <a:lnTo>
                  <a:pt x="461" y="225"/>
                </a:lnTo>
                <a:lnTo>
                  <a:pt x="461" y="223"/>
                </a:lnTo>
                <a:lnTo>
                  <a:pt x="462" y="222"/>
                </a:lnTo>
                <a:lnTo>
                  <a:pt x="462" y="220"/>
                </a:lnTo>
                <a:lnTo>
                  <a:pt x="463" y="218"/>
                </a:lnTo>
                <a:lnTo>
                  <a:pt x="464" y="217"/>
                </a:lnTo>
                <a:lnTo>
                  <a:pt x="464" y="219"/>
                </a:lnTo>
                <a:lnTo>
                  <a:pt x="464" y="218"/>
                </a:lnTo>
                <a:lnTo>
                  <a:pt x="465" y="216"/>
                </a:lnTo>
                <a:lnTo>
                  <a:pt x="465" y="220"/>
                </a:lnTo>
                <a:lnTo>
                  <a:pt x="466" y="220"/>
                </a:lnTo>
                <a:lnTo>
                  <a:pt x="467" y="220"/>
                </a:lnTo>
                <a:lnTo>
                  <a:pt x="467" y="222"/>
                </a:lnTo>
                <a:lnTo>
                  <a:pt x="468" y="223"/>
                </a:lnTo>
                <a:lnTo>
                  <a:pt x="468" y="225"/>
                </a:lnTo>
                <a:lnTo>
                  <a:pt x="468" y="228"/>
                </a:lnTo>
                <a:lnTo>
                  <a:pt x="469" y="230"/>
                </a:lnTo>
                <a:lnTo>
                  <a:pt x="470" y="232"/>
                </a:lnTo>
                <a:lnTo>
                  <a:pt x="470" y="236"/>
                </a:lnTo>
                <a:lnTo>
                  <a:pt x="471" y="239"/>
                </a:lnTo>
                <a:lnTo>
                  <a:pt x="471" y="244"/>
                </a:lnTo>
                <a:lnTo>
                  <a:pt x="472" y="246"/>
                </a:lnTo>
                <a:lnTo>
                  <a:pt x="472" y="249"/>
                </a:lnTo>
                <a:lnTo>
                  <a:pt x="473" y="251"/>
                </a:lnTo>
                <a:lnTo>
                  <a:pt x="473" y="256"/>
                </a:lnTo>
                <a:lnTo>
                  <a:pt x="474" y="259"/>
                </a:lnTo>
                <a:lnTo>
                  <a:pt x="474" y="264"/>
                </a:lnTo>
                <a:lnTo>
                  <a:pt x="475" y="265"/>
                </a:lnTo>
                <a:lnTo>
                  <a:pt x="475" y="268"/>
                </a:lnTo>
                <a:lnTo>
                  <a:pt x="476" y="271"/>
                </a:lnTo>
                <a:lnTo>
                  <a:pt x="476" y="272"/>
                </a:lnTo>
                <a:lnTo>
                  <a:pt x="477" y="275"/>
                </a:lnTo>
                <a:lnTo>
                  <a:pt x="477" y="279"/>
                </a:lnTo>
                <a:lnTo>
                  <a:pt x="478" y="281"/>
                </a:lnTo>
                <a:lnTo>
                  <a:pt x="479" y="282"/>
                </a:lnTo>
                <a:lnTo>
                  <a:pt x="479" y="283"/>
                </a:lnTo>
                <a:lnTo>
                  <a:pt x="480" y="286"/>
                </a:lnTo>
                <a:lnTo>
                  <a:pt x="480" y="290"/>
                </a:lnTo>
                <a:lnTo>
                  <a:pt x="480" y="291"/>
                </a:lnTo>
                <a:lnTo>
                  <a:pt x="481" y="291"/>
                </a:lnTo>
                <a:lnTo>
                  <a:pt x="482" y="293"/>
                </a:lnTo>
                <a:lnTo>
                  <a:pt x="482" y="293"/>
                </a:lnTo>
                <a:lnTo>
                  <a:pt x="483" y="296"/>
                </a:lnTo>
                <a:lnTo>
                  <a:pt x="483" y="297"/>
                </a:lnTo>
                <a:lnTo>
                  <a:pt x="484" y="298"/>
                </a:lnTo>
                <a:lnTo>
                  <a:pt x="484" y="301"/>
                </a:lnTo>
                <a:lnTo>
                  <a:pt x="485" y="301"/>
                </a:lnTo>
                <a:lnTo>
                  <a:pt x="485" y="301"/>
                </a:lnTo>
                <a:lnTo>
                  <a:pt x="486" y="303"/>
                </a:lnTo>
                <a:lnTo>
                  <a:pt x="486" y="304"/>
                </a:lnTo>
                <a:lnTo>
                  <a:pt x="487" y="304"/>
                </a:lnTo>
                <a:lnTo>
                  <a:pt x="487" y="306"/>
                </a:lnTo>
                <a:lnTo>
                  <a:pt x="488" y="306"/>
                </a:lnTo>
                <a:lnTo>
                  <a:pt x="488" y="307"/>
                </a:lnTo>
                <a:lnTo>
                  <a:pt x="489" y="308"/>
                </a:lnTo>
                <a:lnTo>
                  <a:pt x="489" y="308"/>
                </a:lnTo>
                <a:lnTo>
                  <a:pt x="490" y="309"/>
                </a:lnTo>
                <a:lnTo>
                  <a:pt x="491" y="308"/>
                </a:lnTo>
                <a:lnTo>
                  <a:pt x="491" y="311"/>
                </a:lnTo>
                <a:lnTo>
                  <a:pt x="491" y="311"/>
                </a:lnTo>
                <a:lnTo>
                  <a:pt x="492" y="310"/>
                </a:lnTo>
                <a:lnTo>
                  <a:pt x="492" y="310"/>
                </a:lnTo>
                <a:lnTo>
                  <a:pt x="493" y="311"/>
                </a:lnTo>
                <a:lnTo>
                  <a:pt x="494" y="311"/>
                </a:lnTo>
                <a:lnTo>
                  <a:pt x="494" y="311"/>
                </a:lnTo>
                <a:lnTo>
                  <a:pt x="495" y="311"/>
                </a:lnTo>
                <a:lnTo>
                  <a:pt x="495" y="313"/>
                </a:lnTo>
                <a:lnTo>
                  <a:pt x="496" y="311"/>
                </a:lnTo>
                <a:lnTo>
                  <a:pt x="496" y="312"/>
                </a:lnTo>
                <a:lnTo>
                  <a:pt x="497" y="312"/>
                </a:lnTo>
                <a:lnTo>
                  <a:pt x="497" y="314"/>
                </a:lnTo>
                <a:lnTo>
                  <a:pt x="498" y="314"/>
                </a:lnTo>
                <a:lnTo>
                  <a:pt x="498" y="312"/>
                </a:lnTo>
                <a:lnTo>
                  <a:pt x="499" y="314"/>
                </a:lnTo>
                <a:lnTo>
                  <a:pt x="499" y="314"/>
                </a:lnTo>
                <a:lnTo>
                  <a:pt x="500" y="314"/>
                </a:lnTo>
                <a:lnTo>
                  <a:pt x="500" y="316"/>
                </a:lnTo>
                <a:lnTo>
                  <a:pt x="501" y="316"/>
                </a:lnTo>
                <a:lnTo>
                  <a:pt x="501" y="316"/>
                </a:lnTo>
                <a:lnTo>
                  <a:pt x="502" y="316"/>
                </a:lnTo>
                <a:lnTo>
                  <a:pt x="503" y="315"/>
                </a:lnTo>
                <a:lnTo>
                  <a:pt x="503" y="316"/>
                </a:lnTo>
                <a:lnTo>
                  <a:pt x="503" y="316"/>
                </a:lnTo>
                <a:lnTo>
                  <a:pt x="504" y="315"/>
                </a:lnTo>
                <a:lnTo>
                  <a:pt x="504" y="316"/>
                </a:lnTo>
                <a:lnTo>
                  <a:pt x="505" y="316"/>
                </a:lnTo>
                <a:lnTo>
                  <a:pt x="506" y="319"/>
                </a:lnTo>
                <a:lnTo>
                  <a:pt x="506" y="319"/>
                </a:lnTo>
                <a:lnTo>
                  <a:pt x="507" y="319"/>
                </a:lnTo>
                <a:lnTo>
                  <a:pt x="507" y="319"/>
                </a:lnTo>
                <a:lnTo>
                  <a:pt x="508" y="320"/>
                </a:lnTo>
                <a:lnTo>
                  <a:pt x="508" y="322"/>
                </a:lnTo>
                <a:lnTo>
                  <a:pt x="509" y="322"/>
                </a:lnTo>
                <a:lnTo>
                  <a:pt x="509" y="324"/>
                </a:lnTo>
                <a:lnTo>
                  <a:pt x="510" y="324"/>
                </a:lnTo>
                <a:lnTo>
                  <a:pt x="510" y="325"/>
                </a:lnTo>
                <a:lnTo>
                  <a:pt x="511" y="327"/>
                </a:lnTo>
                <a:lnTo>
                  <a:pt x="511" y="328"/>
                </a:lnTo>
                <a:lnTo>
                  <a:pt x="512" y="327"/>
                </a:lnTo>
                <a:lnTo>
                  <a:pt x="512" y="329"/>
                </a:lnTo>
                <a:lnTo>
                  <a:pt x="513" y="330"/>
                </a:lnTo>
                <a:lnTo>
                  <a:pt x="513" y="331"/>
                </a:lnTo>
                <a:lnTo>
                  <a:pt x="514" y="332"/>
                </a:lnTo>
                <a:lnTo>
                  <a:pt x="515" y="332"/>
                </a:lnTo>
                <a:lnTo>
                  <a:pt x="515" y="334"/>
                </a:lnTo>
                <a:lnTo>
                  <a:pt x="515" y="336"/>
                </a:lnTo>
                <a:lnTo>
                  <a:pt x="516" y="335"/>
                </a:lnTo>
                <a:lnTo>
                  <a:pt x="516" y="337"/>
                </a:lnTo>
                <a:lnTo>
                  <a:pt x="517" y="340"/>
                </a:lnTo>
                <a:lnTo>
                  <a:pt x="518" y="340"/>
                </a:lnTo>
                <a:lnTo>
                  <a:pt x="518" y="340"/>
                </a:lnTo>
                <a:lnTo>
                  <a:pt x="519" y="342"/>
                </a:lnTo>
                <a:lnTo>
                  <a:pt x="519" y="342"/>
                </a:lnTo>
                <a:lnTo>
                  <a:pt x="519" y="344"/>
                </a:lnTo>
                <a:lnTo>
                  <a:pt x="520" y="345"/>
                </a:lnTo>
                <a:lnTo>
                  <a:pt x="521" y="346"/>
                </a:lnTo>
                <a:lnTo>
                  <a:pt x="521" y="346"/>
                </a:lnTo>
                <a:lnTo>
                  <a:pt x="522" y="346"/>
                </a:lnTo>
                <a:lnTo>
                  <a:pt x="522" y="347"/>
                </a:lnTo>
                <a:lnTo>
                  <a:pt x="523" y="347"/>
                </a:lnTo>
                <a:lnTo>
                  <a:pt x="523" y="346"/>
                </a:lnTo>
                <a:lnTo>
                  <a:pt x="524" y="345"/>
                </a:lnTo>
                <a:lnTo>
                  <a:pt x="524" y="339"/>
                </a:lnTo>
                <a:lnTo>
                  <a:pt x="525" y="332"/>
                </a:lnTo>
                <a:lnTo>
                  <a:pt x="525" y="325"/>
                </a:lnTo>
                <a:lnTo>
                  <a:pt x="526" y="314"/>
                </a:lnTo>
                <a:lnTo>
                  <a:pt x="527" y="302"/>
                </a:lnTo>
                <a:lnTo>
                  <a:pt x="527" y="283"/>
                </a:lnTo>
                <a:lnTo>
                  <a:pt x="527" y="265"/>
                </a:lnTo>
                <a:lnTo>
                  <a:pt x="528" y="243"/>
                </a:lnTo>
                <a:lnTo>
                  <a:pt x="528" y="216"/>
                </a:lnTo>
                <a:lnTo>
                  <a:pt x="529" y="190"/>
                </a:lnTo>
                <a:lnTo>
                  <a:pt x="530" y="163"/>
                </a:lnTo>
                <a:lnTo>
                  <a:pt x="530" y="138"/>
                </a:lnTo>
                <a:lnTo>
                  <a:pt x="531" y="113"/>
                </a:lnTo>
                <a:lnTo>
                  <a:pt x="531" y="88"/>
                </a:lnTo>
                <a:lnTo>
                  <a:pt x="531" y="66"/>
                </a:lnTo>
                <a:lnTo>
                  <a:pt x="532" y="49"/>
                </a:lnTo>
                <a:lnTo>
                  <a:pt x="533" y="31"/>
                </a:lnTo>
                <a:lnTo>
                  <a:pt x="533" y="18"/>
                </a:lnTo>
                <a:lnTo>
                  <a:pt x="534" y="10"/>
                </a:lnTo>
                <a:lnTo>
                  <a:pt x="534" y="5"/>
                </a:lnTo>
                <a:lnTo>
                  <a:pt x="535" y="0"/>
                </a:lnTo>
                <a:lnTo>
                  <a:pt x="535" y="2"/>
                </a:lnTo>
                <a:lnTo>
                  <a:pt x="536" y="2"/>
                </a:lnTo>
                <a:lnTo>
                  <a:pt x="536" y="9"/>
                </a:lnTo>
                <a:lnTo>
                  <a:pt x="537" y="16"/>
                </a:lnTo>
                <a:lnTo>
                  <a:pt x="538" y="22"/>
                </a:lnTo>
                <a:lnTo>
                  <a:pt x="538" y="32"/>
                </a:lnTo>
                <a:lnTo>
                  <a:pt x="538" y="42"/>
                </a:lnTo>
                <a:lnTo>
                  <a:pt x="539" y="53"/>
                </a:lnTo>
                <a:lnTo>
                  <a:pt x="539" y="63"/>
                </a:lnTo>
                <a:lnTo>
                  <a:pt x="540" y="71"/>
                </a:lnTo>
                <a:lnTo>
                  <a:pt x="541" y="83"/>
                </a:lnTo>
                <a:lnTo>
                  <a:pt x="541" y="95"/>
                </a:lnTo>
                <a:lnTo>
                  <a:pt x="542" y="102"/>
                </a:lnTo>
                <a:lnTo>
                  <a:pt x="542" y="113"/>
                </a:lnTo>
                <a:lnTo>
                  <a:pt x="543" y="120"/>
                </a:lnTo>
                <a:lnTo>
                  <a:pt x="543" y="128"/>
                </a:lnTo>
                <a:lnTo>
                  <a:pt x="544" y="135"/>
                </a:lnTo>
                <a:lnTo>
                  <a:pt x="544" y="141"/>
                </a:lnTo>
                <a:lnTo>
                  <a:pt x="545" y="148"/>
                </a:lnTo>
                <a:lnTo>
                  <a:pt x="545" y="153"/>
                </a:lnTo>
                <a:lnTo>
                  <a:pt x="546" y="155"/>
                </a:lnTo>
                <a:lnTo>
                  <a:pt x="546" y="158"/>
                </a:lnTo>
                <a:lnTo>
                  <a:pt x="547" y="160"/>
                </a:lnTo>
                <a:lnTo>
                  <a:pt x="547" y="165"/>
                </a:lnTo>
                <a:lnTo>
                  <a:pt x="548" y="166"/>
                </a:lnTo>
                <a:lnTo>
                  <a:pt x="548" y="167"/>
                </a:lnTo>
                <a:lnTo>
                  <a:pt x="549" y="167"/>
                </a:lnTo>
                <a:lnTo>
                  <a:pt x="550" y="169"/>
                </a:lnTo>
                <a:lnTo>
                  <a:pt x="550" y="167"/>
                </a:lnTo>
                <a:lnTo>
                  <a:pt x="550" y="169"/>
                </a:lnTo>
                <a:lnTo>
                  <a:pt x="551" y="168"/>
                </a:lnTo>
                <a:lnTo>
                  <a:pt x="551" y="167"/>
                </a:lnTo>
                <a:lnTo>
                  <a:pt x="552" y="165"/>
                </a:lnTo>
                <a:lnTo>
                  <a:pt x="553" y="166"/>
                </a:lnTo>
                <a:lnTo>
                  <a:pt x="553" y="166"/>
                </a:lnTo>
                <a:lnTo>
                  <a:pt x="554" y="165"/>
                </a:lnTo>
                <a:lnTo>
                  <a:pt x="554" y="165"/>
                </a:lnTo>
                <a:lnTo>
                  <a:pt x="555" y="166"/>
                </a:lnTo>
                <a:lnTo>
                  <a:pt x="555" y="166"/>
                </a:lnTo>
                <a:lnTo>
                  <a:pt x="556" y="167"/>
                </a:lnTo>
                <a:lnTo>
                  <a:pt x="556" y="170"/>
                </a:lnTo>
                <a:lnTo>
                  <a:pt x="557" y="174"/>
                </a:lnTo>
                <a:lnTo>
                  <a:pt x="557" y="177"/>
                </a:lnTo>
                <a:lnTo>
                  <a:pt x="558" y="182"/>
                </a:lnTo>
                <a:lnTo>
                  <a:pt x="558" y="189"/>
                </a:lnTo>
                <a:lnTo>
                  <a:pt x="559" y="193"/>
                </a:lnTo>
                <a:lnTo>
                  <a:pt x="559" y="196"/>
                </a:lnTo>
                <a:lnTo>
                  <a:pt x="560" y="204"/>
                </a:lnTo>
                <a:lnTo>
                  <a:pt x="560" y="208"/>
                </a:lnTo>
                <a:lnTo>
                  <a:pt x="561" y="212"/>
                </a:lnTo>
                <a:lnTo>
                  <a:pt x="562" y="216"/>
                </a:lnTo>
                <a:lnTo>
                  <a:pt x="562" y="219"/>
                </a:lnTo>
                <a:lnTo>
                  <a:pt x="562" y="220"/>
                </a:lnTo>
                <a:lnTo>
                  <a:pt x="563" y="222"/>
                </a:lnTo>
                <a:lnTo>
                  <a:pt x="563" y="223"/>
                </a:lnTo>
                <a:lnTo>
                  <a:pt x="564" y="222"/>
                </a:lnTo>
                <a:lnTo>
                  <a:pt x="565" y="222"/>
                </a:lnTo>
                <a:lnTo>
                  <a:pt x="565" y="220"/>
                </a:lnTo>
                <a:lnTo>
                  <a:pt x="566" y="222"/>
                </a:lnTo>
                <a:lnTo>
                  <a:pt x="566" y="221"/>
                </a:lnTo>
                <a:lnTo>
                  <a:pt x="566" y="221"/>
                </a:lnTo>
                <a:lnTo>
                  <a:pt x="567" y="220"/>
                </a:lnTo>
                <a:lnTo>
                  <a:pt x="568" y="219"/>
                </a:lnTo>
                <a:lnTo>
                  <a:pt x="568" y="216"/>
                </a:lnTo>
                <a:lnTo>
                  <a:pt x="569" y="216"/>
                </a:lnTo>
                <a:lnTo>
                  <a:pt x="569" y="215"/>
                </a:lnTo>
                <a:lnTo>
                  <a:pt x="570" y="214"/>
                </a:lnTo>
                <a:lnTo>
                  <a:pt x="570" y="213"/>
                </a:lnTo>
                <a:lnTo>
                  <a:pt x="571" y="211"/>
                </a:lnTo>
                <a:lnTo>
                  <a:pt x="571" y="212"/>
                </a:lnTo>
                <a:lnTo>
                  <a:pt x="572" y="212"/>
                </a:lnTo>
                <a:lnTo>
                  <a:pt x="572" y="213"/>
                </a:lnTo>
                <a:lnTo>
                  <a:pt x="573" y="213"/>
                </a:lnTo>
                <a:lnTo>
                  <a:pt x="574" y="216"/>
                </a:lnTo>
                <a:lnTo>
                  <a:pt x="574" y="217"/>
                </a:lnTo>
                <a:lnTo>
                  <a:pt x="574" y="219"/>
                </a:lnTo>
                <a:lnTo>
                  <a:pt x="575" y="220"/>
                </a:lnTo>
                <a:lnTo>
                  <a:pt x="575" y="224"/>
                </a:lnTo>
                <a:lnTo>
                  <a:pt x="576" y="225"/>
                </a:lnTo>
                <a:lnTo>
                  <a:pt x="577" y="229"/>
                </a:lnTo>
                <a:lnTo>
                  <a:pt x="577" y="231"/>
                </a:lnTo>
                <a:lnTo>
                  <a:pt x="578" y="234"/>
                </a:lnTo>
                <a:lnTo>
                  <a:pt x="578" y="238"/>
                </a:lnTo>
                <a:lnTo>
                  <a:pt x="578" y="240"/>
                </a:lnTo>
                <a:lnTo>
                  <a:pt x="579" y="244"/>
                </a:lnTo>
                <a:lnTo>
                  <a:pt x="580" y="247"/>
                </a:lnTo>
                <a:lnTo>
                  <a:pt x="580" y="251"/>
                </a:lnTo>
                <a:lnTo>
                  <a:pt x="581" y="252"/>
                </a:lnTo>
                <a:lnTo>
                  <a:pt x="581" y="257"/>
                </a:lnTo>
                <a:lnTo>
                  <a:pt x="582" y="257"/>
                </a:lnTo>
                <a:lnTo>
                  <a:pt x="582" y="261"/>
                </a:lnTo>
                <a:lnTo>
                  <a:pt x="583" y="265"/>
                </a:lnTo>
                <a:lnTo>
                  <a:pt x="583" y="265"/>
                </a:lnTo>
                <a:lnTo>
                  <a:pt x="584" y="268"/>
                </a:lnTo>
                <a:lnTo>
                  <a:pt x="584" y="271"/>
                </a:lnTo>
                <a:lnTo>
                  <a:pt x="585" y="273"/>
                </a:lnTo>
                <a:lnTo>
                  <a:pt x="585" y="277"/>
                </a:lnTo>
                <a:lnTo>
                  <a:pt x="586" y="278"/>
                </a:lnTo>
                <a:lnTo>
                  <a:pt x="586" y="279"/>
                </a:lnTo>
                <a:lnTo>
                  <a:pt x="587" y="280"/>
                </a:lnTo>
                <a:lnTo>
                  <a:pt x="587" y="281"/>
                </a:lnTo>
                <a:lnTo>
                  <a:pt x="588" y="284"/>
                </a:lnTo>
                <a:lnTo>
                  <a:pt x="589" y="285"/>
                </a:lnTo>
                <a:lnTo>
                  <a:pt x="589" y="286"/>
                </a:lnTo>
                <a:lnTo>
                  <a:pt x="590" y="288"/>
                </a:lnTo>
                <a:lnTo>
                  <a:pt x="590" y="290"/>
                </a:lnTo>
                <a:lnTo>
                  <a:pt x="590" y="291"/>
                </a:lnTo>
                <a:lnTo>
                  <a:pt x="591" y="293"/>
                </a:lnTo>
                <a:lnTo>
                  <a:pt x="592" y="294"/>
                </a:lnTo>
                <a:lnTo>
                  <a:pt x="592" y="296"/>
                </a:lnTo>
                <a:lnTo>
                  <a:pt x="593" y="297"/>
                </a:lnTo>
                <a:lnTo>
                  <a:pt x="593" y="296"/>
                </a:lnTo>
                <a:lnTo>
                  <a:pt x="594" y="297"/>
                </a:lnTo>
                <a:lnTo>
                  <a:pt x="594" y="298"/>
                </a:lnTo>
                <a:lnTo>
                  <a:pt x="595" y="299"/>
                </a:lnTo>
                <a:lnTo>
                  <a:pt x="595" y="300"/>
                </a:lnTo>
                <a:lnTo>
                  <a:pt x="596" y="299"/>
                </a:lnTo>
                <a:lnTo>
                  <a:pt x="596" y="299"/>
                </a:lnTo>
                <a:lnTo>
                  <a:pt x="597" y="302"/>
                </a:lnTo>
                <a:lnTo>
                  <a:pt x="597" y="303"/>
                </a:lnTo>
                <a:lnTo>
                  <a:pt x="598" y="302"/>
                </a:lnTo>
                <a:lnTo>
                  <a:pt x="598" y="302"/>
                </a:lnTo>
                <a:lnTo>
                  <a:pt x="599" y="305"/>
                </a:lnTo>
                <a:lnTo>
                  <a:pt x="599" y="304"/>
                </a:lnTo>
                <a:lnTo>
                  <a:pt x="600" y="305"/>
                </a:lnTo>
                <a:lnTo>
                  <a:pt x="601" y="305"/>
                </a:lnTo>
                <a:lnTo>
                  <a:pt x="601" y="305"/>
                </a:lnTo>
                <a:lnTo>
                  <a:pt x="602" y="305"/>
                </a:lnTo>
                <a:lnTo>
                  <a:pt x="602" y="305"/>
                </a:lnTo>
                <a:lnTo>
                  <a:pt x="603" y="306"/>
                </a:lnTo>
                <a:lnTo>
                  <a:pt x="603" y="307"/>
                </a:lnTo>
                <a:lnTo>
                  <a:pt x="604" y="307"/>
                </a:lnTo>
                <a:lnTo>
                  <a:pt x="604" y="308"/>
                </a:lnTo>
                <a:lnTo>
                  <a:pt x="605" y="307"/>
                </a:lnTo>
                <a:lnTo>
                  <a:pt x="605" y="307"/>
                </a:lnTo>
                <a:lnTo>
                  <a:pt x="606" y="308"/>
                </a:lnTo>
                <a:lnTo>
                  <a:pt x="606" y="310"/>
                </a:lnTo>
                <a:lnTo>
                  <a:pt x="607" y="309"/>
                </a:lnTo>
                <a:lnTo>
                  <a:pt x="607" y="309"/>
                </a:lnTo>
                <a:lnTo>
                  <a:pt x="608" y="309"/>
                </a:lnTo>
                <a:lnTo>
                  <a:pt x="609" y="311"/>
                </a:lnTo>
                <a:lnTo>
                  <a:pt x="609" y="311"/>
                </a:lnTo>
                <a:lnTo>
                  <a:pt x="609" y="311"/>
                </a:lnTo>
                <a:lnTo>
                  <a:pt x="610" y="310"/>
                </a:lnTo>
                <a:lnTo>
                  <a:pt x="610" y="312"/>
                </a:lnTo>
                <a:lnTo>
                  <a:pt x="611" y="313"/>
                </a:lnTo>
                <a:lnTo>
                  <a:pt x="612" y="313"/>
                </a:lnTo>
                <a:lnTo>
                  <a:pt x="612" y="315"/>
                </a:lnTo>
                <a:lnTo>
                  <a:pt x="613" y="316"/>
                </a:lnTo>
                <a:lnTo>
                  <a:pt x="613" y="314"/>
                </a:lnTo>
                <a:lnTo>
                  <a:pt x="613" y="314"/>
                </a:lnTo>
                <a:lnTo>
                  <a:pt x="614" y="316"/>
                </a:lnTo>
                <a:lnTo>
                  <a:pt x="615" y="317"/>
                </a:lnTo>
                <a:lnTo>
                  <a:pt x="615" y="317"/>
                </a:lnTo>
                <a:lnTo>
                  <a:pt x="616" y="320"/>
                </a:lnTo>
                <a:lnTo>
                  <a:pt x="616" y="320"/>
                </a:lnTo>
                <a:lnTo>
                  <a:pt x="617" y="319"/>
                </a:lnTo>
                <a:lnTo>
                  <a:pt x="617" y="319"/>
                </a:lnTo>
                <a:lnTo>
                  <a:pt x="618" y="320"/>
                </a:lnTo>
                <a:lnTo>
                  <a:pt x="618" y="323"/>
                </a:lnTo>
                <a:lnTo>
                  <a:pt x="619" y="323"/>
                </a:lnTo>
                <a:lnTo>
                  <a:pt x="619" y="322"/>
                </a:lnTo>
                <a:lnTo>
                  <a:pt x="620" y="325"/>
                </a:lnTo>
                <a:lnTo>
                  <a:pt x="621" y="324"/>
                </a:lnTo>
                <a:lnTo>
                  <a:pt x="621" y="325"/>
                </a:lnTo>
                <a:lnTo>
                  <a:pt x="621" y="327"/>
                </a:lnTo>
                <a:lnTo>
                  <a:pt x="622" y="328"/>
                </a:lnTo>
                <a:lnTo>
                  <a:pt x="622" y="328"/>
                </a:lnTo>
                <a:lnTo>
                  <a:pt x="623" y="330"/>
                </a:lnTo>
                <a:lnTo>
                  <a:pt x="624" y="332"/>
                </a:lnTo>
                <a:lnTo>
                  <a:pt x="624" y="333"/>
                </a:lnTo>
                <a:lnTo>
                  <a:pt x="625" y="333"/>
                </a:lnTo>
                <a:lnTo>
                  <a:pt x="625" y="335"/>
                </a:lnTo>
                <a:lnTo>
                  <a:pt x="625" y="337"/>
                </a:lnTo>
                <a:lnTo>
                  <a:pt x="626" y="337"/>
                </a:lnTo>
                <a:lnTo>
                  <a:pt x="627" y="338"/>
                </a:lnTo>
                <a:lnTo>
                  <a:pt x="627" y="340"/>
                </a:lnTo>
                <a:lnTo>
                  <a:pt x="628" y="342"/>
                </a:lnTo>
                <a:lnTo>
                  <a:pt x="628" y="342"/>
                </a:lnTo>
                <a:lnTo>
                  <a:pt x="629" y="344"/>
                </a:lnTo>
                <a:lnTo>
                  <a:pt x="629" y="344"/>
                </a:lnTo>
                <a:lnTo>
                  <a:pt x="630" y="345"/>
                </a:lnTo>
                <a:lnTo>
                  <a:pt x="630" y="346"/>
                </a:lnTo>
                <a:lnTo>
                  <a:pt x="631" y="347"/>
                </a:lnTo>
                <a:lnTo>
                  <a:pt x="631" y="347"/>
                </a:lnTo>
                <a:lnTo>
                  <a:pt x="632" y="348"/>
                </a:lnTo>
                <a:lnTo>
                  <a:pt x="632" y="348"/>
                </a:lnTo>
                <a:lnTo>
                  <a:pt x="633" y="347"/>
                </a:lnTo>
                <a:lnTo>
                  <a:pt x="633" y="345"/>
                </a:lnTo>
                <a:lnTo>
                  <a:pt x="634" y="342"/>
                </a:lnTo>
                <a:lnTo>
                  <a:pt x="634" y="336"/>
                </a:lnTo>
                <a:lnTo>
                  <a:pt x="635" y="328"/>
                </a:lnTo>
                <a:lnTo>
                  <a:pt x="636" y="318"/>
                </a:lnTo>
                <a:lnTo>
                  <a:pt x="636" y="305"/>
                </a:lnTo>
                <a:lnTo>
                  <a:pt x="637" y="290"/>
                </a:lnTo>
                <a:lnTo>
                  <a:pt x="637" y="270"/>
                </a:lnTo>
                <a:lnTo>
                  <a:pt x="637" y="248"/>
                </a:lnTo>
                <a:lnTo>
                  <a:pt x="638" y="223"/>
                </a:lnTo>
                <a:lnTo>
                  <a:pt x="639" y="199"/>
                </a:lnTo>
                <a:lnTo>
                  <a:pt x="639" y="173"/>
                </a:lnTo>
                <a:lnTo>
                  <a:pt x="640" y="148"/>
                </a:lnTo>
                <a:lnTo>
                  <a:pt x="640" y="119"/>
                </a:lnTo>
                <a:lnTo>
                  <a:pt x="641" y="97"/>
                </a:lnTo>
                <a:lnTo>
                  <a:pt x="641" y="74"/>
                </a:lnTo>
                <a:lnTo>
                  <a:pt x="642" y="55"/>
                </a:lnTo>
                <a:lnTo>
                  <a:pt x="642" y="37"/>
                </a:lnTo>
                <a:lnTo>
                  <a:pt x="643" y="26"/>
                </a:lnTo>
                <a:lnTo>
                  <a:pt x="643" y="13"/>
                </a:lnTo>
                <a:lnTo>
                  <a:pt x="644" y="9"/>
                </a:lnTo>
                <a:lnTo>
                  <a:pt x="644" y="3"/>
                </a:lnTo>
                <a:lnTo>
                  <a:pt x="645" y="3"/>
                </a:lnTo>
                <a:lnTo>
                  <a:pt x="645" y="6"/>
                </a:lnTo>
                <a:lnTo>
                  <a:pt x="646" y="10"/>
                </a:lnTo>
                <a:lnTo>
                  <a:pt x="646" y="14"/>
                </a:lnTo>
                <a:lnTo>
                  <a:pt x="647" y="23"/>
                </a:lnTo>
                <a:lnTo>
                  <a:pt x="648" y="31"/>
                </a:lnTo>
                <a:lnTo>
                  <a:pt x="648" y="42"/>
                </a:lnTo>
                <a:lnTo>
                  <a:pt x="649" y="51"/>
                </a:lnTo>
                <a:lnTo>
                  <a:pt x="649" y="63"/>
                </a:lnTo>
                <a:lnTo>
                  <a:pt x="649" y="76"/>
                </a:lnTo>
                <a:lnTo>
                  <a:pt x="650" y="85"/>
                </a:lnTo>
                <a:lnTo>
                  <a:pt x="651" y="95"/>
                </a:lnTo>
                <a:lnTo>
                  <a:pt x="651" y="105"/>
                </a:lnTo>
                <a:lnTo>
                  <a:pt x="652" y="114"/>
                </a:lnTo>
                <a:lnTo>
                  <a:pt x="652" y="123"/>
                </a:lnTo>
                <a:lnTo>
                  <a:pt x="653" y="131"/>
                </a:lnTo>
                <a:lnTo>
                  <a:pt x="653" y="138"/>
                </a:lnTo>
                <a:lnTo>
                  <a:pt x="654" y="146"/>
                </a:lnTo>
                <a:lnTo>
                  <a:pt x="654" y="151"/>
                </a:lnTo>
                <a:lnTo>
                  <a:pt x="655" y="156"/>
                </a:lnTo>
                <a:lnTo>
                  <a:pt x="655" y="160"/>
                </a:lnTo>
                <a:lnTo>
                  <a:pt x="656" y="163"/>
                </a:lnTo>
                <a:lnTo>
                  <a:pt x="656" y="169"/>
                </a:lnTo>
                <a:lnTo>
                  <a:pt x="657" y="169"/>
                </a:lnTo>
                <a:lnTo>
                  <a:pt x="657" y="171"/>
                </a:lnTo>
                <a:lnTo>
                  <a:pt x="658" y="173"/>
                </a:lnTo>
                <a:lnTo>
                  <a:pt x="658" y="174"/>
                </a:lnTo>
                <a:lnTo>
                  <a:pt x="659" y="176"/>
                </a:lnTo>
                <a:lnTo>
                  <a:pt x="660" y="175"/>
                </a:lnTo>
                <a:lnTo>
                  <a:pt x="660" y="176"/>
                </a:lnTo>
                <a:lnTo>
                  <a:pt x="660" y="175"/>
                </a:lnTo>
                <a:lnTo>
                  <a:pt x="661" y="174"/>
                </a:lnTo>
                <a:lnTo>
                  <a:pt x="661" y="173"/>
                </a:lnTo>
                <a:lnTo>
                  <a:pt x="662" y="173"/>
                </a:lnTo>
                <a:lnTo>
                  <a:pt x="663" y="173"/>
                </a:lnTo>
                <a:lnTo>
                  <a:pt x="663" y="174"/>
                </a:lnTo>
                <a:lnTo>
                  <a:pt x="664" y="171"/>
                </a:lnTo>
                <a:lnTo>
                  <a:pt x="664" y="174"/>
                </a:lnTo>
                <a:lnTo>
                  <a:pt x="665" y="174"/>
                </a:lnTo>
                <a:lnTo>
                  <a:pt x="665" y="177"/>
                </a:lnTo>
                <a:lnTo>
                  <a:pt x="666" y="181"/>
                </a:lnTo>
                <a:lnTo>
                  <a:pt x="666" y="184"/>
                </a:lnTo>
                <a:lnTo>
                  <a:pt x="667" y="186"/>
                </a:lnTo>
                <a:lnTo>
                  <a:pt x="667" y="192"/>
                </a:lnTo>
                <a:lnTo>
                  <a:pt x="668" y="199"/>
                </a:lnTo>
                <a:lnTo>
                  <a:pt x="668" y="203"/>
                </a:lnTo>
                <a:lnTo>
                  <a:pt x="669" y="208"/>
                </a:lnTo>
                <a:lnTo>
                  <a:pt x="669" y="214"/>
                </a:lnTo>
                <a:lnTo>
                  <a:pt x="670" y="218"/>
                </a:lnTo>
                <a:lnTo>
                  <a:pt x="670" y="220"/>
                </a:lnTo>
                <a:lnTo>
                  <a:pt x="671" y="223"/>
                </a:lnTo>
                <a:lnTo>
                  <a:pt x="672" y="225"/>
                </a:lnTo>
                <a:lnTo>
                  <a:pt x="672" y="226"/>
                </a:lnTo>
                <a:lnTo>
                  <a:pt x="672" y="229"/>
                </a:lnTo>
                <a:lnTo>
                  <a:pt x="673" y="228"/>
                </a:lnTo>
                <a:lnTo>
                  <a:pt x="674" y="226"/>
                </a:lnTo>
                <a:lnTo>
                  <a:pt x="674" y="229"/>
                </a:lnTo>
                <a:lnTo>
                  <a:pt x="675" y="227"/>
                </a:lnTo>
                <a:lnTo>
                  <a:pt x="675" y="226"/>
                </a:lnTo>
                <a:lnTo>
                  <a:pt x="676" y="226"/>
                </a:lnTo>
                <a:lnTo>
                  <a:pt x="676" y="227"/>
                </a:lnTo>
                <a:lnTo>
                  <a:pt x="677" y="225"/>
                </a:lnTo>
                <a:lnTo>
                  <a:pt x="677" y="227"/>
                </a:lnTo>
                <a:lnTo>
                  <a:pt x="678" y="223"/>
                </a:lnTo>
                <a:lnTo>
                  <a:pt x="678" y="222"/>
                </a:lnTo>
                <a:lnTo>
                  <a:pt x="679" y="220"/>
                </a:lnTo>
                <a:lnTo>
                  <a:pt x="679" y="220"/>
                </a:lnTo>
                <a:lnTo>
                  <a:pt x="680" y="221"/>
                </a:lnTo>
                <a:lnTo>
                  <a:pt x="680" y="219"/>
                </a:lnTo>
                <a:lnTo>
                  <a:pt x="681" y="220"/>
                </a:lnTo>
                <a:lnTo>
                  <a:pt x="681" y="222"/>
                </a:lnTo>
                <a:lnTo>
                  <a:pt x="682" y="220"/>
                </a:lnTo>
                <a:lnTo>
                  <a:pt x="683" y="222"/>
                </a:lnTo>
                <a:lnTo>
                  <a:pt x="683" y="223"/>
                </a:lnTo>
                <a:lnTo>
                  <a:pt x="684" y="225"/>
                </a:lnTo>
                <a:lnTo>
                  <a:pt x="684" y="228"/>
                </a:lnTo>
                <a:lnTo>
                  <a:pt x="684" y="228"/>
                </a:lnTo>
                <a:lnTo>
                  <a:pt x="685" y="232"/>
                </a:lnTo>
                <a:lnTo>
                  <a:pt x="686" y="235"/>
                </a:lnTo>
                <a:lnTo>
                  <a:pt x="686" y="237"/>
                </a:lnTo>
                <a:lnTo>
                  <a:pt x="687" y="242"/>
                </a:lnTo>
                <a:lnTo>
                  <a:pt x="687" y="244"/>
                </a:lnTo>
                <a:lnTo>
                  <a:pt x="688" y="245"/>
                </a:lnTo>
                <a:lnTo>
                  <a:pt x="688" y="248"/>
                </a:lnTo>
                <a:lnTo>
                  <a:pt x="689" y="252"/>
                </a:lnTo>
                <a:lnTo>
                  <a:pt x="689" y="256"/>
                </a:lnTo>
                <a:lnTo>
                  <a:pt x="690" y="259"/>
                </a:lnTo>
                <a:lnTo>
                  <a:pt x="690" y="261"/>
                </a:lnTo>
                <a:lnTo>
                  <a:pt x="691" y="265"/>
                </a:lnTo>
                <a:lnTo>
                  <a:pt x="691" y="265"/>
                </a:lnTo>
                <a:lnTo>
                  <a:pt x="692" y="269"/>
                </a:lnTo>
                <a:lnTo>
                  <a:pt x="692" y="270"/>
                </a:lnTo>
                <a:lnTo>
                  <a:pt x="693" y="273"/>
                </a:lnTo>
                <a:lnTo>
                  <a:pt x="693" y="275"/>
                </a:lnTo>
                <a:lnTo>
                  <a:pt x="694" y="278"/>
                </a:lnTo>
                <a:lnTo>
                  <a:pt x="695" y="280"/>
                </a:lnTo>
                <a:lnTo>
                  <a:pt x="695" y="282"/>
                </a:lnTo>
                <a:lnTo>
                  <a:pt x="696" y="285"/>
                </a:lnTo>
                <a:lnTo>
                  <a:pt x="696" y="285"/>
                </a:lnTo>
                <a:lnTo>
                  <a:pt x="696" y="288"/>
                </a:lnTo>
                <a:lnTo>
                  <a:pt x="697" y="290"/>
                </a:lnTo>
                <a:lnTo>
                  <a:pt x="698" y="291"/>
                </a:lnTo>
                <a:lnTo>
                  <a:pt x="698" y="294"/>
                </a:lnTo>
                <a:lnTo>
                  <a:pt x="699" y="294"/>
                </a:lnTo>
                <a:lnTo>
                  <a:pt x="699" y="296"/>
                </a:lnTo>
                <a:lnTo>
                  <a:pt x="700" y="298"/>
                </a:lnTo>
                <a:lnTo>
                  <a:pt x="700" y="299"/>
                </a:lnTo>
                <a:lnTo>
                  <a:pt x="701" y="298"/>
                </a:lnTo>
                <a:lnTo>
                  <a:pt x="701" y="300"/>
                </a:lnTo>
                <a:lnTo>
                  <a:pt x="702" y="301"/>
                </a:lnTo>
                <a:lnTo>
                  <a:pt x="702" y="302"/>
                </a:lnTo>
                <a:lnTo>
                  <a:pt x="703" y="301"/>
                </a:lnTo>
                <a:lnTo>
                  <a:pt x="703" y="302"/>
                </a:lnTo>
                <a:lnTo>
                  <a:pt x="704" y="303"/>
                </a:lnTo>
                <a:lnTo>
                  <a:pt x="704" y="304"/>
                </a:lnTo>
                <a:lnTo>
                  <a:pt x="705" y="306"/>
                </a:lnTo>
                <a:lnTo>
                  <a:pt x="705" y="306"/>
                </a:lnTo>
                <a:lnTo>
                  <a:pt x="706" y="308"/>
                </a:lnTo>
                <a:lnTo>
                  <a:pt x="707" y="307"/>
                </a:lnTo>
                <a:lnTo>
                  <a:pt x="707" y="309"/>
                </a:lnTo>
                <a:lnTo>
                  <a:pt x="707" y="308"/>
                </a:lnTo>
                <a:lnTo>
                  <a:pt x="708" y="308"/>
                </a:lnTo>
                <a:lnTo>
                  <a:pt x="708" y="307"/>
                </a:lnTo>
                <a:lnTo>
                  <a:pt x="709" y="310"/>
                </a:lnTo>
                <a:lnTo>
                  <a:pt x="710" y="311"/>
                </a:lnTo>
                <a:lnTo>
                  <a:pt x="710" y="312"/>
                </a:lnTo>
                <a:lnTo>
                  <a:pt x="711" y="311"/>
                </a:lnTo>
                <a:lnTo>
                  <a:pt x="711" y="311"/>
                </a:lnTo>
                <a:lnTo>
                  <a:pt x="712" y="311"/>
                </a:lnTo>
                <a:lnTo>
                  <a:pt x="712" y="312"/>
                </a:lnTo>
                <a:lnTo>
                  <a:pt x="713" y="311"/>
                </a:lnTo>
                <a:lnTo>
                  <a:pt x="713" y="311"/>
                </a:lnTo>
                <a:lnTo>
                  <a:pt x="714" y="314"/>
                </a:lnTo>
                <a:lnTo>
                  <a:pt x="714" y="314"/>
                </a:lnTo>
                <a:lnTo>
                  <a:pt x="715" y="315"/>
                </a:lnTo>
                <a:lnTo>
                  <a:pt x="715" y="316"/>
                </a:lnTo>
                <a:lnTo>
                  <a:pt x="716" y="316"/>
                </a:lnTo>
                <a:lnTo>
                  <a:pt x="716" y="315"/>
                </a:lnTo>
                <a:lnTo>
                  <a:pt x="717" y="318"/>
                </a:lnTo>
                <a:lnTo>
                  <a:pt x="717" y="317"/>
                </a:lnTo>
                <a:lnTo>
                  <a:pt x="718" y="317"/>
                </a:lnTo>
                <a:lnTo>
                  <a:pt x="719" y="317"/>
                </a:lnTo>
                <a:lnTo>
                  <a:pt x="719" y="322"/>
                </a:lnTo>
                <a:lnTo>
                  <a:pt x="719" y="320"/>
                </a:lnTo>
                <a:lnTo>
                  <a:pt x="720" y="322"/>
                </a:lnTo>
                <a:lnTo>
                  <a:pt x="720" y="320"/>
                </a:lnTo>
                <a:lnTo>
                  <a:pt x="721" y="321"/>
                </a:lnTo>
                <a:lnTo>
                  <a:pt x="722" y="323"/>
                </a:lnTo>
                <a:lnTo>
                  <a:pt x="722" y="323"/>
                </a:lnTo>
                <a:lnTo>
                  <a:pt x="723" y="324"/>
                </a:lnTo>
                <a:lnTo>
                  <a:pt x="723" y="325"/>
                </a:lnTo>
                <a:lnTo>
                  <a:pt x="724" y="324"/>
                </a:lnTo>
                <a:lnTo>
                  <a:pt x="724" y="325"/>
                </a:lnTo>
                <a:lnTo>
                  <a:pt x="725" y="325"/>
                </a:lnTo>
                <a:lnTo>
                  <a:pt x="725" y="327"/>
                </a:lnTo>
                <a:lnTo>
                  <a:pt x="726" y="329"/>
                </a:lnTo>
                <a:lnTo>
                  <a:pt x="726" y="331"/>
                </a:lnTo>
                <a:lnTo>
                  <a:pt x="727" y="329"/>
                </a:lnTo>
                <a:lnTo>
                  <a:pt x="727" y="330"/>
                </a:lnTo>
                <a:lnTo>
                  <a:pt x="728" y="332"/>
                </a:lnTo>
                <a:lnTo>
                  <a:pt x="728" y="331"/>
                </a:lnTo>
                <a:lnTo>
                  <a:pt x="729" y="333"/>
                </a:lnTo>
                <a:lnTo>
                  <a:pt x="729" y="334"/>
                </a:lnTo>
                <a:lnTo>
                  <a:pt x="730" y="334"/>
                </a:lnTo>
                <a:lnTo>
                  <a:pt x="731" y="333"/>
                </a:lnTo>
                <a:lnTo>
                  <a:pt x="731" y="335"/>
                </a:lnTo>
                <a:lnTo>
                  <a:pt x="731" y="336"/>
                </a:lnTo>
                <a:lnTo>
                  <a:pt x="732" y="337"/>
                </a:lnTo>
                <a:lnTo>
                  <a:pt x="732" y="337"/>
                </a:lnTo>
                <a:lnTo>
                  <a:pt x="733" y="339"/>
                </a:lnTo>
                <a:lnTo>
                  <a:pt x="734" y="340"/>
                </a:lnTo>
                <a:lnTo>
                  <a:pt x="734" y="342"/>
                </a:lnTo>
                <a:lnTo>
                  <a:pt x="735" y="342"/>
                </a:lnTo>
                <a:lnTo>
                  <a:pt x="735" y="344"/>
                </a:lnTo>
                <a:lnTo>
                  <a:pt x="735" y="347"/>
                </a:lnTo>
                <a:lnTo>
                  <a:pt x="736" y="347"/>
                </a:lnTo>
                <a:lnTo>
                  <a:pt x="737" y="348"/>
                </a:lnTo>
                <a:lnTo>
                  <a:pt x="737" y="351"/>
                </a:lnTo>
                <a:lnTo>
                  <a:pt x="738" y="351"/>
                </a:lnTo>
                <a:lnTo>
                  <a:pt x="738" y="352"/>
                </a:lnTo>
                <a:lnTo>
                  <a:pt x="739" y="351"/>
                </a:lnTo>
                <a:lnTo>
                  <a:pt x="739" y="354"/>
                </a:lnTo>
                <a:lnTo>
                  <a:pt x="740" y="354"/>
                </a:lnTo>
                <a:lnTo>
                  <a:pt x="740" y="355"/>
                </a:lnTo>
                <a:lnTo>
                  <a:pt x="741" y="357"/>
                </a:lnTo>
                <a:lnTo>
                  <a:pt x="742" y="354"/>
                </a:lnTo>
                <a:lnTo>
                  <a:pt x="742" y="353"/>
                </a:lnTo>
                <a:lnTo>
                  <a:pt x="743" y="350"/>
                </a:lnTo>
                <a:lnTo>
                  <a:pt x="743" y="344"/>
                </a:lnTo>
                <a:lnTo>
                  <a:pt x="743" y="337"/>
                </a:lnTo>
                <a:lnTo>
                  <a:pt x="744" y="328"/>
                </a:lnTo>
                <a:lnTo>
                  <a:pt x="745" y="315"/>
                </a:lnTo>
                <a:lnTo>
                  <a:pt x="745" y="300"/>
                </a:lnTo>
                <a:lnTo>
                  <a:pt x="746" y="282"/>
                </a:lnTo>
                <a:lnTo>
                  <a:pt x="746" y="262"/>
                </a:lnTo>
                <a:lnTo>
                  <a:pt x="747" y="239"/>
                </a:lnTo>
                <a:lnTo>
                  <a:pt x="747" y="213"/>
                </a:lnTo>
                <a:lnTo>
                  <a:pt x="748" y="187"/>
                </a:lnTo>
                <a:lnTo>
                  <a:pt x="748" y="162"/>
                </a:lnTo>
                <a:lnTo>
                  <a:pt x="749" y="138"/>
                </a:lnTo>
                <a:lnTo>
                  <a:pt x="749" y="115"/>
                </a:lnTo>
                <a:lnTo>
                  <a:pt x="750" y="94"/>
                </a:lnTo>
                <a:lnTo>
                  <a:pt x="750" y="75"/>
                </a:lnTo>
                <a:lnTo>
                  <a:pt x="751" y="57"/>
                </a:lnTo>
                <a:lnTo>
                  <a:pt x="751" y="42"/>
                </a:lnTo>
                <a:lnTo>
                  <a:pt x="752" y="32"/>
                </a:lnTo>
                <a:lnTo>
                  <a:pt x="752" y="25"/>
                </a:lnTo>
                <a:lnTo>
                  <a:pt x="753" y="21"/>
                </a:lnTo>
                <a:lnTo>
                  <a:pt x="754" y="20"/>
                </a:lnTo>
                <a:lnTo>
                  <a:pt x="754" y="22"/>
                </a:lnTo>
                <a:lnTo>
                  <a:pt x="754" y="26"/>
                </a:lnTo>
                <a:lnTo>
                  <a:pt x="755" y="32"/>
                </a:lnTo>
                <a:lnTo>
                  <a:pt x="755" y="39"/>
                </a:lnTo>
                <a:lnTo>
                  <a:pt x="756" y="52"/>
                </a:lnTo>
                <a:lnTo>
                  <a:pt x="757" y="60"/>
                </a:lnTo>
                <a:lnTo>
                  <a:pt x="757" y="71"/>
                </a:lnTo>
                <a:lnTo>
                  <a:pt x="758" y="81"/>
                </a:lnTo>
                <a:lnTo>
                  <a:pt x="758" y="95"/>
                </a:lnTo>
                <a:lnTo>
                  <a:pt x="759" y="107"/>
                </a:lnTo>
                <a:lnTo>
                  <a:pt x="759" y="117"/>
                </a:lnTo>
                <a:lnTo>
                  <a:pt x="760" y="125"/>
                </a:lnTo>
                <a:lnTo>
                  <a:pt x="760" y="135"/>
                </a:lnTo>
                <a:lnTo>
                  <a:pt x="761" y="143"/>
                </a:lnTo>
                <a:lnTo>
                  <a:pt x="761" y="153"/>
                </a:lnTo>
                <a:lnTo>
                  <a:pt x="762" y="159"/>
                </a:lnTo>
                <a:lnTo>
                  <a:pt x="762" y="166"/>
                </a:lnTo>
                <a:lnTo>
                  <a:pt x="763" y="174"/>
                </a:lnTo>
                <a:lnTo>
                  <a:pt x="763" y="177"/>
                </a:lnTo>
                <a:lnTo>
                  <a:pt x="764" y="180"/>
                </a:lnTo>
                <a:lnTo>
                  <a:pt x="764" y="185"/>
                </a:lnTo>
                <a:lnTo>
                  <a:pt x="765" y="190"/>
                </a:lnTo>
                <a:lnTo>
                  <a:pt x="766" y="194"/>
                </a:lnTo>
                <a:lnTo>
                  <a:pt x="766" y="194"/>
                </a:lnTo>
                <a:lnTo>
                  <a:pt x="766" y="197"/>
                </a:lnTo>
                <a:lnTo>
                  <a:pt x="767" y="198"/>
                </a:lnTo>
                <a:lnTo>
                  <a:pt x="767" y="198"/>
                </a:lnTo>
                <a:lnTo>
                  <a:pt x="768" y="199"/>
                </a:lnTo>
                <a:lnTo>
                  <a:pt x="769" y="199"/>
                </a:lnTo>
                <a:lnTo>
                  <a:pt x="769" y="198"/>
                </a:lnTo>
                <a:lnTo>
                  <a:pt x="770" y="198"/>
                </a:lnTo>
                <a:lnTo>
                  <a:pt x="770" y="198"/>
                </a:lnTo>
                <a:lnTo>
                  <a:pt x="771" y="198"/>
                </a:lnTo>
                <a:lnTo>
                  <a:pt x="771" y="197"/>
                </a:lnTo>
                <a:lnTo>
                  <a:pt x="772" y="196"/>
                </a:lnTo>
                <a:lnTo>
                  <a:pt x="772" y="197"/>
                </a:lnTo>
                <a:lnTo>
                  <a:pt x="773" y="198"/>
                </a:lnTo>
                <a:lnTo>
                  <a:pt x="773" y="199"/>
                </a:lnTo>
                <a:lnTo>
                  <a:pt x="774" y="200"/>
                </a:lnTo>
                <a:lnTo>
                  <a:pt x="774" y="203"/>
                </a:lnTo>
                <a:lnTo>
                  <a:pt x="775" y="205"/>
                </a:lnTo>
                <a:lnTo>
                  <a:pt x="775" y="207"/>
                </a:lnTo>
                <a:lnTo>
                  <a:pt x="776" y="214"/>
                </a:lnTo>
                <a:lnTo>
                  <a:pt x="776" y="220"/>
                </a:lnTo>
                <a:lnTo>
                  <a:pt x="777" y="222"/>
                </a:lnTo>
                <a:lnTo>
                  <a:pt x="778" y="226"/>
                </a:lnTo>
                <a:lnTo>
                  <a:pt x="778" y="231"/>
                </a:lnTo>
                <a:lnTo>
                  <a:pt x="778" y="234"/>
                </a:lnTo>
                <a:lnTo>
                  <a:pt x="779" y="237"/>
                </a:lnTo>
                <a:lnTo>
                  <a:pt x="779" y="238"/>
                </a:lnTo>
                <a:lnTo>
                  <a:pt x="780" y="241"/>
                </a:lnTo>
                <a:lnTo>
                  <a:pt x="781" y="242"/>
                </a:lnTo>
                <a:lnTo>
                  <a:pt x="781" y="243"/>
                </a:lnTo>
                <a:lnTo>
                  <a:pt x="782" y="243"/>
                </a:lnTo>
                <a:lnTo>
                  <a:pt x="782" y="243"/>
                </a:lnTo>
                <a:lnTo>
                  <a:pt x="782" y="241"/>
                </a:lnTo>
                <a:lnTo>
                  <a:pt x="783" y="241"/>
                </a:lnTo>
                <a:lnTo>
                  <a:pt x="784" y="240"/>
                </a:lnTo>
                <a:lnTo>
                  <a:pt x="784" y="239"/>
                </a:lnTo>
                <a:lnTo>
                  <a:pt x="785" y="236"/>
                </a:lnTo>
                <a:lnTo>
                  <a:pt x="785" y="235"/>
                </a:lnTo>
                <a:lnTo>
                  <a:pt x="786" y="235"/>
                </a:lnTo>
                <a:lnTo>
                  <a:pt x="786" y="233"/>
                </a:lnTo>
                <a:lnTo>
                  <a:pt x="787" y="232"/>
                </a:lnTo>
                <a:lnTo>
                  <a:pt x="787" y="229"/>
                </a:lnTo>
                <a:lnTo>
                  <a:pt x="788" y="228"/>
                </a:lnTo>
                <a:lnTo>
                  <a:pt x="788" y="228"/>
                </a:lnTo>
                <a:lnTo>
                  <a:pt x="789" y="227"/>
                </a:lnTo>
                <a:lnTo>
                  <a:pt x="790" y="226"/>
                </a:lnTo>
                <a:lnTo>
                  <a:pt x="790" y="225"/>
                </a:lnTo>
                <a:lnTo>
                  <a:pt x="790" y="229"/>
                </a:lnTo>
                <a:lnTo>
                  <a:pt x="791" y="228"/>
                </a:lnTo>
                <a:lnTo>
                  <a:pt x="791" y="231"/>
                </a:lnTo>
                <a:lnTo>
                  <a:pt x="792" y="232"/>
                </a:lnTo>
                <a:lnTo>
                  <a:pt x="793" y="235"/>
                </a:lnTo>
                <a:lnTo>
                  <a:pt x="793" y="236"/>
                </a:lnTo>
                <a:lnTo>
                  <a:pt x="794" y="238"/>
                </a:lnTo>
                <a:lnTo>
                  <a:pt x="794" y="240"/>
                </a:lnTo>
                <a:lnTo>
                  <a:pt x="794" y="244"/>
                </a:lnTo>
                <a:lnTo>
                  <a:pt x="795" y="247"/>
                </a:lnTo>
                <a:lnTo>
                  <a:pt x="796" y="251"/>
                </a:lnTo>
                <a:lnTo>
                  <a:pt x="796" y="252"/>
                </a:lnTo>
                <a:lnTo>
                  <a:pt x="797" y="259"/>
                </a:lnTo>
                <a:lnTo>
                  <a:pt x="797" y="262"/>
                </a:lnTo>
                <a:lnTo>
                  <a:pt x="798" y="262"/>
                </a:lnTo>
                <a:lnTo>
                  <a:pt x="798" y="267"/>
                </a:lnTo>
                <a:lnTo>
                  <a:pt x="799" y="270"/>
                </a:lnTo>
                <a:lnTo>
                  <a:pt x="799" y="271"/>
                </a:lnTo>
                <a:lnTo>
                  <a:pt x="800" y="276"/>
                </a:lnTo>
                <a:lnTo>
                  <a:pt x="800" y="279"/>
                </a:lnTo>
                <a:lnTo>
                  <a:pt x="801" y="283"/>
                </a:lnTo>
                <a:lnTo>
                  <a:pt x="801" y="283"/>
                </a:lnTo>
                <a:lnTo>
                  <a:pt x="802" y="284"/>
                </a:lnTo>
                <a:lnTo>
                  <a:pt x="802" y="287"/>
                </a:lnTo>
                <a:lnTo>
                  <a:pt x="803" y="291"/>
                </a:lnTo>
                <a:lnTo>
                  <a:pt x="803" y="291"/>
                </a:lnTo>
                <a:lnTo>
                  <a:pt x="804" y="293"/>
                </a:lnTo>
                <a:lnTo>
                  <a:pt x="805" y="296"/>
                </a:lnTo>
                <a:lnTo>
                  <a:pt x="805" y="297"/>
                </a:lnTo>
                <a:lnTo>
                  <a:pt x="806" y="299"/>
                </a:lnTo>
                <a:lnTo>
                  <a:pt x="806" y="300"/>
                </a:lnTo>
                <a:lnTo>
                  <a:pt x="806" y="302"/>
                </a:lnTo>
                <a:lnTo>
                  <a:pt x="807" y="303"/>
                </a:lnTo>
                <a:lnTo>
                  <a:pt x="808" y="305"/>
                </a:lnTo>
                <a:lnTo>
                  <a:pt x="808" y="307"/>
                </a:lnTo>
                <a:lnTo>
                  <a:pt x="809" y="307"/>
                </a:lnTo>
                <a:lnTo>
                  <a:pt x="809" y="308"/>
                </a:lnTo>
                <a:lnTo>
                  <a:pt x="810" y="311"/>
                </a:lnTo>
                <a:lnTo>
                  <a:pt x="810" y="311"/>
                </a:lnTo>
                <a:lnTo>
                  <a:pt x="811" y="311"/>
                </a:lnTo>
                <a:lnTo>
                  <a:pt x="811" y="313"/>
                </a:lnTo>
                <a:lnTo>
                  <a:pt x="812" y="313"/>
                </a:lnTo>
                <a:lnTo>
                  <a:pt x="813" y="313"/>
                </a:lnTo>
                <a:lnTo>
                  <a:pt x="813" y="314"/>
                </a:lnTo>
                <a:lnTo>
                  <a:pt x="813" y="314"/>
                </a:lnTo>
                <a:lnTo>
                  <a:pt x="814" y="315"/>
                </a:lnTo>
                <a:lnTo>
                  <a:pt x="814" y="316"/>
                </a:lnTo>
                <a:lnTo>
                  <a:pt x="815" y="318"/>
                </a:lnTo>
                <a:lnTo>
                  <a:pt x="816" y="316"/>
                </a:lnTo>
                <a:lnTo>
                  <a:pt x="816" y="318"/>
                </a:lnTo>
                <a:lnTo>
                  <a:pt x="817" y="316"/>
                </a:lnTo>
                <a:lnTo>
                  <a:pt x="817" y="319"/>
                </a:lnTo>
                <a:lnTo>
                  <a:pt x="817" y="320"/>
                </a:lnTo>
                <a:lnTo>
                  <a:pt x="818" y="319"/>
                </a:lnTo>
                <a:lnTo>
                  <a:pt x="819" y="320"/>
                </a:lnTo>
                <a:lnTo>
                  <a:pt x="819" y="319"/>
                </a:lnTo>
                <a:lnTo>
                  <a:pt x="820" y="321"/>
                </a:lnTo>
                <a:lnTo>
                  <a:pt x="820" y="321"/>
                </a:lnTo>
                <a:lnTo>
                  <a:pt x="821" y="322"/>
                </a:lnTo>
                <a:lnTo>
                  <a:pt x="821" y="321"/>
                </a:lnTo>
                <a:lnTo>
                  <a:pt x="822" y="322"/>
                </a:lnTo>
                <a:lnTo>
                  <a:pt x="822" y="324"/>
                </a:lnTo>
                <a:lnTo>
                  <a:pt x="823" y="324"/>
                </a:lnTo>
                <a:lnTo>
                  <a:pt x="823" y="324"/>
                </a:lnTo>
                <a:lnTo>
                  <a:pt x="824" y="324"/>
                </a:lnTo>
                <a:lnTo>
                  <a:pt x="825" y="322"/>
                </a:lnTo>
                <a:lnTo>
                  <a:pt x="825" y="324"/>
                </a:lnTo>
                <a:lnTo>
                  <a:pt x="825" y="323"/>
                </a:lnTo>
                <a:lnTo>
                  <a:pt x="826" y="324"/>
                </a:lnTo>
                <a:lnTo>
                  <a:pt x="826" y="325"/>
                </a:lnTo>
                <a:lnTo>
                  <a:pt x="827" y="326"/>
                </a:lnTo>
                <a:lnTo>
                  <a:pt x="828" y="325"/>
                </a:lnTo>
                <a:lnTo>
                  <a:pt x="828" y="327"/>
                </a:lnTo>
                <a:lnTo>
                  <a:pt x="829" y="325"/>
                </a:lnTo>
                <a:lnTo>
                  <a:pt x="829" y="327"/>
                </a:lnTo>
                <a:lnTo>
                  <a:pt x="829" y="326"/>
                </a:lnTo>
                <a:lnTo>
                  <a:pt x="830" y="328"/>
                </a:lnTo>
                <a:lnTo>
                  <a:pt x="831" y="330"/>
                </a:lnTo>
                <a:lnTo>
                  <a:pt x="831" y="330"/>
                </a:lnTo>
                <a:lnTo>
                  <a:pt x="832" y="328"/>
                </a:lnTo>
                <a:lnTo>
                  <a:pt x="832" y="330"/>
                </a:lnTo>
                <a:lnTo>
                  <a:pt x="833" y="330"/>
                </a:lnTo>
                <a:lnTo>
                  <a:pt x="833" y="330"/>
                </a:lnTo>
                <a:lnTo>
                  <a:pt x="834" y="331"/>
                </a:lnTo>
                <a:lnTo>
                  <a:pt x="834" y="333"/>
                </a:lnTo>
                <a:lnTo>
                  <a:pt x="835" y="332"/>
                </a:lnTo>
                <a:lnTo>
                  <a:pt x="835" y="336"/>
                </a:lnTo>
                <a:lnTo>
                  <a:pt x="836" y="336"/>
                </a:lnTo>
                <a:lnTo>
                  <a:pt x="836" y="334"/>
                </a:lnTo>
                <a:lnTo>
                  <a:pt x="837" y="337"/>
                </a:lnTo>
                <a:lnTo>
                  <a:pt x="837" y="337"/>
                </a:lnTo>
                <a:lnTo>
                  <a:pt x="838" y="337"/>
                </a:lnTo>
                <a:lnTo>
                  <a:pt x="838" y="337"/>
                </a:lnTo>
                <a:lnTo>
                  <a:pt x="839" y="339"/>
                </a:lnTo>
                <a:lnTo>
                  <a:pt x="840" y="342"/>
                </a:lnTo>
                <a:lnTo>
                  <a:pt x="840" y="342"/>
                </a:lnTo>
                <a:lnTo>
                  <a:pt x="841" y="342"/>
                </a:lnTo>
                <a:lnTo>
                  <a:pt x="841" y="344"/>
                </a:lnTo>
                <a:lnTo>
                  <a:pt x="841" y="345"/>
                </a:lnTo>
                <a:lnTo>
                  <a:pt x="842" y="345"/>
                </a:lnTo>
                <a:lnTo>
                  <a:pt x="843" y="347"/>
                </a:lnTo>
                <a:lnTo>
                  <a:pt x="843" y="347"/>
                </a:lnTo>
                <a:lnTo>
                  <a:pt x="844" y="347"/>
                </a:lnTo>
                <a:lnTo>
                  <a:pt x="844" y="350"/>
                </a:lnTo>
                <a:lnTo>
                  <a:pt x="845" y="350"/>
                </a:lnTo>
                <a:lnTo>
                  <a:pt x="845" y="350"/>
                </a:lnTo>
                <a:lnTo>
                  <a:pt x="846" y="348"/>
                </a:lnTo>
                <a:lnTo>
                  <a:pt x="846" y="347"/>
                </a:lnTo>
                <a:lnTo>
                  <a:pt x="847" y="344"/>
                </a:lnTo>
                <a:lnTo>
                  <a:pt x="847" y="338"/>
                </a:lnTo>
                <a:lnTo>
                  <a:pt x="848" y="331"/>
                </a:lnTo>
                <a:lnTo>
                  <a:pt x="848" y="324"/>
                </a:lnTo>
                <a:lnTo>
                  <a:pt x="849" y="311"/>
                </a:lnTo>
                <a:lnTo>
                  <a:pt x="849" y="298"/>
                </a:lnTo>
                <a:lnTo>
                  <a:pt x="850" y="281"/>
                </a:lnTo>
                <a:lnTo>
                  <a:pt x="850" y="260"/>
                </a:lnTo>
                <a:lnTo>
                  <a:pt x="851" y="240"/>
                </a:lnTo>
                <a:lnTo>
                  <a:pt x="852" y="213"/>
                </a:lnTo>
                <a:lnTo>
                  <a:pt x="852" y="187"/>
                </a:lnTo>
                <a:lnTo>
                  <a:pt x="853" y="163"/>
                </a:lnTo>
                <a:lnTo>
                  <a:pt x="853" y="137"/>
                </a:lnTo>
                <a:lnTo>
                  <a:pt x="853" y="111"/>
                </a:lnTo>
                <a:lnTo>
                  <a:pt x="854" y="90"/>
                </a:lnTo>
                <a:lnTo>
                  <a:pt x="855" y="67"/>
                </a:lnTo>
                <a:lnTo>
                  <a:pt x="855" y="47"/>
                </a:lnTo>
                <a:lnTo>
                  <a:pt x="856" y="33"/>
                </a:lnTo>
                <a:lnTo>
                  <a:pt x="856" y="19"/>
                </a:lnTo>
                <a:lnTo>
                  <a:pt x="857" y="11"/>
                </a:lnTo>
                <a:lnTo>
                  <a:pt x="857" y="6"/>
                </a:lnTo>
                <a:lnTo>
                  <a:pt x="858" y="4"/>
                </a:lnTo>
                <a:lnTo>
                  <a:pt x="858" y="4"/>
                </a:lnTo>
                <a:lnTo>
                  <a:pt x="859" y="9"/>
                </a:lnTo>
                <a:lnTo>
                  <a:pt x="859" y="13"/>
                </a:lnTo>
                <a:lnTo>
                  <a:pt x="860" y="22"/>
                </a:lnTo>
                <a:lnTo>
                  <a:pt x="860" y="31"/>
                </a:lnTo>
                <a:lnTo>
                  <a:pt x="861" y="41"/>
                </a:lnTo>
                <a:lnTo>
                  <a:pt x="861" y="50"/>
                </a:lnTo>
                <a:lnTo>
                  <a:pt x="862" y="60"/>
                </a:lnTo>
                <a:lnTo>
                  <a:pt x="862" y="71"/>
                </a:lnTo>
                <a:lnTo>
                  <a:pt x="863" y="82"/>
                </a:lnTo>
                <a:lnTo>
                  <a:pt x="864" y="95"/>
                </a:lnTo>
                <a:lnTo>
                  <a:pt x="864" y="104"/>
                </a:lnTo>
                <a:lnTo>
                  <a:pt x="864" y="114"/>
                </a:lnTo>
                <a:lnTo>
                  <a:pt x="865" y="122"/>
                </a:lnTo>
                <a:lnTo>
                  <a:pt x="865" y="130"/>
                </a:lnTo>
                <a:lnTo>
                  <a:pt x="866" y="138"/>
                </a:lnTo>
                <a:lnTo>
                  <a:pt x="867" y="146"/>
                </a:lnTo>
                <a:lnTo>
                  <a:pt x="867" y="151"/>
                </a:lnTo>
                <a:lnTo>
                  <a:pt x="868" y="157"/>
                </a:lnTo>
                <a:lnTo>
                  <a:pt x="868" y="161"/>
                </a:lnTo>
                <a:lnTo>
                  <a:pt x="869" y="167"/>
                </a:lnTo>
                <a:lnTo>
                  <a:pt x="869" y="171"/>
                </a:lnTo>
                <a:lnTo>
                  <a:pt x="870" y="174"/>
                </a:lnTo>
                <a:lnTo>
                  <a:pt x="870" y="177"/>
                </a:lnTo>
                <a:lnTo>
                  <a:pt x="871" y="179"/>
                </a:lnTo>
                <a:lnTo>
                  <a:pt x="871" y="180"/>
                </a:lnTo>
                <a:lnTo>
                  <a:pt x="872" y="180"/>
                </a:lnTo>
                <a:lnTo>
                  <a:pt x="872" y="182"/>
                </a:lnTo>
                <a:lnTo>
                  <a:pt x="873" y="182"/>
                </a:lnTo>
                <a:lnTo>
                  <a:pt x="873" y="182"/>
                </a:lnTo>
                <a:lnTo>
                  <a:pt x="874" y="182"/>
                </a:lnTo>
                <a:lnTo>
                  <a:pt x="874" y="182"/>
                </a:lnTo>
                <a:lnTo>
                  <a:pt x="875" y="180"/>
                </a:lnTo>
                <a:lnTo>
                  <a:pt x="876" y="179"/>
                </a:lnTo>
                <a:lnTo>
                  <a:pt x="876" y="179"/>
                </a:lnTo>
                <a:lnTo>
                  <a:pt x="876" y="177"/>
                </a:lnTo>
                <a:lnTo>
                  <a:pt x="877" y="176"/>
                </a:lnTo>
                <a:lnTo>
                  <a:pt x="877" y="176"/>
                </a:lnTo>
                <a:lnTo>
                  <a:pt x="878" y="179"/>
                </a:lnTo>
                <a:lnTo>
                  <a:pt x="879" y="182"/>
                </a:lnTo>
                <a:lnTo>
                  <a:pt x="879" y="183"/>
                </a:lnTo>
                <a:lnTo>
                  <a:pt x="880" y="185"/>
                </a:lnTo>
                <a:lnTo>
                  <a:pt x="880" y="188"/>
                </a:lnTo>
                <a:lnTo>
                  <a:pt x="881" y="195"/>
                </a:lnTo>
                <a:lnTo>
                  <a:pt x="881" y="198"/>
                </a:lnTo>
                <a:lnTo>
                  <a:pt x="882" y="205"/>
                </a:lnTo>
                <a:lnTo>
                  <a:pt x="882" y="209"/>
                </a:lnTo>
                <a:lnTo>
                  <a:pt x="883" y="213"/>
                </a:lnTo>
                <a:lnTo>
                  <a:pt x="883" y="216"/>
                </a:lnTo>
                <a:lnTo>
                  <a:pt x="884" y="219"/>
                </a:lnTo>
                <a:lnTo>
                  <a:pt x="884" y="223"/>
                </a:lnTo>
                <a:lnTo>
                  <a:pt x="885" y="224"/>
                </a:lnTo>
                <a:lnTo>
                  <a:pt x="885" y="225"/>
                </a:lnTo>
                <a:lnTo>
                  <a:pt x="886" y="225"/>
                </a:lnTo>
                <a:lnTo>
                  <a:pt x="887" y="227"/>
                </a:lnTo>
                <a:lnTo>
                  <a:pt x="887" y="227"/>
                </a:lnTo>
                <a:lnTo>
                  <a:pt x="888" y="225"/>
                </a:lnTo>
                <a:lnTo>
                  <a:pt x="888" y="224"/>
                </a:lnTo>
                <a:lnTo>
                  <a:pt x="888" y="222"/>
                </a:lnTo>
                <a:lnTo>
                  <a:pt x="889" y="220"/>
                </a:lnTo>
                <a:lnTo>
                  <a:pt x="890" y="220"/>
                </a:lnTo>
                <a:lnTo>
                  <a:pt x="890" y="218"/>
                </a:lnTo>
                <a:lnTo>
                  <a:pt x="891" y="215"/>
                </a:lnTo>
                <a:lnTo>
                  <a:pt x="891" y="212"/>
                </a:lnTo>
                <a:lnTo>
                  <a:pt x="892" y="210"/>
                </a:lnTo>
                <a:lnTo>
                  <a:pt x="892" y="209"/>
                </a:lnTo>
                <a:lnTo>
                  <a:pt x="893" y="208"/>
                </a:lnTo>
                <a:lnTo>
                  <a:pt x="893" y="210"/>
                </a:lnTo>
                <a:lnTo>
                  <a:pt x="894" y="211"/>
                </a:lnTo>
                <a:lnTo>
                  <a:pt x="894" y="209"/>
                </a:lnTo>
                <a:lnTo>
                  <a:pt x="895" y="212"/>
                </a:lnTo>
                <a:lnTo>
                  <a:pt x="895" y="214"/>
                </a:lnTo>
                <a:lnTo>
                  <a:pt x="896" y="216"/>
                </a:lnTo>
                <a:lnTo>
                  <a:pt x="896" y="217"/>
                </a:lnTo>
                <a:lnTo>
                  <a:pt x="897" y="221"/>
                </a:lnTo>
                <a:lnTo>
                  <a:pt x="897" y="225"/>
                </a:lnTo>
                <a:lnTo>
                  <a:pt x="898" y="226"/>
                </a:lnTo>
                <a:lnTo>
                  <a:pt x="899" y="231"/>
                </a:lnTo>
                <a:lnTo>
                  <a:pt x="899" y="234"/>
                </a:lnTo>
                <a:lnTo>
                  <a:pt x="900" y="240"/>
                </a:lnTo>
                <a:lnTo>
                  <a:pt x="900" y="245"/>
                </a:lnTo>
                <a:lnTo>
                  <a:pt x="900" y="248"/>
                </a:lnTo>
                <a:lnTo>
                  <a:pt x="901" y="252"/>
                </a:lnTo>
                <a:lnTo>
                  <a:pt x="902" y="253"/>
                </a:lnTo>
                <a:lnTo>
                  <a:pt x="902" y="257"/>
                </a:lnTo>
                <a:lnTo>
                  <a:pt x="903" y="260"/>
                </a:lnTo>
                <a:lnTo>
                  <a:pt x="903" y="264"/>
                </a:lnTo>
                <a:lnTo>
                  <a:pt x="904" y="266"/>
                </a:lnTo>
                <a:lnTo>
                  <a:pt x="904" y="270"/>
                </a:lnTo>
                <a:lnTo>
                  <a:pt x="905" y="268"/>
                </a:lnTo>
                <a:lnTo>
                  <a:pt x="905" y="271"/>
                </a:lnTo>
                <a:lnTo>
                  <a:pt x="906" y="274"/>
                </a:lnTo>
                <a:lnTo>
                  <a:pt x="906" y="276"/>
                </a:lnTo>
                <a:lnTo>
                  <a:pt x="907" y="277"/>
                </a:lnTo>
                <a:lnTo>
                  <a:pt x="907" y="277"/>
                </a:lnTo>
                <a:lnTo>
                  <a:pt x="908" y="280"/>
                </a:lnTo>
                <a:lnTo>
                  <a:pt x="908" y="282"/>
                </a:lnTo>
                <a:lnTo>
                  <a:pt x="909" y="282"/>
                </a:lnTo>
                <a:lnTo>
                  <a:pt x="909" y="282"/>
                </a:lnTo>
                <a:lnTo>
                  <a:pt x="910" y="282"/>
                </a:lnTo>
                <a:lnTo>
                  <a:pt x="911" y="283"/>
                </a:lnTo>
                <a:lnTo>
                  <a:pt x="911" y="284"/>
                </a:lnTo>
                <a:lnTo>
                  <a:pt x="911" y="284"/>
                </a:lnTo>
                <a:lnTo>
                  <a:pt x="912" y="284"/>
                </a:lnTo>
                <a:lnTo>
                  <a:pt x="912" y="286"/>
                </a:lnTo>
                <a:lnTo>
                  <a:pt x="913" y="286"/>
                </a:lnTo>
                <a:lnTo>
                  <a:pt x="914" y="287"/>
                </a:lnTo>
                <a:lnTo>
                  <a:pt x="914" y="288"/>
                </a:lnTo>
                <a:lnTo>
                  <a:pt x="915" y="287"/>
                </a:lnTo>
                <a:lnTo>
                  <a:pt x="915" y="290"/>
                </a:lnTo>
                <a:lnTo>
                  <a:pt x="916" y="291"/>
                </a:lnTo>
                <a:lnTo>
                  <a:pt x="916" y="291"/>
                </a:lnTo>
                <a:lnTo>
                  <a:pt x="917" y="293"/>
                </a:lnTo>
                <a:lnTo>
                  <a:pt x="917" y="294"/>
                </a:lnTo>
                <a:lnTo>
                  <a:pt x="918" y="296"/>
                </a:lnTo>
                <a:lnTo>
                  <a:pt x="918" y="298"/>
                </a:lnTo>
                <a:lnTo>
                  <a:pt x="919" y="297"/>
                </a:lnTo>
                <a:lnTo>
                  <a:pt x="919" y="301"/>
                </a:lnTo>
                <a:lnTo>
                  <a:pt x="920" y="301"/>
                </a:lnTo>
                <a:lnTo>
                  <a:pt x="920" y="301"/>
                </a:lnTo>
                <a:lnTo>
                  <a:pt x="921" y="302"/>
                </a:lnTo>
                <a:lnTo>
                  <a:pt x="921" y="304"/>
                </a:lnTo>
                <a:lnTo>
                  <a:pt x="922" y="304"/>
                </a:lnTo>
                <a:lnTo>
                  <a:pt x="923" y="303"/>
                </a:lnTo>
                <a:lnTo>
                  <a:pt x="923" y="304"/>
                </a:lnTo>
                <a:lnTo>
                  <a:pt x="923" y="304"/>
                </a:lnTo>
                <a:lnTo>
                  <a:pt x="924" y="304"/>
                </a:lnTo>
                <a:lnTo>
                  <a:pt x="924" y="305"/>
                </a:lnTo>
                <a:lnTo>
                  <a:pt x="925" y="303"/>
                </a:lnTo>
                <a:lnTo>
                  <a:pt x="926" y="303"/>
                </a:lnTo>
                <a:lnTo>
                  <a:pt x="926" y="303"/>
                </a:lnTo>
                <a:lnTo>
                  <a:pt x="927" y="304"/>
                </a:lnTo>
                <a:lnTo>
                  <a:pt x="927" y="304"/>
                </a:lnTo>
                <a:lnTo>
                  <a:pt x="928" y="304"/>
                </a:lnTo>
                <a:lnTo>
                  <a:pt x="928" y="304"/>
                </a:lnTo>
                <a:lnTo>
                  <a:pt x="929" y="305"/>
                </a:lnTo>
                <a:lnTo>
                  <a:pt x="929" y="304"/>
                </a:lnTo>
                <a:lnTo>
                  <a:pt x="930" y="305"/>
                </a:lnTo>
                <a:lnTo>
                  <a:pt x="930" y="306"/>
                </a:lnTo>
                <a:lnTo>
                  <a:pt x="931" y="308"/>
                </a:lnTo>
                <a:lnTo>
                  <a:pt x="931" y="307"/>
                </a:lnTo>
                <a:lnTo>
                  <a:pt x="932" y="308"/>
                </a:lnTo>
                <a:lnTo>
                  <a:pt x="932" y="306"/>
                </a:lnTo>
                <a:lnTo>
                  <a:pt x="933" y="308"/>
                </a:lnTo>
                <a:lnTo>
                  <a:pt x="933" y="310"/>
                </a:lnTo>
                <a:lnTo>
                  <a:pt x="934" y="309"/>
                </a:lnTo>
                <a:lnTo>
                  <a:pt x="935" y="308"/>
                </a:lnTo>
                <a:lnTo>
                  <a:pt x="935" y="310"/>
                </a:lnTo>
                <a:lnTo>
                  <a:pt x="935" y="309"/>
                </a:lnTo>
                <a:lnTo>
                  <a:pt x="936" y="309"/>
                </a:lnTo>
                <a:lnTo>
                  <a:pt x="936" y="311"/>
                </a:lnTo>
                <a:lnTo>
                  <a:pt x="937" y="311"/>
                </a:lnTo>
                <a:lnTo>
                  <a:pt x="938" y="310"/>
                </a:lnTo>
                <a:lnTo>
                  <a:pt x="938" y="311"/>
                </a:lnTo>
                <a:lnTo>
                  <a:pt x="939" y="311"/>
                </a:lnTo>
                <a:lnTo>
                  <a:pt x="939" y="313"/>
                </a:lnTo>
                <a:lnTo>
                  <a:pt x="939" y="314"/>
                </a:lnTo>
                <a:lnTo>
                  <a:pt x="940" y="316"/>
                </a:lnTo>
                <a:lnTo>
                  <a:pt x="941" y="314"/>
                </a:lnTo>
                <a:lnTo>
                  <a:pt x="941" y="317"/>
                </a:lnTo>
                <a:lnTo>
                  <a:pt x="942" y="317"/>
                </a:lnTo>
                <a:lnTo>
                  <a:pt x="942" y="317"/>
                </a:lnTo>
                <a:lnTo>
                  <a:pt x="943" y="320"/>
                </a:lnTo>
                <a:lnTo>
                  <a:pt x="943" y="321"/>
                </a:lnTo>
                <a:lnTo>
                  <a:pt x="944" y="322"/>
                </a:lnTo>
                <a:lnTo>
                  <a:pt x="944" y="322"/>
                </a:lnTo>
                <a:lnTo>
                  <a:pt x="945" y="324"/>
                </a:lnTo>
                <a:lnTo>
                  <a:pt x="945" y="324"/>
                </a:lnTo>
                <a:lnTo>
                  <a:pt x="946" y="327"/>
                </a:lnTo>
                <a:lnTo>
                  <a:pt x="947" y="325"/>
                </a:lnTo>
                <a:lnTo>
                  <a:pt x="947" y="325"/>
                </a:lnTo>
                <a:lnTo>
                  <a:pt x="947" y="329"/>
                </a:lnTo>
                <a:lnTo>
                  <a:pt x="948" y="330"/>
                </a:lnTo>
                <a:lnTo>
                  <a:pt x="948" y="331"/>
                </a:lnTo>
                <a:lnTo>
                  <a:pt x="949" y="333"/>
                </a:lnTo>
                <a:lnTo>
                  <a:pt x="950" y="334"/>
                </a:lnTo>
                <a:lnTo>
                  <a:pt x="950" y="334"/>
                </a:lnTo>
                <a:lnTo>
                  <a:pt x="951" y="335"/>
                </a:lnTo>
                <a:lnTo>
                  <a:pt x="951" y="334"/>
                </a:lnTo>
                <a:lnTo>
                  <a:pt x="952" y="336"/>
                </a:lnTo>
                <a:lnTo>
                  <a:pt x="952" y="334"/>
                </a:lnTo>
                <a:lnTo>
                  <a:pt x="953" y="332"/>
                </a:lnTo>
                <a:lnTo>
                  <a:pt x="953" y="328"/>
                </a:lnTo>
                <a:lnTo>
                  <a:pt x="954" y="324"/>
                </a:lnTo>
                <a:lnTo>
                  <a:pt x="954" y="320"/>
                </a:lnTo>
                <a:lnTo>
                  <a:pt x="955" y="312"/>
                </a:lnTo>
                <a:lnTo>
                  <a:pt x="955" y="302"/>
                </a:lnTo>
                <a:lnTo>
                  <a:pt x="956" y="290"/>
                </a:lnTo>
                <a:lnTo>
                  <a:pt x="956" y="273"/>
                </a:lnTo>
                <a:lnTo>
                  <a:pt x="957" y="257"/>
                </a:lnTo>
                <a:lnTo>
                  <a:pt x="958" y="236"/>
                </a:lnTo>
                <a:lnTo>
                  <a:pt x="958" y="215"/>
                </a:lnTo>
                <a:lnTo>
                  <a:pt x="958" y="193"/>
                </a:lnTo>
                <a:lnTo>
                  <a:pt x="959" y="173"/>
                </a:lnTo>
                <a:lnTo>
                  <a:pt x="959" y="151"/>
                </a:lnTo>
                <a:lnTo>
                  <a:pt x="960" y="127"/>
                </a:lnTo>
                <a:lnTo>
                  <a:pt x="961" y="108"/>
                </a:lnTo>
                <a:lnTo>
                  <a:pt x="961" y="89"/>
                </a:lnTo>
                <a:lnTo>
                  <a:pt x="962" y="70"/>
                </a:lnTo>
                <a:lnTo>
                  <a:pt x="962" y="57"/>
                </a:lnTo>
                <a:lnTo>
                  <a:pt x="963" y="46"/>
                </a:lnTo>
                <a:lnTo>
                  <a:pt x="963" y="36"/>
                </a:lnTo>
                <a:lnTo>
                  <a:pt x="964" y="29"/>
                </a:lnTo>
                <a:lnTo>
                  <a:pt x="964" y="25"/>
                </a:lnTo>
                <a:lnTo>
                  <a:pt x="965" y="25"/>
                </a:lnTo>
                <a:lnTo>
                  <a:pt x="965" y="26"/>
                </a:lnTo>
                <a:lnTo>
                  <a:pt x="966" y="27"/>
                </a:lnTo>
                <a:lnTo>
                  <a:pt x="966" y="31"/>
                </a:lnTo>
                <a:lnTo>
                  <a:pt x="967" y="37"/>
                </a:lnTo>
                <a:lnTo>
                  <a:pt x="967" y="44"/>
                </a:lnTo>
                <a:lnTo>
                  <a:pt x="968" y="55"/>
                </a:lnTo>
                <a:lnTo>
                  <a:pt x="968" y="62"/>
                </a:lnTo>
                <a:lnTo>
                  <a:pt x="969" y="73"/>
                </a:lnTo>
                <a:lnTo>
                  <a:pt x="970" y="79"/>
                </a:lnTo>
                <a:lnTo>
                  <a:pt x="970" y="90"/>
                </a:lnTo>
                <a:lnTo>
                  <a:pt x="970" y="96"/>
                </a:lnTo>
                <a:lnTo>
                  <a:pt x="971" y="103"/>
                </a:lnTo>
                <a:lnTo>
                  <a:pt x="971" y="111"/>
                </a:lnTo>
                <a:lnTo>
                  <a:pt x="972" y="117"/>
                </a:lnTo>
                <a:lnTo>
                  <a:pt x="973" y="124"/>
                </a:lnTo>
                <a:lnTo>
                  <a:pt x="973" y="130"/>
                </a:lnTo>
                <a:lnTo>
                  <a:pt x="974" y="135"/>
                </a:lnTo>
                <a:lnTo>
                  <a:pt x="974" y="139"/>
                </a:lnTo>
                <a:lnTo>
                  <a:pt x="975" y="142"/>
                </a:lnTo>
                <a:lnTo>
                  <a:pt x="975" y="145"/>
                </a:lnTo>
                <a:lnTo>
                  <a:pt x="976" y="149"/>
                </a:lnTo>
                <a:lnTo>
                  <a:pt x="976" y="148"/>
                </a:lnTo>
                <a:lnTo>
                  <a:pt x="977" y="149"/>
                </a:lnTo>
                <a:lnTo>
                  <a:pt x="977" y="147"/>
                </a:lnTo>
                <a:lnTo>
                  <a:pt x="978" y="147"/>
                </a:lnTo>
                <a:lnTo>
                  <a:pt x="978" y="143"/>
                </a:lnTo>
                <a:lnTo>
                  <a:pt x="979" y="143"/>
                </a:lnTo>
                <a:lnTo>
                  <a:pt x="979" y="141"/>
                </a:lnTo>
                <a:lnTo>
                  <a:pt x="980" y="136"/>
                </a:lnTo>
                <a:lnTo>
                  <a:pt x="980" y="133"/>
                </a:lnTo>
                <a:lnTo>
                  <a:pt x="981" y="129"/>
                </a:lnTo>
                <a:lnTo>
                  <a:pt x="982" y="123"/>
                </a:lnTo>
                <a:lnTo>
                  <a:pt x="982" y="119"/>
                </a:lnTo>
                <a:lnTo>
                  <a:pt x="982" y="116"/>
                </a:lnTo>
                <a:lnTo>
                  <a:pt x="983" y="113"/>
                </a:lnTo>
                <a:lnTo>
                  <a:pt x="983" y="113"/>
                </a:lnTo>
                <a:lnTo>
                  <a:pt x="984" y="113"/>
                </a:lnTo>
                <a:lnTo>
                  <a:pt x="985" y="115"/>
                </a:lnTo>
                <a:lnTo>
                  <a:pt x="985" y="117"/>
                </a:lnTo>
                <a:lnTo>
                  <a:pt x="986" y="119"/>
                </a:lnTo>
                <a:lnTo>
                  <a:pt x="986" y="122"/>
                </a:lnTo>
                <a:lnTo>
                  <a:pt x="986" y="131"/>
                </a:lnTo>
                <a:lnTo>
                  <a:pt x="987" y="135"/>
                </a:lnTo>
                <a:lnTo>
                  <a:pt x="988" y="139"/>
                </a:lnTo>
                <a:lnTo>
                  <a:pt x="988" y="142"/>
                </a:lnTo>
                <a:lnTo>
                  <a:pt x="989" y="145"/>
                </a:lnTo>
                <a:lnTo>
                  <a:pt x="989" y="148"/>
                </a:lnTo>
                <a:lnTo>
                  <a:pt x="990" y="151"/>
                </a:lnTo>
                <a:lnTo>
                  <a:pt x="990" y="151"/>
                </a:lnTo>
                <a:lnTo>
                  <a:pt x="991" y="154"/>
                </a:lnTo>
                <a:lnTo>
                  <a:pt x="991" y="156"/>
                </a:lnTo>
                <a:lnTo>
                  <a:pt x="992" y="157"/>
                </a:lnTo>
                <a:lnTo>
                  <a:pt x="992" y="160"/>
                </a:lnTo>
                <a:lnTo>
                  <a:pt x="993" y="161"/>
                </a:lnTo>
                <a:lnTo>
                  <a:pt x="994" y="161"/>
                </a:lnTo>
                <a:lnTo>
                  <a:pt x="994" y="165"/>
                </a:lnTo>
                <a:lnTo>
                  <a:pt x="994" y="167"/>
                </a:lnTo>
                <a:lnTo>
                  <a:pt x="995" y="168"/>
                </a:lnTo>
                <a:lnTo>
                  <a:pt x="995" y="169"/>
                </a:lnTo>
                <a:lnTo>
                  <a:pt x="996" y="171"/>
                </a:lnTo>
                <a:lnTo>
                  <a:pt x="997" y="172"/>
                </a:lnTo>
                <a:lnTo>
                  <a:pt x="997" y="174"/>
                </a:lnTo>
                <a:lnTo>
                  <a:pt x="998" y="174"/>
                </a:lnTo>
                <a:lnTo>
                  <a:pt x="998" y="177"/>
                </a:lnTo>
                <a:lnTo>
                  <a:pt x="998" y="177"/>
                </a:lnTo>
                <a:lnTo>
                  <a:pt x="999" y="180"/>
                </a:lnTo>
                <a:lnTo>
                  <a:pt x="1000" y="183"/>
                </a:lnTo>
                <a:lnTo>
                  <a:pt x="1000" y="183"/>
                </a:lnTo>
                <a:lnTo>
                  <a:pt x="1001" y="185"/>
                </a:lnTo>
                <a:lnTo>
                  <a:pt x="1001" y="187"/>
                </a:lnTo>
                <a:lnTo>
                  <a:pt x="1002" y="190"/>
                </a:lnTo>
                <a:lnTo>
                  <a:pt x="1002" y="193"/>
                </a:lnTo>
                <a:lnTo>
                  <a:pt x="1003" y="197"/>
                </a:lnTo>
                <a:lnTo>
                  <a:pt x="1003" y="198"/>
                </a:lnTo>
                <a:lnTo>
                  <a:pt x="1004" y="202"/>
                </a:lnTo>
                <a:lnTo>
                  <a:pt x="1004" y="205"/>
                </a:lnTo>
                <a:lnTo>
                  <a:pt x="1005" y="210"/>
                </a:lnTo>
                <a:lnTo>
                  <a:pt x="1005" y="211"/>
                </a:lnTo>
                <a:lnTo>
                  <a:pt x="1006" y="215"/>
                </a:lnTo>
                <a:lnTo>
                  <a:pt x="1006" y="221"/>
                </a:lnTo>
                <a:lnTo>
                  <a:pt x="1007" y="226"/>
                </a:lnTo>
                <a:lnTo>
                  <a:pt x="1007" y="230"/>
                </a:lnTo>
                <a:lnTo>
                  <a:pt x="1008" y="231"/>
                </a:lnTo>
                <a:lnTo>
                  <a:pt x="1009" y="235"/>
                </a:lnTo>
                <a:lnTo>
                  <a:pt x="1009" y="238"/>
                </a:lnTo>
                <a:lnTo>
                  <a:pt x="1010" y="239"/>
                </a:lnTo>
                <a:lnTo>
                  <a:pt x="1010" y="241"/>
                </a:lnTo>
                <a:lnTo>
                  <a:pt x="1010" y="241"/>
                </a:lnTo>
                <a:lnTo>
                  <a:pt x="1011" y="241"/>
                </a:lnTo>
                <a:lnTo>
                  <a:pt x="1012" y="244"/>
                </a:lnTo>
                <a:lnTo>
                  <a:pt x="1012" y="245"/>
                </a:lnTo>
                <a:lnTo>
                  <a:pt x="1013" y="245"/>
                </a:lnTo>
                <a:lnTo>
                  <a:pt x="1013" y="245"/>
                </a:lnTo>
                <a:lnTo>
                  <a:pt x="1014" y="245"/>
                </a:lnTo>
                <a:lnTo>
                  <a:pt x="1014" y="247"/>
                </a:lnTo>
                <a:lnTo>
                  <a:pt x="1015" y="248"/>
                </a:lnTo>
                <a:lnTo>
                  <a:pt x="1015" y="249"/>
                </a:lnTo>
                <a:lnTo>
                  <a:pt x="1016" y="248"/>
                </a:lnTo>
                <a:lnTo>
                  <a:pt x="1016" y="249"/>
                </a:lnTo>
                <a:lnTo>
                  <a:pt x="1017" y="252"/>
                </a:lnTo>
                <a:lnTo>
                  <a:pt x="1017" y="256"/>
                </a:lnTo>
                <a:lnTo>
                  <a:pt x="1018" y="257"/>
                </a:lnTo>
                <a:lnTo>
                  <a:pt x="1018" y="261"/>
                </a:lnTo>
                <a:lnTo>
                  <a:pt x="1019" y="267"/>
                </a:lnTo>
                <a:lnTo>
                  <a:pt x="1020" y="271"/>
                </a:lnTo>
                <a:lnTo>
                  <a:pt x="1020" y="275"/>
                </a:lnTo>
                <a:lnTo>
                  <a:pt x="1021" y="281"/>
                </a:lnTo>
                <a:lnTo>
                  <a:pt x="1021" y="284"/>
                </a:lnTo>
                <a:lnTo>
                  <a:pt x="1022" y="288"/>
                </a:lnTo>
                <a:lnTo>
                  <a:pt x="1022" y="293"/>
                </a:lnTo>
                <a:lnTo>
                  <a:pt x="1023" y="294"/>
                </a:lnTo>
                <a:lnTo>
                  <a:pt x="1023" y="298"/>
                </a:lnTo>
                <a:lnTo>
                  <a:pt x="1024" y="300"/>
                </a:lnTo>
                <a:lnTo>
                  <a:pt x="1024" y="303"/>
                </a:lnTo>
                <a:lnTo>
                  <a:pt x="1025" y="307"/>
                </a:lnTo>
                <a:lnTo>
                  <a:pt x="1025" y="306"/>
                </a:lnTo>
                <a:lnTo>
                  <a:pt x="1026" y="308"/>
                </a:lnTo>
                <a:lnTo>
                  <a:pt x="1026" y="308"/>
                </a:lnTo>
                <a:lnTo>
                  <a:pt x="1027" y="309"/>
                </a:lnTo>
                <a:lnTo>
                  <a:pt x="1027" y="309"/>
                </a:lnTo>
                <a:lnTo>
                  <a:pt x="1028" y="311"/>
                </a:lnTo>
                <a:lnTo>
                  <a:pt x="1029" y="311"/>
                </a:lnTo>
                <a:lnTo>
                  <a:pt x="1029" y="311"/>
                </a:lnTo>
                <a:lnTo>
                  <a:pt x="1029" y="311"/>
                </a:lnTo>
                <a:lnTo>
                  <a:pt x="1030" y="311"/>
                </a:lnTo>
                <a:lnTo>
                  <a:pt x="1030" y="313"/>
                </a:lnTo>
                <a:lnTo>
                  <a:pt x="1031" y="314"/>
                </a:lnTo>
                <a:lnTo>
                  <a:pt x="1032" y="316"/>
                </a:lnTo>
                <a:lnTo>
                  <a:pt x="1032" y="320"/>
                </a:lnTo>
                <a:lnTo>
                  <a:pt x="1033" y="322"/>
                </a:lnTo>
                <a:lnTo>
                  <a:pt x="1033" y="325"/>
                </a:lnTo>
                <a:lnTo>
                  <a:pt x="1033" y="327"/>
                </a:lnTo>
                <a:lnTo>
                  <a:pt x="1034" y="328"/>
                </a:lnTo>
                <a:lnTo>
                  <a:pt x="1035" y="333"/>
                </a:lnTo>
                <a:lnTo>
                  <a:pt x="1035" y="335"/>
                </a:lnTo>
                <a:lnTo>
                  <a:pt x="1036" y="337"/>
                </a:lnTo>
                <a:lnTo>
                  <a:pt x="1036" y="340"/>
                </a:lnTo>
                <a:lnTo>
                  <a:pt x="1037" y="344"/>
                </a:lnTo>
                <a:lnTo>
                  <a:pt x="1037" y="345"/>
                </a:lnTo>
                <a:lnTo>
                  <a:pt x="1038" y="346"/>
                </a:lnTo>
                <a:lnTo>
                  <a:pt x="1038" y="347"/>
                </a:lnTo>
                <a:lnTo>
                  <a:pt x="1039" y="349"/>
                </a:lnTo>
                <a:lnTo>
                  <a:pt x="1039" y="350"/>
                </a:lnTo>
                <a:lnTo>
                  <a:pt x="1040" y="352"/>
                </a:lnTo>
                <a:lnTo>
                  <a:pt x="1041" y="353"/>
                </a:lnTo>
                <a:lnTo>
                  <a:pt x="1041" y="354"/>
                </a:lnTo>
                <a:lnTo>
                  <a:pt x="1041" y="352"/>
                </a:lnTo>
                <a:lnTo>
                  <a:pt x="1042" y="352"/>
                </a:lnTo>
                <a:lnTo>
                  <a:pt x="1042" y="352"/>
                </a:lnTo>
                <a:lnTo>
                  <a:pt x="1043" y="354"/>
                </a:lnTo>
                <a:lnTo>
                  <a:pt x="1044" y="352"/>
                </a:lnTo>
                <a:lnTo>
                  <a:pt x="1044" y="350"/>
                </a:lnTo>
                <a:lnTo>
                  <a:pt x="1045" y="351"/>
                </a:lnTo>
                <a:lnTo>
                  <a:pt x="1045" y="352"/>
                </a:lnTo>
                <a:lnTo>
                  <a:pt x="1045" y="351"/>
                </a:lnTo>
                <a:lnTo>
                  <a:pt x="1046" y="353"/>
                </a:lnTo>
                <a:lnTo>
                  <a:pt x="1047" y="353"/>
                </a:lnTo>
                <a:lnTo>
                  <a:pt x="1047" y="353"/>
                </a:lnTo>
                <a:lnTo>
                  <a:pt x="1048" y="353"/>
                </a:lnTo>
                <a:lnTo>
                  <a:pt x="1048" y="358"/>
                </a:lnTo>
                <a:lnTo>
                  <a:pt x="1049" y="362"/>
                </a:lnTo>
                <a:lnTo>
                  <a:pt x="1049" y="363"/>
                </a:lnTo>
                <a:lnTo>
                  <a:pt x="1050" y="368"/>
                </a:lnTo>
                <a:lnTo>
                  <a:pt x="1050" y="372"/>
                </a:lnTo>
                <a:lnTo>
                  <a:pt x="1051" y="372"/>
                </a:lnTo>
                <a:lnTo>
                  <a:pt x="1051" y="376"/>
                </a:lnTo>
                <a:lnTo>
                  <a:pt x="1052" y="381"/>
                </a:lnTo>
                <a:lnTo>
                  <a:pt x="1052" y="384"/>
                </a:lnTo>
                <a:lnTo>
                  <a:pt x="1053" y="384"/>
                </a:lnTo>
                <a:lnTo>
                  <a:pt x="1053" y="386"/>
                </a:lnTo>
                <a:lnTo>
                  <a:pt x="1054" y="387"/>
                </a:lnTo>
                <a:lnTo>
                  <a:pt x="1054" y="389"/>
                </a:lnTo>
                <a:lnTo>
                  <a:pt x="1055" y="389"/>
                </a:lnTo>
                <a:lnTo>
                  <a:pt x="1056" y="390"/>
                </a:lnTo>
                <a:lnTo>
                  <a:pt x="1056" y="390"/>
                </a:lnTo>
                <a:lnTo>
                  <a:pt x="1057" y="390"/>
                </a:lnTo>
                <a:lnTo>
                  <a:pt x="1057" y="391"/>
                </a:lnTo>
                <a:lnTo>
                  <a:pt x="1057" y="388"/>
                </a:lnTo>
                <a:lnTo>
                  <a:pt x="1058" y="388"/>
                </a:lnTo>
                <a:lnTo>
                  <a:pt x="1059" y="386"/>
                </a:lnTo>
                <a:lnTo>
                  <a:pt x="1059" y="386"/>
                </a:lnTo>
                <a:lnTo>
                  <a:pt x="1060" y="381"/>
                </a:lnTo>
                <a:lnTo>
                  <a:pt x="1060" y="376"/>
                </a:lnTo>
                <a:lnTo>
                  <a:pt x="1061" y="372"/>
                </a:lnTo>
                <a:lnTo>
                  <a:pt x="1061" y="365"/>
                </a:lnTo>
                <a:lnTo>
                  <a:pt x="1062" y="352"/>
                </a:lnTo>
                <a:lnTo>
                  <a:pt x="1062" y="340"/>
                </a:lnTo>
                <a:lnTo>
                  <a:pt x="1063" y="324"/>
                </a:lnTo>
                <a:lnTo>
                  <a:pt x="1063" y="308"/>
                </a:lnTo>
                <a:lnTo>
                  <a:pt x="1064" y="291"/>
                </a:lnTo>
                <a:lnTo>
                  <a:pt x="1064" y="272"/>
                </a:lnTo>
                <a:lnTo>
                  <a:pt x="1065" y="252"/>
                </a:lnTo>
                <a:lnTo>
                  <a:pt x="1065" y="232"/>
                </a:lnTo>
                <a:lnTo>
                  <a:pt x="1066" y="215"/>
                </a:lnTo>
                <a:lnTo>
                  <a:pt x="1066" y="197"/>
                </a:lnTo>
                <a:lnTo>
                  <a:pt x="1067" y="179"/>
                </a:lnTo>
                <a:lnTo>
                  <a:pt x="1068" y="161"/>
                </a:lnTo>
                <a:lnTo>
                  <a:pt x="1068" y="147"/>
                </a:lnTo>
                <a:lnTo>
                  <a:pt x="1069" y="133"/>
                </a:lnTo>
                <a:lnTo>
                  <a:pt x="1069" y="124"/>
                </a:lnTo>
                <a:lnTo>
                  <a:pt x="1069" y="116"/>
                </a:lnTo>
                <a:lnTo>
                  <a:pt x="1070" y="113"/>
                </a:lnTo>
                <a:lnTo>
                  <a:pt x="1071" y="106"/>
                </a:lnTo>
                <a:lnTo>
                  <a:pt x="1071" y="104"/>
                </a:lnTo>
                <a:lnTo>
                  <a:pt x="1072" y="105"/>
                </a:lnTo>
                <a:lnTo>
                  <a:pt x="1072" y="109"/>
                </a:lnTo>
                <a:lnTo>
                  <a:pt x="1073" y="111"/>
                </a:lnTo>
                <a:lnTo>
                  <a:pt x="1073" y="116"/>
                </a:lnTo>
                <a:lnTo>
                  <a:pt x="1074" y="121"/>
                </a:lnTo>
                <a:lnTo>
                  <a:pt x="1074" y="128"/>
                </a:lnTo>
                <a:lnTo>
                  <a:pt x="1075" y="135"/>
                </a:lnTo>
                <a:lnTo>
                  <a:pt x="1075" y="144"/>
                </a:lnTo>
                <a:lnTo>
                  <a:pt x="1076" y="151"/>
                </a:lnTo>
                <a:lnTo>
                  <a:pt x="1076" y="163"/>
                </a:lnTo>
                <a:lnTo>
                  <a:pt x="1077" y="174"/>
                </a:lnTo>
                <a:lnTo>
                  <a:pt x="1077" y="182"/>
                </a:lnTo>
                <a:lnTo>
                  <a:pt x="1078" y="192"/>
                </a:lnTo>
                <a:lnTo>
                  <a:pt x="1078" y="202"/>
                </a:lnTo>
                <a:lnTo>
                  <a:pt x="1079" y="210"/>
                </a:lnTo>
                <a:lnTo>
                  <a:pt x="1080" y="217"/>
                </a:lnTo>
                <a:lnTo>
                  <a:pt x="1080" y="228"/>
                </a:lnTo>
                <a:lnTo>
                  <a:pt x="1080" y="234"/>
                </a:lnTo>
                <a:lnTo>
                  <a:pt x="1081" y="241"/>
                </a:lnTo>
                <a:lnTo>
                  <a:pt x="1081" y="248"/>
                </a:lnTo>
                <a:lnTo>
                  <a:pt x="1082" y="256"/>
                </a:lnTo>
                <a:lnTo>
                  <a:pt x="1083" y="259"/>
                </a:lnTo>
                <a:lnTo>
                  <a:pt x="1083" y="266"/>
                </a:lnTo>
                <a:lnTo>
                  <a:pt x="1084" y="270"/>
                </a:lnTo>
                <a:lnTo>
                  <a:pt x="1084" y="274"/>
                </a:lnTo>
                <a:lnTo>
                  <a:pt x="1085" y="280"/>
                </a:lnTo>
                <a:lnTo>
                  <a:pt x="1085" y="283"/>
                </a:lnTo>
                <a:lnTo>
                  <a:pt x="1086" y="288"/>
                </a:lnTo>
                <a:lnTo>
                  <a:pt x="1086" y="289"/>
                </a:lnTo>
                <a:lnTo>
                  <a:pt x="1087" y="293"/>
                </a:lnTo>
                <a:lnTo>
                  <a:pt x="1087" y="297"/>
                </a:lnTo>
                <a:lnTo>
                  <a:pt x="1088" y="299"/>
                </a:lnTo>
                <a:lnTo>
                  <a:pt x="1088" y="303"/>
                </a:lnTo>
                <a:lnTo>
                  <a:pt x="1089" y="304"/>
                </a:lnTo>
                <a:lnTo>
                  <a:pt x="1089" y="306"/>
                </a:lnTo>
                <a:lnTo>
                  <a:pt x="1090" y="310"/>
                </a:lnTo>
                <a:lnTo>
                  <a:pt x="1091" y="311"/>
                </a:lnTo>
                <a:lnTo>
                  <a:pt x="1091" y="314"/>
                </a:lnTo>
                <a:lnTo>
                  <a:pt x="1092" y="317"/>
                </a:lnTo>
                <a:lnTo>
                  <a:pt x="1092" y="319"/>
                </a:lnTo>
                <a:lnTo>
                  <a:pt x="1092" y="322"/>
                </a:lnTo>
                <a:lnTo>
                  <a:pt x="1093" y="326"/>
                </a:lnTo>
                <a:lnTo>
                  <a:pt x="1094" y="327"/>
                </a:lnTo>
                <a:lnTo>
                  <a:pt x="1094" y="328"/>
                </a:lnTo>
                <a:lnTo>
                  <a:pt x="1095" y="332"/>
                </a:lnTo>
                <a:lnTo>
                  <a:pt x="1095" y="334"/>
                </a:lnTo>
                <a:lnTo>
                  <a:pt x="1096" y="334"/>
                </a:lnTo>
                <a:lnTo>
                  <a:pt x="1096" y="333"/>
                </a:lnTo>
                <a:lnTo>
                  <a:pt x="1097" y="334"/>
                </a:lnTo>
                <a:lnTo>
                  <a:pt x="1097" y="333"/>
                </a:lnTo>
                <a:lnTo>
                  <a:pt x="1098" y="331"/>
                </a:lnTo>
                <a:lnTo>
                  <a:pt x="1098" y="330"/>
                </a:lnTo>
                <a:lnTo>
                  <a:pt x="1099" y="325"/>
                </a:lnTo>
                <a:lnTo>
                  <a:pt x="1099" y="325"/>
                </a:lnTo>
                <a:lnTo>
                  <a:pt x="1100" y="322"/>
                </a:lnTo>
                <a:lnTo>
                  <a:pt x="1100" y="320"/>
                </a:lnTo>
                <a:lnTo>
                  <a:pt x="1101" y="315"/>
                </a:lnTo>
                <a:lnTo>
                  <a:pt x="1101" y="313"/>
                </a:lnTo>
                <a:lnTo>
                  <a:pt x="1102" y="311"/>
                </a:lnTo>
                <a:lnTo>
                  <a:pt x="1103" y="307"/>
                </a:lnTo>
                <a:lnTo>
                  <a:pt x="1103" y="305"/>
                </a:lnTo>
                <a:lnTo>
                  <a:pt x="1104" y="301"/>
                </a:lnTo>
                <a:lnTo>
                  <a:pt x="1104" y="298"/>
                </a:lnTo>
                <a:lnTo>
                  <a:pt x="1104" y="294"/>
                </a:lnTo>
                <a:lnTo>
                  <a:pt x="1105" y="293"/>
                </a:lnTo>
                <a:lnTo>
                  <a:pt x="1106" y="290"/>
                </a:lnTo>
                <a:lnTo>
                  <a:pt x="1106" y="289"/>
                </a:lnTo>
                <a:lnTo>
                  <a:pt x="1107" y="287"/>
                </a:lnTo>
                <a:lnTo>
                  <a:pt x="1107" y="285"/>
                </a:lnTo>
                <a:lnTo>
                  <a:pt x="1108" y="283"/>
                </a:lnTo>
                <a:lnTo>
                  <a:pt x="1108" y="282"/>
                </a:lnTo>
                <a:lnTo>
                  <a:pt x="1109" y="282"/>
                </a:lnTo>
                <a:lnTo>
                  <a:pt x="1109" y="281"/>
                </a:lnTo>
                <a:lnTo>
                  <a:pt x="1110" y="282"/>
                </a:lnTo>
                <a:lnTo>
                  <a:pt x="1110" y="281"/>
                </a:lnTo>
                <a:lnTo>
                  <a:pt x="1111" y="282"/>
                </a:lnTo>
                <a:lnTo>
                  <a:pt x="1111" y="282"/>
                </a:lnTo>
                <a:lnTo>
                  <a:pt x="1112" y="283"/>
                </a:lnTo>
                <a:lnTo>
                  <a:pt x="1112" y="284"/>
                </a:lnTo>
                <a:lnTo>
                  <a:pt x="1113" y="285"/>
                </a:lnTo>
                <a:lnTo>
                  <a:pt x="1113" y="286"/>
                </a:lnTo>
                <a:lnTo>
                  <a:pt x="1114" y="288"/>
                </a:lnTo>
                <a:lnTo>
                  <a:pt x="1115" y="290"/>
                </a:lnTo>
                <a:lnTo>
                  <a:pt x="1115" y="290"/>
                </a:lnTo>
                <a:lnTo>
                  <a:pt x="1116" y="294"/>
                </a:lnTo>
                <a:lnTo>
                  <a:pt x="1116" y="293"/>
                </a:lnTo>
                <a:lnTo>
                  <a:pt x="1116" y="296"/>
                </a:lnTo>
                <a:lnTo>
                  <a:pt x="1117" y="299"/>
                </a:lnTo>
                <a:lnTo>
                  <a:pt x="1118" y="299"/>
                </a:lnTo>
                <a:lnTo>
                  <a:pt x="1118" y="301"/>
                </a:lnTo>
                <a:lnTo>
                  <a:pt x="1119" y="303"/>
                </a:lnTo>
                <a:lnTo>
                  <a:pt x="1119" y="305"/>
                </a:lnTo>
                <a:lnTo>
                  <a:pt x="1120" y="307"/>
                </a:lnTo>
                <a:lnTo>
                  <a:pt x="1120" y="311"/>
                </a:lnTo>
                <a:lnTo>
                  <a:pt x="1121" y="313"/>
                </a:lnTo>
                <a:lnTo>
                  <a:pt x="1121" y="313"/>
                </a:lnTo>
                <a:lnTo>
                  <a:pt x="1122" y="315"/>
                </a:lnTo>
                <a:lnTo>
                  <a:pt x="1122" y="318"/>
                </a:lnTo>
                <a:lnTo>
                  <a:pt x="1123" y="320"/>
                </a:lnTo>
                <a:lnTo>
                  <a:pt x="1123" y="319"/>
                </a:lnTo>
                <a:lnTo>
                  <a:pt x="1124" y="322"/>
                </a:lnTo>
                <a:lnTo>
                  <a:pt x="1124" y="324"/>
                </a:lnTo>
                <a:lnTo>
                  <a:pt x="1125" y="328"/>
                </a:lnTo>
                <a:lnTo>
                  <a:pt x="1125" y="330"/>
                </a:lnTo>
                <a:lnTo>
                  <a:pt x="1126" y="331"/>
                </a:lnTo>
                <a:lnTo>
                  <a:pt x="1127" y="332"/>
                </a:lnTo>
                <a:lnTo>
                  <a:pt x="1127" y="334"/>
                </a:lnTo>
                <a:lnTo>
                  <a:pt x="1127" y="334"/>
                </a:lnTo>
                <a:lnTo>
                  <a:pt x="1128" y="337"/>
                </a:lnTo>
                <a:lnTo>
                  <a:pt x="1128" y="337"/>
                </a:lnTo>
                <a:lnTo>
                  <a:pt x="1129" y="339"/>
                </a:lnTo>
                <a:lnTo>
                  <a:pt x="1130" y="339"/>
                </a:lnTo>
                <a:lnTo>
                  <a:pt x="1130" y="342"/>
                </a:lnTo>
                <a:lnTo>
                  <a:pt x="1131" y="340"/>
                </a:lnTo>
                <a:lnTo>
                  <a:pt x="1131" y="342"/>
                </a:lnTo>
                <a:lnTo>
                  <a:pt x="1132" y="343"/>
                </a:lnTo>
                <a:lnTo>
                  <a:pt x="1132" y="343"/>
                </a:lnTo>
                <a:lnTo>
                  <a:pt x="1133" y="344"/>
                </a:lnTo>
                <a:lnTo>
                  <a:pt x="1133" y="345"/>
                </a:lnTo>
                <a:lnTo>
                  <a:pt x="1134" y="345"/>
                </a:lnTo>
                <a:lnTo>
                  <a:pt x="1134" y="347"/>
                </a:lnTo>
                <a:lnTo>
                  <a:pt x="1135" y="348"/>
                </a:lnTo>
                <a:lnTo>
                  <a:pt x="1135" y="349"/>
                </a:lnTo>
                <a:lnTo>
                  <a:pt x="1136" y="349"/>
                </a:lnTo>
                <a:lnTo>
                  <a:pt x="1136" y="350"/>
                </a:lnTo>
                <a:lnTo>
                  <a:pt x="1137" y="350"/>
                </a:lnTo>
                <a:lnTo>
                  <a:pt x="1137" y="352"/>
                </a:lnTo>
                <a:lnTo>
                  <a:pt x="1138" y="350"/>
                </a:lnTo>
                <a:lnTo>
                  <a:pt x="1139" y="350"/>
                </a:lnTo>
                <a:lnTo>
                  <a:pt x="1139" y="352"/>
                </a:lnTo>
                <a:lnTo>
                  <a:pt x="1139" y="354"/>
                </a:lnTo>
                <a:lnTo>
                  <a:pt x="1140" y="355"/>
                </a:lnTo>
                <a:lnTo>
                  <a:pt x="1140" y="354"/>
                </a:lnTo>
                <a:lnTo>
                  <a:pt x="1141" y="355"/>
                </a:lnTo>
                <a:lnTo>
                  <a:pt x="1142" y="358"/>
                </a:lnTo>
                <a:lnTo>
                  <a:pt x="1142" y="358"/>
                </a:lnTo>
                <a:lnTo>
                  <a:pt x="1143" y="358"/>
                </a:lnTo>
                <a:lnTo>
                  <a:pt x="1143" y="359"/>
                </a:lnTo>
                <a:lnTo>
                  <a:pt x="1143" y="359"/>
                </a:lnTo>
                <a:lnTo>
                  <a:pt x="1144" y="360"/>
                </a:lnTo>
                <a:lnTo>
                  <a:pt x="1145" y="359"/>
                </a:lnTo>
                <a:lnTo>
                  <a:pt x="1145" y="359"/>
                </a:lnTo>
                <a:lnTo>
                  <a:pt x="1146" y="358"/>
                </a:lnTo>
                <a:lnTo>
                  <a:pt x="1146" y="359"/>
                </a:lnTo>
                <a:lnTo>
                  <a:pt x="1147" y="360"/>
                </a:lnTo>
                <a:lnTo>
                  <a:pt x="1147" y="361"/>
                </a:lnTo>
                <a:lnTo>
                  <a:pt x="1148" y="362"/>
                </a:lnTo>
                <a:lnTo>
                  <a:pt x="1148" y="361"/>
                </a:lnTo>
                <a:lnTo>
                  <a:pt x="1149" y="365"/>
                </a:lnTo>
                <a:lnTo>
                  <a:pt x="1149" y="363"/>
                </a:lnTo>
                <a:lnTo>
                  <a:pt x="1150" y="364"/>
                </a:lnTo>
                <a:lnTo>
                  <a:pt x="1151" y="367"/>
                </a:lnTo>
                <a:lnTo>
                  <a:pt x="1151" y="368"/>
                </a:lnTo>
                <a:lnTo>
                  <a:pt x="1151" y="368"/>
                </a:lnTo>
                <a:lnTo>
                  <a:pt x="1152" y="368"/>
                </a:lnTo>
                <a:lnTo>
                  <a:pt x="1152" y="368"/>
                </a:lnTo>
                <a:lnTo>
                  <a:pt x="1153" y="371"/>
                </a:lnTo>
                <a:lnTo>
                  <a:pt x="1154" y="373"/>
                </a:lnTo>
                <a:lnTo>
                  <a:pt x="1154" y="373"/>
                </a:lnTo>
                <a:lnTo>
                  <a:pt x="1155" y="374"/>
                </a:lnTo>
                <a:lnTo>
                  <a:pt x="1155" y="376"/>
                </a:lnTo>
                <a:lnTo>
                  <a:pt x="1155" y="376"/>
                </a:lnTo>
                <a:lnTo>
                  <a:pt x="1156" y="376"/>
                </a:lnTo>
                <a:lnTo>
                  <a:pt x="1157" y="376"/>
                </a:lnTo>
                <a:lnTo>
                  <a:pt x="1157" y="377"/>
                </a:lnTo>
                <a:lnTo>
                  <a:pt x="1158" y="378"/>
                </a:lnTo>
                <a:lnTo>
                  <a:pt x="1158" y="379"/>
                </a:lnTo>
                <a:lnTo>
                  <a:pt x="1159" y="379"/>
                </a:lnTo>
                <a:lnTo>
                  <a:pt x="1159" y="379"/>
                </a:lnTo>
                <a:lnTo>
                  <a:pt x="1160" y="380"/>
                </a:lnTo>
                <a:lnTo>
                  <a:pt x="1160" y="380"/>
                </a:lnTo>
                <a:lnTo>
                  <a:pt x="1161" y="379"/>
                </a:lnTo>
                <a:lnTo>
                  <a:pt x="1162" y="379"/>
                </a:lnTo>
                <a:lnTo>
                  <a:pt x="1162" y="381"/>
                </a:lnTo>
                <a:lnTo>
                  <a:pt x="1162" y="381"/>
                </a:lnTo>
                <a:lnTo>
                  <a:pt x="1163" y="380"/>
                </a:lnTo>
                <a:lnTo>
                  <a:pt x="1163" y="377"/>
                </a:lnTo>
                <a:lnTo>
                  <a:pt x="1164" y="374"/>
                </a:lnTo>
                <a:lnTo>
                  <a:pt x="1165" y="371"/>
                </a:lnTo>
                <a:lnTo>
                  <a:pt x="1165" y="367"/>
                </a:lnTo>
                <a:lnTo>
                  <a:pt x="1166" y="361"/>
                </a:lnTo>
                <a:lnTo>
                  <a:pt x="1166" y="347"/>
                </a:lnTo>
                <a:lnTo>
                  <a:pt x="1167" y="338"/>
                </a:lnTo>
                <a:lnTo>
                  <a:pt x="1167" y="323"/>
                </a:lnTo>
                <a:lnTo>
                  <a:pt x="1168" y="306"/>
                </a:lnTo>
                <a:lnTo>
                  <a:pt x="1168" y="291"/>
                </a:lnTo>
                <a:lnTo>
                  <a:pt x="1169" y="274"/>
                </a:lnTo>
                <a:lnTo>
                  <a:pt x="1169" y="257"/>
                </a:lnTo>
                <a:lnTo>
                  <a:pt x="1170" y="237"/>
                </a:lnTo>
                <a:lnTo>
                  <a:pt x="1170" y="219"/>
                </a:lnTo>
                <a:lnTo>
                  <a:pt x="1171" y="203"/>
                </a:lnTo>
                <a:lnTo>
                  <a:pt x="1171" y="186"/>
                </a:lnTo>
                <a:lnTo>
                  <a:pt x="1172" y="172"/>
                </a:lnTo>
                <a:lnTo>
                  <a:pt x="1172" y="157"/>
                </a:lnTo>
                <a:lnTo>
                  <a:pt x="1173" y="145"/>
                </a:lnTo>
                <a:lnTo>
                  <a:pt x="1174" y="137"/>
                </a:lnTo>
                <a:lnTo>
                  <a:pt x="1174" y="130"/>
                </a:lnTo>
                <a:lnTo>
                  <a:pt x="1174" y="126"/>
                </a:lnTo>
                <a:lnTo>
                  <a:pt x="1175" y="127"/>
                </a:lnTo>
                <a:lnTo>
                  <a:pt x="1175" y="128"/>
                </a:lnTo>
                <a:lnTo>
                  <a:pt x="1176" y="130"/>
                </a:lnTo>
                <a:lnTo>
                  <a:pt x="1177" y="135"/>
                </a:lnTo>
                <a:lnTo>
                  <a:pt x="1177" y="142"/>
                </a:lnTo>
                <a:lnTo>
                  <a:pt x="1178" y="150"/>
                </a:lnTo>
                <a:lnTo>
                  <a:pt x="1178" y="157"/>
                </a:lnTo>
                <a:lnTo>
                  <a:pt x="1179" y="167"/>
                </a:lnTo>
                <a:lnTo>
                  <a:pt x="1179" y="174"/>
                </a:lnTo>
                <a:lnTo>
                  <a:pt x="1180" y="184"/>
                </a:lnTo>
                <a:lnTo>
                  <a:pt x="1180" y="193"/>
                </a:lnTo>
                <a:lnTo>
                  <a:pt x="1181" y="203"/>
                </a:lnTo>
                <a:lnTo>
                  <a:pt x="1181" y="213"/>
                </a:lnTo>
                <a:lnTo>
                  <a:pt x="1182" y="223"/>
                </a:lnTo>
                <a:lnTo>
                  <a:pt x="1182" y="233"/>
                </a:lnTo>
                <a:lnTo>
                  <a:pt x="1183" y="240"/>
                </a:lnTo>
                <a:lnTo>
                  <a:pt x="1183" y="248"/>
                </a:lnTo>
                <a:lnTo>
                  <a:pt x="1184" y="256"/>
                </a:lnTo>
                <a:lnTo>
                  <a:pt x="1184" y="264"/>
                </a:lnTo>
                <a:lnTo>
                  <a:pt x="1185" y="270"/>
                </a:lnTo>
                <a:lnTo>
                  <a:pt x="1186" y="274"/>
                </a:lnTo>
                <a:lnTo>
                  <a:pt x="1186" y="282"/>
                </a:lnTo>
                <a:lnTo>
                  <a:pt x="1186" y="287"/>
                </a:lnTo>
                <a:lnTo>
                  <a:pt x="1187" y="290"/>
                </a:lnTo>
                <a:lnTo>
                  <a:pt x="1187" y="293"/>
                </a:lnTo>
                <a:lnTo>
                  <a:pt x="1188" y="299"/>
                </a:lnTo>
                <a:lnTo>
                  <a:pt x="1189" y="300"/>
                </a:lnTo>
                <a:lnTo>
                  <a:pt x="1189" y="304"/>
                </a:lnTo>
                <a:lnTo>
                  <a:pt x="1190" y="309"/>
                </a:lnTo>
                <a:lnTo>
                  <a:pt x="1190" y="311"/>
                </a:lnTo>
                <a:lnTo>
                  <a:pt x="1190" y="313"/>
                </a:lnTo>
                <a:lnTo>
                  <a:pt x="1191" y="313"/>
                </a:lnTo>
                <a:lnTo>
                  <a:pt x="1192" y="315"/>
                </a:lnTo>
                <a:lnTo>
                  <a:pt x="1192" y="318"/>
                </a:lnTo>
                <a:lnTo>
                  <a:pt x="1193" y="320"/>
                </a:lnTo>
                <a:lnTo>
                  <a:pt x="1193" y="322"/>
                </a:lnTo>
                <a:lnTo>
                  <a:pt x="1194" y="326"/>
                </a:lnTo>
                <a:lnTo>
                  <a:pt x="1194" y="328"/>
                </a:lnTo>
                <a:lnTo>
                  <a:pt x="1195" y="330"/>
                </a:lnTo>
                <a:lnTo>
                  <a:pt x="1195" y="335"/>
                </a:lnTo>
                <a:lnTo>
                  <a:pt x="1196" y="336"/>
                </a:lnTo>
                <a:lnTo>
                  <a:pt x="1196" y="337"/>
                </a:lnTo>
                <a:lnTo>
                  <a:pt x="1197" y="340"/>
                </a:lnTo>
                <a:lnTo>
                  <a:pt x="1198" y="340"/>
                </a:lnTo>
                <a:lnTo>
                  <a:pt x="1198" y="342"/>
                </a:lnTo>
                <a:lnTo>
                  <a:pt x="1198" y="343"/>
                </a:lnTo>
                <a:lnTo>
                  <a:pt x="1199" y="345"/>
                </a:lnTo>
                <a:lnTo>
                  <a:pt x="1199" y="345"/>
                </a:lnTo>
                <a:lnTo>
                  <a:pt x="1200" y="342"/>
                </a:lnTo>
                <a:lnTo>
                  <a:pt x="1201" y="342"/>
                </a:lnTo>
                <a:lnTo>
                  <a:pt x="1201" y="340"/>
                </a:lnTo>
                <a:lnTo>
                  <a:pt x="1202" y="340"/>
                </a:lnTo>
                <a:lnTo>
                  <a:pt x="1202" y="337"/>
                </a:lnTo>
                <a:lnTo>
                  <a:pt x="1202" y="333"/>
                </a:lnTo>
                <a:lnTo>
                  <a:pt x="1203" y="330"/>
                </a:lnTo>
                <a:lnTo>
                  <a:pt x="1204" y="329"/>
                </a:lnTo>
                <a:lnTo>
                  <a:pt x="1204" y="327"/>
                </a:lnTo>
                <a:lnTo>
                  <a:pt x="1205" y="324"/>
                </a:lnTo>
                <a:lnTo>
                  <a:pt x="1205" y="321"/>
                </a:lnTo>
                <a:lnTo>
                  <a:pt x="1206" y="319"/>
                </a:lnTo>
                <a:lnTo>
                  <a:pt x="1206" y="316"/>
                </a:lnTo>
                <a:lnTo>
                  <a:pt x="1207" y="313"/>
                </a:lnTo>
                <a:lnTo>
                  <a:pt x="1207" y="310"/>
                </a:lnTo>
                <a:lnTo>
                  <a:pt x="1208" y="309"/>
                </a:lnTo>
                <a:lnTo>
                  <a:pt x="1208" y="307"/>
                </a:lnTo>
                <a:lnTo>
                  <a:pt x="1209" y="307"/>
                </a:lnTo>
                <a:lnTo>
                  <a:pt x="1209" y="304"/>
                </a:lnTo>
                <a:lnTo>
                  <a:pt x="1210" y="302"/>
                </a:lnTo>
                <a:lnTo>
                  <a:pt x="1210" y="302"/>
                </a:lnTo>
                <a:lnTo>
                  <a:pt x="1211" y="301"/>
                </a:lnTo>
                <a:lnTo>
                  <a:pt x="1211" y="300"/>
                </a:lnTo>
                <a:lnTo>
                  <a:pt x="1212" y="300"/>
                </a:lnTo>
                <a:lnTo>
                  <a:pt x="1213" y="298"/>
                </a:lnTo>
                <a:lnTo>
                  <a:pt x="1213" y="299"/>
                </a:lnTo>
                <a:lnTo>
                  <a:pt x="1214" y="300"/>
                </a:lnTo>
                <a:lnTo>
                  <a:pt x="1214" y="301"/>
                </a:lnTo>
                <a:lnTo>
                  <a:pt x="1214" y="302"/>
                </a:lnTo>
                <a:lnTo>
                  <a:pt x="1215" y="302"/>
                </a:lnTo>
                <a:lnTo>
                  <a:pt x="1216" y="301"/>
                </a:lnTo>
                <a:lnTo>
                  <a:pt x="1216" y="303"/>
                </a:lnTo>
                <a:lnTo>
                  <a:pt x="1217" y="305"/>
                </a:lnTo>
                <a:lnTo>
                  <a:pt x="1217" y="308"/>
                </a:lnTo>
                <a:lnTo>
                  <a:pt x="1218" y="308"/>
                </a:lnTo>
                <a:lnTo>
                  <a:pt x="1218" y="310"/>
                </a:lnTo>
                <a:lnTo>
                  <a:pt x="1219" y="312"/>
                </a:lnTo>
                <a:lnTo>
                  <a:pt x="1219" y="316"/>
                </a:lnTo>
                <a:lnTo>
                  <a:pt x="1220" y="319"/>
                </a:lnTo>
                <a:lnTo>
                  <a:pt x="1220" y="319"/>
                </a:lnTo>
                <a:lnTo>
                  <a:pt x="1221" y="321"/>
                </a:lnTo>
                <a:lnTo>
                  <a:pt x="1221" y="324"/>
                </a:lnTo>
                <a:lnTo>
                  <a:pt x="1222" y="327"/>
                </a:lnTo>
                <a:lnTo>
                  <a:pt x="1222" y="328"/>
                </a:lnTo>
                <a:lnTo>
                  <a:pt x="1223" y="329"/>
                </a:lnTo>
                <a:lnTo>
                  <a:pt x="1223" y="332"/>
                </a:lnTo>
                <a:lnTo>
                  <a:pt x="1224" y="334"/>
                </a:lnTo>
                <a:lnTo>
                  <a:pt x="1225" y="337"/>
                </a:lnTo>
                <a:lnTo>
                  <a:pt x="1225" y="340"/>
                </a:lnTo>
                <a:lnTo>
                  <a:pt x="1226" y="342"/>
                </a:lnTo>
                <a:lnTo>
                  <a:pt x="1226" y="343"/>
                </a:lnTo>
                <a:lnTo>
                  <a:pt x="1226" y="342"/>
                </a:lnTo>
                <a:lnTo>
                  <a:pt x="1227" y="344"/>
                </a:lnTo>
                <a:lnTo>
                  <a:pt x="1228" y="346"/>
                </a:lnTo>
                <a:lnTo>
                  <a:pt x="1228" y="347"/>
                </a:lnTo>
                <a:lnTo>
                  <a:pt x="1229" y="347"/>
                </a:lnTo>
                <a:lnTo>
                  <a:pt x="1229" y="348"/>
                </a:lnTo>
                <a:lnTo>
                  <a:pt x="1230" y="349"/>
                </a:lnTo>
                <a:lnTo>
                  <a:pt x="1230" y="352"/>
                </a:lnTo>
                <a:lnTo>
                  <a:pt x="1231" y="351"/>
                </a:lnTo>
                <a:lnTo>
                  <a:pt x="1231" y="352"/>
                </a:lnTo>
                <a:lnTo>
                  <a:pt x="1232" y="352"/>
                </a:lnTo>
                <a:lnTo>
                  <a:pt x="1233" y="355"/>
                </a:lnTo>
                <a:lnTo>
                  <a:pt x="1233" y="355"/>
                </a:lnTo>
                <a:lnTo>
                  <a:pt x="1233" y="358"/>
                </a:lnTo>
                <a:lnTo>
                  <a:pt x="1234" y="358"/>
                </a:lnTo>
                <a:lnTo>
                  <a:pt x="1234" y="359"/>
                </a:lnTo>
                <a:lnTo>
                  <a:pt x="1235" y="359"/>
                </a:lnTo>
                <a:lnTo>
                  <a:pt x="1236" y="360"/>
                </a:lnTo>
                <a:lnTo>
                  <a:pt x="1236" y="361"/>
                </a:lnTo>
                <a:lnTo>
                  <a:pt x="1237" y="363"/>
                </a:lnTo>
                <a:lnTo>
                  <a:pt x="1237" y="362"/>
                </a:lnTo>
                <a:lnTo>
                  <a:pt x="1237" y="365"/>
                </a:lnTo>
                <a:lnTo>
                  <a:pt x="1238" y="366"/>
                </a:lnTo>
                <a:lnTo>
                  <a:pt x="1239" y="368"/>
                </a:lnTo>
                <a:lnTo>
                  <a:pt x="1239" y="368"/>
                </a:lnTo>
                <a:lnTo>
                  <a:pt x="1240" y="368"/>
                </a:lnTo>
                <a:lnTo>
                  <a:pt x="1240" y="370"/>
                </a:lnTo>
                <a:lnTo>
                  <a:pt x="1241" y="372"/>
                </a:lnTo>
                <a:lnTo>
                  <a:pt x="1241" y="371"/>
                </a:lnTo>
                <a:lnTo>
                  <a:pt x="1242" y="373"/>
                </a:lnTo>
                <a:lnTo>
                  <a:pt x="1242" y="373"/>
                </a:lnTo>
                <a:lnTo>
                  <a:pt x="1243" y="376"/>
                </a:lnTo>
                <a:lnTo>
                  <a:pt x="1243" y="374"/>
                </a:lnTo>
                <a:lnTo>
                  <a:pt x="1244" y="376"/>
                </a:lnTo>
                <a:lnTo>
                  <a:pt x="1245" y="376"/>
                </a:lnTo>
                <a:lnTo>
                  <a:pt x="1245" y="378"/>
                </a:lnTo>
                <a:lnTo>
                  <a:pt x="1245" y="377"/>
                </a:lnTo>
                <a:lnTo>
                  <a:pt x="1246" y="378"/>
                </a:lnTo>
                <a:lnTo>
                  <a:pt x="1246" y="378"/>
                </a:lnTo>
                <a:lnTo>
                  <a:pt x="1247" y="378"/>
                </a:lnTo>
                <a:lnTo>
                  <a:pt x="1248" y="381"/>
                </a:lnTo>
                <a:lnTo>
                  <a:pt x="1248" y="381"/>
                </a:lnTo>
                <a:lnTo>
                  <a:pt x="1249" y="383"/>
                </a:lnTo>
                <a:lnTo>
                  <a:pt x="1249" y="382"/>
                </a:lnTo>
                <a:lnTo>
                  <a:pt x="1249" y="385"/>
                </a:lnTo>
                <a:lnTo>
                  <a:pt x="1250" y="386"/>
                </a:lnTo>
                <a:lnTo>
                  <a:pt x="1251" y="387"/>
                </a:lnTo>
                <a:lnTo>
                  <a:pt x="1251" y="388"/>
                </a:lnTo>
                <a:lnTo>
                  <a:pt x="1252" y="390"/>
                </a:lnTo>
                <a:lnTo>
                  <a:pt x="1252" y="387"/>
                </a:lnTo>
                <a:lnTo>
                  <a:pt x="1253" y="389"/>
                </a:lnTo>
                <a:lnTo>
                  <a:pt x="1253" y="390"/>
                </a:lnTo>
                <a:lnTo>
                  <a:pt x="1254" y="390"/>
                </a:lnTo>
                <a:lnTo>
                  <a:pt x="1254" y="391"/>
                </a:lnTo>
                <a:lnTo>
                  <a:pt x="1255" y="392"/>
                </a:lnTo>
                <a:lnTo>
                  <a:pt x="1255" y="392"/>
                </a:lnTo>
                <a:lnTo>
                  <a:pt x="1256" y="392"/>
                </a:lnTo>
                <a:lnTo>
                  <a:pt x="1256" y="393"/>
                </a:lnTo>
                <a:lnTo>
                  <a:pt x="1257" y="396"/>
                </a:lnTo>
                <a:lnTo>
                  <a:pt x="1257" y="396"/>
                </a:lnTo>
                <a:lnTo>
                  <a:pt x="1258" y="397"/>
                </a:lnTo>
                <a:lnTo>
                  <a:pt x="1258" y="397"/>
                </a:lnTo>
                <a:lnTo>
                  <a:pt x="1259" y="397"/>
                </a:lnTo>
                <a:lnTo>
                  <a:pt x="1260" y="399"/>
                </a:lnTo>
                <a:lnTo>
                  <a:pt x="1260" y="399"/>
                </a:lnTo>
                <a:lnTo>
                  <a:pt x="1261" y="402"/>
                </a:lnTo>
                <a:lnTo>
                  <a:pt x="1261" y="402"/>
                </a:lnTo>
                <a:lnTo>
                  <a:pt x="1261" y="402"/>
                </a:lnTo>
                <a:lnTo>
                  <a:pt x="1262" y="402"/>
                </a:lnTo>
                <a:lnTo>
                  <a:pt x="1263" y="404"/>
                </a:lnTo>
                <a:lnTo>
                  <a:pt x="1263" y="404"/>
                </a:lnTo>
                <a:lnTo>
                  <a:pt x="1264" y="404"/>
                </a:lnTo>
                <a:lnTo>
                  <a:pt x="1264" y="404"/>
                </a:lnTo>
                <a:lnTo>
                  <a:pt x="1265" y="405"/>
                </a:lnTo>
                <a:lnTo>
                  <a:pt x="1265" y="402"/>
                </a:lnTo>
                <a:lnTo>
                  <a:pt x="1266" y="400"/>
                </a:lnTo>
                <a:lnTo>
                  <a:pt x="1266" y="394"/>
                </a:lnTo>
                <a:lnTo>
                  <a:pt x="1267" y="389"/>
                </a:lnTo>
                <a:lnTo>
                  <a:pt x="1267" y="383"/>
                </a:lnTo>
                <a:lnTo>
                  <a:pt x="1268" y="373"/>
                </a:lnTo>
                <a:lnTo>
                  <a:pt x="1268" y="362"/>
                </a:lnTo>
                <a:lnTo>
                  <a:pt x="1269" y="349"/>
                </a:lnTo>
                <a:lnTo>
                  <a:pt x="1269" y="332"/>
                </a:lnTo>
                <a:lnTo>
                  <a:pt x="1270" y="311"/>
                </a:lnTo>
                <a:lnTo>
                  <a:pt x="1270" y="288"/>
                </a:lnTo>
                <a:lnTo>
                  <a:pt x="1271" y="267"/>
                </a:lnTo>
                <a:lnTo>
                  <a:pt x="1272" y="245"/>
                </a:lnTo>
                <a:lnTo>
                  <a:pt x="1272" y="225"/>
                </a:lnTo>
                <a:lnTo>
                  <a:pt x="1273" y="203"/>
                </a:lnTo>
                <a:lnTo>
                  <a:pt x="1273" y="182"/>
                </a:lnTo>
                <a:lnTo>
                  <a:pt x="1273" y="162"/>
                </a:lnTo>
                <a:lnTo>
                  <a:pt x="1274" y="143"/>
                </a:lnTo>
                <a:lnTo>
                  <a:pt x="1275" y="130"/>
                </a:lnTo>
                <a:lnTo>
                  <a:pt x="1275" y="117"/>
                </a:lnTo>
                <a:lnTo>
                  <a:pt x="1276" y="108"/>
                </a:lnTo>
                <a:lnTo>
                  <a:pt x="1276" y="102"/>
                </a:lnTo>
                <a:lnTo>
                  <a:pt x="1277" y="97"/>
                </a:lnTo>
                <a:lnTo>
                  <a:pt x="1277" y="96"/>
                </a:lnTo>
                <a:lnTo>
                  <a:pt x="1278" y="97"/>
                </a:lnTo>
                <a:lnTo>
                  <a:pt x="1278" y="100"/>
                </a:lnTo>
                <a:lnTo>
                  <a:pt x="1279" y="105"/>
                </a:lnTo>
                <a:lnTo>
                  <a:pt x="1279" y="111"/>
                </a:lnTo>
                <a:lnTo>
                  <a:pt x="1280" y="117"/>
                </a:lnTo>
                <a:lnTo>
                  <a:pt x="1280" y="125"/>
                </a:lnTo>
                <a:lnTo>
                  <a:pt x="1281" y="134"/>
                </a:lnTo>
                <a:lnTo>
                  <a:pt x="1281" y="144"/>
                </a:lnTo>
                <a:lnTo>
                  <a:pt x="1282" y="153"/>
                </a:lnTo>
                <a:lnTo>
                  <a:pt x="1282" y="162"/>
                </a:lnTo>
                <a:lnTo>
                  <a:pt x="1283" y="173"/>
                </a:lnTo>
                <a:lnTo>
                  <a:pt x="1284" y="184"/>
                </a:lnTo>
                <a:lnTo>
                  <a:pt x="1284" y="193"/>
                </a:lnTo>
                <a:lnTo>
                  <a:pt x="1284" y="202"/>
                </a:lnTo>
                <a:lnTo>
                  <a:pt x="1285" y="211"/>
                </a:lnTo>
                <a:lnTo>
                  <a:pt x="1285" y="218"/>
                </a:lnTo>
                <a:lnTo>
                  <a:pt x="1286" y="227"/>
                </a:lnTo>
                <a:lnTo>
                  <a:pt x="1287" y="237"/>
                </a:lnTo>
                <a:lnTo>
                  <a:pt x="1287" y="239"/>
                </a:lnTo>
                <a:lnTo>
                  <a:pt x="1288" y="247"/>
                </a:lnTo>
                <a:lnTo>
                  <a:pt x="1288" y="251"/>
                </a:lnTo>
                <a:lnTo>
                  <a:pt x="1289" y="257"/>
                </a:lnTo>
                <a:lnTo>
                  <a:pt x="1289" y="262"/>
                </a:lnTo>
                <a:lnTo>
                  <a:pt x="1290" y="265"/>
                </a:lnTo>
                <a:lnTo>
                  <a:pt x="1290" y="269"/>
                </a:lnTo>
                <a:lnTo>
                  <a:pt x="1291" y="273"/>
                </a:lnTo>
                <a:lnTo>
                  <a:pt x="1291" y="275"/>
                </a:lnTo>
                <a:lnTo>
                  <a:pt x="1292" y="278"/>
                </a:lnTo>
                <a:lnTo>
                  <a:pt x="1292" y="280"/>
                </a:lnTo>
                <a:lnTo>
                  <a:pt x="1293" y="284"/>
                </a:lnTo>
                <a:lnTo>
                  <a:pt x="1293" y="285"/>
                </a:lnTo>
                <a:lnTo>
                  <a:pt x="1294" y="288"/>
                </a:lnTo>
                <a:lnTo>
                  <a:pt x="1294" y="289"/>
                </a:lnTo>
                <a:lnTo>
                  <a:pt x="1295" y="291"/>
                </a:lnTo>
                <a:lnTo>
                  <a:pt x="1296" y="291"/>
                </a:lnTo>
                <a:lnTo>
                  <a:pt x="1296" y="294"/>
                </a:lnTo>
                <a:lnTo>
                  <a:pt x="1296" y="294"/>
                </a:lnTo>
                <a:lnTo>
                  <a:pt x="1297" y="296"/>
                </a:lnTo>
                <a:lnTo>
                  <a:pt x="1298" y="297"/>
                </a:lnTo>
                <a:lnTo>
                  <a:pt x="1298" y="300"/>
                </a:lnTo>
                <a:lnTo>
                  <a:pt x="1299" y="301"/>
                </a:lnTo>
                <a:lnTo>
                  <a:pt x="1299" y="304"/>
                </a:lnTo>
                <a:lnTo>
                  <a:pt x="1300" y="307"/>
                </a:lnTo>
                <a:lnTo>
                  <a:pt x="1300" y="310"/>
                </a:lnTo>
                <a:lnTo>
                  <a:pt x="1301" y="314"/>
                </a:lnTo>
                <a:lnTo>
                  <a:pt x="1301" y="316"/>
                </a:lnTo>
                <a:lnTo>
                  <a:pt x="1302" y="320"/>
                </a:lnTo>
                <a:lnTo>
                  <a:pt x="1302" y="322"/>
                </a:lnTo>
                <a:lnTo>
                  <a:pt x="1303" y="327"/>
                </a:lnTo>
                <a:lnTo>
                  <a:pt x="1303" y="328"/>
                </a:lnTo>
                <a:lnTo>
                  <a:pt x="1304" y="331"/>
                </a:lnTo>
                <a:lnTo>
                  <a:pt x="1304" y="332"/>
                </a:lnTo>
                <a:lnTo>
                  <a:pt x="1305" y="334"/>
                </a:lnTo>
                <a:lnTo>
                  <a:pt x="1305" y="333"/>
                </a:lnTo>
                <a:lnTo>
                  <a:pt x="1306" y="334"/>
                </a:lnTo>
                <a:lnTo>
                  <a:pt x="1307" y="334"/>
                </a:lnTo>
                <a:lnTo>
                  <a:pt x="1307" y="333"/>
                </a:lnTo>
                <a:lnTo>
                  <a:pt x="1308" y="330"/>
                </a:lnTo>
                <a:lnTo>
                  <a:pt x="1308" y="329"/>
                </a:lnTo>
                <a:lnTo>
                  <a:pt x="1308" y="327"/>
                </a:lnTo>
                <a:lnTo>
                  <a:pt x="1309" y="324"/>
                </a:lnTo>
                <a:lnTo>
                  <a:pt x="1310" y="322"/>
                </a:lnTo>
                <a:lnTo>
                  <a:pt x="1310" y="319"/>
                </a:lnTo>
                <a:lnTo>
                  <a:pt x="1311" y="317"/>
                </a:lnTo>
                <a:lnTo>
                  <a:pt x="1311" y="316"/>
                </a:lnTo>
                <a:lnTo>
                  <a:pt x="1312" y="314"/>
                </a:lnTo>
                <a:lnTo>
                  <a:pt x="1312" y="310"/>
                </a:lnTo>
                <a:lnTo>
                  <a:pt x="1313" y="310"/>
                </a:lnTo>
                <a:lnTo>
                  <a:pt x="1313" y="307"/>
                </a:lnTo>
                <a:lnTo>
                  <a:pt x="1314" y="306"/>
                </a:lnTo>
                <a:lnTo>
                  <a:pt x="1314" y="302"/>
                </a:lnTo>
                <a:lnTo>
                  <a:pt x="1315" y="305"/>
                </a:lnTo>
                <a:lnTo>
                  <a:pt x="1315" y="301"/>
                </a:lnTo>
                <a:lnTo>
                  <a:pt x="1316" y="300"/>
                </a:lnTo>
                <a:lnTo>
                  <a:pt x="1316" y="299"/>
                </a:lnTo>
                <a:lnTo>
                  <a:pt x="1317" y="300"/>
                </a:lnTo>
                <a:lnTo>
                  <a:pt x="1317" y="300"/>
                </a:lnTo>
                <a:lnTo>
                  <a:pt x="1318" y="300"/>
                </a:lnTo>
                <a:lnTo>
                  <a:pt x="1319" y="300"/>
                </a:lnTo>
                <a:lnTo>
                  <a:pt x="1319" y="299"/>
                </a:lnTo>
                <a:lnTo>
                  <a:pt x="1320" y="301"/>
                </a:lnTo>
                <a:lnTo>
                  <a:pt x="1320" y="301"/>
                </a:lnTo>
                <a:lnTo>
                  <a:pt x="1320" y="303"/>
                </a:lnTo>
                <a:lnTo>
                  <a:pt x="1321" y="306"/>
                </a:lnTo>
                <a:lnTo>
                  <a:pt x="1322" y="307"/>
                </a:lnTo>
                <a:lnTo>
                  <a:pt x="1322" y="310"/>
                </a:lnTo>
                <a:lnTo>
                  <a:pt x="1323" y="313"/>
                </a:lnTo>
                <a:lnTo>
                  <a:pt x="1323" y="314"/>
                </a:lnTo>
                <a:lnTo>
                  <a:pt x="1324" y="317"/>
                </a:lnTo>
                <a:lnTo>
                  <a:pt x="1324" y="318"/>
                </a:lnTo>
                <a:lnTo>
                  <a:pt x="1325" y="321"/>
                </a:lnTo>
                <a:lnTo>
                  <a:pt x="1325" y="324"/>
                </a:lnTo>
                <a:lnTo>
                  <a:pt x="1326" y="325"/>
                </a:lnTo>
                <a:lnTo>
                  <a:pt x="1326" y="329"/>
                </a:lnTo>
                <a:lnTo>
                  <a:pt x="1327" y="331"/>
                </a:lnTo>
                <a:lnTo>
                  <a:pt x="1327" y="332"/>
                </a:lnTo>
                <a:lnTo>
                  <a:pt x="1328" y="334"/>
                </a:lnTo>
                <a:lnTo>
                  <a:pt x="1328" y="336"/>
                </a:lnTo>
                <a:lnTo>
                  <a:pt x="1329" y="338"/>
                </a:lnTo>
                <a:lnTo>
                  <a:pt x="1329" y="342"/>
                </a:lnTo>
                <a:lnTo>
                  <a:pt x="1330" y="344"/>
                </a:lnTo>
                <a:lnTo>
                  <a:pt x="1331" y="347"/>
                </a:lnTo>
                <a:lnTo>
                  <a:pt x="1331" y="347"/>
                </a:lnTo>
                <a:lnTo>
                  <a:pt x="1331" y="348"/>
                </a:lnTo>
                <a:lnTo>
                  <a:pt x="1332" y="352"/>
                </a:lnTo>
                <a:lnTo>
                  <a:pt x="1332" y="352"/>
                </a:lnTo>
                <a:lnTo>
                  <a:pt x="1333" y="356"/>
                </a:lnTo>
                <a:lnTo>
                  <a:pt x="1334" y="356"/>
                </a:lnTo>
                <a:lnTo>
                  <a:pt x="1334" y="359"/>
                </a:lnTo>
                <a:lnTo>
                  <a:pt x="1335" y="360"/>
                </a:lnTo>
                <a:lnTo>
                  <a:pt x="1335" y="362"/>
                </a:lnTo>
                <a:lnTo>
                  <a:pt x="1336" y="362"/>
                </a:lnTo>
                <a:lnTo>
                  <a:pt x="1336" y="366"/>
                </a:lnTo>
                <a:lnTo>
                  <a:pt x="1337" y="365"/>
                </a:lnTo>
                <a:lnTo>
                  <a:pt x="1337" y="368"/>
                </a:lnTo>
                <a:lnTo>
                  <a:pt x="1338" y="368"/>
                </a:lnTo>
                <a:lnTo>
                  <a:pt x="1338" y="368"/>
                </a:lnTo>
                <a:lnTo>
                  <a:pt x="1339" y="368"/>
                </a:lnTo>
                <a:lnTo>
                  <a:pt x="1339" y="370"/>
                </a:lnTo>
                <a:lnTo>
                  <a:pt x="1340" y="370"/>
                </a:lnTo>
                <a:lnTo>
                  <a:pt x="1340" y="371"/>
                </a:lnTo>
                <a:lnTo>
                  <a:pt x="1341" y="371"/>
                </a:lnTo>
                <a:lnTo>
                  <a:pt x="1341" y="373"/>
                </a:lnTo>
                <a:lnTo>
                  <a:pt x="1342" y="373"/>
                </a:lnTo>
                <a:lnTo>
                  <a:pt x="1343" y="372"/>
                </a:lnTo>
                <a:lnTo>
                  <a:pt x="1343" y="375"/>
                </a:lnTo>
                <a:lnTo>
                  <a:pt x="1343" y="373"/>
                </a:lnTo>
                <a:lnTo>
                  <a:pt x="1344" y="374"/>
                </a:lnTo>
                <a:lnTo>
                  <a:pt x="1344" y="376"/>
                </a:lnTo>
                <a:lnTo>
                  <a:pt x="1345" y="376"/>
                </a:lnTo>
                <a:lnTo>
                  <a:pt x="1346" y="378"/>
                </a:lnTo>
                <a:lnTo>
                  <a:pt x="1346" y="378"/>
                </a:lnTo>
                <a:lnTo>
                  <a:pt x="1347" y="378"/>
                </a:lnTo>
                <a:lnTo>
                  <a:pt x="1347" y="380"/>
                </a:lnTo>
                <a:lnTo>
                  <a:pt x="1348" y="378"/>
                </a:lnTo>
                <a:lnTo>
                  <a:pt x="1348" y="380"/>
                </a:lnTo>
                <a:lnTo>
                  <a:pt x="1349" y="380"/>
                </a:lnTo>
                <a:lnTo>
                  <a:pt x="1349" y="379"/>
                </a:lnTo>
                <a:lnTo>
                  <a:pt x="1350" y="380"/>
                </a:lnTo>
                <a:lnTo>
                  <a:pt x="1350" y="381"/>
                </a:lnTo>
                <a:lnTo>
                  <a:pt x="1351" y="382"/>
                </a:lnTo>
                <a:lnTo>
                  <a:pt x="1351" y="383"/>
                </a:lnTo>
                <a:lnTo>
                  <a:pt x="1352" y="384"/>
                </a:lnTo>
                <a:lnTo>
                  <a:pt x="1352" y="384"/>
                </a:lnTo>
                <a:lnTo>
                  <a:pt x="1353" y="386"/>
                </a:lnTo>
                <a:lnTo>
                  <a:pt x="1353" y="383"/>
                </a:lnTo>
                <a:lnTo>
                  <a:pt x="1354" y="385"/>
                </a:lnTo>
                <a:lnTo>
                  <a:pt x="1355" y="385"/>
                </a:lnTo>
                <a:lnTo>
                  <a:pt x="1355" y="385"/>
                </a:lnTo>
                <a:lnTo>
                  <a:pt x="1355" y="387"/>
                </a:lnTo>
                <a:lnTo>
                  <a:pt x="1356" y="387"/>
                </a:lnTo>
                <a:lnTo>
                  <a:pt x="1356" y="389"/>
                </a:lnTo>
                <a:lnTo>
                  <a:pt x="1357" y="386"/>
                </a:lnTo>
                <a:lnTo>
                  <a:pt x="1358" y="388"/>
                </a:lnTo>
                <a:lnTo>
                  <a:pt x="1358" y="390"/>
                </a:lnTo>
                <a:lnTo>
                  <a:pt x="1359" y="391"/>
                </a:lnTo>
                <a:lnTo>
                  <a:pt x="1359" y="391"/>
                </a:lnTo>
                <a:lnTo>
                  <a:pt x="1359" y="392"/>
                </a:lnTo>
                <a:lnTo>
                  <a:pt x="1360" y="392"/>
                </a:lnTo>
                <a:lnTo>
                  <a:pt x="1361" y="392"/>
                </a:lnTo>
                <a:lnTo>
                  <a:pt x="1361" y="392"/>
                </a:lnTo>
                <a:lnTo>
                  <a:pt x="1362" y="394"/>
                </a:lnTo>
                <a:lnTo>
                  <a:pt x="1362" y="394"/>
                </a:lnTo>
                <a:lnTo>
                  <a:pt x="1363" y="394"/>
                </a:lnTo>
                <a:lnTo>
                  <a:pt x="1363" y="397"/>
                </a:lnTo>
                <a:lnTo>
                  <a:pt x="1364" y="397"/>
                </a:lnTo>
                <a:lnTo>
                  <a:pt x="1364" y="397"/>
                </a:lnTo>
                <a:lnTo>
                  <a:pt x="1365" y="399"/>
                </a:lnTo>
                <a:lnTo>
                  <a:pt x="1365" y="399"/>
                </a:lnTo>
                <a:lnTo>
                  <a:pt x="1366" y="401"/>
                </a:lnTo>
                <a:lnTo>
                  <a:pt x="1367" y="399"/>
                </a:lnTo>
                <a:lnTo>
                  <a:pt x="1367" y="403"/>
                </a:lnTo>
                <a:lnTo>
                  <a:pt x="1367" y="402"/>
                </a:lnTo>
                <a:lnTo>
                  <a:pt x="1368" y="404"/>
                </a:lnTo>
                <a:lnTo>
                  <a:pt x="1369" y="404"/>
                </a:lnTo>
                <a:lnTo>
                  <a:pt x="1369" y="402"/>
                </a:lnTo>
                <a:lnTo>
                  <a:pt x="1370" y="400"/>
                </a:lnTo>
                <a:lnTo>
                  <a:pt x="1370" y="397"/>
                </a:lnTo>
                <a:lnTo>
                  <a:pt x="1371" y="392"/>
                </a:lnTo>
                <a:lnTo>
                  <a:pt x="1371" y="386"/>
                </a:lnTo>
                <a:lnTo>
                  <a:pt x="1372" y="377"/>
                </a:lnTo>
                <a:lnTo>
                  <a:pt x="1372" y="369"/>
                </a:lnTo>
                <a:lnTo>
                  <a:pt x="1373" y="356"/>
                </a:lnTo>
                <a:lnTo>
                  <a:pt x="1373" y="340"/>
                </a:lnTo>
                <a:lnTo>
                  <a:pt x="1374" y="322"/>
                </a:lnTo>
                <a:lnTo>
                  <a:pt x="1374" y="302"/>
                </a:lnTo>
                <a:lnTo>
                  <a:pt x="1375" y="280"/>
                </a:lnTo>
                <a:lnTo>
                  <a:pt x="1375" y="258"/>
                </a:lnTo>
                <a:lnTo>
                  <a:pt x="1376" y="236"/>
                </a:lnTo>
                <a:lnTo>
                  <a:pt x="1376" y="213"/>
                </a:lnTo>
                <a:lnTo>
                  <a:pt x="1377" y="191"/>
                </a:lnTo>
                <a:lnTo>
                  <a:pt x="1378" y="171"/>
                </a:lnTo>
                <a:lnTo>
                  <a:pt x="1378" y="148"/>
                </a:lnTo>
                <a:lnTo>
                  <a:pt x="1378" y="130"/>
                </a:lnTo>
                <a:lnTo>
                  <a:pt x="1379" y="115"/>
                </a:lnTo>
                <a:lnTo>
                  <a:pt x="1379" y="103"/>
                </a:lnTo>
                <a:lnTo>
                  <a:pt x="1380" y="95"/>
                </a:lnTo>
                <a:lnTo>
                  <a:pt x="1381" y="88"/>
                </a:lnTo>
                <a:lnTo>
                  <a:pt x="1381" y="84"/>
                </a:lnTo>
                <a:lnTo>
                  <a:pt x="1382" y="83"/>
                </a:lnTo>
                <a:lnTo>
                  <a:pt x="1382" y="84"/>
                </a:lnTo>
                <a:lnTo>
                  <a:pt x="1383" y="87"/>
                </a:lnTo>
                <a:lnTo>
                  <a:pt x="1383" y="89"/>
                </a:lnTo>
                <a:lnTo>
                  <a:pt x="1384" y="99"/>
                </a:lnTo>
                <a:lnTo>
                  <a:pt x="1384" y="105"/>
                </a:lnTo>
                <a:lnTo>
                  <a:pt x="1385" y="114"/>
                </a:lnTo>
                <a:lnTo>
                  <a:pt x="1385" y="123"/>
                </a:lnTo>
                <a:lnTo>
                  <a:pt x="1386" y="133"/>
                </a:lnTo>
                <a:lnTo>
                  <a:pt x="1386" y="143"/>
                </a:lnTo>
                <a:lnTo>
                  <a:pt x="1387" y="153"/>
                </a:lnTo>
                <a:lnTo>
                  <a:pt x="1387" y="163"/>
                </a:lnTo>
                <a:lnTo>
                  <a:pt x="1388" y="172"/>
                </a:lnTo>
                <a:lnTo>
                  <a:pt x="1388" y="182"/>
                </a:lnTo>
                <a:lnTo>
                  <a:pt x="1389" y="189"/>
                </a:lnTo>
                <a:lnTo>
                  <a:pt x="1390" y="200"/>
                </a:lnTo>
                <a:lnTo>
                  <a:pt x="1390" y="210"/>
                </a:lnTo>
                <a:lnTo>
                  <a:pt x="1390" y="217"/>
                </a:lnTo>
                <a:lnTo>
                  <a:pt x="1391" y="223"/>
                </a:lnTo>
                <a:lnTo>
                  <a:pt x="1391" y="231"/>
                </a:lnTo>
                <a:lnTo>
                  <a:pt x="1392" y="239"/>
                </a:lnTo>
                <a:lnTo>
                  <a:pt x="1393" y="242"/>
                </a:lnTo>
                <a:lnTo>
                  <a:pt x="1393" y="250"/>
                </a:lnTo>
                <a:lnTo>
                  <a:pt x="1394" y="254"/>
                </a:lnTo>
                <a:lnTo>
                  <a:pt x="1394" y="257"/>
                </a:lnTo>
                <a:lnTo>
                  <a:pt x="1395" y="263"/>
                </a:lnTo>
                <a:lnTo>
                  <a:pt x="1395" y="267"/>
                </a:lnTo>
                <a:lnTo>
                  <a:pt x="1396" y="270"/>
                </a:lnTo>
                <a:lnTo>
                  <a:pt x="1396" y="272"/>
                </a:lnTo>
                <a:lnTo>
                  <a:pt x="1397" y="276"/>
                </a:lnTo>
                <a:lnTo>
                  <a:pt x="1397" y="278"/>
                </a:lnTo>
                <a:lnTo>
                  <a:pt x="1398" y="279"/>
                </a:lnTo>
                <a:lnTo>
                  <a:pt x="1398" y="280"/>
                </a:lnTo>
                <a:lnTo>
                  <a:pt x="1399" y="283"/>
                </a:lnTo>
                <a:lnTo>
                  <a:pt x="1399" y="287"/>
                </a:lnTo>
                <a:lnTo>
                  <a:pt x="1400" y="288"/>
                </a:lnTo>
                <a:lnTo>
                  <a:pt x="1400" y="291"/>
                </a:lnTo>
                <a:lnTo>
                  <a:pt x="1401" y="291"/>
                </a:lnTo>
                <a:lnTo>
                  <a:pt x="1402" y="293"/>
                </a:lnTo>
                <a:lnTo>
                  <a:pt x="1402" y="293"/>
                </a:lnTo>
                <a:lnTo>
                  <a:pt x="1402" y="296"/>
                </a:lnTo>
                <a:lnTo>
                  <a:pt x="1403" y="298"/>
                </a:lnTo>
                <a:lnTo>
                  <a:pt x="1403" y="300"/>
                </a:lnTo>
                <a:lnTo>
                  <a:pt x="1404" y="304"/>
                </a:lnTo>
                <a:lnTo>
                  <a:pt x="1405" y="303"/>
                </a:lnTo>
                <a:lnTo>
                  <a:pt x="1405" y="308"/>
                </a:lnTo>
                <a:lnTo>
                  <a:pt x="1406" y="310"/>
                </a:lnTo>
                <a:lnTo>
                  <a:pt x="1406" y="316"/>
                </a:lnTo>
                <a:lnTo>
                  <a:pt x="1406" y="320"/>
                </a:lnTo>
                <a:lnTo>
                  <a:pt x="1407" y="322"/>
                </a:lnTo>
                <a:lnTo>
                  <a:pt x="1408" y="326"/>
                </a:lnTo>
                <a:lnTo>
                  <a:pt x="1408" y="329"/>
                </a:lnTo>
                <a:lnTo>
                  <a:pt x="1409" y="333"/>
                </a:lnTo>
                <a:lnTo>
                  <a:pt x="1409" y="333"/>
                </a:lnTo>
                <a:lnTo>
                  <a:pt x="1410" y="335"/>
                </a:lnTo>
                <a:lnTo>
                  <a:pt x="1410" y="337"/>
                </a:lnTo>
                <a:lnTo>
                  <a:pt x="1411" y="339"/>
                </a:lnTo>
                <a:lnTo>
                  <a:pt x="1411" y="338"/>
                </a:lnTo>
                <a:lnTo>
                  <a:pt x="1412" y="339"/>
                </a:lnTo>
                <a:lnTo>
                  <a:pt x="1412" y="337"/>
                </a:lnTo>
                <a:lnTo>
                  <a:pt x="1413" y="337"/>
                </a:lnTo>
                <a:lnTo>
                  <a:pt x="1414" y="336"/>
                </a:lnTo>
                <a:lnTo>
                  <a:pt x="1414" y="336"/>
                </a:lnTo>
                <a:lnTo>
                  <a:pt x="1414" y="332"/>
                </a:lnTo>
                <a:lnTo>
                  <a:pt x="1415" y="331"/>
                </a:lnTo>
                <a:lnTo>
                  <a:pt x="1415" y="330"/>
                </a:lnTo>
                <a:lnTo>
                  <a:pt x="1416" y="327"/>
                </a:lnTo>
                <a:lnTo>
                  <a:pt x="1417" y="325"/>
                </a:lnTo>
                <a:lnTo>
                  <a:pt x="1417" y="323"/>
                </a:lnTo>
                <a:lnTo>
                  <a:pt x="1418" y="320"/>
                </a:lnTo>
                <a:lnTo>
                  <a:pt x="1418" y="320"/>
                </a:lnTo>
                <a:lnTo>
                  <a:pt x="1418" y="317"/>
                </a:lnTo>
                <a:lnTo>
                  <a:pt x="1419" y="316"/>
                </a:lnTo>
                <a:lnTo>
                  <a:pt x="1420" y="313"/>
                </a:lnTo>
                <a:lnTo>
                  <a:pt x="1420" y="311"/>
                </a:lnTo>
                <a:lnTo>
                  <a:pt x="1421" y="311"/>
                </a:lnTo>
                <a:lnTo>
                  <a:pt x="1421" y="311"/>
                </a:lnTo>
                <a:lnTo>
                  <a:pt x="1422" y="310"/>
                </a:lnTo>
                <a:lnTo>
                  <a:pt x="1422" y="310"/>
                </a:lnTo>
                <a:lnTo>
                  <a:pt x="1423" y="308"/>
                </a:lnTo>
                <a:lnTo>
                  <a:pt x="1423" y="311"/>
                </a:lnTo>
                <a:lnTo>
                  <a:pt x="1424" y="310"/>
                </a:lnTo>
                <a:lnTo>
                  <a:pt x="1424" y="311"/>
                </a:lnTo>
                <a:lnTo>
                  <a:pt x="1425" y="313"/>
                </a:lnTo>
                <a:lnTo>
                  <a:pt x="1425" y="314"/>
                </a:lnTo>
                <a:lnTo>
                  <a:pt x="1426" y="315"/>
                </a:lnTo>
                <a:lnTo>
                  <a:pt x="1426" y="316"/>
                </a:lnTo>
                <a:lnTo>
                  <a:pt x="1427" y="319"/>
                </a:lnTo>
                <a:lnTo>
                  <a:pt x="1427" y="322"/>
                </a:lnTo>
                <a:lnTo>
                  <a:pt x="1428" y="324"/>
                </a:lnTo>
                <a:lnTo>
                  <a:pt x="1429" y="325"/>
                </a:lnTo>
                <a:lnTo>
                  <a:pt x="1429" y="329"/>
                </a:lnTo>
                <a:lnTo>
                  <a:pt x="1430" y="328"/>
                </a:lnTo>
                <a:lnTo>
                  <a:pt x="1430" y="334"/>
                </a:lnTo>
                <a:lnTo>
                  <a:pt x="1430" y="334"/>
                </a:lnTo>
                <a:lnTo>
                  <a:pt x="1431" y="337"/>
                </a:lnTo>
                <a:lnTo>
                  <a:pt x="1432" y="340"/>
                </a:lnTo>
                <a:lnTo>
                  <a:pt x="1432" y="342"/>
                </a:lnTo>
                <a:lnTo>
                  <a:pt x="1433" y="343"/>
                </a:lnTo>
                <a:lnTo>
                  <a:pt x="1433" y="345"/>
                </a:lnTo>
                <a:lnTo>
                  <a:pt x="1434" y="348"/>
                </a:lnTo>
                <a:lnTo>
                  <a:pt x="1434" y="352"/>
                </a:lnTo>
                <a:lnTo>
                  <a:pt x="1435" y="354"/>
                </a:lnTo>
                <a:lnTo>
                  <a:pt x="1435" y="356"/>
                </a:lnTo>
                <a:lnTo>
                  <a:pt x="1436" y="359"/>
                </a:lnTo>
                <a:lnTo>
                  <a:pt x="1437" y="358"/>
                </a:lnTo>
                <a:lnTo>
                  <a:pt x="1437" y="361"/>
                </a:lnTo>
                <a:lnTo>
                  <a:pt x="1437" y="365"/>
                </a:lnTo>
                <a:lnTo>
                  <a:pt x="1438" y="368"/>
                </a:lnTo>
                <a:lnTo>
                  <a:pt x="1438" y="368"/>
                </a:lnTo>
                <a:lnTo>
                  <a:pt x="1439" y="371"/>
                </a:lnTo>
                <a:lnTo>
                  <a:pt x="1440" y="373"/>
                </a:lnTo>
                <a:lnTo>
                  <a:pt x="1440" y="373"/>
                </a:lnTo>
                <a:lnTo>
                  <a:pt x="1441" y="375"/>
                </a:lnTo>
                <a:lnTo>
                  <a:pt x="1441" y="377"/>
                </a:lnTo>
                <a:lnTo>
                  <a:pt x="1442" y="378"/>
                </a:lnTo>
                <a:lnTo>
                  <a:pt x="1442" y="381"/>
                </a:lnTo>
                <a:lnTo>
                  <a:pt x="1443" y="384"/>
                </a:lnTo>
                <a:lnTo>
                  <a:pt x="1443" y="383"/>
                </a:lnTo>
                <a:lnTo>
                  <a:pt x="1444" y="382"/>
                </a:lnTo>
                <a:lnTo>
                  <a:pt x="1444" y="385"/>
                </a:lnTo>
                <a:lnTo>
                  <a:pt x="1445" y="386"/>
                </a:lnTo>
                <a:lnTo>
                  <a:pt x="1445" y="387"/>
                </a:lnTo>
                <a:lnTo>
                  <a:pt x="1446" y="386"/>
                </a:lnTo>
                <a:lnTo>
                  <a:pt x="1446" y="389"/>
                </a:lnTo>
                <a:lnTo>
                  <a:pt x="1447" y="389"/>
                </a:lnTo>
                <a:lnTo>
                  <a:pt x="1447" y="390"/>
                </a:lnTo>
                <a:lnTo>
                  <a:pt x="1448" y="391"/>
                </a:lnTo>
                <a:lnTo>
                  <a:pt x="1449" y="392"/>
                </a:lnTo>
                <a:lnTo>
                  <a:pt x="1449" y="390"/>
                </a:lnTo>
                <a:lnTo>
                  <a:pt x="1449" y="392"/>
                </a:lnTo>
                <a:lnTo>
                  <a:pt x="1450" y="391"/>
                </a:lnTo>
                <a:lnTo>
                  <a:pt x="1450" y="391"/>
                </a:lnTo>
                <a:lnTo>
                  <a:pt x="1451" y="394"/>
                </a:lnTo>
                <a:lnTo>
                  <a:pt x="1452" y="395"/>
                </a:lnTo>
                <a:lnTo>
                  <a:pt x="1452" y="392"/>
                </a:lnTo>
                <a:lnTo>
                  <a:pt x="1453" y="395"/>
                </a:lnTo>
                <a:lnTo>
                  <a:pt x="1453" y="394"/>
                </a:lnTo>
                <a:lnTo>
                  <a:pt x="1453" y="394"/>
                </a:lnTo>
                <a:lnTo>
                  <a:pt x="1454" y="396"/>
                </a:lnTo>
                <a:lnTo>
                  <a:pt x="1455" y="396"/>
                </a:lnTo>
                <a:lnTo>
                  <a:pt x="1455" y="396"/>
                </a:lnTo>
                <a:lnTo>
                  <a:pt x="1456" y="396"/>
                </a:lnTo>
                <a:lnTo>
                  <a:pt x="1456" y="397"/>
                </a:lnTo>
                <a:lnTo>
                  <a:pt x="1457" y="397"/>
                </a:lnTo>
                <a:lnTo>
                  <a:pt x="1457" y="397"/>
                </a:lnTo>
                <a:lnTo>
                  <a:pt x="1458" y="399"/>
                </a:lnTo>
                <a:lnTo>
                  <a:pt x="1458" y="398"/>
                </a:lnTo>
                <a:lnTo>
                  <a:pt x="1459" y="399"/>
                </a:lnTo>
                <a:lnTo>
                  <a:pt x="1459" y="399"/>
                </a:lnTo>
                <a:lnTo>
                  <a:pt x="1460" y="400"/>
                </a:lnTo>
                <a:lnTo>
                  <a:pt x="1460" y="402"/>
                </a:lnTo>
                <a:lnTo>
                  <a:pt x="1461" y="401"/>
                </a:lnTo>
                <a:lnTo>
                  <a:pt x="1461" y="402"/>
                </a:lnTo>
                <a:lnTo>
                  <a:pt x="1462" y="403"/>
                </a:lnTo>
                <a:lnTo>
                  <a:pt x="1462" y="407"/>
                </a:lnTo>
                <a:lnTo>
                  <a:pt x="1463" y="404"/>
                </a:lnTo>
                <a:lnTo>
                  <a:pt x="1464" y="404"/>
                </a:lnTo>
                <a:lnTo>
                  <a:pt x="1464" y="407"/>
                </a:lnTo>
                <a:lnTo>
                  <a:pt x="1465" y="405"/>
                </a:lnTo>
                <a:lnTo>
                  <a:pt x="1465" y="407"/>
                </a:lnTo>
                <a:lnTo>
                  <a:pt x="1465" y="409"/>
                </a:lnTo>
                <a:lnTo>
                  <a:pt x="1466" y="407"/>
                </a:lnTo>
                <a:lnTo>
                  <a:pt x="1467" y="408"/>
                </a:lnTo>
                <a:lnTo>
                  <a:pt x="1467" y="411"/>
                </a:lnTo>
                <a:lnTo>
                  <a:pt x="1468" y="411"/>
                </a:lnTo>
                <a:lnTo>
                  <a:pt x="1468" y="411"/>
                </a:lnTo>
                <a:lnTo>
                  <a:pt x="1469" y="413"/>
                </a:lnTo>
                <a:lnTo>
                  <a:pt x="1469" y="414"/>
                </a:lnTo>
                <a:lnTo>
                  <a:pt x="1470" y="414"/>
                </a:lnTo>
                <a:lnTo>
                  <a:pt x="1470" y="416"/>
                </a:lnTo>
                <a:lnTo>
                  <a:pt x="1471" y="416"/>
                </a:lnTo>
                <a:lnTo>
                  <a:pt x="1471" y="417"/>
                </a:lnTo>
                <a:lnTo>
                  <a:pt x="1472" y="421"/>
                </a:lnTo>
                <a:lnTo>
                  <a:pt x="1472" y="420"/>
                </a:lnTo>
                <a:lnTo>
                  <a:pt x="1473" y="421"/>
                </a:lnTo>
                <a:lnTo>
                  <a:pt x="1473" y="421"/>
                </a:lnTo>
                <a:lnTo>
                  <a:pt x="1474" y="422"/>
                </a:lnTo>
                <a:lnTo>
                  <a:pt x="1474" y="419"/>
                </a:lnTo>
                <a:lnTo>
                  <a:pt x="1475" y="416"/>
                </a:lnTo>
                <a:lnTo>
                  <a:pt x="1476" y="415"/>
                </a:lnTo>
                <a:lnTo>
                  <a:pt x="1476" y="413"/>
                </a:lnTo>
                <a:lnTo>
                  <a:pt x="1477" y="407"/>
                </a:lnTo>
                <a:lnTo>
                  <a:pt x="1477" y="400"/>
                </a:lnTo>
                <a:lnTo>
                  <a:pt x="1477" y="392"/>
                </a:lnTo>
                <a:lnTo>
                  <a:pt x="1478" y="381"/>
                </a:lnTo>
                <a:lnTo>
                  <a:pt x="1479" y="371"/>
                </a:lnTo>
                <a:lnTo>
                  <a:pt x="1479" y="355"/>
                </a:lnTo>
                <a:lnTo>
                  <a:pt x="1480" y="336"/>
                </a:lnTo>
                <a:lnTo>
                  <a:pt x="1480" y="316"/>
                </a:lnTo>
                <a:lnTo>
                  <a:pt x="1481" y="293"/>
                </a:lnTo>
                <a:lnTo>
                  <a:pt x="1481" y="271"/>
                </a:lnTo>
                <a:lnTo>
                  <a:pt x="1482" y="249"/>
                </a:lnTo>
                <a:lnTo>
                  <a:pt x="1482" y="227"/>
                </a:lnTo>
                <a:lnTo>
                  <a:pt x="1483" y="205"/>
                </a:lnTo>
                <a:lnTo>
                  <a:pt x="1483" y="186"/>
                </a:lnTo>
                <a:lnTo>
                  <a:pt x="1484" y="166"/>
                </a:lnTo>
                <a:lnTo>
                  <a:pt x="1484" y="148"/>
                </a:lnTo>
                <a:lnTo>
                  <a:pt x="1485" y="134"/>
                </a:lnTo>
                <a:lnTo>
                  <a:pt x="1485" y="122"/>
                </a:lnTo>
                <a:lnTo>
                  <a:pt x="1486" y="112"/>
                </a:lnTo>
                <a:lnTo>
                  <a:pt x="1486" y="108"/>
                </a:lnTo>
                <a:lnTo>
                  <a:pt x="1487" y="103"/>
                </a:lnTo>
                <a:lnTo>
                  <a:pt x="1488" y="100"/>
                </a:lnTo>
                <a:lnTo>
                  <a:pt x="1488" y="104"/>
                </a:lnTo>
                <a:lnTo>
                  <a:pt x="1488" y="110"/>
                </a:lnTo>
                <a:lnTo>
                  <a:pt x="1489" y="114"/>
                </a:lnTo>
                <a:lnTo>
                  <a:pt x="1489" y="120"/>
                </a:lnTo>
                <a:lnTo>
                  <a:pt x="1490" y="130"/>
                </a:lnTo>
                <a:lnTo>
                  <a:pt x="1491" y="138"/>
                </a:lnTo>
                <a:lnTo>
                  <a:pt x="1491" y="148"/>
                </a:lnTo>
                <a:lnTo>
                  <a:pt x="1492" y="159"/>
                </a:lnTo>
                <a:lnTo>
                  <a:pt x="1492" y="169"/>
                </a:lnTo>
                <a:lnTo>
                  <a:pt x="1493" y="180"/>
                </a:lnTo>
                <a:lnTo>
                  <a:pt x="1493" y="190"/>
                </a:lnTo>
                <a:lnTo>
                  <a:pt x="1494" y="201"/>
                </a:lnTo>
                <a:lnTo>
                  <a:pt x="1494" y="211"/>
                </a:lnTo>
                <a:lnTo>
                  <a:pt x="1495" y="220"/>
                </a:lnTo>
                <a:lnTo>
                  <a:pt x="1495" y="230"/>
                </a:lnTo>
                <a:lnTo>
                  <a:pt x="1496" y="237"/>
                </a:lnTo>
                <a:lnTo>
                  <a:pt x="1496" y="246"/>
                </a:lnTo>
                <a:lnTo>
                  <a:pt x="1497" y="254"/>
                </a:lnTo>
                <a:lnTo>
                  <a:pt x="1497" y="262"/>
                </a:lnTo>
                <a:lnTo>
                  <a:pt x="1498" y="267"/>
                </a:lnTo>
                <a:lnTo>
                  <a:pt x="1498" y="274"/>
                </a:lnTo>
                <a:lnTo>
                  <a:pt x="1499" y="280"/>
                </a:lnTo>
                <a:lnTo>
                  <a:pt x="1500" y="286"/>
                </a:lnTo>
                <a:lnTo>
                  <a:pt x="1500" y="288"/>
                </a:lnTo>
                <a:lnTo>
                  <a:pt x="1500" y="294"/>
                </a:lnTo>
                <a:lnTo>
                  <a:pt x="1501" y="296"/>
                </a:lnTo>
                <a:lnTo>
                  <a:pt x="1501" y="299"/>
                </a:lnTo>
                <a:lnTo>
                  <a:pt x="1502" y="304"/>
                </a:lnTo>
                <a:lnTo>
                  <a:pt x="1503" y="305"/>
                </a:lnTo>
                <a:lnTo>
                  <a:pt x="1503" y="309"/>
                </a:lnTo>
                <a:lnTo>
                  <a:pt x="1504" y="312"/>
                </a:lnTo>
                <a:lnTo>
                  <a:pt x="1504" y="313"/>
                </a:lnTo>
                <a:lnTo>
                  <a:pt x="1505" y="317"/>
                </a:lnTo>
                <a:lnTo>
                  <a:pt x="1505" y="316"/>
                </a:lnTo>
                <a:lnTo>
                  <a:pt x="1506" y="317"/>
                </a:lnTo>
                <a:lnTo>
                  <a:pt x="1506" y="319"/>
                </a:lnTo>
                <a:lnTo>
                  <a:pt x="1507" y="322"/>
                </a:lnTo>
                <a:lnTo>
                  <a:pt x="1507" y="322"/>
                </a:lnTo>
                <a:lnTo>
                  <a:pt x="1508" y="324"/>
                </a:lnTo>
                <a:lnTo>
                  <a:pt x="1508" y="327"/>
                </a:lnTo>
                <a:lnTo>
                  <a:pt x="1509" y="328"/>
                </a:lnTo>
                <a:lnTo>
                  <a:pt x="1509" y="328"/>
                </a:lnTo>
                <a:lnTo>
                  <a:pt x="1510" y="333"/>
                </a:lnTo>
                <a:lnTo>
                  <a:pt x="1511" y="335"/>
                </a:lnTo>
                <a:lnTo>
                  <a:pt x="1511" y="337"/>
                </a:lnTo>
                <a:lnTo>
                  <a:pt x="1512" y="341"/>
                </a:lnTo>
                <a:lnTo>
                  <a:pt x="1512" y="345"/>
                </a:lnTo>
                <a:lnTo>
                  <a:pt x="1512" y="350"/>
                </a:lnTo>
                <a:lnTo>
                  <a:pt x="1513" y="351"/>
                </a:lnTo>
                <a:lnTo>
                  <a:pt x="1514" y="352"/>
                </a:lnTo>
                <a:lnTo>
                  <a:pt x="1514" y="356"/>
                </a:lnTo>
                <a:lnTo>
                  <a:pt x="1515" y="359"/>
                </a:lnTo>
                <a:lnTo>
                  <a:pt x="1515" y="359"/>
                </a:lnTo>
                <a:lnTo>
                  <a:pt x="1516" y="360"/>
                </a:lnTo>
                <a:lnTo>
                  <a:pt x="1516" y="360"/>
                </a:lnTo>
                <a:lnTo>
                  <a:pt x="1517" y="359"/>
                </a:lnTo>
                <a:lnTo>
                  <a:pt x="1517" y="358"/>
                </a:lnTo>
                <a:lnTo>
                  <a:pt x="1518" y="356"/>
                </a:lnTo>
                <a:lnTo>
                  <a:pt x="1518" y="354"/>
                </a:lnTo>
                <a:lnTo>
                  <a:pt x="1519" y="355"/>
                </a:lnTo>
                <a:lnTo>
                  <a:pt x="1519" y="353"/>
                </a:lnTo>
                <a:lnTo>
                  <a:pt x="1520" y="351"/>
                </a:lnTo>
                <a:lnTo>
                  <a:pt x="1520" y="348"/>
                </a:lnTo>
                <a:lnTo>
                  <a:pt x="1521" y="345"/>
                </a:lnTo>
                <a:lnTo>
                  <a:pt x="1521" y="344"/>
                </a:lnTo>
                <a:lnTo>
                  <a:pt x="1522" y="340"/>
                </a:lnTo>
                <a:lnTo>
                  <a:pt x="1523" y="338"/>
                </a:lnTo>
                <a:lnTo>
                  <a:pt x="1523" y="337"/>
                </a:lnTo>
                <a:lnTo>
                  <a:pt x="1524" y="334"/>
                </a:lnTo>
                <a:lnTo>
                  <a:pt x="1524" y="333"/>
                </a:lnTo>
                <a:lnTo>
                  <a:pt x="1524" y="330"/>
                </a:lnTo>
                <a:lnTo>
                  <a:pt x="1525" y="327"/>
                </a:lnTo>
                <a:lnTo>
                  <a:pt x="1526" y="324"/>
                </a:lnTo>
                <a:lnTo>
                  <a:pt x="1526" y="325"/>
                </a:lnTo>
                <a:lnTo>
                  <a:pt x="1527" y="322"/>
                </a:lnTo>
                <a:lnTo>
                  <a:pt x="1527" y="322"/>
                </a:lnTo>
                <a:lnTo>
                  <a:pt x="1528" y="320"/>
                </a:lnTo>
                <a:lnTo>
                  <a:pt x="1528" y="320"/>
                </a:lnTo>
                <a:lnTo>
                  <a:pt x="1529" y="321"/>
                </a:lnTo>
                <a:lnTo>
                  <a:pt x="1529" y="320"/>
                </a:lnTo>
                <a:lnTo>
                  <a:pt x="1530" y="322"/>
                </a:lnTo>
                <a:lnTo>
                  <a:pt x="1530" y="324"/>
                </a:lnTo>
                <a:lnTo>
                  <a:pt x="1531" y="324"/>
                </a:lnTo>
                <a:lnTo>
                  <a:pt x="1531" y="324"/>
                </a:lnTo>
                <a:lnTo>
                  <a:pt x="1532" y="327"/>
                </a:lnTo>
                <a:lnTo>
                  <a:pt x="1532" y="329"/>
                </a:lnTo>
                <a:lnTo>
                  <a:pt x="1533" y="332"/>
                </a:lnTo>
                <a:lnTo>
                  <a:pt x="1533" y="333"/>
                </a:lnTo>
                <a:lnTo>
                  <a:pt x="1534" y="335"/>
                </a:lnTo>
                <a:lnTo>
                  <a:pt x="1535" y="340"/>
                </a:lnTo>
                <a:lnTo>
                  <a:pt x="1535" y="340"/>
                </a:lnTo>
                <a:lnTo>
                  <a:pt x="1535" y="343"/>
                </a:lnTo>
                <a:lnTo>
                  <a:pt x="1536" y="347"/>
                </a:lnTo>
                <a:lnTo>
                  <a:pt x="1536" y="349"/>
                </a:lnTo>
                <a:lnTo>
                  <a:pt x="1537" y="353"/>
                </a:lnTo>
                <a:lnTo>
                  <a:pt x="1538" y="354"/>
                </a:lnTo>
                <a:lnTo>
                  <a:pt x="1538" y="357"/>
                </a:lnTo>
                <a:lnTo>
                  <a:pt x="1539" y="361"/>
                </a:lnTo>
                <a:lnTo>
                  <a:pt x="1539" y="362"/>
                </a:lnTo>
                <a:lnTo>
                  <a:pt x="1540" y="365"/>
                </a:lnTo>
                <a:lnTo>
                  <a:pt x="1540" y="367"/>
                </a:lnTo>
                <a:lnTo>
                  <a:pt x="1541" y="371"/>
                </a:lnTo>
                <a:lnTo>
                  <a:pt x="1541" y="371"/>
                </a:lnTo>
                <a:lnTo>
                  <a:pt x="1542" y="375"/>
                </a:lnTo>
                <a:lnTo>
                  <a:pt x="1542" y="378"/>
                </a:lnTo>
                <a:lnTo>
                  <a:pt x="1543" y="382"/>
                </a:lnTo>
                <a:lnTo>
                  <a:pt x="1543" y="381"/>
                </a:lnTo>
                <a:lnTo>
                  <a:pt x="1544" y="384"/>
                </a:lnTo>
                <a:lnTo>
                  <a:pt x="1544" y="387"/>
                </a:lnTo>
                <a:lnTo>
                  <a:pt x="1545" y="388"/>
                </a:lnTo>
                <a:lnTo>
                  <a:pt x="1545" y="391"/>
                </a:lnTo>
                <a:lnTo>
                  <a:pt x="1546" y="393"/>
                </a:lnTo>
                <a:lnTo>
                  <a:pt x="1547" y="394"/>
                </a:lnTo>
                <a:lnTo>
                  <a:pt x="1547" y="393"/>
                </a:lnTo>
                <a:lnTo>
                  <a:pt x="1547" y="396"/>
                </a:lnTo>
                <a:lnTo>
                  <a:pt x="1548" y="394"/>
                </a:lnTo>
                <a:lnTo>
                  <a:pt x="1548" y="398"/>
                </a:lnTo>
                <a:lnTo>
                  <a:pt x="1549" y="399"/>
                </a:lnTo>
                <a:lnTo>
                  <a:pt x="1550" y="400"/>
                </a:lnTo>
                <a:lnTo>
                  <a:pt x="1550" y="399"/>
                </a:lnTo>
                <a:lnTo>
                  <a:pt x="1551" y="399"/>
                </a:lnTo>
                <a:lnTo>
                  <a:pt x="1551" y="402"/>
                </a:lnTo>
                <a:lnTo>
                  <a:pt x="1552" y="404"/>
                </a:lnTo>
                <a:lnTo>
                  <a:pt x="1552" y="404"/>
                </a:lnTo>
                <a:lnTo>
                  <a:pt x="1553" y="404"/>
                </a:lnTo>
                <a:lnTo>
                  <a:pt x="1553" y="404"/>
                </a:lnTo>
                <a:lnTo>
                  <a:pt x="1554" y="404"/>
                </a:lnTo>
                <a:lnTo>
                  <a:pt x="1554" y="403"/>
                </a:lnTo>
                <a:lnTo>
                  <a:pt x="1555" y="405"/>
                </a:lnTo>
                <a:lnTo>
                  <a:pt x="1555" y="407"/>
                </a:lnTo>
                <a:lnTo>
                  <a:pt x="1556" y="405"/>
                </a:lnTo>
                <a:lnTo>
                  <a:pt x="1556" y="406"/>
                </a:lnTo>
                <a:lnTo>
                  <a:pt x="1557" y="407"/>
                </a:lnTo>
                <a:lnTo>
                  <a:pt x="1557" y="406"/>
                </a:lnTo>
                <a:lnTo>
                  <a:pt x="1558" y="407"/>
                </a:lnTo>
                <a:lnTo>
                  <a:pt x="1559" y="407"/>
                </a:lnTo>
                <a:lnTo>
                  <a:pt x="1559" y="407"/>
                </a:lnTo>
                <a:lnTo>
                  <a:pt x="1559" y="406"/>
                </a:lnTo>
                <a:lnTo>
                  <a:pt x="1560" y="407"/>
                </a:lnTo>
                <a:lnTo>
                  <a:pt x="1560" y="407"/>
                </a:lnTo>
                <a:lnTo>
                  <a:pt x="1561" y="408"/>
                </a:lnTo>
                <a:lnTo>
                  <a:pt x="1562" y="407"/>
                </a:lnTo>
                <a:lnTo>
                  <a:pt x="1562" y="409"/>
                </a:lnTo>
                <a:lnTo>
                  <a:pt x="1563" y="408"/>
                </a:lnTo>
                <a:lnTo>
                  <a:pt x="1563" y="409"/>
                </a:lnTo>
                <a:lnTo>
                  <a:pt x="1563" y="409"/>
                </a:lnTo>
                <a:lnTo>
                  <a:pt x="1564" y="408"/>
                </a:lnTo>
                <a:lnTo>
                  <a:pt x="1565" y="411"/>
                </a:lnTo>
                <a:lnTo>
                  <a:pt x="1565" y="412"/>
                </a:lnTo>
                <a:lnTo>
                  <a:pt x="1566" y="410"/>
                </a:lnTo>
                <a:lnTo>
                  <a:pt x="1566" y="411"/>
                </a:lnTo>
                <a:lnTo>
                  <a:pt x="1567" y="411"/>
                </a:lnTo>
                <a:lnTo>
                  <a:pt x="1567" y="412"/>
                </a:lnTo>
                <a:lnTo>
                  <a:pt x="1568" y="412"/>
                </a:lnTo>
                <a:lnTo>
                  <a:pt x="1568" y="412"/>
                </a:lnTo>
                <a:lnTo>
                  <a:pt x="1569" y="413"/>
                </a:lnTo>
                <a:lnTo>
                  <a:pt x="1569" y="414"/>
                </a:lnTo>
                <a:lnTo>
                  <a:pt x="1570" y="414"/>
                </a:lnTo>
                <a:lnTo>
                  <a:pt x="1571" y="415"/>
                </a:lnTo>
                <a:lnTo>
                  <a:pt x="1571" y="415"/>
                </a:lnTo>
                <a:lnTo>
                  <a:pt x="1571" y="416"/>
                </a:lnTo>
                <a:lnTo>
                  <a:pt x="1572" y="418"/>
                </a:lnTo>
                <a:lnTo>
                  <a:pt x="1572" y="419"/>
                </a:lnTo>
                <a:lnTo>
                  <a:pt x="1573" y="422"/>
                </a:lnTo>
                <a:lnTo>
                  <a:pt x="1574" y="423"/>
                </a:lnTo>
                <a:lnTo>
                  <a:pt x="1574" y="422"/>
                </a:lnTo>
                <a:lnTo>
                  <a:pt x="1575" y="424"/>
                </a:lnTo>
                <a:lnTo>
                  <a:pt x="1575" y="424"/>
                </a:lnTo>
                <a:lnTo>
                  <a:pt x="1576" y="425"/>
                </a:lnTo>
                <a:lnTo>
                  <a:pt x="1576" y="426"/>
                </a:lnTo>
                <a:lnTo>
                  <a:pt x="1577" y="425"/>
                </a:lnTo>
                <a:lnTo>
                  <a:pt x="1577" y="424"/>
                </a:lnTo>
                <a:lnTo>
                  <a:pt x="1578" y="424"/>
                </a:lnTo>
                <a:lnTo>
                  <a:pt x="1578" y="417"/>
                </a:lnTo>
                <a:lnTo>
                  <a:pt x="1579" y="412"/>
                </a:lnTo>
                <a:lnTo>
                  <a:pt x="1579" y="404"/>
                </a:lnTo>
                <a:lnTo>
                  <a:pt x="1580" y="396"/>
                </a:lnTo>
                <a:lnTo>
                  <a:pt x="1580" y="384"/>
                </a:lnTo>
                <a:lnTo>
                  <a:pt x="1581" y="371"/>
                </a:lnTo>
                <a:lnTo>
                  <a:pt x="1582" y="353"/>
                </a:lnTo>
                <a:lnTo>
                  <a:pt x="1582" y="334"/>
                </a:lnTo>
                <a:lnTo>
                  <a:pt x="1582" y="313"/>
                </a:lnTo>
                <a:lnTo>
                  <a:pt x="1583" y="288"/>
                </a:lnTo>
                <a:lnTo>
                  <a:pt x="1583" y="264"/>
                </a:lnTo>
                <a:lnTo>
                  <a:pt x="1584" y="239"/>
                </a:lnTo>
                <a:lnTo>
                  <a:pt x="1585" y="215"/>
                </a:lnTo>
                <a:lnTo>
                  <a:pt x="1585" y="193"/>
                </a:lnTo>
                <a:lnTo>
                  <a:pt x="1586" y="171"/>
                </a:lnTo>
                <a:lnTo>
                  <a:pt x="1586" y="151"/>
                </a:lnTo>
                <a:lnTo>
                  <a:pt x="1587" y="136"/>
                </a:lnTo>
                <a:lnTo>
                  <a:pt x="1587" y="120"/>
                </a:lnTo>
                <a:lnTo>
                  <a:pt x="1588" y="110"/>
                </a:lnTo>
                <a:lnTo>
                  <a:pt x="1588" y="101"/>
                </a:lnTo>
                <a:lnTo>
                  <a:pt x="1589" y="98"/>
                </a:lnTo>
                <a:lnTo>
                  <a:pt x="1589" y="94"/>
                </a:lnTo>
                <a:lnTo>
                  <a:pt x="1590" y="93"/>
                </a:lnTo>
                <a:lnTo>
                  <a:pt x="1590" y="94"/>
                </a:lnTo>
                <a:lnTo>
                  <a:pt x="1591" y="97"/>
                </a:lnTo>
                <a:lnTo>
                  <a:pt x="1591" y="103"/>
                </a:lnTo>
                <a:lnTo>
                  <a:pt x="1592" y="111"/>
                </a:lnTo>
                <a:lnTo>
                  <a:pt x="1592" y="118"/>
                </a:lnTo>
                <a:lnTo>
                  <a:pt x="1593" y="126"/>
                </a:lnTo>
                <a:lnTo>
                  <a:pt x="1594" y="134"/>
                </a:lnTo>
                <a:lnTo>
                  <a:pt x="1594" y="143"/>
                </a:lnTo>
                <a:lnTo>
                  <a:pt x="1594" y="154"/>
                </a:lnTo>
                <a:lnTo>
                  <a:pt x="1595" y="164"/>
                </a:lnTo>
                <a:lnTo>
                  <a:pt x="1595" y="173"/>
                </a:lnTo>
                <a:lnTo>
                  <a:pt x="1596" y="183"/>
                </a:lnTo>
                <a:lnTo>
                  <a:pt x="1597" y="193"/>
                </a:lnTo>
                <a:lnTo>
                  <a:pt x="1597" y="200"/>
                </a:lnTo>
                <a:lnTo>
                  <a:pt x="1598" y="210"/>
                </a:lnTo>
                <a:lnTo>
                  <a:pt x="1598" y="218"/>
                </a:lnTo>
                <a:lnTo>
                  <a:pt x="1599" y="225"/>
                </a:lnTo>
                <a:lnTo>
                  <a:pt x="1599" y="233"/>
                </a:lnTo>
                <a:lnTo>
                  <a:pt x="1600" y="239"/>
                </a:lnTo>
                <a:lnTo>
                  <a:pt x="1600" y="247"/>
                </a:lnTo>
                <a:lnTo>
                  <a:pt x="1601" y="252"/>
                </a:lnTo>
                <a:lnTo>
                  <a:pt x="1601" y="260"/>
                </a:lnTo>
                <a:lnTo>
                  <a:pt x="1602" y="264"/>
                </a:lnTo>
                <a:lnTo>
                  <a:pt x="1602" y="269"/>
                </a:lnTo>
                <a:lnTo>
                  <a:pt x="1603" y="272"/>
                </a:lnTo>
                <a:lnTo>
                  <a:pt x="1603" y="276"/>
                </a:lnTo>
                <a:lnTo>
                  <a:pt x="1604" y="282"/>
                </a:lnTo>
                <a:lnTo>
                  <a:pt x="1604" y="283"/>
                </a:lnTo>
                <a:lnTo>
                  <a:pt x="1605" y="286"/>
                </a:lnTo>
                <a:lnTo>
                  <a:pt x="1606" y="290"/>
                </a:lnTo>
                <a:lnTo>
                  <a:pt x="1606" y="293"/>
                </a:lnTo>
                <a:lnTo>
                  <a:pt x="1606" y="293"/>
                </a:lnTo>
                <a:lnTo>
                  <a:pt x="1607" y="298"/>
                </a:lnTo>
                <a:lnTo>
                  <a:pt x="1607" y="299"/>
                </a:lnTo>
                <a:lnTo>
                  <a:pt x="1608" y="300"/>
                </a:lnTo>
                <a:lnTo>
                  <a:pt x="1609" y="304"/>
                </a:lnTo>
                <a:lnTo>
                  <a:pt x="1609" y="303"/>
                </a:lnTo>
                <a:lnTo>
                  <a:pt x="1610" y="305"/>
                </a:lnTo>
                <a:lnTo>
                  <a:pt x="1610" y="309"/>
                </a:lnTo>
                <a:lnTo>
                  <a:pt x="1610" y="310"/>
                </a:lnTo>
                <a:lnTo>
                  <a:pt x="1611" y="311"/>
                </a:lnTo>
                <a:lnTo>
                  <a:pt x="1612" y="314"/>
                </a:lnTo>
                <a:lnTo>
                  <a:pt x="1612" y="313"/>
                </a:lnTo>
                <a:lnTo>
                  <a:pt x="1613" y="317"/>
                </a:lnTo>
                <a:lnTo>
                  <a:pt x="1613" y="318"/>
                </a:lnTo>
                <a:lnTo>
                  <a:pt x="1614" y="322"/>
                </a:lnTo>
                <a:lnTo>
                  <a:pt x="1614" y="326"/>
                </a:lnTo>
                <a:lnTo>
                  <a:pt x="1615" y="330"/>
                </a:lnTo>
                <a:lnTo>
                  <a:pt x="1615" y="333"/>
                </a:lnTo>
                <a:lnTo>
                  <a:pt x="1616" y="336"/>
                </a:lnTo>
                <a:lnTo>
                  <a:pt x="1616" y="340"/>
                </a:lnTo>
                <a:lnTo>
                  <a:pt x="1617" y="347"/>
                </a:lnTo>
                <a:lnTo>
                  <a:pt x="1618" y="350"/>
                </a:lnTo>
                <a:lnTo>
                  <a:pt x="1618" y="353"/>
                </a:lnTo>
                <a:lnTo>
                  <a:pt x="1618" y="354"/>
                </a:lnTo>
                <a:lnTo>
                  <a:pt x="1619" y="356"/>
                </a:lnTo>
                <a:lnTo>
                  <a:pt x="1619" y="357"/>
                </a:lnTo>
                <a:lnTo>
                  <a:pt x="1620" y="360"/>
                </a:lnTo>
                <a:lnTo>
                  <a:pt x="1621" y="363"/>
                </a:lnTo>
                <a:lnTo>
                  <a:pt x="1621" y="363"/>
                </a:lnTo>
                <a:lnTo>
                  <a:pt x="1622" y="362"/>
                </a:lnTo>
                <a:lnTo>
                  <a:pt x="1622" y="361"/>
                </a:lnTo>
                <a:lnTo>
                  <a:pt x="1622" y="361"/>
                </a:lnTo>
                <a:lnTo>
                  <a:pt x="1623" y="361"/>
                </a:lnTo>
                <a:lnTo>
                  <a:pt x="1624" y="360"/>
                </a:lnTo>
                <a:lnTo>
                  <a:pt x="1624" y="358"/>
                </a:lnTo>
                <a:lnTo>
                  <a:pt x="1625" y="356"/>
                </a:lnTo>
                <a:lnTo>
                  <a:pt x="1625" y="354"/>
                </a:lnTo>
                <a:lnTo>
                  <a:pt x="1626" y="354"/>
                </a:lnTo>
                <a:lnTo>
                  <a:pt x="1626" y="353"/>
                </a:lnTo>
                <a:lnTo>
                  <a:pt x="1627" y="350"/>
                </a:lnTo>
                <a:lnTo>
                  <a:pt x="1627" y="349"/>
                </a:lnTo>
                <a:lnTo>
                  <a:pt x="1628" y="350"/>
                </a:lnTo>
                <a:lnTo>
                  <a:pt x="1628" y="348"/>
                </a:lnTo>
                <a:lnTo>
                  <a:pt x="1629" y="346"/>
                </a:lnTo>
                <a:lnTo>
                  <a:pt x="1629" y="345"/>
                </a:lnTo>
                <a:lnTo>
                  <a:pt x="1630" y="345"/>
                </a:lnTo>
                <a:lnTo>
                  <a:pt x="1630" y="344"/>
                </a:lnTo>
                <a:lnTo>
                  <a:pt x="1631" y="342"/>
                </a:lnTo>
                <a:lnTo>
                  <a:pt x="1631" y="342"/>
                </a:lnTo>
                <a:lnTo>
                  <a:pt x="1632" y="342"/>
                </a:lnTo>
                <a:lnTo>
                  <a:pt x="1633" y="343"/>
                </a:lnTo>
                <a:lnTo>
                  <a:pt x="1633" y="342"/>
                </a:lnTo>
                <a:lnTo>
                  <a:pt x="1634" y="344"/>
                </a:lnTo>
                <a:lnTo>
                  <a:pt x="1634" y="343"/>
                </a:lnTo>
                <a:lnTo>
                  <a:pt x="1634" y="344"/>
                </a:lnTo>
                <a:lnTo>
                  <a:pt x="1635" y="346"/>
                </a:lnTo>
                <a:lnTo>
                  <a:pt x="1636" y="347"/>
                </a:lnTo>
                <a:lnTo>
                  <a:pt x="1636" y="348"/>
                </a:lnTo>
                <a:lnTo>
                  <a:pt x="1637" y="351"/>
                </a:lnTo>
                <a:lnTo>
                  <a:pt x="1637" y="352"/>
                </a:lnTo>
                <a:lnTo>
                  <a:pt x="1638" y="355"/>
                </a:lnTo>
                <a:lnTo>
                  <a:pt x="1638" y="356"/>
                </a:lnTo>
                <a:lnTo>
                  <a:pt x="1639" y="359"/>
                </a:lnTo>
                <a:lnTo>
                  <a:pt x="1639" y="359"/>
                </a:lnTo>
                <a:lnTo>
                  <a:pt x="1640" y="361"/>
                </a:lnTo>
                <a:lnTo>
                  <a:pt x="1640" y="364"/>
                </a:lnTo>
                <a:lnTo>
                  <a:pt x="1641" y="367"/>
                </a:lnTo>
                <a:lnTo>
                  <a:pt x="1641" y="368"/>
                </a:lnTo>
                <a:lnTo>
                  <a:pt x="1642" y="371"/>
                </a:lnTo>
                <a:lnTo>
                  <a:pt x="1642" y="373"/>
                </a:lnTo>
                <a:lnTo>
                  <a:pt x="1643" y="376"/>
                </a:lnTo>
                <a:lnTo>
                  <a:pt x="1643" y="381"/>
                </a:lnTo>
                <a:lnTo>
                  <a:pt x="1644" y="382"/>
                </a:lnTo>
                <a:lnTo>
                  <a:pt x="1645" y="383"/>
                </a:lnTo>
                <a:lnTo>
                  <a:pt x="1645" y="387"/>
                </a:lnTo>
                <a:lnTo>
                  <a:pt x="1646" y="388"/>
                </a:lnTo>
                <a:lnTo>
                  <a:pt x="1646" y="390"/>
                </a:lnTo>
                <a:lnTo>
                  <a:pt x="1647" y="393"/>
                </a:lnTo>
                <a:lnTo>
                  <a:pt x="1647" y="394"/>
                </a:lnTo>
                <a:lnTo>
                  <a:pt x="1648" y="397"/>
                </a:lnTo>
                <a:lnTo>
                  <a:pt x="1648" y="397"/>
                </a:lnTo>
                <a:lnTo>
                  <a:pt x="1649" y="401"/>
                </a:lnTo>
                <a:lnTo>
                  <a:pt x="1649" y="403"/>
                </a:lnTo>
                <a:lnTo>
                  <a:pt x="1650" y="404"/>
                </a:lnTo>
                <a:lnTo>
                  <a:pt x="1650" y="408"/>
                </a:lnTo>
                <a:lnTo>
                  <a:pt x="1651" y="408"/>
                </a:lnTo>
                <a:lnTo>
                  <a:pt x="1651" y="408"/>
                </a:lnTo>
                <a:lnTo>
                  <a:pt x="1652" y="411"/>
                </a:lnTo>
                <a:lnTo>
                  <a:pt x="1653" y="412"/>
                </a:lnTo>
                <a:lnTo>
                  <a:pt x="1653" y="413"/>
                </a:lnTo>
                <a:lnTo>
                  <a:pt x="1653" y="414"/>
                </a:lnTo>
                <a:lnTo>
                  <a:pt x="1654" y="414"/>
                </a:lnTo>
                <a:lnTo>
                  <a:pt x="1654" y="416"/>
                </a:lnTo>
                <a:lnTo>
                  <a:pt x="1655" y="417"/>
                </a:lnTo>
                <a:lnTo>
                  <a:pt x="1656" y="419"/>
                </a:lnTo>
                <a:lnTo>
                  <a:pt x="1656" y="419"/>
                </a:lnTo>
                <a:lnTo>
                  <a:pt x="1657" y="420"/>
                </a:lnTo>
                <a:lnTo>
                  <a:pt x="1657" y="420"/>
                </a:lnTo>
                <a:lnTo>
                  <a:pt x="1657" y="421"/>
                </a:lnTo>
                <a:lnTo>
                  <a:pt x="1658" y="421"/>
                </a:lnTo>
                <a:lnTo>
                  <a:pt x="1659" y="421"/>
                </a:lnTo>
                <a:lnTo>
                  <a:pt x="1659" y="420"/>
                </a:lnTo>
                <a:lnTo>
                  <a:pt x="1660" y="419"/>
                </a:lnTo>
                <a:lnTo>
                  <a:pt x="1660" y="421"/>
                </a:lnTo>
                <a:lnTo>
                  <a:pt x="1661" y="421"/>
                </a:lnTo>
                <a:lnTo>
                  <a:pt x="1661" y="420"/>
                </a:lnTo>
                <a:lnTo>
                  <a:pt x="1662" y="422"/>
                </a:lnTo>
                <a:lnTo>
                  <a:pt x="1662" y="422"/>
                </a:lnTo>
                <a:lnTo>
                  <a:pt x="1663" y="420"/>
                </a:lnTo>
                <a:lnTo>
                  <a:pt x="1663" y="423"/>
                </a:lnTo>
                <a:lnTo>
                  <a:pt x="1664" y="422"/>
                </a:lnTo>
                <a:lnTo>
                  <a:pt x="1665" y="421"/>
                </a:lnTo>
                <a:lnTo>
                  <a:pt x="1665" y="425"/>
                </a:lnTo>
                <a:lnTo>
                  <a:pt x="1665" y="424"/>
                </a:lnTo>
                <a:lnTo>
                  <a:pt x="1666" y="424"/>
                </a:lnTo>
                <a:lnTo>
                  <a:pt x="1666" y="424"/>
                </a:lnTo>
                <a:lnTo>
                  <a:pt x="1667" y="424"/>
                </a:lnTo>
                <a:lnTo>
                  <a:pt x="1668" y="424"/>
                </a:lnTo>
                <a:lnTo>
                  <a:pt x="1668" y="425"/>
                </a:lnTo>
                <a:lnTo>
                  <a:pt x="1669" y="426"/>
                </a:lnTo>
                <a:lnTo>
                  <a:pt x="1669" y="427"/>
                </a:lnTo>
                <a:lnTo>
                  <a:pt x="1669" y="427"/>
                </a:lnTo>
                <a:lnTo>
                  <a:pt x="1670" y="427"/>
                </a:lnTo>
                <a:lnTo>
                  <a:pt x="1671" y="429"/>
                </a:lnTo>
                <a:lnTo>
                  <a:pt x="1671" y="429"/>
                </a:lnTo>
                <a:lnTo>
                  <a:pt x="1672" y="428"/>
                </a:lnTo>
                <a:lnTo>
                  <a:pt x="1672" y="433"/>
                </a:lnTo>
                <a:lnTo>
                  <a:pt x="1673" y="428"/>
                </a:lnTo>
                <a:lnTo>
                  <a:pt x="1673" y="430"/>
                </a:lnTo>
                <a:lnTo>
                  <a:pt x="1674" y="433"/>
                </a:lnTo>
                <a:lnTo>
                  <a:pt x="1674" y="433"/>
                </a:lnTo>
                <a:lnTo>
                  <a:pt x="1675" y="434"/>
                </a:lnTo>
                <a:lnTo>
                  <a:pt x="1675" y="433"/>
                </a:lnTo>
                <a:lnTo>
                  <a:pt x="1676" y="434"/>
                </a:lnTo>
                <a:lnTo>
                  <a:pt x="1676" y="435"/>
                </a:lnTo>
                <a:lnTo>
                  <a:pt x="1677" y="436"/>
                </a:lnTo>
                <a:lnTo>
                  <a:pt x="1677" y="436"/>
                </a:lnTo>
                <a:lnTo>
                  <a:pt x="1678" y="439"/>
                </a:lnTo>
                <a:lnTo>
                  <a:pt x="1678" y="438"/>
                </a:lnTo>
                <a:lnTo>
                  <a:pt x="1679" y="439"/>
                </a:lnTo>
                <a:lnTo>
                  <a:pt x="1680" y="441"/>
                </a:lnTo>
                <a:lnTo>
                  <a:pt x="1680" y="441"/>
                </a:lnTo>
                <a:lnTo>
                  <a:pt x="1681" y="442"/>
                </a:lnTo>
                <a:lnTo>
                  <a:pt x="1681" y="443"/>
                </a:lnTo>
                <a:lnTo>
                  <a:pt x="1681" y="441"/>
                </a:lnTo>
                <a:lnTo>
                  <a:pt x="1682" y="442"/>
                </a:lnTo>
                <a:lnTo>
                  <a:pt x="1683" y="440"/>
                </a:lnTo>
                <a:lnTo>
                  <a:pt x="1683" y="436"/>
                </a:lnTo>
                <a:lnTo>
                  <a:pt x="1684" y="433"/>
                </a:lnTo>
                <a:lnTo>
                  <a:pt x="1684" y="425"/>
                </a:lnTo>
                <a:lnTo>
                  <a:pt x="1685" y="422"/>
                </a:lnTo>
                <a:lnTo>
                  <a:pt x="1685" y="412"/>
                </a:lnTo>
                <a:lnTo>
                  <a:pt x="1686" y="403"/>
                </a:lnTo>
                <a:lnTo>
                  <a:pt x="1686" y="393"/>
                </a:lnTo>
                <a:lnTo>
                  <a:pt x="1687" y="378"/>
                </a:lnTo>
                <a:lnTo>
                  <a:pt x="1687" y="365"/>
                </a:lnTo>
                <a:lnTo>
                  <a:pt x="1688" y="346"/>
                </a:lnTo>
                <a:lnTo>
                  <a:pt x="1688" y="323"/>
                </a:lnTo>
                <a:lnTo>
                  <a:pt x="1689" y="302"/>
                </a:lnTo>
                <a:lnTo>
                  <a:pt x="1689" y="277"/>
                </a:lnTo>
                <a:lnTo>
                  <a:pt x="1690" y="255"/>
                </a:lnTo>
                <a:lnTo>
                  <a:pt x="1690" y="236"/>
                </a:lnTo>
                <a:lnTo>
                  <a:pt x="1691" y="214"/>
                </a:lnTo>
                <a:lnTo>
                  <a:pt x="1692" y="195"/>
                </a:lnTo>
                <a:lnTo>
                  <a:pt x="1692" y="178"/>
                </a:lnTo>
                <a:lnTo>
                  <a:pt x="1693" y="163"/>
                </a:lnTo>
                <a:lnTo>
                  <a:pt x="1693" y="153"/>
                </a:lnTo>
                <a:lnTo>
                  <a:pt x="1693" y="143"/>
                </a:lnTo>
                <a:lnTo>
                  <a:pt x="1694" y="136"/>
                </a:lnTo>
                <a:lnTo>
                  <a:pt x="1695" y="134"/>
                </a:lnTo>
                <a:lnTo>
                  <a:pt x="1695" y="132"/>
                </a:lnTo>
                <a:lnTo>
                  <a:pt x="1696" y="133"/>
                </a:lnTo>
                <a:lnTo>
                  <a:pt x="1696" y="138"/>
                </a:lnTo>
                <a:lnTo>
                  <a:pt x="1697" y="141"/>
                </a:lnTo>
                <a:lnTo>
                  <a:pt x="1697" y="147"/>
                </a:lnTo>
                <a:lnTo>
                  <a:pt x="1698" y="156"/>
                </a:lnTo>
                <a:lnTo>
                  <a:pt x="1698" y="164"/>
                </a:lnTo>
                <a:lnTo>
                  <a:pt x="1699" y="174"/>
                </a:lnTo>
                <a:lnTo>
                  <a:pt x="1699" y="186"/>
                </a:lnTo>
                <a:lnTo>
                  <a:pt x="1700" y="197"/>
                </a:lnTo>
                <a:lnTo>
                  <a:pt x="1700" y="206"/>
                </a:lnTo>
                <a:lnTo>
                  <a:pt x="1701" y="218"/>
                </a:lnTo>
                <a:lnTo>
                  <a:pt x="1701" y="227"/>
                </a:lnTo>
                <a:lnTo>
                  <a:pt x="1702" y="239"/>
                </a:lnTo>
                <a:lnTo>
                  <a:pt x="1702" y="246"/>
                </a:lnTo>
                <a:lnTo>
                  <a:pt x="1703" y="257"/>
                </a:lnTo>
                <a:lnTo>
                  <a:pt x="1704" y="264"/>
                </a:lnTo>
                <a:lnTo>
                  <a:pt x="1704" y="271"/>
                </a:lnTo>
                <a:lnTo>
                  <a:pt x="1704" y="279"/>
                </a:lnTo>
                <a:lnTo>
                  <a:pt x="1705" y="287"/>
                </a:lnTo>
                <a:lnTo>
                  <a:pt x="1705" y="291"/>
                </a:lnTo>
                <a:lnTo>
                  <a:pt x="1706" y="297"/>
                </a:lnTo>
                <a:lnTo>
                  <a:pt x="1707" y="303"/>
                </a:lnTo>
                <a:lnTo>
                  <a:pt x="1707" y="308"/>
                </a:lnTo>
                <a:lnTo>
                  <a:pt x="1708" y="313"/>
                </a:lnTo>
                <a:lnTo>
                  <a:pt x="1708" y="318"/>
                </a:lnTo>
                <a:lnTo>
                  <a:pt x="1709" y="320"/>
                </a:lnTo>
                <a:lnTo>
                  <a:pt x="1709" y="323"/>
                </a:lnTo>
                <a:lnTo>
                  <a:pt x="1710" y="328"/>
                </a:lnTo>
                <a:lnTo>
                  <a:pt x="1710" y="331"/>
                </a:lnTo>
                <a:lnTo>
                  <a:pt x="1711" y="333"/>
                </a:lnTo>
                <a:lnTo>
                  <a:pt x="1711" y="334"/>
                </a:lnTo>
                <a:lnTo>
                  <a:pt x="1712" y="337"/>
                </a:lnTo>
                <a:lnTo>
                  <a:pt x="1712" y="337"/>
                </a:lnTo>
                <a:lnTo>
                  <a:pt x="1713" y="339"/>
                </a:lnTo>
                <a:lnTo>
                  <a:pt x="1713" y="342"/>
                </a:lnTo>
                <a:lnTo>
                  <a:pt x="1714" y="343"/>
                </a:lnTo>
                <a:lnTo>
                  <a:pt x="1715" y="347"/>
                </a:lnTo>
                <a:lnTo>
                  <a:pt x="1715" y="348"/>
                </a:lnTo>
                <a:lnTo>
                  <a:pt x="1716" y="349"/>
                </a:lnTo>
                <a:lnTo>
                  <a:pt x="1716" y="350"/>
                </a:lnTo>
                <a:lnTo>
                  <a:pt x="1716" y="350"/>
                </a:lnTo>
                <a:lnTo>
                  <a:pt x="1717" y="354"/>
                </a:lnTo>
                <a:lnTo>
                  <a:pt x="1718" y="357"/>
                </a:lnTo>
                <a:lnTo>
                  <a:pt x="1718" y="359"/>
                </a:lnTo>
                <a:lnTo>
                  <a:pt x="1719" y="360"/>
                </a:lnTo>
                <a:lnTo>
                  <a:pt x="1719" y="364"/>
                </a:lnTo>
                <a:lnTo>
                  <a:pt x="1720" y="368"/>
                </a:lnTo>
                <a:lnTo>
                  <a:pt x="1720" y="370"/>
                </a:lnTo>
                <a:lnTo>
                  <a:pt x="1721" y="374"/>
                </a:lnTo>
                <a:lnTo>
                  <a:pt x="1721" y="377"/>
                </a:lnTo>
                <a:lnTo>
                  <a:pt x="1722" y="380"/>
                </a:lnTo>
                <a:lnTo>
                  <a:pt x="1722" y="382"/>
                </a:lnTo>
                <a:lnTo>
                  <a:pt x="1723" y="383"/>
                </a:lnTo>
                <a:lnTo>
                  <a:pt x="1723" y="383"/>
                </a:lnTo>
                <a:lnTo>
                  <a:pt x="1724" y="385"/>
                </a:lnTo>
                <a:lnTo>
                  <a:pt x="1724" y="385"/>
                </a:lnTo>
                <a:lnTo>
                  <a:pt x="1725" y="386"/>
                </a:lnTo>
                <a:lnTo>
                  <a:pt x="1725" y="386"/>
                </a:lnTo>
                <a:lnTo>
                  <a:pt x="1726" y="386"/>
                </a:lnTo>
                <a:lnTo>
                  <a:pt x="1727" y="384"/>
                </a:lnTo>
                <a:lnTo>
                  <a:pt x="1727" y="384"/>
                </a:lnTo>
                <a:lnTo>
                  <a:pt x="1728" y="381"/>
                </a:lnTo>
                <a:lnTo>
                  <a:pt x="1728" y="381"/>
                </a:lnTo>
                <a:lnTo>
                  <a:pt x="1728" y="378"/>
                </a:lnTo>
                <a:lnTo>
                  <a:pt x="1729" y="376"/>
                </a:lnTo>
                <a:lnTo>
                  <a:pt x="1730" y="374"/>
                </a:lnTo>
                <a:lnTo>
                  <a:pt x="1730" y="373"/>
                </a:lnTo>
                <a:lnTo>
                  <a:pt x="1731" y="371"/>
                </a:lnTo>
                <a:lnTo>
                  <a:pt x="1731" y="371"/>
                </a:lnTo>
                <a:lnTo>
                  <a:pt x="1732" y="366"/>
                </a:lnTo>
                <a:lnTo>
                  <a:pt x="1732" y="365"/>
                </a:lnTo>
                <a:lnTo>
                  <a:pt x="1733" y="364"/>
                </a:lnTo>
                <a:lnTo>
                  <a:pt x="1733" y="362"/>
                </a:lnTo>
                <a:lnTo>
                  <a:pt x="1734" y="358"/>
                </a:lnTo>
                <a:lnTo>
                  <a:pt x="1734" y="357"/>
                </a:lnTo>
                <a:lnTo>
                  <a:pt x="1735" y="357"/>
                </a:lnTo>
                <a:lnTo>
                  <a:pt x="1735" y="354"/>
                </a:lnTo>
                <a:lnTo>
                  <a:pt x="1736" y="354"/>
                </a:lnTo>
                <a:lnTo>
                  <a:pt x="1736" y="352"/>
                </a:lnTo>
                <a:lnTo>
                  <a:pt x="1737" y="352"/>
                </a:lnTo>
                <a:lnTo>
                  <a:pt x="1737" y="351"/>
                </a:lnTo>
                <a:lnTo>
                  <a:pt x="1738" y="350"/>
                </a:lnTo>
                <a:lnTo>
                  <a:pt x="1739" y="352"/>
                </a:lnTo>
                <a:lnTo>
                  <a:pt x="1739" y="351"/>
                </a:lnTo>
                <a:lnTo>
                  <a:pt x="1740" y="354"/>
                </a:lnTo>
                <a:lnTo>
                  <a:pt x="1740" y="355"/>
                </a:lnTo>
                <a:lnTo>
                  <a:pt x="1740" y="356"/>
                </a:lnTo>
                <a:lnTo>
                  <a:pt x="1741" y="357"/>
                </a:lnTo>
                <a:lnTo>
                  <a:pt x="1742" y="361"/>
                </a:lnTo>
                <a:lnTo>
                  <a:pt x="1742" y="363"/>
                </a:lnTo>
                <a:lnTo>
                  <a:pt x="1743" y="364"/>
                </a:lnTo>
                <a:lnTo>
                  <a:pt x="1743" y="367"/>
                </a:lnTo>
                <a:lnTo>
                  <a:pt x="1744" y="369"/>
                </a:lnTo>
                <a:lnTo>
                  <a:pt x="1744" y="373"/>
                </a:lnTo>
                <a:lnTo>
                  <a:pt x="1745" y="376"/>
                </a:lnTo>
                <a:lnTo>
                  <a:pt x="1745" y="378"/>
                </a:lnTo>
                <a:lnTo>
                  <a:pt x="1746" y="382"/>
                </a:lnTo>
                <a:lnTo>
                  <a:pt x="1746" y="383"/>
                </a:lnTo>
                <a:lnTo>
                  <a:pt x="1747" y="384"/>
                </a:lnTo>
                <a:lnTo>
                  <a:pt x="1747" y="389"/>
                </a:lnTo>
                <a:lnTo>
                  <a:pt x="1748" y="392"/>
                </a:lnTo>
                <a:lnTo>
                  <a:pt x="1748" y="396"/>
                </a:lnTo>
                <a:lnTo>
                  <a:pt x="1749" y="398"/>
                </a:lnTo>
                <a:lnTo>
                  <a:pt x="1749" y="399"/>
                </a:lnTo>
                <a:lnTo>
                  <a:pt x="1750" y="404"/>
                </a:lnTo>
                <a:lnTo>
                  <a:pt x="1751" y="404"/>
                </a:lnTo>
                <a:lnTo>
                  <a:pt x="1751" y="405"/>
                </a:lnTo>
                <a:lnTo>
                  <a:pt x="1751" y="409"/>
                </a:lnTo>
                <a:lnTo>
                  <a:pt x="1752" y="411"/>
                </a:lnTo>
                <a:lnTo>
                  <a:pt x="1752" y="413"/>
                </a:lnTo>
                <a:lnTo>
                  <a:pt x="1753" y="413"/>
                </a:lnTo>
                <a:lnTo>
                  <a:pt x="1754" y="416"/>
                </a:lnTo>
                <a:lnTo>
                  <a:pt x="1754" y="417"/>
                </a:lnTo>
                <a:lnTo>
                  <a:pt x="1755" y="418"/>
                </a:lnTo>
                <a:lnTo>
                  <a:pt x="1755" y="420"/>
                </a:lnTo>
                <a:lnTo>
                  <a:pt x="1756" y="419"/>
                </a:lnTo>
                <a:lnTo>
                  <a:pt x="1756" y="424"/>
                </a:lnTo>
                <a:lnTo>
                  <a:pt x="1757" y="424"/>
                </a:lnTo>
                <a:lnTo>
                  <a:pt x="1757" y="424"/>
                </a:lnTo>
                <a:lnTo>
                  <a:pt x="1758" y="423"/>
                </a:lnTo>
                <a:lnTo>
                  <a:pt x="1758" y="425"/>
                </a:lnTo>
                <a:lnTo>
                  <a:pt x="1759" y="427"/>
                </a:lnTo>
                <a:lnTo>
                  <a:pt x="1759" y="427"/>
                </a:lnTo>
                <a:lnTo>
                  <a:pt x="1760" y="428"/>
                </a:lnTo>
                <a:lnTo>
                  <a:pt x="1760" y="428"/>
                </a:lnTo>
                <a:lnTo>
                  <a:pt x="1761" y="428"/>
                </a:lnTo>
                <a:lnTo>
                  <a:pt x="1761" y="427"/>
                </a:lnTo>
                <a:lnTo>
                  <a:pt x="1762" y="428"/>
                </a:lnTo>
                <a:lnTo>
                  <a:pt x="1763" y="428"/>
                </a:lnTo>
                <a:lnTo>
                  <a:pt x="1763" y="428"/>
                </a:lnTo>
                <a:lnTo>
                  <a:pt x="1763" y="428"/>
                </a:lnTo>
                <a:lnTo>
                  <a:pt x="1764" y="430"/>
                </a:lnTo>
                <a:lnTo>
                  <a:pt x="1764" y="431"/>
                </a:lnTo>
                <a:lnTo>
                  <a:pt x="1765" y="431"/>
                </a:lnTo>
                <a:lnTo>
                  <a:pt x="1766" y="430"/>
                </a:lnTo>
                <a:lnTo>
                  <a:pt x="1766" y="430"/>
                </a:lnTo>
                <a:lnTo>
                  <a:pt x="1767" y="430"/>
                </a:lnTo>
                <a:lnTo>
                  <a:pt x="1767" y="431"/>
                </a:lnTo>
                <a:lnTo>
                  <a:pt x="1768" y="433"/>
                </a:lnTo>
                <a:lnTo>
                  <a:pt x="1768" y="431"/>
                </a:lnTo>
                <a:lnTo>
                  <a:pt x="1769" y="431"/>
                </a:lnTo>
                <a:lnTo>
                  <a:pt x="1769" y="433"/>
                </a:lnTo>
                <a:lnTo>
                  <a:pt x="1770" y="433"/>
                </a:lnTo>
                <a:lnTo>
                  <a:pt x="1770" y="431"/>
                </a:lnTo>
                <a:lnTo>
                  <a:pt x="1771" y="433"/>
                </a:lnTo>
                <a:lnTo>
                  <a:pt x="1771" y="433"/>
                </a:lnTo>
                <a:lnTo>
                  <a:pt x="1772" y="433"/>
                </a:lnTo>
                <a:lnTo>
                  <a:pt x="1772" y="432"/>
                </a:lnTo>
                <a:lnTo>
                  <a:pt x="1773" y="433"/>
                </a:lnTo>
                <a:lnTo>
                  <a:pt x="1773" y="434"/>
                </a:lnTo>
                <a:lnTo>
                  <a:pt x="1774" y="436"/>
                </a:lnTo>
                <a:lnTo>
                  <a:pt x="1775" y="434"/>
                </a:lnTo>
                <a:lnTo>
                  <a:pt x="1775" y="436"/>
                </a:lnTo>
                <a:lnTo>
                  <a:pt x="1775" y="437"/>
                </a:lnTo>
                <a:lnTo>
                  <a:pt x="1776" y="437"/>
                </a:lnTo>
                <a:lnTo>
                  <a:pt x="1776" y="438"/>
                </a:lnTo>
                <a:lnTo>
                  <a:pt x="1777" y="439"/>
                </a:lnTo>
                <a:lnTo>
                  <a:pt x="1778" y="441"/>
                </a:lnTo>
                <a:lnTo>
                  <a:pt x="1778" y="441"/>
                </a:lnTo>
                <a:lnTo>
                  <a:pt x="1779" y="442"/>
                </a:lnTo>
                <a:lnTo>
                  <a:pt x="1779" y="442"/>
                </a:lnTo>
                <a:lnTo>
                  <a:pt x="1779" y="443"/>
                </a:lnTo>
                <a:lnTo>
                  <a:pt x="1780" y="443"/>
                </a:lnTo>
                <a:lnTo>
                  <a:pt x="1781" y="443"/>
                </a:lnTo>
                <a:lnTo>
                  <a:pt x="1781" y="444"/>
                </a:lnTo>
                <a:lnTo>
                  <a:pt x="1782" y="445"/>
                </a:lnTo>
                <a:lnTo>
                  <a:pt x="1782" y="443"/>
                </a:lnTo>
                <a:lnTo>
                  <a:pt x="1783" y="443"/>
                </a:lnTo>
                <a:lnTo>
                  <a:pt x="1783" y="439"/>
                </a:lnTo>
                <a:lnTo>
                  <a:pt x="1784" y="436"/>
                </a:lnTo>
                <a:lnTo>
                  <a:pt x="1784" y="434"/>
                </a:lnTo>
                <a:lnTo>
                  <a:pt x="1785" y="427"/>
                </a:lnTo>
                <a:lnTo>
                  <a:pt x="1786" y="419"/>
                </a:lnTo>
                <a:lnTo>
                  <a:pt x="1786" y="408"/>
                </a:lnTo>
                <a:lnTo>
                  <a:pt x="1786" y="399"/>
                </a:lnTo>
                <a:lnTo>
                  <a:pt x="1787" y="387"/>
                </a:lnTo>
                <a:lnTo>
                  <a:pt x="1787" y="370"/>
                </a:lnTo>
                <a:lnTo>
                  <a:pt x="1788" y="352"/>
                </a:lnTo>
                <a:lnTo>
                  <a:pt x="1789" y="331"/>
                </a:lnTo>
                <a:lnTo>
                  <a:pt x="1789" y="306"/>
                </a:lnTo>
                <a:lnTo>
                  <a:pt x="1790" y="282"/>
                </a:lnTo>
                <a:lnTo>
                  <a:pt x="1790" y="259"/>
                </a:lnTo>
                <a:lnTo>
                  <a:pt x="1791" y="237"/>
                </a:lnTo>
                <a:lnTo>
                  <a:pt x="1791" y="216"/>
                </a:lnTo>
                <a:lnTo>
                  <a:pt x="1792" y="198"/>
                </a:lnTo>
                <a:lnTo>
                  <a:pt x="1792" y="177"/>
                </a:lnTo>
                <a:lnTo>
                  <a:pt x="1793" y="162"/>
                </a:lnTo>
                <a:lnTo>
                  <a:pt x="1793" y="150"/>
                </a:lnTo>
                <a:lnTo>
                  <a:pt x="1794" y="142"/>
                </a:lnTo>
                <a:lnTo>
                  <a:pt x="1794" y="136"/>
                </a:lnTo>
                <a:lnTo>
                  <a:pt x="1795" y="130"/>
                </a:lnTo>
                <a:lnTo>
                  <a:pt x="1795" y="130"/>
                </a:lnTo>
                <a:lnTo>
                  <a:pt x="1796" y="128"/>
                </a:lnTo>
                <a:lnTo>
                  <a:pt x="1796" y="132"/>
                </a:lnTo>
                <a:lnTo>
                  <a:pt x="1797" y="135"/>
                </a:lnTo>
                <a:lnTo>
                  <a:pt x="1798" y="140"/>
                </a:lnTo>
                <a:lnTo>
                  <a:pt x="1798" y="148"/>
                </a:lnTo>
                <a:lnTo>
                  <a:pt x="1798" y="155"/>
                </a:lnTo>
                <a:lnTo>
                  <a:pt x="1799" y="164"/>
                </a:lnTo>
                <a:lnTo>
                  <a:pt x="1799" y="173"/>
                </a:lnTo>
                <a:lnTo>
                  <a:pt x="1800" y="182"/>
                </a:lnTo>
                <a:lnTo>
                  <a:pt x="1801" y="191"/>
                </a:lnTo>
                <a:lnTo>
                  <a:pt x="1801" y="202"/>
                </a:lnTo>
                <a:lnTo>
                  <a:pt x="1802" y="213"/>
                </a:lnTo>
                <a:lnTo>
                  <a:pt x="1802" y="221"/>
                </a:lnTo>
                <a:lnTo>
                  <a:pt x="1803" y="231"/>
                </a:lnTo>
                <a:lnTo>
                  <a:pt x="1803" y="241"/>
                </a:lnTo>
                <a:lnTo>
                  <a:pt x="1804" y="248"/>
                </a:lnTo>
                <a:lnTo>
                  <a:pt x="1804" y="256"/>
                </a:lnTo>
                <a:lnTo>
                  <a:pt x="1805" y="262"/>
                </a:lnTo>
                <a:lnTo>
                  <a:pt x="1805" y="270"/>
                </a:lnTo>
                <a:lnTo>
                  <a:pt x="1806" y="275"/>
                </a:lnTo>
                <a:lnTo>
                  <a:pt x="1806" y="282"/>
                </a:lnTo>
                <a:lnTo>
                  <a:pt x="1807" y="290"/>
                </a:lnTo>
                <a:lnTo>
                  <a:pt x="1807" y="293"/>
                </a:lnTo>
                <a:lnTo>
                  <a:pt x="1808" y="298"/>
                </a:lnTo>
                <a:lnTo>
                  <a:pt x="1808" y="305"/>
                </a:lnTo>
                <a:lnTo>
                  <a:pt x="1809" y="309"/>
                </a:lnTo>
                <a:lnTo>
                  <a:pt x="1810" y="311"/>
                </a:lnTo>
                <a:lnTo>
                  <a:pt x="1810" y="316"/>
                </a:lnTo>
                <a:lnTo>
                  <a:pt x="1810" y="317"/>
                </a:lnTo>
                <a:lnTo>
                  <a:pt x="1811" y="321"/>
                </a:lnTo>
                <a:lnTo>
                  <a:pt x="1811" y="326"/>
                </a:lnTo>
                <a:lnTo>
                  <a:pt x="1812" y="326"/>
                </a:lnTo>
                <a:lnTo>
                  <a:pt x="1813" y="330"/>
                </a:lnTo>
                <a:lnTo>
                  <a:pt x="1813" y="331"/>
                </a:lnTo>
                <a:lnTo>
                  <a:pt x="1814" y="332"/>
                </a:lnTo>
                <a:lnTo>
                  <a:pt x="1814" y="334"/>
                </a:lnTo>
                <a:lnTo>
                  <a:pt x="1814" y="335"/>
                </a:lnTo>
                <a:lnTo>
                  <a:pt x="1815" y="336"/>
                </a:lnTo>
                <a:lnTo>
                  <a:pt x="1816" y="339"/>
                </a:lnTo>
                <a:lnTo>
                  <a:pt x="1816" y="340"/>
                </a:lnTo>
                <a:lnTo>
                  <a:pt x="1817" y="344"/>
                </a:lnTo>
                <a:lnTo>
                  <a:pt x="1817" y="344"/>
                </a:lnTo>
                <a:lnTo>
                  <a:pt x="1818" y="347"/>
                </a:lnTo>
                <a:lnTo>
                  <a:pt x="1818" y="350"/>
                </a:lnTo>
                <a:lnTo>
                  <a:pt x="1819" y="353"/>
                </a:lnTo>
                <a:lnTo>
                  <a:pt x="1819" y="356"/>
                </a:lnTo>
                <a:lnTo>
                  <a:pt x="1820" y="361"/>
                </a:lnTo>
                <a:lnTo>
                  <a:pt x="1820" y="365"/>
                </a:lnTo>
                <a:lnTo>
                  <a:pt x="1821" y="368"/>
                </a:lnTo>
                <a:lnTo>
                  <a:pt x="1822" y="373"/>
                </a:lnTo>
                <a:lnTo>
                  <a:pt x="1822" y="376"/>
                </a:lnTo>
                <a:lnTo>
                  <a:pt x="1822" y="379"/>
                </a:lnTo>
                <a:lnTo>
                  <a:pt x="1823" y="381"/>
                </a:lnTo>
                <a:lnTo>
                  <a:pt x="1823" y="384"/>
                </a:lnTo>
                <a:lnTo>
                  <a:pt x="1824" y="387"/>
                </a:lnTo>
                <a:lnTo>
                  <a:pt x="1825" y="389"/>
                </a:lnTo>
                <a:lnTo>
                  <a:pt x="1825" y="391"/>
                </a:lnTo>
                <a:lnTo>
                  <a:pt x="1826" y="394"/>
                </a:lnTo>
                <a:lnTo>
                  <a:pt x="1826" y="394"/>
                </a:lnTo>
                <a:lnTo>
                  <a:pt x="1826" y="394"/>
                </a:lnTo>
                <a:lnTo>
                  <a:pt x="1827" y="393"/>
                </a:lnTo>
                <a:lnTo>
                  <a:pt x="1828" y="394"/>
                </a:lnTo>
                <a:lnTo>
                  <a:pt x="1828" y="393"/>
                </a:lnTo>
                <a:lnTo>
                  <a:pt x="1829" y="393"/>
                </a:lnTo>
                <a:lnTo>
                  <a:pt x="1829" y="393"/>
                </a:lnTo>
                <a:lnTo>
                  <a:pt x="1830" y="391"/>
                </a:lnTo>
                <a:lnTo>
                  <a:pt x="1830" y="388"/>
                </a:lnTo>
                <a:lnTo>
                  <a:pt x="1831" y="388"/>
                </a:lnTo>
                <a:lnTo>
                  <a:pt x="1831" y="387"/>
                </a:lnTo>
                <a:lnTo>
                  <a:pt x="1832" y="385"/>
                </a:lnTo>
                <a:lnTo>
                  <a:pt x="1832" y="385"/>
                </a:lnTo>
                <a:lnTo>
                  <a:pt x="1833" y="382"/>
                </a:lnTo>
                <a:lnTo>
                  <a:pt x="1833" y="381"/>
                </a:lnTo>
                <a:lnTo>
                  <a:pt x="1834" y="376"/>
                </a:lnTo>
                <a:lnTo>
                  <a:pt x="1834" y="376"/>
                </a:lnTo>
                <a:lnTo>
                  <a:pt x="1835" y="375"/>
                </a:lnTo>
                <a:lnTo>
                  <a:pt x="1835" y="373"/>
                </a:lnTo>
                <a:lnTo>
                  <a:pt x="1836" y="371"/>
                </a:lnTo>
                <a:lnTo>
                  <a:pt x="1837" y="369"/>
                </a:lnTo>
                <a:lnTo>
                  <a:pt x="1837" y="369"/>
                </a:lnTo>
                <a:lnTo>
                  <a:pt x="1838" y="370"/>
                </a:lnTo>
                <a:lnTo>
                  <a:pt x="1838" y="367"/>
                </a:lnTo>
                <a:lnTo>
                  <a:pt x="1838" y="370"/>
                </a:lnTo>
                <a:lnTo>
                  <a:pt x="1839" y="368"/>
                </a:lnTo>
                <a:lnTo>
                  <a:pt x="1840" y="368"/>
                </a:lnTo>
                <a:lnTo>
                  <a:pt x="1840" y="368"/>
                </a:lnTo>
                <a:lnTo>
                  <a:pt x="1841" y="367"/>
                </a:lnTo>
                <a:lnTo>
                  <a:pt x="1841" y="371"/>
                </a:lnTo>
                <a:lnTo>
                  <a:pt x="1842" y="372"/>
                </a:lnTo>
                <a:lnTo>
                  <a:pt x="1842" y="373"/>
                </a:lnTo>
                <a:lnTo>
                  <a:pt x="1843" y="376"/>
                </a:lnTo>
                <a:lnTo>
                  <a:pt x="1843" y="378"/>
                </a:lnTo>
                <a:lnTo>
                  <a:pt x="1844" y="381"/>
                </a:lnTo>
                <a:lnTo>
                  <a:pt x="1844" y="382"/>
                </a:lnTo>
                <a:lnTo>
                  <a:pt x="1845" y="383"/>
                </a:lnTo>
                <a:lnTo>
                  <a:pt x="1845" y="387"/>
                </a:lnTo>
                <a:lnTo>
                  <a:pt x="1846" y="390"/>
                </a:lnTo>
                <a:lnTo>
                  <a:pt x="1846" y="394"/>
                </a:lnTo>
                <a:lnTo>
                  <a:pt x="1847" y="395"/>
                </a:lnTo>
                <a:lnTo>
                  <a:pt x="1847" y="397"/>
                </a:lnTo>
                <a:lnTo>
                  <a:pt x="1848" y="397"/>
                </a:lnTo>
                <a:lnTo>
                  <a:pt x="1849" y="399"/>
                </a:lnTo>
                <a:lnTo>
                  <a:pt x="1849" y="404"/>
                </a:lnTo>
                <a:lnTo>
                  <a:pt x="1850" y="405"/>
                </a:lnTo>
                <a:lnTo>
                  <a:pt x="1850" y="407"/>
                </a:lnTo>
                <a:lnTo>
                  <a:pt x="1850" y="410"/>
                </a:lnTo>
                <a:lnTo>
                  <a:pt x="1851" y="411"/>
                </a:lnTo>
                <a:lnTo>
                  <a:pt x="1852" y="415"/>
                </a:lnTo>
                <a:lnTo>
                  <a:pt x="1852" y="417"/>
                </a:lnTo>
                <a:lnTo>
                  <a:pt x="1853" y="420"/>
                </a:lnTo>
                <a:lnTo>
                  <a:pt x="1853" y="419"/>
                </a:lnTo>
                <a:lnTo>
                  <a:pt x="1854" y="421"/>
                </a:lnTo>
                <a:lnTo>
                  <a:pt x="1854" y="423"/>
                </a:lnTo>
                <a:lnTo>
                  <a:pt x="1855" y="425"/>
                </a:lnTo>
                <a:lnTo>
                  <a:pt x="1855" y="425"/>
                </a:lnTo>
                <a:lnTo>
                  <a:pt x="1856" y="428"/>
                </a:lnTo>
                <a:lnTo>
                  <a:pt x="1857" y="430"/>
                </a:lnTo>
                <a:lnTo>
                  <a:pt x="1857" y="431"/>
                </a:lnTo>
                <a:lnTo>
                  <a:pt x="1857" y="429"/>
                </a:lnTo>
                <a:lnTo>
                  <a:pt x="1858" y="432"/>
                </a:lnTo>
                <a:lnTo>
                  <a:pt x="1858" y="433"/>
                </a:lnTo>
                <a:lnTo>
                  <a:pt x="1859" y="435"/>
                </a:lnTo>
                <a:lnTo>
                  <a:pt x="1860" y="436"/>
                </a:lnTo>
                <a:lnTo>
                  <a:pt x="1860" y="437"/>
                </a:lnTo>
                <a:lnTo>
                  <a:pt x="1861" y="437"/>
                </a:lnTo>
                <a:lnTo>
                  <a:pt x="1861" y="438"/>
                </a:lnTo>
                <a:lnTo>
                  <a:pt x="1861" y="438"/>
                </a:lnTo>
                <a:lnTo>
                  <a:pt x="1862" y="440"/>
                </a:lnTo>
                <a:lnTo>
                  <a:pt x="1863" y="441"/>
                </a:lnTo>
                <a:lnTo>
                  <a:pt x="1863" y="439"/>
                </a:lnTo>
                <a:lnTo>
                  <a:pt x="1864" y="440"/>
                </a:lnTo>
                <a:lnTo>
                  <a:pt x="1864" y="440"/>
                </a:lnTo>
                <a:lnTo>
                  <a:pt x="1865" y="442"/>
                </a:lnTo>
                <a:lnTo>
                  <a:pt x="1865" y="440"/>
                </a:lnTo>
                <a:lnTo>
                  <a:pt x="1866" y="441"/>
                </a:lnTo>
                <a:lnTo>
                  <a:pt x="1866" y="444"/>
                </a:lnTo>
                <a:lnTo>
                  <a:pt x="1867" y="445"/>
                </a:lnTo>
                <a:lnTo>
                  <a:pt x="1867" y="442"/>
                </a:lnTo>
                <a:lnTo>
                  <a:pt x="1868" y="443"/>
                </a:lnTo>
                <a:lnTo>
                  <a:pt x="1869" y="444"/>
                </a:lnTo>
                <a:lnTo>
                  <a:pt x="1869" y="444"/>
                </a:lnTo>
                <a:lnTo>
                  <a:pt x="1869" y="444"/>
                </a:lnTo>
                <a:lnTo>
                  <a:pt x="1870" y="444"/>
                </a:lnTo>
                <a:lnTo>
                  <a:pt x="1870" y="443"/>
                </a:lnTo>
                <a:lnTo>
                  <a:pt x="1871" y="445"/>
                </a:lnTo>
                <a:lnTo>
                  <a:pt x="1872" y="444"/>
                </a:lnTo>
                <a:lnTo>
                  <a:pt x="1872" y="445"/>
                </a:lnTo>
                <a:lnTo>
                  <a:pt x="1873" y="445"/>
                </a:lnTo>
                <a:lnTo>
                  <a:pt x="1873" y="447"/>
                </a:lnTo>
                <a:lnTo>
                  <a:pt x="1873" y="445"/>
                </a:lnTo>
                <a:lnTo>
                  <a:pt x="1874" y="448"/>
                </a:lnTo>
                <a:lnTo>
                  <a:pt x="1875" y="447"/>
                </a:lnTo>
                <a:lnTo>
                  <a:pt x="1875" y="446"/>
                </a:lnTo>
                <a:lnTo>
                  <a:pt x="1876" y="445"/>
                </a:lnTo>
                <a:lnTo>
                  <a:pt x="1876" y="447"/>
                </a:lnTo>
                <a:lnTo>
                  <a:pt x="1877" y="448"/>
                </a:lnTo>
                <a:lnTo>
                  <a:pt x="1877" y="447"/>
                </a:lnTo>
                <a:lnTo>
                  <a:pt x="1878" y="448"/>
                </a:lnTo>
                <a:lnTo>
                  <a:pt x="1878" y="449"/>
                </a:lnTo>
                <a:lnTo>
                  <a:pt x="1879" y="450"/>
                </a:lnTo>
                <a:lnTo>
                  <a:pt x="1879" y="451"/>
                </a:lnTo>
                <a:lnTo>
                  <a:pt x="1880" y="452"/>
                </a:lnTo>
                <a:lnTo>
                  <a:pt x="1880" y="453"/>
                </a:lnTo>
                <a:lnTo>
                  <a:pt x="1881" y="454"/>
                </a:lnTo>
                <a:lnTo>
                  <a:pt x="1881" y="455"/>
                </a:lnTo>
                <a:lnTo>
                  <a:pt x="1882" y="454"/>
                </a:lnTo>
                <a:lnTo>
                  <a:pt x="1882" y="455"/>
                </a:lnTo>
                <a:lnTo>
                  <a:pt x="1883" y="457"/>
                </a:lnTo>
                <a:lnTo>
                  <a:pt x="1884" y="456"/>
                </a:lnTo>
                <a:lnTo>
                  <a:pt x="1884" y="455"/>
                </a:lnTo>
                <a:lnTo>
                  <a:pt x="1885" y="456"/>
                </a:lnTo>
                <a:lnTo>
                  <a:pt x="1885" y="452"/>
                </a:lnTo>
                <a:lnTo>
                  <a:pt x="1885" y="451"/>
                </a:lnTo>
                <a:lnTo>
                  <a:pt x="1886" y="445"/>
                </a:lnTo>
                <a:lnTo>
                  <a:pt x="1887" y="436"/>
                </a:lnTo>
                <a:lnTo>
                  <a:pt x="1887" y="428"/>
                </a:lnTo>
                <a:lnTo>
                  <a:pt x="1888" y="418"/>
                </a:lnTo>
                <a:lnTo>
                  <a:pt x="1888" y="404"/>
                </a:lnTo>
                <a:lnTo>
                  <a:pt x="1889" y="393"/>
                </a:lnTo>
                <a:lnTo>
                  <a:pt x="1889" y="376"/>
                </a:lnTo>
                <a:lnTo>
                  <a:pt x="1890" y="354"/>
                </a:lnTo>
                <a:lnTo>
                  <a:pt x="1890" y="334"/>
                </a:lnTo>
                <a:lnTo>
                  <a:pt x="1891" y="308"/>
                </a:lnTo>
                <a:lnTo>
                  <a:pt x="1891" y="286"/>
                </a:lnTo>
                <a:lnTo>
                  <a:pt x="1892" y="262"/>
                </a:lnTo>
                <a:lnTo>
                  <a:pt x="1892" y="239"/>
                </a:lnTo>
                <a:lnTo>
                  <a:pt x="1893" y="218"/>
                </a:lnTo>
                <a:lnTo>
                  <a:pt x="1893" y="197"/>
                </a:lnTo>
                <a:lnTo>
                  <a:pt x="1894" y="180"/>
                </a:lnTo>
                <a:lnTo>
                  <a:pt x="1894" y="164"/>
                </a:lnTo>
                <a:lnTo>
                  <a:pt x="1895" y="153"/>
                </a:lnTo>
                <a:lnTo>
                  <a:pt x="1896" y="145"/>
                </a:lnTo>
                <a:lnTo>
                  <a:pt x="1896" y="137"/>
                </a:lnTo>
                <a:lnTo>
                  <a:pt x="1897" y="134"/>
                </a:lnTo>
                <a:lnTo>
                  <a:pt x="1897" y="132"/>
                </a:lnTo>
                <a:lnTo>
                  <a:pt x="1897" y="134"/>
                </a:lnTo>
                <a:lnTo>
                  <a:pt x="1898" y="138"/>
                </a:lnTo>
                <a:lnTo>
                  <a:pt x="1899" y="140"/>
                </a:lnTo>
                <a:lnTo>
                  <a:pt x="1899" y="145"/>
                </a:lnTo>
                <a:lnTo>
                  <a:pt x="1900" y="153"/>
                </a:lnTo>
                <a:lnTo>
                  <a:pt x="1900" y="161"/>
                </a:lnTo>
                <a:lnTo>
                  <a:pt x="1901" y="171"/>
                </a:lnTo>
                <a:lnTo>
                  <a:pt x="1901" y="179"/>
                </a:lnTo>
                <a:lnTo>
                  <a:pt x="1902" y="188"/>
                </a:lnTo>
                <a:lnTo>
                  <a:pt x="1902" y="199"/>
                </a:lnTo>
                <a:lnTo>
                  <a:pt x="1903" y="207"/>
                </a:lnTo>
                <a:lnTo>
                  <a:pt x="1903" y="216"/>
                </a:lnTo>
                <a:lnTo>
                  <a:pt x="1904" y="226"/>
                </a:lnTo>
                <a:lnTo>
                  <a:pt x="1904" y="236"/>
                </a:lnTo>
                <a:lnTo>
                  <a:pt x="1905" y="243"/>
                </a:lnTo>
                <a:lnTo>
                  <a:pt x="1905" y="251"/>
                </a:lnTo>
                <a:lnTo>
                  <a:pt x="1906" y="259"/>
                </a:lnTo>
                <a:lnTo>
                  <a:pt x="1906" y="268"/>
                </a:lnTo>
                <a:lnTo>
                  <a:pt x="1907" y="274"/>
                </a:lnTo>
                <a:lnTo>
                  <a:pt x="1908" y="280"/>
                </a:lnTo>
                <a:lnTo>
                  <a:pt x="1908" y="287"/>
                </a:lnTo>
                <a:lnTo>
                  <a:pt x="1908" y="291"/>
                </a:lnTo>
                <a:lnTo>
                  <a:pt x="1909" y="297"/>
                </a:lnTo>
                <a:lnTo>
                  <a:pt x="1909" y="300"/>
                </a:lnTo>
                <a:lnTo>
                  <a:pt x="1910" y="306"/>
                </a:lnTo>
                <a:lnTo>
                  <a:pt x="1911" y="308"/>
                </a:lnTo>
                <a:lnTo>
                  <a:pt x="1911" y="313"/>
                </a:lnTo>
                <a:lnTo>
                  <a:pt x="1912" y="317"/>
                </a:lnTo>
                <a:lnTo>
                  <a:pt x="1912" y="320"/>
                </a:lnTo>
                <a:lnTo>
                  <a:pt x="1913" y="320"/>
                </a:lnTo>
                <a:lnTo>
                  <a:pt x="1913" y="324"/>
                </a:lnTo>
                <a:lnTo>
                  <a:pt x="1914" y="326"/>
                </a:lnTo>
                <a:lnTo>
                  <a:pt x="1914" y="328"/>
                </a:lnTo>
                <a:lnTo>
                  <a:pt x="1915" y="332"/>
                </a:lnTo>
                <a:lnTo>
                  <a:pt x="1915" y="333"/>
                </a:lnTo>
                <a:lnTo>
                  <a:pt x="1916" y="337"/>
                </a:lnTo>
                <a:lnTo>
                  <a:pt x="1916" y="337"/>
                </a:lnTo>
                <a:lnTo>
                  <a:pt x="1917" y="339"/>
                </a:lnTo>
                <a:lnTo>
                  <a:pt x="1917" y="342"/>
                </a:lnTo>
                <a:lnTo>
                  <a:pt x="1918" y="342"/>
                </a:lnTo>
                <a:lnTo>
                  <a:pt x="1918" y="343"/>
                </a:lnTo>
                <a:lnTo>
                  <a:pt x="1919" y="347"/>
                </a:lnTo>
                <a:lnTo>
                  <a:pt x="1920" y="348"/>
                </a:lnTo>
                <a:lnTo>
                  <a:pt x="1920" y="350"/>
                </a:lnTo>
                <a:lnTo>
                  <a:pt x="1920" y="356"/>
                </a:lnTo>
                <a:lnTo>
                  <a:pt x="1921" y="358"/>
                </a:lnTo>
                <a:lnTo>
                  <a:pt x="1922" y="362"/>
                </a:lnTo>
                <a:lnTo>
                  <a:pt x="1922" y="364"/>
                </a:lnTo>
                <a:lnTo>
                  <a:pt x="1923" y="369"/>
                </a:lnTo>
                <a:lnTo>
                  <a:pt x="1923" y="373"/>
                </a:lnTo>
                <a:lnTo>
                  <a:pt x="1924" y="377"/>
                </a:lnTo>
                <a:lnTo>
                  <a:pt x="1924" y="381"/>
                </a:lnTo>
                <a:lnTo>
                  <a:pt x="1925" y="386"/>
                </a:lnTo>
                <a:lnTo>
                  <a:pt x="1925" y="388"/>
                </a:lnTo>
                <a:lnTo>
                  <a:pt x="1926" y="392"/>
                </a:lnTo>
                <a:lnTo>
                  <a:pt x="1926" y="394"/>
                </a:lnTo>
                <a:lnTo>
                  <a:pt x="1927" y="397"/>
                </a:lnTo>
                <a:lnTo>
                  <a:pt x="1927" y="398"/>
                </a:lnTo>
                <a:lnTo>
                  <a:pt x="1928" y="401"/>
                </a:lnTo>
                <a:lnTo>
                  <a:pt x="1928" y="402"/>
                </a:lnTo>
                <a:lnTo>
                  <a:pt x="1929" y="401"/>
                </a:lnTo>
                <a:lnTo>
                  <a:pt x="1929" y="403"/>
                </a:lnTo>
                <a:lnTo>
                  <a:pt x="1930" y="402"/>
                </a:lnTo>
                <a:lnTo>
                  <a:pt x="1931" y="401"/>
                </a:lnTo>
                <a:lnTo>
                  <a:pt x="1931" y="401"/>
                </a:lnTo>
                <a:lnTo>
                  <a:pt x="1932" y="401"/>
                </a:lnTo>
                <a:lnTo>
                  <a:pt x="1932" y="401"/>
                </a:lnTo>
                <a:lnTo>
                  <a:pt x="1932" y="401"/>
                </a:lnTo>
                <a:lnTo>
                  <a:pt x="1933" y="397"/>
                </a:lnTo>
                <a:lnTo>
                  <a:pt x="1934" y="396"/>
                </a:lnTo>
                <a:lnTo>
                  <a:pt x="1934" y="396"/>
                </a:lnTo>
                <a:lnTo>
                  <a:pt x="1935" y="394"/>
                </a:lnTo>
                <a:lnTo>
                  <a:pt x="1935" y="393"/>
                </a:lnTo>
                <a:lnTo>
                  <a:pt x="1936" y="391"/>
                </a:lnTo>
                <a:lnTo>
                  <a:pt x="1936" y="390"/>
                </a:lnTo>
                <a:lnTo>
                  <a:pt x="1937" y="389"/>
                </a:lnTo>
                <a:lnTo>
                  <a:pt x="1937" y="387"/>
                </a:lnTo>
                <a:lnTo>
                  <a:pt x="1938" y="386"/>
                </a:lnTo>
                <a:lnTo>
                  <a:pt x="1938" y="384"/>
                </a:lnTo>
                <a:lnTo>
                  <a:pt x="1939" y="385"/>
                </a:lnTo>
                <a:lnTo>
                  <a:pt x="1939" y="383"/>
                </a:lnTo>
                <a:lnTo>
                  <a:pt x="1940" y="383"/>
                </a:lnTo>
                <a:lnTo>
                  <a:pt x="1940" y="381"/>
                </a:lnTo>
                <a:lnTo>
                  <a:pt x="1941" y="381"/>
                </a:lnTo>
                <a:lnTo>
                  <a:pt x="1941" y="381"/>
                </a:lnTo>
                <a:lnTo>
                  <a:pt x="1942" y="381"/>
                </a:lnTo>
                <a:lnTo>
                  <a:pt x="1943" y="381"/>
                </a:lnTo>
                <a:lnTo>
                  <a:pt x="1943" y="381"/>
                </a:lnTo>
                <a:lnTo>
                  <a:pt x="1944" y="382"/>
                </a:lnTo>
                <a:lnTo>
                  <a:pt x="1944" y="383"/>
                </a:lnTo>
                <a:lnTo>
                  <a:pt x="1944" y="385"/>
                </a:lnTo>
                <a:lnTo>
                  <a:pt x="1945" y="386"/>
                </a:lnTo>
                <a:lnTo>
                  <a:pt x="1946" y="388"/>
                </a:lnTo>
                <a:lnTo>
                  <a:pt x="1946" y="390"/>
                </a:lnTo>
                <a:lnTo>
                  <a:pt x="1947" y="391"/>
                </a:lnTo>
                <a:lnTo>
                  <a:pt x="1947" y="395"/>
                </a:lnTo>
                <a:lnTo>
                  <a:pt x="1948" y="396"/>
                </a:lnTo>
                <a:lnTo>
                  <a:pt x="1948" y="399"/>
                </a:lnTo>
                <a:lnTo>
                  <a:pt x="1949" y="399"/>
                </a:lnTo>
                <a:lnTo>
                  <a:pt x="1949" y="402"/>
                </a:lnTo>
                <a:lnTo>
                  <a:pt x="1950" y="405"/>
                </a:lnTo>
                <a:lnTo>
                  <a:pt x="1950" y="408"/>
                </a:lnTo>
                <a:lnTo>
                  <a:pt x="1951" y="410"/>
                </a:lnTo>
                <a:lnTo>
                  <a:pt x="1951" y="411"/>
                </a:lnTo>
                <a:lnTo>
                  <a:pt x="1952" y="414"/>
                </a:lnTo>
                <a:lnTo>
                  <a:pt x="1952" y="417"/>
                </a:lnTo>
                <a:lnTo>
                  <a:pt x="1953" y="418"/>
                </a:lnTo>
                <a:lnTo>
                  <a:pt x="1953" y="422"/>
                </a:lnTo>
                <a:lnTo>
                  <a:pt x="1954" y="424"/>
                </a:lnTo>
                <a:lnTo>
                  <a:pt x="1955" y="427"/>
                </a:lnTo>
                <a:lnTo>
                  <a:pt x="1955" y="427"/>
                </a:lnTo>
                <a:lnTo>
                  <a:pt x="1955" y="430"/>
                </a:lnTo>
                <a:lnTo>
                  <a:pt x="1956" y="433"/>
                </a:lnTo>
                <a:lnTo>
                  <a:pt x="1956" y="435"/>
                </a:lnTo>
                <a:lnTo>
                  <a:pt x="1957" y="437"/>
                </a:lnTo>
                <a:lnTo>
                  <a:pt x="1958" y="437"/>
                </a:lnTo>
                <a:lnTo>
                  <a:pt x="1958" y="441"/>
                </a:lnTo>
                <a:lnTo>
                  <a:pt x="1959" y="442"/>
                </a:lnTo>
                <a:lnTo>
                  <a:pt x="1959" y="442"/>
                </a:lnTo>
                <a:lnTo>
                  <a:pt x="1960" y="443"/>
                </a:lnTo>
                <a:lnTo>
                  <a:pt x="1960" y="445"/>
                </a:lnTo>
                <a:lnTo>
                  <a:pt x="1961" y="448"/>
                </a:lnTo>
                <a:lnTo>
                  <a:pt x="1961" y="447"/>
                </a:lnTo>
                <a:lnTo>
                  <a:pt x="1962" y="449"/>
                </a:lnTo>
                <a:lnTo>
                  <a:pt x="1962" y="451"/>
                </a:lnTo>
                <a:lnTo>
                  <a:pt x="1963" y="451"/>
                </a:lnTo>
                <a:lnTo>
                  <a:pt x="1963" y="451"/>
                </a:lnTo>
                <a:lnTo>
                  <a:pt x="1964" y="451"/>
                </a:lnTo>
                <a:lnTo>
                  <a:pt x="1964" y="453"/>
                </a:lnTo>
                <a:lnTo>
                  <a:pt x="1965" y="451"/>
                </a:lnTo>
                <a:lnTo>
                  <a:pt x="1965" y="454"/>
                </a:lnTo>
                <a:lnTo>
                  <a:pt x="1966" y="454"/>
                </a:lnTo>
                <a:lnTo>
                  <a:pt x="1967" y="455"/>
                </a:lnTo>
                <a:lnTo>
                  <a:pt x="1967" y="456"/>
                </a:lnTo>
                <a:lnTo>
                  <a:pt x="1967" y="455"/>
                </a:lnTo>
                <a:lnTo>
                  <a:pt x="1968" y="454"/>
                </a:lnTo>
                <a:lnTo>
                  <a:pt x="1968" y="454"/>
                </a:lnTo>
                <a:lnTo>
                  <a:pt x="1969" y="454"/>
                </a:lnTo>
                <a:lnTo>
                  <a:pt x="1970" y="454"/>
                </a:lnTo>
                <a:lnTo>
                  <a:pt x="1970" y="455"/>
                </a:lnTo>
                <a:lnTo>
                  <a:pt x="1971" y="454"/>
                </a:lnTo>
                <a:lnTo>
                  <a:pt x="1971" y="455"/>
                </a:lnTo>
                <a:lnTo>
                  <a:pt x="1972" y="455"/>
                </a:lnTo>
                <a:lnTo>
                  <a:pt x="1972" y="454"/>
                </a:lnTo>
                <a:lnTo>
                  <a:pt x="1973" y="454"/>
                </a:lnTo>
                <a:lnTo>
                  <a:pt x="1973" y="455"/>
                </a:lnTo>
                <a:lnTo>
                  <a:pt x="1974" y="456"/>
                </a:lnTo>
                <a:lnTo>
                  <a:pt x="1974" y="455"/>
                </a:lnTo>
                <a:lnTo>
                  <a:pt x="1975" y="456"/>
                </a:lnTo>
                <a:lnTo>
                  <a:pt x="1975" y="456"/>
                </a:lnTo>
                <a:lnTo>
                  <a:pt x="1976" y="455"/>
                </a:lnTo>
                <a:lnTo>
                  <a:pt x="1976" y="454"/>
                </a:lnTo>
                <a:lnTo>
                  <a:pt x="1977" y="456"/>
                </a:lnTo>
                <a:lnTo>
                  <a:pt x="1977" y="456"/>
                </a:lnTo>
                <a:lnTo>
                  <a:pt x="1978" y="456"/>
                </a:lnTo>
                <a:lnTo>
                  <a:pt x="1979" y="458"/>
                </a:lnTo>
                <a:lnTo>
                  <a:pt x="1979" y="459"/>
                </a:lnTo>
                <a:lnTo>
                  <a:pt x="1979" y="457"/>
                </a:lnTo>
                <a:lnTo>
                  <a:pt x="1980" y="459"/>
                </a:lnTo>
                <a:lnTo>
                  <a:pt x="1980" y="459"/>
                </a:lnTo>
                <a:lnTo>
                  <a:pt x="1981" y="459"/>
                </a:lnTo>
                <a:lnTo>
                  <a:pt x="1982" y="462"/>
                </a:lnTo>
                <a:lnTo>
                  <a:pt x="1982" y="462"/>
                </a:lnTo>
                <a:lnTo>
                  <a:pt x="1983" y="464"/>
                </a:lnTo>
                <a:lnTo>
                  <a:pt x="1983" y="464"/>
                </a:lnTo>
                <a:lnTo>
                  <a:pt x="1983" y="462"/>
                </a:lnTo>
                <a:lnTo>
                  <a:pt x="1984" y="463"/>
                </a:lnTo>
                <a:lnTo>
                  <a:pt x="1985" y="462"/>
                </a:lnTo>
                <a:lnTo>
                  <a:pt x="1985" y="460"/>
                </a:lnTo>
                <a:lnTo>
                  <a:pt x="1986" y="458"/>
                </a:lnTo>
                <a:lnTo>
                  <a:pt x="1986" y="453"/>
                </a:lnTo>
                <a:lnTo>
                  <a:pt x="1987" y="448"/>
                </a:lnTo>
                <a:lnTo>
                  <a:pt x="1987" y="439"/>
                </a:lnTo>
                <a:lnTo>
                  <a:pt x="1988" y="432"/>
                </a:lnTo>
                <a:lnTo>
                  <a:pt x="1988" y="424"/>
                </a:lnTo>
                <a:lnTo>
                  <a:pt x="1989" y="408"/>
                </a:lnTo>
                <a:lnTo>
                  <a:pt x="1989" y="394"/>
                </a:lnTo>
                <a:lnTo>
                  <a:pt x="1990" y="374"/>
                </a:lnTo>
                <a:lnTo>
                  <a:pt x="1991" y="351"/>
                </a:lnTo>
                <a:lnTo>
                  <a:pt x="1991" y="326"/>
                </a:lnTo>
                <a:lnTo>
                  <a:pt x="1991" y="302"/>
                </a:lnTo>
                <a:lnTo>
                  <a:pt x="1992" y="279"/>
                </a:lnTo>
                <a:lnTo>
                  <a:pt x="1993" y="258"/>
                </a:lnTo>
                <a:lnTo>
                  <a:pt x="1993" y="236"/>
                </a:lnTo>
                <a:lnTo>
                  <a:pt x="1994" y="216"/>
                </a:lnTo>
                <a:lnTo>
                  <a:pt x="1994" y="197"/>
                </a:lnTo>
                <a:lnTo>
                  <a:pt x="1995" y="182"/>
                </a:lnTo>
                <a:lnTo>
                  <a:pt x="1995" y="170"/>
                </a:lnTo>
                <a:lnTo>
                  <a:pt x="1996" y="159"/>
                </a:lnTo>
                <a:lnTo>
                  <a:pt x="1996" y="153"/>
                </a:lnTo>
                <a:lnTo>
                  <a:pt x="1997" y="150"/>
                </a:lnTo>
                <a:lnTo>
                  <a:pt x="1997" y="146"/>
                </a:lnTo>
                <a:lnTo>
                  <a:pt x="1998" y="148"/>
                </a:lnTo>
                <a:lnTo>
                  <a:pt x="1998" y="146"/>
                </a:lnTo>
                <a:lnTo>
                  <a:pt x="1999" y="151"/>
                </a:lnTo>
                <a:lnTo>
                  <a:pt x="1999" y="156"/>
                </a:lnTo>
                <a:lnTo>
                  <a:pt x="2000" y="160"/>
                </a:lnTo>
                <a:lnTo>
                  <a:pt x="2000" y="168"/>
                </a:lnTo>
                <a:lnTo>
                  <a:pt x="2001" y="176"/>
                </a:lnTo>
                <a:lnTo>
                  <a:pt x="2002" y="187"/>
                </a:lnTo>
                <a:lnTo>
                  <a:pt x="2002" y="195"/>
                </a:lnTo>
                <a:lnTo>
                  <a:pt x="2002" y="204"/>
                </a:lnTo>
                <a:lnTo>
                  <a:pt x="2003" y="213"/>
                </a:lnTo>
                <a:lnTo>
                  <a:pt x="2003" y="223"/>
                </a:lnTo>
                <a:lnTo>
                  <a:pt x="2004" y="233"/>
                </a:lnTo>
                <a:lnTo>
                  <a:pt x="2005" y="242"/>
                </a:lnTo>
                <a:lnTo>
                  <a:pt x="2005" y="248"/>
                </a:lnTo>
                <a:lnTo>
                  <a:pt x="2006" y="255"/>
                </a:lnTo>
                <a:lnTo>
                  <a:pt x="2006" y="264"/>
                </a:lnTo>
                <a:lnTo>
                  <a:pt x="2007" y="272"/>
                </a:lnTo>
                <a:lnTo>
                  <a:pt x="2007" y="280"/>
                </a:lnTo>
                <a:lnTo>
                  <a:pt x="2008" y="288"/>
                </a:lnTo>
                <a:lnTo>
                  <a:pt x="2008" y="291"/>
                </a:lnTo>
                <a:lnTo>
                  <a:pt x="2009" y="297"/>
                </a:lnTo>
                <a:lnTo>
                  <a:pt x="2009" y="301"/>
                </a:lnTo>
                <a:lnTo>
                  <a:pt x="2010" y="306"/>
                </a:lnTo>
                <a:lnTo>
                  <a:pt x="2010" y="313"/>
                </a:lnTo>
                <a:lnTo>
                  <a:pt x="2011" y="317"/>
                </a:lnTo>
                <a:lnTo>
                  <a:pt x="2011" y="320"/>
                </a:lnTo>
                <a:lnTo>
                  <a:pt x="2012" y="325"/>
                </a:lnTo>
                <a:lnTo>
                  <a:pt x="2012" y="329"/>
                </a:lnTo>
                <a:lnTo>
                  <a:pt x="2013" y="332"/>
                </a:lnTo>
                <a:lnTo>
                  <a:pt x="2014" y="335"/>
                </a:lnTo>
                <a:lnTo>
                  <a:pt x="2014" y="334"/>
                </a:lnTo>
                <a:lnTo>
                  <a:pt x="2014" y="337"/>
                </a:lnTo>
                <a:lnTo>
                  <a:pt x="2015" y="339"/>
                </a:lnTo>
                <a:lnTo>
                  <a:pt x="2015" y="344"/>
                </a:lnTo>
                <a:lnTo>
                  <a:pt x="2016" y="345"/>
                </a:lnTo>
                <a:lnTo>
                  <a:pt x="2017" y="347"/>
                </a:lnTo>
                <a:lnTo>
                  <a:pt x="2017" y="350"/>
                </a:lnTo>
                <a:lnTo>
                  <a:pt x="2018" y="350"/>
                </a:lnTo>
                <a:lnTo>
                  <a:pt x="2018" y="354"/>
                </a:lnTo>
                <a:lnTo>
                  <a:pt x="2019" y="355"/>
                </a:lnTo>
                <a:lnTo>
                  <a:pt x="2019" y="357"/>
                </a:lnTo>
                <a:lnTo>
                  <a:pt x="2020" y="359"/>
                </a:lnTo>
                <a:lnTo>
                  <a:pt x="2020" y="362"/>
                </a:lnTo>
                <a:lnTo>
                  <a:pt x="2021" y="364"/>
                </a:lnTo>
                <a:lnTo>
                  <a:pt x="2021" y="370"/>
                </a:lnTo>
                <a:lnTo>
                  <a:pt x="2022" y="371"/>
                </a:lnTo>
                <a:lnTo>
                  <a:pt x="2022" y="375"/>
                </a:lnTo>
                <a:lnTo>
                  <a:pt x="2023" y="379"/>
                </a:lnTo>
                <a:lnTo>
                  <a:pt x="2023" y="384"/>
                </a:lnTo>
                <a:lnTo>
                  <a:pt x="2024" y="389"/>
                </a:lnTo>
                <a:lnTo>
                  <a:pt x="2024" y="393"/>
                </a:lnTo>
                <a:lnTo>
                  <a:pt x="2025" y="394"/>
                </a:lnTo>
                <a:lnTo>
                  <a:pt x="2026" y="399"/>
                </a:lnTo>
                <a:lnTo>
                  <a:pt x="2026" y="401"/>
                </a:lnTo>
                <a:lnTo>
                  <a:pt x="2026" y="404"/>
                </a:lnTo>
                <a:lnTo>
                  <a:pt x="2027" y="408"/>
                </a:lnTo>
                <a:lnTo>
                  <a:pt x="2027" y="409"/>
                </a:lnTo>
                <a:lnTo>
                  <a:pt x="2028" y="410"/>
                </a:lnTo>
                <a:lnTo>
                  <a:pt x="2029" y="411"/>
                </a:lnTo>
                <a:lnTo>
                  <a:pt x="2029" y="413"/>
                </a:lnTo>
                <a:lnTo>
                  <a:pt x="2030" y="414"/>
                </a:lnTo>
                <a:lnTo>
                  <a:pt x="2030" y="414"/>
                </a:lnTo>
                <a:lnTo>
                  <a:pt x="2030" y="415"/>
                </a:lnTo>
                <a:lnTo>
                  <a:pt x="2031" y="414"/>
                </a:lnTo>
                <a:lnTo>
                  <a:pt x="2032" y="415"/>
                </a:lnTo>
                <a:lnTo>
                  <a:pt x="2032" y="412"/>
                </a:lnTo>
                <a:lnTo>
                  <a:pt x="2033" y="412"/>
                </a:lnTo>
                <a:lnTo>
                  <a:pt x="2033" y="411"/>
                </a:lnTo>
                <a:lnTo>
                  <a:pt x="2034" y="410"/>
                </a:lnTo>
                <a:lnTo>
                  <a:pt x="2034" y="410"/>
                </a:lnTo>
                <a:lnTo>
                  <a:pt x="2035" y="408"/>
                </a:lnTo>
                <a:lnTo>
                  <a:pt x="2035" y="404"/>
                </a:lnTo>
                <a:lnTo>
                  <a:pt x="2036" y="404"/>
                </a:lnTo>
                <a:lnTo>
                  <a:pt x="2036" y="402"/>
                </a:lnTo>
                <a:lnTo>
                  <a:pt x="2037" y="402"/>
                </a:lnTo>
                <a:lnTo>
                  <a:pt x="2038" y="401"/>
                </a:lnTo>
                <a:lnTo>
                  <a:pt x="2038" y="399"/>
                </a:lnTo>
                <a:lnTo>
                  <a:pt x="2038" y="397"/>
                </a:lnTo>
                <a:lnTo>
                  <a:pt x="2039" y="395"/>
                </a:lnTo>
                <a:lnTo>
                  <a:pt x="2039" y="394"/>
                </a:lnTo>
                <a:lnTo>
                  <a:pt x="2040" y="394"/>
                </a:lnTo>
                <a:lnTo>
                  <a:pt x="2041" y="393"/>
                </a:lnTo>
                <a:lnTo>
                  <a:pt x="2041" y="392"/>
                </a:lnTo>
                <a:lnTo>
                  <a:pt x="2042" y="394"/>
                </a:lnTo>
                <a:lnTo>
                  <a:pt x="2042" y="392"/>
                </a:lnTo>
                <a:lnTo>
                  <a:pt x="2042" y="393"/>
                </a:lnTo>
                <a:lnTo>
                  <a:pt x="2043" y="393"/>
                </a:lnTo>
                <a:lnTo>
                  <a:pt x="2044" y="394"/>
                </a:lnTo>
                <a:lnTo>
                  <a:pt x="2044" y="397"/>
                </a:lnTo>
                <a:lnTo>
                  <a:pt x="2045" y="397"/>
                </a:lnTo>
                <a:lnTo>
                  <a:pt x="2045" y="399"/>
                </a:lnTo>
                <a:lnTo>
                  <a:pt x="2046" y="399"/>
                </a:lnTo>
                <a:lnTo>
                  <a:pt x="2046" y="399"/>
                </a:lnTo>
                <a:lnTo>
                  <a:pt x="2047" y="403"/>
                </a:lnTo>
                <a:lnTo>
                  <a:pt x="2047" y="405"/>
                </a:lnTo>
                <a:lnTo>
                  <a:pt x="2048" y="407"/>
                </a:lnTo>
                <a:lnTo>
                  <a:pt x="2048" y="408"/>
                </a:lnTo>
                <a:lnTo>
                  <a:pt x="2049" y="411"/>
                </a:lnTo>
                <a:lnTo>
                  <a:pt x="2049" y="413"/>
                </a:lnTo>
                <a:lnTo>
                  <a:pt x="2050" y="414"/>
                </a:lnTo>
                <a:lnTo>
                  <a:pt x="2050" y="416"/>
                </a:lnTo>
                <a:lnTo>
                  <a:pt x="2051" y="419"/>
                </a:lnTo>
                <a:lnTo>
                  <a:pt x="2051" y="424"/>
                </a:lnTo>
                <a:lnTo>
                  <a:pt x="2052" y="424"/>
                </a:lnTo>
                <a:lnTo>
                  <a:pt x="2053" y="428"/>
                </a:lnTo>
                <a:lnTo>
                  <a:pt x="2053" y="429"/>
                </a:lnTo>
                <a:lnTo>
                  <a:pt x="2054" y="431"/>
                </a:lnTo>
                <a:lnTo>
                  <a:pt x="2054" y="433"/>
                </a:lnTo>
                <a:lnTo>
                  <a:pt x="2054" y="435"/>
                </a:lnTo>
                <a:lnTo>
                  <a:pt x="2055" y="438"/>
                </a:lnTo>
                <a:lnTo>
                  <a:pt x="2056" y="441"/>
                </a:lnTo>
                <a:lnTo>
                  <a:pt x="2056" y="441"/>
                </a:lnTo>
                <a:lnTo>
                  <a:pt x="2057" y="444"/>
                </a:lnTo>
                <a:lnTo>
                  <a:pt x="2057" y="444"/>
                </a:lnTo>
                <a:lnTo>
                  <a:pt x="2058" y="448"/>
                </a:lnTo>
                <a:lnTo>
                  <a:pt x="2058" y="450"/>
                </a:lnTo>
                <a:lnTo>
                  <a:pt x="2059" y="450"/>
                </a:lnTo>
                <a:lnTo>
                  <a:pt x="2059" y="450"/>
                </a:lnTo>
                <a:lnTo>
                  <a:pt x="2060" y="451"/>
                </a:lnTo>
                <a:lnTo>
                  <a:pt x="2061" y="454"/>
                </a:lnTo>
                <a:lnTo>
                  <a:pt x="2061" y="454"/>
                </a:lnTo>
                <a:lnTo>
                  <a:pt x="2061" y="456"/>
                </a:lnTo>
                <a:lnTo>
                  <a:pt x="2062" y="457"/>
                </a:lnTo>
                <a:lnTo>
                  <a:pt x="2062" y="457"/>
                </a:lnTo>
                <a:lnTo>
                  <a:pt x="2063" y="459"/>
                </a:lnTo>
                <a:lnTo>
                  <a:pt x="2064" y="459"/>
                </a:lnTo>
                <a:lnTo>
                  <a:pt x="2064" y="461"/>
                </a:lnTo>
                <a:lnTo>
                  <a:pt x="2065" y="460"/>
                </a:lnTo>
                <a:lnTo>
                  <a:pt x="2065" y="461"/>
                </a:lnTo>
                <a:lnTo>
                  <a:pt x="2066" y="462"/>
                </a:lnTo>
                <a:lnTo>
                  <a:pt x="2066" y="462"/>
                </a:lnTo>
                <a:lnTo>
                  <a:pt x="2067" y="462"/>
                </a:lnTo>
                <a:lnTo>
                  <a:pt x="2067" y="462"/>
                </a:lnTo>
                <a:lnTo>
                  <a:pt x="2068" y="464"/>
                </a:lnTo>
                <a:lnTo>
                  <a:pt x="2068" y="464"/>
                </a:lnTo>
                <a:lnTo>
                  <a:pt x="2069" y="464"/>
                </a:lnTo>
                <a:lnTo>
                  <a:pt x="2069" y="464"/>
                </a:lnTo>
                <a:lnTo>
                  <a:pt x="2070" y="464"/>
                </a:lnTo>
                <a:lnTo>
                  <a:pt x="2070" y="464"/>
                </a:lnTo>
                <a:lnTo>
                  <a:pt x="2071" y="464"/>
                </a:lnTo>
                <a:lnTo>
                  <a:pt x="2071" y="463"/>
                </a:lnTo>
                <a:lnTo>
                  <a:pt x="2072" y="464"/>
                </a:lnTo>
                <a:lnTo>
                  <a:pt x="2073" y="464"/>
                </a:lnTo>
                <a:lnTo>
                  <a:pt x="2073" y="463"/>
                </a:lnTo>
                <a:lnTo>
                  <a:pt x="2073" y="465"/>
                </a:lnTo>
                <a:lnTo>
                  <a:pt x="2074" y="464"/>
                </a:lnTo>
                <a:lnTo>
                  <a:pt x="2074" y="464"/>
                </a:lnTo>
                <a:lnTo>
                  <a:pt x="2075" y="465"/>
                </a:lnTo>
                <a:lnTo>
                  <a:pt x="2076" y="464"/>
                </a:lnTo>
                <a:lnTo>
                  <a:pt x="2076" y="466"/>
                </a:lnTo>
                <a:lnTo>
                  <a:pt x="2077" y="465"/>
                </a:lnTo>
                <a:lnTo>
                  <a:pt x="2077" y="467"/>
                </a:lnTo>
                <a:lnTo>
                  <a:pt x="2077" y="467"/>
                </a:lnTo>
                <a:lnTo>
                  <a:pt x="2078" y="466"/>
                </a:lnTo>
                <a:lnTo>
                  <a:pt x="2079" y="469"/>
                </a:lnTo>
                <a:lnTo>
                  <a:pt x="2079" y="469"/>
                </a:lnTo>
                <a:lnTo>
                  <a:pt x="2080" y="470"/>
                </a:lnTo>
                <a:lnTo>
                  <a:pt x="2080" y="468"/>
                </a:lnTo>
                <a:lnTo>
                  <a:pt x="2081" y="471"/>
                </a:lnTo>
                <a:lnTo>
                  <a:pt x="2081" y="469"/>
                </a:lnTo>
                <a:lnTo>
                  <a:pt x="2082" y="468"/>
                </a:lnTo>
                <a:lnTo>
                  <a:pt x="2082" y="468"/>
                </a:lnTo>
                <a:lnTo>
                  <a:pt x="2083" y="466"/>
                </a:lnTo>
                <a:lnTo>
                  <a:pt x="2083" y="461"/>
                </a:lnTo>
                <a:lnTo>
                  <a:pt x="2084" y="458"/>
                </a:lnTo>
                <a:lnTo>
                  <a:pt x="2085" y="454"/>
                </a:lnTo>
                <a:lnTo>
                  <a:pt x="2085" y="444"/>
                </a:lnTo>
                <a:lnTo>
                  <a:pt x="2085" y="435"/>
                </a:lnTo>
                <a:lnTo>
                  <a:pt x="2086" y="425"/>
                </a:lnTo>
                <a:lnTo>
                  <a:pt x="2086" y="412"/>
                </a:lnTo>
                <a:lnTo>
                  <a:pt x="2087" y="395"/>
                </a:lnTo>
                <a:lnTo>
                  <a:pt x="2088" y="376"/>
                </a:lnTo>
                <a:lnTo>
                  <a:pt x="2088" y="353"/>
                </a:lnTo>
                <a:lnTo>
                  <a:pt x="2089" y="333"/>
                </a:lnTo>
                <a:lnTo>
                  <a:pt x="2089" y="308"/>
                </a:lnTo>
                <a:lnTo>
                  <a:pt x="2089" y="288"/>
                </a:lnTo>
                <a:lnTo>
                  <a:pt x="2090" y="267"/>
                </a:lnTo>
                <a:lnTo>
                  <a:pt x="2091" y="247"/>
                </a:lnTo>
                <a:lnTo>
                  <a:pt x="2091" y="228"/>
                </a:lnTo>
                <a:lnTo>
                  <a:pt x="2092" y="213"/>
                </a:lnTo>
                <a:lnTo>
                  <a:pt x="2092" y="200"/>
                </a:lnTo>
                <a:lnTo>
                  <a:pt x="2093" y="189"/>
                </a:lnTo>
                <a:lnTo>
                  <a:pt x="2093" y="181"/>
                </a:lnTo>
                <a:lnTo>
                  <a:pt x="2094" y="174"/>
                </a:lnTo>
                <a:lnTo>
                  <a:pt x="2094" y="171"/>
                </a:lnTo>
                <a:lnTo>
                  <a:pt x="2095" y="169"/>
                </a:lnTo>
                <a:lnTo>
                  <a:pt x="2095" y="169"/>
                </a:lnTo>
                <a:lnTo>
                  <a:pt x="2096" y="170"/>
                </a:lnTo>
                <a:lnTo>
                  <a:pt x="2096" y="174"/>
                </a:lnTo>
                <a:lnTo>
                  <a:pt x="2097" y="179"/>
                </a:lnTo>
                <a:lnTo>
                  <a:pt x="2097" y="185"/>
                </a:lnTo>
                <a:lnTo>
                  <a:pt x="2098" y="190"/>
                </a:lnTo>
                <a:lnTo>
                  <a:pt x="2098" y="198"/>
                </a:lnTo>
                <a:lnTo>
                  <a:pt x="2099" y="208"/>
                </a:lnTo>
                <a:lnTo>
                  <a:pt x="2100" y="218"/>
                </a:lnTo>
                <a:lnTo>
                  <a:pt x="2100" y="227"/>
                </a:lnTo>
                <a:lnTo>
                  <a:pt x="2101" y="236"/>
                </a:lnTo>
                <a:lnTo>
                  <a:pt x="2101" y="244"/>
                </a:lnTo>
                <a:lnTo>
                  <a:pt x="2101" y="250"/>
                </a:lnTo>
                <a:lnTo>
                  <a:pt x="2102" y="260"/>
                </a:lnTo>
                <a:lnTo>
                  <a:pt x="2103" y="269"/>
                </a:lnTo>
                <a:lnTo>
                  <a:pt x="2103" y="276"/>
                </a:lnTo>
                <a:lnTo>
                  <a:pt x="2104" y="283"/>
                </a:lnTo>
                <a:lnTo>
                  <a:pt x="2104" y="293"/>
                </a:lnTo>
                <a:lnTo>
                  <a:pt x="2105" y="299"/>
                </a:lnTo>
                <a:lnTo>
                  <a:pt x="2105" y="305"/>
                </a:lnTo>
                <a:lnTo>
                  <a:pt x="2106" y="311"/>
                </a:lnTo>
                <a:lnTo>
                  <a:pt x="2106" y="316"/>
                </a:lnTo>
                <a:lnTo>
                  <a:pt x="2107" y="322"/>
                </a:lnTo>
                <a:lnTo>
                  <a:pt x="2107" y="328"/>
                </a:lnTo>
                <a:lnTo>
                  <a:pt x="2108" y="333"/>
                </a:lnTo>
                <a:lnTo>
                  <a:pt x="2108" y="336"/>
                </a:lnTo>
                <a:lnTo>
                  <a:pt x="2109" y="341"/>
                </a:lnTo>
                <a:lnTo>
                  <a:pt x="2109" y="344"/>
                </a:lnTo>
                <a:lnTo>
                  <a:pt x="2110" y="347"/>
                </a:lnTo>
                <a:lnTo>
                  <a:pt x="2110" y="352"/>
                </a:lnTo>
                <a:lnTo>
                  <a:pt x="2111" y="355"/>
                </a:lnTo>
                <a:lnTo>
                  <a:pt x="2112" y="356"/>
                </a:lnTo>
                <a:lnTo>
                  <a:pt x="2112" y="359"/>
                </a:lnTo>
                <a:lnTo>
                  <a:pt x="2112" y="362"/>
                </a:lnTo>
                <a:lnTo>
                  <a:pt x="2113" y="365"/>
                </a:lnTo>
                <a:lnTo>
                  <a:pt x="2113" y="367"/>
                </a:lnTo>
                <a:lnTo>
                  <a:pt x="2114" y="370"/>
                </a:lnTo>
                <a:lnTo>
                  <a:pt x="2115" y="370"/>
                </a:lnTo>
                <a:lnTo>
                  <a:pt x="2115" y="373"/>
                </a:lnTo>
                <a:lnTo>
                  <a:pt x="2116" y="376"/>
                </a:lnTo>
                <a:lnTo>
                  <a:pt x="2116" y="376"/>
                </a:lnTo>
                <a:lnTo>
                  <a:pt x="2117" y="377"/>
                </a:lnTo>
                <a:lnTo>
                  <a:pt x="2117" y="379"/>
                </a:lnTo>
                <a:lnTo>
                  <a:pt x="2118" y="383"/>
                </a:lnTo>
                <a:lnTo>
                  <a:pt x="2118" y="386"/>
                </a:lnTo>
                <a:lnTo>
                  <a:pt x="2119" y="388"/>
                </a:lnTo>
                <a:lnTo>
                  <a:pt x="2119" y="391"/>
                </a:lnTo>
                <a:lnTo>
                  <a:pt x="2120" y="394"/>
                </a:lnTo>
                <a:lnTo>
                  <a:pt x="2120" y="395"/>
                </a:lnTo>
                <a:lnTo>
                  <a:pt x="2121" y="399"/>
                </a:lnTo>
                <a:lnTo>
                  <a:pt x="2121" y="404"/>
                </a:lnTo>
                <a:lnTo>
                  <a:pt x="2122" y="408"/>
                </a:lnTo>
                <a:lnTo>
                  <a:pt x="2122" y="411"/>
                </a:lnTo>
                <a:lnTo>
                  <a:pt x="2123" y="416"/>
                </a:lnTo>
                <a:lnTo>
                  <a:pt x="2124" y="418"/>
                </a:lnTo>
                <a:lnTo>
                  <a:pt x="2124" y="423"/>
                </a:lnTo>
                <a:lnTo>
                  <a:pt x="2124" y="424"/>
                </a:lnTo>
                <a:lnTo>
                  <a:pt x="2125" y="426"/>
                </a:lnTo>
                <a:lnTo>
                  <a:pt x="2125" y="428"/>
                </a:lnTo>
                <a:lnTo>
                  <a:pt x="2126" y="428"/>
                </a:lnTo>
                <a:lnTo>
                  <a:pt x="2127" y="431"/>
                </a:lnTo>
                <a:lnTo>
                  <a:pt x="2127" y="430"/>
                </a:lnTo>
                <a:lnTo>
                  <a:pt x="2128" y="430"/>
                </a:lnTo>
                <a:lnTo>
                  <a:pt x="2128" y="430"/>
                </a:lnTo>
                <a:lnTo>
                  <a:pt x="2129" y="430"/>
                </a:lnTo>
                <a:lnTo>
                  <a:pt x="2129" y="430"/>
                </a:lnTo>
                <a:lnTo>
                  <a:pt x="2130" y="430"/>
                </a:lnTo>
                <a:lnTo>
                  <a:pt x="2130" y="428"/>
                </a:lnTo>
                <a:lnTo>
                  <a:pt x="2131" y="426"/>
                </a:lnTo>
                <a:lnTo>
                  <a:pt x="2131" y="425"/>
                </a:lnTo>
                <a:lnTo>
                  <a:pt x="2132" y="424"/>
                </a:lnTo>
                <a:lnTo>
                  <a:pt x="2132" y="421"/>
                </a:lnTo>
                <a:lnTo>
                  <a:pt x="2133" y="418"/>
                </a:lnTo>
                <a:lnTo>
                  <a:pt x="2133" y="417"/>
                </a:lnTo>
                <a:lnTo>
                  <a:pt x="2134" y="414"/>
                </a:lnTo>
                <a:lnTo>
                  <a:pt x="2135" y="412"/>
                </a:lnTo>
                <a:lnTo>
                  <a:pt x="2135" y="409"/>
                </a:lnTo>
                <a:lnTo>
                  <a:pt x="2136" y="407"/>
                </a:lnTo>
                <a:lnTo>
                  <a:pt x="2136" y="404"/>
                </a:lnTo>
                <a:lnTo>
                  <a:pt x="2136" y="402"/>
                </a:lnTo>
                <a:lnTo>
                  <a:pt x="2137" y="402"/>
                </a:lnTo>
                <a:lnTo>
                  <a:pt x="2138" y="397"/>
                </a:lnTo>
                <a:lnTo>
                  <a:pt x="2138" y="396"/>
                </a:lnTo>
                <a:lnTo>
                  <a:pt x="2139" y="396"/>
                </a:lnTo>
                <a:lnTo>
                  <a:pt x="2139" y="393"/>
                </a:lnTo>
                <a:lnTo>
                  <a:pt x="2140" y="391"/>
                </a:lnTo>
                <a:lnTo>
                  <a:pt x="2140" y="389"/>
                </a:lnTo>
                <a:lnTo>
                  <a:pt x="2141" y="388"/>
                </a:lnTo>
                <a:lnTo>
                  <a:pt x="2141" y="390"/>
                </a:lnTo>
                <a:lnTo>
                  <a:pt x="2142" y="385"/>
                </a:lnTo>
                <a:lnTo>
                  <a:pt x="2142" y="386"/>
                </a:lnTo>
                <a:lnTo>
                  <a:pt x="2143" y="387"/>
                </a:lnTo>
                <a:lnTo>
                  <a:pt x="2143" y="386"/>
                </a:lnTo>
                <a:lnTo>
                  <a:pt x="2144" y="386"/>
                </a:lnTo>
                <a:lnTo>
                  <a:pt x="2144" y="388"/>
                </a:lnTo>
                <a:lnTo>
                  <a:pt x="2145" y="388"/>
                </a:lnTo>
                <a:lnTo>
                  <a:pt x="2145" y="390"/>
                </a:lnTo>
                <a:lnTo>
                  <a:pt x="2146" y="391"/>
                </a:lnTo>
                <a:lnTo>
                  <a:pt x="2147" y="395"/>
                </a:lnTo>
                <a:lnTo>
                  <a:pt x="2147" y="397"/>
                </a:lnTo>
                <a:lnTo>
                  <a:pt x="2148" y="400"/>
                </a:lnTo>
                <a:lnTo>
                  <a:pt x="2148" y="403"/>
                </a:lnTo>
                <a:lnTo>
                  <a:pt x="2148" y="406"/>
                </a:lnTo>
                <a:lnTo>
                  <a:pt x="2149" y="409"/>
                </a:lnTo>
                <a:lnTo>
                  <a:pt x="2150" y="413"/>
                </a:lnTo>
                <a:lnTo>
                  <a:pt x="2150" y="416"/>
                </a:lnTo>
                <a:lnTo>
                  <a:pt x="2151" y="419"/>
                </a:lnTo>
                <a:lnTo>
                  <a:pt x="2151" y="423"/>
                </a:lnTo>
                <a:lnTo>
                  <a:pt x="2152" y="425"/>
                </a:lnTo>
                <a:lnTo>
                  <a:pt x="2152" y="428"/>
                </a:lnTo>
                <a:lnTo>
                  <a:pt x="2153" y="429"/>
                </a:lnTo>
                <a:lnTo>
                  <a:pt x="2153" y="435"/>
                </a:lnTo>
                <a:lnTo>
                  <a:pt x="2154" y="439"/>
                </a:lnTo>
                <a:lnTo>
                  <a:pt x="2154" y="440"/>
                </a:lnTo>
                <a:lnTo>
                  <a:pt x="2155" y="442"/>
                </a:lnTo>
                <a:lnTo>
                  <a:pt x="2155" y="447"/>
                </a:lnTo>
                <a:lnTo>
                  <a:pt x="2156" y="449"/>
                </a:lnTo>
                <a:lnTo>
                  <a:pt x="2156" y="451"/>
                </a:lnTo>
                <a:lnTo>
                  <a:pt x="2157" y="454"/>
                </a:lnTo>
                <a:lnTo>
                  <a:pt x="2157" y="456"/>
                </a:lnTo>
                <a:lnTo>
                  <a:pt x="2158" y="458"/>
                </a:lnTo>
                <a:lnTo>
                  <a:pt x="2159" y="459"/>
                </a:lnTo>
                <a:lnTo>
                  <a:pt x="2159" y="461"/>
                </a:lnTo>
                <a:lnTo>
                  <a:pt x="2159" y="464"/>
                </a:lnTo>
                <a:lnTo>
                  <a:pt x="2160" y="464"/>
                </a:lnTo>
                <a:lnTo>
                  <a:pt x="2160" y="466"/>
                </a:lnTo>
                <a:lnTo>
                  <a:pt x="2161" y="466"/>
                </a:lnTo>
                <a:lnTo>
                  <a:pt x="2162" y="468"/>
                </a:lnTo>
                <a:lnTo>
                  <a:pt x="2162" y="470"/>
                </a:lnTo>
                <a:lnTo>
                  <a:pt x="2163" y="474"/>
                </a:lnTo>
                <a:lnTo>
                  <a:pt x="2163" y="472"/>
                </a:lnTo>
                <a:lnTo>
                  <a:pt x="2164" y="472"/>
                </a:lnTo>
                <a:lnTo>
                  <a:pt x="2164" y="474"/>
                </a:lnTo>
                <a:lnTo>
                  <a:pt x="2165" y="473"/>
                </a:lnTo>
                <a:lnTo>
                  <a:pt x="2165" y="474"/>
                </a:lnTo>
                <a:lnTo>
                  <a:pt x="2166" y="472"/>
                </a:lnTo>
                <a:lnTo>
                  <a:pt x="2166" y="473"/>
                </a:lnTo>
                <a:lnTo>
                  <a:pt x="2167" y="474"/>
                </a:lnTo>
                <a:lnTo>
                  <a:pt x="2167" y="474"/>
                </a:lnTo>
                <a:lnTo>
                  <a:pt x="2168" y="471"/>
                </a:lnTo>
                <a:lnTo>
                  <a:pt x="2168" y="470"/>
                </a:lnTo>
                <a:lnTo>
                  <a:pt x="2169" y="471"/>
                </a:lnTo>
                <a:lnTo>
                  <a:pt x="2169" y="470"/>
                </a:lnTo>
                <a:lnTo>
                  <a:pt x="2170" y="469"/>
                </a:lnTo>
                <a:lnTo>
                  <a:pt x="2171" y="469"/>
                </a:lnTo>
                <a:lnTo>
                  <a:pt x="2171" y="468"/>
                </a:lnTo>
                <a:lnTo>
                  <a:pt x="2171" y="470"/>
                </a:lnTo>
                <a:lnTo>
                  <a:pt x="2172" y="468"/>
                </a:lnTo>
                <a:lnTo>
                  <a:pt x="2172" y="468"/>
                </a:lnTo>
                <a:lnTo>
                  <a:pt x="2173" y="468"/>
                </a:lnTo>
                <a:lnTo>
                  <a:pt x="2174" y="468"/>
                </a:lnTo>
                <a:lnTo>
                  <a:pt x="2174" y="468"/>
                </a:lnTo>
                <a:lnTo>
                  <a:pt x="2175" y="468"/>
                </a:lnTo>
                <a:lnTo>
                  <a:pt x="2175" y="468"/>
                </a:lnTo>
                <a:lnTo>
                  <a:pt x="2176" y="468"/>
                </a:lnTo>
                <a:lnTo>
                  <a:pt x="2176" y="468"/>
                </a:lnTo>
                <a:lnTo>
                  <a:pt x="2177" y="469"/>
                </a:lnTo>
                <a:lnTo>
                  <a:pt x="2177" y="469"/>
                </a:lnTo>
                <a:lnTo>
                  <a:pt x="2178" y="470"/>
                </a:lnTo>
                <a:lnTo>
                  <a:pt x="2178" y="470"/>
                </a:lnTo>
                <a:lnTo>
                  <a:pt x="2179" y="469"/>
                </a:lnTo>
                <a:lnTo>
                  <a:pt x="2179" y="467"/>
                </a:lnTo>
                <a:lnTo>
                  <a:pt x="2180" y="461"/>
                </a:lnTo>
                <a:lnTo>
                  <a:pt x="2180" y="456"/>
                </a:lnTo>
                <a:lnTo>
                  <a:pt x="2181" y="449"/>
                </a:lnTo>
                <a:lnTo>
                  <a:pt x="2181" y="438"/>
                </a:lnTo>
                <a:lnTo>
                  <a:pt x="2182" y="426"/>
                </a:lnTo>
                <a:lnTo>
                  <a:pt x="2183" y="410"/>
                </a:lnTo>
                <a:lnTo>
                  <a:pt x="2183" y="393"/>
                </a:lnTo>
                <a:lnTo>
                  <a:pt x="2183" y="371"/>
                </a:lnTo>
                <a:lnTo>
                  <a:pt x="2184" y="347"/>
                </a:lnTo>
                <a:lnTo>
                  <a:pt x="2184" y="322"/>
                </a:lnTo>
                <a:lnTo>
                  <a:pt x="2185" y="294"/>
                </a:lnTo>
                <a:lnTo>
                  <a:pt x="2186" y="273"/>
                </a:lnTo>
                <a:lnTo>
                  <a:pt x="2186" y="247"/>
                </a:lnTo>
                <a:lnTo>
                  <a:pt x="2187" y="229"/>
                </a:lnTo>
                <a:lnTo>
                  <a:pt x="2187" y="208"/>
                </a:lnTo>
                <a:lnTo>
                  <a:pt x="2187" y="194"/>
                </a:lnTo>
                <a:lnTo>
                  <a:pt x="2188" y="181"/>
                </a:lnTo>
                <a:lnTo>
                  <a:pt x="2189" y="171"/>
                </a:lnTo>
                <a:lnTo>
                  <a:pt x="2189" y="161"/>
                </a:lnTo>
                <a:lnTo>
                  <a:pt x="2190" y="156"/>
                </a:lnTo>
                <a:lnTo>
                  <a:pt x="2190" y="151"/>
                </a:lnTo>
                <a:lnTo>
                  <a:pt x="2191" y="149"/>
                </a:lnTo>
                <a:lnTo>
                  <a:pt x="2191" y="149"/>
                </a:lnTo>
                <a:lnTo>
                  <a:pt x="2192" y="150"/>
                </a:lnTo>
                <a:lnTo>
                  <a:pt x="2192" y="153"/>
                </a:lnTo>
                <a:lnTo>
                  <a:pt x="2193" y="157"/>
                </a:lnTo>
                <a:lnTo>
                  <a:pt x="2193" y="163"/>
                </a:lnTo>
                <a:lnTo>
                  <a:pt x="2194" y="170"/>
                </a:lnTo>
                <a:lnTo>
                  <a:pt x="2195" y="176"/>
                </a:lnTo>
                <a:lnTo>
                  <a:pt x="2195" y="183"/>
                </a:lnTo>
                <a:lnTo>
                  <a:pt x="2195" y="193"/>
                </a:lnTo>
                <a:lnTo>
                  <a:pt x="2196" y="201"/>
                </a:lnTo>
                <a:lnTo>
                  <a:pt x="2196" y="208"/>
                </a:lnTo>
                <a:lnTo>
                  <a:pt x="2197" y="218"/>
                </a:lnTo>
                <a:lnTo>
                  <a:pt x="2198" y="226"/>
                </a:lnTo>
                <a:lnTo>
                  <a:pt x="2198" y="234"/>
                </a:lnTo>
                <a:lnTo>
                  <a:pt x="2199" y="241"/>
                </a:lnTo>
                <a:lnTo>
                  <a:pt x="2199" y="246"/>
                </a:lnTo>
                <a:lnTo>
                  <a:pt x="2200" y="253"/>
                </a:lnTo>
                <a:lnTo>
                  <a:pt x="2200" y="259"/>
                </a:lnTo>
                <a:lnTo>
                  <a:pt x="2201" y="267"/>
                </a:lnTo>
                <a:lnTo>
                  <a:pt x="2201" y="273"/>
                </a:lnTo>
                <a:lnTo>
                  <a:pt x="2202" y="278"/>
                </a:lnTo>
                <a:lnTo>
                  <a:pt x="2202" y="283"/>
                </a:lnTo>
                <a:lnTo>
                  <a:pt x="2203" y="289"/>
                </a:lnTo>
                <a:lnTo>
                  <a:pt x="2203" y="293"/>
                </a:lnTo>
                <a:lnTo>
                  <a:pt x="2204" y="297"/>
                </a:lnTo>
                <a:lnTo>
                  <a:pt x="2204" y="301"/>
                </a:lnTo>
                <a:lnTo>
                  <a:pt x="2205" y="306"/>
                </a:lnTo>
                <a:lnTo>
                  <a:pt x="2206" y="309"/>
                </a:lnTo>
                <a:lnTo>
                  <a:pt x="2206" y="314"/>
                </a:lnTo>
                <a:lnTo>
                  <a:pt x="2206" y="317"/>
                </a:lnTo>
                <a:lnTo>
                  <a:pt x="2207" y="319"/>
                </a:lnTo>
                <a:lnTo>
                  <a:pt x="2207" y="322"/>
                </a:lnTo>
                <a:lnTo>
                  <a:pt x="2208" y="327"/>
                </a:lnTo>
                <a:lnTo>
                  <a:pt x="2209" y="328"/>
                </a:lnTo>
                <a:lnTo>
                  <a:pt x="2209" y="332"/>
                </a:lnTo>
                <a:lnTo>
                  <a:pt x="2210" y="335"/>
                </a:lnTo>
                <a:lnTo>
                  <a:pt x="2210" y="337"/>
                </a:lnTo>
                <a:lnTo>
                  <a:pt x="2211" y="339"/>
                </a:lnTo>
                <a:lnTo>
                  <a:pt x="2211" y="342"/>
                </a:lnTo>
                <a:lnTo>
                  <a:pt x="2212" y="344"/>
                </a:lnTo>
                <a:lnTo>
                  <a:pt x="2212" y="348"/>
                </a:lnTo>
                <a:lnTo>
                  <a:pt x="2213" y="351"/>
                </a:lnTo>
                <a:lnTo>
                  <a:pt x="2213" y="352"/>
                </a:lnTo>
                <a:lnTo>
                  <a:pt x="2214" y="356"/>
                </a:lnTo>
                <a:lnTo>
                  <a:pt x="2214" y="359"/>
                </a:lnTo>
                <a:lnTo>
                  <a:pt x="2215" y="362"/>
                </a:lnTo>
                <a:lnTo>
                  <a:pt x="2215" y="367"/>
                </a:lnTo>
                <a:lnTo>
                  <a:pt x="2216" y="370"/>
                </a:lnTo>
                <a:lnTo>
                  <a:pt x="2216" y="374"/>
                </a:lnTo>
                <a:lnTo>
                  <a:pt x="2217" y="379"/>
                </a:lnTo>
                <a:lnTo>
                  <a:pt x="2218" y="382"/>
                </a:lnTo>
                <a:lnTo>
                  <a:pt x="2218" y="387"/>
                </a:lnTo>
                <a:lnTo>
                  <a:pt x="2218" y="390"/>
                </a:lnTo>
                <a:lnTo>
                  <a:pt x="2219" y="397"/>
                </a:lnTo>
                <a:lnTo>
                  <a:pt x="2219" y="399"/>
                </a:lnTo>
                <a:lnTo>
                  <a:pt x="2220" y="404"/>
                </a:lnTo>
                <a:lnTo>
                  <a:pt x="2221" y="407"/>
                </a:lnTo>
                <a:lnTo>
                  <a:pt x="2221" y="409"/>
                </a:lnTo>
                <a:lnTo>
                  <a:pt x="2222" y="412"/>
                </a:lnTo>
                <a:lnTo>
                  <a:pt x="2222" y="415"/>
                </a:lnTo>
                <a:lnTo>
                  <a:pt x="2223" y="417"/>
                </a:lnTo>
                <a:lnTo>
                  <a:pt x="2223" y="417"/>
                </a:lnTo>
                <a:lnTo>
                  <a:pt x="2224" y="419"/>
                </a:lnTo>
                <a:lnTo>
                  <a:pt x="2224" y="420"/>
                </a:lnTo>
                <a:lnTo>
                  <a:pt x="2225" y="418"/>
                </a:lnTo>
                <a:lnTo>
                  <a:pt x="2225" y="418"/>
                </a:lnTo>
                <a:lnTo>
                  <a:pt x="2226" y="418"/>
                </a:lnTo>
                <a:lnTo>
                  <a:pt x="2226" y="418"/>
                </a:lnTo>
                <a:lnTo>
                  <a:pt x="2227" y="417"/>
                </a:lnTo>
                <a:lnTo>
                  <a:pt x="2227" y="415"/>
                </a:lnTo>
                <a:lnTo>
                  <a:pt x="2228" y="415"/>
                </a:lnTo>
                <a:lnTo>
                  <a:pt x="2228" y="414"/>
                </a:lnTo>
                <a:lnTo>
                  <a:pt x="2229" y="411"/>
                </a:lnTo>
                <a:lnTo>
                  <a:pt x="2230" y="410"/>
                </a:lnTo>
                <a:lnTo>
                  <a:pt x="2230" y="408"/>
                </a:lnTo>
                <a:lnTo>
                  <a:pt x="2230" y="407"/>
                </a:lnTo>
                <a:lnTo>
                  <a:pt x="2231" y="404"/>
                </a:lnTo>
                <a:lnTo>
                  <a:pt x="2231" y="403"/>
                </a:lnTo>
                <a:lnTo>
                  <a:pt x="2232" y="401"/>
                </a:lnTo>
                <a:lnTo>
                  <a:pt x="2233" y="401"/>
                </a:lnTo>
                <a:lnTo>
                  <a:pt x="2233" y="399"/>
                </a:lnTo>
                <a:lnTo>
                  <a:pt x="2234" y="397"/>
                </a:lnTo>
                <a:lnTo>
                  <a:pt x="2234" y="395"/>
                </a:lnTo>
                <a:lnTo>
                  <a:pt x="2234" y="394"/>
                </a:lnTo>
                <a:lnTo>
                  <a:pt x="2235" y="393"/>
                </a:lnTo>
                <a:lnTo>
                  <a:pt x="2236" y="393"/>
                </a:lnTo>
                <a:lnTo>
                  <a:pt x="2236" y="392"/>
                </a:lnTo>
                <a:lnTo>
                  <a:pt x="2237" y="393"/>
                </a:lnTo>
                <a:lnTo>
                  <a:pt x="2237" y="395"/>
                </a:lnTo>
                <a:lnTo>
                  <a:pt x="2238" y="394"/>
                </a:lnTo>
                <a:lnTo>
                  <a:pt x="2238" y="394"/>
                </a:lnTo>
                <a:lnTo>
                  <a:pt x="2239" y="394"/>
                </a:lnTo>
                <a:lnTo>
                  <a:pt x="2239" y="398"/>
                </a:lnTo>
                <a:lnTo>
                  <a:pt x="2240" y="400"/>
                </a:lnTo>
                <a:lnTo>
                  <a:pt x="2240" y="403"/>
                </a:lnTo>
                <a:lnTo>
                  <a:pt x="2241" y="404"/>
                </a:lnTo>
                <a:lnTo>
                  <a:pt x="2242" y="407"/>
                </a:lnTo>
                <a:lnTo>
                  <a:pt x="2242" y="408"/>
                </a:lnTo>
                <a:lnTo>
                  <a:pt x="2242" y="410"/>
                </a:lnTo>
                <a:lnTo>
                  <a:pt x="2243" y="409"/>
                </a:lnTo>
                <a:lnTo>
                  <a:pt x="2243" y="413"/>
                </a:lnTo>
                <a:lnTo>
                  <a:pt x="2244" y="417"/>
                </a:lnTo>
                <a:lnTo>
                  <a:pt x="2245" y="418"/>
                </a:lnTo>
                <a:lnTo>
                  <a:pt x="2245" y="419"/>
                </a:lnTo>
                <a:lnTo>
                  <a:pt x="2246" y="421"/>
                </a:lnTo>
                <a:lnTo>
                  <a:pt x="2246" y="423"/>
                </a:lnTo>
                <a:lnTo>
                  <a:pt x="2246" y="424"/>
                </a:lnTo>
                <a:lnTo>
                  <a:pt x="2247" y="425"/>
                </a:lnTo>
                <a:lnTo>
                  <a:pt x="2248" y="428"/>
                </a:lnTo>
                <a:lnTo>
                  <a:pt x="2248" y="430"/>
                </a:lnTo>
                <a:lnTo>
                  <a:pt x="2249" y="433"/>
                </a:lnTo>
                <a:lnTo>
                  <a:pt x="2249" y="434"/>
                </a:lnTo>
                <a:lnTo>
                  <a:pt x="2250" y="435"/>
                </a:lnTo>
                <a:lnTo>
                  <a:pt x="2250" y="437"/>
                </a:lnTo>
                <a:lnTo>
                  <a:pt x="2251" y="440"/>
                </a:lnTo>
                <a:lnTo>
                  <a:pt x="2251" y="439"/>
                </a:lnTo>
                <a:lnTo>
                  <a:pt x="2252" y="442"/>
                </a:lnTo>
                <a:lnTo>
                  <a:pt x="2252" y="443"/>
                </a:lnTo>
                <a:lnTo>
                  <a:pt x="2253" y="444"/>
                </a:lnTo>
                <a:lnTo>
                  <a:pt x="2253" y="444"/>
                </a:lnTo>
                <a:lnTo>
                  <a:pt x="2254" y="446"/>
                </a:lnTo>
                <a:lnTo>
                  <a:pt x="2254" y="448"/>
                </a:lnTo>
                <a:lnTo>
                  <a:pt x="2255" y="449"/>
                </a:lnTo>
                <a:lnTo>
                  <a:pt x="2255" y="450"/>
                </a:lnTo>
                <a:lnTo>
                  <a:pt x="2256" y="450"/>
                </a:lnTo>
                <a:lnTo>
                  <a:pt x="2257" y="451"/>
                </a:lnTo>
                <a:lnTo>
                  <a:pt x="2257" y="451"/>
                </a:lnTo>
                <a:lnTo>
                  <a:pt x="2258" y="455"/>
                </a:lnTo>
                <a:lnTo>
                  <a:pt x="2258" y="453"/>
                </a:lnTo>
                <a:lnTo>
                  <a:pt x="2258" y="455"/>
                </a:lnTo>
                <a:lnTo>
                  <a:pt x="2259" y="457"/>
                </a:lnTo>
                <a:lnTo>
                  <a:pt x="2260" y="457"/>
                </a:lnTo>
                <a:lnTo>
                  <a:pt x="2260" y="458"/>
                </a:lnTo>
                <a:lnTo>
                  <a:pt x="2261" y="460"/>
                </a:lnTo>
                <a:lnTo>
                  <a:pt x="2261" y="459"/>
                </a:lnTo>
                <a:lnTo>
                  <a:pt x="2262" y="461"/>
                </a:lnTo>
                <a:lnTo>
                  <a:pt x="2262" y="462"/>
                </a:lnTo>
                <a:lnTo>
                  <a:pt x="2263" y="462"/>
                </a:lnTo>
                <a:lnTo>
                  <a:pt x="2263" y="463"/>
                </a:lnTo>
                <a:lnTo>
                  <a:pt x="2264" y="463"/>
                </a:lnTo>
                <a:lnTo>
                  <a:pt x="2264" y="464"/>
                </a:lnTo>
                <a:lnTo>
                  <a:pt x="2265" y="466"/>
                </a:lnTo>
                <a:lnTo>
                  <a:pt x="2265" y="466"/>
                </a:lnTo>
                <a:lnTo>
                  <a:pt x="2266" y="468"/>
                </a:lnTo>
                <a:lnTo>
                  <a:pt x="2266" y="468"/>
                </a:lnTo>
                <a:lnTo>
                  <a:pt x="2267" y="469"/>
                </a:lnTo>
                <a:lnTo>
                  <a:pt x="2267" y="471"/>
                </a:lnTo>
                <a:lnTo>
                  <a:pt x="2268" y="470"/>
                </a:lnTo>
                <a:lnTo>
                  <a:pt x="2269" y="471"/>
                </a:lnTo>
                <a:lnTo>
                  <a:pt x="2269" y="473"/>
                </a:lnTo>
                <a:lnTo>
                  <a:pt x="2270" y="473"/>
                </a:lnTo>
                <a:lnTo>
                  <a:pt x="2270" y="474"/>
                </a:lnTo>
                <a:lnTo>
                  <a:pt x="2271" y="474"/>
                </a:lnTo>
                <a:lnTo>
                  <a:pt x="2271" y="477"/>
                </a:lnTo>
                <a:lnTo>
                  <a:pt x="2272" y="476"/>
                </a:lnTo>
                <a:lnTo>
                  <a:pt x="2272" y="476"/>
                </a:lnTo>
                <a:lnTo>
                  <a:pt x="2273" y="477"/>
                </a:lnTo>
                <a:lnTo>
                  <a:pt x="2273" y="477"/>
                </a:lnTo>
                <a:lnTo>
                  <a:pt x="2274" y="479"/>
                </a:lnTo>
                <a:lnTo>
                  <a:pt x="2274" y="479"/>
                </a:lnTo>
                <a:lnTo>
                  <a:pt x="2275" y="480"/>
                </a:lnTo>
                <a:lnTo>
                  <a:pt x="2275" y="479"/>
                </a:lnTo>
                <a:lnTo>
                  <a:pt x="2276" y="479"/>
                </a:lnTo>
                <a:lnTo>
                  <a:pt x="2277" y="480"/>
                </a:lnTo>
                <a:lnTo>
                  <a:pt x="2277" y="483"/>
                </a:lnTo>
                <a:lnTo>
                  <a:pt x="2277" y="483"/>
                </a:lnTo>
                <a:lnTo>
                  <a:pt x="2278" y="481"/>
                </a:lnTo>
                <a:lnTo>
                  <a:pt x="2278" y="481"/>
                </a:lnTo>
                <a:lnTo>
                  <a:pt x="2279" y="479"/>
                </a:lnTo>
                <a:lnTo>
                  <a:pt x="2280" y="478"/>
                </a:lnTo>
                <a:lnTo>
                  <a:pt x="2280" y="475"/>
                </a:lnTo>
                <a:lnTo>
                  <a:pt x="2281" y="467"/>
                </a:lnTo>
                <a:lnTo>
                  <a:pt x="2281" y="461"/>
                </a:lnTo>
                <a:lnTo>
                  <a:pt x="2281" y="450"/>
                </a:lnTo>
                <a:lnTo>
                  <a:pt x="2282" y="436"/>
                </a:lnTo>
                <a:lnTo>
                  <a:pt x="2283" y="420"/>
                </a:lnTo>
                <a:lnTo>
                  <a:pt x="2283" y="401"/>
                </a:lnTo>
                <a:lnTo>
                  <a:pt x="2284" y="379"/>
                </a:lnTo>
                <a:lnTo>
                  <a:pt x="2284" y="353"/>
                </a:lnTo>
                <a:lnTo>
                  <a:pt x="2285" y="328"/>
                </a:lnTo>
                <a:lnTo>
                  <a:pt x="2285" y="300"/>
                </a:lnTo>
                <a:lnTo>
                  <a:pt x="2286" y="274"/>
                </a:lnTo>
                <a:lnTo>
                  <a:pt x="2286" y="251"/>
                </a:lnTo>
                <a:lnTo>
                  <a:pt x="2287" y="229"/>
                </a:lnTo>
                <a:lnTo>
                  <a:pt x="2287" y="210"/>
                </a:lnTo>
                <a:lnTo>
                  <a:pt x="2288" y="195"/>
                </a:lnTo>
                <a:lnTo>
                  <a:pt x="2289" y="181"/>
                </a:lnTo>
                <a:lnTo>
                  <a:pt x="2289" y="171"/>
                </a:lnTo>
                <a:lnTo>
                  <a:pt x="2289" y="161"/>
                </a:lnTo>
                <a:lnTo>
                  <a:pt x="2290" y="156"/>
                </a:lnTo>
                <a:lnTo>
                  <a:pt x="2290" y="150"/>
                </a:lnTo>
                <a:lnTo>
                  <a:pt x="2291" y="148"/>
                </a:lnTo>
                <a:lnTo>
                  <a:pt x="2292" y="150"/>
                </a:lnTo>
                <a:lnTo>
                  <a:pt x="2292" y="153"/>
                </a:lnTo>
                <a:lnTo>
                  <a:pt x="2293" y="154"/>
                </a:lnTo>
                <a:lnTo>
                  <a:pt x="2293" y="160"/>
                </a:lnTo>
                <a:lnTo>
                  <a:pt x="2293" y="165"/>
                </a:lnTo>
                <a:lnTo>
                  <a:pt x="2294" y="173"/>
                </a:lnTo>
                <a:lnTo>
                  <a:pt x="2295" y="180"/>
                </a:lnTo>
                <a:lnTo>
                  <a:pt x="2295" y="189"/>
                </a:lnTo>
                <a:lnTo>
                  <a:pt x="2296" y="199"/>
                </a:lnTo>
                <a:lnTo>
                  <a:pt x="2296" y="209"/>
                </a:lnTo>
                <a:lnTo>
                  <a:pt x="2297" y="218"/>
                </a:lnTo>
                <a:lnTo>
                  <a:pt x="2297" y="229"/>
                </a:lnTo>
                <a:lnTo>
                  <a:pt x="2298" y="237"/>
                </a:lnTo>
                <a:lnTo>
                  <a:pt x="2298" y="245"/>
                </a:lnTo>
                <a:lnTo>
                  <a:pt x="2299" y="254"/>
                </a:lnTo>
                <a:lnTo>
                  <a:pt x="2299" y="260"/>
                </a:lnTo>
                <a:lnTo>
                  <a:pt x="2300" y="270"/>
                </a:lnTo>
                <a:lnTo>
                  <a:pt x="2300" y="276"/>
                </a:lnTo>
                <a:lnTo>
                  <a:pt x="2301" y="285"/>
                </a:lnTo>
                <a:lnTo>
                  <a:pt x="2301" y="291"/>
                </a:lnTo>
                <a:lnTo>
                  <a:pt x="2302" y="297"/>
                </a:lnTo>
                <a:lnTo>
                  <a:pt x="2302" y="303"/>
                </a:lnTo>
                <a:lnTo>
                  <a:pt x="2303" y="308"/>
                </a:lnTo>
                <a:lnTo>
                  <a:pt x="2304" y="313"/>
                </a:lnTo>
                <a:lnTo>
                  <a:pt x="2304" y="319"/>
                </a:lnTo>
                <a:lnTo>
                  <a:pt x="2305" y="322"/>
                </a:lnTo>
                <a:lnTo>
                  <a:pt x="2305" y="329"/>
                </a:lnTo>
                <a:lnTo>
                  <a:pt x="2305" y="331"/>
                </a:lnTo>
                <a:lnTo>
                  <a:pt x="2306" y="336"/>
                </a:lnTo>
                <a:lnTo>
                  <a:pt x="2307" y="340"/>
                </a:lnTo>
                <a:lnTo>
                  <a:pt x="2307" y="342"/>
                </a:lnTo>
                <a:lnTo>
                  <a:pt x="2308" y="345"/>
                </a:lnTo>
                <a:lnTo>
                  <a:pt x="2308" y="347"/>
                </a:lnTo>
                <a:lnTo>
                  <a:pt x="2309" y="350"/>
                </a:lnTo>
                <a:lnTo>
                  <a:pt x="2309" y="353"/>
                </a:lnTo>
                <a:lnTo>
                  <a:pt x="2310" y="355"/>
                </a:lnTo>
                <a:lnTo>
                  <a:pt x="2310" y="357"/>
                </a:lnTo>
                <a:lnTo>
                  <a:pt x="2311" y="361"/>
                </a:lnTo>
                <a:lnTo>
                  <a:pt x="2311" y="363"/>
                </a:lnTo>
                <a:lnTo>
                  <a:pt x="2312" y="366"/>
                </a:lnTo>
                <a:lnTo>
                  <a:pt x="2312" y="370"/>
                </a:lnTo>
                <a:lnTo>
                  <a:pt x="2313" y="370"/>
                </a:lnTo>
                <a:lnTo>
                  <a:pt x="2313" y="373"/>
                </a:lnTo>
                <a:lnTo>
                  <a:pt x="2314" y="374"/>
                </a:lnTo>
                <a:lnTo>
                  <a:pt x="2314" y="376"/>
                </a:lnTo>
                <a:lnTo>
                  <a:pt x="2315" y="380"/>
                </a:lnTo>
                <a:lnTo>
                  <a:pt x="2316" y="383"/>
                </a:lnTo>
                <a:lnTo>
                  <a:pt x="2316" y="386"/>
                </a:lnTo>
                <a:lnTo>
                  <a:pt x="2317" y="390"/>
                </a:lnTo>
                <a:lnTo>
                  <a:pt x="2317" y="392"/>
                </a:lnTo>
                <a:lnTo>
                  <a:pt x="2317" y="397"/>
                </a:lnTo>
                <a:lnTo>
                  <a:pt x="2318" y="399"/>
                </a:lnTo>
                <a:lnTo>
                  <a:pt x="2319" y="402"/>
                </a:lnTo>
                <a:lnTo>
                  <a:pt x="2319" y="406"/>
                </a:lnTo>
                <a:lnTo>
                  <a:pt x="2320" y="409"/>
                </a:lnTo>
                <a:lnTo>
                  <a:pt x="2320" y="412"/>
                </a:lnTo>
                <a:lnTo>
                  <a:pt x="2321" y="413"/>
                </a:lnTo>
                <a:lnTo>
                  <a:pt x="2321" y="416"/>
                </a:lnTo>
                <a:lnTo>
                  <a:pt x="2322" y="420"/>
                </a:lnTo>
                <a:lnTo>
                  <a:pt x="2322" y="419"/>
                </a:lnTo>
                <a:lnTo>
                  <a:pt x="2323" y="422"/>
                </a:lnTo>
                <a:lnTo>
                  <a:pt x="2323" y="422"/>
                </a:lnTo>
                <a:lnTo>
                  <a:pt x="2324" y="425"/>
                </a:lnTo>
                <a:lnTo>
                  <a:pt x="2324" y="425"/>
                </a:lnTo>
                <a:lnTo>
                  <a:pt x="2325" y="422"/>
                </a:lnTo>
                <a:lnTo>
                  <a:pt x="2325" y="423"/>
                </a:lnTo>
                <a:lnTo>
                  <a:pt x="2326" y="422"/>
                </a:lnTo>
                <a:lnTo>
                  <a:pt x="2326" y="422"/>
                </a:lnTo>
                <a:lnTo>
                  <a:pt x="2327" y="421"/>
                </a:lnTo>
                <a:lnTo>
                  <a:pt x="2328" y="420"/>
                </a:lnTo>
                <a:lnTo>
                  <a:pt x="2328" y="418"/>
                </a:lnTo>
                <a:lnTo>
                  <a:pt x="2328" y="415"/>
                </a:lnTo>
                <a:lnTo>
                  <a:pt x="2329" y="415"/>
                </a:lnTo>
                <a:lnTo>
                  <a:pt x="2329" y="413"/>
                </a:lnTo>
                <a:lnTo>
                  <a:pt x="2330" y="411"/>
                </a:lnTo>
                <a:lnTo>
                  <a:pt x="2331" y="411"/>
                </a:lnTo>
                <a:lnTo>
                  <a:pt x="2331" y="407"/>
                </a:lnTo>
                <a:lnTo>
                  <a:pt x="2332" y="404"/>
                </a:lnTo>
                <a:lnTo>
                  <a:pt x="2332" y="405"/>
                </a:lnTo>
                <a:lnTo>
                  <a:pt x="2333" y="404"/>
                </a:lnTo>
                <a:lnTo>
                  <a:pt x="2333" y="400"/>
                </a:lnTo>
                <a:lnTo>
                  <a:pt x="2334" y="402"/>
                </a:lnTo>
                <a:lnTo>
                  <a:pt x="2334" y="401"/>
                </a:lnTo>
                <a:lnTo>
                  <a:pt x="2335" y="399"/>
                </a:lnTo>
                <a:lnTo>
                  <a:pt x="2335" y="397"/>
                </a:lnTo>
                <a:lnTo>
                  <a:pt x="2336" y="398"/>
                </a:lnTo>
                <a:lnTo>
                  <a:pt x="2336" y="397"/>
                </a:lnTo>
                <a:lnTo>
                  <a:pt x="2337" y="400"/>
                </a:lnTo>
                <a:lnTo>
                  <a:pt x="2337" y="399"/>
                </a:lnTo>
                <a:lnTo>
                  <a:pt x="2338" y="400"/>
                </a:lnTo>
                <a:lnTo>
                  <a:pt x="2339" y="400"/>
                </a:lnTo>
                <a:lnTo>
                  <a:pt x="2339" y="401"/>
                </a:lnTo>
                <a:lnTo>
                  <a:pt x="2340" y="402"/>
                </a:lnTo>
                <a:lnTo>
                  <a:pt x="2340" y="403"/>
                </a:lnTo>
                <a:lnTo>
                  <a:pt x="2340" y="405"/>
                </a:lnTo>
                <a:lnTo>
                  <a:pt x="2341" y="408"/>
                </a:lnTo>
                <a:lnTo>
                  <a:pt x="2342" y="408"/>
                </a:lnTo>
                <a:lnTo>
                  <a:pt x="2342" y="411"/>
                </a:lnTo>
                <a:lnTo>
                  <a:pt x="2343" y="413"/>
                </a:lnTo>
                <a:lnTo>
                  <a:pt x="2343" y="413"/>
                </a:lnTo>
                <a:lnTo>
                  <a:pt x="2344" y="416"/>
                </a:lnTo>
                <a:lnTo>
                  <a:pt x="2344" y="419"/>
                </a:lnTo>
                <a:lnTo>
                  <a:pt x="2345" y="419"/>
                </a:lnTo>
                <a:lnTo>
                  <a:pt x="2345" y="422"/>
                </a:lnTo>
                <a:lnTo>
                  <a:pt x="2346" y="427"/>
                </a:lnTo>
                <a:lnTo>
                  <a:pt x="2346" y="429"/>
                </a:lnTo>
                <a:lnTo>
                  <a:pt x="2347" y="431"/>
                </a:lnTo>
                <a:lnTo>
                  <a:pt x="2347" y="433"/>
                </a:lnTo>
                <a:lnTo>
                  <a:pt x="2348" y="436"/>
                </a:lnTo>
                <a:lnTo>
                  <a:pt x="2348" y="436"/>
                </a:lnTo>
                <a:lnTo>
                  <a:pt x="2349" y="442"/>
                </a:lnTo>
                <a:lnTo>
                  <a:pt x="2349" y="442"/>
                </a:lnTo>
                <a:lnTo>
                  <a:pt x="2350" y="444"/>
                </a:lnTo>
                <a:lnTo>
                  <a:pt x="2351" y="445"/>
                </a:lnTo>
                <a:lnTo>
                  <a:pt x="2351" y="448"/>
                </a:lnTo>
                <a:lnTo>
                  <a:pt x="2352" y="451"/>
                </a:lnTo>
                <a:lnTo>
                  <a:pt x="2352" y="451"/>
                </a:lnTo>
                <a:lnTo>
                  <a:pt x="2352" y="454"/>
                </a:lnTo>
                <a:lnTo>
                  <a:pt x="2353" y="454"/>
                </a:lnTo>
                <a:lnTo>
                  <a:pt x="2354" y="456"/>
                </a:lnTo>
                <a:lnTo>
                  <a:pt x="2354" y="456"/>
                </a:lnTo>
                <a:lnTo>
                  <a:pt x="2355" y="460"/>
                </a:lnTo>
                <a:lnTo>
                  <a:pt x="2355" y="460"/>
                </a:lnTo>
                <a:lnTo>
                  <a:pt x="2356" y="461"/>
                </a:lnTo>
                <a:lnTo>
                  <a:pt x="2356" y="462"/>
                </a:lnTo>
                <a:lnTo>
                  <a:pt x="2357" y="464"/>
                </a:lnTo>
                <a:lnTo>
                  <a:pt x="2357" y="464"/>
                </a:lnTo>
                <a:lnTo>
                  <a:pt x="2358" y="465"/>
                </a:lnTo>
                <a:lnTo>
                  <a:pt x="2358" y="466"/>
                </a:lnTo>
                <a:lnTo>
                  <a:pt x="2359" y="466"/>
                </a:lnTo>
                <a:lnTo>
                  <a:pt x="2359" y="466"/>
                </a:lnTo>
                <a:lnTo>
                  <a:pt x="2360" y="466"/>
                </a:lnTo>
                <a:lnTo>
                  <a:pt x="2360" y="468"/>
                </a:lnTo>
                <a:lnTo>
                  <a:pt x="2361" y="468"/>
                </a:lnTo>
                <a:lnTo>
                  <a:pt x="2361" y="468"/>
                </a:lnTo>
                <a:lnTo>
                  <a:pt x="2362" y="469"/>
                </a:lnTo>
                <a:lnTo>
                  <a:pt x="2363" y="469"/>
                </a:lnTo>
                <a:lnTo>
                  <a:pt x="2363" y="470"/>
                </a:lnTo>
                <a:lnTo>
                  <a:pt x="2364" y="469"/>
                </a:lnTo>
                <a:lnTo>
                  <a:pt x="2364" y="469"/>
                </a:lnTo>
                <a:lnTo>
                  <a:pt x="2364" y="469"/>
                </a:lnTo>
                <a:lnTo>
                  <a:pt x="2365" y="471"/>
                </a:lnTo>
                <a:lnTo>
                  <a:pt x="2366" y="470"/>
                </a:lnTo>
                <a:lnTo>
                  <a:pt x="2366" y="470"/>
                </a:lnTo>
                <a:lnTo>
                  <a:pt x="2367" y="470"/>
                </a:lnTo>
                <a:lnTo>
                  <a:pt x="2367" y="469"/>
                </a:lnTo>
                <a:lnTo>
                  <a:pt x="2368" y="470"/>
                </a:lnTo>
                <a:lnTo>
                  <a:pt x="2368" y="472"/>
                </a:lnTo>
                <a:lnTo>
                  <a:pt x="2369" y="471"/>
                </a:lnTo>
                <a:lnTo>
                  <a:pt x="2369" y="471"/>
                </a:lnTo>
                <a:lnTo>
                  <a:pt x="2370" y="470"/>
                </a:lnTo>
                <a:lnTo>
                  <a:pt x="2370" y="471"/>
                </a:lnTo>
                <a:lnTo>
                  <a:pt x="2371" y="469"/>
                </a:lnTo>
                <a:lnTo>
                  <a:pt x="2371" y="470"/>
                </a:lnTo>
                <a:lnTo>
                  <a:pt x="2372" y="472"/>
                </a:lnTo>
                <a:lnTo>
                  <a:pt x="2372" y="471"/>
                </a:lnTo>
                <a:lnTo>
                  <a:pt x="2373" y="470"/>
                </a:lnTo>
                <a:lnTo>
                  <a:pt x="2373" y="470"/>
                </a:lnTo>
                <a:lnTo>
                  <a:pt x="2374" y="470"/>
                </a:lnTo>
                <a:lnTo>
                  <a:pt x="2375" y="470"/>
                </a:lnTo>
                <a:lnTo>
                  <a:pt x="2375" y="470"/>
                </a:lnTo>
                <a:lnTo>
                  <a:pt x="2375" y="471"/>
                </a:lnTo>
                <a:lnTo>
                  <a:pt x="2376" y="474"/>
                </a:lnTo>
                <a:lnTo>
                  <a:pt x="2376" y="474"/>
                </a:lnTo>
                <a:lnTo>
                  <a:pt x="2377" y="473"/>
                </a:lnTo>
                <a:lnTo>
                  <a:pt x="2378" y="476"/>
                </a:lnTo>
                <a:lnTo>
                  <a:pt x="2378" y="474"/>
                </a:lnTo>
                <a:lnTo>
                  <a:pt x="2379" y="474"/>
                </a:lnTo>
                <a:lnTo>
                  <a:pt x="2379" y="475"/>
                </a:lnTo>
                <a:lnTo>
                  <a:pt x="2380" y="474"/>
                </a:lnTo>
                <a:lnTo>
                  <a:pt x="2380" y="470"/>
                </a:lnTo>
                <a:lnTo>
                  <a:pt x="2381" y="467"/>
                </a:lnTo>
                <a:lnTo>
                  <a:pt x="2381" y="465"/>
                </a:lnTo>
                <a:lnTo>
                  <a:pt x="2382" y="459"/>
                </a:lnTo>
                <a:lnTo>
                  <a:pt x="2382" y="453"/>
                </a:lnTo>
                <a:lnTo>
                  <a:pt x="2383" y="443"/>
                </a:lnTo>
                <a:lnTo>
                  <a:pt x="2383" y="433"/>
                </a:lnTo>
                <a:lnTo>
                  <a:pt x="2384" y="418"/>
                </a:lnTo>
                <a:lnTo>
                  <a:pt x="2384" y="404"/>
                </a:lnTo>
                <a:lnTo>
                  <a:pt x="2385" y="386"/>
                </a:lnTo>
                <a:lnTo>
                  <a:pt x="2385" y="366"/>
                </a:lnTo>
                <a:lnTo>
                  <a:pt x="2386" y="342"/>
                </a:lnTo>
                <a:lnTo>
                  <a:pt x="2387" y="323"/>
                </a:lnTo>
                <a:lnTo>
                  <a:pt x="2387" y="302"/>
                </a:lnTo>
                <a:lnTo>
                  <a:pt x="2387" y="279"/>
                </a:lnTo>
                <a:lnTo>
                  <a:pt x="2388" y="262"/>
                </a:lnTo>
                <a:lnTo>
                  <a:pt x="2388" y="244"/>
                </a:lnTo>
                <a:lnTo>
                  <a:pt x="2389" y="229"/>
                </a:lnTo>
                <a:lnTo>
                  <a:pt x="2390" y="214"/>
                </a:lnTo>
                <a:lnTo>
                  <a:pt x="2390" y="200"/>
                </a:lnTo>
                <a:lnTo>
                  <a:pt x="2391" y="195"/>
                </a:lnTo>
                <a:lnTo>
                  <a:pt x="2391" y="188"/>
                </a:lnTo>
                <a:lnTo>
                  <a:pt x="2392" y="182"/>
                </a:lnTo>
                <a:lnTo>
                  <a:pt x="2392" y="180"/>
                </a:lnTo>
                <a:lnTo>
                  <a:pt x="2393" y="182"/>
                </a:lnTo>
                <a:lnTo>
                  <a:pt x="2393" y="180"/>
                </a:lnTo>
                <a:lnTo>
                  <a:pt x="2394" y="184"/>
                </a:lnTo>
                <a:lnTo>
                  <a:pt x="2394" y="186"/>
                </a:lnTo>
                <a:lnTo>
                  <a:pt x="2395" y="193"/>
                </a:lnTo>
                <a:lnTo>
                  <a:pt x="2395" y="198"/>
                </a:lnTo>
                <a:lnTo>
                  <a:pt x="2396" y="205"/>
                </a:lnTo>
                <a:lnTo>
                  <a:pt x="2396" y="212"/>
                </a:lnTo>
                <a:lnTo>
                  <a:pt x="2397" y="218"/>
                </a:lnTo>
                <a:lnTo>
                  <a:pt x="2397" y="229"/>
                </a:lnTo>
                <a:lnTo>
                  <a:pt x="2398" y="235"/>
                </a:lnTo>
                <a:lnTo>
                  <a:pt x="2399" y="243"/>
                </a:lnTo>
                <a:lnTo>
                  <a:pt x="2399" y="253"/>
                </a:lnTo>
                <a:lnTo>
                  <a:pt x="2399" y="259"/>
                </a:lnTo>
                <a:lnTo>
                  <a:pt x="2400" y="267"/>
                </a:lnTo>
                <a:lnTo>
                  <a:pt x="2400" y="274"/>
                </a:lnTo>
                <a:lnTo>
                  <a:pt x="2401" y="281"/>
                </a:lnTo>
                <a:lnTo>
                  <a:pt x="2402" y="289"/>
                </a:lnTo>
                <a:lnTo>
                  <a:pt x="2402" y="294"/>
                </a:lnTo>
                <a:lnTo>
                  <a:pt x="2403" y="301"/>
                </a:lnTo>
                <a:lnTo>
                  <a:pt x="2403" y="307"/>
                </a:lnTo>
                <a:lnTo>
                  <a:pt x="2403" y="311"/>
                </a:lnTo>
                <a:lnTo>
                  <a:pt x="2404" y="317"/>
                </a:lnTo>
                <a:lnTo>
                  <a:pt x="2405" y="322"/>
                </a:lnTo>
                <a:lnTo>
                  <a:pt x="2405" y="328"/>
                </a:lnTo>
                <a:lnTo>
                  <a:pt x="2406" y="333"/>
                </a:lnTo>
                <a:lnTo>
                  <a:pt x="2406" y="337"/>
                </a:lnTo>
                <a:lnTo>
                  <a:pt x="2407" y="342"/>
                </a:lnTo>
                <a:lnTo>
                  <a:pt x="2407" y="342"/>
                </a:lnTo>
                <a:lnTo>
                  <a:pt x="2408" y="348"/>
                </a:lnTo>
                <a:lnTo>
                  <a:pt x="2408" y="352"/>
                </a:lnTo>
                <a:lnTo>
                  <a:pt x="2409" y="354"/>
                </a:lnTo>
                <a:lnTo>
                  <a:pt x="2410" y="357"/>
                </a:lnTo>
                <a:lnTo>
                  <a:pt x="2410" y="360"/>
                </a:lnTo>
                <a:lnTo>
                  <a:pt x="2411" y="364"/>
                </a:lnTo>
                <a:lnTo>
                  <a:pt x="2411" y="365"/>
                </a:lnTo>
                <a:lnTo>
                  <a:pt x="2411" y="368"/>
                </a:lnTo>
                <a:lnTo>
                  <a:pt x="2412" y="371"/>
                </a:lnTo>
                <a:lnTo>
                  <a:pt x="2413" y="372"/>
                </a:lnTo>
                <a:lnTo>
                  <a:pt x="2413" y="376"/>
                </a:lnTo>
                <a:lnTo>
                  <a:pt x="2414" y="376"/>
                </a:lnTo>
                <a:lnTo>
                  <a:pt x="2414" y="377"/>
                </a:lnTo>
                <a:lnTo>
                  <a:pt x="2415" y="383"/>
                </a:lnTo>
                <a:lnTo>
                  <a:pt x="2415" y="385"/>
                </a:lnTo>
                <a:lnTo>
                  <a:pt x="2416" y="389"/>
                </a:lnTo>
                <a:lnTo>
                  <a:pt x="2416" y="393"/>
                </a:lnTo>
                <a:lnTo>
                  <a:pt x="2417" y="393"/>
                </a:lnTo>
                <a:lnTo>
                  <a:pt x="2417" y="399"/>
                </a:lnTo>
                <a:lnTo>
                  <a:pt x="2418" y="402"/>
                </a:lnTo>
                <a:lnTo>
                  <a:pt x="2418" y="405"/>
                </a:lnTo>
                <a:lnTo>
                  <a:pt x="2419" y="409"/>
                </a:lnTo>
                <a:lnTo>
                  <a:pt x="2419" y="413"/>
                </a:lnTo>
                <a:lnTo>
                  <a:pt x="2420" y="419"/>
                </a:lnTo>
                <a:lnTo>
                  <a:pt x="2420" y="420"/>
                </a:lnTo>
                <a:lnTo>
                  <a:pt x="2421" y="424"/>
                </a:lnTo>
                <a:lnTo>
                  <a:pt x="2422" y="425"/>
                </a:lnTo>
                <a:lnTo>
                  <a:pt x="2422" y="429"/>
                </a:lnTo>
                <a:lnTo>
                  <a:pt x="2422" y="432"/>
                </a:lnTo>
                <a:lnTo>
                  <a:pt x="2423" y="432"/>
                </a:lnTo>
                <a:lnTo>
                  <a:pt x="2423" y="433"/>
                </a:lnTo>
                <a:lnTo>
                  <a:pt x="2424" y="436"/>
                </a:lnTo>
                <a:lnTo>
                  <a:pt x="2425" y="434"/>
                </a:lnTo>
                <a:lnTo>
                  <a:pt x="2425" y="435"/>
                </a:lnTo>
                <a:lnTo>
                  <a:pt x="2426" y="436"/>
                </a:lnTo>
                <a:lnTo>
                  <a:pt x="2426" y="436"/>
                </a:lnTo>
                <a:lnTo>
                  <a:pt x="2427" y="435"/>
                </a:lnTo>
                <a:lnTo>
                  <a:pt x="2427" y="437"/>
                </a:lnTo>
                <a:lnTo>
                  <a:pt x="2428" y="434"/>
                </a:lnTo>
                <a:lnTo>
                  <a:pt x="2428" y="433"/>
                </a:lnTo>
                <a:lnTo>
                  <a:pt x="2429" y="431"/>
                </a:lnTo>
                <a:lnTo>
                  <a:pt x="2429" y="430"/>
                </a:lnTo>
                <a:lnTo>
                  <a:pt x="2430" y="430"/>
                </a:lnTo>
                <a:lnTo>
                  <a:pt x="2430" y="429"/>
                </a:lnTo>
                <a:lnTo>
                  <a:pt x="2431" y="427"/>
                </a:lnTo>
                <a:lnTo>
                  <a:pt x="2431" y="425"/>
                </a:lnTo>
                <a:lnTo>
                  <a:pt x="2432" y="421"/>
                </a:lnTo>
                <a:lnTo>
                  <a:pt x="2432" y="421"/>
                </a:lnTo>
                <a:lnTo>
                  <a:pt x="2433" y="421"/>
                </a:lnTo>
                <a:lnTo>
                  <a:pt x="2434" y="421"/>
                </a:lnTo>
                <a:lnTo>
                  <a:pt x="2434" y="421"/>
                </a:lnTo>
                <a:lnTo>
                  <a:pt x="2434" y="417"/>
                </a:lnTo>
                <a:lnTo>
                  <a:pt x="2435" y="415"/>
                </a:lnTo>
                <a:lnTo>
                  <a:pt x="2435" y="416"/>
                </a:lnTo>
                <a:lnTo>
                  <a:pt x="2436" y="412"/>
                </a:lnTo>
                <a:lnTo>
                  <a:pt x="2437" y="414"/>
                </a:lnTo>
                <a:lnTo>
                  <a:pt x="2437" y="414"/>
                </a:lnTo>
                <a:lnTo>
                  <a:pt x="2438" y="413"/>
                </a:lnTo>
                <a:lnTo>
                  <a:pt x="2438" y="413"/>
                </a:lnTo>
                <a:lnTo>
                  <a:pt x="2438" y="413"/>
                </a:lnTo>
                <a:lnTo>
                  <a:pt x="2439" y="412"/>
                </a:lnTo>
                <a:lnTo>
                  <a:pt x="2440" y="412"/>
                </a:lnTo>
                <a:lnTo>
                  <a:pt x="2440" y="415"/>
                </a:lnTo>
                <a:lnTo>
                  <a:pt x="2441" y="419"/>
                </a:lnTo>
                <a:lnTo>
                  <a:pt x="2441" y="419"/>
                </a:lnTo>
                <a:lnTo>
                  <a:pt x="2442" y="420"/>
                </a:lnTo>
                <a:lnTo>
                  <a:pt x="2442" y="421"/>
                </a:lnTo>
                <a:lnTo>
                  <a:pt x="2443" y="423"/>
                </a:lnTo>
                <a:lnTo>
                  <a:pt x="2443" y="425"/>
                </a:lnTo>
                <a:lnTo>
                  <a:pt x="2444" y="425"/>
                </a:lnTo>
                <a:lnTo>
                  <a:pt x="2444" y="428"/>
                </a:lnTo>
                <a:lnTo>
                  <a:pt x="2445" y="430"/>
                </a:lnTo>
                <a:lnTo>
                  <a:pt x="2446" y="431"/>
                </a:lnTo>
                <a:lnTo>
                  <a:pt x="2446" y="435"/>
                </a:lnTo>
                <a:lnTo>
                  <a:pt x="2446" y="436"/>
                </a:lnTo>
                <a:lnTo>
                  <a:pt x="2447" y="437"/>
                </a:lnTo>
                <a:lnTo>
                  <a:pt x="2447" y="440"/>
                </a:lnTo>
                <a:lnTo>
                  <a:pt x="2448" y="443"/>
                </a:lnTo>
                <a:lnTo>
                  <a:pt x="2449" y="444"/>
                </a:lnTo>
                <a:lnTo>
                  <a:pt x="2449" y="445"/>
                </a:lnTo>
                <a:lnTo>
                  <a:pt x="2450" y="448"/>
                </a:lnTo>
                <a:lnTo>
                  <a:pt x="2450" y="450"/>
                </a:lnTo>
                <a:lnTo>
                  <a:pt x="2450" y="450"/>
                </a:lnTo>
                <a:lnTo>
                  <a:pt x="2451" y="453"/>
                </a:lnTo>
                <a:lnTo>
                  <a:pt x="2452" y="457"/>
                </a:lnTo>
                <a:lnTo>
                  <a:pt x="2452" y="457"/>
                </a:lnTo>
                <a:lnTo>
                  <a:pt x="2453" y="459"/>
                </a:lnTo>
                <a:lnTo>
                  <a:pt x="2453" y="459"/>
                </a:lnTo>
                <a:lnTo>
                  <a:pt x="2454" y="462"/>
                </a:lnTo>
                <a:lnTo>
                  <a:pt x="2454" y="464"/>
                </a:lnTo>
                <a:lnTo>
                  <a:pt x="2455" y="464"/>
                </a:lnTo>
                <a:lnTo>
                  <a:pt x="2455" y="465"/>
                </a:lnTo>
                <a:lnTo>
                  <a:pt x="2456" y="466"/>
                </a:lnTo>
                <a:lnTo>
                  <a:pt x="2456" y="468"/>
                </a:lnTo>
                <a:lnTo>
                  <a:pt x="2457" y="468"/>
                </a:lnTo>
                <a:lnTo>
                  <a:pt x="2457" y="470"/>
                </a:lnTo>
                <a:lnTo>
                  <a:pt x="2458" y="470"/>
                </a:lnTo>
                <a:lnTo>
                  <a:pt x="2458" y="471"/>
                </a:lnTo>
                <a:lnTo>
                  <a:pt x="2459" y="470"/>
                </a:lnTo>
                <a:lnTo>
                  <a:pt x="2459" y="470"/>
                </a:lnTo>
                <a:lnTo>
                  <a:pt x="2460" y="473"/>
                </a:lnTo>
                <a:lnTo>
                  <a:pt x="2461" y="473"/>
                </a:lnTo>
                <a:lnTo>
                  <a:pt x="2461" y="475"/>
                </a:lnTo>
                <a:lnTo>
                  <a:pt x="2462" y="473"/>
                </a:lnTo>
                <a:lnTo>
                  <a:pt x="2462" y="477"/>
                </a:lnTo>
                <a:lnTo>
                  <a:pt x="2462" y="475"/>
                </a:lnTo>
                <a:lnTo>
                  <a:pt x="2463" y="477"/>
                </a:lnTo>
                <a:lnTo>
                  <a:pt x="2464" y="475"/>
                </a:lnTo>
                <a:lnTo>
                  <a:pt x="2464" y="474"/>
                </a:lnTo>
                <a:lnTo>
                  <a:pt x="2465" y="476"/>
                </a:lnTo>
                <a:lnTo>
                  <a:pt x="2465" y="477"/>
                </a:lnTo>
                <a:lnTo>
                  <a:pt x="2466" y="476"/>
                </a:lnTo>
                <a:lnTo>
                  <a:pt x="2466" y="477"/>
                </a:lnTo>
                <a:lnTo>
                  <a:pt x="2467" y="476"/>
                </a:lnTo>
                <a:lnTo>
                  <a:pt x="2467" y="475"/>
                </a:lnTo>
                <a:lnTo>
                  <a:pt x="2468" y="476"/>
                </a:lnTo>
                <a:lnTo>
                  <a:pt x="2468" y="479"/>
                </a:lnTo>
                <a:lnTo>
                  <a:pt x="2469" y="478"/>
                </a:lnTo>
                <a:lnTo>
                  <a:pt x="2469" y="477"/>
                </a:lnTo>
                <a:lnTo>
                  <a:pt x="2470" y="477"/>
                </a:lnTo>
                <a:lnTo>
                  <a:pt x="2470" y="479"/>
                </a:lnTo>
                <a:lnTo>
                  <a:pt x="2471" y="481"/>
                </a:lnTo>
                <a:lnTo>
                  <a:pt x="2471" y="481"/>
                </a:lnTo>
                <a:lnTo>
                  <a:pt x="2472" y="481"/>
                </a:lnTo>
                <a:lnTo>
                  <a:pt x="2473" y="481"/>
                </a:lnTo>
                <a:lnTo>
                  <a:pt x="2473" y="480"/>
                </a:lnTo>
                <a:lnTo>
                  <a:pt x="2474" y="482"/>
                </a:lnTo>
                <a:lnTo>
                  <a:pt x="2474" y="484"/>
                </a:lnTo>
                <a:lnTo>
                  <a:pt x="2474" y="482"/>
                </a:lnTo>
                <a:lnTo>
                  <a:pt x="2475" y="482"/>
                </a:lnTo>
                <a:lnTo>
                  <a:pt x="2476" y="484"/>
                </a:lnTo>
                <a:lnTo>
                  <a:pt x="2476" y="487"/>
                </a:lnTo>
                <a:lnTo>
                  <a:pt x="2477" y="484"/>
                </a:lnTo>
                <a:lnTo>
                  <a:pt x="2477" y="487"/>
                </a:lnTo>
                <a:lnTo>
                  <a:pt x="2478" y="487"/>
                </a:lnTo>
                <a:lnTo>
                  <a:pt x="2478" y="488"/>
                </a:lnTo>
                <a:lnTo>
                  <a:pt x="2479" y="487"/>
                </a:lnTo>
                <a:lnTo>
                  <a:pt x="2479" y="488"/>
                </a:lnTo>
                <a:lnTo>
                  <a:pt x="2480" y="486"/>
                </a:lnTo>
                <a:lnTo>
                  <a:pt x="2481" y="487"/>
                </a:lnTo>
                <a:lnTo>
                  <a:pt x="2481" y="484"/>
                </a:lnTo>
                <a:lnTo>
                  <a:pt x="2481" y="484"/>
                </a:lnTo>
                <a:lnTo>
                  <a:pt x="2482" y="480"/>
                </a:lnTo>
                <a:lnTo>
                  <a:pt x="2482" y="475"/>
                </a:lnTo>
                <a:lnTo>
                  <a:pt x="2483" y="468"/>
                </a:lnTo>
                <a:lnTo>
                  <a:pt x="2484" y="461"/>
                </a:lnTo>
                <a:lnTo>
                  <a:pt x="2484" y="451"/>
                </a:lnTo>
                <a:lnTo>
                  <a:pt x="2485" y="443"/>
                </a:lnTo>
                <a:lnTo>
                  <a:pt x="2485" y="429"/>
                </a:lnTo>
                <a:lnTo>
                  <a:pt x="2485" y="415"/>
                </a:lnTo>
                <a:lnTo>
                  <a:pt x="2486" y="397"/>
                </a:lnTo>
                <a:lnTo>
                  <a:pt x="2487" y="377"/>
                </a:lnTo>
                <a:lnTo>
                  <a:pt x="2487" y="355"/>
                </a:lnTo>
                <a:lnTo>
                  <a:pt x="2488" y="334"/>
                </a:lnTo>
                <a:lnTo>
                  <a:pt x="2488" y="317"/>
                </a:lnTo>
                <a:lnTo>
                  <a:pt x="2489" y="298"/>
                </a:lnTo>
                <a:lnTo>
                  <a:pt x="2489" y="283"/>
                </a:lnTo>
                <a:lnTo>
                  <a:pt x="2490" y="265"/>
                </a:lnTo>
                <a:lnTo>
                  <a:pt x="2490" y="250"/>
                </a:lnTo>
                <a:lnTo>
                  <a:pt x="2491" y="239"/>
                </a:lnTo>
                <a:lnTo>
                  <a:pt x="2491" y="232"/>
                </a:lnTo>
                <a:lnTo>
                  <a:pt x="2492" y="223"/>
                </a:lnTo>
                <a:lnTo>
                  <a:pt x="2493" y="218"/>
                </a:lnTo>
                <a:lnTo>
                  <a:pt x="2493" y="217"/>
                </a:lnTo>
                <a:lnTo>
                  <a:pt x="2493" y="214"/>
                </a:lnTo>
                <a:lnTo>
                  <a:pt x="2494" y="214"/>
                </a:lnTo>
                <a:lnTo>
                  <a:pt x="2494" y="216"/>
                </a:lnTo>
                <a:lnTo>
                  <a:pt x="2495" y="220"/>
                </a:lnTo>
                <a:lnTo>
                  <a:pt x="2496" y="222"/>
                </a:lnTo>
                <a:lnTo>
                  <a:pt x="2496" y="226"/>
                </a:lnTo>
                <a:lnTo>
                  <a:pt x="2497" y="233"/>
                </a:lnTo>
                <a:lnTo>
                  <a:pt x="2497" y="240"/>
                </a:lnTo>
                <a:lnTo>
                  <a:pt x="2497" y="247"/>
                </a:lnTo>
                <a:lnTo>
                  <a:pt x="2498" y="254"/>
                </a:lnTo>
                <a:lnTo>
                  <a:pt x="2499" y="260"/>
                </a:lnTo>
                <a:lnTo>
                  <a:pt x="2499" y="268"/>
                </a:lnTo>
                <a:lnTo>
                  <a:pt x="2500" y="275"/>
                </a:lnTo>
                <a:lnTo>
                  <a:pt x="2500" y="283"/>
                </a:lnTo>
                <a:lnTo>
                  <a:pt x="2501" y="290"/>
                </a:lnTo>
                <a:lnTo>
                  <a:pt x="2501" y="300"/>
                </a:lnTo>
                <a:lnTo>
                  <a:pt x="2502" y="304"/>
                </a:lnTo>
                <a:lnTo>
                  <a:pt x="2502" y="313"/>
                </a:lnTo>
                <a:lnTo>
                  <a:pt x="2503" y="316"/>
                </a:lnTo>
                <a:lnTo>
                  <a:pt x="2503" y="322"/>
                </a:lnTo>
                <a:lnTo>
                  <a:pt x="2504" y="327"/>
                </a:lnTo>
                <a:lnTo>
                  <a:pt x="2504" y="334"/>
                </a:lnTo>
                <a:lnTo>
                  <a:pt x="2505" y="338"/>
                </a:lnTo>
                <a:lnTo>
                  <a:pt x="2505" y="343"/>
                </a:lnTo>
                <a:lnTo>
                  <a:pt x="2506" y="347"/>
                </a:lnTo>
                <a:lnTo>
                  <a:pt x="2506" y="351"/>
                </a:lnTo>
                <a:lnTo>
                  <a:pt x="2507" y="355"/>
                </a:lnTo>
                <a:lnTo>
                  <a:pt x="2508" y="358"/>
                </a:lnTo>
                <a:lnTo>
                  <a:pt x="2508" y="363"/>
                </a:lnTo>
                <a:lnTo>
                  <a:pt x="2509" y="367"/>
                </a:lnTo>
                <a:lnTo>
                  <a:pt x="2509" y="367"/>
                </a:lnTo>
                <a:lnTo>
                  <a:pt x="2509" y="371"/>
                </a:lnTo>
                <a:lnTo>
                  <a:pt x="2510" y="375"/>
                </a:lnTo>
                <a:lnTo>
                  <a:pt x="2511" y="377"/>
                </a:lnTo>
                <a:lnTo>
                  <a:pt x="2511" y="381"/>
                </a:lnTo>
                <a:lnTo>
                  <a:pt x="2512" y="383"/>
                </a:lnTo>
                <a:lnTo>
                  <a:pt x="2512" y="386"/>
                </a:lnTo>
                <a:lnTo>
                  <a:pt x="2513" y="389"/>
                </a:lnTo>
                <a:lnTo>
                  <a:pt x="2513" y="392"/>
                </a:lnTo>
                <a:lnTo>
                  <a:pt x="2514" y="394"/>
                </a:lnTo>
                <a:lnTo>
                  <a:pt x="2514" y="397"/>
                </a:lnTo>
                <a:lnTo>
                  <a:pt x="2515" y="399"/>
                </a:lnTo>
                <a:lnTo>
                  <a:pt x="2515" y="402"/>
                </a:lnTo>
                <a:lnTo>
                  <a:pt x="2516" y="407"/>
                </a:lnTo>
                <a:lnTo>
                  <a:pt x="2516" y="409"/>
                </a:lnTo>
                <a:lnTo>
                  <a:pt x="2517" y="413"/>
                </a:lnTo>
                <a:lnTo>
                  <a:pt x="2517" y="415"/>
                </a:lnTo>
                <a:lnTo>
                  <a:pt x="2518" y="418"/>
                </a:lnTo>
                <a:lnTo>
                  <a:pt x="2518" y="422"/>
                </a:lnTo>
                <a:lnTo>
                  <a:pt x="2519" y="425"/>
                </a:lnTo>
                <a:lnTo>
                  <a:pt x="2520" y="430"/>
                </a:lnTo>
                <a:lnTo>
                  <a:pt x="2520" y="433"/>
                </a:lnTo>
                <a:lnTo>
                  <a:pt x="2521" y="435"/>
                </a:lnTo>
                <a:lnTo>
                  <a:pt x="2521" y="438"/>
                </a:lnTo>
                <a:lnTo>
                  <a:pt x="2521" y="440"/>
                </a:lnTo>
                <a:lnTo>
                  <a:pt x="2522" y="441"/>
                </a:lnTo>
                <a:lnTo>
                  <a:pt x="2523" y="440"/>
                </a:lnTo>
                <a:lnTo>
                  <a:pt x="2523" y="443"/>
                </a:lnTo>
                <a:lnTo>
                  <a:pt x="2524" y="443"/>
                </a:lnTo>
                <a:lnTo>
                  <a:pt x="2524" y="447"/>
                </a:lnTo>
                <a:lnTo>
                  <a:pt x="2525" y="442"/>
                </a:lnTo>
                <a:lnTo>
                  <a:pt x="2525" y="444"/>
                </a:lnTo>
                <a:lnTo>
                  <a:pt x="2526" y="443"/>
                </a:lnTo>
                <a:lnTo>
                  <a:pt x="2526" y="442"/>
                </a:lnTo>
                <a:lnTo>
                  <a:pt x="2527" y="443"/>
                </a:lnTo>
                <a:lnTo>
                  <a:pt x="2527" y="440"/>
                </a:lnTo>
                <a:lnTo>
                  <a:pt x="2528" y="438"/>
                </a:lnTo>
                <a:lnTo>
                  <a:pt x="2528" y="438"/>
                </a:lnTo>
                <a:lnTo>
                  <a:pt x="2529" y="435"/>
                </a:lnTo>
                <a:lnTo>
                  <a:pt x="2529" y="436"/>
                </a:lnTo>
                <a:lnTo>
                  <a:pt x="2530" y="434"/>
                </a:lnTo>
                <a:lnTo>
                  <a:pt x="2530" y="432"/>
                </a:lnTo>
                <a:lnTo>
                  <a:pt x="2531" y="430"/>
                </a:lnTo>
                <a:lnTo>
                  <a:pt x="2532" y="427"/>
                </a:lnTo>
                <a:lnTo>
                  <a:pt x="2532" y="425"/>
                </a:lnTo>
                <a:lnTo>
                  <a:pt x="2532" y="423"/>
                </a:lnTo>
                <a:lnTo>
                  <a:pt x="2533" y="420"/>
                </a:lnTo>
                <a:lnTo>
                  <a:pt x="2533" y="419"/>
                </a:lnTo>
                <a:lnTo>
                  <a:pt x="2534" y="419"/>
                </a:lnTo>
                <a:lnTo>
                  <a:pt x="2535" y="416"/>
                </a:lnTo>
                <a:lnTo>
                  <a:pt x="2535" y="414"/>
                </a:lnTo>
                <a:lnTo>
                  <a:pt x="2536" y="413"/>
                </a:lnTo>
                <a:lnTo>
                  <a:pt x="2536" y="413"/>
                </a:lnTo>
                <a:lnTo>
                  <a:pt x="2537" y="411"/>
                </a:lnTo>
                <a:lnTo>
                  <a:pt x="2537" y="409"/>
                </a:lnTo>
                <a:lnTo>
                  <a:pt x="2538" y="409"/>
                </a:lnTo>
                <a:lnTo>
                  <a:pt x="2538" y="409"/>
                </a:lnTo>
                <a:lnTo>
                  <a:pt x="2539" y="408"/>
                </a:lnTo>
                <a:lnTo>
                  <a:pt x="2539" y="409"/>
                </a:lnTo>
                <a:lnTo>
                  <a:pt x="2540" y="412"/>
                </a:lnTo>
                <a:lnTo>
                  <a:pt x="2540" y="412"/>
                </a:lnTo>
                <a:lnTo>
                  <a:pt x="2541" y="414"/>
                </a:lnTo>
                <a:lnTo>
                  <a:pt x="2541" y="415"/>
                </a:lnTo>
                <a:lnTo>
                  <a:pt x="2542" y="417"/>
                </a:lnTo>
                <a:lnTo>
                  <a:pt x="2542" y="419"/>
                </a:lnTo>
                <a:lnTo>
                  <a:pt x="2543" y="421"/>
                </a:lnTo>
                <a:lnTo>
                  <a:pt x="2544" y="424"/>
                </a:lnTo>
                <a:lnTo>
                  <a:pt x="2544" y="424"/>
                </a:lnTo>
                <a:lnTo>
                  <a:pt x="2544" y="429"/>
                </a:lnTo>
                <a:lnTo>
                  <a:pt x="2545" y="429"/>
                </a:lnTo>
                <a:lnTo>
                  <a:pt x="2545" y="430"/>
                </a:lnTo>
                <a:lnTo>
                  <a:pt x="2546" y="433"/>
                </a:lnTo>
                <a:lnTo>
                  <a:pt x="2547" y="437"/>
                </a:lnTo>
                <a:lnTo>
                  <a:pt x="2547" y="438"/>
                </a:lnTo>
                <a:lnTo>
                  <a:pt x="2548" y="441"/>
                </a:lnTo>
                <a:lnTo>
                  <a:pt x="2548" y="444"/>
                </a:lnTo>
                <a:lnTo>
                  <a:pt x="2549" y="446"/>
                </a:lnTo>
                <a:lnTo>
                  <a:pt x="2549" y="447"/>
                </a:lnTo>
                <a:lnTo>
                  <a:pt x="2550" y="448"/>
                </a:lnTo>
                <a:lnTo>
                  <a:pt x="2550" y="453"/>
                </a:lnTo>
                <a:lnTo>
                  <a:pt x="2551" y="456"/>
                </a:lnTo>
                <a:lnTo>
                  <a:pt x="2551" y="456"/>
                </a:lnTo>
                <a:lnTo>
                  <a:pt x="2552" y="458"/>
                </a:lnTo>
                <a:lnTo>
                  <a:pt x="2552" y="461"/>
                </a:lnTo>
                <a:lnTo>
                  <a:pt x="2553" y="461"/>
                </a:lnTo>
                <a:lnTo>
                  <a:pt x="2553" y="464"/>
                </a:lnTo>
                <a:lnTo>
                  <a:pt x="2554" y="465"/>
                </a:lnTo>
                <a:lnTo>
                  <a:pt x="2555" y="465"/>
                </a:lnTo>
                <a:lnTo>
                  <a:pt x="2555" y="466"/>
                </a:lnTo>
                <a:lnTo>
                  <a:pt x="2556" y="469"/>
                </a:lnTo>
                <a:lnTo>
                  <a:pt x="2556" y="470"/>
                </a:lnTo>
                <a:lnTo>
                  <a:pt x="2556" y="472"/>
                </a:lnTo>
                <a:lnTo>
                  <a:pt x="2557" y="474"/>
                </a:lnTo>
                <a:lnTo>
                  <a:pt x="2558" y="473"/>
                </a:lnTo>
                <a:lnTo>
                  <a:pt x="2558" y="475"/>
                </a:lnTo>
                <a:lnTo>
                  <a:pt x="2559" y="475"/>
                </a:lnTo>
                <a:lnTo>
                  <a:pt x="2559" y="477"/>
                </a:lnTo>
                <a:lnTo>
                  <a:pt x="2560" y="479"/>
                </a:lnTo>
                <a:lnTo>
                  <a:pt x="2560" y="477"/>
                </a:lnTo>
                <a:lnTo>
                  <a:pt x="2561" y="477"/>
                </a:lnTo>
                <a:lnTo>
                  <a:pt x="2561" y="480"/>
                </a:lnTo>
                <a:lnTo>
                  <a:pt x="2562" y="479"/>
                </a:lnTo>
                <a:lnTo>
                  <a:pt x="2562" y="478"/>
                </a:lnTo>
                <a:lnTo>
                  <a:pt x="2563" y="477"/>
                </a:lnTo>
                <a:lnTo>
                  <a:pt x="2563" y="479"/>
                </a:lnTo>
                <a:lnTo>
                  <a:pt x="2564" y="479"/>
                </a:lnTo>
                <a:lnTo>
                  <a:pt x="2564" y="478"/>
                </a:lnTo>
                <a:lnTo>
                  <a:pt x="2565" y="480"/>
                </a:lnTo>
                <a:lnTo>
                  <a:pt x="2565" y="478"/>
                </a:lnTo>
                <a:lnTo>
                  <a:pt x="2566" y="477"/>
                </a:lnTo>
                <a:lnTo>
                  <a:pt x="2567" y="477"/>
                </a:lnTo>
                <a:lnTo>
                  <a:pt x="2567" y="477"/>
                </a:lnTo>
                <a:lnTo>
                  <a:pt x="2568" y="477"/>
                </a:lnTo>
                <a:lnTo>
                  <a:pt x="2568" y="475"/>
                </a:lnTo>
                <a:lnTo>
                  <a:pt x="2568" y="476"/>
                </a:lnTo>
                <a:lnTo>
                  <a:pt x="2569" y="477"/>
                </a:lnTo>
                <a:lnTo>
                  <a:pt x="2570" y="477"/>
                </a:lnTo>
                <a:lnTo>
                  <a:pt x="2570" y="475"/>
                </a:lnTo>
                <a:lnTo>
                  <a:pt x="2571" y="476"/>
                </a:lnTo>
                <a:lnTo>
                  <a:pt x="2571" y="477"/>
                </a:lnTo>
                <a:lnTo>
                  <a:pt x="2572" y="477"/>
                </a:lnTo>
                <a:lnTo>
                  <a:pt x="2572" y="474"/>
                </a:lnTo>
                <a:lnTo>
                  <a:pt x="2573" y="475"/>
                </a:lnTo>
                <a:lnTo>
                  <a:pt x="2573" y="477"/>
                </a:lnTo>
                <a:lnTo>
                  <a:pt x="2574" y="477"/>
                </a:lnTo>
                <a:lnTo>
                  <a:pt x="2574" y="477"/>
                </a:lnTo>
                <a:lnTo>
                  <a:pt x="2575" y="479"/>
                </a:lnTo>
                <a:lnTo>
                  <a:pt x="2575" y="480"/>
                </a:lnTo>
                <a:lnTo>
                  <a:pt x="2576" y="481"/>
                </a:lnTo>
                <a:lnTo>
                  <a:pt x="2576" y="480"/>
                </a:lnTo>
                <a:lnTo>
                  <a:pt x="2577" y="481"/>
                </a:lnTo>
                <a:lnTo>
                  <a:pt x="2577" y="482"/>
                </a:lnTo>
                <a:lnTo>
                  <a:pt x="2578" y="484"/>
                </a:lnTo>
                <a:lnTo>
                  <a:pt x="2579" y="482"/>
                </a:lnTo>
                <a:lnTo>
                  <a:pt x="2579" y="481"/>
                </a:lnTo>
                <a:lnTo>
                  <a:pt x="2579" y="478"/>
                </a:lnTo>
                <a:lnTo>
                  <a:pt x="2580" y="476"/>
                </a:lnTo>
                <a:lnTo>
                  <a:pt x="2580" y="472"/>
                </a:lnTo>
                <a:lnTo>
                  <a:pt x="2581" y="467"/>
                </a:lnTo>
                <a:lnTo>
                  <a:pt x="2582" y="464"/>
                </a:lnTo>
                <a:lnTo>
                  <a:pt x="2582" y="454"/>
                </a:lnTo>
                <a:lnTo>
                  <a:pt x="2583" y="446"/>
                </a:lnTo>
                <a:lnTo>
                  <a:pt x="2583" y="433"/>
                </a:lnTo>
                <a:lnTo>
                  <a:pt x="2584" y="420"/>
                </a:lnTo>
                <a:lnTo>
                  <a:pt x="2584" y="404"/>
                </a:lnTo>
                <a:lnTo>
                  <a:pt x="2585" y="386"/>
                </a:lnTo>
                <a:lnTo>
                  <a:pt x="2585" y="368"/>
                </a:lnTo>
                <a:lnTo>
                  <a:pt x="2586" y="347"/>
                </a:lnTo>
                <a:lnTo>
                  <a:pt x="2586" y="328"/>
                </a:lnTo>
                <a:lnTo>
                  <a:pt x="2587" y="309"/>
                </a:lnTo>
                <a:lnTo>
                  <a:pt x="2587" y="290"/>
                </a:lnTo>
                <a:lnTo>
                  <a:pt x="2588" y="274"/>
                </a:lnTo>
                <a:lnTo>
                  <a:pt x="2588" y="260"/>
                </a:lnTo>
                <a:lnTo>
                  <a:pt x="2589" y="246"/>
                </a:lnTo>
                <a:lnTo>
                  <a:pt x="2589" y="233"/>
                </a:lnTo>
                <a:lnTo>
                  <a:pt x="2590" y="224"/>
                </a:lnTo>
                <a:lnTo>
                  <a:pt x="2591" y="217"/>
                </a:lnTo>
                <a:lnTo>
                  <a:pt x="2591" y="210"/>
                </a:lnTo>
                <a:lnTo>
                  <a:pt x="2591" y="208"/>
                </a:lnTo>
                <a:lnTo>
                  <a:pt x="2592" y="207"/>
                </a:lnTo>
                <a:lnTo>
                  <a:pt x="2592" y="203"/>
                </a:lnTo>
                <a:lnTo>
                  <a:pt x="2593" y="204"/>
                </a:lnTo>
                <a:lnTo>
                  <a:pt x="2594" y="207"/>
                </a:lnTo>
                <a:lnTo>
                  <a:pt x="2594" y="208"/>
                </a:lnTo>
                <a:lnTo>
                  <a:pt x="2595" y="212"/>
                </a:lnTo>
                <a:lnTo>
                  <a:pt x="2595" y="217"/>
                </a:lnTo>
                <a:lnTo>
                  <a:pt x="2596" y="223"/>
                </a:lnTo>
                <a:lnTo>
                  <a:pt x="2596" y="230"/>
                </a:lnTo>
                <a:lnTo>
                  <a:pt x="2597" y="236"/>
                </a:lnTo>
                <a:lnTo>
                  <a:pt x="2597" y="244"/>
                </a:lnTo>
                <a:lnTo>
                  <a:pt x="2598" y="250"/>
                </a:lnTo>
                <a:lnTo>
                  <a:pt x="2598" y="257"/>
                </a:lnTo>
                <a:lnTo>
                  <a:pt x="2599" y="265"/>
                </a:lnTo>
                <a:lnTo>
                  <a:pt x="2599" y="272"/>
                </a:lnTo>
                <a:lnTo>
                  <a:pt x="2600" y="279"/>
                </a:lnTo>
                <a:lnTo>
                  <a:pt x="2600" y="286"/>
                </a:lnTo>
                <a:lnTo>
                  <a:pt x="2601" y="292"/>
                </a:lnTo>
                <a:lnTo>
                  <a:pt x="2601" y="298"/>
                </a:lnTo>
                <a:lnTo>
                  <a:pt x="2602" y="305"/>
                </a:lnTo>
                <a:lnTo>
                  <a:pt x="2603" y="311"/>
                </a:lnTo>
                <a:lnTo>
                  <a:pt x="2603" y="314"/>
                </a:lnTo>
                <a:lnTo>
                  <a:pt x="2603" y="319"/>
                </a:lnTo>
                <a:lnTo>
                  <a:pt x="2604" y="324"/>
                </a:lnTo>
                <a:lnTo>
                  <a:pt x="2604" y="329"/>
                </a:lnTo>
                <a:lnTo>
                  <a:pt x="2605" y="334"/>
                </a:lnTo>
                <a:lnTo>
                  <a:pt x="2606" y="339"/>
                </a:lnTo>
                <a:lnTo>
                  <a:pt x="2606" y="342"/>
                </a:lnTo>
                <a:lnTo>
                  <a:pt x="2607" y="347"/>
                </a:lnTo>
                <a:lnTo>
                  <a:pt x="2607" y="349"/>
                </a:lnTo>
                <a:lnTo>
                  <a:pt x="2607" y="351"/>
                </a:lnTo>
              </a:path>
            </a:pathLst>
          </a:custGeom>
          <a:noFill/>
          <a:ln w="6350" cap="flat">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73" name="Freeform 56"/>
          <p:cNvSpPr>
            <a:spLocks/>
          </p:cNvSpPr>
          <p:nvPr/>
        </p:nvSpPr>
        <p:spPr bwMode="auto">
          <a:xfrm>
            <a:off x="6333017" y="1507483"/>
            <a:ext cx="326104" cy="556087"/>
          </a:xfrm>
          <a:custGeom>
            <a:avLst/>
            <a:gdLst>
              <a:gd name="T0" fmla="*/ 2 w 104"/>
              <a:gd name="T1" fmla="*/ 248 h 277"/>
              <a:gd name="T2" fmla="*/ 4 w 104"/>
              <a:gd name="T3" fmla="*/ 187 h 277"/>
              <a:gd name="T4" fmla="*/ 6 w 104"/>
              <a:gd name="T5" fmla="*/ 111 h 277"/>
              <a:gd name="T6" fmla="*/ 8 w 104"/>
              <a:gd name="T7" fmla="*/ 43 h 277"/>
              <a:gd name="T8" fmla="*/ 10 w 104"/>
              <a:gd name="T9" fmla="*/ 9 h 277"/>
              <a:gd name="T10" fmla="*/ 12 w 104"/>
              <a:gd name="T11" fmla="*/ 5 h 277"/>
              <a:gd name="T12" fmla="*/ 14 w 104"/>
              <a:gd name="T13" fmla="*/ 24 h 277"/>
              <a:gd name="T14" fmla="*/ 16 w 104"/>
              <a:gd name="T15" fmla="*/ 59 h 277"/>
              <a:gd name="T16" fmla="*/ 18 w 104"/>
              <a:gd name="T17" fmla="*/ 98 h 277"/>
              <a:gd name="T18" fmla="*/ 20 w 104"/>
              <a:gd name="T19" fmla="*/ 130 h 277"/>
              <a:gd name="T20" fmla="*/ 23 w 104"/>
              <a:gd name="T21" fmla="*/ 155 h 277"/>
              <a:gd name="T22" fmla="*/ 25 w 104"/>
              <a:gd name="T23" fmla="*/ 176 h 277"/>
              <a:gd name="T24" fmla="*/ 27 w 104"/>
              <a:gd name="T25" fmla="*/ 189 h 277"/>
              <a:gd name="T26" fmla="*/ 29 w 104"/>
              <a:gd name="T27" fmla="*/ 200 h 277"/>
              <a:gd name="T28" fmla="*/ 31 w 104"/>
              <a:gd name="T29" fmla="*/ 210 h 277"/>
              <a:gd name="T30" fmla="*/ 33 w 104"/>
              <a:gd name="T31" fmla="*/ 222 h 277"/>
              <a:gd name="T32" fmla="*/ 35 w 104"/>
              <a:gd name="T33" fmla="*/ 230 h 277"/>
              <a:gd name="T34" fmla="*/ 37 w 104"/>
              <a:gd name="T35" fmla="*/ 229 h 277"/>
              <a:gd name="T36" fmla="*/ 39 w 104"/>
              <a:gd name="T37" fmla="*/ 221 h 277"/>
              <a:gd name="T38" fmla="*/ 41 w 104"/>
              <a:gd name="T39" fmla="*/ 209 h 277"/>
              <a:gd name="T40" fmla="*/ 44 w 104"/>
              <a:gd name="T41" fmla="*/ 197 h 277"/>
              <a:gd name="T42" fmla="*/ 46 w 104"/>
              <a:gd name="T43" fmla="*/ 186 h 277"/>
              <a:gd name="T44" fmla="*/ 48 w 104"/>
              <a:gd name="T45" fmla="*/ 179 h 277"/>
              <a:gd name="T46" fmla="*/ 50 w 104"/>
              <a:gd name="T47" fmla="*/ 178 h 277"/>
              <a:gd name="T48" fmla="*/ 52 w 104"/>
              <a:gd name="T49" fmla="*/ 179 h 277"/>
              <a:gd name="T50" fmla="*/ 54 w 104"/>
              <a:gd name="T51" fmla="*/ 184 h 277"/>
              <a:gd name="T52" fmla="*/ 56 w 104"/>
              <a:gd name="T53" fmla="*/ 189 h 277"/>
              <a:gd name="T54" fmla="*/ 58 w 104"/>
              <a:gd name="T55" fmla="*/ 197 h 277"/>
              <a:gd name="T56" fmla="*/ 60 w 104"/>
              <a:gd name="T57" fmla="*/ 207 h 277"/>
              <a:gd name="T58" fmla="*/ 62 w 104"/>
              <a:gd name="T59" fmla="*/ 214 h 277"/>
              <a:gd name="T60" fmla="*/ 64 w 104"/>
              <a:gd name="T61" fmla="*/ 220 h 277"/>
              <a:gd name="T62" fmla="*/ 67 w 104"/>
              <a:gd name="T63" fmla="*/ 228 h 277"/>
              <a:gd name="T64" fmla="*/ 68 w 104"/>
              <a:gd name="T65" fmla="*/ 233 h 277"/>
              <a:gd name="T66" fmla="*/ 71 w 104"/>
              <a:gd name="T67" fmla="*/ 236 h 277"/>
              <a:gd name="T68" fmla="*/ 73 w 104"/>
              <a:gd name="T69" fmla="*/ 240 h 277"/>
              <a:gd name="T70" fmla="*/ 75 w 104"/>
              <a:gd name="T71" fmla="*/ 244 h 277"/>
              <a:gd name="T72" fmla="*/ 77 w 104"/>
              <a:gd name="T73" fmla="*/ 246 h 277"/>
              <a:gd name="T74" fmla="*/ 79 w 104"/>
              <a:gd name="T75" fmla="*/ 248 h 277"/>
              <a:gd name="T76" fmla="*/ 81 w 104"/>
              <a:gd name="T77" fmla="*/ 251 h 277"/>
              <a:gd name="T78" fmla="*/ 83 w 104"/>
              <a:gd name="T79" fmla="*/ 255 h 277"/>
              <a:gd name="T80" fmla="*/ 85 w 104"/>
              <a:gd name="T81" fmla="*/ 255 h 277"/>
              <a:gd name="T82" fmla="*/ 87 w 104"/>
              <a:gd name="T83" fmla="*/ 257 h 277"/>
              <a:gd name="T84" fmla="*/ 89 w 104"/>
              <a:gd name="T85" fmla="*/ 259 h 277"/>
              <a:gd name="T86" fmla="*/ 91 w 104"/>
              <a:gd name="T87" fmla="*/ 264 h 277"/>
              <a:gd name="T88" fmla="*/ 94 w 104"/>
              <a:gd name="T89" fmla="*/ 269 h 277"/>
              <a:gd name="T90" fmla="*/ 95 w 104"/>
              <a:gd name="T91" fmla="*/ 272 h 277"/>
              <a:gd name="T92" fmla="*/ 98 w 104"/>
              <a:gd name="T93" fmla="*/ 274 h 277"/>
              <a:gd name="T94" fmla="*/ 100 w 104"/>
              <a:gd name="T95" fmla="*/ 276 h 277"/>
              <a:gd name="T96" fmla="*/ 102 w 104"/>
              <a:gd name="T97" fmla="*/ 277 h 277"/>
              <a:gd name="T98" fmla="*/ 104 w 104"/>
              <a:gd name="T99" fmla="*/ 27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277">
                <a:moveTo>
                  <a:pt x="0" y="272"/>
                </a:moveTo>
                <a:lnTo>
                  <a:pt x="1" y="268"/>
                </a:lnTo>
                <a:lnTo>
                  <a:pt x="1" y="261"/>
                </a:lnTo>
                <a:lnTo>
                  <a:pt x="2" y="248"/>
                </a:lnTo>
                <a:lnTo>
                  <a:pt x="2" y="236"/>
                </a:lnTo>
                <a:lnTo>
                  <a:pt x="3" y="220"/>
                </a:lnTo>
                <a:lnTo>
                  <a:pt x="3" y="204"/>
                </a:lnTo>
                <a:lnTo>
                  <a:pt x="4" y="187"/>
                </a:lnTo>
                <a:lnTo>
                  <a:pt x="4" y="168"/>
                </a:lnTo>
                <a:lnTo>
                  <a:pt x="5" y="148"/>
                </a:lnTo>
                <a:lnTo>
                  <a:pt x="5" y="128"/>
                </a:lnTo>
                <a:lnTo>
                  <a:pt x="6" y="111"/>
                </a:lnTo>
                <a:lnTo>
                  <a:pt x="6" y="93"/>
                </a:lnTo>
                <a:lnTo>
                  <a:pt x="7" y="75"/>
                </a:lnTo>
                <a:lnTo>
                  <a:pt x="8" y="57"/>
                </a:lnTo>
                <a:lnTo>
                  <a:pt x="8" y="43"/>
                </a:lnTo>
                <a:lnTo>
                  <a:pt x="9" y="29"/>
                </a:lnTo>
                <a:lnTo>
                  <a:pt x="9" y="20"/>
                </a:lnTo>
                <a:lnTo>
                  <a:pt x="9" y="12"/>
                </a:lnTo>
                <a:lnTo>
                  <a:pt x="10" y="9"/>
                </a:lnTo>
                <a:lnTo>
                  <a:pt x="11" y="2"/>
                </a:lnTo>
                <a:lnTo>
                  <a:pt x="11" y="0"/>
                </a:lnTo>
                <a:lnTo>
                  <a:pt x="12" y="1"/>
                </a:lnTo>
                <a:lnTo>
                  <a:pt x="12" y="5"/>
                </a:lnTo>
                <a:lnTo>
                  <a:pt x="13" y="7"/>
                </a:lnTo>
                <a:lnTo>
                  <a:pt x="13" y="12"/>
                </a:lnTo>
                <a:lnTo>
                  <a:pt x="14" y="17"/>
                </a:lnTo>
                <a:lnTo>
                  <a:pt x="14" y="24"/>
                </a:lnTo>
                <a:lnTo>
                  <a:pt x="15" y="31"/>
                </a:lnTo>
                <a:lnTo>
                  <a:pt x="15" y="40"/>
                </a:lnTo>
                <a:lnTo>
                  <a:pt x="16" y="47"/>
                </a:lnTo>
                <a:lnTo>
                  <a:pt x="16" y="59"/>
                </a:lnTo>
                <a:lnTo>
                  <a:pt x="17" y="70"/>
                </a:lnTo>
                <a:lnTo>
                  <a:pt x="17" y="78"/>
                </a:lnTo>
                <a:lnTo>
                  <a:pt x="18" y="88"/>
                </a:lnTo>
                <a:lnTo>
                  <a:pt x="18" y="98"/>
                </a:lnTo>
                <a:lnTo>
                  <a:pt x="19" y="106"/>
                </a:lnTo>
                <a:lnTo>
                  <a:pt x="20" y="113"/>
                </a:lnTo>
                <a:lnTo>
                  <a:pt x="20" y="124"/>
                </a:lnTo>
                <a:lnTo>
                  <a:pt x="20" y="130"/>
                </a:lnTo>
                <a:lnTo>
                  <a:pt x="21" y="137"/>
                </a:lnTo>
                <a:lnTo>
                  <a:pt x="21" y="144"/>
                </a:lnTo>
                <a:lnTo>
                  <a:pt x="22" y="152"/>
                </a:lnTo>
                <a:lnTo>
                  <a:pt x="23" y="155"/>
                </a:lnTo>
                <a:lnTo>
                  <a:pt x="23" y="162"/>
                </a:lnTo>
                <a:lnTo>
                  <a:pt x="24" y="166"/>
                </a:lnTo>
                <a:lnTo>
                  <a:pt x="24" y="170"/>
                </a:lnTo>
                <a:lnTo>
                  <a:pt x="25" y="176"/>
                </a:lnTo>
                <a:lnTo>
                  <a:pt x="25" y="179"/>
                </a:lnTo>
                <a:lnTo>
                  <a:pt x="26" y="184"/>
                </a:lnTo>
                <a:lnTo>
                  <a:pt x="26" y="185"/>
                </a:lnTo>
                <a:lnTo>
                  <a:pt x="27" y="189"/>
                </a:lnTo>
                <a:lnTo>
                  <a:pt x="27" y="193"/>
                </a:lnTo>
                <a:lnTo>
                  <a:pt x="28" y="195"/>
                </a:lnTo>
                <a:lnTo>
                  <a:pt x="28" y="199"/>
                </a:lnTo>
                <a:lnTo>
                  <a:pt x="29" y="200"/>
                </a:lnTo>
                <a:lnTo>
                  <a:pt x="29" y="202"/>
                </a:lnTo>
                <a:lnTo>
                  <a:pt x="30" y="206"/>
                </a:lnTo>
                <a:lnTo>
                  <a:pt x="31" y="207"/>
                </a:lnTo>
                <a:lnTo>
                  <a:pt x="31" y="210"/>
                </a:lnTo>
                <a:lnTo>
                  <a:pt x="32" y="213"/>
                </a:lnTo>
                <a:lnTo>
                  <a:pt x="32" y="215"/>
                </a:lnTo>
                <a:lnTo>
                  <a:pt x="32" y="218"/>
                </a:lnTo>
                <a:lnTo>
                  <a:pt x="33" y="222"/>
                </a:lnTo>
                <a:lnTo>
                  <a:pt x="34" y="223"/>
                </a:lnTo>
                <a:lnTo>
                  <a:pt x="34" y="224"/>
                </a:lnTo>
                <a:lnTo>
                  <a:pt x="35" y="228"/>
                </a:lnTo>
                <a:lnTo>
                  <a:pt x="35" y="230"/>
                </a:lnTo>
                <a:lnTo>
                  <a:pt x="36" y="230"/>
                </a:lnTo>
                <a:lnTo>
                  <a:pt x="36" y="229"/>
                </a:lnTo>
                <a:lnTo>
                  <a:pt x="37" y="230"/>
                </a:lnTo>
                <a:lnTo>
                  <a:pt x="37" y="229"/>
                </a:lnTo>
                <a:lnTo>
                  <a:pt x="38" y="227"/>
                </a:lnTo>
                <a:lnTo>
                  <a:pt x="38" y="226"/>
                </a:lnTo>
                <a:lnTo>
                  <a:pt x="39" y="221"/>
                </a:lnTo>
                <a:lnTo>
                  <a:pt x="39" y="221"/>
                </a:lnTo>
                <a:lnTo>
                  <a:pt x="40" y="218"/>
                </a:lnTo>
                <a:lnTo>
                  <a:pt x="40" y="216"/>
                </a:lnTo>
                <a:lnTo>
                  <a:pt x="41" y="211"/>
                </a:lnTo>
                <a:lnTo>
                  <a:pt x="41" y="209"/>
                </a:lnTo>
                <a:lnTo>
                  <a:pt x="42" y="207"/>
                </a:lnTo>
                <a:lnTo>
                  <a:pt x="43" y="203"/>
                </a:lnTo>
                <a:lnTo>
                  <a:pt x="43" y="201"/>
                </a:lnTo>
                <a:lnTo>
                  <a:pt x="44" y="197"/>
                </a:lnTo>
                <a:lnTo>
                  <a:pt x="44" y="194"/>
                </a:lnTo>
                <a:lnTo>
                  <a:pt x="44" y="190"/>
                </a:lnTo>
                <a:lnTo>
                  <a:pt x="45" y="189"/>
                </a:lnTo>
                <a:lnTo>
                  <a:pt x="46" y="186"/>
                </a:lnTo>
                <a:lnTo>
                  <a:pt x="46" y="185"/>
                </a:lnTo>
                <a:lnTo>
                  <a:pt x="47" y="183"/>
                </a:lnTo>
                <a:lnTo>
                  <a:pt x="47" y="181"/>
                </a:lnTo>
                <a:lnTo>
                  <a:pt x="48" y="179"/>
                </a:lnTo>
                <a:lnTo>
                  <a:pt x="48" y="178"/>
                </a:lnTo>
                <a:lnTo>
                  <a:pt x="49" y="178"/>
                </a:lnTo>
                <a:lnTo>
                  <a:pt x="49" y="177"/>
                </a:lnTo>
                <a:lnTo>
                  <a:pt x="50" y="178"/>
                </a:lnTo>
                <a:lnTo>
                  <a:pt x="50" y="177"/>
                </a:lnTo>
                <a:lnTo>
                  <a:pt x="51" y="178"/>
                </a:lnTo>
                <a:lnTo>
                  <a:pt x="51" y="178"/>
                </a:lnTo>
                <a:lnTo>
                  <a:pt x="52" y="179"/>
                </a:lnTo>
                <a:lnTo>
                  <a:pt x="52" y="180"/>
                </a:lnTo>
                <a:lnTo>
                  <a:pt x="53" y="181"/>
                </a:lnTo>
                <a:lnTo>
                  <a:pt x="53" y="182"/>
                </a:lnTo>
                <a:lnTo>
                  <a:pt x="54" y="184"/>
                </a:lnTo>
                <a:lnTo>
                  <a:pt x="55" y="186"/>
                </a:lnTo>
                <a:lnTo>
                  <a:pt x="55" y="186"/>
                </a:lnTo>
                <a:lnTo>
                  <a:pt x="56" y="190"/>
                </a:lnTo>
                <a:lnTo>
                  <a:pt x="56" y="189"/>
                </a:lnTo>
                <a:lnTo>
                  <a:pt x="56" y="192"/>
                </a:lnTo>
                <a:lnTo>
                  <a:pt x="57" y="195"/>
                </a:lnTo>
                <a:lnTo>
                  <a:pt x="58" y="195"/>
                </a:lnTo>
                <a:lnTo>
                  <a:pt x="58" y="197"/>
                </a:lnTo>
                <a:lnTo>
                  <a:pt x="59" y="199"/>
                </a:lnTo>
                <a:lnTo>
                  <a:pt x="59" y="201"/>
                </a:lnTo>
                <a:lnTo>
                  <a:pt x="60" y="203"/>
                </a:lnTo>
                <a:lnTo>
                  <a:pt x="60" y="207"/>
                </a:lnTo>
                <a:lnTo>
                  <a:pt x="61" y="209"/>
                </a:lnTo>
                <a:lnTo>
                  <a:pt x="61" y="209"/>
                </a:lnTo>
                <a:lnTo>
                  <a:pt x="62" y="211"/>
                </a:lnTo>
                <a:lnTo>
                  <a:pt x="62" y="214"/>
                </a:lnTo>
                <a:lnTo>
                  <a:pt x="63" y="216"/>
                </a:lnTo>
                <a:lnTo>
                  <a:pt x="63" y="215"/>
                </a:lnTo>
                <a:lnTo>
                  <a:pt x="64" y="218"/>
                </a:lnTo>
                <a:lnTo>
                  <a:pt x="64" y="220"/>
                </a:lnTo>
                <a:lnTo>
                  <a:pt x="65" y="224"/>
                </a:lnTo>
                <a:lnTo>
                  <a:pt x="65" y="226"/>
                </a:lnTo>
                <a:lnTo>
                  <a:pt x="66" y="227"/>
                </a:lnTo>
                <a:lnTo>
                  <a:pt x="67" y="228"/>
                </a:lnTo>
                <a:lnTo>
                  <a:pt x="67" y="230"/>
                </a:lnTo>
                <a:lnTo>
                  <a:pt x="67" y="230"/>
                </a:lnTo>
                <a:lnTo>
                  <a:pt x="68" y="233"/>
                </a:lnTo>
                <a:lnTo>
                  <a:pt x="68" y="233"/>
                </a:lnTo>
                <a:lnTo>
                  <a:pt x="69" y="235"/>
                </a:lnTo>
                <a:lnTo>
                  <a:pt x="70" y="235"/>
                </a:lnTo>
                <a:lnTo>
                  <a:pt x="70" y="238"/>
                </a:lnTo>
                <a:lnTo>
                  <a:pt x="71" y="236"/>
                </a:lnTo>
                <a:lnTo>
                  <a:pt x="71" y="238"/>
                </a:lnTo>
                <a:lnTo>
                  <a:pt x="72" y="239"/>
                </a:lnTo>
                <a:lnTo>
                  <a:pt x="72" y="239"/>
                </a:lnTo>
                <a:lnTo>
                  <a:pt x="73" y="240"/>
                </a:lnTo>
                <a:lnTo>
                  <a:pt x="73" y="241"/>
                </a:lnTo>
                <a:lnTo>
                  <a:pt x="74" y="241"/>
                </a:lnTo>
                <a:lnTo>
                  <a:pt x="74" y="243"/>
                </a:lnTo>
                <a:lnTo>
                  <a:pt x="75" y="244"/>
                </a:lnTo>
                <a:lnTo>
                  <a:pt x="75" y="245"/>
                </a:lnTo>
                <a:lnTo>
                  <a:pt x="76" y="245"/>
                </a:lnTo>
                <a:lnTo>
                  <a:pt x="76" y="246"/>
                </a:lnTo>
                <a:lnTo>
                  <a:pt x="77" y="246"/>
                </a:lnTo>
                <a:lnTo>
                  <a:pt x="77" y="248"/>
                </a:lnTo>
                <a:lnTo>
                  <a:pt x="78" y="246"/>
                </a:lnTo>
                <a:lnTo>
                  <a:pt x="79" y="246"/>
                </a:lnTo>
                <a:lnTo>
                  <a:pt x="79" y="248"/>
                </a:lnTo>
                <a:lnTo>
                  <a:pt x="79" y="250"/>
                </a:lnTo>
                <a:lnTo>
                  <a:pt x="80" y="251"/>
                </a:lnTo>
                <a:lnTo>
                  <a:pt x="80" y="250"/>
                </a:lnTo>
                <a:lnTo>
                  <a:pt x="81" y="251"/>
                </a:lnTo>
                <a:lnTo>
                  <a:pt x="82" y="254"/>
                </a:lnTo>
                <a:lnTo>
                  <a:pt x="82" y="254"/>
                </a:lnTo>
                <a:lnTo>
                  <a:pt x="83" y="254"/>
                </a:lnTo>
                <a:lnTo>
                  <a:pt x="83" y="255"/>
                </a:lnTo>
                <a:lnTo>
                  <a:pt x="83" y="255"/>
                </a:lnTo>
                <a:lnTo>
                  <a:pt x="84" y="256"/>
                </a:lnTo>
                <a:lnTo>
                  <a:pt x="85" y="255"/>
                </a:lnTo>
                <a:lnTo>
                  <a:pt x="85" y="255"/>
                </a:lnTo>
                <a:lnTo>
                  <a:pt x="86" y="254"/>
                </a:lnTo>
                <a:lnTo>
                  <a:pt x="86" y="255"/>
                </a:lnTo>
                <a:lnTo>
                  <a:pt x="87" y="256"/>
                </a:lnTo>
                <a:lnTo>
                  <a:pt x="87" y="257"/>
                </a:lnTo>
                <a:lnTo>
                  <a:pt x="88" y="258"/>
                </a:lnTo>
                <a:lnTo>
                  <a:pt x="88" y="257"/>
                </a:lnTo>
                <a:lnTo>
                  <a:pt x="89" y="261"/>
                </a:lnTo>
                <a:lnTo>
                  <a:pt x="89" y="259"/>
                </a:lnTo>
                <a:lnTo>
                  <a:pt x="90" y="260"/>
                </a:lnTo>
                <a:lnTo>
                  <a:pt x="91" y="263"/>
                </a:lnTo>
                <a:lnTo>
                  <a:pt x="91" y="264"/>
                </a:lnTo>
                <a:lnTo>
                  <a:pt x="91" y="264"/>
                </a:lnTo>
                <a:lnTo>
                  <a:pt x="92" y="264"/>
                </a:lnTo>
                <a:lnTo>
                  <a:pt x="92" y="264"/>
                </a:lnTo>
                <a:lnTo>
                  <a:pt x="93" y="267"/>
                </a:lnTo>
                <a:lnTo>
                  <a:pt x="94" y="269"/>
                </a:lnTo>
                <a:lnTo>
                  <a:pt x="94" y="269"/>
                </a:lnTo>
                <a:lnTo>
                  <a:pt x="95" y="270"/>
                </a:lnTo>
                <a:lnTo>
                  <a:pt x="95" y="272"/>
                </a:lnTo>
                <a:lnTo>
                  <a:pt x="95" y="272"/>
                </a:lnTo>
                <a:lnTo>
                  <a:pt x="96" y="272"/>
                </a:lnTo>
                <a:lnTo>
                  <a:pt x="97" y="272"/>
                </a:lnTo>
                <a:lnTo>
                  <a:pt x="97" y="273"/>
                </a:lnTo>
                <a:lnTo>
                  <a:pt x="98" y="274"/>
                </a:lnTo>
                <a:lnTo>
                  <a:pt x="98" y="275"/>
                </a:lnTo>
                <a:lnTo>
                  <a:pt x="99" y="275"/>
                </a:lnTo>
                <a:lnTo>
                  <a:pt x="99" y="275"/>
                </a:lnTo>
                <a:lnTo>
                  <a:pt x="100" y="276"/>
                </a:lnTo>
                <a:lnTo>
                  <a:pt x="100" y="276"/>
                </a:lnTo>
                <a:lnTo>
                  <a:pt x="101" y="275"/>
                </a:lnTo>
                <a:lnTo>
                  <a:pt x="102" y="275"/>
                </a:lnTo>
                <a:lnTo>
                  <a:pt x="102" y="277"/>
                </a:lnTo>
                <a:lnTo>
                  <a:pt x="102" y="277"/>
                </a:lnTo>
                <a:lnTo>
                  <a:pt x="103" y="276"/>
                </a:lnTo>
                <a:lnTo>
                  <a:pt x="103" y="273"/>
                </a:lnTo>
                <a:lnTo>
                  <a:pt x="104" y="270"/>
                </a:lnTo>
              </a:path>
            </a:pathLst>
          </a:custGeom>
          <a:noFill/>
          <a:ln w="19050"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74" name="Freeform 57"/>
          <p:cNvSpPr>
            <a:spLocks/>
          </p:cNvSpPr>
          <p:nvPr/>
        </p:nvSpPr>
        <p:spPr bwMode="auto">
          <a:xfrm>
            <a:off x="6659121" y="1551649"/>
            <a:ext cx="326104" cy="560103"/>
          </a:xfrm>
          <a:custGeom>
            <a:avLst/>
            <a:gdLst>
              <a:gd name="T0" fmla="*/ 2 w 104"/>
              <a:gd name="T1" fmla="*/ 235 h 279"/>
              <a:gd name="T2" fmla="*/ 4 w 104"/>
              <a:gd name="T3" fmla="*/ 180 h 279"/>
              <a:gd name="T4" fmla="*/ 6 w 104"/>
              <a:gd name="T5" fmla="*/ 111 h 279"/>
              <a:gd name="T6" fmla="*/ 8 w 104"/>
              <a:gd name="T7" fmla="*/ 46 h 279"/>
              <a:gd name="T8" fmla="*/ 10 w 104"/>
              <a:gd name="T9" fmla="*/ 4 h 279"/>
              <a:gd name="T10" fmla="*/ 12 w 104"/>
              <a:gd name="T11" fmla="*/ 4 h 279"/>
              <a:gd name="T12" fmla="*/ 14 w 104"/>
              <a:gd name="T13" fmla="*/ 31 h 279"/>
              <a:gd name="T14" fmla="*/ 16 w 104"/>
              <a:gd name="T15" fmla="*/ 67 h 279"/>
              <a:gd name="T16" fmla="*/ 18 w 104"/>
              <a:gd name="T17" fmla="*/ 107 h 279"/>
              <a:gd name="T18" fmla="*/ 20 w 104"/>
              <a:gd name="T19" fmla="*/ 138 h 279"/>
              <a:gd name="T20" fmla="*/ 22 w 104"/>
              <a:gd name="T21" fmla="*/ 161 h 279"/>
              <a:gd name="T22" fmla="*/ 25 w 104"/>
              <a:gd name="T23" fmla="*/ 174 h 279"/>
              <a:gd name="T24" fmla="*/ 26 w 104"/>
              <a:gd name="T25" fmla="*/ 187 h 279"/>
              <a:gd name="T26" fmla="*/ 29 w 104"/>
              <a:gd name="T27" fmla="*/ 194 h 279"/>
              <a:gd name="T28" fmla="*/ 31 w 104"/>
              <a:gd name="T29" fmla="*/ 204 h 279"/>
              <a:gd name="T30" fmla="*/ 33 w 104"/>
              <a:gd name="T31" fmla="*/ 214 h 279"/>
              <a:gd name="T32" fmla="*/ 35 w 104"/>
              <a:gd name="T33" fmla="*/ 219 h 279"/>
              <a:gd name="T34" fmla="*/ 37 w 104"/>
              <a:gd name="T35" fmla="*/ 214 h 279"/>
              <a:gd name="T36" fmla="*/ 39 w 104"/>
              <a:gd name="T37" fmla="*/ 204 h 279"/>
              <a:gd name="T38" fmla="*/ 41 w 104"/>
              <a:gd name="T39" fmla="*/ 195 h 279"/>
              <a:gd name="T40" fmla="*/ 43 w 104"/>
              <a:gd name="T41" fmla="*/ 184 h 279"/>
              <a:gd name="T42" fmla="*/ 45 w 104"/>
              <a:gd name="T43" fmla="*/ 178 h 279"/>
              <a:gd name="T44" fmla="*/ 47 w 104"/>
              <a:gd name="T45" fmla="*/ 174 h 279"/>
              <a:gd name="T46" fmla="*/ 50 w 104"/>
              <a:gd name="T47" fmla="*/ 174 h 279"/>
              <a:gd name="T48" fmla="*/ 52 w 104"/>
              <a:gd name="T49" fmla="*/ 175 h 279"/>
              <a:gd name="T50" fmla="*/ 54 w 104"/>
              <a:gd name="T51" fmla="*/ 182 h 279"/>
              <a:gd name="T52" fmla="*/ 56 w 104"/>
              <a:gd name="T53" fmla="*/ 193 h 279"/>
              <a:gd name="T54" fmla="*/ 58 w 104"/>
              <a:gd name="T55" fmla="*/ 201 h 279"/>
              <a:gd name="T56" fmla="*/ 60 w 104"/>
              <a:gd name="T57" fmla="*/ 208 h 279"/>
              <a:gd name="T58" fmla="*/ 62 w 104"/>
              <a:gd name="T59" fmla="*/ 217 h 279"/>
              <a:gd name="T60" fmla="*/ 64 w 104"/>
              <a:gd name="T61" fmla="*/ 221 h 279"/>
              <a:gd name="T62" fmla="*/ 66 w 104"/>
              <a:gd name="T63" fmla="*/ 226 h 279"/>
              <a:gd name="T64" fmla="*/ 69 w 104"/>
              <a:gd name="T65" fmla="*/ 229 h 279"/>
              <a:gd name="T66" fmla="*/ 70 w 104"/>
              <a:gd name="T67" fmla="*/ 233 h 279"/>
              <a:gd name="T68" fmla="*/ 73 w 104"/>
              <a:gd name="T69" fmla="*/ 237 h 279"/>
              <a:gd name="T70" fmla="*/ 75 w 104"/>
              <a:gd name="T71" fmla="*/ 242 h 279"/>
              <a:gd name="T72" fmla="*/ 77 w 104"/>
              <a:gd name="T73" fmla="*/ 246 h 279"/>
              <a:gd name="T74" fmla="*/ 79 w 104"/>
              <a:gd name="T75" fmla="*/ 250 h 279"/>
              <a:gd name="T76" fmla="*/ 81 w 104"/>
              <a:gd name="T77" fmla="*/ 252 h 279"/>
              <a:gd name="T78" fmla="*/ 83 w 104"/>
              <a:gd name="T79" fmla="*/ 252 h 279"/>
              <a:gd name="T80" fmla="*/ 85 w 104"/>
              <a:gd name="T81" fmla="*/ 256 h 279"/>
              <a:gd name="T82" fmla="*/ 87 w 104"/>
              <a:gd name="T83" fmla="*/ 262 h 279"/>
              <a:gd name="T84" fmla="*/ 89 w 104"/>
              <a:gd name="T85" fmla="*/ 264 h 279"/>
              <a:gd name="T86" fmla="*/ 91 w 104"/>
              <a:gd name="T87" fmla="*/ 266 h 279"/>
              <a:gd name="T88" fmla="*/ 93 w 104"/>
              <a:gd name="T89" fmla="*/ 270 h 279"/>
              <a:gd name="T90" fmla="*/ 96 w 104"/>
              <a:gd name="T91" fmla="*/ 273 h 279"/>
              <a:gd name="T92" fmla="*/ 97 w 104"/>
              <a:gd name="T93" fmla="*/ 276 h 279"/>
              <a:gd name="T94" fmla="*/ 100 w 104"/>
              <a:gd name="T95" fmla="*/ 278 h 279"/>
              <a:gd name="T96" fmla="*/ 102 w 104"/>
              <a:gd name="T97" fmla="*/ 274 h 279"/>
              <a:gd name="T98" fmla="*/ 104 w 104"/>
              <a:gd name="T99" fmla="*/ 24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279">
                <a:moveTo>
                  <a:pt x="0" y="248"/>
                </a:moveTo>
                <a:lnTo>
                  <a:pt x="1" y="245"/>
                </a:lnTo>
                <a:lnTo>
                  <a:pt x="1" y="241"/>
                </a:lnTo>
                <a:lnTo>
                  <a:pt x="2" y="235"/>
                </a:lnTo>
                <a:lnTo>
                  <a:pt x="2" y="221"/>
                </a:lnTo>
                <a:lnTo>
                  <a:pt x="3" y="212"/>
                </a:lnTo>
                <a:lnTo>
                  <a:pt x="3" y="197"/>
                </a:lnTo>
                <a:lnTo>
                  <a:pt x="4" y="180"/>
                </a:lnTo>
                <a:lnTo>
                  <a:pt x="4" y="165"/>
                </a:lnTo>
                <a:lnTo>
                  <a:pt x="5" y="148"/>
                </a:lnTo>
                <a:lnTo>
                  <a:pt x="5" y="131"/>
                </a:lnTo>
                <a:lnTo>
                  <a:pt x="6" y="111"/>
                </a:lnTo>
                <a:lnTo>
                  <a:pt x="6" y="93"/>
                </a:lnTo>
                <a:lnTo>
                  <a:pt x="7" y="77"/>
                </a:lnTo>
                <a:lnTo>
                  <a:pt x="7" y="60"/>
                </a:lnTo>
                <a:lnTo>
                  <a:pt x="8" y="46"/>
                </a:lnTo>
                <a:lnTo>
                  <a:pt x="8" y="31"/>
                </a:lnTo>
                <a:lnTo>
                  <a:pt x="9" y="19"/>
                </a:lnTo>
                <a:lnTo>
                  <a:pt x="10" y="11"/>
                </a:lnTo>
                <a:lnTo>
                  <a:pt x="10" y="4"/>
                </a:lnTo>
                <a:lnTo>
                  <a:pt x="10" y="0"/>
                </a:lnTo>
                <a:lnTo>
                  <a:pt x="11" y="1"/>
                </a:lnTo>
                <a:lnTo>
                  <a:pt x="11" y="2"/>
                </a:lnTo>
                <a:lnTo>
                  <a:pt x="12" y="4"/>
                </a:lnTo>
                <a:lnTo>
                  <a:pt x="13" y="9"/>
                </a:lnTo>
                <a:lnTo>
                  <a:pt x="13" y="16"/>
                </a:lnTo>
                <a:lnTo>
                  <a:pt x="14" y="24"/>
                </a:lnTo>
                <a:lnTo>
                  <a:pt x="14" y="31"/>
                </a:lnTo>
                <a:lnTo>
                  <a:pt x="15" y="41"/>
                </a:lnTo>
                <a:lnTo>
                  <a:pt x="15" y="48"/>
                </a:lnTo>
                <a:lnTo>
                  <a:pt x="16" y="58"/>
                </a:lnTo>
                <a:lnTo>
                  <a:pt x="16" y="67"/>
                </a:lnTo>
                <a:lnTo>
                  <a:pt x="17" y="77"/>
                </a:lnTo>
                <a:lnTo>
                  <a:pt x="17" y="87"/>
                </a:lnTo>
                <a:lnTo>
                  <a:pt x="18" y="97"/>
                </a:lnTo>
                <a:lnTo>
                  <a:pt x="18" y="107"/>
                </a:lnTo>
                <a:lnTo>
                  <a:pt x="19" y="114"/>
                </a:lnTo>
                <a:lnTo>
                  <a:pt x="19" y="122"/>
                </a:lnTo>
                <a:lnTo>
                  <a:pt x="20" y="130"/>
                </a:lnTo>
                <a:lnTo>
                  <a:pt x="20" y="138"/>
                </a:lnTo>
                <a:lnTo>
                  <a:pt x="21" y="144"/>
                </a:lnTo>
                <a:lnTo>
                  <a:pt x="22" y="148"/>
                </a:lnTo>
                <a:lnTo>
                  <a:pt x="22" y="156"/>
                </a:lnTo>
                <a:lnTo>
                  <a:pt x="22" y="161"/>
                </a:lnTo>
                <a:lnTo>
                  <a:pt x="23" y="164"/>
                </a:lnTo>
                <a:lnTo>
                  <a:pt x="23" y="167"/>
                </a:lnTo>
                <a:lnTo>
                  <a:pt x="24" y="173"/>
                </a:lnTo>
                <a:lnTo>
                  <a:pt x="25" y="174"/>
                </a:lnTo>
                <a:lnTo>
                  <a:pt x="25" y="178"/>
                </a:lnTo>
                <a:lnTo>
                  <a:pt x="26" y="183"/>
                </a:lnTo>
                <a:lnTo>
                  <a:pt x="26" y="185"/>
                </a:lnTo>
                <a:lnTo>
                  <a:pt x="26" y="187"/>
                </a:lnTo>
                <a:lnTo>
                  <a:pt x="27" y="187"/>
                </a:lnTo>
                <a:lnTo>
                  <a:pt x="28" y="189"/>
                </a:lnTo>
                <a:lnTo>
                  <a:pt x="28" y="192"/>
                </a:lnTo>
                <a:lnTo>
                  <a:pt x="29" y="194"/>
                </a:lnTo>
                <a:lnTo>
                  <a:pt x="29" y="196"/>
                </a:lnTo>
                <a:lnTo>
                  <a:pt x="30" y="200"/>
                </a:lnTo>
                <a:lnTo>
                  <a:pt x="30" y="202"/>
                </a:lnTo>
                <a:lnTo>
                  <a:pt x="31" y="204"/>
                </a:lnTo>
                <a:lnTo>
                  <a:pt x="31" y="209"/>
                </a:lnTo>
                <a:lnTo>
                  <a:pt x="32" y="210"/>
                </a:lnTo>
                <a:lnTo>
                  <a:pt x="32" y="211"/>
                </a:lnTo>
                <a:lnTo>
                  <a:pt x="33" y="214"/>
                </a:lnTo>
                <a:lnTo>
                  <a:pt x="34" y="214"/>
                </a:lnTo>
                <a:lnTo>
                  <a:pt x="34" y="216"/>
                </a:lnTo>
                <a:lnTo>
                  <a:pt x="34" y="217"/>
                </a:lnTo>
                <a:lnTo>
                  <a:pt x="35" y="219"/>
                </a:lnTo>
                <a:lnTo>
                  <a:pt x="35" y="219"/>
                </a:lnTo>
                <a:lnTo>
                  <a:pt x="36" y="216"/>
                </a:lnTo>
                <a:lnTo>
                  <a:pt x="37" y="216"/>
                </a:lnTo>
                <a:lnTo>
                  <a:pt x="37" y="214"/>
                </a:lnTo>
                <a:lnTo>
                  <a:pt x="38" y="214"/>
                </a:lnTo>
                <a:lnTo>
                  <a:pt x="38" y="211"/>
                </a:lnTo>
                <a:lnTo>
                  <a:pt x="38" y="207"/>
                </a:lnTo>
                <a:lnTo>
                  <a:pt x="39" y="204"/>
                </a:lnTo>
                <a:lnTo>
                  <a:pt x="40" y="203"/>
                </a:lnTo>
                <a:lnTo>
                  <a:pt x="40" y="201"/>
                </a:lnTo>
                <a:lnTo>
                  <a:pt x="41" y="198"/>
                </a:lnTo>
                <a:lnTo>
                  <a:pt x="41" y="195"/>
                </a:lnTo>
                <a:lnTo>
                  <a:pt x="42" y="193"/>
                </a:lnTo>
                <a:lnTo>
                  <a:pt x="42" y="190"/>
                </a:lnTo>
                <a:lnTo>
                  <a:pt x="43" y="187"/>
                </a:lnTo>
                <a:lnTo>
                  <a:pt x="43" y="184"/>
                </a:lnTo>
                <a:lnTo>
                  <a:pt x="44" y="183"/>
                </a:lnTo>
                <a:lnTo>
                  <a:pt x="44" y="181"/>
                </a:lnTo>
                <a:lnTo>
                  <a:pt x="45" y="181"/>
                </a:lnTo>
                <a:lnTo>
                  <a:pt x="45" y="178"/>
                </a:lnTo>
                <a:lnTo>
                  <a:pt x="46" y="176"/>
                </a:lnTo>
                <a:lnTo>
                  <a:pt x="46" y="176"/>
                </a:lnTo>
                <a:lnTo>
                  <a:pt x="47" y="175"/>
                </a:lnTo>
                <a:lnTo>
                  <a:pt x="47" y="174"/>
                </a:lnTo>
                <a:lnTo>
                  <a:pt x="48" y="174"/>
                </a:lnTo>
                <a:lnTo>
                  <a:pt x="49" y="172"/>
                </a:lnTo>
                <a:lnTo>
                  <a:pt x="49" y="173"/>
                </a:lnTo>
                <a:lnTo>
                  <a:pt x="50" y="174"/>
                </a:lnTo>
                <a:lnTo>
                  <a:pt x="50" y="175"/>
                </a:lnTo>
                <a:lnTo>
                  <a:pt x="50" y="176"/>
                </a:lnTo>
                <a:lnTo>
                  <a:pt x="51" y="176"/>
                </a:lnTo>
                <a:lnTo>
                  <a:pt x="52" y="175"/>
                </a:lnTo>
                <a:lnTo>
                  <a:pt x="52" y="177"/>
                </a:lnTo>
                <a:lnTo>
                  <a:pt x="53" y="179"/>
                </a:lnTo>
                <a:lnTo>
                  <a:pt x="53" y="182"/>
                </a:lnTo>
                <a:lnTo>
                  <a:pt x="54" y="182"/>
                </a:lnTo>
                <a:lnTo>
                  <a:pt x="54" y="184"/>
                </a:lnTo>
                <a:lnTo>
                  <a:pt x="55" y="186"/>
                </a:lnTo>
                <a:lnTo>
                  <a:pt x="55" y="190"/>
                </a:lnTo>
                <a:lnTo>
                  <a:pt x="56" y="193"/>
                </a:lnTo>
                <a:lnTo>
                  <a:pt x="56" y="193"/>
                </a:lnTo>
                <a:lnTo>
                  <a:pt x="57" y="195"/>
                </a:lnTo>
                <a:lnTo>
                  <a:pt x="57" y="198"/>
                </a:lnTo>
                <a:lnTo>
                  <a:pt x="58" y="201"/>
                </a:lnTo>
                <a:lnTo>
                  <a:pt x="58" y="202"/>
                </a:lnTo>
                <a:lnTo>
                  <a:pt x="59" y="203"/>
                </a:lnTo>
                <a:lnTo>
                  <a:pt x="59" y="206"/>
                </a:lnTo>
                <a:lnTo>
                  <a:pt x="60" y="208"/>
                </a:lnTo>
                <a:lnTo>
                  <a:pt x="61" y="211"/>
                </a:lnTo>
                <a:lnTo>
                  <a:pt x="61" y="214"/>
                </a:lnTo>
                <a:lnTo>
                  <a:pt x="62" y="216"/>
                </a:lnTo>
                <a:lnTo>
                  <a:pt x="62" y="217"/>
                </a:lnTo>
                <a:lnTo>
                  <a:pt x="62" y="216"/>
                </a:lnTo>
                <a:lnTo>
                  <a:pt x="63" y="218"/>
                </a:lnTo>
                <a:lnTo>
                  <a:pt x="64" y="220"/>
                </a:lnTo>
                <a:lnTo>
                  <a:pt x="64" y="221"/>
                </a:lnTo>
                <a:lnTo>
                  <a:pt x="65" y="221"/>
                </a:lnTo>
                <a:lnTo>
                  <a:pt x="65" y="222"/>
                </a:lnTo>
                <a:lnTo>
                  <a:pt x="66" y="223"/>
                </a:lnTo>
                <a:lnTo>
                  <a:pt x="66" y="226"/>
                </a:lnTo>
                <a:lnTo>
                  <a:pt x="67" y="225"/>
                </a:lnTo>
                <a:lnTo>
                  <a:pt x="67" y="226"/>
                </a:lnTo>
                <a:lnTo>
                  <a:pt x="68" y="226"/>
                </a:lnTo>
                <a:lnTo>
                  <a:pt x="69" y="229"/>
                </a:lnTo>
                <a:lnTo>
                  <a:pt x="69" y="229"/>
                </a:lnTo>
                <a:lnTo>
                  <a:pt x="69" y="232"/>
                </a:lnTo>
                <a:lnTo>
                  <a:pt x="70" y="232"/>
                </a:lnTo>
                <a:lnTo>
                  <a:pt x="70" y="233"/>
                </a:lnTo>
                <a:lnTo>
                  <a:pt x="71" y="233"/>
                </a:lnTo>
                <a:lnTo>
                  <a:pt x="72" y="234"/>
                </a:lnTo>
                <a:lnTo>
                  <a:pt x="72" y="235"/>
                </a:lnTo>
                <a:lnTo>
                  <a:pt x="73" y="237"/>
                </a:lnTo>
                <a:lnTo>
                  <a:pt x="73" y="236"/>
                </a:lnTo>
                <a:lnTo>
                  <a:pt x="73" y="239"/>
                </a:lnTo>
                <a:lnTo>
                  <a:pt x="74" y="240"/>
                </a:lnTo>
                <a:lnTo>
                  <a:pt x="75" y="242"/>
                </a:lnTo>
                <a:lnTo>
                  <a:pt x="75" y="242"/>
                </a:lnTo>
                <a:lnTo>
                  <a:pt x="76" y="242"/>
                </a:lnTo>
                <a:lnTo>
                  <a:pt x="76" y="244"/>
                </a:lnTo>
                <a:lnTo>
                  <a:pt x="77" y="246"/>
                </a:lnTo>
                <a:lnTo>
                  <a:pt x="77" y="245"/>
                </a:lnTo>
                <a:lnTo>
                  <a:pt x="78" y="247"/>
                </a:lnTo>
                <a:lnTo>
                  <a:pt x="78" y="247"/>
                </a:lnTo>
                <a:lnTo>
                  <a:pt x="79" y="250"/>
                </a:lnTo>
                <a:lnTo>
                  <a:pt x="79" y="248"/>
                </a:lnTo>
                <a:lnTo>
                  <a:pt x="80" y="250"/>
                </a:lnTo>
                <a:lnTo>
                  <a:pt x="81" y="250"/>
                </a:lnTo>
                <a:lnTo>
                  <a:pt x="81" y="252"/>
                </a:lnTo>
                <a:lnTo>
                  <a:pt x="81" y="251"/>
                </a:lnTo>
                <a:lnTo>
                  <a:pt x="82" y="252"/>
                </a:lnTo>
                <a:lnTo>
                  <a:pt x="82" y="252"/>
                </a:lnTo>
                <a:lnTo>
                  <a:pt x="83" y="252"/>
                </a:lnTo>
                <a:lnTo>
                  <a:pt x="84" y="255"/>
                </a:lnTo>
                <a:lnTo>
                  <a:pt x="84" y="255"/>
                </a:lnTo>
                <a:lnTo>
                  <a:pt x="85" y="257"/>
                </a:lnTo>
                <a:lnTo>
                  <a:pt x="85" y="256"/>
                </a:lnTo>
                <a:lnTo>
                  <a:pt x="85" y="259"/>
                </a:lnTo>
                <a:lnTo>
                  <a:pt x="86" y="260"/>
                </a:lnTo>
                <a:lnTo>
                  <a:pt x="87" y="261"/>
                </a:lnTo>
                <a:lnTo>
                  <a:pt x="87" y="262"/>
                </a:lnTo>
                <a:lnTo>
                  <a:pt x="88" y="264"/>
                </a:lnTo>
                <a:lnTo>
                  <a:pt x="88" y="261"/>
                </a:lnTo>
                <a:lnTo>
                  <a:pt x="89" y="263"/>
                </a:lnTo>
                <a:lnTo>
                  <a:pt x="89" y="264"/>
                </a:lnTo>
                <a:lnTo>
                  <a:pt x="90" y="264"/>
                </a:lnTo>
                <a:lnTo>
                  <a:pt x="90" y="265"/>
                </a:lnTo>
                <a:lnTo>
                  <a:pt x="91" y="266"/>
                </a:lnTo>
                <a:lnTo>
                  <a:pt x="91" y="266"/>
                </a:lnTo>
                <a:lnTo>
                  <a:pt x="92" y="266"/>
                </a:lnTo>
                <a:lnTo>
                  <a:pt x="92" y="267"/>
                </a:lnTo>
                <a:lnTo>
                  <a:pt x="93" y="270"/>
                </a:lnTo>
                <a:lnTo>
                  <a:pt x="93" y="270"/>
                </a:lnTo>
                <a:lnTo>
                  <a:pt x="94" y="271"/>
                </a:lnTo>
                <a:lnTo>
                  <a:pt x="94" y="271"/>
                </a:lnTo>
                <a:lnTo>
                  <a:pt x="95" y="271"/>
                </a:lnTo>
                <a:lnTo>
                  <a:pt x="96" y="273"/>
                </a:lnTo>
                <a:lnTo>
                  <a:pt x="96" y="273"/>
                </a:lnTo>
                <a:lnTo>
                  <a:pt x="97" y="276"/>
                </a:lnTo>
                <a:lnTo>
                  <a:pt x="97" y="276"/>
                </a:lnTo>
                <a:lnTo>
                  <a:pt x="97" y="276"/>
                </a:lnTo>
                <a:lnTo>
                  <a:pt x="98" y="276"/>
                </a:lnTo>
                <a:lnTo>
                  <a:pt x="99" y="278"/>
                </a:lnTo>
                <a:lnTo>
                  <a:pt x="99" y="278"/>
                </a:lnTo>
                <a:lnTo>
                  <a:pt x="100" y="278"/>
                </a:lnTo>
                <a:lnTo>
                  <a:pt x="100" y="278"/>
                </a:lnTo>
                <a:lnTo>
                  <a:pt x="101" y="279"/>
                </a:lnTo>
                <a:lnTo>
                  <a:pt x="101" y="276"/>
                </a:lnTo>
                <a:lnTo>
                  <a:pt x="102" y="274"/>
                </a:lnTo>
                <a:lnTo>
                  <a:pt x="102" y="268"/>
                </a:lnTo>
                <a:lnTo>
                  <a:pt x="103" y="263"/>
                </a:lnTo>
                <a:lnTo>
                  <a:pt x="103" y="257"/>
                </a:lnTo>
                <a:lnTo>
                  <a:pt x="104" y="247"/>
                </a:lnTo>
              </a:path>
            </a:pathLst>
          </a:custGeom>
          <a:noFill/>
          <a:ln w="19050" cap="flat">
            <a:solidFill>
              <a:srgbClr val="FF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75" name="Freeform 58"/>
          <p:cNvSpPr>
            <a:spLocks/>
          </p:cNvSpPr>
          <p:nvPr/>
        </p:nvSpPr>
        <p:spPr bwMode="auto">
          <a:xfrm>
            <a:off x="6982091" y="1491423"/>
            <a:ext cx="326104" cy="618322"/>
          </a:xfrm>
          <a:custGeom>
            <a:avLst/>
            <a:gdLst>
              <a:gd name="T0" fmla="*/ 1 w 104"/>
              <a:gd name="T1" fmla="*/ 266 h 308"/>
              <a:gd name="T2" fmla="*/ 3 w 104"/>
              <a:gd name="T3" fmla="*/ 192 h 308"/>
              <a:gd name="T4" fmla="*/ 6 w 104"/>
              <a:gd name="T5" fmla="*/ 107 h 308"/>
              <a:gd name="T6" fmla="*/ 8 w 104"/>
              <a:gd name="T7" fmla="*/ 34 h 308"/>
              <a:gd name="T8" fmla="*/ 10 w 104"/>
              <a:gd name="T9" fmla="*/ 1 h 308"/>
              <a:gd name="T10" fmla="*/ 12 w 104"/>
              <a:gd name="T11" fmla="*/ 9 h 308"/>
              <a:gd name="T12" fmla="*/ 14 w 104"/>
              <a:gd name="T13" fmla="*/ 38 h 308"/>
              <a:gd name="T14" fmla="*/ 16 w 104"/>
              <a:gd name="T15" fmla="*/ 77 h 308"/>
              <a:gd name="T16" fmla="*/ 18 w 104"/>
              <a:gd name="T17" fmla="*/ 115 h 308"/>
              <a:gd name="T18" fmla="*/ 20 w 104"/>
              <a:gd name="T19" fmla="*/ 143 h 308"/>
              <a:gd name="T20" fmla="*/ 22 w 104"/>
              <a:gd name="T21" fmla="*/ 166 h 308"/>
              <a:gd name="T22" fmla="*/ 24 w 104"/>
              <a:gd name="T23" fmla="*/ 179 h 308"/>
              <a:gd name="T24" fmla="*/ 26 w 104"/>
              <a:gd name="T25" fmla="*/ 189 h 308"/>
              <a:gd name="T26" fmla="*/ 29 w 104"/>
              <a:gd name="T27" fmla="*/ 195 h 308"/>
              <a:gd name="T28" fmla="*/ 31 w 104"/>
              <a:gd name="T29" fmla="*/ 201 h 308"/>
              <a:gd name="T30" fmla="*/ 33 w 104"/>
              <a:gd name="T31" fmla="*/ 211 h 308"/>
              <a:gd name="T32" fmla="*/ 35 w 104"/>
              <a:gd name="T33" fmla="*/ 224 h 308"/>
              <a:gd name="T34" fmla="*/ 37 w 104"/>
              <a:gd name="T35" fmla="*/ 235 h 308"/>
              <a:gd name="T36" fmla="*/ 39 w 104"/>
              <a:gd name="T37" fmla="*/ 238 h 308"/>
              <a:gd name="T38" fmla="*/ 41 w 104"/>
              <a:gd name="T39" fmla="*/ 233 h 308"/>
              <a:gd name="T40" fmla="*/ 43 w 104"/>
              <a:gd name="T41" fmla="*/ 223 h 308"/>
              <a:gd name="T42" fmla="*/ 45 w 104"/>
              <a:gd name="T43" fmla="*/ 214 h 308"/>
              <a:gd name="T44" fmla="*/ 47 w 104"/>
              <a:gd name="T45" fmla="*/ 206 h 308"/>
              <a:gd name="T46" fmla="*/ 49 w 104"/>
              <a:gd name="T47" fmla="*/ 203 h 308"/>
              <a:gd name="T48" fmla="*/ 52 w 104"/>
              <a:gd name="T49" fmla="*/ 204 h 308"/>
              <a:gd name="T50" fmla="*/ 53 w 104"/>
              <a:gd name="T51" fmla="*/ 207 h 308"/>
              <a:gd name="T52" fmla="*/ 56 w 104"/>
              <a:gd name="T53" fmla="*/ 217 h 308"/>
              <a:gd name="T54" fmla="*/ 58 w 104"/>
              <a:gd name="T55" fmla="*/ 225 h 308"/>
              <a:gd name="T56" fmla="*/ 60 w 104"/>
              <a:gd name="T57" fmla="*/ 235 h 308"/>
              <a:gd name="T58" fmla="*/ 62 w 104"/>
              <a:gd name="T59" fmla="*/ 242 h 308"/>
              <a:gd name="T60" fmla="*/ 64 w 104"/>
              <a:gd name="T61" fmla="*/ 251 h 308"/>
              <a:gd name="T62" fmla="*/ 66 w 104"/>
              <a:gd name="T63" fmla="*/ 260 h 308"/>
              <a:gd name="T64" fmla="*/ 68 w 104"/>
              <a:gd name="T65" fmla="*/ 266 h 308"/>
              <a:gd name="T66" fmla="*/ 70 w 104"/>
              <a:gd name="T67" fmla="*/ 272 h 308"/>
              <a:gd name="T68" fmla="*/ 72 w 104"/>
              <a:gd name="T69" fmla="*/ 274 h 308"/>
              <a:gd name="T70" fmla="*/ 74 w 104"/>
              <a:gd name="T71" fmla="*/ 277 h 308"/>
              <a:gd name="T72" fmla="*/ 76 w 104"/>
              <a:gd name="T73" fmla="*/ 277 h 308"/>
              <a:gd name="T74" fmla="*/ 79 w 104"/>
              <a:gd name="T75" fmla="*/ 282 h 308"/>
              <a:gd name="T76" fmla="*/ 81 w 104"/>
              <a:gd name="T77" fmla="*/ 282 h 308"/>
              <a:gd name="T78" fmla="*/ 83 w 104"/>
              <a:gd name="T79" fmla="*/ 284 h 308"/>
              <a:gd name="T80" fmla="*/ 85 w 104"/>
              <a:gd name="T81" fmla="*/ 288 h 308"/>
              <a:gd name="T82" fmla="*/ 87 w 104"/>
              <a:gd name="T83" fmla="*/ 289 h 308"/>
              <a:gd name="T84" fmla="*/ 89 w 104"/>
              <a:gd name="T85" fmla="*/ 291 h 308"/>
              <a:gd name="T86" fmla="*/ 91 w 104"/>
              <a:gd name="T87" fmla="*/ 294 h 308"/>
              <a:gd name="T88" fmla="*/ 93 w 104"/>
              <a:gd name="T89" fmla="*/ 296 h 308"/>
              <a:gd name="T90" fmla="*/ 95 w 104"/>
              <a:gd name="T91" fmla="*/ 298 h 308"/>
              <a:gd name="T92" fmla="*/ 97 w 104"/>
              <a:gd name="T93" fmla="*/ 301 h 308"/>
              <a:gd name="T94" fmla="*/ 100 w 104"/>
              <a:gd name="T95" fmla="*/ 303 h 308"/>
              <a:gd name="T96" fmla="*/ 102 w 104"/>
              <a:gd name="T97" fmla="*/ 308 h 308"/>
              <a:gd name="T98" fmla="*/ 104 w 104"/>
              <a:gd name="T99" fmla="*/ 296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308">
                <a:moveTo>
                  <a:pt x="0" y="293"/>
                </a:moveTo>
                <a:lnTo>
                  <a:pt x="0" y="287"/>
                </a:lnTo>
                <a:lnTo>
                  <a:pt x="1" y="277"/>
                </a:lnTo>
                <a:lnTo>
                  <a:pt x="1" y="266"/>
                </a:lnTo>
                <a:lnTo>
                  <a:pt x="2" y="253"/>
                </a:lnTo>
                <a:lnTo>
                  <a:pt x="2" y="236"/>
                </a:lnTo>
                <a:lnTo>
                  <a:pt x="3" y="215"/>
                </a:lnTo>
                <a:lnTo>
                  <a:pt x="3" y="192"/>
                </a:lnTo>
                <a:lnTo>
                  <a:pt x="4" y="171"/>
                </a:lnTo>
                <a:lnTo>
                  <a:pt x="5" y="149"/>
                </a:lnTo>
                <a:lnTo>
                  <a:pt x="5" y="129"/>
                </a:lnTo>
                <a:lnTo>
                  <a:pt x="6" y="107"/>
                </a:lnTo>
                <a:lnTo>
                  <a:pt x="6" y="86"/>
                </a:lnTo>
                <a:lnTo>
                  <a:pt x="6" y="66"/>
                </a:lnTo>
                <a:lnTo>
                  <a:pt x="7" y="47"/>
                </a:lnTo>
                <a:lnTo>
                  <a:pt x="8" y="34"/>
                </a:lnTo>
                <a:lnTo>
                  <a:pt x="8" y="21"/>
                </a:lnTo>
                <a:lnTo>
                  <a:pt x="9" y="12"/>
                </a:lnTo>
                <a:lnTo>
                  <a:pt x="9" y="6"/>
                </a:lnTo>
                <a:lnTo>
                  <a:pt x="10" y="1"/>
                </a:lnTo>
                <a:lnTo>
                  <a:pt x="10" y="0"/>
                </a:lnTo>
                <a:lnTo>
                  <a:pt x="11" y="1"/>
                </a:lnTo>
                <a:lnTo>
                  <a:pt x="11" y="4"/>
                </a:lnTo>
                <a:lnTo>
                  <a:pt x="12" y="9"/>
                </a:lnTo>
                <a:lnTo>
                  <a:pt x="12" y="15"/>
                </a:lnTo>
                <a:lnTo>
                  <a:pt x="13" y="21"/>
                </a:lnTo>
                <a:lnTo>
                  <a:pt x="13" y="29"/>
                </a:lnTo>
                <a:lnTo>
                  <a:pt x="14" y="38"/>
                </a:lnTo>
                <a:lnTo>
                  <a:pt x="14" y="48"/>
                </a:lnTo>
                <a:lnTo>
                  <a:pt x="15" y="57"/>
                </a:lnTo>
                <a:lnTo>
                  <a:pt x="15" y="66"/>
                </a:lnTo>
                <a:lnTo>
                  <a:pt x="16" y="77"/>
                </a:lnTo>
                <a:lnTo>
                  <a:pt x="17" y="88"/>
                </a:lnTo>
                <a:lnTo>
                  <a:pt x="17" y="97"/>
                </a:lnTo>
                <a:lnTo>
                  <a:pt x="17" y="106"/>
                </a:lnTo>
                <a:lnTo>
                  <a:pt x="18" y="115"/>
                </a:lnTo>
                <a:lnTo>
                  <a:pt x="18" y="122"/>
                </a:lnTo>
                <a:lnTo>
                  <a:pt x="19" y="131"/>
                </a:lnTo>
                <a:lnTo>
                  <a:pt x="20" y="141"/>
                </a:lnTo>
                <a:lnTo>
                  <a:pt x="20" y="143"/>
                </a:lnTo>
                <a:lnTo>
                  <a:pt x="21" y="151"/>
                </a:lnTo>
                <a:lnTo>
                  <a:pt x="21" y="155"/>
                </a:lnTo>
                <a:lnTo>
                  <a:pt x="22" y="161"/>
                </a:lnTo>
                <a:lnTo>
                  <a:pt x="22" y="166"/>
                </a:lnTo>
                <a:lnTo>
                  <a:pt x="23" y="169"/>
                </a:lnTo>
                <a:lnTo>
                  <a:pt x="23" y="173"/>
                </a:lnTo>
                <a:lnTo>
                  <a:pt x="24" y="177"/>
                </a:lnTo>
                <a:lnTo>
                  <a:pt x="24" y="179"/>
                </a:lnTo>
                <a:lnTo>
                  <a:pt x="25" y="182"/>
                </a:lnTo>
                <a:lnTo>
                  <a:pt x="25" y="184"/>
                </a:lnTo>
                <a:lnTo>
                  <a:pt x="26" y="188"/>
                </a:lnTo>
                <a:lnTo>
                  <a:pt x="26" y="189"/>
                </a:lnTo>
                <a:lnTo>
                  <a:pt x="27" y="192"/>
                </a:lnTo>
                <a:lnTo>
                  <a:pt x="27" y="193"/>
                </a:lnTo>
                <a:lnTo>
                  <a:pt x="28" y="195"/>
                </a:lnTo>
                <a:lnTo>
                  <a:pt x="29" y="195"/>
                </a:lnTo>
                <a:lnTo>
                  <a:pt x="29" y="198"/>
                </a:lnTo>
                <a:lnTo>
                  <a:pt x="29" y="198"/>
                </a:lnTo>
                <a:lnTo>
                  <a:pt x="30" y="200"/>
                </a:lnTo>
                <a:lnTo>
                  <a:pt x="31" y="201"/>
                </a:lnTo>
                <a:lnTo>
                  <a:pt x="31" y="204"/>
                </a:lnTo>
                <a:lnTo>
                  <a:pt x="32" y="205"/>
                </a:lnTo>
                <a:lnTo>
                  <a:pt x="32" y="208"/>
                </a:lnTo>
                <a:lnTo>
                  <a:pt x="33" y="211"/>
                </a:lnTo>
                <a:lnTo>
                  <a:pt x="33" y="214"/>
                </a:lnTo>
                <a:lnTo>
                  <a:pt x="34" y="218"/>
                </a:lnTo>
                <a:lnTo>
                  <a:pt x="34" y="220"/>
                </a:lnTo>
                <a:lnTo>
                  <a:pt x="35" y="224"/>
                </a:lnTo>
                <a:lnTo>
                  <a:pt x="35" y="226"/>
                </a:lnTo>
                <a:lnTo>
                  <a:pt x="36" y="231"/>
                </a:lnTo>
                <a:lnTo>
                  <a:pt x="36" y="232"/>
                </a:lnTo>
                <a:lnTo>
                  <a:pt x="37" y="235"/>
                </a:lnTo>
                <a:lnTo>
                  <a:pt x="37" y="236"/>
                </a:lnTo>
                <a:lnTo>
                  <a:pt x="38" y="238"/>
                </a:lnTo>
                <a:lnTo>
                  <a:pt x="38" y="237"/>
                </a:lnTo>
                <a:lnTo>
                  <a:pt x="39" y="238"/>
                </a:lnTo>
                <a:lnTo>
                  <a:pt x="40" y="238"/>
                </a:lnTo>
                <a:lnTo>
                  <a:pt x="40" y="237"/>
                </a:lnTo>
                <a:lnTo>
                  <a:pt x="41" y="234"/>
                </a:lnTo>
                <a:lnTo>
                  <a:pt x="41" y="233"/>
                </a:lnTo>
                <a:lnTo>
                  <a:pt x="41" y="231"/>
                </a:lnTo>
                <a:lnTo>
                  <a:pt x="42" y="228"/>
                </a:lnTo>
                <a:lnTo>
                  <a:pt x="43" y="226"/>
                </a:lnTo>
                <a:lnTo>
                  <a:pt x="43" y="223"/>
                </a:lnTo>
                <a:lnTo>
                  <a:pt x="44" y="221"/>
                </a:lnTo>
                <a:lnTo>
                  <a:pt x="44" y="220"/>
                </a:lnTo>
                <a:lnTo>
                  <a:pt x="45" y="218"/>
                </a:lnTo>
                <a:lnTo>
                  <a:pt x="45" y="214"/>
                </a:lnTo>
                <a:lnTo>
                  <a:pt x="46" y="214"/>
                </a:lnTo>
                <a:lnTo>
                  <a:pt x="46" y="211"/>
                </a:lnTo>
                <a:lnTo>
                  <a:pt x="47" y="210"/>
                </a:lnTo>
                <a:lnTo>
                  <a:pt x="47" y="206"/>
                </a:lnTo>
                <a:lnTo>
                  <a:pt x="48" y="209"/>
                </a:lnTo>
                <a:lnTo>
                  <a:pt x="48" y="205"/>
                </a:lnTo>
                <a:lnTo>
                  <a:pt x="49" y="204"/>
                </a:lnTo>
                <a:lnTo>
                  <a:pt x="49" y="203"/>
                </a:lnTo>
                <a:lnTo>
                  <a:pt x="50" y="204"/>
                </a:lnTo>
                <a:lnTo>
                  <a:pt x="50" y="204"/>
                </a:lnTo>
                <a:lnTo>
                  <a:pt x="51" y="204"/>
                </a:lnTo>
                <a:lnTo>
                  <a:pt x="52" y="204"/>
                </a:lnTo>
                <a:lnTo>
                  <a:pt x="52" y="203"/>
                </a:lnTo>
                <a:lnTo>
                  <a:pt x="53" y="205"/>
                </a:lnTo>
                <a:lnTo>
                  <a:pt x="53" y="205"/>
                </a:lnTo>
                <a:lnTo>
                  <a:pt x="53" y="207"/>
                </a:lnTo>
                <a:lnTo>
                  <a:pt x="54" y="210"/>
                </a:lnTo>
                <a:lnTo>
                  <a:pt x="55" y="211"/>
                </a:lnTo>
                <a:lnTo>
                  <a:pt x="55" y="214"/>
                </a:lnTo>
                <a:lnTo>
                  <a:pt x="56" y="217"/>
                </a:lnTo>
                <a:lnTo>
                  <a:pt x="56" y="218"/>
                </a:lnTo>
                <a:lnTo>
                  <a:pt x="57" y="221"/>
                </a:lnTo>
                <a:lnTo>
                  <a:pt x="57" y="222"/>
                </a:lnTo>
                <a:lnTo>
                  <a:pt x="58" y="225"/>
                </a:lnTo>
                <a:lnTo>
                  <a:pt x="58" y="228"/>
                </a:lnTo>
                <a:lnTo>
                  <a:pt x="59" y="229"/>
                </a:lnTo>
                <a:lnTo>
                  <a:pt x="59" y="233"/>
                </a:lnTo>
                <a:lnTo>
                  <a:pt x="60" y="235"/>
                </a:lnTo>
                <a:lnTo>
                  <a:pt x="60" y="236"/>
                </a:lnTo>
                <a:lnTo>
                  <a:pt x="61" y="238"/>
                </a:lnTo>
                <a:lnTo>
                  <a:pt x="61" y="240"/>
                </a:lnTo>
                <a:lnTo>
                  <a:pt x="62" y="242"/>
                </a:lnTo>
                <a:lnTo>
                  <a:pt x="62" y="246"/>
                </a:lnTo>
                <a:lnTo>
                  <a:pt x="63" y="248"/>
                </a:lnTo>
                <a:lnTo>
                  <a:pt x="64" y="251"/>
                </a:lnTo>
                <a:lnTo>
                  <a:pt x="64" y="251"/>
                </a:lnTo>
                <a:lnTo>
                  <a:pt x="64" y="252"/>
                </a:lnTo>
                <a:lnTo>
                  <a:pt x="65" y="256"/>
                </a:lnTo>
                <a:lnTo>
                  <a:pt x="65" y="256"/>
                </a:lnTo>
                <a:lnTo>
                  <a:pt x="66" y="260"/>
                </a:lnTo>
                <a:lnTo>
                  <a:pt x="67" y="260"/>
                </a:lnTo>
                <a:lnTo>
                  <a:pt x="67" y="263"/>
                </a:lnTo>
                <a:lnTo>
                  <a:pt x="68" y="264"/>
                </a:lnTo>
                <a:lnTo>
                  <a:pt x="68" y="266"/>
                </a:lnTo>
                <a:lnTo>
                  <a:pt x="69" y="266"/>
                </a:lnTo>
                <a:lnTo>
                  <a:pt x="69" y="270"/>
                </a:lnTo>
                <a:lnTo>
                  <a:pt x="70" y="269"/>
                </a:lnTo>
                <a:lnTo>
                  <a:pt x="70" y="272"/>
                </a:lnTo>
                <a:lnTo>
                  <a:pt x="71" y="272"/>
                </a:lnTo>
                <a:lnTo>
                  <a:pt x="71" y="272"/>
                </a:lnTo>
                <a:lnTo>
                  <a:pt x="72" y="272"/>
                </a:lnTo>
                <a:lnTo>
                  <a:pt x="72" y="274"/>
                </a:lnTo>
                <a:lnTo>
                  <a:pt x="73" y="274"/>
                </a:lnTo>
                <a:lnTo>
                  <a:pt x="73" y="275"/>
                </a:lnTo>
                <a:lnTo>
                  <a:pt x="74" y="275"/>
                </a:lnTo>
                <a:lnTo>
                  <a:pt x="74" y="277"/>
                </a:lnTo>
                <a:lnTo>
                  <a:pt x="75" y="277"/>
                </a:lnTo>
                <a:lnTo>
                  <a:pt x="76" y="276"/>
                </a:lnTo>
                <a:lnTo>
                  <a:pt x="76" y="279"/>
                </a:lnTo>
                <a:lnTo>
                  <a:pt x="76" y="277"/>
                </a:lnTo>
                <a:lnTo>
                  <a:pt x="77" y="278"/>
                </a:lnTo>
                <a:lnTo>
                  <a:pt x="77" y="280"/>
                </a:lnTo>
                <a:lnTo>
                  <a:pt x="78" y="280"/>
                </a:lnTo>
                <a:lnTo>
                  <a:pt x="79" y="282"/>
                </a:lnTo>
                <a:lnTo>
                  <a:pt x="79" y="282"/>
                </a:lnTo>
                <a:lnTo>
                  <a:pt x="80" y="282"/>
                </a:lnTo>
                <a:lnTo>
                  <a:pt x="80" y="284"/>
                </a:lnTo>
                <a:lnTo>
                  <a:pt x="81" y="282"/>
                </a:lnTo>
                <a:lnTo>
                  <a:pt x="81" y="284"/>
                </a:lnTo>
                <a:lnTo>
                  <a:pt x="82" y="284"/>
                </a:lnTo>
                <a:lnTo>
                  <a:pt x="82" y="283"/>
                </a:lnTo>
                <a:lnTo>
                  <a:pt x="83" y="284"/>
                </a:lnTo>
                <a:lnTo>
                  <a:pt x="83" y="285"/>
                </a:lnTo>
                <a:lnTo>
                  <a:pt x="84" y="286"/>
                </a:lnTo>
                <a:lnTo>
                  <a:pt x="84" y="287"/>
                </a:lnTo>
                <a:lnTo>
                  <a:pt x="85" y="288"/>
                </a:lnTo>
                <a:lnTo>
                  <a:pt x="85" y="288"/>
                </a:lnTo>
                <a:lnTo>
                  <a:pt x="86" y="290"/>
                </a:lnTo>
                <a:lnTo>
                  <a:pt x="86" y="287"/>
                </a:lnTo>
                <a:lnTo>
                  <a:pt x="87" y="289"/>
                </a:lnTo>
                <a:lnTo>
                  <a:pt x="88" y="289"/>
                </a:lnTo>
                <a:lnTo>
                  <a:pt x="88" y="289"/>
                </a:lnTo>
                <a:lnTo>
                  <a:pt x="88" y="291"/>
                </a:lnTo>
                <a:lnTo>
                  <a:pt x="89" y="291"/>
                </a:lnTo>
                <a:lnTo>
                  <a:pt x="89" y="293"/>
                </a:lnTo>
                <a:lnTo>
                  <a:pt x="90" y="290"/>
                </a:lnTo>
                <a:lnTo>
                  <a:pt x="91" y="292"/>
                </a:lnTo>
                <a:lnTo>
                  <a:pt x="91" y="294"/>
                </a:lnTo>
                <a:lnTo>
                  <a:pt x="92" y="295"/>
                </a:lnTo>
                <a:lnTo>
                  <a:pt x="92" y="295"/>
                </a:lnTo>
                <a:lnTo>
                  <a:pt x="92" y="296"/>
                </a:lnTo>
                <a:lnTo>
                  <a:pt x="93" y="296"/>
                </a:lnTo>
                <a:lnTo>
                  <a:pt x="94" y="296"/>
                </a:lnTo>
                <a:lnTo>
                  <a:pt x="94" y="296"/>
                </a:lnTo>
                <a:lnTo>
                  <a:pt x="95" y="298"/>
                </a:lnTo>
                <a:lnTo>
                  <a:pt x="95" y="298"/>
                </a:lnTo>
                <a:lnTo>
                  <a:pt x="96" y="298"/>
                </a:lnTo>
                <a:lnTo>
                  <a:pt x="96" y="301"/>
                </a:lnTo>
                <a:lnTo>
                  <a:pt x="97" y="301"/>
                </a:lnTo>
                <a:lnTo>
                  <a:pt x="97" y="301"/>
                </a:lnTo>
                <a:lnTo>
                  <a:pt x="98" y="303"/>
                </a:lnTo>
                <a:lnTo>
                  <a:pt x="98" y="303"/>
                </a:lnTo>
                <a:lnTo>
                  <a:pt x="99" y="305"/>
                </a:lnTo>
                <a:lnTo>
                  <a:pt x="100" y="303"/>
                </a:lnTo>
                <a:lnTo>
                  <a:pt x="100" y="307"/>
                </a:lnTo>
                <a:lnTo>
                  <a:pt x="100" y="306"/>
                </a:lnTo>
                <a:lnTo>
                  <a:pt x="101" y="308"/>
                </a:lnTo>
                <a:lnTo>
                  <a:pt x="102" y="308"/>
                </a:lnTo>
                <a:lnTo>
                  <a:pt x="102" y="306"/>
                </a:lnTo>
                <a:lnTo>
                  <a:pt x="103" y="304"/>
                </a:lnTo>
                <a:lnTo>
                  <a:pt x="103" y="301"/>
                </a:lnTo>
                <a:lnTo>
                  <a:pt x="104" y="296"/>
                </a:lnTo>
              </a:path>
            </a:pathLst>
          </a:custGeom>
          <a:noFill/>
          <a:ln w="19050" cap="flat">
            <a:solidFill>
              <a:srgbClr val="FF5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76" name="Freeform 59"/>
          <p:cNvSpPr>
            <a:spLocks/>
          </p:cNvSpPr>
          <p:nvPr/>
        </p:nvSpPr>
        <p:spPr bwMode="auto">
          <a:xfrm>
            <a:off x="7308195" y="1465325"/>
            <a:ext cx="326104" cy="680556"/>
          </a:xfrm>
          <a:custGeom>
            <a:avLst/>
            <a:gdLst>
              <a:gd name="T0" fmla="*/ 2 w 104"/>
              <a:gd name="T1" fmla="*/ 273 h 339"/>
              <a:gd name="T2" fmla="*/ 4 w 104"/>
              <a:gd name="T3" fmla="*/ 197 h 339"/>
              <a:gd name="T4" fmla="*/ 6 w 104"/>
              <a:gd name="T5" fmla="*/ 108 h 339"/>
              <a:gd name="T6" fmla="*/ 8 w 104"/>
              <a:gd name="T7" fmla="*/ 32 h 339"/>
              <a:gd name="T8" fmla="*/ 10 w 104"/>
              <a:gd name="T9" fmla="*/ 1 h 339"/>
              <a:gd name="T10" fmla="*/ 12 w 104"/>
              <a:gd name="T11" fmla="*/ 6 h 339"/>
              <a:gd name="T12" fmla="*/ 14 w 104"/>
              <a:gd name="T13" fmla="*/ 40 h 339"/>
              <a:gd name="T14" fmla="*/ 16 w 104"/>
              <a:gd name="T15" fmla="*/ 80 h 339"/>
              <a:gd name="T16" fmla="*/ 19 w 104"/>
              <a:gd name="T17" fmla="*/ 117 h 339"/>
              <a:gd name="T18" fmla="*/ 20 w 104"/>
              <a:gd name="T19" fmla="*/ 148 h 339"/>
              <a:gd name="T20" fmla="*/ 23 w 104"/>
              <a:gd name="T21" fmla="*/ 171 h 339"/>
              <a:gd name="T22" fmla="*/ 25 w 104"/>
              <a:gd name="T23" fmla="*/ 187 h 339"/>
              <a:gd name="T24" fmla="*/ 27 w 104"/>
              <a:gd name="T25" fmla="*/ 196 h 339"/>
              <a:gd name="T26" fmla="*/ 29 w 104"/>
              <a:gd name="T27" fmla="*/ 205 h 339"/>
              <a:gd name="T28" fmla="*/ 31 w 104"/>
              <a:gd name="T29" fmla="*/ 210 h 339"/>
              <a:gd name="T30" fmla="*/ 33 w 104"/>
              <a:gd name="T31" fmla="*/ 221 h 339"/>
              <a:gd name="T32" fmla="*/ 35 w 104"/>
              <a:gd name="T33" fmla="*/ 233 h 339"/>
              <a:gd name="T34" fmla="*/ 37 w 104"/>
              <a:gd name="T35" fmla="*/ 246 h 339"/>
              <a:gd name="T36" fmla="*/ 39 w 104"/>
              <a:gd name="T37" fmla="*/ 254 h 339"/>
              <a:gd name="T38" fmla="*/ 41 w 104"/>
              <a:gd name="T39" fmla="*/ 254 h 339"/>
              <a:gd name="T40" fmla="*/ 43 w 104"/>
              <a:gd name="T41" fmla="*/ 249 h 339"/>
              <a:gd name="T42" fmla="*/ 46 w 104"/>
              <a:gd name="T43" fmla="*/ 242 h 339"/>
              <a:gd name="T44" fmla="*/ 47 w 104"/>
              <a:gd name="T45" fmla="*/ 234 h 339"/>
              <a:gd name="T46" fmla="*/ 50 w 104"/>
              <a:gd name="T47" fmla="*/ 228 h 339"/>
              <a:gd name="T48" fmla="*/ 52 w 104"/>
              <a:gd name="T49" fmla="*/ 225 h 339"/>
              <a:gd name="T50" fmla="*/ 54 w 104"/>
              <a:gd name="T51" fmla="*/ 230 h 339"/>
              <a:gd name="T52" fmla="*/ 56 w 104"/>
              <a:gd name="T53" fmla="*/ 236 h 339"/>
              <a:gd name="T54" fmla="*/ 58 w 104"/>
              <a:gd name="T55" fmla="*/ 246 h 339"/>
              <a:gd name="T56" fmla="*/ 60 w 104"/>
              <a:gd name="T57" fmla="*/ 254 h 339"/>
              <a:gd name="T58" fmla="*/ 62 w 104"/>
              <a:gd name="T59" fmla="*/ 262 h 339"/>
              <a:gd name="T60" fmla="*/ 64 w 104"/>
              <a:gd name="T61" fmla="*/ 273 h 339"/>
              <a:gd name="T62" fmla="*/ 66 w 104"/>
              <a:gd name="T63" fmla="*/ 282 h 339"/>
              <a:gd name="T64" fmla="*/ 69 w 104"/>
              <a:gd name="T65" fmla="*/ 290 h 339"/>
              <a:gd name="T66" fmla="*/ 71 w 104"/>
              <a:gd name="T67" fmla="*/ 295 h 339"/>
              <a:gd name="T68" fmla="*/ 73 w 104"/>
              <a:gd name="T69" fmla="*/ 299 h 339"/>
              <a:gd name="T70" fmla="*/ 75 w 104"/>
              <a:gd name="T71" fmla="*/ 303 h 339"/>
              <a:gd name="T72" fmla="*/ 77 w 104"/>
              <a:gd name="T73" fmla="*/ 308 h 339"/>
              <a:gd name="T74" fmla="*/ 79 w 104"/>
              <a:gd name="T75" fmla="*/ 308 h 339"/>
              <a:gd name="T76" fmla="*/ 81 w 104"/>
              <a:gd name="T77" fmla="*/ 309 h 339"/>
              <a:gd name="T78" fmla="*/ 83 w 104"/>
              <a:gd name="T79" fmla="*/ 313 h 339"/>
              <a:gd name="T80" fmla="*/ 85 w 104"/>
              <a:gd name="T81" fmla="*/ 314 h 339"/>
              <a:gd name="T82" fmla="*/ 87 w 104"/>
              <a:gd name="T83" fmla="*/ 315 h 339"/>
              <a:gd name="T84" fmla="*/ 89 w 104"/>
              <a:gd name="T85" fmla="*/ 319 h 339"/>
              <a:gd name="T86" fmla="*/ 91 w 104"/>
              <a:gd name="T87" fmla="*/ 324 h 339"/>
              <a:gd name="T88" fmla="*/ 94 w 104"/>
              <a:gd name="T89" fmla="*/ 322 h 339"/>
              <a:gd name="T90" fmla="*/ 96 w 104"/>
              <a:gd name="T91" fmla="*/ 325 h 339"/>
              <a:gd name="T92" fmla="*/ 98 w 104"/>
              <a:gd name="T93" fmla="*/ 330 h 339"/>
              <a:gd name="T94" fmla="*/ 100 w 104"/>
              <a:gd name="T95" fmla="*/ 333 h 339"/>
              <a:gd name="T96" fmla="*/ 102 w 104"/>
              <a:gd name="T97" fmla="*/ 338 h 339"/>
              <a:gd name="T98" fmla="*/ 104 w 104"/>
              <a:gd name="T99" fmla="*/ 333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339">
                <a:moveTo>
                  <a:pt x="0" y="303"/>
                </a:moveTo>
                <a:lnTo>
                  <a:pt x="1" y="294"/>
                </a:lnTo>
                <a:lnTo>
                  <a:pt x="1" y="286"/>
                </a:lnTo>
                <a:lnTo>
                  <a:pt x="2" y="273"/>
                </a:lnTo>
                <a:lnTo>
                  <a:pt x="2" y="257"/>
                </a:lnTo>
                <a:lnTo>
                  <a:pt x="3" y="239"/>
                </a:lnTo>
                <a:lnTo>
                  <a:pt x="3" y="219"/>
                </a:lnTo>
                <a:lnTo>
                  <a:pt x="4" y="197"/>
                </a:lnTo>
                <a:lnTo>
                  <a:pt x="4" y="175"/>
                </a:lnTo>
                <a:lnTo>
                  <a:pt x="5" y="153"/>
                </a:lnTo>
                <a:lnTo>
                  <a:pt x="5" y="130"/>
                </a:lnTo>
                <a:lnTo>
                  <a:pt x="6" y="108"/>
                </a:lnTo>
                <a:lnTo>
                  <a:pt x="7" y="88"/>
                </a:lnTo>
                <a:lnTo>
                  <a:pt x="7" y="65"/>
                </a:lnTo>
                <a:lnTo>
                  <a:pt x="7" y="47"/>
                </a:lnTo>
                <a:lnTo>
                  <a:pt x="8" y="32"/>
                </a:lnTo>
                <a:lnTo>
                  <a:pt x="8" y="20"/>
                </a:lnTo>
                <a:lnTo>
                  <a:pt x="9" y="12"/>
                </a:lnTo>
                <a:lnTo>
                  <a:pt x="10" y="5"/>
                </a:lnTo>
                <a:lnTo>
                  <a:pt x="10" y="1"/>
                </a:lnTo>
                <a:lnTo>
                  <a:pt x="11" y="0"/>
                </a:lnTo>
                <a:lnTo>
                  <a:pt x="11" y="1"/>
                </a:lnTo>
                <a:lnTo>
                  <a:pt x="12" y="4"/>
                </a:lnTo>
                <a:lnTo>
                  <a:pt x="12" y="6"/>
                </a:lnTo>
                <a:lnTo>
                  <a:pt x="13" y="16"/>
                </a:lnTo>
                <a:lnTo>
                  <a:pt x="13" y="22"/>
                </a:lnTo>
                <a:lnTo>
                  <a:pt x="14" y="31"/>
                </a:lnTo>
                <a:lnTo>
                  <a:pt x="14" y="40"/>
                </a:lnTo>
                <a:lnTo>
                  <a:pt x="15" y="50"/>
                </a:lnTo>
                <a:lnTo>
                  <a:pt x="15" y="60"/>
                </a:lnTo>
                <a:lnTo>
                  <a:pt x="16" y="70"/>
                </a:lnTo>
                <a:lnTo>
                  <a:pt x="16" y="80"/>
                </a:lnTo>
                <a:lnTo>
                  <a:pt x="17" y="89"/>
                </a:lnTo>
                <a:lnTo>
                  <a:pt x="17" y="99"/>
                </a:lnTo>
                <a:lnTo>
                  <a:pt x="18" y="106"/>
                </a:lnTo>
                <a:lnTo>
                  <a:pt x="19" y="117"/>
                </a:lnTo>
                <a:lnTo>
                  <a:pt x="19" y="127"/>
                </a:lnTo>
                <a:lnTo>
                  <a:pt x="19" y="134"/>
                </a:lnTo>
                <a:lnTo>
                  <a:pt x="20" y="140"/>
                </a:lnTo>
                <a:lnTo>
                  <a:pt x="20" y="148"/>
                </a:lnTo>
                <a:lnTo>
                  <a:pt x="21" y="156"/>
                </a:lnTo>
                <a:lnTo>
                  <a:pt x="22" y="159"/>
                </a:lnTo>
                <a:lnTo>
                  <a:pt x="22" y="167"/>
                </a:lnTo>
                <a:lnTo>
                  <a:pt x="23" y="171"/>
                </a:lnTo>
                <a:lnTo>
                  <a:pt x="23" y="174"/>
                </a:lnTo>
                <a:lnTo>
                  <a:pt x="24" y="180"/>
                </a:lnTo>
                <a:lnTo>
                  <a:pt x="24" y="184"/>
                </a:lnTo>
                <a:lnTo>
                  <a:pt x="25" y="187"/>
                </a:lnTo>
                <a:lnTo>
                  <a:pt x="25" y="189"/>
                </a:lnTo>
                <a:lnTo>
                  <a:pt x="26" y="193"/>
                </a:lnTo>
                <a:lnTo>
                  <a:pt x="26" y="195"/>
                </a:lnTo>
                <a:lnTo>
                  <a:pt x="27" y="196"/>
                </a:lnTo>
                <a:lnTo>
                  <a:pt x="27" y="197"/>
                </a:lnTo>
                <a:lnTo>
                  <a:pt x="28" y="200"/>
                </a:lnTo>
                <a:lnTo>
                  <a:pt x="28" y="204"/>
                </a:lnTo>
                <a:lnTo>
                  <a:pt x="29" y="205"/>
                </a:lnTo>
                <a:lnTo>
                  <a:pt x="29" y="208"/>
                </a:lnTo>
                <a:lnTo>
                  <a:pt x="30" y="208"/>
                </a:lnTo>
                <a:lnTo>
                  <a:pt x="31" y="210"/>
                </a:lnTo>
                <a:lnTo>
                  <a:pt x="31" y="210"/>
                </a:lnTo>
                <a:lnTo>
                  <a:pt x="31" y="213"/>
                </a:lnTo>
                <a:lnTo>
                  <a:pt x="32" y="215"/>
                </a:lnTo>
                <a:lnTo>
                  <a:pt x="32" y="217"/>
                </a:lnTo>
                <a:lnTo>
                  <a:pt x="33" y="221"/>
                </a:lnTo>
                <a:lnTo>
                  <a:pt x="34" y="220"/>
                </a:lnTo>
                <a:lnTo>
                  <a:pt x="34" y="225"/>
                </a:lnTo>
                <a:lnTo>
                  <a:pt x="35" y="227"/>
                </a:lnTo>
                <a:lnTo>
                  <a:pt x="35" y="233"/>
                </a:lnTo>
                <a:lnTo>
                  <a:pt x="35" y="237"/>
                </a:lnTo>
                <a:lnTo>
                  <a:pt x="36" y="239"/>
                </a:lnTo>
                <a:lnTo>
                  <a:pt x="37" y="243"/>
                </a:lnTo>
                <a:lnTo>
                  <a:pt x="37" y="246"/>
                </a:lnTo>
                <a:lnTo>
                  <a:pt x="38" y="250"/>
                </a:lnTo>
                <a:lnTo>
                  <a:pt x="38" y="250"/>
                </a:lnTo>
                <a:lnTo>
                  <a:pt x="39" y="252"/>
                </a:lnTo>
                <a:lnTo>
                  <a:pt x="39" y="254"/>
                </a:lnTo>
                <a:lnTo>
                  <a:pt x="40" y="256"/>
                </a:lnTo>
                <a:lnTo>
                  <a:pt x="40" y="255"/>
                </a:lnTo>
                <a:lnTo>
                  <a:pt x="41" y="256"/>
                </a:lnTo>
                <a:lnTo>
                  <a:pt x="41" y="254"/>
                </a:lnTo>
                <a:lnTo>
                  <a:pt x="42" y="254"/>
                </a:lnTo>
                <a:lnTo>
                  <a:pt x="43" y="253"/>
                </a:lnTo>
                <a:lnTo>
                  <a:pt x="43" y="253"/>
                </a:lnTo>
                <a:lnTo>
                  <a:pt x="43" y="249"/>
                </a:lnTo>
                <a:lnTo>
                  <a:pt x="44" y="248"/>
                </a:lnTo>
                <a:lnTo>
                  <a:pt x="44" y="247"/>
                </a:lnTo>
                <a:lnTo>
                  <a:pt x="45" y="244"/>
                </a:lnTo>
                <a:lnTo>
                  <a:pt x="46" y="242"/>
                </a:lnTo>
                <a:lnTo>
                  <a:pt x="46" y="240"/>
                </a:lnTo>
                <a:lnTo>
                  <a:pt x="47" y="237"/>
                </a:lnTo>
                <a:lnTo>
                  <a:pt x="47" y="237"/>
                </a:lnTo>
                <a:lnTo>
                  <a:pt x="47" y="234"/>
                </a:lnTo>
                <a:lnTo>
                  <a:pt x="48" y="233"/>
                </a:lnTo>
                <a:lnTo>
                  <a:pt x="49" y="230"/>
                </a:lnTo>
                <a:lnTo>
                  <a:pt x="49" y="228"/>
                </a:lnTo>
                <a:lnTo>
                  <a:pt x="50" y="228"/>
                </a:lnTo>
                <a:lnTo>
                  <a:pt x="50" y="228"/>
                </a:lnTo>
                <a:lnTo>
                  <a:pt x="51" y="227"/>
                </a:lnTo>
                <a:lnTo>
                  <a:pt x="51" y="227"/>
                </a:lnTo>
                <a:lnTo>
                  <a:pt x="52" y="225"/>
                </a:lnTo>
                <a:lnTo>
                  <a:pt x="52" y="228"/>
                </a:lnTo>
                <a:lnTo>
                  <a:pt x="53" y="227"/>
                </a:lnTo>
                <a:lnTo>
                  <a:pt x="53" y="228"/>
                </a:lnTo>
                <a:lnTo>
                  <a:pt x="54" y="230"/>
                </a:lnTo>
                <a:lnTo>
                  <a:pt x="54" y="231"/>
                </a:lnTo>
                <a:lnTo>
                  <a:pt x="55" y="232"/>
                </a:lnTo>
                <a:lnTo>
                  <a:pt x="55" y="233"/>
                </a:lnTo>
                <a:lnTo>
                  <a:pt x="56" y="236"/>
                </a:lnTo>
                <a:lnTo>
                  <a:pt x="56" y="239"/>
                </a:lnTo>
                <a:lnTo>
                  <a:pt x="57" y="241"/>
                </a:lnTo>
                <a:lnTo>
                  <a:pt x="58" y="242"/>
                </a:lnTo>
                <a:lnTo>
                  <a:pt x="58" y="246"/>
                </a:lnTo>
                <a:lnTo>
                  <a:pt x="59" y="245"/>
                </a:lnTo>
                <a:lnTo>
                  <a:pt x="59" y="251"/>
                </a:lnTo>
                <a:lnTo>
                  <a:pt x="59" y="251"/>
                </a:lnTo>
                <a:lnTo>
                  <a:pt x="60" y="254"/>
                </a:lnTo>
                <a:lnTo>
                  <a:pt x="61" y="257"/>
                </a:lnTo>
                <a:lnTo>
                  <a:pt x="61" y="259"/>
                </a:lnTo>
                <a:lnTo>
                  <a:pt x="62" y="260"/>
                </a:lnTo>
                <a:lnTo>
                  <a:pt x="62" y="262"/>
                </a:lnTo>
                <a:lnTo>
                  <a:pt x="63" y="265"/>
                </a:lnTo>
                <a:lnTo>
                  <a:pt x="63" y="269"/>
                </a:lnTo>
                <a:lnTo>
                  <a:pt x="64" y="271"/>
                </a:lnTo>
                <a:lnTo>
                  <a:pt x="64" y="273"/>
                </a:lnTo>
                <a:lnTo>
                  <a:pt x="65" y="276"/>
                </a:lnTo>
                <a:lnTo>
                  <a:pt x="66" y="275"/>
                </a:lnTo>
                <a:lnTo>
                  <a:pt x="66" y="278"/>
                </a:lnTo>
                <a:lnTo>
                  <a:pt x="66" y="282"/>
                </a:lnTo>
                <a:lnTo>
                  <a:pt x="67" y="285"/>
                </a:lnTo>
                <a:lnTo>
                  <a:pt x="67" y="285"/>
                </a:lnTo>
                <a:lnTo>
                  <a:pt x="68" y="288"/>
                </a:lnTo>
                <a:lnTo>
                  <a:pt x="69" y="290"/>
                </a:lnTo>
                <a:lnTo>
                  <a:pt x="69" y="290"/>
                </a:lnTo>
                <a:lnTo>
                  <a:pt x="70" y="292"/>
                </a:lnTo>
                <a:lnTo>
                  <a:pt x="70" y="294"/>
                </a:lnTo>
                <a:lnTo>
                  <a:pt x="71" y="295"/>
                </a:lnTo>
                <a:lnTo>
                  <a:pt x="71" y="298"/>
                </a:lnTo>
                <a:lnTo>
                  <a:pt x="72" y="301"/>
                </a:lnTo>
                <a:lnTo>
                  <a:pt x="72" y="300"/>
                </a:lnTo>
                <a:lnTo>
                  <a:pt x="73" y="299"/>
                </a:lnTo>
                <a:lnTo>
                  <a:pt x="73" y="302"/>
                </a:lnTo>
                <a:lnTo>
                  <a:pt x="74" y="303"/>
                </a:lnTo>
                <a:lnTo>
                  <a:pt x="74" y="304"/>
                </a:lnTo>
                <a:lnTo>
                  <a:pt x="75" y="303"/>
                </a:lnTo>
                <a:lnTo>
                  <a:pt x="75" y="306"/>
                </a:lnTo>
                <a:lnTo>
                  <a:pt x="76" y="306"/>
                </a:lnTo>
                <a:lnTo>
                  <a:pt x="76" y="307"/>
                </a:lnTo>
                <a:lnTo>
                  <a:pt x="77" y="308"/>
                </a:lnTo>
                <a:lnTo>
                  <a:pt x="78" y="309"/>
                </a:lnTo>
                <a:lnTo>
                  <a:pt x="78" y="307"/>
                </a:lnTo>
                <a:lnTo>
                  <a:pt x="78" y="309"/>
                </a:lnTo>
                <a:lnTo>
                  <a:pt x="79" y="308"/>
                </a:lnTo>
                <a:lnTo>
                  <a:pt x="79" y="308"/>
                </a:lnTo>
                <a:lnTo>
                  <a:pt x="80" y="311"/>
                </a:lnTo>
                <a:lnTo>
                  <a:pt x="81" y="312"/>
                </a:lnTo>
                <a:lnTo>
                  <a:pt x="81" y="309"/>
                </a:lnTo>
                <a:lnTo>
                  <a:pt x="82" y="312"/>
                </a:lnTo>
                <a:lnTo>
                  <a:pt x="82" y="311"/>
                </a:lnTo>
                <a:lnTo>
                  <a:pt x="82" y="311"/>
                </a:lnTo>
                <a:lnTo>
                  <a:pt x="83" y="313"/>
                </a:lnTo>
                <a:lnTo>
                  <a:pt x="84" y="313"/>
                </a:lnTo>
                <a:lnTo>
                  <a:pt x="84" y="313"/>
                </a:lnTo>
                <a:lnTo>
                  <a:pt x="85" y="313"/>
                </a:lnTo>
                <a:lnTo>
                  <a:pt x="85" y="314"/>
                </a:lnTo>
                <a:lnTo>
                  <a:pt x="86" y="314"/>
                </a:lnTo>
                <a:lnTo>
                  <a:pt x="86" y="314"/>
                </a:lnTo>
                <a:lnTo>
                  <a:pt x="87" y="316"/>
                </a:lnTo>
                <a:lnTo>
                  <a:pt x="87" y="315"/>
                </a:lnTo>
                <a:lnTo>
                  <a:pt x="88" y="316"/>
                </a:lnTo>
                <a:lnTo>
                  <a:pt x="88" y="316"/>
                </a:lnTo>
                <a:lnTo>
                  <a:pt x="89" y="317"/>
                </a:lnTo>
                <a:lnTo>
                  <a:pt x="89" y="319"/>
                </a:lnTo>
                <a:lnTo>
                  <a:pt x="90" y="318"/>
                </a:lnTo>
                <a:lnTo>
                  <a:pt x="90" y="319"/>
                </a:lnTo>
                <a:lnTo>
                  <a:pt x="91" y="320"/>
                </a:lnTo>
                <a:lnTo>
                  <a:pt x="91" y="324"/>
                </a:lnTo>
                <a:lnTo>
                  <a:pt x="92" y="321"/>
                </a:lnTo>
                <a:lnTo>
                  <a:pt x="93" y="321"/>
                </a:lnTo>
                <a:lnTo>
                  <a:pt x="93" y="324"/>
                </a:lnTo>
                <a:lnTo>
                  <a:pt x="94" y="322"/>
                </a:lnTo>
                <a:lnTo>
                  <a:pt x="94" y="324"/>
                </a:lnTo>
                <a:lnTo>
                  <a:pt x="94" y="326"/>
                </a:lnTo>
                <a:lnTo>
                  <a:pt x="95" y="324"/>
                </a:lnTo>
                <a:lnTo>
                  <a:pt x="96" y="325"/>
                </a:lnTo>
                <a:lnTo>
                  <a:pt x="96" y="328"/>
                </a:lnTo>
                <a:lnTo>
                  <a:pt x="97" y="328"/>
                </a:lnTo>
                <a:lnTo>
                  <a:pt x="97" y="328"/>
                </a:lnTo>
                <a:lnTo>
                  <a:pt x="98" y="330"/>
                </a:lnTo>
                <a:lnTo>
                  <a:pt x="98" y="331"/>
                </a:lnTo>
                <a:lnTo>
                  <a:pt x="99" y="331"/>
                </a:lnTo>
                <a:lnTo>
                  <a:pt x="99" y="333"/>
                </a:lnTo>
                <a:lnTo>
                  <a:pt x="100" y="333"/>
                </a:lnTo>
                <a:lnTo>
                  <a:pt x="100" y="334"/>
                </a:lnTo>
                <a:lnTo>
                  <a:pt x="101" y="338"/>
                </a:lnTo>
                <a:lnTo>
                  <a:pt x="101" y="337"/>
                </a:lnTo>
                <a:lnTo>
                  <a:pt x="102" y="338"/>
                </a:lnTo>
                <a:lnTo>
                  <a:pt x="102" y="338"/>
                </a:lnTo>
                <a:lnTo>
                  <a:pt x="103" y="339"/>
                </a:lnTo>
                <a:lnTo>
                  <a:pt x="103" y="336"/>
                </a:lnTo>
                <a:lnTo>
                  <a:pt x="104" y="333"/>
                </a:lnTo>
              </a:path>
            </a:pathLst>
          </a:custGeom>
          <a:noFill/>
          <a:ln w="19050" cap="flat">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77" name="Freeform 60"/>
          <p:cNvSpPr>
            <a:spLocks/>
          </p:cNvSpPr>
          <p:nvPr/>
        </p:nvSpPr>
        <p:spPr bwMode="auto">
          <a:xfrm>
            <a:off x="7960402" y="1485401"/>
            <a:ext cx="326104" cy="702639"/>
          </a:xfrm>
          <a:custGeom>
            <a:avLst/>
            <a:gdLst>
              <a:gd name="T0" fmla="*/ 2 w 104"/>
              <a:gd name="T1" fmla="*/ 278 h 350"/>
              <a:gd name="T2" fmla="*/ 4 w 104"/>
              <a:gd name="T3" fmla="*/ 195 h 350"/>
              <a:gd name="T4" fmla="*/ 6 w 104"/>
              <a:gd name="T5" fmla="*/ 100 h 350"/>
              <a:gd name="T6" fmla="*/ 8 w 104"/>
              <a:gd name="T7" fmla="*/ 27 h 350"/>
              <a:gd name="T8" fmla="*/ 10 w 104"/>
              <a:gd name="T9" fmla="*/ 1 h 350"/>
              <a:gd name="T10" fmla="*/ 12 w 104"/>
              <a:gd name="T11" fmla="*/ 10 h 350"/>
              <a:gd name="T12" fmla="*/ 15 w 104"/>
              <a:gd name="T13" fmla="*/ 41 h 350"/>
              <a:gd name="T14" fmla="*/ 16 w 104"/>
              <a:gd name="T15" fmla="*/ 80 h 350"/>
              <a:gd name="T16" fmla="*/ 19 w 104"/>
              <a:gd name="T17" fmla="*/ 117 h 350"/>
              <a:gd name="T18" fmla="*/ 21 w 104"/>
              <a:gd name="T19" fmla="*/ 146 h 350"/>
              <a:gd name="T20" fmla="*/ 23 w 104"/>
              <a:gd name="T21" fmla="*/ 171 h 350"/>
              <a:gd name="T22" fmla="*/ 25 w 104"/>
              <a:gd name="T23" fmla="*/ 189 h 350"/>
              <a:gd name="T24" fmla="*/ 27 w 104"/>
              <a:gd name="T25" fmla="*/ 200 h 350"/>
              <a:gd name="T26" fmla="*/ 29 w 104"/>
              <a:gd name="T27" fmla="*/ 207 h 350"/>
              <a:gd name="T28" fmla="*/ 31 w 104"/>
              <a:gd name="T29" fmla="*/ 216 h 350"/>
              <a:gd name="T30" fmla="*/ 33 w 104"/>
              <a:gd name="T31" fmla="*/ 220 h 350"/>
              <a:gd name="T32" fmla="*/ 35 w 104"/>
              <a:gd name="T33" fmla="*/ 233 h 350"/>
              <a:gd name="T34" fmla="*/ 37 w 104"/>
              <a:gd name="T35" fmla="*/ 247 h 350"/>
              <a:gd name="T36" fmla="*/ 39 w 104"/>
              <a:gd name="T37" fmla="*/ 261 h 350"/>
              <a:gd name="T38" fmla="*/ 42 w 104"/>
              <a:gd name="T39" fmla="*/ 270 h 350"/>
              <a:gd name="T40" fmla="*/ 43 w 104"/>
              <a:gd name="T41" fmla="*/ 268 h 350"/>
              <a:gd name="T42" fmla="*/ 46 w 104"/>
              <a:gd name="T43" fmla="*/ 263 h 350"/>
              <a:gd name="T44" fmla="*/ 48 w 104"/>
              <a:gd name="T45" fmla="*/ 257 h 350"/>
              <a:gd name="T46" fmla="*/ 50 w 104"/>
              <a:gd name="T47" fmla="*/ 253 h 350"/>
              <a:gd name="T48" fmla="*/ 52 w 104"/>
              <a:gd name="T49" fmla="*/ 249 h 350"/>
              <a:gd name="T50" fmla="*/ 54 w 104"/>
              <a:gd name="T51" fmla="*/ 249 h 350"/>
              <a:gd name="T52" fmla="*/ 56 w 104"/>
              <a:gd name="T53" fmla="*/ 253 h 350"/>
              <a:gd name="T54" fmla="*/ 58 w 104"/>
              <a:gd name="T55" fmla="*/ 259 h 350"/>
              <a:gd name="T56" fmla="*/ 60 w 104"/>
              <a:gd name="T57" fmla="*/ 266 h 350"/>
              <a:gd name="T58" fmla="*/ 62 w 104"/>
              <a:gd name="T59" fmla="*/ 275 h 350"/>
              <a:gd name="T60" fmla="*/ 64 w 104"/>
              <a:gd name="T61" fmla="*/ 288 h 350"/>
              <a:gd name="T62" fmla="*/ 67 w 104"/>
              <a:gd name="T63" fmla="*/ 295 h 350"/>
              <a:gd name="T64" fmla="*/ 69 w 104"/>
              <a:gd name="T65" fmla="*/ 304 h 350"/>
              <a:gd name="T66" fmla="*/ 71 w 104"/>
              <a:gd name="T67" fmla="*/ 311 h 350"/>
              <a:gd name="T68" fmla="*/ 73 w 104"/>
              <a:gd name="T69" fmla="*/ 318 h 350"/>
              <a:gd name="T70" fmla="*/ 75 w 104"/>
              <a:gd name="T71" fmla="*/ 321 h 350"/>
              <a:gd name="T72" fmla="*/ 77 w 104"/>
              <a:gd name="T73" fmla="*/ 326 h 350"/>
              <a:gd name="T74" fmla="*/ 79 w 104"/>
              <a:gd name="T75" fmla="*/ 328 h 350"/>
              <a:gd name="T76" fmla="*/ 81 w 104"/>
              <a:gd name="T77" fmla="*/ 328 h 350"/>
              <a:gd name="T78" fmla="*/ 83 w 104"/>
              <a:gd name="T79" fmla="*/ 329 h 350"/>
              <a:gd name="T80" fmla="*/ 86 w 104"/>
              <a:gd name="T81" fmla="*/ 328 h 350"/>
              <a:gd name="T82" fmla="*/ 87 w 104"/>
              <a:gd name="T83" fmla="*/ 331 h 350"/>
              <a:gd name="T84" fmla="*/ 90 w 104"/>
              <a:gd name="T85" fmla="*/ 333 h 350"/>
              <a:gd name="T86" fmla="*/ 92 w 104"/>
              <a:gd name="T87" fmla="*/ 336 h 350"/>
              <a:gd name="T88" fmla="*/ 94 w 104"/>
              <a:gd name="T89" fmla="*/ 335 h 350"/>
              <a:gd name="T90" fmla="*/ 96 w 104"/>
              <a:gd name="T91" fmla="*/ 341 h 350"/>
              <a:gd name="T92" fmla="*/ 98 w 104"/>
              <a:gd name="T93" fmla="*/ 343 h 350"/>
              <a:gd name="T94" fmla="*/ 100 w 104"/>
              <a:gd name="T95" fmla="*/ 346 h 350"/>
              <a:gd name="T96" fmla="*/ 102 w 104"/>
              <a:gd name="T97" fmla="*/ 350 h 350"/>
              <a:gd name="T98" fmla="*/ 104 w 104"/>
              <a:gd name="T99" fmla="*/ 34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350">
                <a:moveTo>
                  <a:pt x="0" y="311"/>
                </a:moveTo>
                <a:lnTo>
                  <a:pt x="1" y="303"/>
                </a:lnTo>
                <a:lnTo>
                  <a:pt x="1" y="291"/>
                </a:lnTo>
                <a:lnTo>
                  <a:pt x="2" y="278"/>
                </a:lnTo>
                <a:lnTo>
                  <a:pt x="3" y="260"/>
                </a:lnTo>
                <a:lnTo>
                  <a:pt x="3" y="241"/>
                </a:lnTo>
                <a:lnTo>
                  <a:pt x="3" y="220"/>
                </a:lnTo>
                <a:lnTo>
                  <a:pt x="4" y="195"/>
                </a:lnTo>
                <a:lnTo>
                  <a:pt x="4" y="171"/>
                </a:lnTo>
                <a:lnTo>
                  <a:pt x="5" y="146"/>
                </a:lnTo>
                <a:lnTo>
                  <a:pt x="6" y="122"/>
                </a:lnTo>
                <a:lnTo>
                  <a:pt x="6" y="100"/>
                </a:lnTo>
                <a:lnTo>
                  <a:pt x="7" y="78"/>
                </a:lnTo>
                <a:lnTo>
                  <a:pt x="7" y="58"/>
                </a:lnTo>
                <a:lnTo>
                  <a:pt x="8" y="43"/>
                </a:lnTo>
                <a:lnTo>
                  <a:pt x="8" y="27"/>
                </a:lnTo>
                <a:lnTo>
                  <a:pt x="9" y="17"/>
                </a:lnTo>
                <a:lnTo>
                  <a:pt x="9" y="8"/>
                </a:lnTo>
                <a:lnTo>
                  <a:pt x="10" y="5"/>
                </a:lnTo>
                <a:lnTo>
                  <a:pt x="10" y="1"/>
                </a:lnTo>
                <a:lnTo>
                  <a:pt x="11" y="0"/>
                </a:lnTo>
                <a:lnTo>
                  <a:pt x="11" y="1"/>
                </a:lnTo>
                <a:lnTo>
                  <a:pt x="12" y="4"/>
                </a:lnTo>
                <a:lnTo>
                  <a:pt x="12" y="10"/>
                </a:lnTo>
                <a:lnTo>
                  <a:pt x="13" y="18"/>
                </a:lnTo>
                <a:lnTo>
                  <a:pt x="13" y="25"/>
                </a:lnTo>
                <a:lnTo>
                  <a:pt x="14" y="33"/>
                </a:lnTo>
                <a:lnTo>
                  <a:pt x="15" y="41"/>
                </a:lnTo>
                <a:lnTo>
                  <a:pt x="15" y="50"/>
                </a:lnTo>
                <a:lnTo>
                  <a:pt x="15" y="61"/>
                </a:lnTo>
                <a:lnTo>
                  <a:pt x="16" y="71"/>
                </a:lnTo>
                <a:lnTo>
                  <a:pt x="16" y="80"/>
                </a:lnTo>
                <a:lnTo>
                  <a:pt x="17" y="90"/>
                </a:lnTo>
                <a:lnTo>
                  <a:pt x="18" y="100"/>
                </a:lnTo>
                <a:lnTo>
                  <a:pt x="18" y="107"/>
                </a:lnTo>
                <a:lnTo>
                  <a:pt x="19" y="117"/>
                </a:lnTo>
                <a:lnTo>
                  <a:pt x="19" y="125"/>
                </a:lnTo>
                <a:lnTo>
                  <a:pt x="20" y="132"/>
                </a:lnTo>
                <a:lnTo>
                  <a:pt x="20" y="140"/>
                </a:lnTo>
                <a:lnTo>
                  <a:pt x="21" y="146"/>
                </a:lnTo>
                <a:lnTo>
                  <a:pt x="21" y="154"/>
                </a:lnTo>
                <a:lnTo>
                  <a:pt x="22" y="159"/>
                </a:lnTo>
                <a:lnTo>
                  <a:pt x="22" y="167"/>
                </a:lnTo>
                <a:lnTo>
                  <a:pt x="23" y="171"/>
                </a:lnTo>
                <a:lnTo>
                  <a:pt x="23" y="176"/>
                </a:lnTo>
                <a:lnTo>
                  <a:pt x="24" y="179"/>
                </a:lnTo>
                <a:lnTo>
                  <a:pt x="24" y="183"/>
                </a:lnTo>
                <a:lnTo>
                  <a:pt x="25" y="189"/>
                </a:lnTo>
                <a:lnTo>
                  <a:pt x="25" y="190"/>
                </a:lnTo>
                <a:lnTo>
                  <a:pt x="26" y="193"/>
                </a:lnTo>
                <a:lnTo>
                  <a:pt x="27" y="197"/>
                </a:lnTo>
                <a:lnTo>
                  <a:pt x="27" y="200"/>
                </a:lnTo>
                <a:lnTo>
                  <a:pt x="27" y="200"/>
                </a:lnTo>
                <a:lnTo>
                  <a:pt x="28" y="205"/>
                </a:lnTo>
                <a:lnTo>
                  <a:pt x="28" y="206"/>
                </a:lnTo>
                <a:lnTo>
                  <a:pt x="29" y="207"/>
                </a:lnTo>
                <a:lnTo>
                  <a:pt x="30" y="211"/>
                </a:lnTo>
                <a:lnTo>
                  <a:pt x="30" y="210"/>
                </a:lnTo>
                <a:lnTo>
                  <a:pt x="31" y="212"/>
                </a:lnTo>
                <a:lnTo>
                  <a:pt x="31" y="216"/>
                </a:lnTo>
                <a:lnTo>
                  <a:pt x="31" y="217"/>
                </a:lnTo>
                <a:lnTo>
                  <a:pt x="32" y="218"/>
                </a:lnTo>
                <a:lnTo>
                  <a:pt x="33" y="221"/>
                </a:lnTo>
                <a:lnTo>
                  <a:pt x="33" y="220"/>
                </a:lnTo>
                <a:lnTo>
                  <a:pt x="34" y="224"/>
                </a:lnTo>
                <a:lnTo>
                  <a:pt x="34" y="225"/>
                </a:lnTo>
                <a:lnTo>
                  <a:pt x="35" y="229"/>
                </a:lnTo>
                <a:lnTo>
                  <a:pt x="35" y="233"/>
                </a:lnTo>
                <a:lnTo>
                  <a:pt x="36" y="237"/>
                </a:lnTo>
                <a:lnTo>
                  <a:pt x="36" y="240"/>
                </a:lnTo>
                <a:lnTo>
                  <a:pt x="37" y="243"/>
                </a:lnTo>
                <a:lnTo>
                  <a:pt x="37" y="247"/>
                </a:lnTo>
                <a:lnTo>
                  <a:pt x="38" y="254"/>
                </a:lnTo>
                <a:lnTo>
                  <a:pt x="39" y="257"/>
                </a:lnTo>
                <a:lnTo>
                  <a:pt x="39" y="260"/>
                </a:lnTo>
                <a:lnTo>
                  <a:pt x="39" y="261"/>
                </a:lnTo>
                <a:lnTo>
                  <a:pt x="40" y="263"/>
                </a:lnTo>
                <a:lnTo>
                  <a:pt x="40" y="264"/>
                </a:lnTo>
                <a:lnTo>
                  <a:pt x="41" y="267"/>
                </a:lnTo>
                <a:lnTo>
                  <a:pt x="42" y="270"/>
                </a:lnTo>
                <a:lnTo>
                  <a:pt x="42" y="270"/>
                </a:lnTo>
                <a:lnTo>
                  <a:pt x="43" y="269"/>
                </a:lnTo>
                <a:lnTo>
                  <a:pt x="43" y="268"/>
                </a:lnTo>
                <a:lnTo>
                  <a:pt x="43" y="268"/>
                </a:lnTo>
                <a:lnTo>
                  <a:pt x="44" y="268"/>
                </a:lnTo>
                <a:lnTo>
                  <a:pt x="45" y="267"/>
                </a:lnTo>
                <a:lnTo>
                  <a:pt x="45" y="265"/>
                </a:lnTo>
                <a:lnTo>
                  <a:pt x="46" y="263"/>
                </a:lnTo>
                <a:lnTo>
                  <a:pt x="46" y="261"/>
                </a:lnTo>
                <a:lnTo>
                  <a:pt x="47" y="261"/>
                </a:lnTo>
                <a:lnTo>
                  <a:pt x="47" y="260"/>
                </a:lnTo>
                <a:lnTo>
                  <a:pt x="48" y="257"/>
                </a:lnTo>
                <a:lnTo>
                  <a:pt x="48" y="256"/>
                </a:lnTo>
                <a:lnTo>
                  <a:pt x="49" y="257"/>
                </a:lnTo>
                <a:lnTo>
                  <a:pt x="49" y="255"/>
                </a:lnTo>
                <a:lnTo>
                  <a:pt x="50" y="253"/>
                </a:lnTo>
                <a:lnTo>
                  <a:pt x="50" y="252"/>
                </a:lnTo>
                <a:lnTo>
                  <a:pt x="51" y="252"/>
                </a:lnTo>
                <a:lnTo>
                  <a:pt x="51" y="251"/>
                </a:lnTo>
                <a:lnTo>
                  <a:pt x="52" y="249"/>
                </a:lnTo>
                <a:lnTo>
                  <a:pt x="52" y="249"/>
                </a:lnTo>
                <a:lnTo>
                  <a:pt x="53" y="249"/>
                </a:lnTo>
                <a:lnTo>
                  <a:pt x="54" y="250"/>
                </a:lnTo>
                <a:lnTo>
                  <a:pt x="54" y="249"/>
                </a:lnTo>
                <a:lnTo>
                  <a:pt x="55" y="251"/>
                </a:lnTo>
                <a:lnTo>
                  <a:pt x="55" y="250"/>
                </a:lnTo>
                <a:lnTo>
                  <a:pt x="55" y="251"/>
                </a:lnTo>
                <a:lnTo>
                  <a:pt x="56" y="253"/>
                </a:lnTo>
                <a:lnTo>
                  <a:pt x="57" y="254"/>
                </a:lnTo>
                <a:lnTo>
                  <a:pt x="57" y="255"/>
                </a:lnTo>
                <a:lnTo>
                  <a:pt x="58" y="258"/>
                </a:lnTo>
                <a:lnTo>
                  <a:pt x="58" y="259"/>
                </a:lnTo>
                <a:lnTo>
                  <a:pt x="59" y="262"/>
                </a:lnTo>
                <a:lnTo>
                  <a:pt x="59" y="263"/>
                </a:lnTo>
                <a:lnTo>
                  <a:pt x="60" y="266"/>
                </a:lnTo>
                <a:lnTo>
                  <a:pt x="60" y="266"/>
                </a:lnTo>
                <a:lnTo>
                  <a:pt x="61" y="268"/>
                </a:lnTo>
                <a:lnTo>
                  <a:pt x="61" y="271"/>
                </a:lnTo>
                <a:lnTo>
                  <a:pt x="62" y="274"/>
                </a:lnTo>
                <a:lnTo>
                  <a:pt x="62" y="275"/>
                </a:lnTo>
                <a:lnTo>
                  <a:pt x="63" y="278"/>
                </a:lnTo>
                <a:lnTo>
                  <a:pt x="63" y="280"/>
                </a:lnTo>
                <a:lnTo>
                  <a:pt x="64" y="283"/>
                </a:lnTo>
                <a:lnTo>
                  <a:pt x="64" y="288"/>
                </a:lnTo>
                <a:lnTo>
                  <a:pt x="65" y="289"/>
                </a:lnTo>
                <a:lnTo>
                  <a:pt x="66" y="290"/>
                </a:lnTo>
                <a:lnTo>
                  <a:pt x="66" y="294"/>
                </a:lnTo>
                <a:lnTo>
                  <a:pt x="67" y="295"/>
                </a:lnTo>
                <a:lnTo>
                  <a:pt x="67" y="297"/>
                </a:lnTo>
                <a:lnTo>
                  <a:pt x="68" y="300"/>
                </a:lnTo>
                <a:lnTo>
                  <a:pt x="68" y="301"/>
                </a:lnTo>
                <a:lnTo>
                  <a:pt x="69" y="304"/>
                </a:lnTo>
                <a:lnTo>
                  <a:pt x="69" y="304"/>
                </a:lnTo>
                <a:lnTo>
                  <a:pt x="70" y="308"/>
                </a:lnTo>
                <a:lnTo>
                  <a:pt x="70" y="310"/>
                </a:lnTo>
                <a:lnTo>
                  <a:pt x="71" y="311"/>
                </a:lnTo>
                <a:lnTo>
                  <a:pt x="71" y="315"/>
                </a:lnTo>
                <a:lnTo>
                  <a:pt x="72" y="315"/>
                </a:lnTo>
                <a:lnTo>
                  <a:pt x="72" y="315"/>
                </a:lnTo>
                <a:lnTo>
                  <a:pt x="73" y="318"/>
                </a:lnTo>
                <a:lnTo>
                  <a:pt x="74" y="319"/>
                </a:lnTo>
                <a:lnTo>
                  <a:pt x="74" y="320"/>
                </a:lnTo>
                <a:lnTo>
                  <a:pt x="74" y="321"/>
                </a:lnTo>
                <a:lnTo>
                  <a:pt x="75" y="321"/>
                </a:lnTo>
                <a:lnTo>
                  <a:pt x="75" y="323"/>
                </a:lnTo>
                <a:lnTo>
                  <a:pt x="76" y="324"/>
                </a:lnTo>
                <a:lnTo>
                  <a:pt x="77" y="326"/>
                </a:lnTo>
                <a:lnTo>
                  <a:pt x="77" y="326"/>
                </a:lnTo>
                <a:lnTo>
                  <a:pt x="78" y="327"/>
                </a:lnTo>
                <a:lnTo>
                  <a:pt x="78" y="327"/>
                </a:lnTo>
                <a:lnTo>
                  <a:pt x="78" y="328"/>
                </a:lnTo>
                <a:lnTo>
                  <a:pt x="79" y="328"/>
                </a:lnTo>
                <a:lnTo>
                  <a:pt x="80" y="328"/>
                </a:lnTo>
                <a:lnTo>
                  <a:pt x="80" y="327"/>
                </a:lnTo>
                <a:lnTo>
                  <a:pt x="81" y="326"/>
                </a:lnTo>
                <a:lnTo>
                  <a:pt x="81" y="328"/>
                </a:lnTo>
                <a:lnTo>
                  <a:pt x="82" y="328"/>
                </a:lnTo>
                <a:lnTo>
                  <a:pt x="82" y="327"/>
                </a:lnTo>
                <a:lnTo>
                  <a:pt x="83" y="329"/>
                </a:lnTo>
                <a:lnTo>
                  <a:pt x="83" y="329"/>
                </a:lnTo>
                <a:lnTo>
                  <a:pt x="84" y="327"/>
                </a:lnTo>
                <a:lnTo>
                  <a:pt x="84" y="330"/>
                </a:lnTo>
                <a:lnTo>
                  <a:pt x="85" y="329"/>
                </a:lnTo>
                <a:lnTo>
                  <a:pt x="86" y="328"/>
                </a:lnTo>
                <a:lnTo>
                  <a:pt x="86" y="332"/>
                </a:lnTo>
                <a:lnTo>
                  <a:pt x="86" y="331"/>
                </a:lnTo>
                <a:lnTo>
                  <a:pt x="87" y="331"/>
                </a:lnTo>
                <a:lnTo>
                  <a:pt x="87" y="331"/>
                </a:lnTo>
                <a:lnTo>
                  <a:pt x="88" y="331"/>
                </a:lnTo>
                <a:lnTo>
                  <a:pt x="89" y="331"/>
                </a:lnTo>
                <a:lnTo>
                  <a:pt x="89" y="332"/>
                </a:lnTo>
                <a:lnTo>
                  <a:pt x="90" y="333"/>
                </a:lnTo>
                <a:lnTo>
                  <a:pt x="90" y="334"/>
                </a:lnTo>
                <a:lnTo>
                  <a:pt x="90" y="334"/>
                </a:lnTo>
                <a:lnTo>
                  <a:pt x="91" y="334"/>
                </a:lnTo>
                <a:lnTo>
                  <a:pt x="92" y="336"/>
                </a:lnTo>
                <a:lnTo>
                  <a:pt x="92" y="336"/>
                </a:lnTo>
                <a:lnTo>
                  <a:pt x="93" y="335"/>
                </a:lnTo>
                <a:lnTo>
                  <a:pt x="93" y="340"/>
                </a:lnTo>
                <a:lnTo>
                  <a:pt x="94" y="335"/>
                </a:lnTo>
                <a:lnTo>
                  <a:pt x="94" y="337"/>
                </a:lnTo>
                <a:lnTo>
                  <a:pt x="95" y="340"/>
                </a:lnTo>
                <a:lnTo>
                  <a:pt x="95" y="340"/>
                </a:lnTo>
                <a:lnTo>
                  <a:pt x="96" y="341"/>
                </a:lnTo>
                <a:lnTo>
                  <a:pt x="96" y="340"/>
                </a:lnTo>
                <a:lnTo>
                  <a:pt x="97" y="341"/>
                </a:lnTo>
                <a:lnTo>
                  <a:pt x="97" y="342"/>
                </a:lnTo>
                <a:lnTo>
                  <a:pt x="98" y="343"/>
                </a:lnTo>
                <a:lnTo>
                  <a:pt x="98" y="343"/>
                </a:lnTo>
                <a:lnTo>
                  <a:pt x="99" y="346"/>
                </a:lnTo>
                <a:lnTo>
                  <a:pt x="99" y="345"/>
                </a:lnTo>
                <a:lnTo>
                  <a:pt x="100" y="346"/>
                </a:lnTo>
                <a:lnTo>
                  <a:pt x="101" y="348"/>
                </a:lnTo>
                <a:lnTo>
                  <a:pt x="101" y="348"/>
                </a:lnTo>
                <a:lnTo>
                  <a:pt x="102" y="349"/>
                </a:lnTo>
                <a:lnTo>
                  <a:pt x="102" y="350"/>
                </a:lnTo>
                <a:lnTo>
                  <a:pt x="102" y="348"/>
                </a:lnTo>
                <a:lnTo>
                  <a:pt x="103" y="349"/>
                </a:lnTo>
                <a:lnTo>
                  <a:pt x="104" y="347"/>
                </a:lnTo>
                <a:lnTo>
                  <a:pt x="104" y="343"/>
                </a:lnTo>
              </a:path>
            </a:pathLst>
          </a:custGeom>
          <a:noFill/>
          <a:ln w="19050" cap="flat">
            <a:solidFill>
              <a:srgbClr val="CC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400"/>
          </a:p>
        </p:txBody>
      </p:sp>
      <p:cxnSp>
        <p:nvCxnSpPr>
          <p:cNvPr id="80" name="Straight Connector 79"/>
          <p:cNvCxnSpPr/>
          <p:nvPr/>
        </p:nvCxnSpPr>
        <p:spPr>
          <a:xfrm flipV="1">
            <a:off x="6153941" y="1257004"/>
            <a:ext cx="0" cy="1021371"/>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5429960" y="2278375"/>
            <a:ext cx="723980" cy="0"/>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82" name="Rectangle 32"/>
          <p:cNvSpPr>
            <a:spLocks noChangeArrowheads="1"/>
          </p:cNvSpPr>
          <p:nvPr/>
        </p:nvSpPr>
        <p:spPr bwMode="auto">
          <a:xfrm>
            <a:off x="4503065" y="2117505"/>
            <a:ext cx="16402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262626"/>
                </a:solidFill>
                <a:effectLst/>
                <a:latin typeface="Arial" panose="020B0604020202020204" pitchFamily="34" charset="0"/>
              </a:rPr>
              <a:t>tilt begins</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grpSp>
        <p:nvGrpSpPr>
          <p:cNvPr id="83" name="Group 82"/>
          <p:cNvGrpSpPr/>
          <p:nvPr/>
        </p:nvGrpSpPr>
        <p:grpSpPr>
          <a:xfrm>
            <a:off x="4137447" y="3970539"/>
            <a:ext cx="7313130" cy="2405595"/>
            <a:chOff x="4295689" y="4083050"/>
            <a:chExt cx="4457686" cy="1217905"/>
          </a:xfrm>
        </p:grpSpPr>
        <p:sp>
          <p:nvSpPr>
            <p:cNvPr id="109" name="Line 6"/>
            <p:cNvSpPr>
              <a:spLocks noChangeShapeType="1"/>
            </p:cNvSpPr>
            <p:nvPr/>
          </p:nvSpPr>
          <p:spPr bwMode="auto">
            <a:xfrm>
              <a:off x="4301609" y="5171944"/>
              <a:ext cx="1210626"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10" name="Line 8"/>
            <p:cNvSpPr>
              <a:spLocks noChangeShapeType="1"/>
            </p:cNvSpPr>
            <p:nvPr/>
          </p:nvSpPr>
          <p:spPr bwMode="auto">
            <a:xfrm flipV="1">
              <a:off x="4337868" y="5152347"/>
              <a:ext cx="0" cy="1959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11" name="Line 9"/>
            <p:cNvSpPr>
              <a:spLocks noChangeShapeType="1"/>
            </p:cNvSpPr>
            <p:nvPr/>
          </p:nvSpPr>
          <p:spPr bwMode="auto">
            <a:xfrm flipV="1">
              <a:off x="4459227" y="5152347"/>
              <a:ext cx="0" cy="1959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12" name="Line 10"/>
            <p:cNvSpPr>
              <a:spLocks noChangeShapeType="1"/>
            </p:cNvSpPr>
            <p:nvPr/>
          </p:nvSpPr>
          <p:spPr bwMode="auto">
            <a:xfrm flipV="1">
              <a:off x="4581326" y="5152347"/>
              <a:ext cx="0" cy="1959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13" name="Line 11"/>
            <p:cNvSpPr>
              <a:spLocks noChangeShapeType="1"/>
            </p:cNvSpPr>
            <p:nvPr/>
          </p:nvSpPr>
          <p:spPr bwMode="auto">
            <a:xfrm flipV="1">
              <a:off x="4703424" y="5152347"/>
              <a:ext cx="0" cy="1959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14" name="Line 12"/>
            <p:cNvSpPr>
              <a:spLocks noChangeShapeType="1"/>
            </p:cNvSpPr>
            <p:nvPr/>
          </p:nvSpPr>
          <p:spPr bwMode="auto">
            <a:xfrm flipV="1">
              <a:off x="4824783" y="5152347"/>
              <a:ext cx="0" cy="1959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15" name="Line 13"/>
            <p:cNvSpPr>
              <a:spLocks noChangeShapeType="1"/>
            </p:cNvSpPr>
            <p:nvPr/>
          </p:nvSpPr>
          <p:spPr bwMode="auto">
            <a:xfrm flipV="1">
              <a:off x="4946141" y="5152347"/>
              <a:ext cx="0" cy="1959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16" name="Line 14"/>
            <p:cNvSpPr>
              <a:spLocks noChangeShapeType="1"/>
            </p:cNvSpPr>
            <p:nvPr/>
          </p:nvSpPr>
          <p:spPr bwMode="auto">
            <a:xfrm flipV="1">
              <a:off x="5068240" y="5152347"/>
              <a:ext cx="0" cy="1959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17" name="Line 15"/>
            <p:cNvSpPr>
              <a:spLocks noChangeShapeType="1"/>
            </p:cNvSpPr>
            <p:nvPr/>
          </p:nvSpPr>
          <p:spPr bwMode="auto">
            <a:xfrm flipV="1">
              <a:off x="5190338" y="5152347"/>
              <a:ext cx="0" cy="1959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18" name="Line 16"/>
            <p:cNvSpPr>
              <a:spLocks noChangeShapeType="1"/>
            </p:cNvSpPr>
            <p:nvPr/>
          </p:nvSpPr>
          <p:spPr bwMode="auto">
            <a:xfrm flipV="1">
              <a:off x="5311697" y="5152347"/>
              <a:ext cx="0" cy="1959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19" name="Line 17"/>
            <p:cNvSpPr>
              <a:spLocks noChangeShapeType="1"/>
            </p:cNvSpPr>
            <p:nvPr/>
          </p:nvSpPr>
          <p:spPr bwMode="auto">
            <a:xfrm flipV="1">
              <a:off x="5433796" y="5152347"/>
              <a:ext cx="0" cy="1959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20" name="Rectangle 28"/>
            <p:cNvSpPr>
              <a:spLocks noChangeArrowheads="1"/>
            </p:cNvSpPr>
            <p:nvPr/>
          </p:nvSpPr>
          <p:spPr bwMode="auto">
            <a:xfrm>
              <a:off x="4295689" y="5207461"/>
              <a:ext cx="207146" cy="9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2040</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121" name="Rectangle 37"/>
            <p:cNvSpPr>
              <a:spLocks noChangeArrowheads="1"/>
            </p:cNvSpPr>
            <p:nvPr/>
          </p:nvSpPr>
          <p:spPr bwMode="auto">
            <a:xfrm>
              <a:off x="5390876" y="5207462"/>
              <a:ext cx="207146" cy="9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2220</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122" name="Freeform 64"/>
            <p:cNvSpPr>
              <a:spLocks/>
            </p:cNvSpPr>
            <p:nvPr/>
          </p:nvSpPr>
          <p:spPr bwMode="auto">
            <a:xfrm>
              <a:off x="4301609" y="4083050"/>
              <a:ext cx="1210626" cy="1030042"/>
            </a:xfrm>
            <a:custGeom>
              <a:avLst/>
              <a:gdLst>
                <a:gd name="T0" fmla="*/ 24 w 1636"/>
                <a:gd name="T1" fmla="*/ 752 h 841"/>
                <a:gd name="T2" fmla="*/ 57 w 1636"/>
                <a:gd name="T3" fmla="*/ 567 h 841"/>
                <a:gd name="T4" fmla="*/ 90 w 1636"/>
                <a:gd name="T5" fmla="*/ 336 h 841"/>
                <a:gd name="T6" fmla="*/ 123 w 1636"/>
                <a:gd name="T7" fmla="*/ 128 h 841"/>
                <a:gd name="T8" fmla="*/ 156 w 1636"/>
                <a:gd name="T9" fmla="*/ 26 h 841"/>
                <a:gd name="T10" fmla="*/ 189 w 1636"/>
                <a:gd name="T11" fmla="*/ 15 h 841"/>
                <a:gd name="T12" fmla="*/ 222 w 1636"/>
                <a:gd name="T13" fmla="*/ 72 h 841"/>
                <a:gd name="T14" fmla="*/ 255 w 1636"/>
                <a:gd name="T15" fmla="*/ 178 h 841"/>
                <a:gd name="T16" fmla="*/ 287 w 1636"/>
                <a:gd name="T17" fmla="*/ 295 h 841"/>
                <a:gd name="T18" fmla="*/ 320 w 1636"/>
                <a:gd name="T19" fmla="*/ 392 h 841"/>
                <a:gd name="T20" fmla="*/ 353 w 1636"/>
                <a:gd name="T21" fmla="*/ 469 h 841"/>
                <a:gd name="T22" fmla="*/ 386 w 1636"/>
                <a:gd name="T23" fmla="*/ 536 h 841"/>
                <a:gd name="T24" fmla="*/ 419 w 1636"/>
                <a:gd name="T25" fmla="*/ 575 h 841"/>
                <a:gd name="T26" fmla="*/ 452 w 1636"/>
                <a:gd name="T27" fmla="*/ 607 h 841"/>
                <a:gd name="T28" fmla="*/ 485 w 1636"/>
                <a:gd name="T29" fmla="*/ 636 h 841"/>
                <a:gd name="T30" fmla="*/ 518 w 1636"/>
                <a:gd name="T31" fmla="*/ 673 h 841"/>
                <a:gd name="T32" fmla="*/ 551 w 1636"/>
                <a:gd name="T33" fmla="*/ 698 h 841"/>
                <a:gd name="T34" fmla="*/ 584 w 1636"/>
                <a:gd name="T35" fmla="*/ 695 h 841"/>
                <a:gd name="T36" fmla="*/ 617 w 1636"/>
                <a:gd name="T37" fmla="*/ 670 h 841"/>
                <a:gd name="T38" fmla="*/ 649 w 1636"/>
                <a:gd name="T39" fmla="*/ 633 h 841"/>
                <a:gd name="T40" fmla="*/ 682 w 1636"/>
                <a:gd name="T41" fmla="*/ 597 h 841"/>
                <a:gd name="T42" fmla="*/ 715 w 1636"/>
                <a:gd name="T43" fmla="*/ 563 h 841"/>
                <a:gd name="T44" fmla="*/ 748 w 1636"/>
                <a:gd name="T45" fmla="*/ 543 h 841"/>
                <a:gd name="T46" fmla="*/ 781 w 1636"/>
                <a:gd name="T47" fmla="*/ 539 h 841"/>
                <a:gd name="T48" fmla="*/ 814 w 1636"/>
                <a:gd name="T49" fmla="*/ 543 h 841"/>
                <a:gd name="T50" fmla="*/ 847 w 1636"/>
                <a:gd name="T51" fmla="*/ 556 h 841"/>
                <a:gd name="T52" fmla="*/ 880 w 1636"/>
                <a:gd name="T53" fmla="*/ 575 h 841"/>
                <a:gd name="T54" fmla="*/ 913 w 1636"/>
                <a:gd name="T55" fmla="*/ 598 h 841"/>
                <a:gd name="T56" fmla="*/ 945 w 1636"/>
                <a:gd name="T57" fmla="*/ 628 h 841"/>
                <a:gd name="T58" fmla="*/ 979 w 1636"/>
                <a:gd name="T59" fmla="*/ 649 h 841"/>
                <a:gd name="T60" fmla="*/ 1011 w 1636"/>
                <a:gd name="T61" fmla="*/ 667 h 841"/>
                <a:gd name="T62" fmla="*/ 1044 w 1636"/>
                <a:gd name="T63" fmla="*/ 692 h 841"/>
                <a:gd name="T64" fmla="*/ 1077 w 1636"/>
                <a:gd name="T65" fmla="*/ 709 h 841"/>
                <a:gd name="T66" fmla="*/ 1110 w 1636"/>
                <a:gd name="T67" fmla="*/ 718 h 841"/>
                <a:gd name="T68" fmla="*/ 1143 w 1636"/>
                <a:gd name="T69" fmla="*/ 727 h 841"/>
                <a:gd name="T70" fmla="*/ 1176 w 1636"/>
                <a:gd name="T71" fmla="*/ 740 h 841"/>
                <a:gd name="T72" fmla="*/ 1209 w 1636"/>
                <a:gd name="T73" fmla="*/ 744 h 841"/>
                <a:gd name="T74" fmla="*/ 1242 w 1636"/>
                <a:gd name="T75" fmla="*/ 753 h 841"/>
                <a:gd name="T76" fmla="*/ 1275 w 1636"/>
                <a:gd name="T77" fmla="*/ 761 h 841"/>
                <a:gd name="T78" fmla="*/ 1307 w 1636"/>
                <a:gd name="T79" fmla="*/ 773 h 841"/>
                <a:gd name="T80" fmla="*/ 1340 w 1636"/>
                <a:gd name="T81" fmla="*/ 774 h 841"/>
                <a:gd name="T82" fmla="*/ 1373 w 1636"/>
                <a:gd name="T83" fmla="*/ 780 h 841"/>
                <a:gd name="T84" fmla="*/ 1406 w 1636"/>
                <a:gd name="T85" fmla="*/ 785 h 841"/>
                <a:gd name="T86" fmla="*/ 1439 w 1636"/>
                <a:gd name="T87" fmla="*/ 801 h 841"/>
                <a:gd name="T88" fmla="*/ 1472 w 1636"/>
                <a:gd name="T89" fmla="*/ 815 h 841"/>
                <a:gd name="T90" fmla="*/ 1505 w 1636"/>
                <a:gd name="T91" fmla="*/ 824 h 841"/>
                <a:gd name="T92" fmla="*/ 1538 w 1636"/>
                <a:gd name="T93" fmla="*/ 833 h 841"/>
                <a:gd name="T94" fmla="*/ 1571 w 1636"/>
                <a:gd name="T95" fmla="*/ 837 h 841"/>
                <a:gd name="T96" fmla="*/ 1604 w 1636"/>
                <a:gd name="T97" fmla="*/ 841 h 841"/>
                <a:gd name="T98" fmla="*/ 1636 w 1636"/>
                <a:gd name="T99" fmla="*/ 819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36" h="841">
                  <a:moveTo>
                    <a:pt x="0" y="827"/>
                  </a:moveTo>
                  <a:lnTo>
                    <a:pt x="8" y="813"/>
                  </a:lnTo>
                  <a:lnTo>
                    <a:pt x="16" y="792"/>
                  </a:lnTo>
                  <a:lnTo>
                    <a:pt x="24" y="752"/>
                  </a:lnTo>
                  <a:lnTo>
                    <a:pt x="33" y="716"/>
                  </a:lnTo>
                  <a:lnTo>
                    <a:pt x="41" y="667"/>
                  </a:lnTo>
                  <a:lnTo>
                    <a:pt x="49" y="618"/>
                  </a:lnTo>
                  <a:lnTo>
                    <a:pt x="57" y="567"/>
                  </a:lnTo>
                  <a:lnTo>
                    <a:pt x="66" y="509"/>
                  </a:lnTo>
                  <a:lnTo>
                    <a:pt x="74" y="448"/>
                  </a:lnTo>
                  <a:lnTo>
                    <a:pt x="82" y="388"/>
                  </a:lnTo>
                  <a:lnTo>
                    <a:pt x="90" y="336"/>
                  </a:lnTo>
                  <a:lnTo>
                    <a:pt x="98" y="282"/>
                  </a:lnTo>
                  <a:lnTo>
                    <a:pt x="107" y="225"/>
                  </a:lnTo>
                  <a:lnTo>
                    <a:pt x="115" y="172"/>
                  </a:lnTo>
                  <a:lnTo>
                    <a:pt x="123" y="128"/>
                  </a:lnTo>
                  <a:lnTo>
                    <a:pt x="131" y="88"/>
                  </a:lnTo>
                  <a:lnTo>
                    <a:pt x="140" y="60"/>
                  </a:lnTo>
                  <a:lnTo>
                    <a:pt x="148" y="36"/>
                  </a:lnTo>
                  <a:lnTo>
                    <a:pt x="156" y="26"/>
                  </a:lnTo>
                  <a:lnTo>
                    <a:pt x="164" y="5"/>
                  </a:lnTo>
                  <a:lnTo>
                    <a:pt x="172" y="0"/>
                  </a:lnTo>
                  <a:lnTo>
                    <a:pt x="181" y="2"/>
                  </a:lnTo>
                  <a:lnTo>
                    <a:pt x="189" y="15"/>
                  </a:lnTo>
                  <a:lnTo>
                    <a:pt x="197" y="21"/>
                  </a:lnTo>
                  <a:lnTo>
                    <a:pt x="205" y="34"/>
                  </a:lnTo>
                  <a:lnTo>
                    <a:pt x="213" y="51"/>
                  </a:lnTo>
                  <a:lnTo>
                    <a:pt x="222" y="72"/>
                  </a:lnTo>
                  <a:lnTo>
                    <a:pt x="230" y="93"/>
                  </a:lnTo>
                  <a:lnTo>
                    <a:pt x="238" y="121"/>
                  </a:lnTo>
                  <a:lnTo>
                    <a:pt x="246" y="142"/>
                  </a:lnTo>
                  <a:lnTo>
                    <a:pt x="255" y="178"/>
                  </a:lnTo>
                  <a:lnTo>
                    <a:pt x="263" y="211"/>
                  </a:lnTo>
                  <a:lnTo>
                    <a:pt x="271" y="236"/>
                  </a:lnTo>
                  <a:lnTo>
                    <a:pt x="279" y="266"/>
                  </a:lnTo>
                  <a:lnTo>
                    <a:pt x="287" y="295"/>
                  </a:lnTo>
                  <a:lnTo>
                    <a:pt x="296" y="322"/>
                  </a:lnTo>
                  <a:lnTo>
                    <a:pt x="304" y="343"/>
                  </a:lnTo>
                  <a:lnTo>
                    <a:pt x="312" y="376"/>
                  </a:lnTo>
                  <a:lnTo>
                    <a:pt x="320" y="392"/>
                  </a:lnTo>
                  <a:lnTo>
                    <a:pt x="329" y="416"/>
                  </a:lnTo>
                  <a:lnTo>
                    <a:pt x="337" y="437"/>
                  </a:lnTo>
                  <a:lnTo>
                    <a:pt x="345" y="460"/>
                  </a:lnTo>
                  <a:lnTo>
                    <a:pt x="353" y="469"/>
                  </a:lnTo>
                  <a:lnTo>
                    <a:pt x="361" y="491"/>
                  </a:lnTo>
                  <a:lnTo>
                    <a:pt x="370" y="504"/>
                  </a:lnTo>
                  <a:lnTo>
                    <a:pt x="378" y="516"/>
                  </a:lnTo>
                  <a:lnTo>
                    <a:pt x="386" y="536"/>
                  </a:lnTo>
                  <a:lnTo>
                    <a:pt x="394" y="542"/>
                  </a:lnTo>
                  <a:lnTo>
                    <a:pt x="403" y="559"/>
                  </a:lnTo>
                  <a:lnTo>
                    <a:pt x="411" y="561"/>
                  </a:lnTo>
                  <a:lnTo>
                    <a:pt x="419" y="575"/>
                  </a:lnTo>
                  <a:lnTo>
                    <a:pt x="427" y="586"/>
                  </a:lnTo>
                  <a:lnTo>
                    <a:pt x="435" y="592"/>
                  </a:lnTo>
                  <a:lnTo>
                    <a:pt x="444" y="603"/>
                  </a:lnTo>
                  <a:lnTo>
                    <a:pt x="452" y="607"/>
                  </a:lnTo>
                  <a:lnTo>
                    <a:pt x="460" y="613"/>
                  </a:lnTo>
                  <a:lnTo>
                    <a:pt x="469" y="624"/>
                  </a:lnTo>
                  <a:lnTo>
                    <a:pt x="477" y="628"/>
                  </a:lnTo>
                  <a:lnTo>
                    <a:pt x="485" y="636"/>
                  </a:lnTo>
                  <a:lnTo>
                    <a:pt x="493" y="647"/>
                  </a:lnTo>
                  <a:lnTo>
                    <a:pt x="501" y="652"/>
                  </a:lnTo>
                  <a:lnTo>
                    <a:pt x="510" y="662"/>
                  </a:lnTo>
                  <a:lnTo>
                    <a:pt x="518" y="673"/>
                  </a:lnTo>
                  <a:lnTo>
                    <a:pt x="526" y="676"/>
                  </a:lnTo>
                  <a:lnTo>
                    <a:pt x="534" y="680"/>
                  </a:lnTo>
                  <a:lnTo>
                    <a:pt x="543" y="691"/>
                  </a:lnTo>
                  <a:lnTo>
                    <a:pt x="551" y="698"/>
                  </a:lnTo>
                  <a:lnTo>
                    <a:pt x="559" y="697"/>
                  </a:lnTo>
                  <a:lnTo>
                    <a:pt x="567" y="694"/>
                  </a:lnTo>
                  <a:lnTo>
                    <a:pt x="575" y="697"/>
                  </a:lnTo>
                  <a:lnTo>
                    <a:pt x="584" y="695"/>
                  </a:lnTo>
                  <a:lnTo>
                    <a:pt x="592" y="688"/>
                  </a:lnTo>
                  <a:lnTo>
                    <a:pt x="600" y="685"/>
                  </a:lnTo>
                  <a:lnTo>
                    <a:pt x="608" y="671"/>
                  </a:lnTo>
                  <a:lnTo>
                    <a:pt x="617" y="670"/>
                  </a:lnTo>
                  <a:lnTo>
                    <a:pt x="625" y="662"/>
                  </a:lnTo>
                  <a:lnTo>
                    <a:pt x="633" y="656"/>
                  </a:lnTo>
                  <a:lnTo>
                    <a:pt x="641" y="640"/>
                  </a:lnTo>
                  <a:lnTo>
                    <a:pt x="649" y="633"/>
                  </a:lnTo>
                  <a:lnTo>
                    <a:pt x="658" y="627"/>
                  </a:lnTo>
                  <a:lnTo>
                    <a:pt x="666" y="615"/>
                  </a:lnTo>
                  <a:lnTo>
                    <a:pt x="674" y="609"/>
                  </a:lnTo>
                  <a:lnTo>
                    <a:pt x="682" y="597"/>
                  </a:lnTo>
                  <a:lnTo>
                    <a:pt x="691" y="588"/>
                  </a:lnTo>
                  <a:lnTo>
                    <a:pt x="699" y="577"/>
                  </a:lnTo>
                  <a:lnTo>
                    <a:pt x="707" y="572"/>
                  </a:lnTo>
                  <a:lnTo>
                    <a:pt x="715" y="563"/>
                  </a:lnTo>
                  <a:lnTo>
                    <a:pt x="723" y="561"/>
                  </a:lnTo>
                  <a:lnTo>
                    <a:pt x="732" y="555"/>
                  </a:lnTo>
                  <a:lnTo>
                    <a:pt x="740" y="547"/>
                  </a:lnTo>
                  <a:lnTo>
                    <a:pt x="748" y="543"/>
                  </a:lnTo>
                  <a:lnTo>
                    <a:pt x="756" y="540"/>
                  </a:lnTo>
                  <a:lnTo>
                    <a:pt x="765" y="539"/>
                  </a:lnTo>
                  <a:lnTo>
                    <a:pt x="773" y="537"/>
                  </a:lnTo>
                  <a:lnTo>
                    <a:pt x="781" y="539"/>
                  </a:lnTo>
                  <a:lnTo>
                    <a:pt x="789" y="537"/>
                  </a:lnTo>
                  <a:lnTo>
                    <a:pt x="797" y="540"/>
                  </a:lnTo>
                  <a:lnTo>
                    <a:pt x="806" y="539"/>
                  </a:lnTo>
                  <a:lnTo>
                    <a:pt x="814" y="543"/>
                  </a:lnTo>
                  <a:lnTo>
                    <a:pt x="822" y="544"/>
                  </a:lnTo>
                  <a:lnTo>
                    <a:pt x="830" y="547"/>
                  </a:lnTo>
                  <a:lnTo>
                    <a:pt x="839" y="550"/>
                  </a:lnTo>
                  <a:lnTo>
                    <a:pt x="847" y="556"/>
                  </a:lnTo>
                  <a:lnTo>
                    <a:pt x="855" y="564"/>
                  </a:lnTo>
                  <a:lnTo>
                    <a:pt x="863" y="563"/>
                  </a:lnTo>
                  <a:lnTo>
                    <a:pt x="871" y="577"/>
                  </a:lnTo>
                  <a:lnTo>
                    <a:pt x="880" y="575"/>
                  </a:lnTo>
                  <a:lnTo>
                    <a:pt x="888" y="582"/>
                  </a:lnTo>
                  <a:lnTo>
                    <a:pt x="896" y="592"/>
                  </a:lnTo>
                  <a:lnTo>
                    <a:pt x="904" y="592"/>
                  </a:lnTo>
                  <a:lnTo>
                    <a:pt x="913" y="598"/>
                  </a:lnTo>
                  <a:lnTo>
                    <a:pt x="921" y="603"/>
                  </a:lnTo>
                  <a:lnTo>
                    <a:pt x="929" y="610"/>
                  </a:lnTo>
                  <a:lnTo>
                    <a:pt x="937" y="615"/>
                  </a:lnTo>
                  <a:lnTo>
                    <a:pt x="945" y="628"/>
                  </a:lnTo>
                  <a:lnTo>
                    <a:pt x="954" y="633"/>
                  </a:lnTo>
                  <a:lnTo>
                    <a:pt x="962" y="633"/>
                  </a:lnTo>
                  <a:lnTo>
                    <a:pt x="970" y="640"/>
                  </a:lnTo>
                  <a:lnTo>
                    <a:pt x="979" y="649"/>
                  </a:lnTo>
                  <a:lnTo>
                    <a:pt x="987" y="656"/>
                  </a:lnTo>
                  <a:lnTo>
                    <a:pt x="995" y="653"/>
                  </a:lnTo>
                  <a:lnTo>
                    <a:pt x="1003" y="662"/>
                  </a:lnTo>
                  <a:lnTo>
                    <a:pt x="1011" y="667"/>
                  </a:lnTo>
                  <a:lnTo>
                    <a:pt x="1020" y="680"/>
                  </a:lnTo>
                  <a:lnTo>
                    <a:pt x="1028" y="686"/>
                  </a:lnTo>
                  <a:lnTo>
                    <a:pt x="1036" y="689"/>
                  </a:lnTo>
                  <a:lnTo>
                    <a:pt x="1044" y="692"/>
                  </a:lnTo>
                  <a:lnTo>
                    <a:pt x="1053" y="698"/>
                  </a:lnTo>
                  <a:lnTo>
                    <a:pt x="1061" y="698"/>
                  </a:lnTo>
                  <a:lnTo>
                    <a:pt x="1069" y="706"/>
                  </a:lnTo>
                  <a:lnTo>
                    <a:pt x="1077" y="709"/>
                  </a:lnTo>
                  <a:lnTo>
                    <a:pt x="1085" y="712"/>
                  </a:lnTo>
                  <a:lnTo>
                    <a:pt x="1094" y="712"/>
                  </a:lnTo>
                  <a:lnTo>
                    <a:pt x="1102" y="722"/>
                  </a:lnTo>
                  <a:lnTo>
                    <a:pt x="1110" y="718"/>
                  </a:lnTo>
                  <a:lnTo>
                    <a:pt x="1118" y="722"/>
                  </a:lnTo>
                  <a:lnTo>
                    <a:pt x="1127" y="725"/>
                  </a:lnTo>
                  <a:lnTo>
                    <a:pt x="1135" y="725"/>
                  </a:lnTo>
                  <a:lnTo>
                    <a:pt x="1143" y="727"/>
                  </a:lnTo>
                  <a:lnTo>
                    <a:pt x="1151" y="733"/>
                  </a:lnTo>
                  <a:lnTo>
                    <a:pt x="1159" y="733"/>
                  </a:lnTo>
                  <a:lnTo>
                    <a:pt x="1168" y="736"/>
                  </a:lnTo>
                  <a:lnTo>
                    <a:pt x="1176" y="740"/>
                  </a:lnTo>
                  <a:lnTo>
                    <a:pt x="1184" y="743"/>
                  </a:lnTo>
                  <a:lnTo>
                    <a:pt x="1192" y="743"/>
                  </a:lnTo>
                  <a:lnTo>
                    <a:pt x="1201" y="746"/>
                  </a:lnTo>
                  <a:lnTo>
                    <a:pt x="1209" y="744"/>
                  </a:lnTo>
                  <a:lnTo>
                    <a:pt x="1217" y="752"/>
                  </a:lnTo>
                  <a:lnTo>
                    <a:pt x="1225" y="747"/>
                  </a:lnTo>
                  <a:lnTo>
                    <a:pt x="1233" y="747"/>
                  </a:lnTo>
                  <a:lnTo>
                    <a:pt x="1242" y="753"/>
                  </a:lnTo>
                  <a:lnTo>
                    <a:pt x="1250" y="759"/>
                  </a:lnTo>
                  <a:lnTo>
                    <a:pt x="1258" y="761"/>
                  </a:lnTo>
                  <a:lnTo>
                    <a:pt x="1266" y="759"/>
                  </a:lnTo>
                  <a:lnTo>
                    <a:pt x="1275" y="761"/>
                  </a:lnTo>
                  <a:lnTo>
                    <a:pt x="1283" y="770"/>
                  </a:lnTo>
                  <a:lnTo>
                    <a:pt x="1291" y="770"/>
                  </a:lnTo>
                  <a:lnTo>
                    <a:pt x="1299" y="771"/>
                  </a:lnTo>
                  <a:lnTo>
                    <a:pt x="1307" y="773"/>
                  </a:lnTo>
                  <a:lnTo>
                    <a:pt x="1316" y="774"/>
                  </a:lnTo>
                  <a:lnTo>
                    <a:pt x="1324" y="776"/>
                  </a:lnTo>
                  <a:lnTo>
                    <a:pt x="1332" y="774"/>
                  </a:lnTo>
                  <a:lnTo>
                    <a:pt x="1340" y="774"/>
                  </a:lnTo>
                  <a:lnTo>
                    <a:pt x="1349" y="771"/>
                  </a:lnTo>
                  <a:lnTo>
                    <a:pt x="1357" y="774"/>
                  </a:lnTo>
                  <a:lnTo>
                    <a:pt x="1365" y="777"/>
                  </a:lnTo>
                  <a:lnTo>
                    <a:pt x="1373" y="780"/>
                  </a:lnTo>
                  <a:lnTo>
                    <a:pt x="1381" y="783"/>
                  </a:lnTo>
                  <a:lnTo>
                    <a:pt x="1390" y="780"/>
                  </a:lnTo>
                  <a:lnTo>
                    <a:pt x="1398" y="792"/>
                  </a:lnTo>
                  <a:lnTo>
                    <a:pt x="1406" y="785"/>
                  </a:lnTo>
                  <a:lnTo>
                    <a:pt x="1414" y="789"/>
                  </a:lnTo>
                  <a:lnTo>
                    <a:pt x="1422" y="798"/>
                  </a:lnTo>
                  <a:lnTo>
                    <a:pt x="1431" y="801"/>
                  </a:lnTo>
                  <a:lnTo>
                    <a:pt x="1439" y="801"/>
                  </a:lnTo>
                  <a:lnTo>
                    <a:pt x="1447" y="800"/>
                  </a:lnTo>
                  <a:lnTo>
                    <a:pt x="1456" y="803"/>
                  </a:lnTo>
                  <a:lnTo>
                    <a:pt x="1464" y="808"/>
                  </a:lnTo>
                  <a:lnTo>
                    <a:pt x="1472" y="815"/>
                  </a:lnTo>
                  <a:lnTo>
                    <a:pt x="1480" y="815"/>
                  </a:lnTo>
                  <a:lnTo>
                    <a:pt x="1489" y="821"/>
                  </a:lnTo>
                  <a:lnTo>
                    <a:pt x="1497" y="824"/>
                  </a:lnTo>
                  <a:lnTo>
                    <a:pt x="1505" y="824"/>
                  </a:lnTo>
                  <a:lnTo>
                    <a:pt x="1513" y="824"/>
                  </a:lnTo>
                  <a:lnTo>
                    <a:pt x="1521" y="825"/>
                  </a:lnTo>
                  <a:lnTo>
                    <a:pt x="1530" y="828"/>
                  </a:lnTo>
                  <a:lnTo>
                    <a:pt x="1538" y="833"/>
                  </a:lnTo>
                  <a:lnTo>
                    <a:pt x="1546" y="836"/>
                  </a:lnTo>
                  <a:lnTo>
                    <a:pt x="1554" y="836"/>
                  </a:lnTo>
                  <a:lnTo>
                    <a:pt x="1563" y="836"/>
                  </a:lnTo>
                  <a:lnTo>
                    <a:pt x="1571" y="837"/>
                  </a:lnTo>
                  <a:lnTo>
                    <a:pt x="1579" y="837"/>
                  </a:lnTo>
                  <a:lnTo>
                    <a:pt x="1587" y="836"/>
                  </a:lnTo>
                  <a:lnTo>
                    <a:pt x="1595" y="836"/>
                  </a:lnTo>
                  <a:lnTo>
                    <a:pt x="1604" y="841"/>
                  </a:lnTo>
                  <a:lnTo>
                    <a:pt x="1612" y="840"/>
                  </a:lnTo>
                  <a:lnTo>
                    <a:pt x="1620" y="837"/>
                  </a:lnTo>
                  <a:lnTo>
                    <a:pt x="1628" y="828"/>
                  </a:lnTo>
                  <a:lnTo>
                    <a:pt x="1636" y="819"/>
                  </a:lnTo>
                </a:path>
              </a:pathLst>
            </a:custGeom>
            <a:noFill/>
            <a:ln w="57150"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23" name="Line 127"/>
            <p:cNvSpPr>
              <a:spLocks noChangeShapeType="1"/>
            </p:cNvSpPr>
            <p:nvPr/>
          </p:nvSpPr>
          <p:spPr bwMode="auto">
            <a:xfrm>
              <a:off x="5852122" y="5171944"/>
              <a:ext cx="1214326"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24" name="Line 129"/>
            <p:cNvSpPr>
              <a:spLocks noChangeShapeType="1"/>
            </p:cNvSpPr>
            <p:nvPr/>
          </p:nvSpPr>
          <p:spPr bwMode="auto">
            <a:xfrm flipV="1">
              <a:off x="5912801" y="5152347"/>
              <a:ext cx="0" cy="1959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25" name="Line 130"/>
            <p:cNvSpPr>
              <a:spLocks noChangeShapeType="1"/>
            </p:cNvSpPr>
            <p:nvPr/>
          </p:nvSpPr>
          <p:spPr bwMode="auto">
            <a:xfrm flipV="1">
              <a:off x="6034900" y="5152347"/>
              <a:ext cx="0" cy="1959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26" name="Line 131"/>
            <p:cNvSpPr>
              <a:spLocks noChangeShapeType="1"/>
            </p:cNvSpPr>
            <p:nvPr/>
          </p:nvSpPr>
          <p:spPr bwMode="auto">
            <a:xfrm flipV="1">
              <a:off x="6156999" y="5152347"/>
              <a:ext cx="0" cy="1959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27" name="Line 132"/>
            <p:cNvSpPr>
              <a:spLocks noChangeShapeType="1"/>
            </p:cNvSpPr>
            <p:nvPr/>
          </p:nvSpPr>
          <p:spPr bwMode="auto">
            <a:xfrm flipV="1">
              <a:off x="6279097" y="5152347"/>
              <a:ext cx="0" cy="1959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28" name="Line 133"/>
            <p:cNvSpPr>
              <a:spLocks noChangeShapeType="1"/>
            </p:cNvSpPr>
            <p:nvPr/>
          </p:nvSpPr>
          <p:spPr bwMode="auto">
            <a:xfrm flipV="1">
              <a:off x="6401196" y="5152347"/>
              <a:ext cx="0" cy="1959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29" name="Line 134"/>
            <p:cNvSpPr>
              <a:spLocks noChangeShapeType="1"/>
            </p:cNvSpPr>
            <p:nvPr/>
          </p:nvSpPr>
          <p:spPr bwMode="auto">
            <a:xfrm flipV="1">
              <a:off x="6523294" y="5152347"/>
              <a:ext cx="0" cy="1959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30" name="Line 135"/>
            <p:cNvSpPr>
              <a:spLocks noChangeShapeType="1"/>
            </p:cNvSpPr>
            <p:nvPr/>
          </p:nvSpPr>
          <p:spPr bwMode="auto">
            <a:xfrm flipV="1">
              <a:off x="6645393" y="5152347"/>
              <a:ext cx="0" cy="1959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31" name="Line 136"/>
            <p:cNvSpPr>
              <a:spLocks noChangeShapeType="1"/>
            </p:cNvSpPr>
            <p:nvPr/>
          </p:nvSpPr>
          <p:spPr bwMode="auto">
            <a:xfrm flipV="1">
              <a:off x="6767491" y="5152347"/>
              <a:ext cx="0" cy="1959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32" name="Line 137"/>
            <p:cNvSpPr>
              <a:spLocks noChangeShapeType="1"/>
            </p:cNvSpPr>
            <p:nvPr/>
          </p:nvSpPr>
          <p:spPr bwMode="auto">
            <a:xfrm flipV="1">
              <a:off x="6888850" y="5152347"/>
              <a:ext cx="0" cy="1959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33" name="Line 138"/>
            <p:cNvSpPr>
              <a:spLocks noChangeShapeType="1"/>
            </p:cNvSpPr>
            <p:nvPr/>
          </p:nvSpPr>
          <p:spPr bwMode="auto">
            <a:xfrm flipV="1">
              <a:off x="7011689" y="5152347"/>
              <a:ext cx="0" cy="1959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34" name="Rectangle 149"/>
            <p:cNvSpPr>
              <a:spLocks noChangeArrowheads="1"/>
            </p:cNvSpPr>
            <p:nvPr/>
          </p:nvSpPr>
          <p:spPr bwMode="auto">
            <a:xfrm>
              <a:off x="5872842" y="5207462"/>
              <a:ext cx="207146" cy="9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2440</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135" name="Rectangle 158"/>
            <p:cNvSpPr>
              <a:spLocks noChangeArrowheads="1"/>
            </p:cNvSpPr>
            <p:nvPr/>
          </p:nvSpPr>
          <p:spPr bwMode="auto">
            <a:xfrm>
              <a:off x="6968029" y="5207462"/>
              <a:ext cx="207146" cy="9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2620</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136" name="Freeform 185"/>
            <p:cNvSpPr>
              <a:spLocks/>
            </p:cNvSpPr>
            <p:nvPr/>
          </p:nvSpPr>
          <p:spPr bwMode="auto">
            <a:xfrm>
              <a:off x="5852122" y="4094073"/>
              <a:ext cx="1214326" cy="1023918"/>
            </a:xfrm>
            <a:custGeom>
              <a:avLst/>
              <a:gdLst>
                <a:gd name="T0" fmla="*/ 24 w 1641"/>
                <a:gd name="T1" fmla="*/ 724 h 836"/>
                <a:gd name="T2" fmla="*/ 57 w 1641"/>
                <a:gd name="T3" fmla="*/ 520 h 836"/>
                <a:gd name="T4" fmla="*/ 91 w 1641"/>
                <a:gd name="T5" fmla="*/ 290 h 836"/>
                <a:gd name="T6" fmla="*/ 124 w 1641"/>
                <a:gd name="T7" fmla="*/ 91 h 836"/>
                <a:gd name="T8" fmla="*/ 157 w 1641"/>
                <a:gd name="T9" fmla="*/ 1 h 836"/>
                <a:gd name="T10" fmla="*/ 190 w 1641"/>
                <a:gd name="T11" fmla="*/ 24 h 836"/>
                <a:gd name="T12" fmla="*/ 223 w 1641"/>
                <a:gd name="T13" fmla="*/ 103 h 836"/>
                <a:gd name="T14" fmla="*/ 255 w 1641"/>
                <a:gd name="T15" fmla="*/ 209 h 836"/>
                <a:gd name="T16" fmla="*/ 288 w 1641"/>
                <a:gd name="T17" fmla="*/ 313 h 836"/>
                <a:gd name="T18" fmla="*/ 321 w 1641"/>
                <a:gd name="T19" fmla="*/ 389 h 836"/>
                <a:gd name="T20" fmla="*/ 354 w 1641"/>
                <a:gd name="T21" fmla="*/ 449 h 836"/>
                <a:gd name="T22" fmla="*/ 387 w 1641"/>
                <a:gd name="T23" fmla="*/ 487 h 836"/>
                <a:gd name="T24" fmla="*/ 420 w 1641"/>
                <a:gd name="T25" fmla="*/ 512 h 836"/>
                <a:gd name="T26" fmla="*/ 453 w 1641"/>
                <a:gd name="T27" fmla="*/ 529 h 836"/>
                <a:gd name="T28" fmla="*/ 486 w 1641"/>
                <a:gd name="T29" fmla="*/ 545 h 836"/>
                <a:gd name="T30" fmla="*/ 519 w 1641"/>
                <a:gd name="T31" fmla="*/ 572 h 836"/>
                <a:gd name="T32" fmla="*/ 552 w 1641"/>
                <a:gd name="T33" fmla="*/ 608 h 836"/>
                <a:gd name="T34" fmla="*/ 585 w 1641"/>
                <a:gd name="T35" fmla="*/ 638 h 836"/>
                <a:gd name="T36" fmla="*/ 618 w 1641"/>
                <a:gd name="T37" fmla="*/ 646 h 836"/>
                <a:gd name="T38" fmla="*/ 651 w 1641"/>
                <a:gd name="T39" fmla="*/ 633 h 836"/>
                <a:gd name="T40" fmla="*/ 684 w 1641"/>
                <a:gd name="T41" fmla="*/ 607 h 836"/>
                <a:gd name="T42" fmla="*/ 717 w 1641"/>
                <a:gd name="T43" fmla="*/ 582 h 836"/>
                <a:gd name="T44" fmla="*/ 750 w 1641"/>
                <a:gd name="T45" fmla="*/ 559 h 836"/>
                <a:gd name="T46" fmla="*/ 783 w 1641"/>
                <a:gd name="T47" fmla="*/ 552 h 836"/>
                <a:gd name="T48" fmla="*/ 816 w 1641"/>
                <a:gd name="T49" fmla="*/ 554 h 836"/>
                <a:gd name="T50" fmla="*/ 849 w 1641"/>
                <a:gd name="T51" fmla="*/ 563 h 836"/>
                <a:gd name="T52" fmla="*/ 882 w 1641"/>
                <a:gd name="T53" fmla="*/ 588 h 836"/>
                <a:gd name="T54" fmla="*/ 915 w 1641"/>
                <a:gd name="T55" fmla="*/ 611 h 836"/>
                <a:gd name="T56" fmla="*/ 948 w 1641"/>
                <a:gd name="T57" fmla="*/ 638 h 836"/>
                <a:gd name="T58" fmla="*/ 981 w 1641"/>
                <a:gd name="T59" fmla="*/ 658 h 836"/>
                <a:gd name="T60" fmla="*/ 1014 w 1641"/>
                <a:gd name="T61" fmla="*/ 683 h 836"/>
                <a:gd name="T62" fmla="*/ 1047 w 1641"/>
                <a:gd name="T63" fmla="*/ 706 h 836"/>
                <a:gd name="T64" fmla="*/ 1080 w 1641"/>
                <a:gd name="T65" fmla="*/ 724 h 836"/>
                <a:gd name="T66" fmla="*/ 1113 w 1641"/>
                <a:gd name="T67" fmla="*/ 738 h 836"/>
                <a:gd name="T68" fmla="*/ 1146 w 1641"/>
                <a:gd name="T69" fmla="*/ 744 h 836"/>
                <a:gd name="T70" fmla="*/ 1179 w 1641"/>
                <a:gd name="T71" fmla="*/ 752 h 836"/>
                <a:gd name="T72" fmla="*/ 1212 w 1641"/>
                <a:gd name="T73" fmla="*/ 753 h 836"/>
                <a:gd name="T74" fmla="*/ 1245 w 1641"/>
                <a:gd name="T75" fmla="*/ 766 h 836"/>
                <a:gd name="T76" fmla="*/ 1278 w 1641"/>
                <a:gd name="T77" fmla="*/ 768 h 836"/>
                <a:gd name="T78" fmla="*/ 1311 w 1641"/>
                <a:gd name="T79" fmla="*/ 772 h 836"/>
                <a:gd name="T80" fmla="*/ 1344 w 1641"/>
                <a:gd name="T81" fmla="*/ 782 h 836"/>
                <a:gd name="T82" fmla="*/ 1377 w 1641"/>
                <a:gd name="T83" fmla="*/ 785 h 836"/>
                <a:gd name="T84" fmla="*/ 1410 w 1641"/>
                <a:gd name="T85" fmla="*/ 792 h 836"/>
                <a:gd name="T86" fmla="*/ 1443 w 1641"/>
                <a:gd name="T87" fmla="*/ 798 h 836"/>
                <a:gd name="T88" fmla="*/ 1476 w 1641"/>
                <a:gd name="T89" fmla="*/ 804 h 836"/>
                <a:gd name="T90" fmla="*/ 1509 w 1641"/>
                <a:gd name="T91" fmla="*/ 811 h 836"/>
                <a:gd name="T92" fmla="*/ 1542 w 1641"/>
                <a:gd name="T93" fmla="*/ 820 h 836"/>
                <a:gd name="T94" fmla="*/ 1575 w 1641"/>
                <a:gd name="T95" fmla="*/ 825 h 836"/>
                <a:gd name="T96" fmla="*/ 1608 w 1641"/>
                <a:gd name="T97" fmla="*/ 836 h 836"/>
                <a:gd name="T98" fmla="*/ 1641 w 1641"/>
                <a:gd name="T99" fmla="*/ 804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41" h="836">
                  <a:moveTo>
                    <a:pt x="0" y="797"/>
                  </a:moveTo>
                  <a:lnTo>
                    <a:pt x="8" y="780"/>
                  </a:lnTo>
                  <a:lnTo>
                    <a:pt x="16" y="752"/>
                  </a:lnTo>
                  <a:lnTo>
                    <a:pt x="24" y="724"/>
                  </a:lnTo>
                  <a:lnTo>
                    <a:pt x="33" y="687"/>
                  </a:lnTo>
                  <a:lnTo>
                    <a:pt x="41" y="641"/>
                  </a:lnTo>
                  <a:lnTo>
                    <a:pt x="49" y="584"/>
                  </a:lnTo>
                  <a:lnTo>
                    <a:pt x="57" y="520"/>
                  </a:lnTo>
                  <a:lnTo>
                    <a:pt x="66" y="465"/>
                  </a:lnTo>
                  <a:lnTo>
                    <a:pt x="74" y="405"/>
                  </a:lnTo>
                  <a:lnTo>
                    <a:pt x="82" y="350"/>
                  </a:lnTo>
                  <a:lnTo>
                    <a:pt x="91" y="290"/>
                  </a:lnTo>
                  <a:lnTo>
                    <a:pt x="99" y="231"/>
                  </a:lnTo>
                  <a:lnTo>
                    <a:pt x="107" y="179"/>
                  </a:lnTo>
                  <a:lnTo>
                    <a:pt x="115" y="128"/>
                  </a:lnTo>
                  <a:lnTo>
                    <a:pt x="124" y="91"/>
                  </a:lnTo>
                  <a:lnTo>
                    <a:pt x="132" y="57"/>
                  </a:lnTo>
                  <a:lnTo>
                    <a:pt x="140" y="30"/>
                  </a:lnTo>
                  <a:lnTo>
                    <a:pt x="148" y="14"/>
                  </a:lnTo>
                  <a:lnTo>
                    <a:pt x="157" y="1"/>
                  </a:lnTo>
                  <a:lnTo>
                    <a:pt x="165" y="0"/>
                  </a:lnTo>
                  <a:lnTo>
                    <a:pt x="173" y="1"/>
                  </a:lnTo>
                  <a:lnTo>
                    <a:pt x="181" y="10"/>
                  </a:lnTo>
                  <a:lnTo>
                    <a:pt x="190" y="24"/>
                  </a:lnTo>
                  <a:lnTo>
                    <a:pt x="198" y="40"/>
                  </a:lnTo>
                  <a:lnTo>
                    <a:pt x="206" y="55"/>
                  </a:lnTo>
                  <a:lnTo>
                    <a:pt x="214" y="76"/>
                  </a:lnTo>
                  <a:lnTo>
                    <a:pt x="223" y="103"/>
                  </a:lnTo>
                  <a:lnTo>
                    <a:pt x="231" y="130"/>
                  </a:lnTo>
                  <a:lnTo>
                    <a:pt x="239" y="154"/>
                  </a:lnTo>
                  <a:lnTo>
                    <a:pt x="247" y="179"/>
                  </a:lnTo>
                  <a:lnTo>
                    <a:pt x="255" y="209"/>
                  </a:lnTo>
                  <a:lnTo>
                    <a:pt x="264" y="238"/>
                  </a:lnTo>
                  <a:lnTo>
                    <a:pt x="272" y="262"/>
                  </a:lnTo>
                  <a:lnTo>
                    <a:pt x="280" y="287"/>
                  </a:lnTo>
                  <a:lnTo>
                    <a:pt x="288" y="313"/>
                  </a:lnTo>
                  <a:lnTo>
                    <a:pt x="297" y="330"/>
                  </a:lnTo>
                  <a:lnTo>
                    <a:pt x="305" y="354"/>
                  </a:lnTo>
                  <a:lnTo>
                    <a:pt x="313" y="382"/>
                  </a:lnTo>
                  <a:lnTo>
                    <a:pt x="321" y="389"/>
                  </a:lnTo>
                  <a:lnTo>
                    <a:pt x="330" y="410"/>
                  </a:lnTo>
                  <a:lnTo>
                    <a:pt x="338" y="420"/>
                  </a:lnTo>
                  <a:lnTo>
                    <a:pt x="346" y="439"/>
                  </a:lnTo>
                  <a:lnTo>
                    <a:pt x="354" y="449"/>
                  </a:lnTo>
                  <a:lnTo>
                    <a:pt x="363" y="460"/>
                  </a:lnTo>
                  <a:lnTo>
                    <a:pt x="371" y="469"/>
                  </a:lnTo>
                  <a:lnTo>
                    <a:pt x="379" y="480"/>
                  </a:lnTo>
                  <a:lnTo>
                    <a:pt x="387" y="487"/>
                  </a:lnTo>
                  <a:lnTo>
                    <a:pt x="396" y="495"/>
                  </a:lnTo>
                  <a:lnTo>
                    <a:pt x="404" y="500"/>
                  </a:lnTo>
                  <a:lnTo>
                    <a:pt x="412" y="509"/>
                  </a:lnTo>
                  <a:lnTo>
                    <a:pt x="420" y="512"/>
                  </a:lnTo>
                  <a:lnTo>
                    <a:pt x="429" y="520"/>
                  </a:lnTo>
                  <a:lnTo>
                    <a:pt x="437" y="524"/>
                  </a:lnTo>
                  <a:lnTo>
                    <a:pt x="445" y="531"/>
                  </a:lnTo>
                  <a:lnTo>
                    <a:pt x="453" y="529"/>
                  </a:lnTo>
                  <a:lnTo>
                    <a:pt x="461" y="537"/>
                  </a:lnTo>
                  <a:lnTo>
                    <a:pt x="470" y="539"/>
                  </a:lnTo>
                  <a:lnTo>
                    <a:pt x="478" y="541"/>
                  </a:lnTo>
                  <a:lnTo>
                    <a:pt x="486" y="545"/>
                  </a:lnTo>
                  <a:lnTo>
                    <a:pt x="494" y="555"/>
                  </a:lnTo>
                  <a:lnTo>
                    <a:pt x="503" y="556"/>
                  </a:lnTo>
                  <a:lnTo>
                    <a:pt x="511" y="564"/>
                  </a:lnTo>
                  <a:lnTo>
                    <a:pt x="519" y="572"/>
                  </a:lnTo>
                  <a:lnTo>
                    <a:pt x="527" y="582"/>
                  </a:lnTo>
                  <a:lnTo>
                    <a:pt x="536" y="592"/>
                  </a:lnTo>
                  <a:lnTo>
                    <a:pt x="544" y="596"/>
                  </a:lnTo>
                  <a:lnTo>
                    <a:pt x="552" y="608"/>
                  </a:lnTo>
                  <a:lnTo>
                    <a:pt x="561" y="615"/>
                  </a:lnTo>
                  <a:lnTo>
                    <a:pt x="569" y="626"/>
                  </a:lnTo>
                  <a:lnTo>
                    <a:pt x="577" y="630"/>
                  </a:lnTo>
                  <a:lnTo>
                    <a:pt x="585" y="638"/>
                  </a:lnTo>
                  <a:lnTo>
                    <a:pt x="594" y="641"/>
                  </a:lnTo>
                  <a:lnTo>
                    <a:pt x="602" y="646"/>
                  </a:lnTo>
                  <a:lnTo>
                    <a:pt x="610" y="645"/>
                  </a:lnTo>
                  <a:lnTo>
                    <a:pt x="618" y="646"/>
                  </a:lnTo>
                  <a:lnTo>
                    <a:pt x="627" y="646"/>
                  </a:lnTo>
                  <a:lnTo>
                    <a:pt x="635" y="643"/>
                  </a:lnTo>
                  <a:lnTo>
                    <a:pt x="643" y="635"/>
                  </a:lnTo>
                  <a:lnTo>
                    <a:pt x="651" y="633"/>
                  </a:lnTo>
                  <a:lnTo>
                    <a:pt x="660" y="626"/>
                  </a:lnTo>
                  <a:lnTo>
                    <a:pt x="668" y="620"/>
                  </a:lnTo>
                  <a:lnTo>
                    <a:pt x="676" y="615"/>
                  </a:lnTo>
                  <a:lnTo>
                    <a:pt x="684" y="607"/>
                  </a:lnTo>
                  <a:lnTo>
                    <a:pt x="693" y="602"/>
                  </a:lnTo>
                  <a:lnTo>
                    <a:pt x="701" y="596"/>
                  </a:lnTo>
                  <a:lnTo>
                    <a:pt x="709" y="591"/>
                  </a:lnTo>
                  <a:lnTo>
                    <a:pt x="717" y="582"/>
                  </a:lnTo>
                  <a:lnTo>
                    <a:pt x="725" y="580"/>
                  </a:lnTo>
                  <a:lnTo>
                    <a:pt x="734" y="574"/>
                  </a:lnTo>
                  <a:lnTo>
                    <a:pt x="742" y="570"/>
                  </a:lnTo>
                  <a:lnTo>
                    <a:pt x="750" y="559"/>
                  </a:lnTo>
                  <a:lnTo>
                    <a:pt x="758" y="567"/>
                  </a:lnTo>
                  <a:lnTo>
                    <a:pt x="767" y="558"/>
                  </a:lnTo>
                  <a:lnTo>
                    <a:pt x="775" y="555"/>
                  </a:lnTo>
                  <a:lnTo>
                    <a:pt x="783" y="552"/>
                  </a:lnTo>
                  <a:lnTo>
                    <a:pt x="791" y="555"/>
                  </a:lnTo>
                  <a:lnTo>
                    <a:pt x="800" y="555"/>
                  </a:lnTo>
                  <a:lnTo>
                    <a:pt x="808" y="555"/>
                  </a:lnTo>
                  <a:lnTo>
                    <a:pt x="816" y="554"/>
                  </a:lnTo>
                  <a:lnTo>
                    <a:pt x="824" y="552"/>
                  </a:lnTo>
                  <a:lnTo>
                    <a:pt x="833" y="558"/>
                  </a:lnTo>
                  <a:lnTo>
                    <a:pt x="841" y="558"/>
                  </a:lnTo>
                  <a:lnTo>
                    <a:pt x="849" y="563"/>
                  </a:lnTo>
                  <a:lnTo>
                    <a:pt x="857" y="570"/>
                  </a:lnTo>
                  <a:lnTo>
                    <a:pt x="866" y="574"/>
                  </a:lnTo>
                  <a:lnTo>
                    <a:pt x="874" y="580"/>
                  </a:lnTo>
                  <a:lnTo>
                    <a:pt x="882" y="588"/>
                  </a:lnTo>
                  <a:lnTo>
                    <a:pt x="890" y="592"/>
                  </a:lnTo>
                  <a:lnTo>
                    <a:pt x="899" y="600"/>
                  </a:lnTo>
                  <a:lnTo>
                    <a:pt x="907" y="603"/>
                  </a:lnTo>
                  <a:lnTo>
                    <a:pt x="915" y="611"/>
                  </a:lnTo>
                  <a:lnTo>
                    <a:pt x="923" y="620"/>
                  </a:lnTo>
                  <a:lnTo>
                    <a:pt x="931" y="622"/>
                  </a:lnTo>
                  <a:lnTo>
                    <a:pt x="940" y="634"/>
                  </a:lnTo>
                  <a:lnTo>
                    <a:pt x="948" y="638"/>
                  </a:lnTo>
                  <a:lnTo>
                    <a:pt x="956" y="642"/>
                  </a:lnTo>
                  <a:lnTo>
                    <a:pt x="964" y="647"/>
                  </a:lnTo>
                  <a:lnTo>
                    <a:pt x="973" y="651"/>
                  </a:lnTo>
                  <a:lnTo>
                    <a:pt x="981" y="658"/>
                  </a:lnTo>
                  <a:lnTo>
                    <a:pt x="989" y="670"/>
                  </a:lnTo>
                  <a:lnTo>
                    <a:pt x="997" y="674"/>
                  </a:lnTo>
                  <a:lnTo>
                    <a:pt x="1006" y="681"/>
                  </a:lnTo>
                  <a:lnTo>
                    <a:pt x="1014" y="683"/>
                  </a:lnTo>
                  <a:lnTo>
                    <a:pt x="1022" y="685"/>
                  </a:lnTo>
                  <a:lnTo>
                    <a:pt x="1030" y="695"/>
                  </a:lnTo>
                  <a:lnTo>
                    <a:pt x="1039" y="695"/>
                  </a:lnTo>
                  <a:lnTo>
                    <a:pt x="1047" y="706"/>
                  </a:lnTo>
                  <a:lnTo>
                    <a:pt x="1055" y="706"/>
                  </a:lnTo>
                  <a:lnTo>
                    <a:pt x="1064" y="714"/>
                  </a:lnTo>
                  <a:lnTo>
                    <a:pt x="1072" y="717"/>
                  </a:lnTo>
                  <a:lnTo>
                    <a:pt x="1080" y="724"/>
                  </a:lnTo>
                  <a:lnTo>
                    <a:pt x="1088" y="724"/>
                  </a:lnTo>
                  <a:lnTo>
                    <a:pt x="1097" y="734"/>
                  </a:lnTo>
                  <a:lnTo>
                    <a:pt x="1105" y="732"/>
                  </a:lnTo>
                  <a:lnTo>
                    <a:pt x="1113" y="738"/>
                  </a:lnTo>
                  <a:lnTo>
                    <a:pt x="1121" y="740"/>
                  </a:lnTo>
                  <a:lnTo>
                    <a:pt x="1130" y="740"/>
                  </a:lnTo>
                  <a:lnTo>
                    <a:pt x="1138" y="741"/>
                  </a:lnTo>
                  <a:lnTo>
                    <a:pt x="1146" y="744"/>
                  </a:lnTo>
                  <a:lnTo>
                    <a:pt x="1154" y="745"/>
                  </a:lnTo>
                  <a:lnTo>
                    <a:pt x="1163" y="748"/>
                  </a:lnTo>
                  <a:lnTo>
                    <a:pt x="1171" y="746"/>
                  </a:lnTo>
                  <a:lnTo>
                    <a:pt x="1179" y="752"/>
                  </a:lnTo>
                  <a:lnTo>
                    <a:pt x="1187" y="753"/>
                  </a:lnTo>
                  <a:lnTo>
                    <a:pt x="1195" y="750"/>
                  </a:lnTo>
                  <a:lnTo>
                    <a:pt x="1204" y="758"/>
                  </a:lnTo>
                  <a:lnTo>
                    <a:pt x="1212" y="753"/>
                  </a:lnTo>
                  <a:lnTo>
                    <a:pt x="1220" y="756"/>
                  </a:lnTo>
                  <a:lnTo>
                    <a:pt x="1228" y="760"/>
                  </a:lnTo>
                  <a:lnTo>
                    <a:pt x="1237" y="762"/>
                  </a:lnTo>
                  <a:lnTo>
                    <a:pt x="1245" y="766"/>
                  </a:lnTo>
                  <a:lnTo>
                    <a:pt x="1253" y="768"/>
                  </a:lnTo>
                  <a:lnTo>
                    <a:pt x="1261" y="768"/>
                  </a:lnTo>
                  <a:lnTo>
                    <a:pt x="1270" y="772"/>
                  </a:lnTo>
                  <a:lnTo>
                    <a:pt x="1278" y="768"/>
                  </a:lnTo>
                  <a:lnTo>
                    <a:pt x="1286" y="772"/>
                  </a:lnTo>
                  <a:lnTo>
                    <a:pt x="1294" y="772"/>
                  </a:lnTo>
                  <a:lnTo>
                    <a:pt x="1303" y="769"/>
                  </a:lnTo>
                  <a:lnTo>
                    <a:pt x="1311" y="772"/>
                  </a:lnTo>
                  <a:lnTo>
                    <a:pt x="1319" y="774"/>
                  </a:lnTo>
                  <a:lnTo>
                    <a:pt x="1327" y="777"/>
                  </a:lnTo>
                  <a:lnTo>
                    <a:pt x="1336" y="781"/>
                  </a:lnTo>
                  <a:lnTo>
                    <a:pt x="1344" y="782"/>
                  </a:lnTo>
                  <a:lnTo>
                    <a:pt x="1352" y="784"/>
                  </a:lnTo>
                  <a:lnTo>
                    <a:pt x="1360" y="788"/>
                  </a:lnTo>
                  <a:lnTo>
                    <a:pt x="1369" y="781"/>
                  </a:lnTo>
                  <a:lnTo>
                    <a:pt x="1377" y="785"/>
                  </a:lnTo>
                  <a:lnTo>
                    <a:pt x="1385" y="786"/>
                  </a:lnTo>
                  <a:lnTo>
                    <a:pt x="1393" y="786"/>
                  </a:lnTo>
                  <a:lnTo>
                    <a:pt x="1401" y="792"/>
                  </a:lnTo>
                  <a:lnTo>
                    <a:pt x="1410" y="792"/>
                  </a:lnTo>
                  <a:lnTo>
                    <a:pt x="1418" y="796"/>
                  </a:lnTo>
                  <a:lnTo>
                    <a:pt x="1426" y="788"/>
                  </a:lnTo>
                  <a:lnTo>
                    <a:pt x="1434" y="794"/>
                  </a:lnTo>
                  <a:lnTo>
                    <a:pt x="1443" y="798"/>
                  </a:lnTo>
                  <a:lnTo>
                    <a:pt x="1451" y="801"/>
                  </a:lnTo>
                  <a:lnTo>
                    <a:pt x="1459" y="801"/>
                  </a:lnTo>
                  <a:lnTo>
                    <a:pt x="1467" y="804"/>
                  </a:lnTo>
                  <a:lnTo>
                    <a:pt x="1476" y="804"/>
                  </a:lnTo>
                  <a:lnTo>
                    <a:pt x="1484" y="805"/>
                  </a:lnTo>
                  <a:lnTo>
                    <a:pt x="1492" y="805"/>
                  </a:lnTo>
                  <a:lnTo>
                    <a:pt x="1500" y="811"/>
                  </a:lnTo>
                  <a:lnTo>
                    <a:pt x="1509" y="811"/>
                  </a:lnTo>
                  <a:lnTo>
                    <a:pt x="1517" y="811"/>
                  </a:lnTo>
                  <a:lnTo>
                    <a:pt x="1525" y="817"/>
                  </a:lnTo>
                  <a:lnTo>
                    <a:pt x="1534" y="819"/>
                  </a:lnTo>
                  <a:lnTo>
                    <a:pt x="1542" y="820"/>
                  </a:lnTo>
                  <a:lnTo>
                    <a:pt x="1550" y="823"/>
                  </a:lnTo>
                  <a:lnTo>
                    <a:pt x="1558" y="825"/>
                  </a:lnTo>
                  <a:lnTo>
                    <a:pt x="1567" y="828"/>
                  </a:lnTo>
                  <a:lnTo>
                    <a:pt x="1575" y="825"/>
                  </a:lnTo>
                  <a:lnTo>
                    <a:pt x="1583" y="835"/>
                  </a:lnTo>
                  <a:lnTo>
                    <a:pt x="1591" y="833"/>
                  </a:lnTo>
                  <a:lnTo>
                    <a:pt x="1600" y="836"/>
                  </a:lnTo>
                  <a:lnTo>
                    <a:pt x="1608" y="836"/>
                  </a:lnTo>
                  <a:lnTo>
                    <a:pt x="1616" y="832"/>
                  </a:lnTo>
                  <a:lnTo>
                    <a:pt x="1624" y="827"/>
                  </a:lnTo>
                  <a:lnTo>
                    <a:pt x="1633" y="820"/>
                  </a:lnTo>
                  <a:lnTo>
                    <a:pt x="1641" y="804"/>
                  </a:lnTo>
                </a:path>
              </a:pathLst>
            </a:custGeom>
            <a:noFill/>
            <a:ln w="57150" cap="flat">
              <a:solidFill>
                <a:srgbClr val="FF5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37" name="Line 250"/>
            <p:cNvSpPr>
              <a:spLocks noChangeShapeType="1"/>
            </p:cNvSpPr>
            <p:nvPr/>
          </p:nvSpPr>
          <p:spPr bwMode="auto">
            <a:xfrm>
              <a:off x="7424402" y="5164594"/>
              <a:ext cx="1210626"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38" name="Line 252"/>
            <p:cNvSpPr>
              <a:spLocks noChangeShapeType="1"/>
            </p:cNvSpPr>
            <p:nvPr/>
          </p:nvSpPr>
          <p:spPr bwMode="auto">
            <a:xfrm flipV="1">
              <a:off x="7491001" y="5143773"/>
              <a:ext cx="0" cy="20822"/>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39" name="Line 253"/>
            <p:cNvSpPr>
              <a:spLocks noChangeShapeType="1"/>
            </p:cNvSpPr>
            <p:nvPr/>
          </p:nvSpPr>
          <p:spPr bwMode="auto">
            <a:xfrm flipV="1">
              <a:off x="7613100" y="5143773"/>
              <a:ext cx="0" cy="20822"/>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40" name="Line 254"/>
            <p:cNvSpPr>
              <a:spLocks noChangeShapeType="1"/>
            </p:cNvSpPr>
            <p:nvPr/>
          </p:nvSpPr>
          <p:spPr bwMode="auto">
            <a:xfrm flipV="1">
              <a:off x="7734458" y="5143773"/>
              <a:ext cx="0" cy="20822"/>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41" name="Line 255"/>
            <p:cNvSpPr>
              <a:spLocks noChangeShapeType="1"/>
            </p:cNvSpPr>
            <p:nvPr/>
          </p:nvSpPr>
          <p:spPr bwMode="auto">
            <a:xfrm flipV="1">
              <a:off x="7856557" y="5143773"/>
              <a:ext cx="0" cy="20822"/>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42" name="Line 256"/>
            <p:cNvSpPr>
              <a:spLocks noChangeShapeType="1"/>
            </p:cNvSpPr>
            <p:nvPr/>
          </p:nvSpPr>
          <p:spPr bwMode="auto">
            <a:xfrm flipV="1">
              <a:off x="7977915" y="5143773"/>
              <a:ext cx="0" cy="20822"/>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43" name="Line 257"/>
            <p:cNvSpPr>
              <a:spLocks noChangeShapeType="1"/>
            </p:cNvSpPr>
            <p:nvPr/>
          </p:nvSpPr>
          <p:spPr bwMode="auto">
            <a:xfrm flipV="1">
              <a:off x="8100014" y="5143773"/>
              <a:ext cx="0" cy="20822"/>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44" name="Line 258"/>
            <p:cNvSpPr>
              <a:spLocks noChangeShapeType="1"/>
            </p:cNvSpPr>
            <p:nvPr/>
          </p:nvSpPr>
          <p:spPr bwMode="auto">
            <a:xfrm flipV="1">
              <a:off x="8221373" y="5143773"/>
              <a:ext cx="0" cy="20822"/>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45" name="Line 259"/>
            <p:cNvSpPr>
              <a:spLocks noChangeShapeType="1"/>
            </p:cNvSpPr>
            <p:nvPr/>
          </p:nvSpPr>
          <p:spPr bwMode="auto">
            <a:xfrm flipV="1">
              <a:off x="8343471" y="5143773"/>
              <a:ext cx="0" cy="20822"/>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46" name="Line 260"/>
            <p:cNvSpPr>
              <a:spLocks noChangeShapeType="1"/>
            </p:cNvSpPr>
            <p:nvPr/>
          </p:nvSpPr>
          <p:spPr bwMode="auto">
            <a:xfrm flipV="1">
              <a:off x="8464830" y="5143773"/>
              <a:ext cx="0" cy="20822"/>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47" name="Line 261"/>
            <p:cNvSpPr>
              <a:spLocks noChangeShapeType="1"/>
            </p:cNvSpPr>
            <p:nvPr/>
          </p:nvSpPr>
          <p:spPr bwMode="auto">
            <a:xfrm flipV="1">
              <a:off x="8586928" y="5143773"/>
              <a:ext cx="0" cy="20822"/>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148" name="Rectangle 272"/>
            <p:cNvSpPr>
              <a:spLocks noChangeArrowheads="1"/>
            </p:cNvSpPr>
            <p:nvPr/>
          </p:nvSpPr>
          <p:spPr bwMode="auto">
            <a:xfrm>
              <a:off x="7451041" y="5198889"/>
              <a:ext cx="207146" cy="9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3040</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149" name="Rectangle 281"/>
            <p:cNvSpPr>
              <a:spLocks noChangeArrowheads="1"/>
            </p:cNvSpPr>
            <p:nvPr/>
          </p:nvSpPr>
          <p:spPr bwMode="auto">
            <a:xfrm>
              <a:off x="8546229" y="5198889"/>
              <a:ext cx="207146" cy="9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3220</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150" name="Freeform 308"/>
            <p:cNvSpPr>
              <a:spLocks/>
            </p:cNvSpPr>
            <p:nvPr/>
          </p:nvSpPr>
          <p:spPr bwMode="auto">
            <a:xfrm>
              <a:off x="7424402" y="4124693"/>
              <a:ext cx="1210626" cy="979825"/>
            </a:xfrm>
            <a:custGeom>
              <a:avLst/>
              <a:gdLst>
                <a:gd name="T0" fmla="*/ 24 w 1636"/>
                <a:gd name="T1" fmla="*/ 635 h 800"/>
                <a:gd name="T2" fmla="*/ 57 w 1636"/>
                <a:gd name="T3" fmla="*/ 447 h 800"/>
                <a:gd name="T4" fmla="*/ 90 w 1636"/>
                <a:gd name="T5" fmla="*/ 228 h 800"/>
                <a:gd name="T6" fmla="*/ 123 w 1636"/>
                <a:gd name="T7" fmla="*/ 62 h 800"/>
                <a:gd name="T8" fmla="*/ 156 w 1636"/>
                <a:gd name="T9" fmla="*/ 4 h 800"/>
                <a:gd name="T10" fmla="*/ 189 w 1636"/>
                <a:gd name="T11" fmla="*/ 23 h 800"/>
                <a:gd name="T12" fmla="*/ 222 w 1636"/>
                <a:gd name="T13" fmla="*/ 94 h 800"/>
                <a:gd name="T14" fmla="*/ 255 w 1636"/>
                <a:gd name="T15" fmla="*/ 182 h 800"/>
                <a:gd name="T16" fmla="*/ 288 w 1636"/>
                <a:gd name="T17" fmla="*/ 267 h 800"/>
                <a:gd name="T18" fmla="*/ 321 w 1636"/>
                <a:gd name="T19" fmla="*/ 335 h 800"/>
                <a:gd name="T20" fmla="*/ 353 w 1636"/>
                <a:gd name="T21" fmla="*/ 391 h 800"/>
                <a:gd name="T22" fmla="*/ 386 w 1636"/>
                <a:gd name="T23" fmla="*/ 431 h 800"/>
                <a:gd name="T24" fmla="*/ 419 w 1636"/>
                <a:gd name="T25" fmla="*/ 456 h 800"/>
                <a:gd name="T26" fmla="*/ 452 w 1636"/>
                <a:gd name="T27" fmla="*/ 472 h 800"/>
                <a:gd name="T28" fmla="*/ 485 w 1636"/>
                <a:gd name="T29" fmla="*/ 493 h 800"/>
                <a:gd name="T30" fmla="*/ 518 w 1636"/>
                <a:gd name="T31" fmla="*/ 503 h 800"/>
                <a:gd name="T32" fmla="*/ 551 w 1636"/>
                <a:gd name="T33" fmla="*/ 532 h 800"/>
                <a:gd name="T34" fmla="*/ 584 w 1636"/>
                <a:gd name="T35" fmla="*/ 566 h 800"/>
                <a:gd name="T36" fmla="*/ 617 w 1636"/>
                <a:gd name="T37" fmla="*/ 596 h 800"/>
                <a:gd name="T38" fmla="*/ 649 w 1636"/>
                <a:gd name="T39" fmla="*/ 617 h 800"/>
                <a:gd name="T40" fmla="*/ 682 w 1636"/>
                <a:gd name="T41" fmla="*/ 613 h 800"/>
                <a:gd name="T42" fmla="*/ 715 w 1636"/>
                <a:gd name="T43" fmla="*/ 600 h 800"/>
                <a:gd name="T44" fmla="*/ 748 w 1636"/>
                <a:gd name="T45" fmla="*/ 588 h 800"/>
                <a:gd name="T46" fmla="*/ 781 w 1636"/>
                <a:gd name="T47" fmla="*/ 578 h 800"/>
                <a:gd name="T48" fmla="*/ 814 w 1636"/>
                <a:gd name="T49" fmla="*/ 568 h 800"/>
                <a:gd name="T50" fmla="*/ 847 w 1636"/>
                <a:gd name="T51" fmla="*/ 570 h 800"/>
                <a:gd name="T52" fmla="*/ 880 w 1636"/>
                <a:gd name="T53" fmla="*/ 578 h 800"/>
                <a:gd name="T54" fmla="*/ 913 w 1636"/>
                <a:gd name="T55" fmla="*/ 593 h 800"/>
                <a:gd name="T56" fmla="*/ 946 w 1636"/>
                <a:gd name="T57" fmla="*/ 607 h 800"/>
                <a:gd name="T58" fmla="*/ 979 w 1636"/>
                <a:gd name="T59" fmla="*/ 629 h 800"/>
                <a:gd name="T60" fmla="*/ 1011 w 1636"/>
                <a:gd name="T61" fmla="*/ 656 h 800"/>
                <a:gd name="T62" fmla="*/ 1044 w 1636"/>
                <a:gd name="T63" fmla="*/ 673 h 800"/>
                <a:gd name="T64" fmla="*/ 1077 w 1636"/>
                <a:gd name="T65" fmla="*/ 694 h 800"/>
                <a:gd name="T66" fmla="*/ 1110 w 1636"/>
                <a:gd name="T67" fmla="*/ 710 h 800"/>
                <a:gd name="T68" fmla="*/ 1143 w 1636"/>
                <a:gd name="T69" fmla="*/ 726 h 800"/>
                <a:gd name="T70" fmla="*/ 1176 w 1636"/>
                <a:gd name="T71" fmla="*/ 734 h 800"/>
                <a:gd name="T72" fmla="*/ 1209 w 1636"/>
                <a:gd name="T73" fmla="*/ 744 h 800"/>
                <a:gd name="T74" fmla="*/ 1242 w 1636"/>
                <a:gd name="T75" fmla="*/ 749 h 800"/>
                <a:gd name="T76" fmla="*/ 1275 w 1636"/>
                <a:gd name="T77" fmla="*/ 749 h 800"/>
                <a:gd name="T78" fmla="*/ 1308 w 1636"/>
                <a:gd name="T79" fmla="*/ 752 h 800"/>
                <a:gd name="T80" fmla="*/ 1341 w 1636"/>
                <a:gd name="T81" fmla="*/ 749 h 800"/>
                <a:gd name="T82" fmla="*/ 1373 w 1636"/>
                <a:gd name="T83" fmla="*/ 755 h 800"/>
                <a:gd name="T84" fmla="*/ 1406 w 1636"/>
                <a:gd name="T85" fmla="*/ 761 h 800"/>
                <a:gd name="T86" fmla="*/ 1439 w 1636"/>
                <a:gd name="T87" fmla="*/ 767 h 800"/>
                <a:gd name="T88" fmla="*/ 1472 w 1636"/>
                <a:gd name="T89" fmla="*/ 766 h 800"/>
                <a:gd name="T90" fmla="*/ 1505 w 1636"/>
                <a:gd name="T91" fmla="*/ 779 h 800"/>
                <a:gd name="T92" fmla="*/ 1538 w 1636"/>
                <a:gd name="T93" fmla="*/ 784 h 800"/>
                <a:gd name="T94" fmla="*/ 1571 w 1636"/>
                <a:gd name="T95" fmla="*/ 791 h 800"/>
                <a:gd name="T96" fmla="*/ 1604 w 1636"/>
                <a:gd name="T97" fmla="*/ 800 h 800"/>
                <a:gd name="T98" fmla="*/ 1636 w 1636"/>
                <a:gd name="T99" fmla="*/ 784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36" h="800">
                  <a:moveTo>
                    <a:pt x="0" y="711"/>
                  </a:moveTo>
                  <a:lnTo>
                    <a:pt x="8" y="692"/>
                  </a:lnTo>
                  <a:lnTo>
                    <a:pt x="16" y="664"/>
                  </a:lnTo>
                  <a:lnTo>
                    <a:pt x="24" y="635"/>
                  </a:lnTo>
                  <a:lnTo>
                    <a:pt x="33" y="594"/>
                  </a:lnTo>
                  <a:lnTo>
                    <a:pt x="41" y="550"/>
                  </a:lnTo>
                  <a:lnTo>
                    <a:pt x="49" y="502"/>
                  </a:lnTo>
                  <a:lnTo>
                    <a:pt x="57" y="447"/>
                  </a:lnTo>
                  <a:lnTo>
                    <a:pt x="66" y="391"/>
                  </a:lnTo>
                  <a:lnTo>
                    <a:pt x="74" y="335"/>
                  </a:lnTo>
                  <a:lnTo>
                    <a:pt x="82" y="278"/>
                  </a:lnTo>
                  <a:lnTo>
                    <a:pt x="90" y="228"/>
                  </a:lnTo>
                  <a:lnTo>
                    <a:pt x="98" y="178"/>
                  </a:lnTo>
                  <a:lnTo>
                    <a:pt x="107" y="134"/>
                  </a:lnTo>
                  <a:lnTo>
                    <a:pt x="115" y="99"/>
                  </a:lnTo>
                  <a:lnTo>
                    <a:pt x="123" y="62"/>
                  </a:lnTo>
                  <a:lnTo>
                    <a:pt x="131" y="39"/>
                  </a:lnTo>
                  <a:lnTo>
                    <a:pt x="140" y="18"/>
                  </a:lnTo>
                  <a:lnTo>
                    <a:pt x="148" y="11"/>
                  </a:lnTo>
                  <a:lnTo>
                    <a:pt x="156" y="4"/>
                  </a:lnTo>
                  <a:lnTo>
                    <a:pt x="164" y="0"/>
                  </a:lnTo>
                  <a:lnTo>
                    <a:pt x="172" y="1"/>
                  </a:lnTo>
                  <a:lnTo>
                    <a:pt x="181" y="10"/>
                  </a:lnTo>
                  <a:lnTo>
                    <a:pt x="189" y="23"/>
                  </a:lnTo>
                  <a:lnTo>
                    <a:pt x="197" y="42"/>
                  </a:lnTo>
                  <a:lnTo>
                    <a:pt x="205" y="57"/>
                  </a:lnTo>
                  <a:lnTo>
                    <a:pt x="213" y="75"/>
                  </a:lnTo>
                  <a:lnTo>
                    <a:pt x="222" y="94"/>
                  </a:lnTo>
                  <a:lnTo>
                    <a:pt x="230" y="113"/>
                  </a:lnTo>
                  <a:lnTo>
                    <a:pt x="238" y="139"/>
                  </a:lnTo>
                  <a:lnTo>
                    <a:pt x="246" y="163"/>
                  </a:lnTo>
                  <a:lnTo>
                    <a:pt x="255" y="182"/>
                  </a:lnTo>
                  <a:lnTo>
                    <a:pt x="263" y="206"/>
                  </a:lnTo>
                  <a:lnTo>
                    <a:pt x="271" y="228"/>
                  </a:lnTo>
                  <a:lnTo>
                    <a:pt x="280" y="244"/>
                  </a:lnTo>
                  <a:lnTo>
                    <a:pt x="288" y="267"/>
                  </a:lnTo>
                  <a:lnTo>
                    <a:pt x="296" y="286"/>
                  </a:lnTo>
                  <a:lnTo>
                    <a:pt x="304" y="302"/>
                  </a:lnTo>
                  <a:lnTo>
                    <a:pt x="312" y="319"/>
                  </a:lnTo>
                  <a:lnTo>
                    <a:pt x="321" y="335"/>
                  </a:lnTo>
                  <a:lnTo>
                    <a:pt x="329" y="352"/>
                  </a:lnTo>
                  <a:lnTo>
                    <a:pt x="337" y="364"/>
                  </a:lnTo>
                  <a:lnTo>
                    <a:pt x="345" y="382"/>
                  </a:lnTo>
                  <a:lnTo>
                    <a:pt x="353" y="391"/>
                  </a:lnTo>
                  <a:lnTo>
                    <a:pt x="362" y="402"/>
                  </a:lnTo>
                  <a:lnTo>
                    <a:pt x="370" y="408"/>
                  </a:lnTo>
                  <a:lnTo>
                    <a:pt x="378" y="417"/>
                  </a:lnTo>
                  <a:lnTo>
                    <a:pt x="386" y="431"/>
                  </a:lnTo>
                  <a:lnTo>
                    <a:pt x="395" y="433"/>
                  </a:lnTo>
                  <a:lnTo>
                    <a:pt x="403" y="440"/>
                  </a:lnTo>
                  <a:lnTo>
                    <a:pt x="411" y="449"/>
                  </a:lnTo>
                  <a:lnTo>
                    <a:pt x="419" y="456"/>
                  </a:lnTo>
                  <a:lnTo>
                    <a:pt x="427" y="457"/>
                  </a:lnTo>
                  <a:lnTo>
                    <a:pt x="436" y="468"/>
                  </a:lnTo>
                  <a:lnTo>
                    <a:pt x="444" y="470"/>
                  </a:lnTo>
                  <a:lnTo>
                    <a:pt x="452" y="472"/>
                  </a:lnTo>
                  <a:lnTo>
                    <a:pt x="460" y="481"/>
                  </a:lnTo>
                  <a:lnTo>
                    <a:pt x="469" y="480"/>
                  </a:lnTo>
                  <a:lnTo>
                    <a:pt x="477" y="485"/>
                  </a:lnTo>
                  <a:lnTo>
                    <a:pt x="485" y="493"/>
                  </a:lnTo>
                  <a:lnTo>
                    <a:pt x="493" y="496"/>
                  </a:lnTo>
                  <a:lnTo>
                    <a:pt x="501" y="497"/>
                  </a:lnTo>
                  <a:lnTo>
                    <a:pt x="510" y="506"/>
                  </a:lnTo>
                  <a:lnTo>
                    <a:pt x="518" y="503"/>
                  </a:lnTo>
                  <a:lnTo>
                    <a:pt x="526" y="512"/>
                  </a:lnTo>
                  <a:lnTo>
                    <a:pt x="534" y="514"/>
                  </a:lnTo>
                  <a:lnTo>
                    <a:pt x="543" y="524"/>
                  </a:lnTo>
                  <a:lnTo>
                    <a:pt x="551" y="532"/>
                  </a:lnTo>
                  <a:lnTo>
                    <a:pt x="559" y="542"/>
                  </a:lnTo>
                  <a:lnTo>
                    <a:pt x="567" y="547"/>
                  </a:lnTo>
                  <a:lnTo>
                    <a:pt x="575" y="555"/>
                  </a:lnTo>
                  <a:lnTo>
                    <a:pt x="584" y="566"/>
                  </a:lnTo>
                  <a:lnTo>
                    <a:pt x="592" y="580"/>
                  </a:lnTo>
                  <a:lnTo>
                    <a:pt x="600" y="587"/>
                  </a:lnTo>
                  <a:lnTo>
                    <a:pt x="608" y="595"/>
                  </a:lnTo>
                  <a:lnTo>
                    <a:pt x="617" y="596"/>
                  </a:lnTo>
                  <a:lnTo>
                    <a:pt x="625" y="601"/>
                  </a:lnTo>
                  <a:lnTo>
                    <a:pt x="633" y="603"/>
                  </a:lnTo>
                  <a:lnTo>
                    <a:pt x="641" y="609"/>
                  </a:lnTo>
                  <a:lnTo>
                    <a:pt x="649" y="617"/>
                  </a:lnTo>
                  <a:lnTo>
                    <a:pt x="658" y="616"/>
                  </a:lnTo>
                  <a:lnTo>
                    <a:pt x="666" y="614"/>
                  </a:lnTo>
                  <a:lnTo>
                    <a:pt x="674" y="613"/>
                  </a:lnTo>
                  <a:lnTo>
                    <a:pt x="682" y="613"/>
                  </a:lnTo>
                  <a:lnTo>
                    <a:pt x="691" y="612"/>
                  </a:lnTo>
                  <a:lnTo>
                    <a:pt x="699" y="609"/>
                  </a:lnTo>
                  <a:lnTo>
                    <a:pt x="707" y="606"/>
                  </a:lnTo>
                  <a:lnTo>
                    <a:pt x="715" y="600"/>
                  </a:lnTo>
                  <a:lnTo>
                    <a:pt x="723" y="597"/>
                  </a:lnTo>
                  <a:lnTo>
                    <a:pt x="732" y="597"/>
                  </a:lnTo>
                  <a:lnTo>
                    <a:pt x="740" y="594"/>
                  </a:lnTo>
                  <a:lnTo>
                    <a:pt x="748" y="588"/>
                  </a:lnTo>
                  <a:lnTo>
                    <a:pt x="757" y="585"/>
                  </a:lnTo>
                  <a:lnTo>
                    <a:pt x="765" y="586"/>
                  </a:lnTo>
                  <a:lnTo>
                    <a:pt x="773" y="582"/>
                  </a:lnTo>
                  <a:lnTo>
                    <a:pt x="781" y="578"/>
                  </a:lnTo>
                  <a:lnTo>
                    <a:pt x="789" y="577"/>
                  </a:lnTo>
                  <a:lnTo>
                    <a:pt x="798" y="575"/>
                  </a:lnTo>
                  <a:lnTo>
                    <a:pt x="806" y="573"/>
                  </a:lnTo>
                  <a:lnTo>
                    <a:pt x="814" y="568"/>
                  </a:lnTo>
                  <a:lnTo>
                    <a:pt x="822" y="569"/>
                  </a:lnTo>
                  <a:lnTo>
                    <a:pt x="831" y="569"/>
                  </a:lnTo>
                  <a:lnTo>
                    <a:pt x="839" y="571"/>
                  </a:lnTo>
                  <a:lnTo>
                    <a:pt x="847" y="570"/>
                  </a:lnTo>
                  <a:lnTo>
                    <a:pt x="855" y="573"/>
                  </a:lnTo>
                  <a:lnTo>
                    <a:pt x="863" y="571"/>
                  </a:lnTo>
                  <a:lnTo>
                    <a:pt x="872" y="573"/>
                  </a:lnTo>
                  <a:lnTo>
                    <a:pt x="880" y="578"/>
                  </a:lnTo>
                  <a:lnTo>
                    <a:pt x="888" y="579"/>
                  </a:lnTo>
                  <a:lnTo>
                    <a:pt x="896" y="584"/>
                  </a:lnTo>
                  <a:lnTo>
                    <a:pt x="905" y="590"/>
                  </a:lnTo>
                  <a:lnTo>
                    <a:pt x="913" y="593"/>
                  </a:lnTo>
                  <a:lnTo>
                    <a:pt x="921" y="598"/>
                  </a:lnTo>
                  <a:lnTo>
                    <a:pt x="929" y="600"/>
                  </a:lnTo>
                  <a:lnTo>
                    <a:pt x="937" y="607"/>
                  </a:lnTo>
                  <a:lnTo>
                    <a:pt x="946" y="607"/>
                  </a:lnTo>
                  <a:lnTo>
                    <a:pt x="954" y="612"/>
                  </a:lnTo>
                  <a:lnTo>
                    <a:pt x="962" y="619"/>
                  </a:lnTo>
                  <a:lnTo>
                    <a:pt x="970" y="626"/>
                  </a:lnTo>
                  <a:lnTo>
                    <a:pt x="979" y="629"/>
                  </a:lnTo>
                  <a:lnTo>
                    <a:pt x="987" y="635"/>
                  </a:lnTo>
                  <a:lnTo>
                    <a:pt x="995" y="641"/>
                  </a:lnTo>
                  <a:lnTo>
                    <a:pt x="1003" y="645"/>
                  </a:lnTo>
                  <a:lnTo>
                    <a:pt x="1011" y="656"/>
                  </a:lnTo>
                  <a:lnTo>
                    <a:pt x="1020" y="661"/>
                  </a:lnTo>
                  <a:lnTo>
                    <a:pt x="1028" y="663"/>
                  </a:lnTo>
                  <a:lnTo>
                    <a:pt x="1036" y="671"/>
                  </a:lnTo>
                  <a:lnTo>
                    <a:pt x="1044" y="673"/>
                  </a:lnTo>
                  <a:lnTo>
                    <a:pt x="1053" y="679"/>
                  </a:lnTo>
                  <a:lnTo>
                    <a:pt x="1061" y="685"/>
                  </a:lnTo>
                  <a:lnTo>
                    <a:pt x="1069" y="689"/>
                  </a:lnTo>
                  <a:lnTo>
                    <a:pt x="1077" y="694"/>
                  </a:lnTo>
                  <a:lnTo>
                    <a:pt x="1085" y="696"/>
                  </a:lnTo>
                  <a:lnTo>
                    <a:pt x="1094" y="702"/>
                  </a:lnTo>
                  <a:lnTo>
                    <a:pt x="1102" y="708"/>
                  </a:lnTo>
                  <a:lnTo>
                    <a:pt x="1110" y="710"/>
                  </a:lnTo>
                  <a:lnTo>
                    <a:pt x="1118" y="719"/>
                  </a:lnTo>
                  <a:lnTo>
                    <a:pt x="1127" y="720"/>
                  </a:lnTo>
                  <a:lnTo>
                    <a:pt x="1135" y="719"/>
                  </a:lnTo>
                  <a:lnTo>
                    <a:pt x="1143" y="726"/>
                  </a:lnTo>
                  <a:lnTo>
                    <a:pt x="1151" y="728"/>
                  </a:lnTo>
                  <a:lnTo>
                    <a:pt x="1159" y="730"/>
                  </a:lnTo>
                  <a:lnTo>
                    <a:pt x="1168" y="734"/>
                  </a:lnTo>
                  <a:lnTo>
                    <a:pt x="1176" y="734"/>
                  </a:lnTo>
                  <a:lnTo>
                    <a:pt x="1184" y="737"/>
                  </a:lnTo>
                  <a:lnTo>
                    <a:pt x="1192" y="741"/>
                  </a:lnTo>
                  <a:lnTo>
                    <a:pt x="1201" y="744"/>
                  </a:lnTo>
                  <a:lnTo>
                    <a:pt x="1209" y="744"/>
                  </a:lnTo>
                  <a:lnTo>
                    <a:pt x="1217" y="746"/>
                  </a:lnTo>
                  <a:lnTo>
                    <a:pt x="1225" y="747"/>
                  </a:lnTo>
                  <a:lnTo>
                    <a:pt x="1233" y="749"/>
                  </a:lnTo>
                  <a:lnTo>
                    <a:pt x="1242" y="749"/>
                  </a:lnTo>
                  <a:lnTo>
                    <a:pt x="1250" y="749"/>
                  </a:lnTo>
                  <a:lnTo>
                    <a:pt x="1258" y="746"/>
                  </a:lnTo>
                  <a:lnTo>
                    <a:pt x="1267" y="745"/>
                  </a:lnTo>
                  <a:lnTo>
                    <a:pt x="1275" y="749"/>
                  </a:lnTo>
                  <a:lnTo>
                    <a:pt x="1283" y="748"/>
                  </a:lnTo>
                  <a:lnTo>
                    <a:pt x="1291" y="746"/>
                  </a:lnTo>
                  <a:lnTo>
                    <a:pt x="1299" y="751"/>
                  </a:lnTo>
                  <a:lnTo>
                    <a:pt x="1308" y="752"/>
                  </a:lnTo>
                  <a:lnTo>
                    <a:pt x="1316" y="747"/>
                  </a:lnTo>
                  <a:lnTo>
                    <a:pt x="1324" y="753"/>
                  </a:lnTo>
                  <a:lnTo>
                    <a:pt x="1332" y="752"/>
                  </a:lnTo>
                  <a:lnTo>
                    <a:pt x="1341" y="749"/>
                  </a:lnTo>
                  <a:lnTo>
                    <a:pt x="1349" y="757"/>
                  </a:lnTo>
                  <a:lnTo>
                    <a:pt x="1357" y="755"/>
                  </a:lnTo>
                  <a:lnTo>
                    <a:pt x="1365" y="755"/>
                  </a:lnTo>
                  <a:lnTo>
                    <a:pt x="1373" y="755"/>
                  </a:lnTo>
                  <a:lnTo>
                    <a:pt x="1382" y="756"/>
                  </a:lnTo>
                  <a:lnTo>
                    <a:pt x="1390" y="756"/>
                  </a:lnTo>
                  <a:lnTo>
                    <a:pt x="1398" y="758"/>
                  </a:lnTo>
                  <a:lnTo>
                    <a:pt x="1406" y="761"/>
                  </a:lnTo>
                  <a:lnTo>
                    <a:pt x="1415" y="762"/>
                  </a:lnTo>
                  <a:lnTo>
                    <a:pt x="1423" y="762"/>
                  </a:lnTo>
                  <a:lnTo>
                    <a:pt x="1431" y="763"/>
                  </a:lnTo>
                  <a:lnTo>
                    <a:pt x="1439" y="767"/>
                  </a:lnTo>
                  <a:lnTo>
                    <a:pt x="1447" y="767"/>
                  </a:lnTo>
                  <a:lnTo>
                    <a:pt x="1456" y="766"/>
                  </a:lnTo>
                  <a:lnTo>
                    <a:pt x="1464" y="775"/>
                  </a:lnTo>
                  <a:lnTo>
                    <a:pt x="1472" y="766"/>
                  </a:lnTo>
                  <a:lnTo>
                    <a:pt x="1480" y="771"/>
                  </a:lnTo>
                  <a:lnTo>
                    <a:pt x="1489" y="775"/>
                  </a:lnTo>
                  <a:lnTo>
                    <a:pt x="1497" y="775"/>
                  </a:lnTo>
                  <a:lnTo>
                    <a:pt x="1505" y="779"/>
                  </a:lnTo>
                  <a:lnTo>
                    <a:pt x="1513" y="777"/>
                  </a:lnTo>
                  <a:lnTo>
                    <a:pt x="1521" y="779"/>
                  </a:lnTo>
                  <a:lnTo>
                    <a:pt x="1530" y="781"/>
                  </a:lnTo>
                  <a:lnTo>
                    <a:pt x="1538" y="784"/>
                  </a:lnTo>
                  <a:lnTo>
                    <a:pt x="1546" y="784"/>
                  </a:lnTo>
                  <a:lnTo>
                    <a:pt x="1554" y="790"/>
                  </a:lnTo>
                  <a:lnTo>
                    <a:pt x="1563" y="789"/>
                  </a:lnTo>
                  <a:lnTo>
                    <a:pt x="1571" y="791"/>
                  </a:lnTo>
                  <a:lnTo>
                    <a:pt x="1579" y="795"/>
                  </a:lnTo>
                  <a:lnTo>
                    <a:pt x="1587" y="794"/>
                  </a:lnTo>
                  <a:lnTo>
                    <a:pt x="1595" y="797"/>
                  </a:lnTo>
                  <a:lnTo>
                    <a:pt x="1604" y="800"/>
                  </a:lnTo>
                  <a:lnTo>
                    <a:pt x="1612" y="795"/>
                  </a:lnTo>
                  <a:lnTo>
                    <a:pt x="1620" y="797"/>
                  </a:lnTo>
                  <a:lnTo>
                    <a:pt x="1628" y="793"/>
                  </a:lnTo>
                  <a:lnTo>
                    <a:pt x="1636" y="784"/>
                  </a:lnTo>
                </a:path>
              </a:pathLst>
            </a:custGeom>
            <a:noFill/>
            <a:ln w="57150" cap="flat">
              <a:solidFill>
                <a:srgbClr val="CC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000"/>
            </a:p>
          </p:txBody>
        </p:sp>
      </p:grpSp>
      <p:sp>
        <p:nvSpPr>
          <p:cNvPr id="84" name="Line 6"/>
          <p:cNvSpPr>
            <a:spLocks noChangeShapeType="1"/>
          </p:cNvSpPr>
          <p:nvPr/>
        </p:nvSpPr>
        <p:spPr bwMode="auto">
          <a:xfrm>
            <a:off x="755591" y="6121311"/>
            <a:ext cx="198611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85" name="Line 8"/>
          <p:cNvSpPr>
            <a:spLocks noChangeShapeType="1"/>
          </p:cNvSpPr>
          <p:nvPr/>
        </p:nvSpPr>
        <p:spPr bwMode="auto">
          <a:xfrm flipV="1">
            <a:off x="815076" y="6082603"/>
            <a:ext cx="0" cy="3870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86" name="Line 9"/>
          <p:cNvSpPr>
            <a:spLocks noChangeShapeType="1"/>
          </p:cNvSpPr>
          <p:nvPr/>
        </p:nvSpPr>
        <p:spPr bwMode="auto">
          <a:xfrm flipV="1">
            <a:off x="1014173" y="6082603"/>
            <a:ext cx="0" cy="3870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87" name="Line 10"/>
          <p:cNvSpPr>
            <a:spLocks noChangeShapeType="1"/>
          </p:cNvSpPr>
          <p:nvPr/>
        </p:nvSpPr>
        <p:spPr bwMode="auto">
          <a:xfrm flipV="1">
            <a:off x="1214485" y="6082603"/>
            <a:ext cx="0" cy="3870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88" name="Line 11"/>
          <p:cNvSpPr>
            <a:spLocks noChangeShapeType="1"/>
          </p:cNvSpPr>
          <p:nvPr/>
        </p:nvSpPr>
        <p:spPr bwMode="auto">
          <a:xfrm flipV="1">
            <a:off x="1414795" y="6082603"/>
            <a:ext cx="0" cy="3870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89" name="Line 12"/>
          <p:cNvSpPr>
            <a:spLocks noChangeShapeType="1"/>
          </p:cNvSpPr>
          <p:nvPr/>
        </p:nvSpPr>
        <p:spPr bwMode="auto">
          <a:xfrm flipV="1">
            <a:off x="1613892" y="6082603"/>
            <a:ext cx="0" cy="3870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90" name="Line 13"/>
          <p:cNvSpPr>
            <a:spLocks noChangeShapeType="1"/>
          </p:cNvSpPr>
          <p:nvPr/>
        </p:nvSpPr>
        <p:spPr bwMode="auto">
          <a:xfrm flipV="1">
            <a:off x="1812987" y="6082603"/>
            <a:ext cx="0" cy="3870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91" name="Line 14"/>
          <p:cNvSpPr>
            <a:spLocks noChangeShapeType="1"/>
          </p:cNvSpPr>
          <p:nvPr/>
        </p:nvSpPr>
        <p:spPr bwMode="auto">
          <a:xfrm flipV="1">
            <a:off x="2013299" y="6082603"/>
            <a:ext cx="0" cy="3870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92" name="Line 15"/>
          <p:cNvSpPr>
            <a:spLocks noChangeShapeType="1"/>
          </p:cNvSpPr>
          <p:nvPr/>
        </p:nvSpPr>
        <p:spPr bwMode="auto">
          <a:xfrm flipV="1">
            <a:off x="2213609" y="6082603"/>
            <a:ext cx="0" cy="3870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93" name="Line 16"/>
          <p:cNvSpPr>
            <a:spLocks noChangeShapeType="1"/>
          </p:cNvSpPr>
          <p:nvPr/>
        </p:nvSpPr>
        <p:spPr bwMode="auto">
          <a:xfrm flipV="1">
            <a:off x="2412706" y="6082603"/>
            <a:ext cx="0" cy="3870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94" name="Line 17"/>
          <p:cNvSpPr>
            <a:spLocks noChangeShapeType="1"/>
          </p:cNvSpPr>
          <p:nvPr/>
        </p:nvSpPr>
        <p:spPr bwMode="auto">
          <a:xfrm flipV="1">
            <a:off x="2613018" y="6082603"/>
            <a:ext cx="0" cy="3870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95" name="Freeform 64"/>
          <p:cNvSpPr>
            <a:spLocks/>
          </p:cNvSpPr>
          <p:nvPr/>
        </p:nvSpPr>
        <p:spPr bwMode="auto">
          <a:xfrm>
            <a:off x="755591" y="3970537"/>
            <a:ext cx="1986113" cy="2034530"/>
          </a:xfrm>
          <a:custGeom>
            <a:avLst/>
            <a:gdLst>
              <a:gd name="T0" fmla="*/ 24 w 1636"/>
              <a:gd name="T1" fmla="*/ 752 h 841"/>
              <a:gd name="T2" fmla="*/ 57 w 1636"/>
              <a:gd name="T3" fmla="*/ 567 h 841"/>
              <a:gd name="T4" fmla="*/ 90 w 1636"/>
              <a:gd name="T5" fmla="*/ 336 h 841"/>
              <a:gd name="T6" fmla="*/ 123 w 1636"/>
              <a:gd name="T7" fmla="*/ 128 h 841"/>
              <a:gd name="T8" fmla="*/ 156 w 1636"/>
              <a:gd name="T9" fmla="*/ 26 h 841"/>
              <a:gd name="T10" fmla="*/ 189 w 1636"/>
              <a:gd name="T11" fmla="*/ 15 h 841"/>
              <a:gd name="T12" fmla="*/ 222 w 1636"/>
              <a:gd name="T13" fmla="*/ 72 h 841"/>
              <a:gd name="T14" fmla="*/ 255 w 1636"/>
              <a:gd name="T15" fmla="*/ 178 h 841"/>
              <a:gd name="T16" fmla="*/ 287 w 1636"/>
              <a:gd name="T17" fmla="*/ 295 h 841"/>
              <a:gd name="T18" fmla="*/ 320 w 1636"/>
              <a:gd name="T19" fmla="*/ 392 h 841"/>
              <a:gd name="T20" fmla="*/ 353 w 1636"/>
              <a:gd name="T21" fmla="*/ 469 h 841"/>
              <a:gd name="T22" fmla="*/ 386 w 1636"/>
              <a:gd name="T23" fmla="*/ 536 h 841"/>
              <a:gd name="T24" fmla="*/ 419 w 1636"/>
              <a:gd name="T25" fmla="*/ 575 h 841"/>
              <a:gd name="T26" fmla="*/ 452 w 1636"/>
              <a:gd name="T27" fmla="*/ 607 h 841"/>
              <a:gd name="T28" fmla="*/ 485 w 1636"/>
              <a:gd name="T29" fmla="*/ 636 h 841"/>
              <a:gd name="T30" fmla="*/ 518 w 1636"/>
              <a:gd name="T31" fmla="*/ 673 h 841"/>
              <a:gd name="T32" fmla="*/ 551 w 1636"/>
              <a:gd name="T33" fmla="*/ 698 h 841"/>
              <a:gd name="T34" fmla="*/ 584 w 1636"/>
              <a:gd name="T35" fmla="*/ 695 h 841"/>
              <a:gd name="T36" fmla="*/ 617 w 1636"/>
              <a:gd name="T37" fmla="*/ 670 h 841"/>
              <a:gd name="T38" fmla="*/ 649 w 1636"/>
              <a:gd name="T39" fmla="*/ 633 h 841"/>
              <a:gd name="T40" fmla="*/ 682 w 1636"/>
              <a:gd name="T41" fmla="*/ 597 h 841"/>
              <a:gd name="T42" fmla="*/ 715 w 1636"/>
              <a:gd name="T43" fmla="*/ 563 h 841"/>
              <a:gd name="T44" fmla="*/ 748 w 1636"/>
              <a:gd name="T45" fmla="*/ 543 h 841"/>
              <a:gd name="T46" fmla="*/ 781 w 1636"/>
              <a:gd name="T47" fmla="*/ 539 h 841"/>
              <a:gd name="T48" fmla="*/ 814 w 1636"/>
              <a:gd name="T49" fmla="*/ 543 h 841"/>
              <a:gd name="T50" fmla="*/ 847 w 1636"/>
              <a:gd name="T51" fmla="*/ 556 h 841"/>
              <a:gd name="T52" fmla="*/ 880 w 1636"/>
              <a:gd name="T53" fmla="*/ 575 h 841"/>
              <a:gd name="T54" fmla="*/ 913 w 1636"/>
              <a:gd name="T55" fmla="*/ 598 h 841"/>
              <a:gd name="T56" fmla="*/ 945 w 1636"/>
              <a:gd name="T57" fmla="*/ 628 h 841"/>
              <a:gd name="T58" fmla="*/ 979 w 1636"/>
              <a:gd name="T59" fmla="*/ 649 h 841"/>
              <a:gd name="T60" fmla="*/ 1011 w 1636"/>
              <a:gd name="T61" fmla="*/ 667 h 841"/>
              <a:gd name="T62" fmla="*/ 1044 w 1636"/>
              <a:gd name="T63" fmla="*/ 692 h 841"/>
              <a:gd name="T64" fmla="*/ 1077 w 1636"/>
              <a:gd name="T65" fmla="*/ 709 h 841"/>
              <a:gd name="T66" fmla="*/ 1110 w 1636"/>
              <a:gd name="T67" fmla="*/ 718 h 841"/>
              <a:gd name="T68" fmla="*/ 1143 w 1636"/>
              <a:gd name="T69" fmla="*/ 727 h 841"/>
              <a:gd name="T70" fmla="*/ 1176 w 1636"/>
              <a:gd name="T71" fmla="*/ 740 h 841"/>
              <a:gd name="T72" fmla="*/ 1209 w 1636"/>
              <a:gd name="T73" fmla="*/ 744 h 841"/>
              <a:gd name="T74" fmla="*/ 1242 w 1636"/>
              <a:gd name="T75" fmla="*/ 753 h 841"/>
              <a:gd name="T76" fmla="*/ 1275 w 1636"/>
              <a:gd name="T77" fmla="*/ 761 h 841"/>
              <a:gd name="T78" fmla="*/ 1307 w 1636"/>
              <a:gd name="T79" fmla="*/ 773 h 841"/>
              <a:gd name="T80" fmla="*/ 1340 w 1636"/>
              <a:gd name="T81" fmla="*/ 774 h 841"/>
              <a:gd name="T82" fmla="*/ 1373 w 1636"/>
              <a:gd name="T83" fmla="*/ 780 h 841"/>
              <a:gd name="T84" fmla="*/ 1406 w 1636"/>
              <a:gd name="T85" fmla="*/ 785 h 841"/>
              <a:gd name="T86" fmla="*/ 1439 w 1636"/>
              <a:gd name="T87" fmla="*/ 801 h 841"/>
              <a:gd name="T88" fmla="*/ 1472 w 1636"/>
              <a:gd name="T89" fmla="*/ 815 h 841"/>
              <a:gd name="T90" fmla="*/ 1505 w 1636"/>
              <a:gd name="T91" fmla="*/ 824 h 841"/>
              <a:gd name="T92" fmla="*/ 1538 w 1636"/>
              <a:gd name="T93" fmla="*/ 833 h 841"/>
              <a:gd name="T94" fmla="*/ 1571 w 1636"/>
              <a:gd name="T95" fmla="*/ 837 h 841"/>
              <a:gd name="T96" fmla="*/ 1604 w 1636"/>
              <a:gd name="T97" fmla="*/ 841 h 841"/>
              <a:gd name="T98" fmla="*/ 1636 w 1636"/>
              <a:gd name="T99" fmla="*/ 819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36" h="841">
                <a:moveTo>
                  <a:pt x="0" y="827"/>
                </a:moveTo>
                <a:lnTo>
                  <a:pt x="8" y="813"/>
                </a:lnTo>
                <a:lnTo>
                  <a:pt x="16" y="792"/>
                </a:lnTo>
                <a:lnTo>
                  <a:pt x="24" y="752"/>
                </a:lnTo>
                <a:lnTo>
                  <a:pt x="33" y="716"/>
                </a:lnTo>
                <a:lnTo>
                  <a:pt x="41" y="667"/>
                </a:lnTo>
                <a:lnTo>
                  <a:pt x="49" y="618"/>
                </a:lnTo>
                <a:lnTo>
                  <a:pt x="57" y="567"/>
                </a:lnTo>
                <a:lnTo>
                  <a:pt x="66" y="509"/>
                </a:lnTo>
                <a:lnTo>
                  <a:pt x="74" y="448"/>
                </a:lnTo>
                <a:lnTo>
                  <a:pt x="82" y="388"/>
                </a:lnTo>
                <a:lnTo>
                  <a:pt x="90" y="336"/>
                </a:lnTo>
                <a:lnTo>
                  <a:pt x="98" y="282"/>
                </a:lnTo>
                <a:lnTo>
                  <a:pt x="107" y="225"/>
                </a:lnTo>
                <a:lnTo>
                  <a:pt x="115" y="172"/>
                </a:lnTo>
                <a:lnTo>
                  <a:pt x="123" y="128"/>
                </a:lnTo>
                <a:lnTo>
                  <a:pt x="131" y="88"/>
                </a:lnTo>
                <a:lnTo>
                  <a:pt x="140" y="60"/>
                </a:lnTo>
                <a:lnTo>
                  <a:pt x="148" y="36"/>
                </a:lnTo>
                <a:lnTo>
                  <a:pt x="156" y="26"/>
                </a:lnTo>
                <a:lnTo>
                  <a:pt x="164" y="5"/>
                </a:lnTo>
                <a:lnTo>
                  <a:pt x="172" y="0"/>
                </a:lnTo>
                <a:lnTo>
                  <a:pt x="181" y="2"/>
                </a:lnTo>
                <a:lnTo>
                  <a:pt x="189" y="15"/>
                </a:lnTo>
                <a:lnTo>
                  <a:pt x="197" y="21"/>
                </a:lnTo>
                <a:lnTo>
                  <a:pt x="205" y="34"/>
                </a:lnTo>
                <a:lnTo>
                  <a:pt x="213" y="51"/>
                </a:lnTo>
                <a:lnTo>
                  <a:pt x="222" y="72"/>
                </a:lnTo>
                <a:lnTo>
                  <a:pt x="230" y="93"/>
                </a:lnTo>
                <a:lnTo>
                  <a:pt x="238" y="121"/>
                </a:lnTo>
                <a:lnTo>
                  <a:pt x="246" y="142"/>
                </a:lnTo>
                <a:lnTo>
                  <a:pt x="255" y="178"/>
                </a:lnTo>
                <a:lnTo>
                  <a:pt x="263" y="211"/>
                </a:lnTo>
                <a:lnTo>
                  <a:pt x="271" y="236"/>
                </a:lnTo>
                <a:lnTo>
                  <a:pt x="279" y="266"/>
                </a:lnTo>
                <a:lnTo>
                  <a:pt x="287" y="295"/>
                </a:lnTo>
                <a:lnTo>
                  <a:pt x="296" y="322"/>
                </a:lnTo>
                <a:lnTo>
                  <a:pt x="304" y="343"/>
                </a:lnTo>
                <a:lnTo>
                  <a:pt x="312" y="376"/>
                </a:lnTo>
                <a:lnTo>
                  <a:pt x="320" y="392"/>
                </a:lnTo>
                <a:lnTo>
                  <a:pt x="329" y="416"/>
                </a:lnTo>
                <a:lnTo>
                  <a:pt x="337" y="437"/>
                </a:lnTo>
                <a:lnTo>
                  <a:pt x="345" y="460"/>
                </a:lnTo>
                <a:lnTo>
                  <a:pt x="353" y="469"/>
                </a:lnTo>
                <a:lnTo>
                  <a:pt x="361" y="491"/>
                </a:lnTo>
                <a:lnTo>
                  <a:pt x="370" y="504"/>
                </a:lnTo>
                <a:lnTo>
                  <a:pt x="378" y="516"/>
                </a:lnTo>
                <a:lnTo>
                  <a:pt x="386" y="536"/>
                </a:lnTo>
                <a:lnTo>
                  <a:pt x="394" y="542"/>
                </a:lnTo>
                <a:lnTo>
                  <a:pt x="403" y="559"/>
                </a:lnTo>
                <a:lnTo>
                  <a:pt x="411" y="561"/>
                </a:lnTo>
                <a:lnTo>
                  <a:pt x="419" y="575"/>
                </a:lnTo>
                <a:lnTo>
                  <a:pt x="427" y="586"/>
                </a:lnTo>
                <a:lnTo>
                  <a:pt x="435" y="592"/>
                </a:lnTo>
                <a:lnTo>
                  <a:pt x="444" y="603"/>
                </a:lnTo>
                <a:lnTo>
                  <a:pt x="452" y="607"/>
                </a:lnTo>
                <a:lnTo>
                  <a:pt x="460" y="613"/>
                </a:lnTo>
                <a:lnTo>
                  <a:pt x="469" y="624"/>
                </a:lnTo>
                <a:lnTo>
                  <a:pt x="477" y="628"/>
                </a:lnTo>
                <a:lnTo>
                  <a:pt x="485" y="636"/>
                </a:lnTo>
                <a:lnTo>
                  <a:pt x="493" y="647"/>
                </a:lnTo>
                <a:lnTo>
                  <a:pt x="501" y="652"/>
                </a:lnTo>
                <a:lnTo>
                  <a:pt x="510" y="662"/>
                </a:lnTo>
                <a:lnTo>
                  <a:pt x="518" y="673"/>
                </a:lnTo>
                <a:lnTo>
                  <a:pt x="526" y="676"/>
                </a:lnTo>
                <a:lnTo>
                  <a:pt x="534" y="680"/>
                </a:lnTo>
                <a:lnTo>
                  <a:pt x="543" y="691"/>
                </a:lnTo>
                <a:lnTo>
                  <a:pt x="551" y="698"/>
                </a:lnTo>
                <a:lnTo>
                  <a:pt x="559" y="697"/>
                </a:lnTo>
                <a:lnTo>
                  <a:pt x="567" y="694"/>
                </a:lnTo>
                <a:lnTo>
                  <a:pt x="575" y="697"/>
                </a:lnTo>
                <a:lnTo>
                  <a:pt x="584" y="695"/>
                </a:lnTo>
                <a:lnTo>
                  <a:pt x="592" y="688"/>
                </a:lnTo>
                <a:lnTo>
                  <a:pt x="600" y="685"/>
                </a:lnTo>
                <a:lnTo>
                  <a:pt x="608" y="671"/>
                </a:lnTo>
                <a:lnTo>
                  <a:pt x="617" y="670"/>
                </a:lnTo>
                <a:lnTo>
                  <a:pt x="625" y="662"/>
                </a:lnTo>
                <a:lnTo>
                  <a:pt x="633" y="656"/>
                </a:lnTo>
                <a:lnTo>
                  <a:pt x="641" y="640"/>
                </a:lnTo>
                <a:lnTo>
                  <a:pt x="649" y="633"/>
                </a:lnTo>
                <a:lnTo>
                  <a:pt x="658" y="627"/>
                </a:lnTo>
                <a:lnTo>
                  <a:pt x="666" y="615"/>
                </a:lnTo>
                <a:lnTo>
                  <a:pt x="674" y="609"/>
                </a:lnTo>
                <a:lnTo>
                  <a:pt x="682" y="597"/>
                </a:lnTo>
                <a:lnTo>
                  <a:pt x="691" y="588"/>
                </a:lnTo>
                <a:lnTo>
                  <a:pt x="699" y="577"/>
                </a:lnTo>
                <a:lnTo>
                  <a:pt x="707" y="572"/>
                </a:lnTo>
                <a:lnTo>
                  <a:pt x="715" y="563"/>
                </a:lnTo>
                <a:lnTo>
                  <a:pt x="723" y="561"/>
                </a:lnTo>
                <a:lnTo>
                  <a:pt x="732" y="555"/>
                </a:lnTo>
                <a:lnTo>
                  <a:pt x="740" y="547"/>
                </a:lnTo>
                <a:lnTo>
                  <a:pt x="748" y="543"/>
                </a:lnTo>
                <a:lnTo>
                  <a:pt x="756" y="540"/>
                </a:lnTo>
                <a:lnTo>
                  <a:pt x="765" y="539"/>
                </a:lnTo>
                <a:lnTo>
                  <a:pt x="773" y="537"/>
                </a:lnTo>
                <a:lnTo>
                  <a:pt x="781" y="539"/>
                </a:lnTo>
                <a:lnTo>
                  <a:pt x="789" y="537"/>
                </a:lnTo>
                <a:lnTo>
                  <a:pt x="797" y="540"/>
                </a:lnTo>
                <a:lnTo>
                  <a:pt x="806" y="539"/>
                </a:lnTo>
                <a:lnTo>
                  <a:pt x="814" y="543"/>
                </a:lnTo>
                <a:lnTo>
                  <a:pt x="822" y="544"/>
                </a:lnTo>
                <a:lnTo>
                  <a:pt x="830" y="547"/>
                </a:lnTo>
                <a:lnTo>
                  <a:pt x="839" y="550"/>
                </a:lnTo>
                <a:lnTo>
                  <a:pt x="847" y="556"/>
                </a:lnTo>
                <a:lnTo>
                  <a:pt x="855" y="564"/>
                </a:lnTo>
                <a:lnTo>
                  <a:pt x="863" y="563"/>
                </a:lnTo>
                <a:lnTo>
                  <a:pt x="871" y="577"/>
                </a:lnTo>
                <a:lnTo>
                  <a:pt x="880" y="575"/>
                </a:lnTo>
                <a:lnTo>
                  <a:pt x="888" y="582"/>
                </a:lnTo>
                <a:lnTo>
                  <a:pt x="896" y="592"/>
                </a:lnTo>
                <a:lnTo>
                  <a:pt x="904" y="592"/>
                </a:lnTo>
                <a:lnTo>
                  <a:pt x="913" y="598"/>
                </a:lnTo>
                <a:lnTo>
                  <a:pt x="921" y="603"/>
                </a:lnTo>
                <a:lnTo>
                  <a:pt x="929" y="610"/>
                </a:lnTo>
                <a:lnTo>
                  <a:pt x="937" y="615"/>
                </a:lnTo>
                <a:lnTo>
                  <a:pt x="945" y="628"/>
                </a:lnTo>
                <a:lnTo>
                  <a:pt x="954" y="633"/>
                </a:lnTo>
                <a:lnTo>
                  <a:pt x="962" y="633"/>
                </a:lnTo>
                <a:lnTo>
                  <a:pt x="970" y="640"/>
                </a:lnTo>
                <a:lnTo>
                  <a:pt x="979" y="649"/>
                </a:lnTo>
                <a:lnTo>
                  <a:pt x="987" y="656"/>
                </a:lnTo>
                <a:lnTo>
                  <a:pt x="995" y="653"/>
                </a:lnTo>
                <a:lnTo>
                  <a:pt x="1003" y="662"/>
                </a:lnTo>
                <a:lnTo>
                  <a:pt x="1011" y="667"/>
                </a:lnTo>
                <a:lnTo>
                  <a:pt x="1020" y="680"/>
                </a:lnTo>
                <a:lnTo>
                  <a:pt x="1028" y="686"/>
                </a:lnTo>
                <a:lnTo>
                  <a:pt x="1036" y="689"/>
                </a:lnTo>
                <a:lnTo>
                  <a:pt x="1044" y="692"/>
                </a:lnTo>
                <a:lnTo>
                  <a:pt x="1053" y="698"/>
                </a:lnTo>
                <a:lnTo>
                  <a:pt x="1061" y="698"/>
                </a:lnTo>
                <a:lnTo>
                  <a:pt x="1069" y="706"/>
                </a:lnTo>
                <a:lnTo>
                  <a:pt x="1077" y="709"/>
                </a:lnTo>
                <a:lnTo>
                  <a:pt x="1085" y="712"/>
                </a:lnTo>
                <a:lnTo>
                  <a:pt x="1094" y="712"/>
                </a:lnTo>
                <a:lnTo>
                  <a:pt x="1102" y="722"/>
                </a:lnTo>
                <a:lnTo>
                  <a:pt x="1110" y="718"/>
                </a:lnTo>
                <a:lnTo>
                  <a:pt x="1118" y="722"/>
                </a:lnTo>
                <a:lnTo>
                  <a:pt x="1127" y="725"/>
                </a:lnTo>
                <a:lnTo>
                  <a:pt x="1135" y="725"/>
                </a:lnTo>
                <a:lnTo>
                  <a:pt x="1143" y="727"/>
                </a:lnTo>
                <a:lnTo>
                  <a:pt x="1151" y="733"/>
                </a:lnTo>
                <a:lnTo>
                  <a:pt x="1159" y="733"/>
                </a:lnTo>
                <a:lnTo>
                  <a:pt x="1168" y="736"/>
                </a:lnTo>
                <a:lnTo>
                  <a:pt x="1176" y="740"/>
                </a:lnTo>
                <a:lnTo>
                  <a:pt x="1184" y="743"/>
                </a:lnTo>
                <a:lnTo>
                  <a:pt x="1192" y="743"/>
                </a:lnTo>
                <a:lnTo>
                  <a:pt x="1201" y="746"/>
                </a:lnTo>
                <a:lnTo>
                  <a:pt x="1209" y="744"/>
                </a:lnTo>
                <a:lnTo>
                  <a:pt x="1217" y="752"/>
                </a:lnTo>
                <a:lnTo>
                  <a:pt x="1225" y="747"/>
                </a:lnTo>
                <a:lnTo>
                  <a:pt x="1233" y="747"/>
                </a:lnTo>
                <a:lnTo>
                  <a:pt x="1242" y="753"/>
                </a:lnTo>
                <a:lnTo>
                  <a:pt x="1250" y="759"/>
                </a:lnTo>
                <a:lnTo>
                  <a:pt x="1258" y="761"/>
                </a:lnTo>
                <a:lnTo>
                  <a:pt x="1266" y="759"/>
                </a:lnTo>
                <a:lnTo>
                  <a:pt x="1275" y="761"/>
                </a:lnTo>
                <a:lnTo>
                  <a:pt x="1283" y="770"/>
                </a:lnTo>
                <a:lnTo>
                  <a:pt x="1291" y="770"/>
                </a:lnTo>
                <a:lnTo>
                  <a:pt x="1299" y="771"/>
                </a:lnTo>
                <a:lnTo>
                  <a:pt x="1307" y="773"/>
                </a:lnTo>
                <a:lnTo>
                  <a:pt x="1316" y="774"/>
                </a:lnTo>
                <a:lnTo>
                  <a:pt x="1324" y="776"/>
                </a:lnTo>
                <a:lnTo>
                  <a:pt x="1332" y="774"/>
                </a:lnTo>
                <a:lnTo>
                  <a:pt x="1340" y="774"/>
                </a:lnTo>
                <a:lnTo>
                  <a:pt x="1349" y="771"/>
                </a:lnTo>
                <a:lnTo>
                  <a:pt x="1357" y="774"/>
                </a:lnTo>
                <a:lnTo>
                  <a:pt x="1365" y="777"/>
                </a:lnTo>
                <a:lnTo>
                  <a:pt x="1373" y="780"/>
                </a:lnTo>
                <a:lnTo>
                  <a:pt x="1381" y="783"/>
                </a:lnTo>
                <a:lnTo>
                  <a:pt x="1390" y="780"/>
                </a:lnTo>
                <a:lnTo>
                  <a:pt x="1398" y="792"/>
                </a:lnTo>
                <a:lnTo>
                  <a:pt x="1406" y="785"/>
                </a:lnTo>
                <a:lnTo>
                  <a:pt x="1414" y="789"/>
                </a:lnTo>
                <a:lnTo>
                  <a:pt x="1422" y="798"/>
                </a:lnTo>
                <a:lnTo>
                  <a:pt x="1431" y="801"/>
                </a:lnTo>
                <a:lnTo>
                  <a:pt x="1439" y="801"/>
                </a:lnTo>
                <a:lnTo>
                  <a:pt x="1447" y="800"/>
                </a:lnTo>
                <a:lnTo>
                  <a:pt x="1456" y="803"/>
                </a:lnTo>
                <a:lnTo>
                  <a:pt x="1464" y="808"/>
                </a:lnTo>
                <a:lnTo>
                  <a:pt x="1472" y="815"/>
                </a:lnTo>
                <a:lnTo>
                  <a:pt x="1480" y="815"/>
                </a:lnTo>
                <a:lnTo>
                  <a:pt x="1489" y="821"/>
                </a:lnTo>
                <a:lnTo>
                  <a:pt x="1497" y="824"/>
                </a:lnTo>
                <a:lnTo>
                  <a:pt x="1505" y="824"/>
                </a:lnTo>
                <a:lnTo>
                  <a:pt x="1513" y="824"/>
                </a:lnTo>
                <a:lnTo>
                  <a:pt x="1521" y="825"/>
                </a:lnTo>
                <a:lnTo>
                  <a:pt x="1530" y="828"/>
                </a:lnTo>
                <a:lnTo>
                  <a:pt x="1538" y="833"/>
                </a:lnTo>
                <a:lnTo>
                  <a:pt x="1546" y="836"/>
                </a:lnTo>
                <a:lnTo>
                  <a:pt x="1554" y="836"/>
                </a:lnTo>
                <a:lnTo>
                  <a:pt x="1563" y="836"/>
                </a:lnTo>
                <a:lnTo>
                  <a:pt x="1571" y="837"/>
                </a:lnTo>
                <a:lnTo>
                  <a:pt x="1579" y="837"/>
                </a:lnTo>
                <a:lnTo>
                  <a:pt x="1587" y="836"/>
                </a:lnTo>
                <a:lnTo>
                  <a:pt x="1595" y="836"/>
                </a:lnTo>
                <a:lnTo>
                  <a:pt x="1604" y="841"/>
                </a:lnTo>
                <a:lnTo>
                  <a:pt x="1612" y="840"/>
                </a:lnTo>
                <a:lnTo>
                  <a:pt x="1620" y="837"/>
                </a:lnTo>
                <a:lnTo>
                  <a:pt x="1628" y="828"/>
                </a:lnTo>
                <a:lnTo>
                  <a:pt x="1636" y="819"/>
                </a:lnTo>
              </a:path>
            </a:pathLst>
          </a:custGeom>
          <a:noFill/>
          <a:ln w="38100" cap="flat">
            <a:solidFill>
              <a:schemeClr val="tx1">
                <a:lumMod val="50000"/>
                <a:lumOff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000"/>
          </a:p>
        </p:txBody>
      </p:sp>
      <p:sp>
        <p:nvSpPr>
          <p:cNvPr id="96" name="Rectangle 95"/>
          <p:cNvSpPr/>
          <p:nvPr/>
        </p:nvSpPr>
        <p:spPr>
          <a:xfrm>
            <a:off x="1327624" y="3829246"/>
            <a:ext cx="2170163" cy="215444"/>
          </a:xfrm>
          <a:prstGeom prst="rect">
            <a:avLst/>
          </a:prstGeom>
        </p:spPr>
        <p:txBody>
          <a:bodyPr wrap="square" lIns="0" tIns="0" rIns="0" bIns="0">
            <a:spAutoFit/>
          </a:bodyPr>
          <a:lstStyle/>
          <a:p>
            <a:r>
              <a:rPr lang="en-US" sz="1400" dirty="0">
                <a:solidFill>
                  <a:srgbClr val="262626"/>
                </a:solidFill>
                <a:latin typeface="Arial" panose="020B0604020202020204" pitchFamily="34" charset="0"/>
              </a:rPr>
              <a:t>Peak systolic pressure</a:t>
            </a:r>
          </a:p>
        </p:txBody>
      </p:sp>
      <p:sp>
        <p:nvSpPr>
          <p:cNvPr id="97" name="Rectangle 96"/>
          <p:cNvSpPr/>
          <p:nvPr/>
        </p:nvSpPr>
        <p:spPr>
          <a:xfrm rot="16681195">
            <a:off x="-317499" y="4601143"/>
            <a:ext cx="1960231" cy="246221"/>
          </a:xfrm>
          <a:prstGeom prst="rect">
            <a:avLst/>
          </a:prstGeom>
        </p:spPr>
        <p:txBody>
          <a:bodyPr wrap="square" lIns="0" tIns="0" rIns="0" bIns="0">
            <a:spAutoFit/>
          </a:bodyPr>
          <a:lstStyle/>
          <a:p>
            <a:r>
              <a:rPr lang="en-US" sz="1600" i="1" dirty="0">
                <a:solidFill>
                  <a:srgbClr val="262626"/>
                </a:solidFill>
                <a:latin typeface="Arial" panose="020B0604020202020204" pitchFamily="34" charset="0"/>
              </a:rPr>
              <a:t>Systolic uptake</a:t>
            </a:r>
          </a:p>
        </p:txBody>
      </p:sp>
      <p:sp>
        <p:nvSpPr>
          <p:cNvPr id="98" name="Rectangle 97"/>
          <p:cNvSpPr/>
          <p:nvPr/>
        </p:nvSpPr>
        <p:spPr>
          <a:xfrm rot="2094889">
            <a:off x="1721145" y="4584219"/>
            <a:ext cx="1522929" cy="246221"/>
          </a:xfrm>
          <a:prstGeom prst="rect">
            <a:avLst/>
          </a:prstGeom>
        </p:spPr>
        <p:txBody>
          <a:bodyPr wrap="square" lIns="0" tIns="0" rIns="0" bIns="0">
            <a:spAutoFit/>
          </a:bodyPr>
          <a:lstStyle/>
          <a:p>
            <a:r>
              <a:rPr lang="en-US" sz="1600" i="1" dirty="0">
                <a:solidFill>
                  <a:srgbClr val="262626"/>
                </a:solidFill>
                <a:latin typeface="Arial" panose="020B0604020202020204" pitchFamily="34" charset="0"/>
              </a:rPr>
              <a:t>Systolic decline</a:t>
            </a:r>
          </a:p>
        </p:txBody>
      </p:sp>
      <p:sp>
        <p:nvSpPr>
          <p:cNvPr id="99" name="Rectangle 98"/>
          <p:cNvSpPr/>
          <p:nvPr/>
        </p:nvSpPr>
        <p:spPr>
          <a:xfrm>
            <a:off x="1258113" y="4680217"/>
            <a:ext cx="907557" cy="430888"/>
          </a:xfrm>
          <a:prstGeom prst="rect">
            <a:avLst/>
          </a:prstGeom>
        </p:spPr>
        <p:txBody>
          <a:bodyPr wrap="square" lIns="0" tIns="0" rIns="0" bIns="0">
            <a:spAutoFit/>
          </a:bodyPr>
          <a:lstStyle/>
          <a:p>
            <a:r>
              <a:rPr lang="en-US" sz="1400" dirty="0" err="1">
                <a:solidFill>
                  <a:srgbClr val="262626"/>
                </a:solidFill>
                <a:latin typeface="Arial" panose="020B0604020202020204" pitchFamily="34" charset="0"/>
              </a:rPr>
              <a:t>Dicrotic</a:t>
            </a:r>
            <a:r>
              <a:rPr lang="en-US" sz="1400" dirty="0">
                <a:solidFill>
                  <a:srgbClr val="262626"/>
                </a:solidFill>
                <a:latin typeface="Arial" panose="020B0604020202020204" pitchFamily="34" charset="0"/>
              </a:rPr>
              <a:t> notch</a:t>
            </a:r>
          </a:p>
        </p:txBody>
      </p:sp>
      <p:sp>
        <p:nvSpPr>
          <p:cNvPr id="100" name="Rectangle 99"/>
          <p:cNvSpPr/>
          <p:nvPr/>
        </p:nvSpPr>
        <p:spPr>
          <a:xfrm rot="1962722">
            <a:off x="1806935" y="5512502"/>
            <a:ext cx="1212901" cy="215444"/>
          </a:xfrm>
          <a:prstGeom prst="rect">
            <a:avLst/>
          </a:prstGeom>
        </p:spPr>
        <p:txBody>
          <a:bodyPr wrap="square" lIns="0" tIns="0" rIns="0" bIns="0">
            <a:spAutoFit/>
          </a:bodyPr>
          <a:lstStyle/>
          <a:p>
            <a:r>
              <a:rPr lang="en-US" sz="1400" dirty="0" err="1">
                <a:solidFill>
                  <a:srgbClr val="262626"/>
                </a:solidFill>
                <a:latin typeface="Arial" panose="020B0604020202020204" pitchFamily="34" charset="0"/>
              </a:rPr>
              <a:t>Dicrotic</a:t>
            </a:r>
            <a:r>
              <a:rPr lang="en-US" sz="1400" dirty="0">
                <a:solidFill>
                  <a:srgbClr val="262626"/>
                </a:solidFill>
                <a:latin typeface="Arial" panose="020B0604020202020204" pitchFamily="34" charset="0"/>
              </a:rPr>
              <a:t> runoff </a:t>
            </a:r>
          </a:p>
        </p:txBody>
      </p:sp>
      <p:cxnSp>
        <p:nvCxnSpPr>
          <p:cNvPr id="101" name="Straight Arrow Connector 100"/>
          <p:cNvCxnSpPr/>
          <p:nvPr/>
        </p:nvCxnSpPr>
        <p:spPr>
          <a:xfrm flipH="1">
            <a:off x="1428981" y="5144468"/>
            <a:ext cx="59485" cy="298722"/>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H="1">
            <a:off x="1004528" y="3904765"/>
            <a:ext cx="253585" cy="42366"/>
          </a:xfrm>
          <a:prstGeom prst="straightConnector1">
            <a:avLst/>
          </a:prstGeom>
          <a:ln>
            <a:solidFill>
              <a:schemeClr val="bg1">
                <a:lumMod val="65000"/>
              </a:schemeClr>
            </a:solidFill>
            <a:tailEnd type="stealth" w="sm" len="sm"/>
          </a:ln>
        </p:spPr>
        <p:style>
          <a:lnRef idx="1">
            <a:schemeClr val="accent1"/>
          </a:lnRef>
          <a:fillRef idx="0">
            <a:schemeClr val="accent1"/>
          </a:fillRef>
          <a:effectRef idx="0">
            <a:schemeClr val="accent1"/>
          </a:effectRef>
          <a:fontRef idx="minor">
            <a:schemeClr val="tx1"/>
          </a:fontRef>
        </p:style>
      </p:cxnSp>
      <p:sp>
        <p:nvSpPr>
          <p:cNvPr id="103" name="Rectangle 53"/>
          <p:cNvSpPr>
            <a:spLocks noChangeArrowheads="1"/>
          </p:cNvSpPr>
          <p:nvPr/>
        </p:nvSpPr>
        <p:spPr bwMode="auto">
          <a:xfrm rot="16200000">
            <a:off x="1895000" y="1171452"/>
            <a:ext cx="8526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solidFill>
                  <a:srgbClr val="262626"/>
                </a:solidFill>
              </a:rPr>
              <a:t>mmHg</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cxnSp>
        <p:nvCxnSpPr>
          <p:cNvPr id="104" name="Straight Connector 103"/>
          <p:cNvCxnSpPr/>
          <p:nvPr/>
        </p:nvCxnSpPr>
        <p:spPr>
          <a:xfrm>
            <a:off x="5761482" y="5269691"/>
            <a:ext cx="0" cy="390323"/>
          </a:xfrm>
          <a:prstGeom prst="line">
            <a:avLst/>
          </a:prstGeom>
          <a:ln>
            <a:headEnd type="stealth" w="sm" len="sm"/>
            <a:tailEnd type="stealth"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8346465" y="5321424"/>
            <a:ext cx="0" cy="235111"/>
          </a:xfrm>
          <a:prstGeom prst="line">
            <a:avLst/>
          </a:prstGeom>
          <a:ln>
            <a:headEnd type="stealth" w="sm" len="sm"/>
            <a:tailEnd type="stealth"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0030980" y="5546506"/>
            <a:ext cx="1063600" cy="0"/>
          </a:xfrm>
          <a:prstGeom prst="line">
            <a:avLst/>
          </a:prstGeom>
          <a:ln w="63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10277472" y="5419571"/>
            <a:ext cx="810397" cy="0"/>
          </a:xfrm>
          <a:prstGeom prst="line">
            <a:avLst/>
          </a:prstGeom>
          <a:ln w="63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0965577" y="5419571"/>
            <a:ext cx="0" cy="126936"/>
          </a:xfrm>
          <a:prstGeom prst="line">
            <a:avLst/>
          </a:prstGeom>
          <a:ln>
            <a:headEnd type="stealth" w="sm" len="sm"/>
            <a:tailEnd type="stealth" w="sm" len="sm"/>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939550" y="421736"/>
            <a:ext cx="1713802" cy="646331"/>
          </a:xfrm>
          <a:prstGeom prst="rect">
            <a:avLst/>
          </a:prstGeom>
          <a:noFill/>
        </p:spPr>
        <p:txBody>
          <a:bodyPr wrap="none" rtlCol="0">
            <a:spAutoFit/>
          </a:bodyPr>
          <a:lstStyle/>
          <a:p>
            <a:r>
              <a:rPr lang="en-US" sz="3600" dirty="0"/>
              <a:t>Zoom In</a:t>
            </a:r>
          </a:p>
        </p:txBody>
      </p:sp>
      <p:sp>
        <p:nvSpPr>
          <p:cNvPr id="2" name="Rectangle 1"/>
          <p:cNvSpPr/>
          <p:nvPr/>
        </p:nvSpPr>
        <p:spPr>
          <a:xfrm>
            <a:off x="4652452" y="3244334"/>
            <a:ext cx="6684406" cy="369332"/>
          </a:xfrm>
          <a:prstGeom prst="rect">
            <a:avLst/>
          </a:prstGeom>
        </p:spPr>
        <p:txBody>
          <a:bodyPr wrap="square">
            <a:spAutoFit/>
          </a:bodyPr>
          <a:lstStyle/>
          <a:p>
            <a:r>
              <a:rPr lang="en-US" dirty="0"/>
              <a:t>As the chain progresses, the depth of the dicrotic notch decreases….  </a:t>
            </a:r>
          </a:p>
        </p:txBody>
      </p:sp>
      <p:sp>
        <p:nvSpPr>
          <p:cNvPr id="151" name="Slide Number Placeholder 205">
            <a:extLst>
              <a:ext uri="{FF2B5EF4-FFF2-40B4-BE49-F238E27FC236}">
                <a16:creationId xmlns:a16="http://schemas.microsoft.com/office/drawing/2014/main" id="{FD53F536-D5A8-4709-B299-45E89A53E999}"/>
              </a:ext>
            </a:extLst>
          </p:cNvPr>
          <p:cNvSpPr>
            <a:spLocks noGrp="1"/>
          </p:cNvSpPr>
          <p:nvPr>
            <p:ph type="sldNum" sz="quarter" idx="12"/>
          </p:nvPr>
        </p:nvSpPr>
        <p:spPr>
          <a:xfrm>
            <a:off x="8610600" y="6356350"/>
            <a:ext cx="2743200" cy="365125"/>
          </a:xfrm>
        </p:spPr>
        <p:txBody>
          <a:bodyPr/>
          <a:lstStyle/>
          <a:p>
            <a:r>
              <a:rPr lang="en-US" dirty="0"/>
              <a:t>18</a:t>
            </a:r>
          </a:p>
        </p:txBody>
      </p:sp>
    </p:spTree>
    <p:extLst>
      <p:ext uri="{BB962C8B-B14F-4D97-AF65-F5344CB8AC3E}">
        <p14:creationId xmlns:p14="http://schemas.microsoft.com/office/powerpoint/2010/main" val="671494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
          <p:cNvSpPr>
            <a:spLocks noChangeArrowheads="1"/>
          </p:cNvSpPr>
          <p:nvPr/>
        </p:nvSpPr>
        <p:spPr bwMode="auto">
          <a:xfrm>
            <a:off x="485585" y="4160735"/>
            <a:ext cx="78548" cy="14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0</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6" name="Rectangle 22"/>
          <p:cNvSpPr>
            <a:spLocks noChangeArrowheads="1"/>
          </p:cNvSpPr>
          <p:nvPr/>
        </p:nvSpPr>
        <p:spPr bwMode="auto">
          <a:xfrm>
            <a:off x="5412074" y="4160736"/>
            <a:ext cx="1111607" cy="14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250 weeks</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7" name="Rectangle 24"/>
          <p:cNvSpPr>
            <a:spLocks noChangeArrowheads="1"/>
          </p:cNvSpPr>
          <p:nvPr/>
        </p:nvSpPr>
        <p:spPr bwMode="auto">
          <a:xfrm>
            <a:off x="10476060" y="4160735"/>
            <a:ext cx="674865" cy="14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500 weeks</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grpSp>
        <p:nvGrpSpPr>
          <p:cNvPr id="8" name="Group 7"/>
          <p:cNvGrpSpPr/>
          <p:nvPr/>
        </p:nvGrpSpPr>
        <p:grpSpPr>
          <a:xfrm>
            <a:off x="541515" y="4050919"/>
            <a:ext cx="11144030" cy="56679"/>
            <a:chOff x="1779588" y="2732088"/>
            <a:chExt cx="7591425" cy="85725"/>
          </a:xfrm>
        </p:grpSpPr>
        <p:sp>
          <p:nvSpPr>
            <p:cNvPr id="66" name="Line 6"/>
            <p:cNvSpPr>
              <a:spLocks noChangeShapeType="1"/>
            </p:cNvSpPr>
            <p:nvPr/>
          </p:nvSpPr>
          <p:spPr bwMode="auto">
            <a:xfrm>
              <a:off x="1779588" y="2817813"/>
              <a:ext cx="759142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7" name="Line 8"/>
            <p:cNvSpPr>
              <a:spLocks noChangeShapeType="1"/>
            </p:cNvSpPr>
            <p:nvPr/>
          </p:nvSpPr>
          <p:spPr bwMode="auto">
            <a:xfrm flipV="1">
              <a:off x="1779588" y="2732088"/>
              <a:ext cx="0" cy="857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8" name="Line 9"/>
            <p:cNvSpPr>
              <a:spLocks noChangeShapeType="1"/>
            </p:cNvSpPr>
            <p:nvPr/>
          </p:nvSpPr>
          <p:spPr bwMode="auto">
            <a:xfrm flipV="1">
              <a:off x="3505200" y="2732088"/>
              <a:ext cx="0" cy="857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9" name="Line 10"/>
            <p:cNvSpPr>
              <a:spLocks noChangeShapeType="1"/>
            </p:cNvSpPr>
            <p:nvPr/>
          </p:nvSpPr>
          <p:spPr bwMode="auto">
            <a:xfrm flipV="1">
              <a:off x="5230813" y="2732088"/>
              <a:ext cx="0" cy="857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0" name="Line 11"/>
            <p:cNvSpPr>
              <a:spLocks noChangeShapeType="1"/>
            </p:cNvSpPr>
            <p:nvPr/>
          </p:nvSpPr>
          <p:spPr bwMode="auto">
            <a:xfrm flipV="1">
              <a:off x="6956425" y="2732088"/>
              <a:ext cx="0" cy="857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1" name="Line 12"/>
            <p:cNvSpPr>
              <a:spLocks noChangeShapeType="1"/>
            </p:cNvSpPr>
            <p:nvPr/>
          </p:nvSpPr>
          <p:spPr bwMode="auto">
            <a:xfrm flipV="1">
              <a:off x="8680450" y="2732088"/>
              <a:ext cx="0" cy="857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2" name="Line 28"/>
            <p:cNvSpPr>
              <a:spLocks noChangeShapeType="1"/>
            </p:cNvSpPr>
            <p:nvPr/>
          </p:nvSpPr>
          <p:spPr bwMode="auto">
            <a:xfrm>
              <a:off x="1779588" y="2817813"/>
              <a:ext cx="8572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grpSp>
      <p:sp>
        <p:nvSpPr>
          <p:cNvPr id="59" name="Freeform 43"/>
          <p:cNvSpPr>
            <a:spLocks/>
          </p:cNvSpPr>
          <p:nvPr/>
        </p:nvSpPr>
        <p:spPr bwMode="auto">
          <a:xfrm>
            <a:off x="546176" y="2888672"/>
            <a:ext cx="11139369" cy="1161852"/>
          </a:xfrm>
          <a:custGeom>
            <a:avLst/>
            <a:gdLst>
              <a:gd name="T0" fmla="*/ 74 w 4780"/>
              <a:gd name="T1" fmla="*/ 953 h 965"/>
              <a:gd name="T2" fmla="*/ 150 w 4780"/>
              <a:gd name="T3" fmla="*/ 950 h 965"/>
              <a:gd name="T4" fmla="*/ 226 w 4780"/>
              <a:gd name="T5" fmla="*/ 946 h 965"/>
              <a:gd name="T6" fmla="*/ 302 w 4780"/>
              <a:gd name="T7" fmla="*/ 939 h 965"/>
              <a:gd name="T8" fmla="*/ 378 w 4780"/>
              <a:gd name="T9" fmla="*/ 920 h 965"/>
              <a:gd name="T10" fmla="*/ 455 w 4780"/>
              <a:gd name="T11" fmla="*/ 910 h 965"/>
              <a:gd name="T12" fmla="*/ 531 w 4780"/>
              <a:gd name="T13" fmla="*/ 915 h 965"/>
              <a:gd name="T14" fmla="*/ 607 w 4780"/>
              <a:gd name="T15" fmla="*/ 925 h 965"/>
              <a:gd name="T16" fmla="*/ 683 w 4780"/>
              <a:gd name="T17" fmla="*/ 912 h 965"/>
              <a:gd name="T18" fmla="*/ 759 w 4780"/>
              <a:gd name="T19" fmla="*/ 914 h 965"/>
              <a:gd name="T20" fmla="*/ 835 w 4780"/>
              <a:gd name="T21" fmla="*/ 868 h 965"/>
              <a:gd name="T22" fmla="*/ 911 w 4780"/>
              <a:gd name="T23" fmla="*/ 883 h 965"/>
              <a:gd name="T24" fmla="*/ 987 w 4780"/>
              <a:gd name="T25" fmla="*/ 890 h 965"/>
              <a:gd name="T26" fmla="*/ 1063 w 4780"/>
              <a:gd name="T27" fmla="*/ 877 h 965"/>
              <a:gd name="T28" fmla="*/ 1139 w 4780"/>
              <a:gd name="T29" fmla="*/ 861 h 965"/>
              <a:gd name="T30" fmla="*/ 1215 w 4780"/>
              <a:gd name="T31" fmla="*/ 873 h 965"/>
              <a:gd name="T32" fmla="*/ 1292 w 4780"/>
              <a:gd name="T33" fmla="*/ 796 h 965"/>
              <a:gd name="T34" fmla="*/ 1367 w 4780"/>
              <a:gd name="T35" fmla="*/ 856 h 965"/>
              <a:gd name="T36" fmla="*/ 1444 w 4780"/>
              <a:gd name="T37" fmla="*/ 831 h 965"/>
              <a:gd name="T38" fmla="*/ 1520 w 4780"/>
              <a:gd name="T39" fmla="*/ 822 h 965"/>
              <a:gd name="T40" fmla="*/ 1596 w 4780"/>
              <a:gd name="T41" fmla="*/ 831 h 965"/>
              <a:gd name="T42" fmla="*/ 1672 w 4780"/>
              <a:gd name="T43" fmla="*/ 790 h 965"/>
              <a:gd name="T44" fmla="*/ 1748 w 4780"/>
              <a:gd name="T45" fmla="*/ 685 h 965"/>
              <a:gd name="T46" fmla="*/ 1824 w 4780"/>
              <a:gd name="T47" fmla="*/ 826 h 965"/>
              <a:gd name="T48" fmla="*/ 1900 w 4780"/>
              <a:gd name="T49" fmla="*/ 788 h 965"/>
              <a:gd name="T50" fmla="*/ 1976 w 4780"/>
              <a:gd name="T51" fmla="*/ 785 h 965"/>
              <a:gd name="T52" fmla="*/ 2052 w 4780"/>
              <a:gd name="T53" fmla="*/ 814 h 965"/>
              <a:gd name="T54" fmla="*/ 2128 w 4780"/>
              <a:gd name="T55" fmla="*/ 816 h 965"/>
              <a:gd name="T56" fmla="*/ 2204 w 4780"/>
              <a:gd name="T57" fmla="*/ 680 h 965"/>
              <a:gd name="T58" fmla="*/ 2280 w 4780"/>
              <a:gd name="T59" fmla="*/ 785 h 965"/>
              <a:gd name="T60" fmla="*/ 2357 w 4780"/>
              <a:gd name="T61" fmla="*/ 771 h 965"/>
              <a:gd name="T62" fmla="*/ 2433 w 4780"/>
              <a:gd name="T63" fmla="*/ 775 h 965"/>
              <a:gd name="T64" fmla="*/ 2509 w 4780"/>
              <a:gd name="T65" fmla="*/ 767 h 965"/>
              <a:gd name="T66" fmla="*/ 2585 w 4780"/>
              <a:gd name="T67" fmla="*/ 762 h 965"/>
              <a:gd name="T68" fmla="*/ 2661 w 4780"/>
              <a:gd name="T69" fmla="*/ 616 h 965"/>
              <a:gd name="T70" fmla="*/ 2737 w 4780"/>
              <a:gd name="T71" fmla="*/ 780 h 965"/>
              <a:gd name="T72" fmla="*/ 2813 w 4780"/>
              <a:gd name="T73" fmla="*/ 749 h 965"/>
              <a:gd name="T74" fmla="*/ 2889 w 4780"/>
              <a:gd name="T75" fmla="*/ 755 h 965"/>
              <a:gd name="T76" fmla="*/ 2965 w 4780"/>
              <a:gd name="T77" fmla="*/ 746 h 965"/>
              <a:gd name="T78" fmla="*/ 3041 w 4780"/>
              <a:gd name="T79" fmla="*/ 720 h 965"/>
              <a:gd name="T80" fmla="*/ 3117 w 4780"/>
              <a:gd name="T81" fmla="*/ 443 h 965"/>
              <a:gd name="T82" fmla="*/ 3194 w 4780"/>
              <a:gd name="T83" fmla="*/ 637 h 965"/>
              <a:gd name="T84" fmla="*/ 3269 w 4780"/>
              <a:gd name="T85" fmla="*/ 629 h 965"/>
              <a:gd name="T86" fmla="*/ 3346 w 4780"/>
              <a:gd name="T87" fmla="*/ 623 h 965"/>
              <a:gd name="T88" fmla="*/ 3422 w 4780"/>
              <a:gd name="T89" fmla="*/ 603 h 965"/>
              <a:gd name="T90" fmla="*/ 3498 w 4780"/>
              <a:gd name="T91" fmla="*/ 529 h 965"/>
              <a:gd name="T92" fmla="*/ 3574 w 4780"/>
              <a:gd name="T93" fmla="*/ 138 h 965"/>
              <a:gd name="T94" fmla="*/ 3650 w 4780"/>
              <a:gd name="T95" fmla="*/ 605 h 965"/>
              <a:gd name="T96" fmla="*/ 3726 w 4780"/>
              <a:gd name="T97" fmla="*/ 546 h 965"/>
              <a:gd name="T98" fmla="*/ 3802 w 4780"/>
              <a:gd name="T99" fmla="*/ 596 h 965"/>
              <a:gd name="T100" fmla="*/ 3878 w 4780"/>
              <a:gd name="T101" fmla="*/ 596 h 965"/>
              <a:gd name="T102" fmla="*/ 3954 w 4780"/>
              <a:gd name="T103" fmla="*/ 556 h 965"/>
              <a:gd name="T104" fmla="*/ 4031 w 4780"/>
              <a:gd name="T105" fmla="*/ 38 h 965"/>
              <a:gd name="T106" fmla="*/ 4106 w 4780"/>
              <a:gd name="T107" fmla="*/ 631 h 965"/>
              <a:gd name="T108" fmla="*/ 4183 w 4780"/>
              <a:gd name="T109" fmla="*/ 562 h 965"/>
              <a:gd name="T110" fmla="*/ 4259 w 4780"/>
              <a:gd name="T111" fmla="*/ 556 h 965"/>
              <a:gd name="T112" fmla="*/ 4335 w 4780"/>
              <a:gd name="T113" fmla="*/ 571 h 965"/>
              <a:gd name="T114" fmla="*/ 4411 w 4780"/>
              <a:gd name="T115" fmla="*/ 565 h 965"/>
              <a:gd name="T116" fmla="*/ 4487 w 4780"/>
              <a:gd name="T117" fmla="*/ 73 h 965"/>
              <a:gd name="T118" fmla="*/ 4563 w 4780"/>
              <a:gd name="T119" fmla="*/ 780 h 965"/>
              <a:gd name="T120" fmla="*/ 4639 w 4780"/>
              <a:gd name="T121" fmla="*/ 688 h 965"/>
              <a:gd name="T122" fmla="*/ 4715 w 4780"/>
              <a:gd name="T123" fmla="*/ 706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80" h="965">
                <a:moveTo>
                  <a:pt x="0" y="953"/>
                </a:moveTo>
                <a:lnTo>
                  <a:pt x="2" y="953"/>
                </a:lnTo>
                <a:lnTo>
                  <a:pt x="5" y="953"/>
                </a:lnTo>
                <a:lnTo>
                  <a:pt x="7" y="953"/>
                </a:lnTo>
                <a:lnTo>
                  <a:pt x="9" y="953"/>
                </a:lnTo>
                <a:lnTo>
                  <a:pt x="11" y="953"/>
                </a:lnTo>
                <a:lnTo>
                  <a:pt x="13" y="953"/>
                </a:lnTo>
                <a:lnTo>
                  <a:pt x="15" y="953"/>
                </a:lnTo>
                <a:lnTo>
                  <a:pt x="18" y="955"/>
                </a:lnTo>
                <a:lnTo>
                  <a:pt x="20" y="956"/>
                </a:lnTo>
                <a:lnTo>
                  <a:pt x="22" y="958"/>
                </a:lnTo>
                <a:lnTo>
                  <a:pt x="24" y="959"/>
                </a:lnTo>
                <a:lnTo>
                  <a:pt x="26" y="961"/>
                </a:lnTo>
                <a:lnTo>
                  <a:pt x="29" y="962"/>
                </a:lnTo>
                <a:lnTo>
                  <a:pt x="30" y="964"/>
                </a:lnTo>
                <a:lnTo>
                  <a:pt x="33" y="965"/>
                </a:lnTo>
                <a:lnTo>
                  <a:pt x="35" y="965"/>
                </a:lnTo>
                <a:lnTo>
                  <a:pt x="37" y="964"/>
                </a:lnTo>
                <a:lnTo>
                  <a:pt x="39" y="962"/>
                </a:lnTo>
                <a:lnTo>
                  <a:pt x="41" y="961"/>
                </a:lnTo>
                <a:lnTo>
                  <a:pt x="44" y="959"/>
                </a:lnTo>
                <a:lnTo>
                  <a:pt x="46" y="958"/>
                </a:lnTo>
                <a:lnTo>
                  <a:pt x="48" y="956"/>
                </a:lnTo>
                <a:lnTo>
                  <a:pt x="50" y="955"/>
                </a:lnTo>
                <a:lnTo>
                  <a:pt x="52" y="953"/>
                </a:lnTo>
                <a:lnTo>
                  <a:pt x="54" y="953"/>
                </a:lnTo>
                <a:lnTo>
                  <a:pt x="57" y="953"/>
                </a:lnTo>
                <a:lnTo>
                  <a:pt x="59" y="953"/>
                </a:lnTo>
                <a:lnTo>
                  <a:pt x="61" y="953"/>
                </a:lnTo>
                <a:lnTo>
                  <a:pt x="63" y="953"/>
                </a:lnTo>
                <a:lnTo>
                  <a:pt x="65" y="953"/>
                </a:lnTo>
                <a:lnTo>
                  <a:pt x="68" y="953"/>
                </a:lnTo>
                <a:lnTo>
                  <a:pt x="70" y="953"/>
                </a:lnTo>
                <a:lnTo>
                  <a:pt x="72" y="953"/>
                </a:lnTo>
                <a:lnTo>
                  <a:pt x="74" y="953"/>
                </a:lnTo>
                <a:lnTo>
                  <a:pt x="76" y="953"/>
                </a:lnTo>
                <a:lnTo>
                  <a:pt x="78" y="952"/>
                </a:lnTo>
                <a:lnTo>
                  <a:pt x="81" y="950"/>
                </a:lnTo>
                <a:lnTo>
                  <a:pt x="83" y="949"/>
                </a:lnTo>
                <a:lnTo>
                  <a:pt x="85" y="947"/>
                </a:lnTo>
                <a:lnTo>
                  <a:pt x="87" y="944"/>
                </a:lnTo>
                <a:lnTo>
                  <a:pt x="89" y="942"/>
                </a:lnTo>
                <a:lnTo>
                  <a:pt x="92" y="939"/>
                </a:lnTo>
                <a:lnTo>
                  <a:pt x="93" y="936"/>
                </a:lnTo>
                <a:lnTo>
                  <a:pt x="96" y="936"/>
                </a:lnTo>
                <a:lnTo>
                  <a:pt x="98" y="937"/>
                </a:lnTo>
                <a:lnTo>
                  <a:pt x="100" y="939"/>
                </a:lnTo>
                <a:lnTo>
                  <a:pt x="102" y="940"/>
                </a:lnTo>
                <a:lnTo>
                  <a:pt x="104" y="942"/>
                </a:lnTo>
                <a:lnTo>
                  <a:pt x="107" y="944"/>
                </a:lnTo>
                <a:lnTo>
                  <a:pt x="109" y="947"/>
                </a:lnTo>
                <a:lnTo>
                  <a:pt x="111" y="950"/>
                </a:lnTo>
                <a:lnTo>
                  <a:pt x="113" y="953"/>
                </a:lnTo>
                <a:lnTo>
                  <a:pt x="115" y="953"/>
                </a:lnTo>
                <a:lnTo>
                  <a:pt x="118" y="953"/>
                </a:lnTo>
                <a:lnTo>
                  <a:pt x="120" y="953"/>
                </a:lnTo>
                <a:lnTo>
                  <a:pt x="122" y="952"/>
                </a:lnTo>
                <a:lnTo>
                  <a:pt x="124" y="950"/>
                </a:lnTo>
                <a:lnTo>
                  <a:pt x="126" y="949"/>
                </a:lnTo>
                <a:lnTo>
                  <a:pt x="128" y="947"/>
                </a:lnTo>
                <a:lnTo>
                  <a:pt x="131" y="947"/>
                </a:lnTo>
                <a:lnTo>
                  <a:pt x="133" y="947"/>
                </a:lnTo>
                <a:lnTo>
                  <a:pt x="135" y="947"/>
                </a:lnTo>
                <a:lnTo>
                  <a:pt x="137" y="947"/>
                </a:lnTo>
                <a:lnTo>
                  <a:pt x="139" y="947"/>
                </a:lnTo>
                <a:lnTo>
                  <a:pt x="142" y="949"/>
                </a:lnTo>
                <a:lnTo>
                  <a:pt x="144" y="950"/>
                </a:lnTo>
                <a:lnTo>
                  <a:pt x="146" y="952"/>
                </a:lnTo>
                <a:lnTo>
                  <a:pt x="148" y="952"/>
                </a:lnTo>
                <a:lnTo>
                  <a:pt x="150" y="950"/>
                </a:lnTo>
                <a:lnTo>
                  <a:pt x="152" y="949"/>
                </a:lnTo>
                <a:lnTo>
                  <a:pt x="154" y="947"/>
                </a:lnTo>
                <a:lnTo>
                  <a:pt x="157" y="946"/>
                </a:lnTo>
                <a:lnTo>
                  <a:pt x="159" y="944"/>
                </a:lnTo>
                <a:lnTo>
                  <a:pt x="161" y="943"/>
                </a:lnTo>
                <a:lnTo>
                  <a:pt x="163" y="942"/>
                </a:lnTo>
                <a:lnTo>
                  <a:pt x="165" y="942"/>
                </a:lnTo>
                <a:lnTo>
                  <a:pt x="167" y="943"/>
                </a:lnTo>
                <a:lnTo>
                  <a:pt x="170" y="944"/>
                </a:lnTo>
                <a:lnTo>
                  <a:pt x="172" y="946"/>
                </a:lnTo>
                <a:lnTo>
                  <a:pt x="174" y="947"/>
                </a:lnTo>
                <a:lnTo>
                  <a:pt x="176" y="949"/>
                </a:lnTo>
                <a:lnTo>
                  <a:pt x="178" y="950"/>
                </a:lnTo>
                <a:lnTo>
                  <a:pt x="181" y="952"/>
                </a:lnTo>
                <a:lnTo>
                  <a:pt x="183" y="952"/>
                </a:lnTo>
                <a:lnTo>
                  <a:pt x="185" y="950"/>
                </a:lnTo>
                <a:lnTo>
                  <a:pt x="187" y="949"/>
                </a:lnTo>
                <a:lnTo>
                  <a:pt x="189" y="947"/>
                </a:lnTo>
                <a:lnTo>
                  <a:pt x="191" y="947"/>
                </a:lnTo>
                <a:lnTo>
                  <a:pt x="194" y="947"/>
                </a:lnTo>
                <a:lnTo>
                  <a:pt x="196" y="947"/>
                </a:lnTo>
                <a:lnTo>
                  <a:pt x="198" y="947"/>
                </a:lnTo>
                <a:lnTo>
                  <a:pt x="200" y="946"/>
                </a:lnTo>
                <a:lnTo>
                  <a:pt x="202" y="946"/>
                </a:lnTo>
                <a:lnTo>
                  <a:pt x="205" y="946"/>
                </a:lnTo>
                <a:lnTo>
                  <a:pt x="207" y="946"/>
                </a:lnTo>
                <a:lnTo>
                  <a:pt x="209" y="947"/>
                </a:lnTo>
                <a:lnTo>
                  <a:pt x="211" y="947"/>
                </a:lnTo>
                <a:lnTo>
                  <a:pt x="213" y="947"/>
                </a:lnTo>
                <a:lnTo>
                  <a:pt x="215" y="947"/>
                </a:lnTo>
                <a:lnTo>
                  <a:pt x="217" y="946"/>
                </a:lnTo>
                <a:lnTo>
                  <a:pt x="220" y="946"/>
                </a:lnTo>
                <a:lnTo>
                  <a:pt x="222" y="946"/>
                </a:lnTo>
                <a:lnTo>
                  <a:pt x="224" y="946"/>
                </a:lnTo>
                <a:lnTo>
                  <a:pt x="226" y="946"/>
                </a:lnTo>
                <a:lnTo>
                  <a:pt x="228" y="944"/>
                </a:lnTo>
                <a:lnTo>
                  <a:pt x="230" y="943"/>
                </a:lnTo>
                <a:lnTo>
                  <a:pt x="233" y="942"/>
                </a:lnTo>
                <a:lnTo>
                  <a:pt x="235" y="940"/>
                </a:lnTo>
                <a:lnTo>
                  <a:pt x="237" y="940"/>
                </a:lnTo>
                <a:lnTo>
                  <a:pt x="239" y="940"/>
                </a:lnTo>
                <a:lnTo>
                  <a:pt x="241" y="940"/>
                </a:lnTo>
                <a:lnTo>
                  <a:pt x="244" y="940"/>
                </a:lnTo>
                <a:lnTo>
                  <a:pt x="246" y="940"/>
                </a:lnTo>
                <a:lnTo>
                  <a:pt x="248" y="940"/>
                </a:lnTo>
                <a:lnTo>
                  <a:pt x="250" y="940"/>
                </a:lnTo>
                <a:lnTo>
                  <a:pt x="252" y="939"/>
                </a:lnTo>
                <a:lnTo>
                  <a:pt x="254" y="937"/>
                </a:lnTo>
                <a:lnTo>
                  <a:pt x="257" y="936"/>
                </a:lnTo>
                <a:lnTo>
                  <a:pt x="259" y="934"/>
                </a:lnTo>
                <a:lnTo>
                  <a:pt x="261" y="934"/>
                </a:lnTo>
                <a:lnTo>
                  <a:pt x="263" y="934"/>
                </a:lnTo>
                <a:lnTo>
                  <a:pt x="265" y="934"/>
                </a:lnTo>
                <a:lnTo>
                  <a:pt x="268" y="934"/>
                </a:lnTo>
                <a:lnTo>
                  <a:pt x="270" y="934"/>
                </a:lnTo>
                <a:lnTo>
                  <a:pt x="272" y="936"/>
                </a:lnTo>
                <a:lnTo>
                  <a:pt x="274" y="937"/>
                </a:lnTo>
                <a:lnTo>
                  <a:pt x="276" y="939"/>
                </a:lnTo>
                <a:lnTo>
                  <a:pt x="279" y="939"/>
                </a:lnTo>
                <a:lnTo>
                  <a:pt x="280" y="937"/>
                </a:lnTo>
                <a:lnTo>
                  <a:pt x="283" y="936"/>
                </a:lnTo>
                <a:lnTo>
                  <a:pt x="285" y="934"/>
                </a:lnTo>
                <a:lnTo>
                  <a:pt x="287" y="934"/>
                </a:lnTo>
                <a:lnTo>
                  <a:pt x="289" y="934"/>
                </a:lnTo>
                <a:lnTo>
                  <a:pt x="291" y="934"/>
                </a:lnTo>
                <a:lnTo>
                  <a:pt x="294" y="934"/>
                </a:lnTo>
                <a:lnTo>
                  <a:pt x="296" y="934"/>
                </a:lnTo>
                <a:lnTo>
                  <a:pt x="298" y="936"/>
                </a:lnTo>
                <a:lnTo>
                  <a:pt x="300" y="937"/>
                </a:lnTo>
                <a:lnTo>
                  <a:pt x="302" y="939"/>
                </a:lnTo>
                <a:lnTo>
                  <a:pt x="304" y="942"/>
                </a:lnTo>
                <a:lnTo>
                  <a:pt x="307" y="943"/>
                </a:lnTo>
                <a:lnTo>
                  <a:pt x="309" y="944"/>
                </a:lnTo>
                <a:lnTo>
                  <a:pt x="311" y="946"/>
                </a:lnTo>
                <a:lnTo>
                  <a:pt x="313" y="947"/>
                </a:lnTo>
                <a:lnTo>
                  <a:pt x="315" y="949"/>
                </a:lnTo>
                <a:lnTo>
                  <a:pt x="318" y="950"/>
                </a:lnTo>
                <a:lnTo>
                  <a:pt x="320" y="952"/>
                </a:lnTo>
                <a:lnTo>
                  <a:pt x="322" y="950"/>
                </a:lnTo>
                <a:lnTo>
                  <a:pt x="324" y="947"/>
                </a:lnTo>
                <a:lnTo>
                  <a:pt x="326" y="944"/>
                </a:lnTo>
                <a:lnTo>
                  <a:pt x="328" y="942"/>
                </a:lnTo>
                <a:lnTo>
                  <a:pt x="331" y="939"/>
                </a:lnTo>
                <a:lnTo>
                  <a:pt x="333" y="936"/>
                </a:lnTo>
                <a:lnTo>
                  <a:pt x="335" y="933"/>
                </a:lnTo>
                <a:lnTo>
                  <a:pt x="337" y="930"/>
                </a:lnTo>
                <a:lnTo>
                  <a:pt x="339" y="928"/>
                </a:lnTo>
                <a:lnTo>
                  <a:pt x="342" y="930"/>
                </a:lnTo>
                <a:lnTo>
                  <a:pt x="343" y="931"/>
                </a:lnTo>
                <a:lnTo>
                  <a:pt x="346" y="933"/>
                </a:lnTo>
                <a:lnTo>
                  <a:pt x="348" y="933"/>
                </a:lnTo>
                <a:lnTo>
                  <a:pt x="350" y="933"/>
                </a:lnTo>
                <a:lnTo>
                  <a:pt x="352" y="933"/>
                </a:lnTo>
                <a:lnTo>
                  <a:pt x="354" y="933"/>
                </a:lnTo>
                <a:lnTo>
                  <a:pt x="357" y="934"/>
                </a:lnTo>
                <a:lnTo>
                  <a:pt x="359" y="934"/>
                </a:lnTo>
                <a:lnTo>
                  <a:pt x="361" y="934"/>
                </a:lnTo>
                <a:lnTo>
                  <a:pt x="363" y="934"/>
                </a:lnTo>
                <a:lnTo>
                  <a:pt x="365" y="931"/>
                </a:lnTo>
                <a:lnTo>
                  <a:pt x="367" y="930"/>
                </a:lnTo>
                <a:lnTo>
                  <a:pt x="370" y="928"/>
                </a:lnTo>
                <a:lnTo>
                  <a:pt x="372" y="927"/>
                </a:lnTo>
                <a:lnTo>
                  <a:pt x="374" y="925"/>
                </a:lnTo>
                <a:lnTo>
                  <a:pt x="376" y="922"/>
                </a:lnTo>
                <a:lnTo>
                  <a:pt x="378" y="920"/>
                </a:lnTo>
                <a:lnTo>
                  <a:pt x="381" y="917"/>
                </a:lnTo>
                <a:lnTo>
                  <a:pt x="383" y="911"/>
                </a:lnTo>
                <a:lnTo>
                  <a:pt x="385" y="908"/>
                </a:lnTo>
                <a:lnTo>
                  <a:pt x="387" y="905"/>
                </a:lnTo>
                <a:lnTo>
                  <a:pt x="389" y="902"/>
                </a:lnTo>
                <a:lnTo>
                  <a:pt x="391" y="892"/>
                </a:lnTo>
                <a:lnTo>
                  <a:pt x="394" y="882"/>
                </a:lnTo>
                <a:lnTo>
                  <a:pt x="396" y="871"/>
                </a:lnTo>
                <a:lnTo>
                  <a:pt x="398" y="861"/>
                </a:lnTo>
                <a:lnTo>
                  <a:pt x="400" y="853"/>
                </a:lnTo>
                <a:lnTo>
                  <a:pt x="402" y="847"/>
                </a:lnTo>
                <a:lnTo>
                  <a:pt x="405" y="841"/>
                </a:lnTo>
                <a:lnTo>
                  <a:pt x="407" y="835"/>
                </a:lnTo>
                <a:lnTo>
                  <a:pt x="409" y="831"/>
                </a:lnTo>
                <a:lnTo>
                  <a:pt x="411" y="834"/>
                </a:lnTo>
                <a:lnTo>
                  <a:pt x="413" y="836"/>
                </a:lnTo>
                <a:lnTo>
                  <a:pt x="416" y="839"/>
                </a:lnTo>
                <a:lnTo>
                  <a:pt x="417" y="841"/>
                </a:lnTo>
                <a:lnTo>
                  <a:pt x="420" y="841"/>
                </a:lnTo>
                <a:lnTo>
                  <a:pt x="422" y="841"/>
                </a:lnTo>
                <a:lnTo>
                  <a:pt x="424" y="841"/>
                </a:lnTo>
                <a:lnTo>
                  <a:pt x="426" y="841"/>
                </a:lnTo>
                <a:lnTo>
                  <a:pt x="428" y="839"/>
                </a:lnTo>
                <a:lnTo>
                  <a:pt x="431" y="838"/>
                </a:lnTo>
                <a:lnTo>
                  <a:pt x="433" y="836"/>
                </a:lnTo>
                <a:lnTo>
                  <a:pt x="435" y="836"/>
                </a:lnTo>
                <a:lnTo>
                  <a:pt x="437" y="838"/>
                </a:lnTo>
                <a:lnTo>
                  <a:pt x="439" y="839"/>
                </a:lnTo>
                <a:lnTo>
                  <a:pt x="441" y="841"/>
                </a:lnTo>
                <a:lnTo>
                  <a:pt x="444" y="853"/>
                </a:lnTo>
                <a:lnTo>
                  <a:pt x="446" y="864"/>
                </a:lnTo>
                <a:lnTo>
                  <a:pt x="448" y="876"/>
                </a:lnTo>
                <a:lnTo>
                  <a:pt x="450" y="888"/>
                </a:lnTo>
                <a:lnTo>
                  <a:pt x="452" y="899"/>
                </a:lnTo>
                <a:lnTo>
                  <a:pt x="455" y="910"/>
                </a:lnTo>
                <a:lnTo>
                  <a:pt x="457" y="920"/>
                </a:lnTo>
                <a:lnTo>
                  <a:pt x="459" y="930"/>
                </a:lnTo>
                <a:lnTo>
                  <a:pt x="461" y="940"/>
                </a:lnTo>
                <a:lnTo>
                  <a:pt x="463" y="940"/>
                </a:lnTo>
                <a:lnTo>
                  <a:pt x="465" y="940"/>
                </a:lnTo>
                <a:lnTo>
                  <a:pt x="468" y="940"/>
                </a:lnTo>
                <a:lnTo>
                  <a:pt x="470" y="942"/>
                </a:lnTo>
                <a:lnTo>
                  <a:pt x="472" y="943"/>
                </a:lnTo>
                <a:lnTo>
                  <a:pt x="474" y="944"/>
                </a:lnTo>
                <a:lnTo>
                  <a:pt x="476" y="946"/>
                </a:lnTo>
                <a:lnTo>
                  <a:pt x="479" y="946"/>
                </a:lnTo>
                <a:lnTo>
                  <a:pt x="480" y="946"/>
                </a:lnTo>
                <a:lnTo>
                  <a:pt x="483" y="946"/>
                </a:lnTo>
                <a:lnTo>
                  <a:pt x="485" y="946"/>
                </a:lnTo>
                <a:lnTo>
                  <a:pt x="487" y="946"/>
                </a:lnTo>
                <a:lnTo>
                  <a:pt x="489" y="944"/>
                </a:lnTo>
                <a:lnTo>
                  <a:pt x="491" y="943"/>
                </a:lnTo>
                <a:lnTo>
                  <a:pt x="494" y="942"/>
                </a:lnTo>
                <a:lnTo>
                  <a:pt x="496" y="940"/>
                </a:lnTo>
                <a:lnTo>
                  <a:pt x="498" y="940"/>
                </a:lnTo>
                <a:lnTo>
                  <a:pt x="500" y="940"/>
                </a:lnTo>
                <a:lnTo>
                  <a:pt x="502" y="940"/>
                </a:lnTo>
                <a:lnTo>
                  <a:pt x="504" y="940"/>
                </a:lnTo>
                <a:lnTo>
                  <a:pt x="507" y="940"/>
                </a:lnTo>
                <a:lnTo>
                  <a:pt x="509" y="940"/>
                </a:lnTo>
                <a:lnTo>
                  <a:pt x="511" y="940"/>
                </a:lnTo>
                <a:lnTo>
                  <a:pt x="513" y="937"/>
                </a:lnTo>
                <a:lnTo>
                  <a:pt x="515" y="934"/>
                </a:lnTo>
                <a:lnTo>
                  <a:pt x="518" y="931"/>
                </a:lnTo>
                <a:lnTo>
                  <a:pt x="520" y="928"/>
                </a:lnTo>
                <a:lnTo>
                  <a:pt x="522" y="925"/>
                </a:lnTo>
                <a:lnTo>
                  <a:pt x="524" y="922"/>
                </a:lnTo>
                <a:lnTo>
                  <a:pt x="526" y="920"/>
                </a:lnTo>
                <a:lnTo>
                  <a:pt x="528" y="917"/>
                </a:lnTo>
                <a:lnTo>
                  <a:pt x="531" y="915"/>
                </a:lnTo>
                <a:lnTo>
                  <a:pt x="533" y="917"/>
                </a:lnTo>
                <a:lnTo>
                  <a:pt x="535" y="918"/>
                </a:lnTo>
                <a:lnTo>
                  <a:pt x="537" y="920"/>
                </a:lnTo>
                <a:lnTo>
                  <a:pt x="539" y="920"/>
                </a:lnTo>
                <a:lnTo>
                  <a:pt x="541" y="920"/>
                </a:lnTo>
                <a:lnTo>
                  <a:pt x="543" y="920"/>
                </a:lnTo>
                <a:lnTo>
                  <a:pt x="546" y="920"/>
                </a:lnTo>
                <a:lnTo>
                  <a:pt x="548" y="921"/>
                </a:lnTo>
                <a:lnTo>
                  <a:pt x="550" y="921"/>
                </a:lnTo>
                <a:lnTo>
                  <a:pt x="552" y="921"/>
                </a:lnTo>
                <a:lnTo>
                  <a:pt x="554" y="921"/>
                </a:lnTo>
                <a:lnTo>
                  <a:pt x="557" y="920"/>
                </a:lnTo>
                <a:lnTo>
                  <a:pt x="559" y="920"/>
                </a:lnTo>
                <a:lnTo>
                  <a:pt x="561" y="920"/>
                </a:lnTo>
                <a:lnTo>
                  <a:pt x="563" y="920"/>
                </a:lnTo>
                <a:lnTo>
                  <a:pt x="565" y="920"/>
                </a:lnTo>
                <a:lnTo>
                  <a:pt x="568" y="918"/>
                </a:lnTo>
                <a:lnTo>
                  <a:pt x="570" y="917"/>
                </a:lnTo>
                <a:lnTo>
                  <a:pt x="572" y="915"/>
                </a:lnTo>
                <a:lnTo>
                  <a:pt x="574" y="914"/>
                </a:lnTo>
                <a:lnTo>
                  <a:pt x="576" y="914"/>
                </a:lnTo>
                <a:lnTo>
                  <a:pt x="578" y="914"/>
                </a:lnTo>
                <a:lnTo>
                  <a:pt x="581" y="914"/>
                </a:lnTo>
                <a:lnTo>
                  <a:pt x="583" y="914"/>
                </a:lnTo>
                <a:lnTo>
                  <a:pt x="585" y="914"/>
                </a:lnTo>
                <a:lnTo>
                  <a:pt x="587" y="914"/>
                </a:lnTo>
                <a:lnTo>
                  <a:pt x="589" y="914"/>
                </a:lnTo>
                <a:lnTo>
                  <a:pt x="592" y="915"/>
                </a:lnTo>
                <a:lnTo>
                  <a:pt x="593" y="917"/>
                </a:lnTo>
                <a:lnTo>
                  <a:pt x="596" y="918"/>
                </a:lnTo>
                <a:lnTo>
                  <a:pt x="598" y="920"/>
                </a:lnTo>
                <a:lnTo>
                  <a:pt x="600" y="921"/>
                </a:lnTo>
                <a:lnTo>
                  <a:pt x="602" y="922"/>
                </a:lnTo>
                <a:lnTo>
                  <a:pt x="604" y="924"/>
                </a:lnTo>
                <a:lnTo>
                  <a:pt x="607" y="925"/>
                </a:lnTo>
                <a:lnTo>
                  <a:pt x="609" y="927"/>
                </a:lnTo>
                <a:lnTo>
                  <a:pt x="611" y="927"/>
                </a:lnTo>
                <a:lnTo>
                  <a:pt x="613" y="927"/>
                </a:lnTo>
                <a:lnTo>
                  <a:pt x="615" y="927"/>
                </a:lnTo>
                <a:lnTo>
                  <a:pt x="617" y="925"/>
                </a:lnTo>
                <a:lnTo>
                  <a:pt x="620" y="924"/>
                </a:lnTo>
                <a:lnTo>
                  <a:pt x="622" y="922"/>
                </a:lnTo>
                <a:lnTo>
                  <a:pt x="624" y="921"/>
                </a:lnTo>
                <a:lnTo>
                  <a:pt x="626" y="918"/>
                </a:lnTo>
                <a:lnTo>
                  <a:pt x="628" y="915"/>
                </a:lnTo>
                <a:lnTo>
                  <a:pt x="631" y="912"/>
                </a:lnTo>
                <a:lnTo>
                  <a:pt x="633" y="910"/>
                </a:lnTo>
                <a:lnTo>
                  <a:pt x="635" y="908"/>
                </a:lnTo>
                <a:lnTo>
                  <a:pt x="637" y="908"/>
                </a:lnTo>
                <a:lnTo>
                  <a:pt x="639" y="908"/>
                </a:lnTo>
                <a:lnTo>
                  <a:pt x="641" y="908"/>
                </a:lnTo>
                <a:lnTo>
                  <a:pt x="644" y="908"/>
                </a:lnTo>
                <a:lnTo>
                  <a:pt x="646" y="910"/>
                </a:lnTo>
                <a:lnTo>
                  <a:pt x="648" y="911"/>
                </a:lnTo>
                <a:lnTo>
                  <a:pt x="650" y="912"/>
                </a:lnTo>
                <a:lnTo>
                  <a:pt x="652" y="915"/>
                </a:lnTo>
                <a:lnTo>
                  <a:pt x="655" y="917"/>
                </a:lnTo>
                <a:lnTo>
                  <a:pt x="656" y="918"/>
                </a:lnTo>
                <a:lnTo>
                  <a:pt x="659" y="920"/>
                </a:lnTo>
                <a:lnTo>
                  <a:pt x="661" y="921"/>
                </a:lnTo>
                <a:lnTo>
                  <a:pt x="663" y="922"/>
                </a:lnTo>
                <a:lnTo>
                  <a:pt x="665" y="924"/>
                </a:lnTo>
                <a:lnTo>
                  <a:pt x="667" y="925"/>
                </a:lnTo>
                <a:lnTo>
                  <a:pt x="670" y="925"/>
                </a:lnTo>
                <a:lnTo>
                  <a:pt x="672" y="924"/>
                </a:lnTo>
                <a:lnTo>
                  <a:pt x="674" y="922"/>
                </a:lnTo>
                <a:lnTo>
                  <a:pt x="676" y="921"/>
                </a:lnTo>
                <a:lnTo>
                  <a:pt x="678" y="918"/>
                </a:lnTo>
                <a:lnTo>
                  <a:pt x="680" y="915"/>
                </a:lnTo>
                <a:lnTo>
                  <a:pt x="683" y="912"/>
                </a:lnTo>
                <a:lnTo>
                  <a:pt x="685" y="910"/>
                </a:lnTo>
                <a:lnTo>
                  <a:pt x="687" y="907"/>
                </a:lnTo>
                <a:lnTo>
                  <a:pt x="689" y="905"/>
                </a:lnTo>
                <a:lnTo>
                  <a:pt x="691" y="904"/>
                </a:lnTo>
                <a:lnTo>
                  <a:pt x="694" y="902"/>
                </a:lnTo>
                <a:lnTo>
                  <a:pt x="696" y="901"/>
                </a:lnTo>
                <a:lnTo>
                  <a:pt x="698" y="901"/>
                </a:lnTo>
                <a:lnTo>
                  <a:pt x="700" y="901"/>
                </a:lnTo>
                <a:lnTo>
                  <a:pt x="702" y="901"/>
                </a:lnTo>
                <a:lnTo>
                  <a:pt x="705" y="899"/>
                </a:lnTo>
                <a:lnTo>
                  <a:pt x="707" y="898"/>
                </a:lnTo>
                <a:lnTo>
                  <a:pt x="709" y="896"/>
                </a:lnTo>
                <a:lnTo>
                  <a:pt x="711" y="895"/>
                </a:lnTo>
                <a:lnTo>
                  <a:pt x="713" y="895"/>
                </a:lnTo>
                <a:lnTo>
                  <a:pt x="715" y="895"/>
                </a:lnTo>
                <a:lnTo>
                  <a:pt x="718" y="895"/>
                </a:lnTo>
                <a:lnTo>
                  <a:pt x="720" y="895"/>
                </a:lnTo>
                <a:lnTo>
                  <a:pt x="722" y="893"/>
                </a:lnTo>
                <a:lnTo>
                  <a:pt x="724" y="893"/>
                </a:lnTo>
                <a:lnTo>
                  <a:pt x="726" y="893"/>
                </a:lnTo>
                <a:lnTo>
                  <a:pt x="729" y="893"/>
                </a:lnTo>
                <a:lnTo>
                  <a:pt x="730" y="893"/>
                </a:lnTo>
                <a:lnTo>
                  <a:pt x="733" y="892"/>
                </a:lnTo>
                <a:lnTo>
                  <a:pt x="735" y="890"/>
                </a:lnTo>
                <a:lnTo>
                  <a:pt x="737" y="889"/>
                </a:lnTo>
                <a:lnTo>
                  <a:pt x="739" y="890"/>
                </a:lnTo>
                <a:lnTo>
                  <a:pt x="741" y="893"/>
                </a:lnTo>
                <a:lnTo>
                  <a:pt x="744" y="896"/>
                </a:lnTo>
                <a:lnTo>
                  <a:pt x="746" y="899"/>
                </a:lnTo>
                <a:lnTo>
                  <a:pt x="748" y="902"/>
                </a:lnTo>
                <a:lnTo>
                  <a:pt x="750" y="905"/>
                </a:lnTo>
                <a:lnTo>
                  <a:pt x="752" y="908"/>
                </a:lnTo>
                <a:lnTo>
                  <a:pt x="754" y="911"/>
                </a:lnTo>
                <a:lnTo>
                  <a:pt x="757" y="914"/>
                </a:lnTo>
                <a:lnTo>
                  <a:pt x="759" y="914"/>
                </a:lnTo>
                <a:lnTo>
                  <a:pt x="761" y="914"/>
                </a:lnTo>
                <a:lnTo>
                  <a:pt x="763" y="914"/>
                </a:lnTo>
                <a:lnTo>
                  <a:pt x="765" y="912"/>
                </a:lnTo>
                <a:lnTo>
                  <a:pt x="768" y="911"/>
                </a:lnTo>
                <a:lnTo>
                  <a:pt x="770" y="910"/>
                </a:lnTo>
                <a:lnTo>
                  <a:pt x="772" y="908"/>
                </a:lnTo>
                <a:lnTo>
                  <a:pt x="774" y="908"/>
                </a:lnTo>
                <a:lnTo>
                  <a:pt x="776" y="908"/>
                </a:lnTo>
                <a:lnTo>
                  <a:pt x="778" y="908"/>
                </a:lnTo>
                <a:lnTo>
                  <a:pt x="781" y="908"/>
                </a:lnTo>
                <a:lnTo>
                  <a:pt x="783" y="905"/>
                </a:lnTo>
                <a:lnTo>
                  <a:pt x="785" y="904"/>
                </a:lnTo>
                <a:lnTo>
                  <a:pt x="787" y="902"/>
                </a:lnTo>
                <a:lnTo>
                  <a:pt x="789" y="901"/>
                </a:lnTo>
                <a:lnTo>
                  <a:pt x="792" y="901"/>
                </a:lnTo>
                <a:lnTo>
                  <a:pt x="793" y="899"/>
                </a:lnTo>
                <a:lnTo>
                  <a:pt x="796" y="898"/>
                </a:lnTo>
                <a:lnTo>
                  <a:pt x="798" y="896"/>
                </a:lnTo>
                <a:lnTo>
                  <a:pt x="800" y="893"/>
                </a:lnTo>
                <a:lnTo>
                  <a:pt x="802" y="893"/>
                </a:lnTo>
                <a:lnTo>
                  <a:pt x="804" y="893"/>
                </a:lnTo>
                <a:lnTo>
                  <a:pt x="807" y="893"/>
                </a:lnTo>
                <a:lnTo>
                  <a:pt x="809" y="892"/>
                </a:lnTo>
                <a:lnTo>
                  <a:pt x="811" y="889"/>
                </a:lnTo>
                <a:lnTo>
                  <a:pt x="813" y="886"/>
                </a:lnTo>
                <a:lnTo>
                  <a:pt x="815" y="883"/>
                </a:lnTo>
                <a:lnTo>
                  <a:pt x="817" y="880"/>
                </a:lnTo>
                <a:lnTo>
                  <a:pt x="820" y="879"/>
                </a:lnTo>
                <a:lnTo>
                  <a:pt x="822" y="877"/>
                </a:lnTo>
                <a:lnTo>
                  <a:pt x="824" y="876"/>
                </a:lnTo>
                <a:lnTo>
                  <a:pt x="826" y="874"/>
                </a:lnTo>
                <a:lnTo>
                  <a:pt x="828" y="874"/>
                </a:lnTo>
                <a:lnTo>
                  <a:pt x="831" y="874"/>
                </a:lnTo>
                <a:lnTo>
                  <a:pt x="833" y="874"/>
                </a:lnTo>
                <a:lnTo>
                  <a:pt x="835" y="868"/>
                </a:lnTo>
                <a:lnTo>
                  <a:pt x="837" y="863"/>
                </a:lnTo>
                <a:lnTo>
                  <a:pt x="839" y="857"/>
                </a:lnTo>
                <a:lnTo>
                  <a:pt x="841" y="851"/>
                </a:lnTo>
                <a:lnTo>
                  <a:pt x="844" y="836"/>
                </a:lnTo>
                <a:lnTo>
                  <a:pt x="846" y="822"/>
                </a:lnTo>
                <a:lnTo>
                  <a:pt x="848" y="807"/>
                </a:lnTo>
                <a:lnTo>
                  <a:pt x="850" y="793"/>
                </a:lnTo>
                <a:lnTo>
                  <a:pt x="852" y="781"/>
                </a:lnTo>
                <a:lnTo>
                  <a:pt x="855" y="775"/>
                </a:lnTo>
                <a:lnTo>
                  <a:pt x="857" y="770"/>
                </a:lnTo>
                <a:lnTo>
                  <a:pt x="859" y="763"/>
                </a:lnTo>
                <a:lnTo>
                  <a:pt x="861" y="758"/>
                </a:lnTo>
                <a:lnTo>
                  <a:pt x="863" y="760"/>
                </a:lnTo>
                <a:lnTo>
                  <a:pt x="865" y="763"/>
                </a:lnTo>
                <a:lnTo>
                  <a:pt x="867" y="767"/>
                </a:lnTo>
                <a:lnTo>
                  <a:pt x="870" y="768"/>
                </a:lnTo>
                <a:lnTo>
                  <a:pt x="872" y="767"/>
                </a:lnTo>
                <a:lnTo>
                  <a:pt x="874" y="765"/>
                </a:lnTo>
                <a:lnTo>
                  <a:pt x="876" y="763"/>
                </a:lnTo>
                <a:lnTo>
                  <a:pt x="878" y="760"/>
                </a:lnTo>
                <a:lnTo>
                  <a:pt x="881" y="758"/>
                </a:lnTo>
                <a:lnTo>
                  <a:pt x="883" y="755"/>
                </a:lnTo>
                <a:lnTo>
                  <a:pt x="885" y="752"/>
                </a:lnTo>
                <a:lnTo>
                  <a:pt x="887" y="755"/>
                </a:lnTo>
                <a:lnTo>
                  <a:pt x="889" y="759"/>
                </a:lnTo>
                <a:lnTo>
                  <a:pt x="891" y="763"/>
                </a:lnTo>
                <a:lnTo>
                  <a:pt x="894" y="768"/>
                </a:lnTo>
                <a:lnTo>
                  <a:pt x="896" y="782"/>
                </a:lnTo>
                <a:lnTo>
                  <a:pt x="898" y="799"/>
                </a:lnTo>
                <a:lnTo>
                  <a:pt x="900" y="814"/>
                </a:lnTo>
                <a:lnTo>
                  <a:pt x="902" y="831"/>
                </a:lnTo>
                <a:lnTo>
                  <a:pt x="905" y="848"/>
                </a:lnTo>
                <a:lnTo>
                  <a:pt x="907" y="860"/>
                </a:lnTo>
                <a:lnTo>
                  <a:pt x="909" y="871"/>
                </a:lnTo>
                <a:lnTo>
                  <a:pt x="911" y="883"/>
                </a:lnTo>
                <a:lnTo>
                  <a:pt x="913" y="896"/>
                </a:lnTo>
                <a:lnTo>
                  <a:pt x="915" y="899"/>
                </a:lnTo>
                <a:lnTo>
                  <a:pt x="917" y="902"/>
                </a:lnTo>
                <a:lnTo>
                  <a:pt x="920" y="905"/>
                </a:lnTo>
                <a:lnTo>
                  <a:pt x="922" y="908"/>
                </a:lnTo>
                <a:lnTo>
                  <a:pt x="924" y="910"/>
                </a:lnTo>
                <a:lnTo>
                  <a:pt x="926" y="911"/>
                </a:lnTo>
                <a:lnTo>
                  <a:pt x="928" y="912"/>
                </a:lnTo>
                <a:lnTo>
                  <a:pt x="930" y="912"/>
                </a:lnTo>
                <a:lnTo>
                  <a:pt x="933" y="911"/>
                </a:lnTo>
                <a:lnTo>
                  <a:pt x="935" y="910"/>
                </a:lnTo>
                <a:lnTo>
                  <a:pt x="937" y="908"/>
                </a:lnTo>
                <a:lnTo>
                  <a:pt x="939" y="908"/>
                </a:lnTo>
                <a:lnTo>
                  <a:pt x="941" y="908"/>
                </a:lnTo>
                <a:lnTo>
                  <a:pt x="944" y="908"/>
                </a:lnTo>
                <a:lnTo>
                  <a:pt x="946" y="908"/>
                </a:lnTo>
                <a:lnTo>
                  <a:pt x="948" y="908"/>
                </a:lnTo>
                <a:lnTo>
                  <a:pt x="950" y="910"/>
                </a:lnTo>
                <a:lnTo>
                  <a:pt x="952" y="911"/>
                </a:lnTo>
                <a:lnTo>
                  <a:pt x="954" y="912"/>
                </a:lnTo>
                <a:lnTo>
                  <a:pt x="957" y="912"/>
                </a:lnTo>
                <a:lnTo>
                  <a:pt x="959" y="911"/>
                </a:lnTo>
                <a:lnTo>
                  <a:pt x="961" y="910"/>
                </a:lnTo>
                <a:lnTo>
                  <a:pt x="963" y="908"/>
                </a:lnTo>
                <a:lnTo>
                  <a:pt x="965" y="907"/>
                </a:lnTo>
                <a:lnTo>
                  <a:pt x="968" y="905"/>
                </a:lnTo>
                <a:lnTo>
                  <a:pt x="969" y="904"/>
                </a:lnTo>
                <a:lnTo>
                  <a:pt x="972" y="902"/>
                </a:lnTo>
                <a:lnTo>
                  <a:pt x="974" y="899"/>
                </a:lnTo>
                <a:lnTo>
                  <a:pt x="976" y="898"/>
                </a:lnTo>
                <a:lnTo>
                  <a:pt x="978" y="896"/>
                </a:lnTo>
                <a:lnTo>
                  <a:pt x="980" y="895"/>
                </a:lnTo>
                <a:lnTo>
                  <a:pt x="983" y="893"/>
                </a:lnTo>
                <a:lnTo>
                  <a:pt x="985" y="892"/>
                </a:lnTo>
                <a:lnTo>
                  <a:pt x="987" y="890"/>
                </a:lnTo>
                <a:lnTo>
                  <a:pt x="989" y="889"/>
                </a:lnTo>
                <a:lnTo>
                  <a:pt x="991" y="888"/>
                </a:lnTo>
                <a:lnTo>
                  <a:pt x="994" y="888"/>
                </a:lnTo>
                <a:lnTo>
                  <a:pt x="996" y="888"/>
                </a:lnTo>
                <a:lnTo>
                  <a:pt x="998" y="888"/>
                </a:lnTo>
                <a:lnTo>
                  <a:pt x="1000" y="888"/>
                </a:lnTo>
                <a:lnTo>
                  <a:pt x="1002" y="888"/>
                </a:lnTo>
                <a:lnTo>
                  <a:pt x="1004" y="888"/>
                </a:lnTo>
                <a:lnTo>
                  <a:pt x="1007" y="888"/>
                </a:lnTo>
                <a:lnTo>
                  <a:pt x="1009" y="888"/>
                </a:lnTo>
                <a:lnTo>
                  <a:pt x="1011" y="888"/>
                </a:lnTo>
                <a:lnTo>
                  <a:pt x="1013" y="888"/>
                </a:lnTo>
                <a:lnTo>
                  <a:pt x="1015" y="888"/>
                </a:lnTo>
                <a:lnTo>
                  <a:pt x="1018" y="885"/>
                </a:lnTo>
                <a:lnTo>
                  <a:pt x="1020" y="882"/>
                </a:lnTo>
                <a:lnTo>
                  <a:pt x="1022" y="879"/>
                </a:lnTo>
                <a:lnTo>
                  <a:pt x="1024" y="876"/>
                </a:lnTo>
                <a:lnTo>
                  <a:pt x="1026" y="874"/>
                </a:lnTo>
                <a:lnTo>
                  <a:pt x="1028" y="873"/>
                </a:lnTo>
                <a:lnTo>
                  <a:pt x="1031" y="871"/>
                </a:lnTo>
                <a:lnTo>
                  <a:pt x="1033" y="870"/>
                </a:lnTo>
                <a:lnTo>
                  <a:pt x="1035" y="868"/>
                </a:lnTo>
                <a:lnTo>
                  <a:pt x="1037" y="870"/>
                </a:lnTo>
                <a:lnTo>
                  <a:pt x="1039" y="871"/>
                </a:lnTo>
                <a:lnTo>
                  <a:pt x="1042" y="873"/>
                </a:lnTo>
                <a:lnTo>
                  <a:pt x="1043" y="874"/>
                </a:lnTo>
                <a:lnTo>
                  <a:pt x="1046" y="874"/>
                </a:lnTo>
                <a:lnTo>
                  <a:pt x="1048" y="874"/>
                </a:lnTo>
                <a:lnTo>
                  <a:pt x="1050" y="874"/>
                </a:lnTo>
                <a:lnTo>
                  <a:pt x="1052" y="874"/>
                </a:lnTo>
                <a:lnTo>
                  <a:pt x="1054" y="874"/>
                </a:lnTo>
                <a:lnTo>
                  <a:pt x="1057" y="874"/>
                </a:lnTo>
                <a:lnTo>
                  <a:pt x="1059" y="874"/>
                </a:lnTo>
                <a:lnTo>
                  <a:pt x="1061" y="876"/>
                </a:lnTo>
                <a:lnTo>
                  <a:pt x="1063" y="877"/>
                </a:lnTo>
                <a:lnTo>
                  <a:pt x="1065" y="879"/>
                </a:lnTo>
                <a:lnTo>
                  <a:pt x="1067" y="880"/>
                </a:lnTo>
                <a:lnTo>
                  <a:pt x="1070" y="880"/>
                </a:lnTo>
                <a:lnTo>
                  <a:pt x="1072" y="880"/>
                </a:lnTo>
                <a:lnTo>
                  <a:pt x="1074" y="880"/>
                </a:lnTo>
                <a:lnTo>
                  <a:pt x="1076" y="880"/>
                </a:lnTo>
                <a:lnTo>
                  <a:pt x="1078" y="879"/>
                </a:lnTo>
                <a:lnTo>
                  <a:pt x="1081" y="876"/>
                </a:lnTo>
                <a:lnTo>
                  <a:pt x="1083" y="873"/>
                </a:lnTo>
                <a:lnTo>
                  <a:pt x="1085" y="870"/>
                </a:lnTo>
                <a:lnTo>
                  <a:pt x="1087" y="868"/>
                </a:lnTo>
                <a:lnTo>
                  <a:pt x="1089" y="868"/>
                </a:lnTo>
                <a:lnTo>
                  <a:pt x="1091" y="868"/>
                </a:lnTo>
                <a:lnTo>
                  <a:pt x="1094" y="868"/>
                </a:lnTo>
                <a:lnTo>
                  <a:pt x="1096" y="868"/>
                </a:lnTo>
                <a:lnTo>
                  <a:pt x="1098" y="870"/>
                </a:lnTo>
                <a:lnTo>
                  <a:pt x="1100" y="871"/>
                </a:lnTo>
                <a:lnTo>
                  <a:pt x="1102" y="873"/>
                </a:lnTo>
                <a:lnTo>
                  <a:pt x="1105" y="874"/>
                </a:lnTo>
                <a:lnTo>
                  <a:pt x="1106" y="874"/>
                </a:lnTo>
                <a:lnTo>
                  <a:pt x="1109" y="874"/>
                </a:lnTo>
                <a:lnTo>
                  <a:pt x="1111" y="874"/>
                </a:lnTo>
                <a:lnTo>
                  <a:pt x="1113" y="876"/>
                </a:lnTo>
                <a:lnTo>
                  <a:pt x="1115" y="877"/>
                </a:lnTo>
                <a:lnTo>
                  <a:pt x="1117" y="879"/>
                </a:lnTo>
                <a:lnTo>
                  <a:pt x="1120" y="880"/>
                </a:lnTo>
                <a:lnTo>
                  <a:pt x="1122" y="879"/>
                </a:lnTo>
                <a:lnTo>
                  <a:pt x="1124" y="877"/>
                </a:lnTo>
                <a:lnTo>
                  <a:pt x="1126" y="876"/>
                </a:lnTo>
                <a:lnTo>
                  <a:pt x="1128" y="874"/>
                </a:lnTo>
                <a:lnTo>
                  <a:pt x="1130" y="873"/>
                </a:lnTo>
                <a:lnTo>
                  <a:pt x="1133" y="870"/>
                </a:lnTo>
                <a:lnTo>
                  <a:pt x="1135" y="867"/>
                </a:lnTo>
                <a:lnTo>
                  <a:pt x="1137" y="864"/>
                </a:lnTo>
                <a:lnTo>
                  <a:pt x="1139" y="861"/>
                </a:lnTo>
                <a:lnTo>
                  <a:pt x="1141" y="861"/>
                </a:lnTo>
                <a:lnTo>
                  <a:pt x="1144" y="861"/>
                </a:lnTo>
                <a:lnTo>
                  <a:pt x="1146" y="861"/>
                </a:lnTo>
                <a:lnTo>
                  <a:pt x="1148" y="861"/>
                </a:lnTo>
                <a:lnTo>
                  <a:pt x="1150" y="861"/>
                </a:lnTo>
                <a:lnTo>
                  <a:pt x="1152" y="861"/>
                </a:lnTo>
                <a:lnTo>
                  <a:pt x="1155" y="861"/>
                </a:lnTo>
                <a:lnTo>
                  <a:pt x="1157" y="858"/>
                </a:lnTo>
                <a:lnTo>
                  <a:pt x="1159" y="856"/>
                </a:lnTo>
                <a:lnTo>
                  <a:pt x="1161" y="853"/>
                </a:lnTo>
                <a:lnTo>
                  <a:pt x="1163" y="850"/>
                </a:lnTo>
                <a:lnTo>
                  <a:pt x="1165" y="850"/>
                </a:lnTo>
                <a:lnTo>
                  <a:pt x="1168" y="850"/>
                </a:lnTo>
                <a:lnTo>
                  <a:pt x="1170" y="850"/>
                </a:lnTo>
                <a:lnTo>
                  <a:pt x="1172" y="850"/>
                </a:lnTo>
                <a:lnTo>
                  <a:pt x="1174" y="848"/>
                </a:lnTo>
                <a:lnTo>
                  <a:pt x="1176" y="850"/>
                </a:lnTo>
                <a:lnTo>
                  <a:pt x="1179" y="851"/>
                </a:lnTo>
                <a:lnTo>
                  <a:pt x="1180" y="853"/>
                </a:lnTo>
                <a:lnTo>
                  <a:pt x="1183" y="854"/>
                </a:lnTo>
                <a:lnTo>
                  <a:pt x="1185" y="853"/>
                </a:lnTo>
                <a:lnTo>
                  <a:pt x="1187" y="851"/>
                </a:lnTo>
                <a:lnTo>
                  <a:pt x="1189" y="850"/>
                </a:lnTo>
                <a:lnTo>
                  <a:pt x="1191" y="850"/>
                </a:lnTo>
                <a:lnTo>
                  <a:pt x="1194" y="851"/>
                </a:lnTo>
                <a:lnTo>
                  <a:pt x="1196" y="853"/>
                </a:lnTo>
                <a:lnTo>
                  <a:pt x="1198" y="854"/>
                </a:lnTo>
                <a:lnTo>
                  <a:pt x="1200" y="857"/>
                </a:lnTo>
                <a:lnTo>
                  <a:pt x="1202" y="860"/>
                </a:lnTo>
                <a:lnTo>
                  <a:pt x="1204" y="863"/>
                </a:lnTo>
                <a:lnTo>
                  <a:pt x="1207" y="866"/>
                </a:lnTo>
                <a:lnTo>
                  <a:pt x="1209" y="868"/>
                </a:lnTo>
                <a:lnTo>
                  <a:pt x="1211" y="870"/>
                </a:lnTo>
                <a:lnTo>
                  <a:pt x="1213" y="871"/>
                </a:lnTo>
                <a:lnTo>
                  <a:pt x="1215" y="873"/>
                </a:lnTo>
                <a:lnTo>
                  <a:pt x="1218" y="873"/>
                </a:lnTo>
                <a:lnTo>
                  <a:pt x="1220" y="871"/>
                </a:lnTo>
                <a:lnTo>
                  <a:pt x="1222" y="870"/>
                </a:lnTo>
                <a:lnTo>
                  <a:pt x="1224" y="868"/>
                </a:lnTo>
                <a:lnTo>
                  <a:pt x="1226" y="867"/>
                </a:lnTo>
                <a:lnTo>
                  <a:pt x="1228" y="866"/>
                </a:lnTo>
                <a:lnTo>
                  <a:pt x="1231" y="864"/>
                </a:lnTo>
                <a:lnTo>
                  <a:pt x="1233" y="863"/>
                </a:lnTo>
                <a:lnTo>
                  <a:pt x="1235" y="860"/>
                </a:lnTo>
                <a:lnTo>
                  <a:pt x="1237" y="858"/>
                </a:lnTo>
                <a:lnTo>
                  <a:pt x="1239" y="857"/>
                </a:lnTo>
                <a:lnTo>
                  <a:pt x="1241" y="856"/>
                </a:lnTo>
                <a:lnTo>
                  <a:pt x="1243" y="853"/>
                </a:lnTo>
                <a:lnTo>
                  <a:pt x="1246" y="850"/>
                </a:lnTo>
                <a:lnTo>
                  <a:pt x="1248" y="847"/>
                </a:lnTo>
                <a:lnTo>
                  <a:pt x="1250" y="844"/>
                </a:lnTo>
                <a:lnTo>
                  <a:pt x="1252" y="841"/>
                </a:lnTo>
                <a:lnTo>
                  <a:pt x="1254" y="839"/>
                </a:lnTo>
                <a:lnTo>
                  <a:pt x="1257" y="838"/>
                </a:lnTo>
                <a:lnTo>
                  <a:pt x="1259" y="836"/>
                </a:lnTo>
                <a:lnTo>
                  <a:pt x="1261" y="835"/>
                </a:lnTo>
                <a:lnTo>
                  <a:pt x="1263" y="835"/>
                </a:lnTo>
                <a:lnTo>
                  <a:pt x="1265" y="835"/>
                </a:lnTo>
                <a:lnTo>
                  <a:pt x="1267" y="835"/>
                </a:lnTo>
                <a:lnTo>
                  <a:pt x="1270" y="832"/>
                </a:lnTo>
                <a:lnTo>
                  <a:pt x="1272" y="829"/>
                </a:lnTo>
                <a:lnTo>
                  <a:pt x="1274" y="826"/>
                </a:lnTo>
                <a:lnTo>
                  <a:pt x="1276" y="824"/>
                </a:lnTo>
                <a:lnTo>
                  <a:pt x="1278" y="820"/>
                </a:lnTo>
                <a:lnTo>
                  <a:pt x="1281" y="817"/>
                </a:lnTo>
                <a:lnTo>
                  <a:pt x="1283" y="814"/>
                </a:lnTo>
                <a:lnTo>
                  <a:pt x="1285" y="812"/>
                </a:lnTo>
                <a:lnTo>
                  <a:pt x="1287" y="804"/>
                </a:lnTo>
                <a:lnTo>
                  <a:pt x="1289" y="800"/>
                </a:lnTo>
                <a:lnTo>
                  <a:pt x="1292" y="796"/>
                </a:lnTo>
                <a:lnTo>
                  <a:pt x="1294" y="791"/>
                </a:lnTo>
                <a:lnTo>
                  <a:pt x="1296" y="771"/>
                </a:lnTo>
                <a:lnTo>
                  <a:pt x="1298" y="750"/>
                </a:lnTo>
                <a:lnTo>
                  <a:pt x="1300" y="730"/>
                </a:lnTo>
                <a:lnTo>
                  <a:pt x="1302" y="710"/>
                </a:lnTo>
                <a:lnTo>
                  <a:pt x="1304" y="696"/>
                </a:lnTo>
                <a:lnTo>
                  <a:pt x="1307" y="688"/>
                </a:lnTo>
                <a:lnTo>
                  <a:pt x="1309" y="679"/>
                </a:lnTo>
                <a:lnTo>
                  <a:pt x="1311" y="670"/>
                </a:lnTo>
                <a:lnTo>
                  <a:pt x="1313" y="662"/>
                </a:lnTo>
                <a:lnTo>
                  <a:pt x="1315" y="669"/>
                </a:lnTo>
                <a:lnTo>
                  <a:pt x="1317" y="676"/>
                </a:lnTo>
                <a:lnTo>
                  <a:pt x="1320" y="683"/>
                </a:lnTo>
                <a:lnTo>
                  <a:pt x="1322" y="691"/>
                </a:lnTo>
                <a:lnTo>
                  <a:pt x="1324" y="691"/>
                </a:lnTo>
                <a:lnTo>
                  <a:pt x="1326" y="691"/>
                </a:lnTo>
                <a:lnTo>
                  <a:pt x="1328" y="691"/>
                </a:lnTo>
                <a:lnTo>
                  <a:pt x="1331" y="689"/>
                </a:lnTo>
                <a:lnTo>
                  <a:pt x="1333" y="688"/>
                </a:lnTo>
                <a:lnTo>
                  <a:pt x="1335" y="686"/>
                </a:lnTo>
                <a:lnTo>
                  <a:pt x="1337" y="685"/>
                </a:lnTo>
                <a:lnTo>
                  <a:pt x="1339" y="689"/>
                </a:lnTo>
                <a:lnTo>
                  <a:pt x="1341" y="694"/>
                </a:lnTo>
                <a:lnTo>
                  <a:pt x="1344" y="698"/>
                </a:lnTo>
                <a:lnTo>
                  <a:pt x="1346" y="702"/>
                </a:lnTo>
                <a:lnTo>
                  <a:pt x="1348" y="718"/>
                </a:lnTo>
                <a:lnTo>
                  <a:pt x="1350" y="736"/>
                </a:lnTo>
                <a:lnTo>
                  <a:pt x="1352" y="753"/>
                </a:lnTo>
                <a:lnTo>
                  <a:pt x="1355" y="771"/>
                </a:lnTo>
                <a:lnTo>
                  <a:pt x="1356" y="791"/>
                </a:lnTo>
                <a:lnTo>
                  <a:pt x="1359" y="806"/>
                </a:lnTo>
                <a:lnTo>
                  <a:pt x="1361" y="820"/>
                </a:lnTo>
                <a:lnTo>
                  <a:pt x="1363" y="835"/>
                </a:lnTo>
                <a:lnTo>
                  <a:pt x="1365" y="851"/>
                </a:lnTo>
                <a:lnTo>
                  <a:pt x="1367" y="856"/>
                </a:lnTo>
                <a:lnTo>
                  <a:pt x="1370" y="860"/>
                </a:lnTo>
                <a:lnTo>
                  <a:pt x="1372" y="864"/>
                </a:lnTo>
                <a:lnTo>
                  <a:pt x="1374" y="868"/>
                </a:lnTo>
                <a:lnTo>
                  <a:pt x="1376" y="870"/>
                </a:lnTo>
                <a:lnTo>
                  <a:pt x="1378" y="871"/>
                </a:lnTo>
                <a:lnTo>
                  <a:pt x="1380" y="873"/>
                </a:lnTo>
                <a:lnTo>
                  <a:pt x="1383" y="874"/>
                </a:lnTo>
                <a:lnTo>
                  <a:pt x="1385" y="874"/>
                </a:lnTo>
                <a:lnTo>
                  <a:pt x="1387" y="874"/>
                </a:lnTo>
                <a:lnTo>
                  <a:pt x="1389" y="874"/>
                </a:lnTo>
                <a:lnTo>
                  <a:pt x="1391" y="873"/>
                </a:lnTo>
                <a:lnTo>
                  <a:pt x="1394" y="871"/>
                </a:lnTo>
                <a:lnTo>
                  <a:pt x="1396" y="870"/>
                </a:lnTo>
                <a:lnTo>
                  <a:pt x="1398" y="868"/>
                </a:lnTo>
                <a:lnTo>
                  <a:pt x="1400" y="868"/>
                </a:lnTo>
                <a:lnTo>
                  <a:pt x="1402" y="868"/>
                </a:lnTo>
                <a:lnTo>
                  <a:pt x="1404" y="868"/>
                </a:lnTo>
                <a:lnTo>
                  <a:pt x="1407" y="868"/>
                </a:lnTo>
                <a:lnTo>
                  <a:pt x="1409" y="867"/>
                </a:lnTo>
                <a:lnTo>
                  <a:pt x="1411" y="867"/>
                </a:lnTo>
                <a:lnTo>
                  <a:pt x="1413" y="867"/>
                </a:lnTo>
                <a:lnTo>
                  <a:pt x="1415" y="867"/>
                </a:lnTo>
                <a:lnTo>
                  <a:pt x="1418" y="867"/>
                </a:lnTo>
                <a:lnTo>
                  <a:pt x="1419" y="866"/>
                </a:lnTo>
                <a:lnTo>
                  <a:pt x="1422" y="864"/>
                </a:lnTo>
                <a:lnTo>
                  <a:pt x="1424" y="863"/>
                </a:lnTo>
                <a:lnTo>
                  <a:pt x="1426" y="858"/>
                </a:lnTo>
                <a:lnTo>
                  <a:pt x="1428" y="856"/>
                </a:lnTo>
                <a:lnTo>
                  <a:pt x="1430" y="853"/>
                </a:lnTo>
                <a:lnTo>
                  <a:pt x="1433" y="850"/>
                </a:lnTo>
                <a:lnTo>
                  <a:pt x="1435" y="845"/>
                </a:lnTo>
                <a:lnTo>
                  <a:pt x="1437" y="841"/>
                </a:lnTo>
                <a:lnTo>
                  <a:pt x="1439" y="836"/>
                </a:lnTo>
                <a:lnTo>
                  <a:pt x="1441" y="832"/>
                </a:lnTo>
                <a:lnTo>
                  <a:pt x="1444" y="831"/>
                </a:lnTo>
                <a:lnTo>
                  <a:pt x="1446" y="832"/>
                </a:lnTo>
                <a:lnTo>
                  <a:pt x="1448" y="834"/>
                </a:lnTo>
                <a:lnTo>
                  <a:pt x="1450" y="835"/>
                </a:lnTo>
                <a:lnTo>
                  <a:pt x="1452" y="835"/>
                </a:lnTo>
                <a:lnTo>
                  <a:pt x="1454" y="836"/>
                </a:lnTo>
                <a:lnTo>
                  <a:pt x="1457" y="838"/>
                </a:lnTo>
                <a:lnTo>
                  <a:pt x="1459" y="839"/>
                </a:lnTo>
                <a:lnTo>
                  <a:pt x="1461" y="839"/>
                </a:lnTo>
                <a:lnTo>
                  <a:pt x="1463" y="836"/>
                </a:lnTo>
                <a:lnTo>
                  <a:pt x="1465" y="834"/>
                </a:lnTo>
                <a:lnTo>
                  <a:pt x="1468" y="831"/>
                </a:lnTo>
                <a:lnTo>
                  <a:pt x="1470" y="829"/>
                </a:lnTo>
                <a:lnTo>
                  <a:pt x="1472" y="829"/>
                </a:lnTo>
                <a:lnTo>
                  <a:pt x="1474" y="829"/>
                </a:lnTo>
                <a:lnTo>
                  <a:pt x="1476" y="829"/>
                </a:lnTo>
                <a:lnTo>
                  <a:pt x="1478" y="831"/>
                </a:lnTo>
                <a:lnTo>
                  <a:pt x="1481" y="834"/>
                </a:lnTo>
                <a:lnTo>
                  <a:pt x="1483" y="836"/>
                </a:lnTo>
                <a:lnTo>
                  <a:pt x="1485" y="839"/>
                </a:lnTo>
                <a:lnTo>
                  <a:pt x="1487" y="841"/>
                </a:lnTo>
                <a:lnTo>
                  <a:pt x="1489" y="841"/>
                </a:lnTo>
                <a:lnTo>
                  <a:pt x="1492" y="841"/>
                </a:lnTo>
                <a:lnTo>
                  <a:pt x="1493" y="841"/>
                </a:lnTo>
                <a:lnTo>
                  <a:pt x="1496" y="839"/>
                </a:lnTo>
                <a:lnTo>
                  <a:pt x="1498" y="836"/>
                </a:lnTo>
                <a:lnTo>
                  <a:pt x="1500" y="834"/>
                </a:lnTo>
                <a:lnTo>
                  <a:pt x="1502" y="831"/>
                </a:lnTo>
                <a:lnTo>
                  <a:pt x="1504" y="828"/>
                </a:lnTo>
                <a:lnTo>
                  <a:pt x="1507" y="826"/>
                </a:lnTo>
                <a:lnTo>
                  <a:pt x="1509" y="825"/>
                </a:lnTo>
                <a:lnTo>
                  <a:pt x="1511" y="824"/>
                </a:lnTo>
                <a:lnTo>
                  <a:pt x="1513" y="822"/>
                </a:lnTo>
                <a:lnTo>
                  <a:pt x="1515" y="822"/>
                </a:lnTo>
                <a:lnTo>
                  <a:pt x="1517" y="822"/>
                </a:lnTo>
                <a:lnTo>
                  <a:pt x="1520" y="822"/>
                </a:lnTo>
                <a:lnTo>
                  <a:pt x="1522" y="824"/>
                </a:lnTo>
                <a:lnTo>
                  <a:pt x="1524" y="825"/>
                </a:lnTo>
                <a:lnTo>
                  <a:pt x="1526" y="826"/>
                </a:lnTo>
                <a:lnTo>
                  <a:pt x="1528" y="828"/>
                </a:lnTo>
                <a:lnTo>
                  <a:pt x="1531" y="828"/>
                </a:lnTo>
                <a:lnTo>
                  <a:pt x="1533" y="828"/>
                </a:lnTo>
                <a:lnTo>
                  <a:pt x="1535" y="828"/>
                </a:lnTo>
                <a:lnTo>
                  <a:pt x="1537" y="828"/>
                </a:lnTo>
                <a:lnTo>
                  <a:pt x="1539" y="828"/>
                </a:lnTo>
                <a:lnTo>
                  <a:pt x="1541" y="826"/>
                </a:lnTo>
                <a:lnTo>
                  <a:pt x="1544" y="825"/>
                </a:lnTo>
                <a:lnTo>
                  <a:pt x="1546" y="824"/>
                </a:lnTo>
                <a:lnTo>
                  <a:pt x="1548" y="820"/>
                </a:lnTo>
                <a:lnTo>
                  <a:pt x="1550" y="819"/>
                </a:lnTo>
                <a:lnTo>
                  <a:pt x="1552" y="817"/>
                </a:lnTo>
                <a:lnTo>
                  <a:pt x="1555" y="816"/>
                </a:lnTo>
                <a:lnTo>
                  <a:pt x="1556" y="817"/>
                </a:lnTo>
                <a:lnTo>
                  <a:pt x="1559" y="819"/>
                </a:lnTo>
                <a:lnTo>
                  <a:pt x="1561" y="820"/>
                </a:lnTo>
                <a:lnTo>
                  <a:pt x="1563" y="822"/>
                </a:lnTo>
                <a:lnTo>
                  <a:pt x="1565" y="825"/>
                </a:lnTo>
                <a:lnTo>
                  <a:pt x="1567" y="829"/>
                </a:lnTo>
                <a:lnTo>
                  <a:pt x="1570" y="834"/>
                </a:lnTo>
                <a:lnTo>
                  <a:pt x="1572" y="838"/>
                </a:lnTo>
                <a:lnTo>
                  <a:pt x="1574" y="841"/>
                </a:lnTo>
                <a:lnTo>
                  <a:pt x="1576" y="841"/>
                </a:lnTo>
                <a:lnTo>
                  <a:pt x="1578" y="841"/>
                </a:lnTo>
                <a:lnTo>
                  <a:pt x="1581" y="841"/>
                </a:lnTo>
                <a:lnTo>
                  <a:pt x="1583" y="841"/>
                </a:lnTo>
                <a:lnTo>
                  <a:pt x="1585" y="839"/>
                </a:lnTo>
                <a:lnTo>
                  <a:pt x="1587" y="838"/>
                </a:lnTo>
                <a:lnTo>
                  <a:pt x="1589" y="836"/>
                </a:lnTo>
                <a:lnTo>
                  <a:pt x="1591" y="834"/>
                </a:lnTo>
                <a:lnTo>
                  <a:pt x="1594" y="832"/>
                </a:lnTo>
                <a:lnTo>
                  <a:pt x="1596" y="831"/>
                </a:lnTo>
                <a:lnTo>
                  <a:pt x="1598" y="829"/>
                </a:lnTo>
                <a:lnTo>
                  <a:pt x="1600" y="829"/>
                </a:lnTo>
                <a:lnTo>
                  <a:pt x="1602" y="829"/>
                </a:lnTo>
                <a:lnTo>
                  <a:pt x="1605" y="829"/>
                </a:lnTo>
                <a:lnTo>
                  <a:pt x="1607" y="829"/>
                </a:lnTo>
                <a:lnTo>
                  <a:pt x="1609" y="828"/>
                </a:lnTo>
                <a:lnTo>
                  <a:pt x="1611" y="828"/>
                </a:lnTo>
                <a:lnTo>
                  <a:pt x="1613" y="828"/>
                </a:lnTo>
                <a:lnTo>
                  <a:pt x="1615" y="828"/>
                </a:lnTo>
                <a:lnTo>
                  <a:pt x="1618" y="825"/>
                </a:lnTo>
                <a:lnTo>
                  <a:pt x="1620" y="820"/>
                </a:lnTo>
                <a:lnTo>
                  <a:pt x="1622" y="816"/>
                </a:lnTo>
                <a:lnTo>
                  <a:pt x="1624" y="812"/>
                </a:lnTo>
                <a:lnTo>
                  <a:pt x="1626" y="806"/>
                </a:lnTo>
                <a:lnTo>
                  <a:pt x="1628" y="802"/>
                </a:lnTo>
                <a:lnTo>
                  <a:pt x="1630" y="797"/>
                </a:lnTo>
                <a:lnTo>
                  <a:pt x="1633" y="793"/>
                </a:lnTo>
                <a:lnTo>
                  <a:pt x="1635" y="790"/>
                </a:lnTo>
                <a:lnTo>
                  <a:pt x="1637" y="790"/>
                </a:lnTo>
                <a:lnTo>
                  <a:pt x="1639" y="790"/>
                </a:lnTo>
                <a:lnTo>
                  <a:pt x="1641" y="790"/>
                </a:lnTo>
                <a:lnTo>
                  <a:pt x="1644" y="788"/>
                </a:lnTo>
                <a:lnTo>
                  <a:pt x="1646" y="788"/>
                </a:lnTo>
                <a:lnTo>
                  <a:pt x="1648" y="788"/>
                </a:lnTo>
                <a:lnTo>
                  <a:pt x="1650" y="788"/>
                </a:lnTo>
                <a:lnTo>
                  <a:pt x="1652" y="790"/>
                </a:lnTo>
                <a:lnTo>
                  <a:pt x="1654" y="790"/>
                </a:lnTo>
                <a:lnTo>
                  <a:pt x="1657" y="790"/>
                </a:lnTo>
                <a:lnTo>
                  <a:pt x="1659" y="790"/>
                </a:lnTo>
                <a:lnTo>
                  <a:pt x="1661" y="788"/>
                </a:lnTo>
                <a:lnTo>
                  <a:pt x="1663" y="788"/>
                </a:lnTo>
                <a:lnTo>
                  <a:pt x="1665" y="788"/>
                </a:lnTo>
                <a:lnTo>
                  <a:pt x="1668" y="788"/>
                </a:lnTo>
                <a:lnTo>
                  <a:pt x="1670" y="790"/>
                </a:lnTo>
                <a:lnTo>
                  <a:pt x="1672" y="790"/>
                </a:lnTo>
                <a:lnTo>
                  <a:pt x="1674" y="790"/>
                </a:lnTo>
                <a:lnTo>
                  <a:pt x="1676" y="790"/>
                </a:lnTo>
                <a:lnTo>
                  <a:pt x="1678" y="793"/>
                </a:lnTo>
                <a:lnTo>
                  <a:pt x="1680" y="797"/>
                </a:lnTo>
                <a:lnTo>
                  <a:pt x="1683" y="802"/>
                </a:lnTo>
                <a:lnTo>
                  <a:pt x="1685" y="806"/>
                </a:lnTo>
                <a:lnTo>
                  <a:pt x="1687" y="807"/>
                </a:lnTo>
                <a:lnTo>
                  <a:pt x="1689" y="807"/>
                </a:lnTo>
                <a:lnTo>
                  <a:pt x="1691" y="807"/>
                </a:lnTo>
                <a:lnTo>
                  <a:pt x="1693" y="807"/>
                </a:lnTo>
                <a:lnTo>
                  <a:pt x="1696" y="807"/>
                </a:lnTo>
                <a:lnTo>
                  <a:pt x="1698" y="804"/>
                </a:lnTo>
                <a:lnTo>
                  <a:pt x="1700" y="802"/>
                </a:lnTo>
                <a:lnTo>
                  <a:pt x="1702" y="799"/>
                </a:lnTo>
                <a:lnTo>
                  <a:pt x="1704" y="797"/>
                </a:lnTo>
                <a:lnTo>
                  <a:pt x="1707" y="799"/>
                </a:lnTo>
                <a:lnTo>
                  <a:pt x="1709" y="800"/>
                </a:lnTo>
                <a:lnTo>
                  <a:pt x="1711" y="802"/>
                </a:lnTo>
                <a:lnTo>
                  <a:pt x="1713" y="803"/>
                </a:lnTo>
                <a:lnTo>
                  <a:pt x="1715" y="804"/>
                </a:lnTo>
                <a:lnTo>
                  <a:pt x="1717" y="806"/>
                </a:lnTo>
                <a:lnTo>
                  <a:pt x="1720" y="807"/>
                </a:lnTo>
                <a:lnTo>
                  <a:pt x="1722" y="804"/>
                </a:lnTo>
                <a:lnTo>
                  <a:pt x="1724" y="800"/>
                </a:lnTo>
                <a:lnTo>
                  <a:pt x="1726" y="796"/>
                </a:lnTo>
                <a:lnTo>
                  <a:pt x="1728" y="791"/>
                </a:lnTo>
                <a:lnTo>
                  <a:pt x="1731" y="781"/>
                </a:lnTo>
                <a:lnTo>
                  <a:pt x="1733" y="771"/>
                </a:lnTo>
                <a:lnTo>
                  <a:pt x="1735" y="760"/>
                </a:lnTo>
                <a:lnTo>
                  <a:pt x="1737" y="750"/>
                </a:lnTo>
                <a:lnTo>
                  <a:pt x="1739" y="739"/>
                </a:lnTo>
                <a:lnTo>
                  <a:pt x="1742" y="731"/>
                </a:lnTo>
                <a:lnTo>
                  <a:pt x="1743" y="724"/>
                </a:lnTo>
                <a:lnTo>
                  <a:pt x="1746" y="717"/>
                </a:lnTo>
                <a:lnTo>
                  <a:pt x="1748" y="685"/>
                </a:lnTo>
                <a:lnTo>
                  <a:pt x="1750" y="659"/>
                </a:lnTo>
                <a:lnTo>
                  <a:pt x="1752" y="632"/>
                </a:lnTo>
                <a:lnTo>
                  <a:pt x="1754" y="606"/>
                </a:lnTo>
                <a:lnTo>
                  <a:pt x="1757" y="596"/>
                </a:lnTo>
                <a:lnTo>
                  <a:pt x="1759" y="587"/>
                </a:lnTo>
                <a:lnTo>
                  <a:pt x="1761" y="578"/>
                </a:lnTo>
                <a:lnTo>
                  <a:pt x="1763" y="569"/>
                </a:lnTo>
                <a:lnTo>
                  <a:pt x="1765" y="562"/>
                </a:lnTo>
                <a:lnTo>
                  <a:pt x="1767" y="580"/>
                </a:lnTo>
                <a:lnTo>
                  <a:pt x="1770" y="597"/>
                </a:lnTo>
                <a:lnTo>
                  <a:pt x="1772" y="615"/>
                </a:lnTo>
                <a:lnTo>
                  <a:pt x="1774" y="628"/>
                </a:lnTo>
                <a:lnTo>
                  <a:pt x="1776" y="625"/>
                </a:lnTo>
                <a:lnTo>
                  <a:pt x="1778" y="622"/>
                </a:lnTo>
                <a:lnTo>
                  <a:pt x="1781" y="619"/>
                </a:lnTo>
                <a:lnTo>
                  <a:pt x="1783" y="612"/>
                </a:lnTo>
                <a:lnTo>
                  <a:pt x="1785" y="603"/>
                </a:lnTo>
                <a:lnTo>
                  <a:pt x="1787" y="594"/>
                </a:lnTo>
                <a:lnTo>
                  <a:pt x="1789" y="586"/>
                </a:lnTo>
                <a:lnTo>
                  <a:pt x="1791" y="584"/>
                </a:lnTo>
                <a:lnTo>
                  <a:pt x="1794" y="587"/>
                </a:lnTo>
                <a:lnTo>
                  <a:pt x="1796" y="590"/>
                </a:lnTo>
                <a:lnTo>
                  <a:pt x="1798" y="593"/>
                </a:lnTo>
                <a:lnTo>
                  <a:pt x="1800" y="610"/>
                </a:lnTo>
                <a:lnTo>
                  <a:pt x="1802" y="632"/>
                </a:lnTo>
                <a:lnTo>
                  <a:pt x="1805" y="654"/>
                </a:lnTo>
                <a:lnTo>
                  <a:pt x="1806" y="676"/>
                </a:lnTo>
                <a:lnTo>
                  <a:pt x="1809" y="706"/>
                </a:lnTo>
                <a:lnTo>
                  <a:pt x="1811" y="730"/>
                </a:lnTo>
                <a:lnTo>
                  <a:pt x="1813" y="753"/>
                </a:lnTo>
                <a:lnTo>
                  <a:pt x="1815" y="777"/>
                </a:lnTo>
                <a:lnTo>
                  <a:pt x="1817" y="800"/>
                </a:lnTo>
                <a:lnTo>
                  <a:pt x="1820" y="809"/>
                </a:lnTo>
                <a:lnTo>
                  <a:pt x="1822" y="817"/>
                </a:lnTo>
                <a:lnTo>
                  <a:pt x="1824" y="826"/>
                </a:lnTo>
                <a:lnTo>
                  <a:pt x="1826" y="835"/>
                </a:lnTo>
                <a:lnTo>
                  <a:pt x="1828" y="835"/>
                </a:lnTo>
                <a:lnTo>
                  <a:pt x="1830" y="835"/>
                </a:lnTo>
                <a:lnTo>
                  <a:pt x="1833" y="835"/>
                </a:lnTo>
                <a:lnTo>
                  <a:pt x="1835" y="835"/>
                </a:lnTo>
                <a:lnTo>
                  <a:pt x="1837" y="835"/>
                </a:lnTo>
                <a:lnTo>
                  <a:pt x="1839" y="835"/>
                </a:lnTo>
                <a:lnTo>
                  <a:pt x="1841" y="835"/>
                </a:lnTo>
                <a:lnTo>
                  <a:pt x="1844" y="834"/>
                </a:lnTo>
                <a:lnTo>
                  <a:pt x="1846" y="832"/>
                </a:lnTo>
                <a:lnTo>
                  <a:pt x="1848" y="831"/>
                </a:lnTo>
                <a:lnTo>
                  <a:pt x="1850" y="829"/>
                </a:lnTo>
                <a:lnTo>
                  <a:pt x="1852" y="826"/>
                </a:lnTo>
                <a:lnTo>
                  <a:pt x="1854" y="824"/>
                </a:lnTo>
                <a:lnTo>
                  <a:pt x="1857" y="820"/>
                </a:lnTo>
                <a:lnTo>
                  <a:pt x="1859" y="817"/>
                </a:lnTo>
                <a:lnTo>
                  <a:pt x="1861" y="814"/>
                </a:lnTo>
                <a:lnTo>
                  <a:pt x="1863" y="813"/>
                </a:lnTo>
                <a:lnTo>
                  <a:pt x="1865" y="812"/>
                </a:lnTo>
                <a:lnTo>
                  <a:pt x="1868" y="810"/>
                </a:lnTo>
                <a:lnTo>
                  <a:pt x="1869" y="810"/>
                </a:lnTo>
                <a:lnTo>
                  <a:pt x="1872" y="812"/>
                </a:lnTo>
                <a:lnTo>
                  <a:pt x="1874" y="813"/>
                </a:lnTo>
                <a:lnTo>
                  <a:pt x="1876" y="814"/>
                </a:lnTo>
                <a:lnTo>
                  <a:pt x="1879" y="814"/>
                </a:lnTo>
                <a:lnTo>
                  <a:pt x="1880" y="814"/>
                </a:lnTo>
                <a:lnTo>
                  <a:pt x="1883" y="814"/>
                </a:lnTo>
                <a:lnTo>
                  <a:pt x="1885" y="814"/>
                </a:lnTo>
                <a:lnTo>
                  <a:pt x="1887" y="812"/>
                </a:lnTo>
                <a:lnTo>
                  <a:pt x="1889" y="807"/>
                </a:lnTo>
                <a:lnTo>
                  <a:pt x="1891" y="803"/>
                </a:lnTo>
                <a:lnTo>
                  <a:pt x="1894" y="799"/>
                </a:lnTo>
                <a:lnTo>
                  <a:pt x="1896" y="794"/>
                </a:lnTo>
                <a:lnTo>
                  <a:pt x="1898" y="791"/>
                </a:lnTo>
                <a:lnTo>
                  <a:pt x="1900" y="788"/>
                </a:lnTo>
                <a:lnTo>
                  <a:pt x="1902" y="785"/>
                </a:lnTo>
                <a:lnTo>
                  <a:pt x="1904" y="787"/>
                </a:lnTo>
                <a:lnTo>
                  <a:pt x="1907" y="791"/>
                </a:lnTo>
                <a:lnTo>
                  <a:pt x="1909" y="796"/>
                </a:lnTo>
                <a:lnTo>
                  <a:pt x="1911" y="800"/>
                </a:lnTo>
                <a:lnTo>
                  <a:pt x="1913" y="803"/>
                </a:lnTo>
                <a:lnTo>
                  <a:pt x="1915" y="806"/>
                </a:lnTo>
                <a:lnTo>
                  <a:pt x="1918" y="809"/>
                </a:lnTo>
                <a:lnTo>
                  <a:pt x="1920" y="812"/>
                </a:lnTo>
                <a:lnTo>
                  <a:pt x="1922" y="813"/>
                </a:lnTo>
                <a:lnTo>
                  <a:pt x="1924" y="810"/>
                </a:lnTo>
                <a:lnTo>
                  <a:pt x="1926" y="807"/>
                </a:lnTo>
                <a:lnTo>
                  <a:pt x="1928" y="804"/>
                </a:lnTo>
                <a:lnTo>
                  <a:pt x="1931" y="802"/>
                </a:lnTo>
                <a:lnTo>
                  <a:pt x="1933" y="800"/>
                </a:lnTo>
                <a:lnTo>
                  <a:pt x="1935" y="799"/>
                </a:lnTo>
                <a:lnTo>
                  <a:pt x="1937" y="797"/>
                </a:lnTo>
                <a:lnTo>
                  <a:pt x="1939" y="796"/>
                </a:lnTo>
                <a:lnTo>
                  <a:pt x="1942" y="796"/>
                </a:lnTo>
                <a:lnTo>
                  <a:pt x="1943" y="796"/>
                </a:lnTo>
                <a:lnTo>
                  <a:pt x="1946" y="796"/>
                </a:lnTo>
                <a:lnTo>
                  <a:pt x="1948" y="796"/>
                </a:lnTo>
                <a:lnTo>
                  <a:pt x="1950" y="796"/>
                </a:lnTo>
                <a:lnTo>
                  <a:pt x="1952" y="796"/>
                </a:lnTo>
                <a:lnTo>
                  <a:pt x="1954" y="796"/>
                </a:lnTo>
                <a:lnTo>
                  <a:pt x="1957" y="794"/>
                </a:lnTo>
                <a:lnTo>
                  <a:pt x="1959" y="793"/>
                </a:lnTo>
                <a:lnTo>
                  <a:pt x="1961" y="791"/>
                </a:lnTo>
                <a:lnTo>
                  <a:pt x="1963" y="790"/>
                </a:lnTo>
                <a:lnTo>
                  <a:pt x="1965" y="788"/>
                </a:lnTo>
                <a:lnTo>
                  <a:pt x="1967" y="787"/>
                </a:lnTo>
                <a:lnTo>
                  <a:pt x="1970" y="785"/>
                </a:lnTo>
                <a:lnTo>
                  <a:pt x="1972" y="784"/>
                </a:lnTo>
                <a:lnTo>
                  <a:pt x="1974" y="784"/>
                </a:lnTo>
                <a:lnTo>
                  <a:pt x="1976" y="785"/>
                </a:lnTo>
                <a:lnTo>
                  <a:pt x="1978" y="787"/>
                </a:lnTo>
                <a:lnTo>
                  <a:pt x="1981" y="788"/>
                </a:lnTo>
                <a:lnTo>
                  <a:pt x="1983" y="791"/>
                </a:lnTo>
                <a:lnTo>
                  <a:pt x="1985" y="794"/>
                </a:lnTo>
                <a:lnTo>
                  <a:pt x="1987" y="797"/>
                </a:lnTo>
                <a:lnTo>
                  <a:pt x="1989" y="800"/>
                </a:lnTo>
                <a:lnTo>
                  <a:pt x="1991" y="802"/>
                </a:lnTo>
                <a:lnTo>
                  <a:pt x="1994" y="802"/>
                </a:lnTo>
                <a:lnTo>
                  <a:pt x="1996" y="802"/>
                </a:lnTo>
                <a:lnTo>
                  <a:pt x="1998" y="802"/>
                </a:lnTo>
                <a:lnTo>
                  <a:pt x="2000" y="803"/>
                </a:lnTo>
                <a:lnTo>
                  <a:pt x="2002" y="803"/>
                </a:lnTo>
                <a:lnTo>
                  <a:pt x="2004" y="803"/>
                </a:lnTo>
                <a:lnTo>
                  <a:pt x="2006" y="803"/>
                </a:lnTo>
                <a:lnTo>
                  <a:pt x="2009" y="803"/>
                </a:lnTo>
                <a:lnTo>
                  <a:pt x="2011" y="804"/>
                </a:lnTo>
                <a:lnTo>
                  <a:pt x="2013" y="806"/>
                </a:lnTo>
                <a:lnTo>
                  <a:pt x="2015" y="807"/>
                </a:lnTo>
                <a:lnTo>
                  <a:pt x="2017" y="807"/>
                </a:lnTo>
                <a:lnTo>
                  <a:pt x="2020" y="806"/>
                </a:lnTo>
                <a:lnTo>
                  <a:pt x="2022" y="804"/>
                </a:lnTo>
                <a:lnTo>
                  <a:pt x="2024" y="803"/>
                </a:lnTo>
                <a:lnTo>
                  <a:pt x="2026" y="803"/>
                </a:lnTo>
                <a:lnTo>
                  <a:pt x="2028" y="803"/>
                </a:lnTo>
                <a:lnTo>
                  <a:pt x="2031" y="803"/>
                </a:lnTo>
                <a:lnTo>
                  <a:pt x="2033" y="803"/>
                </a:lnTo>
                <a:lnTo>
                  <a:pt x="2035" y="804"/>
                </a:lnTo>
                <a:lnTo>
                  <a:pt x="2037" y="807"/>
                </a:lnTo>
                <a:lnTo>
                  <a:pt x="2039" y="810"/>
                </a:lnTo>
                <a:lnTo>
                  <a:pt x="2041" y="813"/>
                </a:lnTo>
                <a:lnTo>
                  <a:pt x="2044" y="814"/>
                </a:lnTo>
                <a:lnTo>
                  <a:pt x="2046" y="814"/>
                </a:lnTo>
                <a:lnTo>
                  <a:pt x="2048" y="814"/>
                </a:lnTo>
                <a:lnTo>
                  <a:pt x="2050" y="814"/>
                </a:lnTo>
                <a:lnTo>
                  <a:pt x="2052" y="814"/>
                </a:lnTo>
                <a:lnTo>
                  <a:pt x="2055" y="813"/>
                </a:lnTo>
                <a:lnTo>
                  <a:pt x="2056" y="812"/>
                </a:lnTo>
                <a:lnTo>
                  <a:pt x="2059" y="810"/>
                </a:lnTo>
                <a:lnTo>
                  <a:pt x="2061" y="806"/>
                </a:lnTo>
                <a:lnTo>
                  <a:pt x="2063" y="803"/>
                </a:lnTo>
                <a:lnTo>
                  <a:pt x="2065" y="800"/>
                </a:lnTo>
                <a:lnTo>
                  <a:pt x="2067" y="797"/>
                </a:lnTo>
                <a:lnTo>
                  <a:pt x="2070" y="791"/>
                </a:lnTo>
                <a:lnTo>
                  <a:pt x="2072" y="785"/>
                </a:lnTo>
                <a:lnTo>
                  <a:pt x="2074" y="780"/>
                </a:lnTo>
                <a:lnTo>
                  <a:pt x="2076" y="774"/>
                </a:lnTo>
                <a:lnTo>
                  <a:pt x="2078" y="768"/>
                </a:lnTo>
                <a:lnTo>
                  <a:pt x="2080" y="765"/>
                </a:lnTo>
                <a:lnTo>
                  <a:pt x="2083" y="762"/>
                </a:lnTo>
                <a:lnTo>
                  <a:pt x="2085" y="759"/>
                </a:lnTo>
                <a:lnTo>
                  <a:pt x="2087" y="758"/>
                </a:lnTo>
                <a:lnTo>
                  <a:pt x="2089" y="759"/>
                </a:lnTo>
                <a:lnTo>
                  <a:pt x="2091" y="760"/>
                </a:lnTo>
                <a:lnTo>
                  <a:pt x="2094" y="762"/>
                </a:lnTo>
                <a:lnTo>
                  <a:pt x="2096" y="768"/>
                </a:lnTo>
                <a:lnTo>
                  <a:pt x="2098" y="774"/>
                </a:lnTo>
                <a:lnTo>
                  <a:pt x="2100" y="780"/>
                </a:lnTo>
                <a:lnTo>
                  <a:pt x="2102" y="785"/>
                </a:lnTo>
                <a:lnTo>
                  <a:pt x="2104" y="793"/>
                </a:lnTo>
                <a:lnTo>
                  <a:pt x="2107" y="799"/>
                </a:lnTo>
                <a:lnTo>
                  <a:pt x="2109" y="804"/>
                </a:lnTo>
                <a:lnTo>
                  <a:pt x="2111" y="810"/>
                </a:lnTo>
                <a:lnTo>
                  <a:pt x="2113" y="816"/>
                </a:lnTo>
                <a:lnTo>
                  <a:pt x="2115" y="817"/>
                </a:lnTo>
                <a:lnTo>
                  <a:pt x="2118" y="819"/>
                </a:lnTo>
                <a:lnTo>
                  <a:pt x="2119" y="820"/>
                </a:lnTo>
                <a:lnTo>
                  <a:pt x="2122" y="820"/>
                </a:lnTo>
                <a:lnTo>
                  <a:pt x="2124" y="819"/>
                </a:lnTo>
                <a:lnTo>
                  <a:pt x="2126" y="817"/>
                </a:lnTo>
                <a:lnTo>
                  <a:pt x="2128" y="816"/>
                </a:lnTo>
                <a:lnTo>
                  <a:pt x="2130" y="816"/>
                </a:lnTo>
                <a:lnTo>
                  <a:pt x="2133" y="816"/>
                </a:lnTo>
                <a:lnTo>
                  <a:pt x="2135" y="816"/>
                </a:lnTo>
                <a:lnTo>
                  <a:pt x="2137" y="816"/>
                </a:lnTo>
                <a:lnTo>
                  <a:pt x="2139" y="813"/>
                </a:lnTo>
                <a:lnTo>
                  <a:pt x="2141" y="812"/>
                </a:lnTo>
                <a:lnTo>
                  <a:pt x="2143" y="810"/>
                </a:lnTo>
                <a:lnTo>
                  <a:pt x="2146" y="809"/>
                </a:lnTo>
                <a:lnTo>
                  <a:pt x="2148" y="809"/>
                </a:lnTo>
                <a:lnTo>
                  <a:pt x="2150" y="807"/>
                </a:lnTo>
                <a:lnTo>
                  <a:pt x="2152" y="806"/>
                </a:lnTo>
                <a:lnTo>
                  <a:pt x="2154" y="804"/>
                </a:lnTo>
                <a:lnTo>
                  <a:pt x="2157" y="803"/>
                </a:lnTo>
                <a:lnTo>
                  <a:pt x="2159" y="804"/>
                </a:lnTo>
                <a:lnTo>
                  <a:pt x="2161" y="806"/>
                </a:lnTo>
                <a:lnTo>
                  <a:pt x="2163" y="807"/>
                </a:lnTo>
                <a:lnTo>
                  <a:pt x="2165" y="806"/>
                </a:lnTo>
                <a:lnTo>
                  <a:pt x="2168" y="803"/>
                </a:lnTo>
                <a:lnTo>
                  <a:pt x="2170" y="800"/>
                </a:lnTo>
                <a:lnTo>
                  <a:pt x="2172" y="797"/>
                </a:lnTo>
                <a:lnTo>
                  <a:pt x="2174" y="793"/>
                </a:lnTo>
                <a:lnTo>
                  <a:pt x="2176" y="788"/>
                </a:lnTo>
                <a:lnTo>
                  <a:pt x="2178" y="784"/>
                </a:lnTo>
                <a:lnTo>
                  <a:pt x="2181" y="780"/>
                </a:lnTo>
                <a:lnTo>
                  <a:pt x="2183" y="771"/>
                </a:lnTo>
                <a:lnTo>
                  <a:pt x="2185" y="765"/>
                </a:lnTo>
                <a:lnTo>
                  <a:pt x="2187" y="759"/>
                </a:lnTo>
                <a:lnTo>
                  <a:pt x="2189" y="753"/>
                </a:lnTo>
                <a:lnTo>
                  <a:pt x="2192" y="742"/>
                </a:lnTo>
                <a:lnTo>
                  <a:pt x="2193" y="731"/>
                </a:lnTo>
                <a:lnTo>
                  <a:pt x="2196" y="721"/>
                </a:lnTo>
                <a:lnTo>
                  <a:pt x="2198" y="711"/>
                </a:lnTo>
                <a:lnTo>
                  <a:pt x="2200" y="698"/>
                </a:lnTo>
                <a:lnTo>
                  <a:pt x="2202" y="689"/>
                </a:lnTo>
                <a:lnTo>
                  <a:pt x="2204" y="680"/>
                </a:lnTo>
                <a:lnTo>
                  <a:pt x="2207" y="672"/>
                </a:lnTo>
                <a:lnTo>
                  <a:pt x="2209" y="632"/>
                </a:lnTo>
                <a:lnTo>
                  <a:pt x="2211" y="599"/>
                </a:lnTo>
                <a:lnTo>
                  <a:pt x="2213" y="565"/>
                </a:lnTo>
                <a:lnTo>
                  <a:pt x="2215" y="531"/>
                </a:lnTo>
                <a:lnTo>
                  <a:pt x="2217" y="514"/>
                </a:lnTo>
                <a:lnTo>
                  <a:pt x="2220" y="499"/>
                </a:lnTo>
                <a:lnTo>
                  <a:pt x="2222" y="485"/>
                </a:lnTo>
                <a:lnTo>
                  <a:pt x="2224" y="470"/>
                </a:lnTo>
                <a:lnTo>
                  <a:pt x="2226" y="455"/>
                </a:lnTo>
                <a:lnTo>
                  <a:pt x="2228" y="472"/>
                </a:lnTo>
                <a:lnTo>
                  <a:pt x="2231" y="488"/>
                </a:lnTo>
                <a:lnTo>
                  <a:pt x="2233" y="504"/>
                </a:lnTo>
                <a:lnTo>
                  <a:pt x="2235" y="514"/>
                </a:lnTo>
                <a:lnTo>
                  <a:pt x="2237" y="508"/>
                </a:lnTo>
                <a:lnTo>
                  <a:pt x="2239" y="502"/>
                </a:lnTo>
                <a:lnTo>
                  <a:pt x="2241" y="497"/>
                </a:lnTo>
                <a:lnTo>
                  <a:pt x="2244" y="488"/>
                </a:lnTo>
                <a:lnTo>
                  <a:pt x="2246" y="479"/>
                </a:lnTo>
                <a:lnTo>
                  <a:pt x="2248" y="470"/>
                </a:lnTo>
                <a:lnTo>
                  <a:pt x="2250" y="462"/>
                </a:lnTo>
                <a:lnTo>
                  <a:pt x="2252" y="473"/>
                </a:lnTo>
                <a:lnTo>
                  <a:pt x="2255" y="491"/>
                </a:lnTo>
                <a:lnTo>
                  <a:pt x="2256" y="508"/>
                </a:lnTo>
                <a:lnTo>
                  <a:pt x="2259" y="526"/>
                </a:lnTo>
                <a:lnTo>
                  <a:pt x="2261" y="561"/>
                </a:lnTo>
                <a:lnTo>
                  <a:pt x="2263" y="599"/>
                </a:lnTo>
                <a:lnTo>
                  <a:pt x="2265" y="637"/>
                </a:lnTo>
                <a:lnTo>
                  <a:pt x="2267" y="674"/>
                </a:lnTo>
                <a:lnTo>
                  <a:pt x="2270" y="713"/>
                </a:lnTo>
                <a:lnTo>
                  <a:pt x="2272" y="730"/>
                </a:lnTo>
                <a:lnTo>
                  <a:pt x="2274" y="748"/>
                </a:lnTo>
                <a:lnTo>
                  <a:pt x="2276" y="765"/>
                </a:lnTo>
                <a:lnTo>
                  <a:pt x="2278" y="784"/>
                </a:lnTo>
                <a:lnTo>
                  <a:pt x="2280" y="785"/>
                </a:lnTo>
                <a:lnTo>
                  <a:pt x="2283" y="787"/>
                </a:lnTo>
                <a:lnTo>
                  <a:pt x="2285" y="788"/>
                </a:lnTo>
                <a:lnTo>
                  <a:pt x="2287" y="791"/>
                </a:lnTo>
                <a:lnTo>
                  <a:pt x="2289" y="794"/>
                </a:lnTo>
                <a:lnTo>
                  <a:pt x="2291" y="797"/>
                </a:lnTo>
                <a:lnTo>
                  <a:pt x="2294" y="800"/>
                </a:lnTo>
                <a:lnTo>
                  <a:pt x="2296" y="802"/>
                </a:lnTo>
                <a:lnTo>
                  <a:pt x="2298" y="802"/>
                </a:lnTo>
                <a:lnTo>
                  <a:pt x="2300" y="802"/>
                </a:lnTo>
                <a:lnTo>
                  <a:pt x="2302" y="802"/>
                </a:lnTo>
                <a:lnTo>
                  <a:pt x="2304" y="799"/>
                </a:lnTo>
                <a:lnTo>
                  <a:pt x="2307" y="794"/>
                </a:lnTo>
                <a:lnTo>
                  <a:pt x="2309" y="790"/>
                </a:lnTo>
                <a:lnTo>
                  <a:pt x="2311" y="785"/>
                </a:lnTo>
                <a:lnTo>
                  <a:pt x="2313" y="781"/>
                </a:lnTo>
                <a:lnTo>
                  <a:pt x="2315" y="778"/>
                </a:lnTo>
                <a:lnTo>
                  <a:pt x="2318" y="775"/>
                </a:lnTo>
                <a:lnTo>
                  <a:pt x="2320" y="772"/>
                </a:lnTo>
                <a:lnTo>
                  <a:pt x="2322" y="772"/>
                </a:lnTo>
                <a:lnTo>
                  <a:pt x="2324" y="775"/>
                </a:lnTo>
                <a:lnTo>
                  <a:pt x="2326" y="778"/>
                </a:lnTo>
                <a:lnTo>
                  <a:pt x="2328" y="781"/>
                </a:lnTo>
                <a:lnTo>
                  <a:pt x="2330" y="781"/>
                </a:lnTo>
                <a:lnTo>
                  <a:pt x="2333" y="781"/>
                </a:lnTo>
                <a:lnTo>
                  <a:pt x="2335" y="781"/>
                </a:lnTo>
                <a:lnTo>
                  <a:pt x="2337" y="781"/>
                </a:lnTo>
                <a:lnTo>
                  <a:pt x="2339" y="780"/>
                </a:lnTo>
                <a:lnTo>
                  <a:pt x="2341" y="775"/>
                </a:lnTo>
                <a:lnTo>
                  <a:pt x="2344" y="771"/>
                </a:lnTo>
                <a:lnTo>
                  <a:pt x="2346" y="767"/>
                </a:lnTo>
                <a:lnTo>
                  <a:pt x="2348" y="765"/>
                </a:lnTo>
                <a:lnTo>
                  <a:pt x="2350" y="767"/>
                </a:lnTo>
                <a:lnTo>
                  <a:pt x="2352" y="768"/>
                </a:lnTo>
                <a:lnTo>
                  <a:pt x="2354" y="770"/>
                </a:lnTo>
                <a:lnTo>
                  <a:pt x="2357" y="771"/>
                </a:lnTo>
                <a:lnTo>
                  <a:pt x="2359" y="774"/>
                </a:lnTo>
                <a:lnTo>
                  <a:pt x="2361" y="777"/>
                </a:lnTo>
                <a:lnTo>
                  <a:pt x="2363" y="780"/>
                </a:lnTo>
                <a:lnTo>
                  <a:pt x="2365" y="781"/>
                </a:lnTo>
                <a:lnTo>
                  <a:pt x="2368" y="780"/>
                </a:lnTo>
                <a:lnTo>
                  <a:pt x="2370" y="778"/>
                </a:lnTo>
                <a:lnTo>
                  <a:pt x="2372" y="777"/>
                </a:lnTo>
                <a:lnTo>
                  <a:pt x="2374" y="772"/>
                </a:lnTo>
                <a:lnTo>
                  <a:pt x="2376" y="768"/>
                </a:lnTo>
                <a:lnTo>
                  <a:pt x="2378" y="763"/>
                </a:lnTo>
                <a:lnTo>
                  <a:pt x="2381" y="759"/>
                </a:lnTo>
                <a:lnTo>
                  <a:pt x="2383" y="760"/>
                </a:lnTo>
                <a:lnTo>
                  <a:pt x="2385" y="763"/>
                </a:lnTo>
                <a:lnTo>
                  <a:pt x="2387" y="767"/>
                </a:lnTo>
                <a:lnTo>
                  <a:pt x="2389" y="770"/>
                </a:lnTo>
                <a:lnTo>
                  <a:pt x="2391" y="770"/>
                </a:lnTo>
                <a:lnTo>
                  <a:pt x="2393" y="772"/>
                </a:lnTo>
                <a:lnTo>
                  <a:pt x="2396" y="775"/>
                </a:lnTo>
                <a:lnTo>
                  <a:pt x="2398" y="778"/>
                </a:lnTo>
                <a:lnTo>
                  <a:pt x="2400" y="782"/>
                </a:lnTo>
                <a:lnTo>
                  <a:pt x="2402" y="781"/>
                </a:lnTo>
                <a:lnTo>
                  <a:pt x="2404" y="780"/>
                </a:lnTo>
                <a:lnTo>
                  <a:pt x="2407" y="778"/>
                </a:lnTo>
                <a:lnTo>
                  <a:pt x="2409" y="775"/>
                </a:lnTo>
                <a:lnTo>
                  <a:pt x="2411" y="775"/>
                </a:lnTo>
                <a:lnTo>
                  <a:pt x="2413" y="775"/>
                </a:lnTo>
                <a:lnTo>
                  <a:pt x="2415" y="775"/>
                </a:lnTo>
                <a:lnTo>
                  <a:pt x="2417" y="775"/>
                </a:lnTo>
                <a:lnTo>
                  <a:pt x="2420" y="774"/>
                </a:lnTo>
                <a:lnTo>
                  <a:pt x="2422" y="772"/>
                </a:lnTo>
                <a:lnTo>
                  <a:pt x="2424" y="771"/>
                </a:lnTo>
                <a:lnTo>
                  <a:pt x="2426" y="771"/>
                </a:lnTo>
                <a:lnTo>
                  <a:pt x="2428" y="772"/>
                </a:lnTo>
                <a:lnTo>
                  <a:pt x="2431" y="774"/>
                </a:lnTo>
                <a:lnTo>
                  <a:pt x="2433" y="775"/>
                </a:lnTo>
                <a:lnTo>
                  <a:pt x="2435" y="778"/>
                </a:lnTo>
                <a:lnTo>
                  <a:pt x="2437" y="781"/>
                </a:lnTo>
                <a:lnTo>
                  <a:pt x="2439" y="784"/>
                </a:lnTo>
                <a:lnTo>
                  <a:pt x="2441" y="787"/>
                </a:lnTo>
                <a:lnTo>
                  <a:pt x="2443" y="790"/>
                </a:lnTo>
                <a:lnTo>
                  <a:pt x="2446" y="791"/>
                </a:lnTo>
                <a:lnTo>
                  <a:pt x="2448" y="793"/>
                </a:lnTo>
                <a:lnTo>
                  <a:pt x="2450" y="794"/>
                </a:lnTo>
                <a:lnTo>
                  <a:pt x="2452" y="794"/>
                </a:lnTo>
                <a:lnTo>
                  <a:pt x="2454" y="793"/>
                </a:lnTo>
                <a:lnTo>
                  <a:pt x="2456" y="791"/>
                </a:lnTo>
                <a:lnTo>
                  <a:pt x="2459" y="790"/>
                </a:lnTo>
                <a:lnTo>
                  <a:pt x="2461" y="785"/>
                </a:lnTo>
                <a:lnTo>
                  <a:pt x="2463" y="781"/>
                </a:lnTo>
                <a:lnTo>
                  <a:pt x="2465" y="777"/>
                </a:lnTo>
                <a:lnTo>
                  <a:pt x="2467" y="772"/>
                </a:lnTo>
                <a:lnTo>
                  <a:pt x="2470" y="771"/>
                </a:lnTo>
                <a:lnTo>
                  <a:pt x="2472" y="771"/>
                </a:lnTo>
                <a:lnTo>
                  <a:pt x="2474" y="771"/>
                </a:lnTo>
                <a:lnTo>
                  <a:pt x="2476" y="771"/>
                </a:lnTo>
                <a:lnTo>
                  <a:pt x="2478" y="770"/>
                </a:lnTo>
                <a:lnTo>
                  <a:pt x="2481" y="771"/>
                </a:lnTo>
                <a:lnTo>
                  <a:pt x="2483" y="772"/>
                </a:lnTo>
                <a:lnTo>
                  <a:pt x="2485" y="774"/>
                </a:lnTo>
                <a:lnTo>
                  <a:pt x="2487" y="777"/>
                </a:lnTo>
                <a:lnTo>
                  <a:pt x="2489" y="777"/>
                </a:lnTo>
                <a:lnTo>
                  <a:pt x="2491" y="777"/>
                </a:lnTo>
                <a:lnTo>
                  <a:pt x="2494" y="777"/>
                </a:lnTo>
                <a:lnTo>
                  <a:pt x="2496" y="774"/>
                </a:lnTo>
                <a:lnTo>
                  <a:pt x="2498" y="772"/>
                </a:lnTo>
                <a:lnTo>
                  <a:pt x="2500" y="771"/>
                </a:lnTo>
                <a:lnTo>
                  <a:pt x="2502" y="770"/>
                </a:lnTo>
                <a:lnTo>
                  <a:pt x="2505" y="770"/>
                </a:lnTo>
                <a:lnTo>
                  <a:pt x="2506" y="768"/>
                </a:lnTo>
                <a:lnTo>
                  <a:pt x="2509" y="767"/>
                </a:lnTo>
                <a:lnTo>
                  <a:pt x="2511" y="765"/>
                </a:lnTo>
                <a:lnTo>
                  <a:pt x="2513" y="762"/>
                </a:lnTo>
                <a:lnTo>
                  <a:pt x="2515" y="762"/>
                </a:lnTo>
                <a:lnTo>
                  <a:pt x="2517" y="762"/>
                </a:lnTo>
                <a:lnTo>
                  <a:pt x="2520" y="762"/>
                </a:lnTo>
                <a:lnTo>
                  <a:pt x="2522" y="759"/>
                </a:lnTo>
                <a:lnTo>
                  <a:pt x="2524" y="755"/>
                </a:lnTo>
                <a:lnTo>
                  <a:pt x="2526" y="750"/>
                </a:lnTo>
                <a:lnTo>
                  <a:pt x="2528" y="746"/>
                </a:lnTo>
                <a:lnTo>
                  <a:pt x="2530" y="739"/>
                </a:lnTo>
                <a:lnTo>
                  <a:pt x="2533" y="733"/>
                </a:lnTo>
                <a:lnTo>
                  <a:pt x="2535" y="727"/>
                </a:lnTo>
                <a:lnTo>
                  <a:pt x="2537" y="721"/>
                </a:lnTo>
                <a:lnTo>
                  <a:pt x="2539" y="717"/>
                </a:lnTo>
                <a:lnTo>
                  <a:pt x="2541" y="716"/>
                </a:lnTo>
                <a:lnTo>
                  <a:pt x="2544" y="714"/>
                </a:lnTo>
                <a:lnTo>
                  <a:pt x="2546" y="713"/>
                </a:lnTo>
                <a:lnTo>
                  <a:pt x="2548" y="716"/>
                </a:lnTo>
                <a:lnTo>
                  <a:pt x="2550" y="721"/>
                </a:lnTo>
                <a:lnTo>
                  <a:pt x="2552" y="727"/>
                </a:lnTo>
                <a:lnTo>
                  <a:pt x="2554" y="733"/>
                </a:lnTo>
                <a:lnTo>
                  <a:pt x="2557" y="742"/>
                </a:lnTo>
                <a:lnTo>
                  <a:pt x="2559" y="749"/>
                </a:lnTo>
                <a:lnTo>
                  <a:pt x="2561" y="756"/>
                </a:lnTo>
                <a:lnTo>
                  <a:pt x="2563" y="763"/>
                </a:lnTo>
                <a:lnTo>
                  <a:pt x="2565" y="771"/>
                </a:lnTo>
                <a:lnTo>
                  <a:pt x="2568" y="774"/>
                </a:lnTo>
                <a:lnTo>
                  <a:pt x="2569" y="777"/>
                </a:lnTo>
                <a:lnTo>
                  <a:pt x="2572" y="780"/>
                </a:lnTo>
                <a:lnTo>
                  <a:pt x="2574" y="780"/>
                </a:lnTo>
                <a:lnTo>
                  <a:pt x="2576" y="777"/>
                </a:lnTo>
                <a:lnTo>
                  <a:pt x="2578" y="774"/>
                </a:lnTo>
                <a:lnTo>
                  <a:pt x="2580" y="771"/>
                </a:lnTo>
                <a:lnTo>
                  <a:pt x="2583" y="767"/>
                </a:lnTo>
                <a:lnTo>
                  <a:pt x="2585" y="762"/>
                </a:lnTo>
                <a:lnTo>
                  <a:pt x="2587" y="758"/>
                </a:lnTo>
                <a:lnTo>
                  <a:pt x="2589" y="753"/>
                </a:lnTo>
                <a:lnTo>
                  <a:pt x="2591" y="746"/>
                </a:lnTo>
                <a:lnTo>
                  <a:pt x="2593" y="742"/>
                </a:lnTo>
                <a:lnTo>
                  <a:pt x="2596" y="737"/>
                </a:lnTo>
                <a:lnTo>
                  <a:pt x="2598" y="733"/>
                </a:lnTo>
                <a:lnTo>
                  <a:pt x="2600" y="728"/>
                </a:lnTo>
                <a:lnTo>
                  <a:pt x="2602" y="726"/>
                </a:lnTo>
                <a:lnTo>
                  <a:pt x="2604" y="723"/>
                </a:lnTo>
                <a:lnTo>
                  <a:pt x="2607" y="720"/>
                </a:lnTo>
                <a:lnTo>
                  <a:pt x="2609" y="720"/>
                </a:lnTo>
                <a:lnTo>
                  <a:pt x="2611" y="723"/>
                </a:lnTo>
                <a:lnTo>
                  <a:pt x="2613" y="726"/>
                </a:lnTo>
                <a:lnTo>
                  <a:pt x="2615" y="728"/>
                </a:lnTo>
                <a:lnTo>
                  <a:pt x="2618" y="733"/>
                </a:lnTo>
                <a:lnTo>
                  <a:pt x="2620" y="737"/>
                </a:lnTo>
                <a:lnTo>
                  <a:pt x="2622" y="742"/>
                </a:lnTo>
                <a:lnTo>
                  <a:pt x="2624" y="746"/>
                </a:lnTo>
                <a:lnTo>
                  <a:pt x="2626" y="750"/>
                </a:lnTo>
                <a:lnTo>
                  <a:pt x="2628" y="752"/>
                </a:lnTo>
                <a:lnTo>
                  <a:pt x="2631" y="753"/>
                </a:lnTo>
                <a:lnTo>
                  <a:pt x="2633" y="755"/>
                </a:lnTo>
                <a:lnTo>
                  <a:pt x="2635" y="753"/>
                </a:lnTo>
                <a:lnTo>
                  <a:pt x="2637" y="750"/>
                </a:lnTo>
                <a:lnTo>
                  <a:pt x="2639" y="748"/>
                </a:lnTo>
                <a:lnTo>
                  <a:pt x="2642" y="745"/>
                </a:lnTo>
                <a:lnTo>
                  <a:pt x="2643" y="734"/>
                </a:lnTo>
                <a:lnTo>
                  <a:pt x="2646" y="724"/>
                </a:lnTo>
                <a:lnTo>
                  <a:pt x="2648" y="714"/>
                </a:lnTo>
                <a:lnTo>
                  <a:pt x="2650" y="704"/>
                </a:lnTo>
                <a:lnTo>
                  <a:pt x="2652" y="691"/>
                </a:lnTo>
                <a:lnTo>
                  <a:pt x="2654" y="680"/>
                </a:lnTo>
                <a:lnTo>
                  <a:pt x="2657" y="670"/>
                </a:lnTo>
                <a:lnTo>
                  <a:pt x="2659" y="660"/>
                </a:lnTo>
                <a:lnTo>
                  <a:pt x="2661" y="616"/>
                </a:lnTo>
                <a:lnTo>
                  <a:pt x="2663" y="580"/>
                </a:lnTo>
                <a:lnTo>
                  <a:pt x="2665" y="543"/>
                </a:lnTo>
                <a:lnTo>
                  <a:pt x="2667" y="507"/>
                </a:lnTo>
                <a:lnTo>
                  <a:pt x="2670" y="489"/>
                </a:lnTo>
                <a:lnTo>
                  <a:pt x="2672" y="475"/>
                </a:lnTo>
                <a:lnTo>
                  <a:pt x="2674" y="460"/>
                </a:lnTo>
                <a:lnTo>
                  <a:pt x="2676" y="445"/>
                </a:lnTo>
                <a:lnTo>
                  <a:pt x="2678" y="432"/>
                </a:lnTo>
                <a:lnTo>
                  <a:pt x="2681" y="453"/>
                </a:lnTo>
                <a:lnTo>
                  <a:pt x="2683" y="473"/>
                </a:lnTo>
                <a:lnTo>
                  <a:pt x="2685" y="494"/>
                </a:lnTo>
                <a:lnTo>
                  <a:pt x="2687" y="509"/>
                </a:lnTo>
                <a:lnTo>
                  <a:pt x="2689" y="507"/>
                </a:lnTo>
                <a:lnTo>
                  <a:pt x="2691" y="504"/>
                </a:lnTo>
                <a:lnTo>
                  <a:pt x="2694" y="501"/>
                </a:lnTo>
                <a:lnTo>
                  <a:pt x="2696" y="498"/>
                </a:lnTo>
                <a:lnTo>
                  <a:pt x="2698" y="494"/>
                </a:lnTo>
                <a:lnTo>
                  <a:pt x="2700" y="489"/>
                </a:lnTo>
                <a:lnTo>
                  <a:pt x="2702" y="485"/>
                </a:lnTo>
                <a:lnTo>
                  <a:pt x="2705" y="492"/>
                </a:lnTo>
                <a:lnTo>
                  <a:pt x="2706" y="504"/>
                </a:lnTo>
                <a:lnTo>
                  <a:pt x="2709" y="515"/>
                </a:lnTo>
                <a:lnTo>
                  <a:pt x="2711" y="527"/>
                </a:lnTo>
                <a:lnTo>
                  <a:pt x="2713" y="558"/>
                </a:lnTo>
                <a:lnTo>
                  <a:pt x="2715" y="588"/>
                </a:lnTo>
                <a:lnTo>
                  <a:pt x="2717" y="619"/>
                </a:lnTo>
                <a:lnTo>
                  <a:pt x="2720" y="650"/>
                </a:lnTo>
                <a:lnTo>
                  <a:pt x="2722" y="682"/>
                </a:lnTo>
                <a:lnTo>
                  <a:pt x="2724" y="702"/>
                </a:lnTo>
                <a:lnTo>
                  <a:pt x="2726" y="723"/>
                </a:lnTo>
                <a:lnTo>
                  <a:pt x="2728" y="743"/>
                </a:lnTo>
                <a:lnTo>
                  <a:pt x="2730" y="767"/>
                </a:lnTo>
                <a:lnTo>
                  <a:pt x="2733" y="771"/>
                </a:lnTo>
                <a:lnTo>
                  <a:pt x="2735" y="775"/>
                </a:lnTo>
                <a:lnTo>
                  <a:pt x="2737" y="780"/>
                </a:lnTo>
                <a:lnTo>
                  <a:pt x="2739" y="785"/>
                </a:lnTo>
                <a:lnTo>
                  <a:pt x="2741" y="790"/>
                </a:lnTo>
                <a:lnTo>
                  <a:pt x="2744" y="794"/>
                </a:lnTo>
                <a:lnTo>
                  <a:pt x="2746" y="799"/>
                </a:lnTo>
                <a:lnTo>
                  <a:pt x="2748" y="802"/>
                </a:lnTo>
                <a:lnTo>
                  <a:pt x="2750" y="802"/>
                </a:lnTo>
                <a:lnTo>
                  <a:pt x="2752" y="802"/>
                </a:lnTo>
                <a:lnTo>
                  <a:pt x="2755" y="802"/>
                </a:lnTo>
                <a:lnTo>
                  <a:pt x="2757" y="797"/>
                </a:lnTo>
                <a:lnTo>
                  <a:pt x="2759" y="791"/>
                </a:lnTo>
                <a:lnTo>
                  <a:pt x="2761" y="785"/>
                </a:lnTo>
                <a:lnTo>
                  <a:pt x="2763" y="780"/>
                </a:lnTo>
                <a:lnTo>
                  <a:pt x="2765" y="775"/>
                </a:lnTo>
                <a:lnTo>
                  <a:pt x="2767" y="772"/>
                </a:lnTo>
                <a:lnTo>
                  <a:pt x="2770" y="770"/>
                </a:lnTo>
                <a:lnTo>
                  <a:pt x="2772" y="767"/>
                </a:lnTo>
                <a:lnTo>
                  <a:pt x="2774" y="768"/>
                </a:lnTo>
                <a:lnTo>
                  <a:pt x="2776" y="774"/>
                </a:lnTo>
                <a:lnTo>
                  <a:pt x="2778" y="780"/>
                </a:lnTo>
                <a:lnTo>
                  <a:pt x="2780" y="785"/>
                </a:lnTo>
                <a:lnTo>
                  <a:pt x="2783" y="785"/>
                </a:lnTo>
                <a:lnTo>
                  <a:pt x="2785" y="784"/>
                </a:lnTo>
                <a:lnTo>
                  <a:pt x="2787" y="782"/>
                </a:lnTo>
                <a:lnTo>
                  <a:pt x="2789" y="781"/>
                </a:lnTo>
                <a:lnTo>
                  <a:pt x="2791" y="778"/>
                </a:lnTo>
                <a:lnTo>
                  <a:pt x="2794" y="771"/>
                </a:lnTo>
                <a:lnTo>
                  <a:pt x="2796" y="763"/>
                </a:lnTo>
                <a:lnTo>
                  <a:pt x="2798" y="756"/>
                </a:lnTo>
                <a:lnTo>
                  <a:pt x="2800" y="750"/>
                </a:lnTo>
                <a:lnTo>
                  <a:pt x="2802" y="750"/>
                </a:lnTo>
                <a:lnTo>
                  <a:pt x="2804" y="750"/>
                </a:lnTo>
                <a:lnTo>
                  <a:pt x="2807" y="750"/>
                </a:lnTo>
                <a:lnTo>
                  <a:pt x="2809" y="749"/>
                </a:lnTo>
                <a:lnTo>
                  <a:pt x="2811" y="749"/>
                </a:lnTo>
                <a:lnTo>
                  <a:pt x="2813" y="749"/>
                </a:lnTo>
                <a:lnTo>
                  <a:pt x="2815" y="749"/>
                </a:lnTo>
                <a:lnTo>
                  <a:pt x="2818" y="748"/>
                </a:lnTo>
                <a:lnTo>
                  <a:pt x="2819" y="745"/>
                </a:lnTo>
                <a:lnTo>
                  <a:pt x="2822" y="742"/>
                </a:lnTo>
                <a:lnTo>
                  <a:pt x="2824" y="739"/>
                </a:lnTo>
                <a:lnTo>
                  <a:pt x="2826" y="740"/>
                </a:lnTo>
                <a:lnTo>
                  <a:pt x="2828" y="743"/>
                </a:lnTo>
                <a:lnTo>
                  <a:pt x="2830" y="746"/>
                </a:lnTo>
                <a:lnTo>
                  <a:pt x="2833" y="749"/>
                </a:lnTo>
                <a:lnTo>
                  <a:pt x="2835" y="752"/>
                </a:lnTo>
                <a:lnTo>
                  <a:pt x="2837" y="756"/>
                </a:lnTo>
                <a:lnTo>
                  <a:pt x="2839" y="760"/>
                </a:lnTo>
                <a:lnTo>
                  <a:pt x="2841" y="765"/>
                </a:lnTo>
                <a:lnTo>
                  <a:pt x="2843" y="770"/>
                </a:lnTo>
                <a:lnTo>
                  <a:pt x="2846" y="770"/>
                </a:lnTo>
                <a:lnTo>
                  <a:pt x="2848" y="770"/>
                </a:lnTo>
                <a:lnTo>
                  <a:pt x="2850" y="770"/>
                </a:lnTo>
                <a:lnTo>
                  <a:pt x="2852" y="768"/>
                </a:lnTo>
                <a:lnTo>
                  <a:pt x="2854" y="767"/>
                </a:lnTo>
                <a:lnTo>
                  <a:pt x="2857" y="765"/>
                </a:lnTo>
                <a:lnTo>
                  <a:pt x="2859" y="763"/>
                </a:lnTo>
                <a:lnTo>
                  <a:pt x="2861" y="759"/>
                </a:lnTo>
                <a:lnTo>
                  <a:pt x="2863" y="755"/>
                </a:lnTo>
                <a:lnTo>
                  <a:pt x="2865" y="750"/>
                </a:lnTo>
                <a:lnTo>
                  <a:pt x="2867" y="746"/>
                </a:lnTo>
                <a:lnTo>
                  <a:pt x="2870" y="743"/>
                </a:lnTo>
                <a:lnTo>
                  <a:pt x="2872" y="742"/>
                </a:lnTo>
                <a:lnTo>
                  <a:pt x="2874" y="740"/>
                </a:lnTo>
                <a:lnTo>
                  <a:pt x="2876" y="739"/>
                </a:lnTo>
                <a:lnTo>
                  <a:pt x="2878" y="739"/>
                </a:lnTo>
                <a:lnTo>
                  <a:pt x="2881" y="742"/>
                </a:lnTo>
                <a:lnTo>
                  <a:pt x="2882" y="745"/>
                </a:lnTo>
                <a:lnTo>
                  <a:pt x="2885" y="748"/>
                </a:lnTo>
                <a:lnTo>
                  <a:pt x="2887" y="752"/>
                </a:lnTo>
                <a:lnTo>
                  <a:pt x="2889" y="755"/>
                </a:lnTo>
                <a:lnTo>
                  <a:pt x="2891" y="758"/>
                </a:lnTo>
                <a:lnTo>
                  <a:pt x="2893" y="760"/>
                </a:lnTo>
                <a:lnTo>
                  <a:pt x="2896" y="760"/>
                </a:lnTo>
                <a:lnTo>
                  <a:pt x="2898" y="759"/>
                </a:lnTo>
                <a:lnTo>
                  <a:pt x="2900" y="758"/>
                </a:lnTo>
                <a:lnTo>
                  <a:pt x="2902" y="756"/>
                </a:lnTo>
                <a:lnTo>
                  <a:pt x="2904" y="755"/>
                </a:lnTo>
                <a:lnTo>
                  <a:pt x="2907" y="752"/>
                </a:lnTo>
                <a:lnTo>
                  <a:pt x="2909" y="749"/>
                </a:lnTo>
                <a:lnTo>
                  <a:pt x="2911" y="746"/>
                </a:lnTo>
                <a:lnTo>
                  <a:pt x="2913" y="742"/>
                </a:lnTo>
                <a:lnTo>
                  <a:pt x="2915" y="740"/>
                </a:lnTo>
                <a:lnTo>
                  <a:pt x="2917" y="739"/>
                </a:lnTo>
                <a:lnTo>
                  <a:pt x="2920" y="737"/>
                </a:lnTo>
                <a:lnTo>
                  <a:pt x="2922" y="739"/>
                </a:lnTo>
                <a:lnTo>
                  <a:pt x="2924" y="740"/>
                </a:lnTo>
                <a:lnTo>
                  <a:pt x="2926" y="742"/>
                </a:lnTo>
                <a:lnTo>
                  <a:pt x="2928" y="743"/>
                </a:lnTo>
                <a:lnTo>
                  <a:pt x="2931" y="746"/>
                </a:lnTo>
                <a:lnTo>
                  <a:pt x="2933" y="750"/>
                </a:lnTo>
                <a:lnTo>
                  <a:pt x="2935" y="755"/>
                </a:lnTo>
                <a:lnTo>
                  <a:pt x="2937" y="759"/>
                </a:lnTo>
                <a:lnTo>
                  <a:pt x="2939" y="763"/>
                </a:lnTo>
                <a:lnTo>
                  <a:pt x="2941" y="765"/>
                </a:lnTo>
                <a:lnTo>
                  <a:pt x="2944" y="767"/>
                </a:lnTo>
                <a:lnTo>
                  <a:pt x="2946" y="768"/>
                </a:lnTo>
                <a:lnTo>
                  <a:pt x="2948" y="767"/>
                </a:lnTo>
                <a:lnTo>
                  <a:pt x="2950" y="763"/>
                </a:lnTo>
                <a:lnTo>
                  <a:pt x="2952" y="760"/>
                </a:lnTo>
                <a:lnTo>
                  <a:pt x="2955" y="758"/>
                </a:lnTo>
                <a:lnTo>
                  <a:pt x="2956" y="755"/>
                </a:lnTo>
                <a:lnTo>
                  <a:pt x="2959" y="752"/>
                </a:lnTo>
                <a:lnTo>
                  <a:pt x="2961" y="749"/>
                </a:lnTo>
                <a:lnTo>
                  <a:pt x="2963" y="746"/>
                </a:lnTo>
                <a:lnTo>
                  <a:pt x="2965" y="746"/>
                </a:lnTo>
                <a:lnTo>
                  <a:pt x="2967" y="749"/>
                </a:lnTo>
                <a:lnTo>
                  <a:pt x="2970" y="752"/>
                </a:lnTo>
                <a:lnTo>
                  <a:pt x="2972" y="755"/>
                </a:lnTo>
                <a:lnTo>
                  <a:pt x="2974" y="752"/>
                </a:lnTo>
                <a:lnTo>
                  <a:pt x="2976" y="749"/>
                </a:lnTo>
                <a:lnTo>
                  <a:pt x="2978" y="746"/>
                </a:lnTo>
                <a:lnTo>
                  <a:pt x="2980" y="743"/>
                </a:lnTo>
                <a:lnTo>
                  <a:pt x="2983" y="739"/>
                </a:lnTo>
                <a:lnTo>
                  <a:pt x="2985" y="731"/>
                </a:lnTo>
                <a:lnTo>
                  <a:pt x="2987" y="724"/>
                </a:lnTo>
                <a:lnTo>
                  <a:pt x="2989" y="717"/>
                </a:lnTo>
                <a:lnTo>
                  <a:pt x="2991" y="711"/>
                </a:lnTo>
                <a:lnTo>
                  <a:pt x="2994" y="711"/>
                </a:lnTo>
                <a:lnTo>
                  <a:pt x="2996" y="711"/>
                </a:lnTo>
                <a:lnTo>
                  <a:pt x="2998" y="711"/>
                </a:lnTo>
                <a:lnTo>
                  <a:pt x="3000" y="716"/>
                </a:lnTo>
                <a:lnTo>
                  <a:pt x="3002" y="721"/>
                </a:lnTo>
                <a:lnTo>
                  <a:pt x="3004" y="727"/>
                </a:lnTo>
                <a:lnTo>
                  <a:pt x="3007" y="733"/>
                </a:lnTo>
                <a:lnTo>
                  <a:pt x="3009" y="742"/>
                </a:lnTo>
                <a:lnTo>
                  <a:pt x="3011" y="749"/>
                </a:lnTo>
                <a:lnTo>
                  <a:pt x="3013" y="756"/>
                </a:lnTo>
                <a:lnTo>
                  <a:pt x="3015" y="763"/>
                </a:lnTo>
                <a:lnTo>
                  <a:pt x="3018" y="767"/>
                </a:lnTo>
                <a:lnTo>
                  <a:pt x="3019" y="765"/>
                </a:lnTo>
                <a:lnTo>
                  <a:pt x="3022" y="763"/>
                </a:lnTo>
                <a:lnTo>
                  <a:pt x="3024" y="762"/>
                </a:lnTo>
                <a:lnTo>
                  <a:pt x="3026" y="758"/>
                </a:lnTo>
                <a:lnTo>
                  <a:pt x="3028" y="750"/>
                </a:lnTo>
                <a:lnTo>
                  <a:pt x="3030" y="743"/>
                </a:lnTo>
                <a:lnTo>
                  <a:pt x="3033" y="736"/>
                </a:lnTo>
                <a:lnTo>
                  <a:pt x="3035" y="728"/>
                </a:lnTo>
                <a:lnTo>
                  <a:pt x="3037" y="726"/>
                </a:lnTo>
                <a:lnTo>
                  <a:pt x="3039" y="723"/>
                </a:lnTo>
                <a:lnTo>
                  <a:pt x="3041" y="720"/>
                </a:lnTo>
                <a:lnTo>
                  <a:pt x="3043" y="714"/>
                </a:lnTo>
                <a:lnTo>
                  <a:pt x="3046" y="711"/>
                </a:lnTo>
                <a:lnTo>
                  <a:pt x="3048" y="708"/>
                </a:lnTo>
                <a:lnTo>
                  <a:pt x="3050" y="705"/>
                </a:lnTo>
                <a:lnTo>
                  <a:pt x="3052" y="701"/>
                </a:lnTo>
                <a:lnTo>
                  <a:pt x="3054" y="696"/>
                </a:lnTo>
                <a:lnTo>
                  <a:pt x="3057" y="692"/>
                </a:lnTo>
                <a:lnTo>
                  <a:pt x="3059" y="688"/>
                </a:lnTo>
                <a:lnTo>
                  <a:pt x="3061" y="691"/>
                </a:lnTo>
                <a:lnTo>
                  <a:pt x="3063" y="696"/>
                </a:lnTo>
                <a:lnTo>
                  <a:pt x="3065" y="702"/>
                </a:lnTo>
                <a:lnTo>
                  <a:pt x="3068" y="708"/>
                </a:lnTo>
                <a:lnTo>
                  <a:pt x="3070" y="710"/>
                </a:lnTo>
                <a:lnTo>
                  <a:pt x="3072" y="713"/>
                </a:lnTo>
                <a:lnTo>
                  <a:pt x="3074" y="716"/>
                </a:lnTo>
                <a:lnTo>
                  <a:pt x="3076" y="718"/>
                </a:lnTo>
                <a:lnTo>
                  <a:pt x="3078" y="721"/>
                </a:lnTo>
                <a:lnTo>
                  <a:pt x="3081" y="717"/>
                </a:lnTo>
                <a:lnTo>
                  <a:pt x="3083" y="713"/>
                </a:lnTo>
                <a:lnTo>
                  <a:pt x="3085" y="708"/>
                </a:lnTo>
                <a:lnTo>
                  <a:pt x="3087" y="699"/>
                </a:lnTo>
                <a:lnTo>
                  <a:pt x="3089" y="695"/>
                </a:lnTo>
                <a:lnTo>
                  <a:pt x="3091" y="691"/>
                </a:lnTo>
                <a:lnTo>
                  <a:pt x="3093" y="686"/>
                </a:lnTo>
                <a:lnTo>
                  <a:pt x="3096" y="674"/>
                </a:lnTo>
                <a:lnTo>
                  <a:pt x="3098" y="663"/>
                </a:lnTo>
                <a:lnTo>
                  <a:pt x="3100" y="651"/>
                </a:lnTo>
                <a:lnTo>
                  <a:pt x="3102" y="640"/>
                </a:lnTo>
                <a:lnTo>
                  <a:pt x="3104" y="620"/>
                </a:lnTo>
                <a:lnTo>
                  <a:pt x="3107" y="606"/>
                </a:lnTo>
                <a:lnTo>
                  <a:pt x="3109" y="591"/>
                </a:lnTo>
                <a:lnTo>
                  <a:pt x="3111" y="577"/>
                </a:lnTo>
                <a:lnTo>
                  <a:pt x="3113" y="527"/>
                </a:lnTo>
                <a:lnTo>
                  <a:pt x="3115" y="485"/>
                </a:lnTo>
                <a:lnTo>
                  <a:pt x="3117" y="443"/>
                </a:lnTo>
                <a:lnTo>
                  <a:pt x="3120" y="400"/>
                </a:lnTo>
                <a:lnTo>
                  <a:pt x="3122" y="378"/>
                </a:lnTo>
                <a:lnTo>
                  <a:pt x="3124" y="364"/>
                </a:lnTo>
                <a:lnTo>
                  <a:pt x="3126" y="349"/>
                </a:lnTo>
                <a:lnTo>
                  <a:pt x="3128" y="335"/>
                </a:lnTo>
                <a:lnTo>
                  <a:pt x="3131" y="326"/>
                </a:lnTo>
                <a:lnTo>
                  <a:pt x="3133" y="352"/>
                </a:lnTo>
                <a:lnTo>
                  <a:pt x="3135" y="378"/>
                </a:lnTo>
                <a:lnTo>
                  <a:pt x="3137" y="405"/>
                </a:lnTo>
                <a:lnTo>
                  <a:pt x="3139" y="423"/>
                </a:lnTo>
                <a:lnTo>
                  <a:pt x="3141" y="422"/>
                </a:lnTo>
                <a:lnTo>
                  <a:pt x="3143" y="421"/>
                </a:lnTo>
                <a:lnTo>
                  <a:pt x="3146" y="419"/>
                </a:lnTo>
                <a:lnTo>
                  <a:pt x="3148" y="421"/>
                </a:lnTo>
                <a:lnTo>
                  <a:pt x="3150" y="416"/>
                </a:lnTo>
                <a:lnTo>
                  <a:pt x="3152" y="412"/>
                </a:lnTo>
                <a:lnTo>
                  <a:pt x="3154" y="408"/>
                </a:lnTo>
                <a:lnTo>
                  <a:pt x="3156" y="400"/>
                </a:lnTo>
                <a:lnTo>
                  <a:pt x="3159" y="400"/>
                </a:lnTo>
                <a:lnTo>
                  <a:pt x="3161" y="400"/>
                </a:lnTo>
                <a:lnTo>
                  <a:pt x="3163" y="400"/>
                </a:lnTo>
                <a:lnTo>
                  <a:pt x="3165" y="425"/>
                </a:lnTo>
                <a:lnTo>
                  <a:pt x="3167" y="447"/>
                </a:lnTo>
                <a:lnTo>
                  <a:pt x="3170" y="469"/>
                </a:lnTo>
                <a:lnTo>
                  <a:pt x="3172" y="491"/>
                </a:lnTo>
                <a:lnTo>
                  <a:pt x="3174" y="514"/>
                </a:lnTo>
                <a:lnTo>
                  <a:pt x="3176" y="540"/>
                </a:lnTo>
                <a:lnTo>
                  <a:pt x="3178" y="566"/>
                </a:lnTo>
                <a:lnTo>
                  <a:pt x="3180" y="593"/>
                </a:lnTo>
                <a:lnTo>
                  <a:pt x="3183" y="619"/>
                </a:lnTo>
                <a:lnTo>
                  <a:pt x="3185" y="620"/>
                </a:lnTo>
                <a:lnTo>
                  <a:pt x="3187" y="622"/>
                </a:lnTo>
                <a:lnTo>
                  <a:pt x="3189" y="623"/>
                </a:lnTo>
                <a:lnTo>
                  <a:pt x="3191" y="631"/>
                </a:lnTo>
                <a:lnTo>
                  <a:pt x="3194" y="637"/>
                </a:lnTo>
                <a:lnTo>
                  <a:pt x="3196" y="642"/>
                </a:lnTo>
                <a:lnTo>
                  <a:pt x="3198" y="648"/>
                </a:lnTo>
                <a:lnTo>
                  <a:pt x="3200" y="653"/>
                </a:lnTo>
                <a:lnTo>
                  <a:pt x="3202" y="657"/>
                </a:lnTo>
                <a:lnTo>
                  <a:pt x="3205" y="662"/>
                </a:lnTo>
                <a:lnTo>
                  <a:pt x="3206" y="666"/>
                </a:lnTo>
                <a:lnTo>
                  <a:pt x="3209" y="669"/>
                </a:lnTo>
                <a:lnTo>
                  <a:pt x="3211" y="666"/>
                </a:lnTo>
                <a:lnTo>
                  <a:pt x="3213" y="663"/>
                </a:lnTo>
                <a:lnTo>
                  <a:pt x="3215" y="660"/>
                </a:lnTo>
                <a:lnTo>
                  <a:pt x="3217" y="656"/>
                </a:lnTo>
                <a:lnTo>
                  <a:pt x="3220" y="653"/>
                </a:lnTo>
                <a:lnTo>
                  <a:pt x="3222" y="650"/>
                </a:lnTo>
                <a:lnTo>
                  <a:pt x="3224" y="647"/>
                </a:lnTo>
                <a:lnTo>
                  <a:pt x="3226" y="644"/>
                </a:lnTo>
                <a:lnTo>
                  <a:pt x="3228" y="642"/>
                </a:lnTo>
                <a:lnTo>
                  <a:pt x="3230" y="641"/>
                </a:lnTo>
                <a:lnTo>
                  <a:pt x="3233" y="640"/>
                </a:lnTo>
                <a:lnTo>
                  <a:pt x="3235" y="640"/>
                </a:lnTo>
                <a:lnTo>
                  <a:pt x="3237" y="641"/>
                </a:lnTo>
                <a:lnTo>
                  <a:pt x="3239" y="642"/>
                </a:lnTo>
                <a:lnTo>
                  <a:pt x="3241" y="644"/>
                </a:lnTo>
                <a:lnTo>
                  <a:pt x="3244" y="644"/>
                </a:lnTo>
                <a:lnTo>
                  <a:pt x="3246" y="644"/>
                </a:lnTo>
                <a:lnTo>
                  <a:pt x="3248" y="644"/>
                </a:lnTo>
                <a:lnTo>
                  <a:pt x="3250" y="644"/>
                </a:lnTo>
                <a:lnTo>
                  <a:pt x="3252" y="644"/>
                </a:lnTo>
                <a:lnTo>
                  <a:pt x="3254" y="642"/>
                </a:lnTo>
                <a:lnTo>
                  <a:pt x="3257" y="641"/>
                </a:lnTo>
                <a:lnTo>
                  <a:pt x="3259" y="640"/>
                </a:lnTo>
                <a:lnTo>
                  <a:pt x="3261" y="637"/>
                </a:lnTo>
                <a:lnTo>
                  <a:pt x="3263" y="635"/>
                </a:lnTo>
                <a:lnTo>
                  <a:pt x="3265" y="634"/>
                </a:lnTo>
                <a:lnTo>
                  <a:pt x="3268" y="632"/>
                </a:lnTo>
                <a:lnTo>
                  <a:pt x="3269" y="629"/>
                </a:lnTo>
                <a:lnTo>
                  <a:pt x="3272" y="626"/>
                </a:lnTo>
                <a:lnTo>
                  <a:pt x="3274" y="623"/>
                </a:lnTo>
                <a:lnTo>
                  <a:pt x="3276" y="620"/>
                </a:lnTo>
                <a:lnTo>
                  <a:pt x="3278" y="620"/>
                </a:lnTo>
                <a:lnTo>
                  <a:pt x="3280" y="622"/>
                </a:lnTo>
                <a:lnTo>
                  <a:pt x="3283" y="623"/>
                </a:lnTo>
                <a:lnTo>
                  <a:pt x="3285" y="625"/>
                </a:lnTo>
                <a:lnTo>
                  <a:pt x="3287" y="622"/>
                </a:lnTo>
                <a:lnTo>
                  <a:pt x="3289" y="620"/>
                </a:lnTo>
                <a:lnTo>
                  <a:pt x="3291" y="619"/>
                </a:lnTo>
                <a:lnTo>
                  <a:pt x="3293" y="618"/>
                </a:lnTo>
                <a:lnTo>
                  <a:pt x="3296" y="615"/>
                </a:lnTo>
                <a:lnTo>
                  <a:pt x="3298" y="609"/>
                </a:lnTo>
                <a:lnTo>
                  <a:pt x="3300" y="603"/>
                </a:lnTo>
                <a:lnTo>
                  <a:pt x="3302" y="597"/>
                </a:lnTo>
                <a:lnTo>
                  <a:pt x="3304" y="599"/>
                </a:lnTo>
                <a:lnTo>
                  <a:pt x="3307" y="605"/>
                </a:lnTo>
                <a:lnTo>
                  <a:pt x="3309" y="610"/>
                </a:lnTo>
                <a:lnTo>
                  <a:pt x="3311" y="616"/>
                </a:lnTo>
                <a:lnTo>
                  <a:pt x="3313" y="616"/>
                </a:lnTo>
                <a:lnTo>
                  <a:pt x="3315" y="618"/>
                </a:lnTo>
                <a:lnTo>
                  <a:pt x="3317" y="619"/>
                </a:lnTo>
                <a:lnTo>
                  <a:pt x="3320" y="620"/>
                </a:lnTo>
                <a:lnTo>
                  <a:pt x="3322" y="623"/>
                </a:lnTo>
                <a:lnTo>
                  <a:pt x="3324" y="619"/>
                </a:lnTo>
                <a:lnTo>
                  <a:pt x="3326" y="615"/>
                </a:lnTo>
                <a:lnTo>
                  <a:pt x="3328" y="610"/>
                </a:lnTo>
                <a:lnTo>
                  <a:pt x="3331" y="605"/>
                </a:lnTo>
                <a:lnTo>
                  <a:pt x="3332" y="605"/>
                </a:lnTo>
                <a:lnTo>
                  <a:pt x="3335" y="605"/>
                </a:lnTo>
                <a:lnTo>
                  <a:pt x="3337" y="605"/>
                </a:lnTo>
                <a:lnTo>
                  <a:pt x="3339" y="610"/>
                </a:lnTo>
                <a:lnTo>
                  <a:pt x="3342" y="615"/>
                </a:lnTo>
                <a:lnTo>
                  <a:pt x="3343" y="619"/>
                </a:lnTo>
                <a:lnTo>
                  <a:pt x="3346" y="623"/>
                </a:lnTo>
                <a:lnTo>
                  <a:pt x="3348" y="623"/>
                </a:lnTo>
                <a:lnTo>
                  <a:pt x="3350" y="625"/>
                </a:lnTo>
                <a:lnTo>
                  <a:pt x="3352" y="626"/>
                </a:lnTo>
                <a:lnTo>
                  <a:pt x="3354" y="628"/>
                </a:lnTo>
                <a:lnTo>
                  <a:pt x="3357" y="626"/>
                </a:lnTo>
                <a:lnTo>
                  <a:pt x="3359" y="619"/>
                </a:lnTo>
                <a:lnTo>
                  <a:pt x="3361" y="612"/>
                </a:lnTo>
                <a:lnTo>
                  <a:pt x="3363" y="605"/>
                </a:lnTo>
                <a:lnTo>
                  <a:pt x="3365" y="596"/>
                </a:lnTo>
                <a:lnTo>
                  <a:pt x="3367" y="591"/>
                </a:lnTo>
                <a:lnTo>
                  <a:pt x="3370" y="587"/>
                </a:lnTo>
                <a:lnTo>
                  <a:pt x="3372" y="583"/>
                </a:lnTo>
                <a:lnTo>
                  <a:pt x="3374" y="584"/>
                </a:lnTo>
                <a:lnTo>
                  <a:pt x="3376" y="588"/>
                </a:lnTo>
                <a:lnTo>
                  <a:pt x="3378" y="593"/>
                </a:lnTo>
                <a:lnTo>
                  <a:pt x="3381" y="597"/>
                </a:lnTo>
                <a:lnTo>
                  <a:pt x="3383" y="600"/>
                </a:lnTo>
                <a:lnTo>
                  <a:pt x="3385" y="605"/>
                </a:lnTo>
                <a:lnTo>
                  <a:pt x="3387" y="609"/>
                </a:lnTo>
                <a:lnTo>
                  <a:pt x="3389" y="613"/>
                </a:lnTo>
                <a:lnTo>
                  <a:pt x="3391" y="618"/>
                </a:lnTo>
                <a:lnTo>
                  <a:pt x="3394" y="616"/>
                </a:lnTo>
                <a:lnTo>
                  <a:pt x="3396" y="615"/>
                </a:lnTo>
                <a:lnTo>
                  <a:pt x="3398" y="613"/>
                </a:lnTo>
                <a:lnTo>
                  <a:pt x="3400" y="610"/>
                </a:lnTo>
                <a:lnTo>
                  <a:pt x="3402" y="609"/>
                </a:lnTo>
                <a:lnTo>
                  <a:pt x="3405" y="607"/>
                </a:lnTo>
                <a:lnTo>
                  <a:pt x="3406" y="606"/>
                </a:lnTo>
                <a:lnTo>
                  <a:pt x="3409" y="605"/>
                </a:lnTo>
                <a:lnTo>
                  <a:pt x="3411" y="603"/>
                </a:lnTo>
                <a:lnTo>
                  <a:pt x="3413" y="602"/>
                </a:lnTo>
                <a:lnTo>
                  <a:pt x="3415" y="600"/>
                </a:lnTo>
                <a:lnTo>
                  <a:pt x="3417" y="600"/>
                </a:lnTo>
                <a:lnTo>
                  <a:pt x="3420" y="602"/>
                </a:lnTo>
                <a:lnTo>
                  <a:pt x="3422" y="603"/>
                </a:lnTo>
                <a:lnTo>
                  <a:pt x="3424" y="605"/>
                </a:lnTo>
                <a:lnTo>
                  <a:pt x="3426" y="600"/>
                </a:lnTo>
                <a:lnTo>
                  <a:pt x="3428" y="596"/>
                </a:lnTo>
                <a:lnTo>
                  <a:pt x="3430" y="591"/>
                </a:lnTo>
                <a:lnTo>
                  <a:pt x="3433" y="587"/>
                </a:lnTo>
                <a:lnTo>
                  <a:pt x="3435" y="580"/>
                </a:lnTo>
                <a:lnTo>
                  <a:pt x="3437" y="571"/>
                </a:lnTo>
                <a:lnTo>
                  <a:pt x="3439" y="562"/>
                </a:lnTo>
                <a:lnTo>
                  <a:pt x="3441" y="553"/>
                </a:lnTo>
                <a:lnTo>
                  <a:pt x="3444" y="545"/>
                </a:lnTo>
                <a:lnTo>
                  <a:pt x="3446" y="542"/>
                </a:lnTo>
                <a:lnTo>
                  <a:pt x="3448" y="539"/>
                </a:lnTo>
                <a:lnTo>
                  <a:pt x="3450" y="536"/>
                </a:lnTo>
                <a:lnTo>
                  <a:pt x="3452" y="543"/>
                </a:lnTo>
                <a:lnTo>
                  <a:pt x="3454" y="553"/>
                </a:lnTo>
                <a:lnTo>
                  <a:pt x="3457" y="564"/>
                </a:lnTo>
                <a:lnTo>
                  <a:pt x="3459" y="574"/>
                </a:lnTo>
                <a:lnTo>
                  <a:pt x="3461" y="586"/>
                </a:lnTo>
                <a:lnTo>
                  <a:pt x="3463" y="597"/>
                </a:lnTo>
                <a:lnTo>
                  <a:pt x="3465" y="609"/>
                </a:lnTo>
                <a:lnTo>
                  <a:pt x="3468" y="620"/>
                </a:lnTo>
                <a:lnTo>
                  <a:pt x="3469" y="626"/>
                </a:lnTo>
                <a:lnTo>
                  <a:pt x="3472" y="622"/>
                </a:lnTo>
                <a:lnTo>
                  <a:pt x="3474" y="618"/>
                </a:lnTo>
                <a:lnTo>
                  <a:pt x="3476" y="613"/>
                </a:lnTo>
                <a:lnTo>
                  <a:pt x="3478" y="605"/>
                </a:lnTo>
                <a:lnTo>
                  <a:pt x="3480" y="594"/>
                </a:lnTo>
                <a:lnTo>
                  <a:pt x="3483" y="584"/>
                </a:lnTo>
                <a:lnTo>
                  <a:pt x="3485" y="574"/>
                </a:lnTo>
                <a:lnTo>
                  <a:pt x="3487" y="561"/>
                </a:lnTo>
                <a:lnTo>
                  <a:pt x="3489" y="553"/>
                </a:lnTo>
                <a:lnTo>
                  <a:pt x="3491" y="546"/>
                </a:lnTo>
                <a:lnTo>
                  <a:pt x="3494" y="539"/>
                </a:lnTo>
                <a:lnTo>
                  <a:pt x="3496" y="531"/>
                </a:lnTo>
                <a:lnTo>
                  <a:pt x="3498" y="529"/>
                </a:lnTo>
                <a:lnTo>
                  <a:pt x="3500" y="526"/>
                </a:lnTo>
                <a:lnTo>
                  <a:pt x="3502" y="523"/>
                </a:lnTo>
                <a:lnTo>
                  <a:pt x="3504" y="521"/>
                </a:lnTo>
                <a:lnTo>
                  <a:pt x="3507" y="523"/>
                </a:lnTo>
                <a:lnTo>
                  <a:pt x="3509" y="524"/>
                </a:lnTo>
                <a:lnTo>
                  <a:pt x="3511" y="526"/>
                </a:lnTo>
                <a:lnTo>
                  <a:pt x="3513" y="536"/>
                </a:lnTo>
                <a:lnTo>
                  <a:pt x="3515" y="546"/>
                </a:lnTo>
                <a:lnTo>
                  <a:pt x="3518" y="556"/>
                </a:lnTo>
                <a:lnTo>
                  <a:pt x="3520" y="566"/>
                </a:lnTo>
                <a:lnTo>
                  <a:pt x="3522" y="571"/>
                </a:lnTo>
                <a:lnTo>
                  <a:pt x="3524" y="574"/>
                </a:lnTo>
                <a:lnTo>
                  <a:pt x="3526" y="577"/>
                </a:lnTo>
                <a:lnTo>
                  <a:pt x="3528" y="580"/>
                </a:lnTo>
                <a:lnTo>
                  <a:pt x="3530" y="581"/>
                </a:lnTo>
                <a:lnTo>
                  <a:pt x="3533" y="574"/>
                </a:lnTo>
                <a:lnTo>
                  <a:pt x="3535" y="566"/>
                </a:lnTo>
                <a:lnTo>
                  <a:pt x="3537" y="559"/>
                </a:lnTo>
                <a:lnTo>
                  <a:pt x="3539" y="552"/>
                </a:lnTo>
                <a:lnTo>
                  <a:pt x="3541" y="551"/>
                </a:lnTo>
                <a:lnTo>
                  <a:pt x="3543" y="549"/>
                </a:lnTo>
                <a:lnTo>
                  <a:pt x="3546" y="548"/>
                </a:lnTo>
                <a:lnTo>
                  <a:pt x="3548" y="531"/>
                </a:lnTo>
                <a:lnTo>
                  <a:pt x="3550" y="517"/>
                </a:lnTo>
                <a:lnTo>
                  <a:pt x="3552" y="502"/>
                </a:lnTo>
                <a:lnTo>
                  <a:pt x="3554" y="488"/>
                </a:lnTo>
                <a:lnTo>
                  <a:pt x="3557" y="470"/>
                </a:lnTo>
                <a:lnTo>
                  <a:pt x="3559" y="453"/>
                </a:lnTo>
                <a:lnTo>
                  <a:pt x="3561" y="435"/>
                </a:lnTo>
                <a:lnTo>
                  <a:pt x="3563" y="418"/>
                </a:lnTo>
                <a:lnTo>
                  <a:pt x="3565" y="345"/>
                </a:lnTo>
                <a:lnTo>
                  <a:pt x="3567" y="286"/>
                </a:lnTo>
                <a:lnTo>
                  <a:pt x="3570" y="228"/>
                </a:lnTo>
                <a:lnTo>
                  <a:pt x="3572" y="170"/>
                </a:lnTo>
                <a:lnTo>
                  <a:pt x="3574" y="138"/>
                </a:lnTo>
                <a:lnTo>
                  <a:pt x="3576" y="108"/>
                </a:lnTo>
                <a:lnTo>
                  <a:pt x="3578" y="79"/>
                </a:lnTo>
                <a:lnTo>
                  <a:pt x="3581" y="50"/>
                </a:lnTo>
                <a:lnTo>
                  <a:pt x="3582" y="32"/>
                </a:lnTo>
                <a:lnTo>
                  <a:pt x="3585" y="70"/>
                </a:lnTo>
                <a:lnTo>
                  <a:pt x="3587" y="108"/>
                </a:lnTo>
                <a:lnTo>
                  <a:pt x="3589" y="146"/>
                </a:lnTo>
                <a:lnTo>
                  <a:pt x="3591" y="177"/>
                </a:lnTo>
                <a:lnTo>
                  <a:pt x="3593" y="181"/>
                </a:lnTo>
                <a:lnTo>
                  <a:pt x="3596" y="186"/>
                </a:lnTo>
                <a:lnTo>
                  <a:pt x="3598" y="190"/>
                </a:lnTo>
                <a:lnTo>
                  <a:pt x="3600" y="196"/>
                </a:lnTo>
                <a:lnTo>
                  <a:pt x="3602" y="190"/>
                </a:lnTo>
                <a:lnTo>
                  <a:pt x="3604" y="184"/>
                </a:lnTo>
                <a:lnTo>
                  <a:pt x="3606" y="178"/>
                </a:lnTo>
                <a:lnTo>
                  <a:pt x="3609" y="184"/>
                </a:lnTo>
                <a:lnTo>
                  <a:pt x="3611" y="197"/>
                </a:lnTo>
                <a:lnTo>
                  <a:pt x="3613" y="210"/>
                </a:lnTo>
                <a:lnTo>
                  <a:pt x="3615" y="224"/>
                </a:lnTo>
                <a:lnTo>
                  <a:pt x="3617" y="261"/>
                </a:lnTo>
                <a:lnTo>
                  <a:pt x="3620" y="298"/>
                </a:lnTo>
                <a:lnTo>
                  <a:pt x="3622" y="335"/>
                </a:lnTo>
                <a:lnTo>
                  <a:pt x="3624" y="371"/>
                </a:lnTo>
                <a:lnTo>
                  <a:pt x="3626" y="418"/>
                </a:lnTo>
                <a:lnTo>
                  <a:pt x="3628" y="453"/>
                </a:lnTo>
                <a:lnTo>
                  <a:pt x="3630" y="488"/>
                </a:lnTo>
                <a:lnTo>
                  <a:pt x="3633" y="523"/>
                </a:lnTo>
                <a:lnTo>
                  <a:pt x="3635" y="556"/>
                </a:lnTo>
                <a:lnTo>
                  <a:pt x="3637" y="565"/>
                </a:lnTo>
                <a:lnTo>
                  <a:pt x="3639" y="574"/>
                </a:lnTo>
                <a:lnTo>
                  <a:pt x="3641" y="583"/>
                </a:lnTo>
                <a:lnTo>
                  <a:pt x="3644" y="596"/>
                </a:lnTo>
                <a:lnTo>
                  <a:pt x="3646" y="599"/>
                </a:lnTo>
                <a:lnTo>
                  <a:pt x="3648" y="602"/>
                </a:lnTo>
                <a:lnTo>
                  <a:pt x="3650" y="605"/>
                </a:lnTo>
                <a:lnTo>
                  <a:pt x="3652" y="609"/>
                </a:lnTo>
                <a:lnTo>
                  <a:pt x="3655" y="615"/>
                </a:lnTo>
                <a:lnTo>
                  <a:pt x="3656" y="620"/>
                </a:lnTo>
                <a:lnTo>
                  <a:pt x="3659" y="626"/>
                </a:lnTo>
                <a:lnTo>
                  <a:pt x="3661" y="629"/>
                </a:lnTo>
                <a:lnTo>
                  <a:pt x="3663" y="628"/>
                </a:lnTo>
                <a:lnTo>
                  <a:pt x="3665" y="626"/>
                </a:lnTo>
                <a:lnTo>
                  <a:pt x="3667" y="625"/>
                </a:lnTo>
                <a:lnTo>
                  <a:pt x="3670" y="620"/>
                </a:lnTo>
                <a:lnTo>
                  <a:pt x="3672" y="615"/>
                </a:lnTo>
                <a:lnTo>
                  <a:pt x="3674" y="609"/>
                </a:lnTo>
                <a:lnTo>
                  <a:pt x="3676" y="603"/>
                </a:lnTo>
                <a:lnTo>
                  <a:pt x="3678" y="594"/>
                </a:lnTo>
                <a:lnTo>
                  <a:pt x="3680" y="588"/>
                </a:lnTo>
                <a:lnTo>
                  <a:pt x="3683" y="583"/>
                </a:lnTo>
                <a:lnTo>
                  <a:pt x="3685" y="577"/>
                </a:lnTo>
                <a:lnTo>
                  <a:pt x="3687" y="575"/>
                </a:lnTo>
                <a:lnTo>
                  <a:pt x="3689" y="577"/>
                </a:lnTo>
                <a:lnTo>
                  <a:pt x="3691" y="578"/>
                </a:lnTo>
                <a:lnTo>
                  <a:pt x="3694" y="580"/>
                </a:lnTo>
                <a:lnTo>
                  <a:pt x="3696" y="572"/>
                </a:lnTo>
                <a:lnTo>
                  <a:pt x="3698" y="568"/>
                </a:lnTo>
                <a:lnTo>
                  <a:pt x="3700" y="564"/>
                </a:lnTo>
                <a:lnTo>
                  <a:pt x="3702" y="559"/>
                </a:lnTo>
                <a:lnTo>
                  <a:pt x="3704" y="553"/>
                </a:lnTo>
                <a:lnTo>
                  <a:pt x="3707" y="543"/>
                </a:lnTo>
                <a:lnTo>
                  <a:pt x="3709" y="533"/>
                </a:lnTo>
                <a:lnTo>
                  <a:pt x="3711" y="523"/>
                </a:lnTo>
                <a:lnTo>
                  <a:pt x="3713" y="517"/>
                </a:lnTo>
                <a:lnTo>
                  <a:pt x="3715" y="520"/>
                </a:lnTo>
                <a:lnTo>
                  <a:pt x="3718" y="523"/>
                </a:lnTo>
                <a:lnTo>
                  <a:pt x="3719" y="526"/>
                </a:lnTo>
                <a:lnTo>
                  <a:pt x="3722" y="531"/>
                </a:lnTo>
                <a:lnTo>
                  <a:pt x="3724" y="539"/>
                </a:lnTo>
                <a:lnTo>
                  <a:pt x="3726" y="546"/>
                </a:lnTo>
                <a:lnTo>
                  <a:pt x="3728" y="553"/>
                </a:lnTo>
                <a:lnTo>
                  <a:pt x="3730" y="562"/>
                </a:lnTo>
                <a:lnTo>
                  <a:pt x="3733" y="566"/>
                </a:lnTo>
                <a:lnTo>
                  <a:pt x="3735" y="571"/>
                </a:lnTo>
                <a:lnTo>
                  <a:pt x="3737" y="575"/>
                </a:lnTo>
                <a:lnTo>
                  <a:pt x="3739" y="584"/>
                </a:lnTo>
                <a:lnTo>
                  <a:pt x="3741" y="590"/>
                </a:lnTo>
                <a:lnTo>
                  <a:pt x="3743" y="596"/>
                </a:lnTo>
                <a:lnTo>
                  <a:pt x="3746" y="602"/>
                </a:lnTo>
                <a:lnTo>
                  <a:pt x="3748" y="603"/>
                </a:lnTo>
                <a:lnTo>
                  <a:pt x="3750" y="603"/>
                </a:lnTo>
                <a:lnTo>
                  <a:pt x="3752" y="603"/>
                </a:lnTo>
                <a:lnTo>
                  <a:pt x="3754" y="603"/>
                </a:lnTo>
                <a:lnTo>
                  <a:pt x="3757" y="605"/>
                </a:lnTo>
                <a:lnTo>
                  <a:pt x="3759" y="602"/>
                </a:lnTo>
                <a:lnTo>
                  <a:pt x="3761" y="599"/>
                </a:lnTo>
                <a:lnTo>
                  <a:pt x="3763" y="596"/>
                </a:lnTo>
                <a:lnTo>
                  <a:pt x="3765" y="593"/>
                </a:lnTo>
                <a:lnTo>
                  <a:pt x="3767" y="594"/>
                </a:lnTo>
                <a:lnTo>
                  <a:pt x="3770" y="596"/>
                </a:lnTo>
                <a:lnTo>
                  <a:pt x="3772" y="597"/>
                </a:lnTo>
                <a:lnTo>
                  <a:pt x="3774" y="594"/>
                </a:lnTo>
                <a:lnTo>
                  <a:pt x="3776" y="590"/>
                </a:lnTo>
                <a:lnTo>
                  <a:pt x="3778" y="586"/>
                </a:lnTo>
                <a:lnTo>
                  <a:pt x="3781" y="581"/>
                </a:lnTo>
                <a:lnTo>
                  <a:pt x="3783" y="578"/>
                </a:lnTo>
                <a:lnTo>
                  <a:pt x="3785" y="575"/>
                </a:lnTo>
                <a:lnTo>
                  <a:pt x="3787" y="572"/>
                </a:lnTo>
                <a:lnTo>
                  <a:pt x="3789" y="569"/>
                </a:lnTo>
                <a:lnTo>
                  <a:pt x="3792" y="571"/>
                </a:lnTo>
                <a:lnTo>
                  <a:pt x="3793" y="577"/>
                </a:lnTo>
                <a:lnTo>
                  <a:pt x="3796" y="583"/>
                </a:lnTo>
                <a:lnTo>
                  <a:pt x="3798" y="588"/>
                </a:lnTo>
                <a:lnTo>
                  <a:pt x="3800" y="593"/>
                </a:lnTo>
                <a:lnTo>
                  <a:pt x="3802" y="596"/>
                </a:lnTo>
                <a:lnTo>
                  <a:pt x="3804" y="599"/>
                </a:lnTo>
                <a:lnTo>
                  <a:pt x="3807" y="602"/>
                </a:lnTo>
                <a:lnTo>
                  <a:pt x="3809" y="600"/>
                </a:lnTo>
                <a:lnTo>
                  <a:pt x="3811" y="594"/>
                </a:lnTo>
                <a:lnTo>
                  <a:pt x="3813" y="588"/>
                </a:lnTo>
                <a:lnTo>
                  <a:pt x="3815" y="583"/>
                </a:lnTo>
                <a:lnTo>
                  <a:pt x="3817" y="577"/>
                </a:lnTo>
                <a:lnTo>
                  <a:pt x="3820" y="572"/>
                </a:lnTo>
                <a:lnTo>
                  <a:pt x="3822" y="568"/>
                </a:lnTo>
                <a:lnTo>
                  <a:pt x="3824" y="564"/>
                </a:lnTo>
                <a:lnTo>
                  <a:pt x="3826" y="562"/>
                </a:lnTo>
                <a:lnTo>
                  <a:pt x="3828" y="565"/>
                </a:lnTo>
                <a:lnTo>
                  <a:pt x="3831" y="568"/>
                </a:lnTo>
                <a:lnTo>
                  <a:pt x="3833" y="571"/>
                </a:lnTo>
                <a:lnTo>
                  <a:pt x="3835" y="577"/>
                </a:lnTo>
                <a:lnTo>
                  <a:pt x="3837" y="583"/>
                </a:lnTo>
                <a:lnTo>
                  <a:pt x="3839" y="588"/>
                </a:lnTo>
                <a:lnTo>
                  <a:pt x="3841" y="594"/>
                </a:lnTo>
                <a:lnTo>
                  <a:pt x="3844" y="597"/>
                </a:lnTo>
                <a:lnTo>
                  <a:pt x="3846" y="597"/>
                </a:lnTo>
                <a:lnTo>
                  <a:pt x="3848" y="597"/>
                </a:lnTo>
                <a:lnTo>
                  <a:pt x="3850" y="597"/>
                </a:lnTo>
                <a:lnTo>
                  <a:pt x="3852" y="599"/>
                </a:lnTo>
                <a:lnTo>
                  <a:pt x="3854" y="597"/>
                </a:lnTo>
                <a:lnTo>
                  <a:pt x="3856" y="596"/>
                </a:lnTo>
                <a:lnTo>
                  <a:pt x="3859" y="594"/>
                </a:lnTo>
                <a:lnTo>
                  <a:pt x="3861" y="590"/>
                </a:lnTo>
                <a:lnTo>
                  <a:pt x="3863" y="588"/>
                </a:lnTo>
                <a:lnTo>
                  <a:pt x="3865" y="587"/>
                </a:lnTo>
                <a:lnTo>
                  <a:pt x="3867" y="586"/>
                </a:lnTo>
                <a:lnTo>
                  <a:pt x="3870" y="590"/>
                </a:lnTo>
                <a:lnTo>
                  <a:pt x="3872" y="593"/>
                </a:lnTo>
                <a:lnTo>
                  <a:pt x="3874" y="596"/>
                </a:lnTo>
                <a:lnTo>
                  <a:pt x="3876" y="599"/>
                </a:lnTo>
                <a:lnTo>
                  <a:pt x="3878" y="596"/>
                </a:lnTo>
                <a:lnTo>
                  <a:pt x="3880" y="596"/>
                </a:lnTo>
                <a:lnTo>
                  <a:pt x="3883" y="596"/>
                </a:lnTo>
                <a:lnTo>
                  <a:pt x="3885" y="596"/>
                </a:lnTo>
                <a:lnTo>
                  <a:pt x="3887" y="590"/>
                </a:lnTo>
                <a:lnTo>
                  <a:pt x="3889" y="578"/>
                </a:lnTo>
                <a:lnTo>
                  <a:pt x="3891" y="566"/>
                </a:lnTo>
                <a:lnTo>
                  <a:pt x="3894" y="555"/>
                </a:lnTo>
                <a:lnTo>
                  <a:pt x="3896" y="542"/>
                </a:lnTo>
                <a:lnTo>
                  <a:pt x="3898" y="534"/>
                </a:lnTo>
                <a:lnTo>
                  <a:pt x="3900" y="527"/>
                </a:lnTo>
                <a:lnTo>
                  <a:pt x="3902" y="520"/>
                </a:lnTo>
                <a:lnTo>
                  <a:pt x="3904" y="520"/>
                </a:lnTo>
                <a:lnTo>
                  <a:pt x="3906" y="526"/>
                </a:lnTo>
                <a:lnTo>
                  <a:pt x="3909" y="531"/>
                </a:lnTo>
                <a:lnTo>
                  <a:pt x="3911" y="537"/>
                </a:lnTo>
                <a:lnTo>
                  <a:pt x="3913" y="549"/>
                </a:lnTo>
                <a:lnTo>
                  <a:pt x="3915" y="562"/>
                </a:lnTo>
                <a:lnTo>
                  <a:pt x="3917" y="575"/>
                </a:lnTo>
                <a:lnTo>
                  <a:pt x="3919" y="588"/>
                </a:lnTo>
                <a:lnTo>
                  <a:pt x="3922" y="599"/>
                </a:lnTo>
                <a:lnTo>
                  <a:pt x="3924" y="602"/>
                </a:lnTo>
                <a:lnTo>
                  <a:pt x="3926" y="605"/>
                </a:lnTo>
                <a:lnTo>
                  <a:pt x="3928" y="607"/>
                </a:lnTo>
                <a:lnTo>
                  <a:pt x="3930" y="609"/>
                </a:lnTo>
                <a:lnTo>
                  <a:pt x="3933" y="605"/>
                </a:lnTo>
                <a:lnTo>
                  <a:pt x="3935" y="600"/>
                </a:lnTo>
                <a:lnTo>
                  <a:pt x="3937" y="596"/>
                </a:lnTo>
                <a:lnTo>
                  <a:pt x="3939" y="587"/>
                </a:lnTo>
                <a:lnTo>
                  <a:pt x="3941" y="581"/>
                </a:lnTo>
                <a:lnTo>
                  <a:pt x="3944" y="575"/>
                </a:lnTo>
                <a:lnTo>
                  <a:pt x="3946" y="569"/>
                </a:lnTo>
                <a:lnTo>
                  <a:pt x="3948" y="565"/>
                </a:lnTo>
                <a:lnTo>
                  <a:pt x="3950" y="562"/>
                </a:lnTo>
                <a:lnTo>
                  <a:pt x="3952" y="559"/>
                </a:lnTo>
                <a:lnTo>
                  <a:pt x="3954" y="556"/>
                </a:lnTo>
                <a:lnTo>
                  <a:pt x="3957" y="552"/>
                </a:lnTo>
                <a:lnTo>
                  <a:pt x="3959" y="552"/>
                </a:lnTo>
                <a:lnTo>
                  <a:pt x="3961" y="552"/>
                </a:lnTo>
                <a:lnTo>
                  <a:pt x="3963" y="552"/>
                </a:lnTo>
                <a:lnTo>
                  <a:pt x="3965" y="556"/>
                </a:lnTo>
                <a:lnTo>
                  <a:pt x="3968" y="559"/>
                </a:lnTo>
                <a:lnTo>
                  <a:pt x="3969" y="562"/>
                </a:lnTo>
                <a:lnTo>
                  <a:pt x="3972" y="565"/>
                </a:lnTo>
                <a:lnTo>
                  <a:pt x="3974" y="564"/>
                </a:lnTo>
                <a:lnTo>
                  <a:pt x="3976" y="564"/>
                </a:lnTo>
                <a:lnTo>
                  <a:pt x="3978" y="564"/>
                </a:lnTo>
                <a:lnTo>
                  <a:pt x="3980" y="564"/>
                </a:lnTo>
                <a:lnTo>
                  <a:pt x="3983" y="566"/>
                </a:lnTo>
                <a:lnTo>
                  <a:pt x="3985" y="565"/>
                </a:lnTo>
                <a:lnTo>
                  <a:pt x="3987" y="564"/>
                </a:lnTo>
                <a:lnTo>
                  <a:pt x="3989" y="562"/>
                </a:lnTo>
                <a:lnTo>
                  <a:pt x="3991" y="565"/>
                </a:lnTo>
                <a:lnTo>
                  <a:pt x="3993" y="572"/>
                </a:lnTo>
                <a:lnTo>
                  <a:pt x="3996" y="580"/>
                </a:lnTo>
                <a:lnTo>
                  <a:pt x="3998" y="587"/>
                </a:lnTo>
                <a:lnTo>
                  <a:pt x="4000" y="578"/>
                </a:lnTo>
                <a:lnTo>
                  <a:pt x="4002" y="566"/>
                </a:lnTo>
                <a:lnTo>
                  <a:pt x="4004" y="555"/>
                </a:lnTo>
                <a:lnTo>
                  <a:pt x="4007" y="543"/>
                </a:lnTo>
                <a:lnTo>
                  <a:pt x="4009" y="520"/>
                </a:lnTo>
                <a:lnTo>
                  <a:pt x="4011" y="492"/>
                </a:lnTo>
                <a:lnTo>
                  <a:pt x="4013" y="465"/>
                </a:lnTo>
                <a:lnTo>
                  <a:pt x="4015" y="437"/>
                </a:lnTo>
                <a:lnTo>
                  <a:pt x="4017" y="348"/>
                </a:lnTo>
                <a:lnTo>
                  <a:pt x="4020" y="275"/>
                </a:lnTo>
                <a:lnTo>
                  <a:pt x="4022" y="202"/>
                </a:lnTo>
                <a:lnTo>
                  <a:pt x="4024" y="129"/>
                </a:lnTo>
                <a:lnTo>
                  <a:pt x="4026" y="91"/>
                </a:lnTo>
                <a:lnTo>
                  <a:pt x="4028" y="64"/>
                </a:lnTo>
                <a:lnTo>
                  <a:pt x="4031" y="38"/>
                </a:lnTo>
                <a:lnTo>
                  <a:pt x="4032" y="12"/>
                </a:lnTo>
                <a:lnTo>
                  <a:pt x="4035" y="0"/>
                </a:lnTo>
                <a:lnTo>
                  <a:pt x="4037" y="50"/>
                </a:lnTo>
                <a:lnTo>
                  <a:pt x="4039" y="100"/>
                </a:lnTo>
                <a:lnTo>
                  <a:pt x="4041" y="149"/>
                </a:lnTo>
                <a:lnTo>
                  <a:pt x="4043" y="193"/>
                </a:lnTo>
                <a:lnTo>
                  <a:pt x="4046" y="202"/>
                </a:lnTo>
                <a:lnTo>
                  <a:pt x="4048" y="210"/>
                </a:lnTo>
                <a:lnTo>
                  <a:pt x="4050" y="219"/>
                </a:lnTo>
                <a:lnTo>
                  <a:pt x="4052" y="232"/>
                </a:lnTo>
                <a:lnTo>
                  <a:pt x="4054" y="231"/>
                </a:lnTo>
                <a:lnTo>
                  <a:pt x="4056" y="229"/>
                </a:lnTo>
                <a:lnTo>
                  <a:pt x="4059" y="228"/>
                </a:lnTo>
                <a:lnTo>
                  <a:pt x="4061" y="219"/>
                </a:lnTo>
                <a:lnTo>
                  <a:pt x="4063" y="216"/>
                </a:lnTo>
                <a:lnTo>
                  <a:pt x="4065" y="214"/>
                </a:lnTo>
                <a:lnTo>
                  <a:pt x="4067" y="210"/>
                </a:lnTo>
                <a:lnTo>
                  <a:pt x="4070" y="231"/>
                </a:lnTo>
                <a:lnTo>
                  <a:pt x="4072" y="247"/>
                </a:lnTo>
                <a:lnTo>
                  <a:pt x="4074" y="263"/>
                </a:lnTo>
                <a:lnTo>
                  <a:pt x="4076" y="279"/>
                </a:lnTo>
                <a:lnTo>
                  <a:pt x="4078" y="315"/>
                </a:lnTo>
                <a:lnTo>
                  <a:pt x="4081" y="359"/>
                </a:lnTo>
                <a:lnTo>
                  <a:pt x="4083" y="403"/>
                </a:lnTo>
                <a:lnTo>
                  <a:pt x="4085" y="447"/>
                </a:lnTo>
                <a:lnTo>
                  <a:pt x="4087" y="494"/>
                </a:lnTo>
                <a:lnTo>
                  <a:pt x="4089" y="517"/>
                </a:lnTo>
                <a:lnTo>
                  <a:pt x="4091" y="540"/>
                </a:lnTo>
                <a:lnTo>
                  <a:pt x="4094" y="564"/>
                </a:lnTo>
                <a:lnTo>
                  <a:pt x="4096" y="591"/>
                </a:lnTo>
                <a:lnTo>
                  <a:pt x="4098" y="599"/>
                </a:lnTo>
                <a:lnTo>
                  <a:pt x="4100" y="606"/>
                </a:lnTo>
                <a:lnTo>
                  <a:pt x="4102" y="613"/>
                </a:lnTo>
                <a:lnTo>
                  <a:pt x="4105" y="623"/>
                </a:lnTo>
                <a:lnTo>
                  <a:pt x="4106" y="631"/>
                </a:lnTo>
                <a:lnTo>
                  <a:pt x="4109" y="638"/>
                </a:lnTo>
                <a:lnTo>
                  <a:pt x="4111" y="645"/>
                </a:lnTo>
                <a:lnTo>
                  <a:pt x="4113" y="651"/>
                </a:lnTo>
                <a:lnTo>
                  <a:pt x="4115" y="653"/>
                </a:lnTo>
                <a:lnTo>
                  <a:pt x="4117" y="654"/>
                </a:lnTo>
                <a:lnTo>
                  <a:pt x="4120" y="656"/>
                </a:lnTo>
                <a:lnTo>
                  <a:pt x="4122" y="650"/>
                </a:lnTo>
                <a:lnTo>
                  <a:pt x="4124" y="641"/>
                </a:lnTo>
                <a:lnTo>
                  <a:pt x="4126" y="632"/>
                </a:lnTo>
                <a:lnTo>
                  <a:pt x="4128" y="623"/>
                </a:lnTo>
                <a:lnTo>
                  <a:pt x="4130" y="616"/>
                </a:lnTo>
                <a:lnTo>
                  <a:pt x="4133" y="610"/>
                </a:lnTo>
                <a:lnTo>
                  <a:pt x="4135" y="605"/>
                </a:lnTo>
                <a:lnTo>
                  <a:pt x="4137" y="599"/>
                </a:lnTo>
                <a:lnTo>
                  <a:pt x="4139" y="597"/>
                </a:lnTo>
                <a:lnTo>
                  <a:pt x="4141" y="603"/>
                </a:lnTo>
                <a:lnTo>
                  <a:pt x="4144" y="609"/>
                </a:lnTo>
                <a:lnTo>
                  <a:pt x="4146" y="615"/>
                </a:lnTo>
                <a:lnTo>
                  <a:pt x="4148" y="609"/>
                </a:lnTo>
                <a:lnTo>
                  <a:pt x="4150" y="602"/>
                </a:lnTo>
                <a:lnTo>
                  <a:pt x="4152" y="594"/>
                </a:lnTo>
                <a:lnTo>
                  <a:pt x="4154" y="587"/>
                </a:lnTo>
                <a:lnTo>
                  <a:pt x="4157" y="580"/>
                </a:lnTo>
                <a:lnTo>
                  <a:pt x="4159" y="568"/>
                </a:lnTo>
                <a:lnTo>
                  <a:pt x="4161" y="556"/>
                </a:lnTo>
                <a:lnTo>
                  <a:pt x="4163" y="545"/>
                </a:lnTo>
                <a:lnTo>
                  <a:pt x="4165" y="537"/>
                </a:lnTo>
                <a:lnTo>
                  <a:pt x="4168" y="542"/>
                </a:lnTo>
                <a:lnTo>
                  <a:pt x="4169" y="546"/>
                </a:lnTo>
                <a:lnTo>
                  <a:pt x="4172" y="551"/>
                </a:lnTo>
                <a:lnTo>
                  <a:pt x="4174" y="552"/>
                </a:lnTo>
                <a:lnTo>
                  <a:pt x="4176" y="553"/>
                </a:lnTo>
                <a:lnTo>
                  <a:pt x="4178" y="555"/>
                </a:lnTo>
                <a:lnTo>
                  <a:pt x="4180" y="556"/>
                </a:lnTo>
                <a:lnTo>
                  <a:pt x="4183" y="562"/>
                </a:lnTo>
                <a:lnTo>
                  <a:pt x="4185" y="564"/>
                </a:lnTo>
                <a:lnTo>
                  <a:pt x="4187" y="565"/>
                </a:lnTo>
                <a:lnTo>
                  <a:pt x="4189" y="566"/>
                </a:lnTo>
                <a:lnTo>
                  <a:pt x="4191" y="569"/>
                </a:lnTo>
                <a:lnTo>
                  <a:pt x="4193" y="575"/>
                </a:lnTo>
                <a:lnTo>
                  <a:pt x="4196" y="581"/>
                </a:lnTo>
                <a:lnTo>
                  <a:pt x="4198" y="587"/>
                </a:lnTo>
                <a:lnTo>
                  <a:pt x="4200" y="594"/>
                </a:lnTo>
                <a:lnTo>
                  <a:pt x="4202" y="597"/>
                </a:lnTo>
                <a:lnTo>
                  <a:pt x="4204" y="600"/>
                </a:lnTo>
                <a:lnTo>
                  <a:pt x="4207" y="603"/>
                </a:lnTo>
                <a:lnTo>
                  <a:pt x="4209" y="602"/>
                </a:lnTo>
                <a:lnTo>
                  <a:pt x="4211" y="599"/>
                </a:lnTo>
                <a:lnTo>
                  <a:pt x="4213" y="596"/>
                </a:lnTo>
                <a:lnTo>
                  <a:pt x="4215" y="593"/>
                </a:lnTo>
                <a:lnTo>
                  <a:pt x="4217" y="584"/>
                </a:lnTo>
                <a:lnTo>
                  <a:pt x="4220" y="574"/>
                </a:lnTo>
                <a:lnTo>
                  <a:pt x="4222" y="564"/>
                </a:lnTo>
                <a:lnTo>
                  <a:pt x="4224" y="553"/>
                </a:lnTo>
                <a:lnTo>
                  <a:pt x="4226" y="548"/>
                </a:lnTo>
                <a:lnTo>
                  <a:pt x="4228" y="546"/>
                </a:lnTo>
                <a:lnTo>
                  <a:pt x="4230" y="545"/>
                </a:lnTo>
                <a:lnTo>
                  <a:pt x="4233" y="543"/>
                </a:lnTo>
                <a:lnTo>
                  <a:pt x="4235" y="539"/>
                </a:lnTo>
                <a:lnTo>
                  <a:pt x="4237" y="540"/>
                </a:lnTo>
                <a:lnTo>
                  <a:pt x="4239" y="542"/>
                </a:lnTo>
                <a:lnTo>
                  <a:pt x="4241" y="543"/>
                </a:lnTo>
                <a:lnTo>
                  <a:pt x="4243" y="546"/>
                </a:lnTo>
                <a:lnTo>
                  <a:pt x="4246" y="545"/>
                </a:lnTo>
                <a:lnTo>
                  <a:pt x="4248" y="543"/>
                </a:lnTo>
                <a:lnTo>
                  <a:pt x="4250" y="542"/>
                </a:lnTo>
                <a:lnTo>
                  <a:pt x="4252" y="543"/>
                </a:lnTo>
                <a:lnTo>
                  <a:pt x="4254" y="548"/>
                </a:lnTo>
                <a:lnTo>
                  <a:pt x="4257" y="552"/>
                </a:lnTo>
                <a:lnTo>
                  <a:pt x="4259" y="556"/>
                </a:lnTo>
                <a:lnTo>
                  <a:pt x="4261" y="558"/>
                </a:lnTo>
                <a:lnTo>
                  <a:pt x="4263" y="558"/>
                </a:lnTo>
                <a:lnTo>
                  <a:pt x="4265" y="558"/>
                </a:lnTo>
                <a:lnTo>
                  <a:pt x="4267" y="558"/>
                </a:lnTo>
                <a:lnTo>
                  <a:pt x="4270" y="556"/>
                </a:lnTo>
                <a:lnTo>
                  <a:pt x="4272" y="552"/>
                </a:lnTo>
                <a:lnTo>
                  <a:pt x="4274" y="548"/>
                </a:lnTo>
                <a:lnTo>
                  <a:pt x="4276" y="543"/>
                </a:lnTo>
                <a:lnTo>
                  <a:pt x="4278" y="545"/>
                </a:lnTo>
                <a:lnTo>
                  <a:pt x="4281" y="549"/>
                </a:lnTo>
                <a:lnTo>
                  <a:pt x="4283" y="553"/>
                </a:lnTo>
                <a:lnTo>
                  <a:pt x="4285" y="558"/>
                </a:lnTo>
                <a:lnTo>
                  <a:pt x="4287" y="565"/>
                </a:lnTo>
                <a:lnTo>
                  <a:pt x="4289" y="574"/>
                </a:lnTo>
                <a:lnTo>
                  <a:pt x="4291" y="583"/>
                </a:lnTo>
                <a:lnTo>
                  <a:pt x="4293" y="591"/>
                </a:lnTo>
                <a:lnTo>
                  <a:pt x="4296" y="596"/>
                </a:lnTo>
                <a:lnTo>
                  <a:pt x="4298" y="594"/>
                </a:lnTo>
                <a:lnTo>
                  <a:pt x="4300" y="593"/>
                </a:lnTo>
                <a:lnTo>
                  <a:pt x="4302" y="591"/>
                </a:lnTo>
                <a:lnTo>
                  <a:pt x="4304" y="590"/>
                </a:lnTo>
                <a:lnTo>
                  <a:pt x="4306" y="586"/>
                </a:lnTo>
                <a:lnTo>
                  <a:pt x="4309" y="581"/>
                </a:lnTo>
                <a:lnTo>
                  <a:pt x="4311" y="577"/>
                </a:lnTo>
                <a:lnTo>
                  <a:pt x="4313" y="571"/>
                </a:lnTo>
                <a:lnTo>
                  <a:pt x="4315" y="569"/>
                </a:lnTo>
                <a:lnTo>
                  <a:pt x="4317" y="568"/>
                </a:lnTo>
                <a:lnTo>
                  <a:pt x="4320" y="566"/>
                </a:lnTo>
                <a:lnTo>
                  <a:pt x="4322" y="568"/>
                </a:lnTo>
                <a:lnTo>
                  <a:pt x="4324" y="569"/>
                </a:lnTo>
                <a:lnTo>
                  <a:pt x="4326" y="571"/>
                </a:lnTo>
                <a:lnTo>
                  <a:pt x="4328" y="572"/>
                </a:lnTo>
                <a:lnTo>
                  <a:pt x="4330" y="571"/>
                </a:lnTo>
                <a:lnTo>
                  <a:pt x="4333" y="571"/>
                </a:lnTo>
                <a:lnTo>
                  <a:pt x="4335" y="571"/>
                </a:lnTo>
                <a:lnTo>
                  <a:pt x="4337" y="571"/>
                </a:lnTo>
                <a:lnTo>
                  <a:pt x="4339" y="562"/>
                </a:lnTo>
                <a:lnTo>
                  <a:pt x="4341" y="551"/>
                </a:lnTo>
                <a:lnTo>
                  <a:pt x="4344" y="539"/>
                </a:lnTo>
                <a:lnTo>
                  <a:pt x="4345" y="527"/>
                </a:lnTo>
                <a:lnTo>
                  <a:pt x="4348" y="514"/>
                </a:lnTo>
                <a:lnTo>
                  <a:pt x="4350" y="504"/>
                </a:lnTo>
                <a:lnTo>
                  <a:pt x="4352" y="494"/>
                </a:lnTo>
                <a:lnTo>
                  <a:pt x="4354" y="483"/>
                </a:lnTo>
                <a:lnTo>
                  <a:pt x="4356" y="482"/>
                </a:lnTo>
                <a:lnTo>
                  <a:pt x="4359" y="489"/>
                </a:lnTo>
                <a:lnTo>
                  <a:pt x="4361" y="497"/>
                </a:lnTo>
                <a:lnTo>
                  <a:pt x="4363" y="504"/>
                </a:lnTo>
                <a:lnTo>
                  <a:pt x="4365" y="517"/>
                </a:lnTo>
                <a:lnTo>
                  <a:pt x="4367" y="531"/>
                </a:lnTo>
                <a:lnTo>
                  <a:pt x="4370" y="546"/>
                </a:lnTo>
                <a:lnTo>
                  <a:pt x="4372" y="561"/>
                </a:lnTo>
                <a:lnTo>
                  <a:pt x="4374" y="572"/>
                </a:lnTo>
                <a:lnTo>
                  <a:pt x="4376" y="575"/>
                </a:lnTo>
                <a:lnTo>
                  <a:pt x="4378" y="578"/>
                </a:lnTo>
                <a:lnTo>
                  <a:pt x="4380" y="581"/>
                </a:lnTo>
                <a:lnTo>
                  <a:pt x="4383" y="584"/>
                </a:lnTo>
                <a:lnTo>
                  <a:pt x="4385" y="581"/>
                </a:lnTo>
                <a:lnTo>
                  <a:pt x="4387" y="578"/>
                </a:lnTo>
                <a:lnTo>
                  <a:pt x="4389" y="575"/>
                </a:lnTo>
                <a:lnTo>
                  <a:pt x="4391" y="571"/>
                </a:lnTo>
                <a:lnTo>
                  <a:pt x="4394" y="569"/>
                </a:lnTo>
                <a:lnTo>
                  <a:pt x="4396" y="568"/>
                </a:lnTo>
                <a:lnTo>
                  <a:pt x="4398" y="566"/>
                </a:lnTo>
                <a:lnTo>
                  <a:pt x="4400" y="566"/>
                </a:lnTo>
                <a:lnTo>
                  <a:pt x="4402" y="566"/>
                </a:lnTo>
                <a:lnTo>
                  <a:pt x="4404" y="566"/>
                </a:lnTo>
                <a:lnTo>
                  <a:pt x="4407" y="566"/>
                </a:lnTo>
                <a:lnTo>
                  <a:pt x="4409" y="565"/>
                </a:lnTo>
                <a:lnTo>
                  <a:pt x="4411" y="565"/>
                </a:lnTo>
                <a:lnTo>
                  <a:pt x="4413" y="565"/>
                </a:lnTo>
                <a:lnTo>
                  <a:pt x="4415" y="565"/>
                </a:lnTo>
                <a:lnTo>
                  <a:pt x="4418" y="565"/>
                </a:lnTo>
                <a:lnTo>
                  <a:pt x="4419" y="564"/>
                </a:lnTo>
                <a:lnTo>
                  <a:pt x="4422" y="562"/>
                </a:lnTo>
                <a:lnTo>
                  <a:pt x="4424" y="561"/>
                </a:lnTo>
                <a:lnTo>
                  <a:pt x="4426" y="556"/>
                </a:lnTo>
                <a:lnTo>
                  <a:pt x="4428" y="553"/>
                </a:lnTo>
                <a:lnTo>
                  <a:pt x="4430" y="551"/>
                </a:lnTo>
                <a:lnTo>
                  <a:pt x="4433" y="548"/>
                </a:lnTo>
                <a:lnTo>
                  <a:pt x="4435" y="543"/>
                </a:lnTo>
                <a:lnTo>
                  <a:pt x="4437" y="539"/>
                </a:lnTo>
                <a:lnTo>
                  <a:pt x="4439" y="534"/>
                </a:lnTo>
                <a:lnTo>
                  <a:pt x="4441" y="530"/>
                </a:lnTo>
                <a:lnTo>
                  <a:pt x="4443" y="531"/>
                </a:lnTo>
                <a:lnTo>
                  <a:pt x="4446" y="536"/>
                </a:lnTo>
                <a:lnTo>
                  <a:pt x="4448" y="540"/>
                </a:lnTo>
                <a:lnTo>
                  <a:pt x="4450" y="545"/>
                </a:lnTo>
                <a:lnTo>
                  <a:pt x="4452" y="539"/>
                </a:lnTo>
                <a:lnTo>
                  <a:pt x="4454" y="534"/>
                </a:lnTo>
                <a:lnTo>
                  <a:pt x="4457" y="530"/>
                </a:lnTo>
                <a:lnTo>
                  <a:pt x="4459" y="526"/>
                </a:lnTo>
                <a:lnTo>
                  <a:pt x="4461" y="509"/>
                </a:lnTo>
                <a:lnTo>
                  <a:pt x="4463" y="488"/>
                </a:lnTo>
                <a:lnTo>
                  <a:pt x="4465" y="466"/>
                </a:lnTo>
                <a:lnTo>
                  <a:pt x="4467" y="444"/>
                </a:lnTo>
                <a:lnTo>
                  <a:pt x="4470" y="423"/>
                </a:lnTo>
                <a:lnTo>
                  <a:pt x="4472" y="413"/>
                </a:lnTo>
                <a:lnTo>
                  <a:pt x="4474" y="403"/>
                </a:lnTo>
                <a:lnTo>
                  <a:pt x="4476" y="393"/>
                </a:lnTo>
                <a:lnTo>
                  <a:pt x="4478" y="307"/>
                </a:lnTo>
                <a:lnTo>
                  <a:pt x="4481" y="232"/>
                </a:lnTo>
                <a:lnTo>
                  <a:pt x="4482" y="158"/>
                </a:lnTo>
                <a:lnTo>
                  <a:pt x="4485" y="84"/>
                </a:lnTo>
                <a:lnTo>
                  <a:pt x="4487" y="73"/>
                </a:lnTo>
                <a:lnTo>
                  <a:pt x="4489" y="62"/>
                </a:lnTo>
                <a:lnTo>
                  <a:pt x="4491" y="50"/>
                </a:lnTo>
                <a:lnTo>
                  <a:pt x="4493" y="38"/>
                </a:lnTo>
                <a:lnTo>
                  <a:pt x="4496" y="41"/>
                </a:lnTo>
                <a:lnTo>
                  <a:pt x="4498" y="120"/>
                </a:lnTo>
                <a:lnTo>
                  <a:pt x="4500" y="199"/>
                </a:lnTo>
                <a:lnTo>
                  <a:pt x="4502" y="278"/>
                </a:lnTo>
                <a:lnTo>
                  <a:pt x="4504" y="358"/>
                </a:lnTo>
                <a:lnTo>
                  <a:pt x="4506" y="374"/>
                </a:lnTo>
                <a:lnTo>
                  <a:pt x="4509" y="390"/>
                </a:lnTo>
                <a:lnTo>
                  <a:pt x="4511" y="406"/>
                </a:lnTo>
                <a:lnTo>
                  <a:pt x="4513" y="421"/>
                </a:lnTo>
                <a:lnTo>
                  <a:pt x="4515" y="421"/>
                </a:lnTo>
                <a:lnTo>
                  <a:pt x="4517" y="421"/>
                </a:lnTo>
                <a:lnTo>
                  <a:pt x="4520" y="421"/>
                </a:lnTo>
                <a:lnTo>
                  <a:pt x="4522" y="441"/>
                </a:lnTo>
                <a:lnTo>
                  <a:pt x="4524" y="460"/>
                </a:lnTo>
                <a:lnTo>
                  <a:pt x="4526" y="479"/>
                </a:lnTo>
                <a:lnTo>
                  <a:pt x="4528" y="498"/>
                </a:lnTo>
                <a:lnTo>
                  <a:pt x="4531" y="530"/>
                </a:lnTo>
                <a:lnTo>
                  <a:pt x="4533" y="564"/>
                </a:lnTo>
                <a:lnTo>
                  <a:pt x="4535" y="597"/>
                </a:lnTo>
                <a:lnTo>
                  <a:pt x="4537" y="631"/>
                </a:lnTo>
                <a:lnTo>
                  <a:pt x="4539" y="669"/>
                </a:lnTo>
                <a:lnTo>
                  <a:pt x="4541" y="686"/>
                </a:lnTo>
                <a:lnTo>
                  <a:pt x="4544" y="704"/>
                </a:lnTo>
                <a:lnTo>
                  <a:pt x="4546" y="721"/>
                </a:lnTo>
                <a:lnTo>
                  <a:pt x="4548" y="740"/>
                </a:lnTo>
                <a:lnTo>
                  <a:pt x="4550" y="746"/>
                </a:lnTo>
                <a:lnTo>
                  <a:pt x="4552" y="752"/>
                </a:lnTo>
                <a:lnTo>
                  <a:pt x="4555" y="758"/>
                </a:lnTo>
                <a:lnTo>
                  <a:pt x="4556" y="767"/>
                </a:lnTo>
                <a:lnTo>
                  <a:pt x="4559" y="771"/>
                </a:lnTo>
                <a:lnTo>
                  <a:pt x="4561" y="775"/>
                </a:lnTo>
                <a:lnTo>
                  <a:pt x="4563" y="780"/>
                </a:lnTo>
                <a:lnTo>
                  <a:pt x="4565" y="782"/>
                </a:lnTo>
                <a:lnTo>
                  <a:pt x="4567" y="784"/>
                </a:lnTo>
                <a:lnTo>
                  <a:pt x="4570" y="785"/>
                </a:lnTo>
                <a:lnTo>
                  <a:pt x="4572" y="787"/>
                </a:lnTo>
                <a:lnTo>
                  <a:pt x="4574" y="785"/>
                </a:lnTo>
                <a:lnTo>
                  <a:pt x="4576" y="781"/>
                </a:lnTo>
                <a:lnTo>
                  <a:pt x="4578" y="777"/>
                </a:lnTo>
                <a:lnTo>
                  <a:pt x="4580" y="772"/>
                </a:lnTo>
                <a:lnTo>
                  <a:pt x="4583" y="767"/>
                </a:lnTo>
                <a:lnTo>
                  <a:pt x="4585" y="762"/>
                </a:lnTo>
                <a:lnTo>
                  <a:pt x="4587" y="758"/>
                </a:lnTo>
                <a:lnTo>
                  <a:pt x="4589" y="753"/>
                </a:lnTo>
                <a:lnTo>
                  <a:pt x="4591" y="753"/>
                </a:lnTo>
                <a:lnTo>
                  <a:pt x="4594" y="756"/>
                </a:lnTo>
                <a:lnTo>
                  <a:pt x="4596" y="759"/>
                </a:lnTo>
                <a:lnTo>
                  <a:pt x="4598" y="762"/>
                </a:lnTo>
                <a:lnTo>
                  <a:pt x="4600" y="760"/>
                </a:lnTo>
                <a:lnTo>
                  <a:pt x="4602" y="760"/>
                </a:lnTo>
                <a:lnTo>
                  <a:pt x="4604" y="760"/>
                </a:lnTo>
                <a:lnTo>
                  <a:pt x="4607" y="760"/>
                </a:lnTo>
                <a:lnTo>
                  <a:pt x="4609" y="759"/>
                </a:lnTo>
                <a:lnTo>
                  <a:pt x="4611" y="753"/>
                </a:lnTo>
                <a:lnTo>
                  <a:pt x="4613" y="748"/>
                </a:lnTo>
                <a:lnTo>
                  <a:pt x="4615" y="742"/>
                </a:lnTo>
                <a:lnTo>
                  <a:pt x="4617" y="737"/>
                </a:lnTo>
                <a:lnTo>
                  <a:pt x="4619" y="737"/>
                </a:lnTo>
                <a:lnTo>
                  <a:pt x="4622" y="737"/>
                </a:lnTo>
                <a:lnTo>
                  <a:pt x="4624" y="737"/>
                </a:lnTo>
                <a:lnTo>
                  <a:pt x="4626" y="734"/>
                </a:lnTo>
                <a:lnTo>
                  <a:pt x="4628" y="733"/>
                </a:lnTo>
                <a:lnTo>
                  <a:pt x="4630" y="731"/>
                </a:lnTo>
                <a:lnTo>
                  <a:pt x="4633" y="730"/>
                </a:lnTo>
                <a:lnTo>
                  <a:pt x="4635" y="717"/>
                </a:lnTo>
                <a:lnTo>
                  <a:pt x="4637" y="702"/>
                </a:lnTo>
                <a:lnTo>
                  <a:pt x="4639" y="688"/>
                </a:lnTo>
                <a:lnTo>
                  <a:pt x="4641" y="673"/>
                </a:lnTo>
                <a:lnTo>
                  <a:pt x="4643" y="656"/>
                </a:lnTo>
                <a:lnTo>
                  <a:pt x="4646" y="641"/>
                </a:lnTo>
                <a:lnTo>
                  <a:pt x="4648" y="626"/>
                </a:lnTo>
                <a:lnTo>
                  <a:pt x="4650" y="612"/>
                </a:lnTo>
                <a:lnTo>
                  <a:pt x="4652" y="607"/>
                </a:lnTo>
                <a:lnTo>
                  <a:pt x="4654" y="615"/>
                </a:lnTo>
                <a:lnTo>
                  <a:pt x="4657" y="622"/>
                </a:lnTo>
                <a:lnTo>
                  <a:pt x="4659" y="629"/>
                </a:lnTo>
                <a:lnTo>
                  <a:pt x="4661" y="642"/>
                </a:lnTo>
                <a:lnTo>
                  <a:pt x="4663" y="659"/>
                </a:lnTo>
                <a:lnTo>
                  <a:pt x="4665" y="674"/>
                </a:lnTo>
                <a:lnTo>
                  <a:pt x="4668" y="691"/>
                </a:lnTo>
                <a:lnTo>
                  <a:pt x="4669" y="705"/>
                </a:lnTo>
                <a:lnTo>
                  <a:pt x="4672" y="710"/>
                </a:lnTo>
                <a:lnTo>
                  <a:pt x="4674" y="714"/>
                </a:lnTo>
                <a:lnTo>
                  <a:pt x="4676" y="718"/>
                </a:lnTo>
                <a:lnTo>
                  <a:pt x="4678" y="723"/>
                </a:lnTo>
                <a:lnTo>
                  <a:pt x="4680" y="721"/>
                </a:lnTo>
                <a:lnTo>
                  <a:pt x="4683" y="720"/>
                </a:lnTo>
                <a:lnTo>
                  <a:pt x="4685" y="718"/>
                </a:lnTo>
                <a:lnTo>
                  <a:pt x="4687" y="717"/>
                </a:lnTo>
                <a:lnTo>
                  <a:pt x="4689" y="717"/>
                </a:lnTo>
                <a:lnTo>
                  <a:pt x="4691" y="717"/>
                </a:lnTo>
                <a:lnTo>
                  <a:pt x="4693" y="717"/>
                </a:lnTo>
                <a:lnTo>
                  <a:pt x="4696" y="716"/>
                </a:lnTo>
                <a:lnTo>
                  <a:pt x="4698" y="714"/>
                </a:lnTo>
                <a:lnTo>
                  <a:pt x="4700" y="713"/>
                </a:lnTo>
                <a:lnTo>
                  <a:pt x="4702" y="711"/>
                </a:lnTo>
                <a:lnTo>
                  <a:pt x="4704" y="710"/>
                </a:lnTo>
                <a:lnTo>
                  <a:pt x="4707" y="708"/>
                </a:lnTo>
                <a:lnTo>
                  <a:pt x="4709" y="706"/>
                </a:lnTo>
                <a:lnTo>
                  <a:pt x="4711" y="705"/>
                </a:lnTo>
                <a:lnTo>
                  <a:pt x="4713" y="705"/>
                </a:lnTo>
                <a:lnTo>
                  <a:pt x="4715" y="706"/>
                </a:lnTo>
                <a:lnTo>
                  <a:pt x="4717" y="708"/>
                </a:lnTo>
                <a:lnTo>
                  <a:pt x="4720" y="710"/>
                </a:lnTo>
                <a:lnTo>
                  <a:pt x="4722" y="710"/>
                </a:lnTo>
                <a:lnTo>
                  <a:pt x="4724" y="710"/>
                </a:lnTo>
                <a:lnTo>
                  <a:pt x="4726" y="710"/>
                </a:lnTo>
                <a:lnTo>
                  <a:pt x="4728" y="710"/>
                </a:lnTo>
                <a:lnTo>
                  <a:pt x="4731" y="713"/>
                </a:lnTo>
                <a:lnTo>
                  <a:pt x="4732" y="714"/>
                </a:lnTo>
                <a:lnTo>
                  <a:pt x="4735" y="716"/>
                </a:lnTo>
                <a:lnTo>
                  <a:pt x="4737" y="717"/>
                </a:lnTo>
                <a:lnTo>
                  <a:pt x="4739" y="721"/>
                </a:lnTo>
                <a:lnTo>
                  <a:pt x="4741" y="727"/>
                </a:lnTo>
                <a:lnTo>
                  <a:pt x="4743" y="733"/>
                </a:lnTo>
                <a:lnTo>
                  <a:pt x="4746" y="739"/>
                </a:lnTo>
                <a:lnTo>
                  <a:pt x="4748" y="740"/>
                </a:lnTo>
                <a:lnTo>
                  <a:pt x="4750" y="739"/>
                </a:lnTo>
                <a:lnTo>
                  <a:pt x="4752" y="737"/>
                </a:lnTo>
                <a:lnTo>
                  <a:pt x="4754" y="736"/>
                </a:lnTo>
                <a:lnTo>
                  <a:pt x="4756" y="733"/>
                </a:lnTo>
                <a:lnTo>
                  <a:pt x="4759" y="727"/>
                </a:lnTo>
                <a:lnTo>
                  <a:pt x="4761" y="721"/>
                </a:lnTo>
                <a:lnTo>
                  <a:pt x="4763" y="716"/>
                </a:lnTo>
                <a:lnTo>
                  <a:pt x="4765" y="710"/>
                </a:lnTo>
                <a:lnTo>
                  <a:pt x="4767" y="708"/>
                </a:lnTo>
                <a:lnTo>
                  <a:pt x="4770" y="706"/>
                </a:lnTo>
                <a:lnTo>
                  <a:pt x="4772" y="705"/>
                </a:lnTo>
                <a:lnTo>
                  <a:pt x="4774" y="704"/>
                </a:lnTo>
                <a:lnTo>
                  <a:pt x="4776" y="704"/>
                </a:lnTo>
                <a:lnTo>
                  <a:pt x="4778" y="704"/>
                </a:lnTo>
                <a:lnTo>
                  <a:pt x="4780" y="704"/>
                </a:lnTo>
              </a:path>
            </a:pathLst>
          </a:custGeom>
          <a:noFill/>
          <a:ln w="6350" cap="flat">
            <a:solidFill>
              <a:schemeClr val="tx1">
                <a:lumMod val="50000"/>
                <a:lumOff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46" name="Rectangle 62"/>
          <p:cNvSpPr>
            <a:spLocks noChangeArrowheads="1"/>
          </p:cNvSpPr>
          <p:nvPr/>
        </p:nvSpPr>
        <p:spPr bwMode="auto">
          <a:xfrm>
            <a:off x="649784" y="3692228"/>
            <a:ext cx="570668" cy="25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62626"/>
                </a:solidFill>
                <a:effectLst/>
                <a:latin typeface="Arial" panose="020B0604020202020204" pitchFamily="34" charset="0"/>
              </a:rPr>
              <a:t>2004</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47" name="Rectangle 62"/>
          <p:cNvSpPr>
            <a:spLocks noChangeArrowheads="1"/>
          </p:cNvSpPr>
          <p:nvPr/>
        </p:nvSpPr>
        <p:spPr bwMode="auto">
          <a:xfrm>
            <a:off x="10810839" y="3840112"/>
            <a:ext cx="570668" cy="25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62626"/>
                </a:solidFill>
                <a:effectLst/>
                <a:latin typeface="Arial" panose="020B0604020202020204" pitchFamily="34" charset="0"/>
              </a:rPr>
              <a:t>2014</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73" name="TextBox 72"/>
          <p:cNvSpPr txBox="1"/>
          <p:nvPr/>
        </p:nvSpPr>
        <p:spPr>
          <a:xfrm>
            <a:off x="229001" y="149965"/>
            <a:ext cx="4857484" cy="646331"/>
          </a:xfrm>
          <a:prstGeom prst="rect">
            <a:avLst/>
          </a:prstGeom>
          <a:noFill/>
        </p:spPr>
        <p:txBody>
          <a:bodyPr wrap="none" rtlCol="0">
            <a:spAutoFit/>
          </a:bodyPr>
          <a:lstStyle/>
          <a:p>
            <a:r>
              <a:rPr lang="en-US" sz="3600" dirty="0"/>
              <a:t>Case Study 2: Kohl’s Data</a:t>
            </a:r>
          </a:p>
        </p:txBody>
      </p:sp>
      <p:sp>
        <p:nvSpPr>
          <p:cNvPr id="74" name="TextBox 73"/>
          <p:cNvSpPr txBox="1"/>
          <p:nvPr/>
        </p:nvSpPr>
        <p:spPr>
          <a:xfrm>
            <a:off x="219200" y="1087349"/>
            <a:ext cx="11751021" cy="461665"/>
          </a:xfrm>
          <a:prstGeom prst="rect">
            <a:avLst/>
          </a:prstGeom>
          <a:noFill/>
        </p:spPr>
        <p:txBody>
          <a:bodyPr wrap="square" rtlCol="0">
            <a:spAutoFit/>
          </a:bodyPr>
          <a:lstStyle/>
          <a:p>
            <a:r>
              <a:rPr lang="en-US" sz="2400" dirty="0"/>
              <a:t>We looked at the google query volume for </a:t>
            </a:r>
            <a:r>
              <a:rPr lang="en-US" altLang="en-US" sz="2400" i="1" dirty="0">
                <a:ea typeface="Times New Roman" panose="02020603050405020304" pitchFamily="18" charset="0"/>
              </a:rPr>
              <a:t>Kohl’s</a:t>
            </a:r>
            <a:r>
              <a:rPr lang="en-US" altLang="en-US" sz="2400" dirty="0">
                <a:ea typeface="Times New Roman" panose="02020603050405020304" pitchFamily="18" charset="0"/>
              </a:rPr>
              <a:t>, an American retail chain.</a:t>
            </a:r>
          </a:p>
        </p:txBody>
      </p:sp>
      <p:sp>
        <p:nvSpPr>
          <p:cNvPr id="76" name="Slide Number Placeholder 205">
            <a:extLst>
              <a:ext uri="{FF2B5EF4-FFF2-40B4-BE49-F238E27FC236}">
                <a16:creationId xmlns:a16="http://schemas.microsoft.com/office/drawing/2014/main" id="{99D49A73-7A39-4517-A576-733BCD850C58}"/>
              </a:ext>
            </a:extLst>
          </p:cNvPr>
          <p:cNvSpPr>
            <a:spLocks noGrp="1"/>
          </p:cNvSpPr>
          <p:nvPr>
            <p:ph type="sldNum" sz="quarter" idx="12"/>
          </p:nvPr>
        </p:nvSpPr>
        <p:spPr>
          <a:xfrm>
            <a:off x="8610600" y="6356350"/>
            <a:ext cx="2743200" cy="365125"/>
          </a:xfrm>
        </p:spPr>
        <p:txBody>
          <a:bodyPr/>
          <a:lstStyle/>
          <a:p>
            <a:r>
              <a:rPr lang="en-US" dirty="0"/>
              <a:t>19</a:t>
            </a:r>
          </a:p>
        </p:txBody>
      </p:sp>
    </p:spTree>
    <p:extLst>
      <p:ext uri="{BB962C8B-B14F-4D97-AF65-F5344CB8AC3E}">
        <p14:creationId xmlns:p14="http://schemas.microsoft.com/office/powerpoint/2010/main" val="3959399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85585" y="2888672"/>
            <a:ext cx="11322794" cy="2977068"/>
            <a:chOff x="1741488" y="1834590"/>
            <a:chExt cx="7713201" cy="2401395"/>
          </a:xfrm>
        </p:grpSpPr>
        <p:sp>
          <p:nvSpPr>
            <p:cNvPr id="5" name="Rectangle 20"/>
            <p:cNvSpPr>
              <a:spLocks noChangeArrowheads="1"/>
            </p:cNvSpPr>
            <p:nvPr/>
          </p:nvSpPr>
          <p:spPr bwMode="auto">
            <a:xfrm>
              <a:off x="1741488" y="2860675"/>
              <a:ext cx="53508" cy="11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0</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6" name="Rectangle 22"/>
            <p:cNvSpPr>
              <a:spLocks noChangeArrowheads="1"/>
            </p:cNvSpPr>
            <p:nvPr/>
          </p:nvSpPr>
          <p:spPr bwMode="auto">
            <a:xfrm>
              <a:off x="5097462" y="2860676"/>
              <a:ext cx="757238" cy="11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250 weeks</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7" name="Rectangle 24"/>
            <p:cNvSpPr>
              <a:spLocks noChangeArrowheads="1"/>
            </p:cNvSpPr>
            <p:nvPr/>
          </p:nvSpPr>
          <p:spPr bwMode="auto">
            <a:xfrm>
              <a:off x="8547100" y="2860675"/>
              <a:ext cx="459725" cy="11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500 weeks</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grpSp>
          <p:nvGrpSpPr>
            <p:cNvPr id="8" name="Group 7"/>
            <p:cNvGrpSpPr/>
            <p:nvPr/>
          </p:nvGrpSpPr>
          <p:grpSpPr>
            <a:xfrm>
              <a:off x="1779588" y="2772094"/>
              <a:ext cx="7591425" cy="45719"/>
              <a:chOff x="1779588" y="2732088"/>
              <a:chExt cx="7591425" cy="85725"/>
            </a:xfrm>
          </p:grpSpPr>
          <p:sp>
            <p:nvSpPr>
              <p:cNvPr id="66" name="Line 6"/>
              <p:cNvSpPr>
                <a:spLocks noChangeShapeType="1"/>
              </p:cNvSpPr>
              <p:nvPr/>
            </p:nvSpPr>
            <p:spPr bwMode="auto">
              <a:xfrm>
                <a:off x="1779588" y="2817813"/>
                <a:ext cx="759142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7" name="Line 8"/>
              <p:cNvSpPr>
                <a:spLocks noChangeShapeType="1"/>
              </p:cNvSpPr>
              <p:nvPr/>
            </p:nvSpPr>
            <p:spPr bwMode="auto">
              <a:xfrm flipV="1">
                <a:off x="1779588" y="2732088"/>
                <a:ext cx="0" cy="857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8" name="Line 9"/>
              <p:cNvSpPr>
                <a:spLocks noChangeShapeType="1"/>
              </p:cNvSpPr>
              <p:nvPr/>
            </p:nvSpPr>
            <p:spPr bwMode="auto">
              <a:xfrm flipV="1">
                <a:off x="3505200" y="2732088"/>
                <a:ext cx="0" cy="857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9" name="Line 10"/>
              <p:cNvSpPr>
                <a:spLocks noChangeShapeType="1"/>
              </p:cNvSpPr>
              <p:nvPr/>
            </p:nvSpPr>
            <p:spPr bwMode="auto">
              <a:xfrm flipV="1">
                <a:off x="5230813" y="2732088"/>
                <a:ext cx="0" cy="857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0" name="Line 11"/>
              <p:cNvSpPr>
                <a:spLocks noChangeShapeType="1"/>
              </p:cNvSpPr>
              <p:nvPr/>
            </p:nvSpPr>
            <p:spPr bwMode="auto">
              <a:xfrm flipV="1">
                <a:off x="6956425" y="2732088"/>
                <a:ext cx="0" cy="857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1" name="Line 12"/>
              <p:cNvSpPr>
                <a:spLocks noChangeShapeType="1"/>
              </p:cNvSpPr>
              <p:nvPr/>
            </p:nvSpPr>
            <p:spPr bwMode="auto">
              <a:xfrm flipV="1">
                <a:off x="8680450" y="2732088"/>
                <a:ext cx="0" cy="857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2" name="Line 28"/>
              <p:cNvSpPr>
                <a:spLocks noChangeShapeType="1"/>
              </p:cNvSpPr>
              <p:nvPr/>
            </p:nvSpPr>
            <p:spPr bwMode="auto">
              <a:xfrm>
                <a:off x="1779588" y="2817813"/>
                <a:ext cx="8572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grpSp>
        <p:grpSp>
          <p:nvGrpSpPr>
            <p:cNvPr id="9" name="Group 8"/>
            <p:cNvGrpSpPr/>
            <p:nvPr/>
          </p:nvGrpSpPr>
          <p:grpSpPr>
            <a:xfrm>
              <a:off x="1782763" y="1834590"/>
              <a:ext cx="7588250" cy="937186"/>
              <a:chOff x="1782763" y="1150938"/>
              <a:chExt cx="7588250" cy="1531938"/>
            </a:xfrm>
          </p:grpSpPr>
          <p:sp>
            <p:nvSpPr>
              <p:cNvPr id="59" name="Freeform 43"/>
              <p:cNvSpPr>
                <a:spLocks/>
              </p:cNvSpPr>
              <p:nvPr/>
            </p:nvSpPr>
            <p:spPr bwMode="auto">
              <a:xfrm>
                <a:off x="1782763" y="1150938"/>
                <a:ext cx="7588250" cy="1531938"/>
              </a:xfrm>
              <a:custGeom>
                <a:avLst/>
                <a:gdLst>
                  <a:gd name="T0" fmla="*/ 74 w 4780"/>
                  <a:gd name="T1" fmla="*/ 953 h 965"/>
                  <a:gd name="T2" fmla="*/ 150 w 4780"/>
                  <a:gd name="T3" fmla="*/ 950 h 965"/>
                  <a:gd name="T4" fmla="*/ 226 w 4780"/>
                  <a:gd name="T5" fmla="*/ 946 h 965"/>
                  <a:gd name="T6" fmla="*/ 302 w 4780"/>
                  <a:gd name="T7" fmla="*/ 939 h 965"/>
                  <a:gd name="T8" fmla="*/ 378 w 4780"/>
                  <a:gd name="T9" fmla="*/ 920 h 965"/>
                  <a:gd name="T10" fmla="*/ 455 w 4780"/>
                  <a:gd name="T11" fmla="*/ 910 h 965"/>
                  <a:gd name="T12" fmla="*/ 531 w 4780"/>
                  <a:gd name="T13" fmla="*/ 915 h 965"/>
                  <a:gd name="T14" fmla="*/ 607 w 4780"/>
                  <a:gd name="T15" fmla="*/ 925 h 965"/>
                  <a:gd name="T16" fmla="*/ 683 w 4780"/>
                  <a:gd name="T17" fmla="*/ 912 h 965"/>
                  <a:gd name="T18" fmla="*/ 759 w 4780"/>
                  <a:gd name="T19" fmla="*/ 914 h 965"/>
                  <a:gd name="T20" fmla="*/ 835 w 4780"/>
                  <a:gd name="T21" fmla="*/ 868 h 965"/>
                  <a:gd name="T22" fmla="*/ 911 w 4780"/>
                  <a:gd name="T23" fmla="*/ 883 h 965"/>
                  <a:gd name="T24" fmla="*/ 987 w 4780"/>
                  <a:gd name="T25" fmla="*/ 890 h 965"/>
                  <a:gd name="T26" fmla="*/ 1063 w 4780"/>
                  <a:gd name="T27" fmla="*/ 877 h 965"/>
                  <a:gd name="T28" fmla="*/ 1139 w 4780"/>
                  <a:gd name="T29" fmla="*/ 861 h 965"/>
                  <a:gd name="T30" fmla="*/ 1215 w 4780"/>
                  <a:gd name="T31" fmla="*/ 873 h 965"/>
                  <a:gd name="T32" fmla="*/ 1292 w 4780"/>
                  <a:gd name="T33" fmla="*/ 796 h 965"/>
                  <a:gd name="T34" fmla="*/ 1367 w 4780"/>
                  <a:gd name="T35" fmla="*/ 856 h 965"/>
                  <a:gd name="T36" fmla="*/ 1444 w 4780"/>
                  <a:gd name="T37" fmla="*/ 831 h 965"/>
                  <a:gd name="T38" fmla="*/ 1520 w 4780"/>
                  <a:gd name="T39" fmla="*/ 822 h 965"/>
                  <a:gd name="T40" fmla="*/ 1596 w 4780"/>
                  <a:gd name="T41" fmla="*/ 831 h 965"/>
                  <a:gd name="T42" fmla="*/ 1672 w 4780"/>
                  <a:gd name="T43" fmla="*/ 790 h 965"/>
                  <a:gd name="T44" fmla="*/ 1748 w 4780"/>
                  <a:gd name="T45" fmla="*/ 685 h 965"/>
                  <a:gd name="T46" fmla="*/ 1824 w 4780"/>
                  <a:gd name="T47" fmla="*/ 826 h 965"/>
                  <a:gd name="T48" fmla="*/ 1900 w 4780"/>
                  <a:gd name="T49" fmla="*/ 788 h 965"/>
                  <a:gd name="T50" fmla="*/ 1976 w 4780"/>
                  <a:gd name="T51" fmla="*/ 785 h 965"/>
                  <a:gd name="T52" fmla="*/ 2052 w 4780"/>
                  <a:gd name="T53" fmla="*/ 814 h 965"/>
                  <a:gd name="T54" fmla="*/ 2128 w 4780"/>
                  <a:gd name="T55" fmla="*/ 816 h 965"/>
                  <a:gd name="T56" fmla="*/ 2204 w 4780"/>
                  <a:gd name="T57" fmla="*/ 680 h 965"/>
                  <a:gd name="T58" fmla="*/ 2280 w 4780"/>
                  <a:gd name="T59" fmla="*/ 785 h 965"/>
                  <a:gd name="T60" fmla="*/ 2357 w 4780"/>
                  <a:gd name="T61" fmla="*/ 771 h 965"/>
                  <a:gd name="T62" fmla="*/ 2433 w 4780"/>
                  <a:gd name="T63" fmla="*/ 775 h 965"/>
                  <a:gd name="T64" fmla="*/ 2509 w 4780"/>
                  <a:gd name="T65" fmla="*/ 767 h 965"/>
                  <a:gd name="T66" fmla="*/ 2585 w 4780"/>
                  <a:gd name="T67" fmla="*/ 762 h 965"/>
                  <a:gd name="T68" fmla="*/ 2661 w 4780"/>
                  <a:gd name="T69" fmla="*/ 616 h 965"/>
                  <a:gd name="T70" fmla="*/ 2737 w 4780"/>
                  <a:gd name="T71" fmla="*/ 780 h 965"/>
                  <a:gd name="T72" fmla="*/ 2813 w 4780"/>
                  <a:gd name="T73" fmla="*/ 749 h 965"/>
                  <a:gd name="T74" fmla="*/ 2889 w 4780"/>
                  <a:gd name="T75" fmla="*/ 755 h 965"/>
                  <a:gd name="T76" fmla="*/ 2965 w 4780"/>
                  <a:gd name="T77" fmla="*/ 746 h 965"/>
                  <a:gd name="T78" fmla="*/ 3041 w 4780"/>
                  <a:gd name="T79" fmla="*/ 720 h 965"/>
                  <a:gd name="T80" fmla="*/ 3117 w 4780"/>
                  <a:gd name="T81" fmla="*/ 443 h 965"/>
                  <a:gd name="T82" fmla="*/ 3194 w 4780"/>
                  <a:gd name="T83" fmla="*/ 637 h 965"/>
                  <a:gd name="T84" fmla="*/ 3269 w 4780"/>
                  <a:gd name="T85" fmla="*/ 629 h 965"/>
                  <a:gd name="T86" fmla="*/ 3346 w 4780"/>
                  <a:gd name="T87" fmla="*/ 623 h 965"/>
                  <a:gd name="T88" fmla="*/ 3422 w 4780"/>
                  <a:gd name="T89" fmla="*/ 603 h 965"/>
                  <a:gd name="T90" fmla="*/ 3498 w 4780"/>
                  <a:gd name="T91" fmla="*/ 529 h 965"/>
                  <a:gd name="T92" fmla="*/ 3574 w 4780"/>
                  <a:gd name="T93" fmla="*/ 138 h 965"/>
                  <a:gd name="T94" fmla="*/ 3650 w 4780"/>
                  <a:gd name="T95" fmla="*/ 605 h 965"/>
                  <a:gd name="T96" fmla="*/ 3726 w 4780"/>
                  <a:gd name="T97" fmla="*/ 546 h 965"/>
                  <a:gd name="T98" fmla="*/ 3802 w 4780"/>
                  <a:gd name="T99" fmla="*/ 596 h 965"/>
                  <a:gd name="T100" fmla="*/ 3878 w 4780"/>
                  <a:gd name="T101" fmla="*/ 596 h 965"/>
                  <a:gd name="T102" fmla="*/ 3954 w 4780"/>
                  <a:gd name="T103" fmla="*/ 556 h 965"/>
                  <a:gd name="T104" fmla="*/ 4031 w 4780"/>
                  <a:gd name="T105" fmla="*/ 38 h 965"/>
                  <a:gd name="T106" fmla="*/ 4106 w 4780"/>
                  <a:gd name="T107" fmla="*/ 631 h 965"/>
                  <a:gd name="T108" fmla="*/ 4183 w 4780"/>
                  <a:gd name="T109" fmla="*/ 562 h 965"/>
                  <a:gd name="T110" fmla="*/ 4259 w 4780"/>
                  <a:gd name="T111" fmla="*/ 556 h 965"/>
                  <a:gd name="T112" fmla="*/ 4335 w 4780"/>
                  <a:gd name="T113" fmla="*/ 571 h 965"/>
                  <a:gd name="T114" fmla="*/ 4411 w 4780"/>
                  <a:gd name="T115" fmla="*/ 565 h 965"/>
                  <a:gd name="T116" fmla="*/ 4487 w 4780"/>
                  <a:gd name="T117" fmla="*/ 73 h 965"/>
                  <a:gd name="T118" fmla="*/ 4563 w 4780"/>
                  <a:gd name="T119" fmla="*/ 780 h 965"/>
                  <a:gd name="T120" fmla="*/ 4639 w 4780"/>
                  <a:gd name="T121" fmla="*/ 688 h 965"/>
                  <a:gd name="T122" fmla="*/ 4715 w 4780"/>
                  <a:gd name="T123" fmla="*/ 706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80" h="965">
                    <a:moveTo>
                      <a:pt x="0" y="953"/>
                    </a:moveTo>
                    <a:lnTo>
                      <a:pt x="2" y="953"/>
                    </a:lnTo>
                    <a:lnTo>
                      <a:pt x="5" y="953"/>
                    </a:lnTo>
                    <a:lnTo>
                      <a:pt x="7" y="953"/>
                    </a:lnTo>
                    <a:lnTo>
                      <a:pt x="9" y="953"/>
                    </a:lnTo>
                    <a:lnTo>
                      <a:pt x="11" y="953"/>
                    </a:lnTo>
                    <a:lnTo>
                      <a:pt x="13" y="953"/>
                    </a:lnTo>
                    <a:lnTo>
                      <a:pt x="15" y="953"/>
                    </a:lnTo>
                    <a:lnTo>
                      <a:pt x="18" y="955"/>
                    </a:lnTo>
                    <a:lnTo>
                      <a:pt x="20" y="956"/>
                    </a:lnTo>
                    <a:lnTo>
                      <a:pt x="22" y="958"/>
                    </a:lnTo>
                    <a:lnTo>
                      <a:pt x="24" y="959"/>
                    </a:lnTo>
                    <a:lnTo>
                      <a:pt x="26" y="961"/>
                    </a:lnTo>
                    <a:lnTo>
                      <a:pt x="29" y="962"/>
                    </a:lnTo>
                    <a:lnTo>
                      <a:pt x="30" y="964"/>
                    </a:lnTo>
                    <a:lnTo>
                      <a:pt x="33" y="965"/>
                    </a:lnTo>
                    <a:lnTo>
                      <a:pt x="35" y="965"/>
                    </a:lnTo>
                    <a:lnTo>
                      <a:pt x="37" y="964"/>
                    </a:lnTo>
                    <a:lnTo>
                      <a:pt x="39" y="962"/>
                    </a:lnTo>
                    <a:lnTo>
                      <a:pt x="41" y="961"/>
                    </a:lnTo>
                    <a:lnTo>
                      <a:pt x="44" y="959"/>
                    </a:lnTo>
                    <a:lnTo>
                      <a:pt x="46" y="958"/>
                    </a:lnTo>
                    <a:lnTo>
                      <a:pt x="48" y="956"/>
                    </a:lnTo>
                    <a:lnTo>
                      <a:pt x="50" y="955"/>
                    </a:lnTo>
                    <a:lnTo>
                      <a:pt x="52" y="953"/>
                    </a:lnTo>
                    <a:lnTo>
                      <a:pt x="54" y="953"/>
                    </a:lnTo>
                    <a:lnTo>
                      <a:pt x="57" y="953"/>
                    </a:lnTo>
                    <a:lnTo>
                      <a:pt x="59" y="953"/>
                    </a:lnTo>
                    <a:lnTo>
                      <a:pt x="61" y="953"/>
                    </a:lnTo>
                    <a:lnTo>
                      <a:pt x="63" y="953"/>
                    </a:lnTo>
                    <a:lnTo>
                      <a:pt x="65" y="953"/>
                    </a:lnTo>
                    <a:lnTo>
                      <a:pt x="68" y="953"/>
                    </a:lnTo>
                    <a:lnTo>
                      <a:pt x="70" y="953"/>
                    </a:lnTo>
                    <a:lnTo>
                      <a:pt x="72" y="953"/>
                    </a:lnTo>
                    <a:lnTo>
                      <a:pt x="74" y="953"/>
                    </a:lnTo>
                    <a:lnTo>
                      <a:pt x="76" y="953"/>
                    </a:lnTo>
                    <a:lnTo>
                      <a:pt x="78" y="952"/>
                    </a:lnTo>
                    <a:lnTo>
                      <a:pt x="81" y="950"/>
                    </a:lnTo>
                    <a:lnTo>
                      <a:pt x="83" y="949"/>
                    </a:lnTo>
                    <a:lnTo>
                      <a:pt x="85" y="947"/>
                    </a:lnTo>
                    <a:lnTo>
                      <a:pt x="87" y="944"/>
                    </a:lnTo>
                    <a:lnTo>
                      <a:pt x="89" y="942"/>
                    </a:lnTo>
                    <a:lnTo>
                      <a:pt x="92" y="939"/>
                    </a:lnTo>
                    <a:lnTo>
                      <a:pt x="93" y="936"/>
                    </a:lnTo>
                    <a:lnTo>
                      <a:pt x="96" y="936"/>
                    </a:lnTo>
                    <a:lnTo>
                      <a:pt x="98" y="937"/>
                    </a:lnTo>
                    <a:lnTo>
                      <a:pt x="100" y="939"/>
                    </a:lnTo>
                    <a:lnTo>
                      <a:pt x="102" y="940"/>
                    </a:lnTo>
                    <a:lnTo>
                      <a:pt x="104" y="942"/>
                    </a:lnTo>
                    <a:lnTo>
                      <a:pt x="107" y="944"/>
                    </a:lnTo>
                    <a:lnTo>
                      <a:pt x="109" y="947"/>
                    </a:lnTo>
                    <a:lnTo>
                      <a:pt x="111" y="950"/>
                    </a:lnTo>
                    <a:lnTo>
                      <a:pt x="113" y="953"/>
                    </a:lnTo>
                    <a:lnTo>
                      <a:pt x="115" y="953"/>
                    </a:lnTo>
                    <a:lnTo>
                      <a:pt x="118" y="953"/>
                    </a:lnTo>
                    <a:lnTo>
                      <a:pt x="120" y="953"/>
                    </a:lnTo>
                    <a:lnTo>
                      <a:pt x="122" y="952"/>
                    </a:lnTo>
                    <a:lnTo>
                      <a:pt x="124" y="950"/>
                    </a:lnTo>
                    <a:lnTo>
                      <a:pt x="126" y="949"/>
                    </a:lnTo>
                    <a:lnTo>
                      <a:pt x="128" y="947"/>
                    </a:lnTo>
                    <a:lnTo>
                      <a:pt x="131" y="947"/>
                    </a:lnTo>
                    <a:lnTo>
                      <a:pt x="133" y="947"/>
                    </a:lnTo>
                    <a:lnTo>
                      <a:pt x="135" y="947"/>
                    </a:lnTo>
                    <a:lnTo>
                      <a:pt x="137" y="947"/>
                    </a:lnTo>
                    <a:lnTo>
                      <a:pt x="139" y="947"/>
                    </a:lnTo>
                    <a:lnTo>
                      <a:pt x="142" y="949"/>
                    </a:lnTo>
                    <a:lnTo>
                      <a:pt x="144" y="950"/>
                    </a:lnTo>
                    <a:lnTo>
                      <a:pt x="146" y="952"/>
                    </a:lnTo>
                    <a:lnTo>
                      <a:pt x="148" y="952"/>
                    </a:lnTo>
                    <a:lnTo>
                      <a:pt x="150" y="950"/>
                    </a:lnTo>
                    <a:lnTo>
                      <a:pt x="152" y="949"/>
                    </a:lnTo>
                    <a:lnTo>
                      <a:pt x="154" y="947"/>
                    </a:lnTo>
                    <a:lnTo>
                      <a:pt x="157" y="946"/>
                    </a:lnTo>
                    <a:lnTo>
                      <a:pt x="159" y="944"/>
                    </a:lnTo>
                    <a:lnTo>
                      <a:pt x="161" y="943"/>
                    </a:lnTo>
                    <a:lnTo>
                      <a:pt x="163" y="942"/>
                    </a:lnTo>
                    <a:lnTo>
                      <a:pt x="165" y="942"/>
                    </a:lnTo>
                    <a:lnTo>
                      <a:pt x="167" y="943"/>
                    </a:lnTo>
                    <a:lnTo>
                      <a:pt x="170" y="944"/>
                    </a:lnTo>
                    <a:lnTo>
                      <a:pt x="172" y="946"/>
                    </a:lnTo>
                    <a:lnTo>
                      <a:pt x="174" y="947"/>
                    </a:lnTo>
                    <a:lnTo>
                      <a:pt x="176" y="949"/>
                    </a:lnTo>
                    <a:lnTo>
                      <a:pt x="178" y="950"/>
                    </a:lnTo>
                    <a:lnTo>
                      <a:pt x="181" y="952"/>
                    </a:lnTo>
                    <a:lnTo>
                      <a:pt x="183" y="952"/>
                    </a:lnTo>
                    <a:lnTo>
                      <a:pt x="185" y="950"/>
                    </a:lnTo>
                    <a:lnTo>
                      <a:pt x="187" y="949"/>
                    </a:lnTo>
                    <a:lnTo>
                      <a:pt x="189" y="947"/>
                    </a:lnTo>
                    <a:lnTo>
                      <a:pt x="191" y="947"/>
                    </a:lnTo>
                    <a:lnTo>
                      <a:pt x="194" y="947"/>
                    </a:lnTo>
                    <a:lnTo>
                      <a:pt x="196" y="947"/>
                    </a:lnTo>
                    <a:lnTo>
                      <a:pt x="198" y="947"/>
                    </a:lnTo>
                    <a:lnTo>
                      <a:pt x="200" y="946"/>
                    </a:lnTo>
                    <a:lnTo>
                      <a:pt x="202" y="946"/>
                    </a:lnTo>
                    <a:lnTo>
                      <a:pt x="205" y="946"/>
                    </a:lnTo>
                    <a:lnTo>
                      <a:pt x="207" y="946"/>
                    </a:lnTo>
                    <a:lnTo>
                      <a:pt x="209" y="947"/>
                    </a:lnTo>
                    <a:lnTo>
                      <a:pt x="211" y="947"/>
                    </a:lnTo>
                    <a:lnTo>
                      <a:pt x="213" y="947"/>
                    </a:lnTo>
                    <a:lnTo>
                      <a:pt x="215" y="947"/>
                    </a:lnTo>
                    <a:lnTo>
                      <a:pt x="217" y="946"/>
                    </a:lnTo>
                    <a:lnTo>
                      <a:pt x="220" y="946"/>
                    </a:lnTo>
                    <a:lnTo>
                      <a:pt x="222" y="946"/>
                    </a:lnTo>
                    <a:lnTo>
                      <a:pt x="224" y="946"/>
                    </a:lnTo>
                    <a:lnTo>
                      <a:pt x="226" y="946"/>
                    </a:lnTo>
                    <a:lnTo>
                      <a:pt x="228" y="944"/>
                    </a:lnTo>
                    <a:lnTo>
                      <a:pt x="230" y="943"/>
                    </a:lnTo>
                    <a:lnTo>
                      <a:pt x="233" y="942"/>
                    </a:lnTo>
                    <a:lnTo>
                      <a:pt x="235" y="940"/>
                    </a:lnTo>
                    <a:lnTo>
                      <a:pt x="237" y="940"/>
                    </a:lnTo>
                    <a:lnTo>
                      <a:pt x="239" y="940"/>
                    </a:lnTo>
                    <a:lnTo>
                      <a:pt x="241" y="940"/>
                    </a:lnTo>
                    <a:lnTo>
                      <a:pt x="244" y="940"/>
                    </a:lnTo>
                    <a:lnTo>
                      <a:pt x="246" y="940"/>
                    </a:lnTo>
                    <a:lnTo>
                      <a:pt x="248" y="940"/>
                    </a:lnTo>
                    <a:lnTo>
                      <a:pt x="250" y="940"/>
                    </a:lnTo>
                    <a:lnTo>
                      <a:pt x="252" y="939"/>
                    </a:lnTo>
                    <a:lnTo>
                      <a:pt x="254" y="937"/>
                    </a:lnTo>
                    <a:lnTo>
                      <a:pt x="257" y="936"/>
                    </a:lnTo>
                    <a:lnTo>
                      <a:pt x="259" y="934"/>
                    </a:lnTo>
                    <a:lnTo>
                      <a:pt x="261" y="934"/>
                    </a:lnTo>
                    <a:lnTo>
                      <a:pt x="263" y="934"/>
                    </a:lnTo>
                    <a:lnTo>
                      <a:pt x="265" y="934"/>
                    </a:lnTo>
                    <a:lnTo>
                      <a:pt x="268" y="934"/>
                    </a:lnTo>
                    <a:lnTo>
                      <a:pt x="270" y="934"/>
                    </a:lnTo>
                    <a:lnTo>
                      <a:pt x="272" y="936"/>
                    </a:lnTo>
                    <a:lnTo>
                      <a:pt x="274" y="937"/>
                    </a:lnTo>
                    <a:lnTo>
                      <a:pt x="276" y="939"/>
                    </a:lnTo>
                    <a:lnTo>
                      <a:pt x="279" y="939"/>
                    </a:lnTo>
                    <a:lnTo>
                      <a:pt x="280" y="937"/>
                    </a:lnTo>
                    <a:lnTo>
                      <a:pt x="283" y="936"/>
                    </a:lnTo>
                    <a:lnTo>
                      <a:pt x="285" y="934"/>
                    </a:lnTo>
                    <a:lnTo>
                      <a:pt x="287" y="934"/>
                    </a:lnTo>
                    <a:lnTo>
                      <a:pt x="289" y="934"/>
                    </a:lnTo>
                    <a:lnTo>
                      <a:pt x="291" y="934"/>
                    </a:lnTo>
                    <a:lnTo>
                      <a:pt x="294" y="934"/>
                    </a:lnTo>
                    <a:lnTo>
                      <a:pt x="296" y="934"/>
                    </a:lnTo>
                    <a:lnTo>
                      <a:pt x="298" y="936"/>
                    </a:lnTo>
                    <a:lnTo>
                      <a:pt x="300" y="937"/>
                    </a:lnTo>
                    <a:lnTo>
                      <a:pt x="302" y="939"/>
                    </a:lnTo>
                    <a:lnTo>
                      <a:pt x="304" y="942"/>
                    </a:lnTo>
                    <a:lnTo>
                      <a:pt x="307" y="943"/>
                    </a:lnTo>
                    <a:lnTo>
                      <a:pt x="309" y="944"/>
                    </a:lnTo>
                    <a:lnTo>
                      <a:pt x="311" y="946"/>
                    </a:lnTo>
                    <a:lnTo>
                      <a:pt x="313" y="947"/>
                    </a:lnTo>
                    <a:lnTo>
                      <a:pt x="315" y="949"/>
                    </a:lnTo>
                    <a:lnTo>
                      <a:pt x="318" y="950"/>
                    </a:lnTo>
                    <a:lnTo>
                      <a:pt x="320" y="952"/>
                    </a:lnTo>
                    <a:lnTo>
                      <a:pt x="322" y="950"/>
                    </a:lnTo>
                    <a:lnTo>
                      <a:pt x="324" y="947"/>
                    </a:lnTo>
                    <a:lnTo>
                      <a:pt x="326" y="944"/>
                    </a:lnTo>
                    <a:lnTo>
                      <a:pt x="328" y="942"/>
                    </a:lnTo>
                    <a:lnTo>
                      <a:pt x="331" y="939"/>
                    </a:lnTo>
                    <a:lnTo>
                      <a:pt x="333" y="936"/>
                    </a:lnTo>
                    <a:lnTo>
                      <a:pt x="335" y="933"/>
                    </a:lnTo>
                    <a:lnTo>
                      <a:pt x="337" y="930"/>
                    </a:lnTo>
                    <a:lnTo>
                      <a:pt x="339" y="928"/>
                    </a:lnTo>
                    <a:lnTo>
                      <a:pt x="342" y="930"/>
                    </a:lnTo>
                    <a:lnTo>
                      <a:pt x="343" y="931"/>
                    </a:lnTo>
                    <a:lnTo>
                      <a:pt x="346" y="933"/>
                    </a:lnTo>
                    <a:lnTo>
                      <a:pt x="348" y="933"/>
                    </a:lnTo>
                    <a:lnTo>
                      <a:pt x="350" y="933"/>
                    </a:lnTo>
                    <a:lnTo>
                      <a:pt x="352" y="933"/>
                    </a:lnTo>
                    <a:lnTo>
                      <a:pt x="354" y="933"/>
                    </a:lnTo>
                    <a:lnTo>
                      <a:pt x="357" y="934"/>
                    </a:lnTo>
                    <a:lnTo>
                      <a:pt x="359" y="934"/>
                    </a:lnTo>
                    <a:lnTo>
                      <a:pt x="361" y="934"/>
                    </a:lnTo>
                    <a:lnTo>
                      <a:pt x="363" y="934"/>
                    </a:lnTo>
                    <a:lnTo>
                      <a:pt x="365" y="931"/>
                    </a:lnTo>
                    <a:lnTo>
                      <a:pt x="367" y="930"/>
                    </a:lnTo>
                    <a:lnTo>
                      <a:pt x="370" y="928"/>
                    </a:lnTo>
                    <a:lnTo>
                      <a:pt x="372" y="927"/>
                    </a:lnTo>
                    <a:lnTo>
                      <a:pt x="374" y="925"/>
                    </a:lnTo>
                    <a:lnTo>
                      <a:pt x="376" y="922"/>
                    </a:lnTo>
                    <a:lnTo>
                      <a:pt x="378" y="920"/>
                    </a:lnTo>
                    <a:lnTo>
                      <a:pt x="381" y="917"/>
                    </a:lnTo>
                    <a:lnTo>
                      <a:pt x="383" y="911"/>
                    </a:lnTo>
                    <a:lnTo>
                      <a:pt x="385" y="908"/>
                    </a:lnTo>
                    <a:lnTo>
                      <a:pt x="387" y="905"/>
                    </a:lnTo>
                    <a:lnTo>
                      <a:pt x="389" y="902"/>
                    </a:lnTo>
                    <a:lnTo>
                      <a:pt x="391" y="892"/>
                    </a:lnTo>
                    <a:lnTo>
                      <a:pt x="394" y="882"/>
                    </a:lnTo>
                    <a:lnTo>
                      <a:pt x="396" y="871"/>
                    </a:lnTo>
                    <a:lnTo>
                      <a:pt x="398" y="861"/>
                    </a:lnTo>
                    <a:lnTo>
                      <a:pt x="400" y="853"/>
                    </a:lnTo>
                    <a:lnTo>
                      <a:pt x="402" y="847"/>
                    </a:lnTo>
                    <a:lnTo>
                      <a:pt x="405" y="841"/>
                    </a:lnTo>
                    <a:lnTo>
                      <a:pt x="407" y="835"/>
                    </a:lnTo>
                    <a:lnTo>
                      <a:pt x="409" y="831"/>
                    </a:lnTo>
                    <a:lnTo>
                      <a:pt x="411" y="834"/>
                    </a:lnTo>
                    <a:lnTo>
                      <a:pt x="413" y="836"/>
                    </a:lnTo>
                    <a:lnTo>
                      <a:pt x="416" y="839"/>
                    </a:lnTo>
                    <a:lnTo>
                      <a:pt x="417" y="841"/>
                    </a:lnTo>
                    <a:lnTo>
                      <a:pt x="420" y="841"/>
                    </a:lnTo>
                    <a:lnTo>
                      <a:pt x="422" y="841"/>
                    </a:lnTo>
                    <a:lnTo>
                      <a:pt x="424" y="841"/>
                    </a:lnTo>
                    <a:lnTo>
                      <a:pt x="426" y="841"/>
                    </a:lnTo>
                    <a:lnTo>
                      <a:pt x="428" y="839"/>
                    </a:lnTo>
                    <a:lnTo>
                      <a:pt x="431" y="838"/>
                    </a:lnTo>
                    <a:lnTo>
                      <a:pt x="433" y="836"/>
                    </a:lnTo>
                    <a:lnTo>
                      <a:pt x="435" y="836"/>
                    </a:lnTo>
                    <a:lnTo>
                      <a:pt x="437" y="838"/>
                    </a:lnTo>
                    <a:lnTo>
                      <a:pt x="439" y="839"/>
                    </a:lnTo>
                    <a:lnTo>
                      <a:pt x="441" y="841"/>
                    </a:lnTo>
                    <a:lnTo>
                      <a:pt x="444" y="853"/>
                    </a:lnTo>
                    <a:lnTo>
                      <a:pt x="446" y="864"/>
                    </a:lnTo>
                    <a:lnTo>
                      <a:pt x="448" y="876"/>
                    </a:lnTo>
                    <a:lnTo>
                      <a:pt x="450" y="888"/>
                    </a:lnTo>
                    <a:lnTo>
                      <a:pt x="452" y="899"/>
                    </a:lnTo>
                    <a:lnTo>
                      <a:pt x="455" y="910"/>
                    </a:lnTo>
                    <a:lnTo>
                      <a:pt x="457" y="920"/>
                    </a:lnTo>
                    <a:lnTo>
                      <a:pt x="459" y="930"/>
                    </a:lnTo>
                    <a:lnTo>
                      <a:pt x="461" y="940"/>
                    </a:lnTo>
                    <a:lnTo>
                      <a:pt x="463" y="940"/>
                    </a:lnTo>
                    <a:lnTo>
                      <a:pt x="465" y="940"/>
                    </a:lnTo>
                    <a:lnTo>
                      <a:pt x="468" y="940"/>
                    </a:lnTo>
                    <a:lnTo>
                      <a:pt x="470" y="942"/>
                    </a:lnTo>
                    <a:lnTo>
                      <a:pt x="472" y="943"/>
                    </a:lnTo>
                    <a:lnTo>
                      <a:pt x="474" y="944"/>
                    </a:lnTo>
                    <a:lnTo>
                      <a:pt x="476" y="946"/>
                    </a:lnTo>
                    <a:lnTo>
                      <a:pt x="479" y="946"/>
                    </a:lnTo>
                    <a:lnTo>
                      <a:pt x="480" y="946"/>
                    </a:lnTo>
                    <a:lnTo>
                      <a:pt x="483" y="946"/>
                    </a:lnTo>
                    <a:lnTo>
                      <a:pt x="485" y="946"/>
                    </a:lnTo>
                    <a:lnTo>
                      <a:pt x="487" y="946"/>
                    </a:lnTo>
                    <a:lnTo>
                      <a:pt x="489" y="944"/>
                    </a:lnTo>
                    <a:lnTo>
                      <a:pt x="491" y="943"/>
                    </a:lnTo>
                    <a:lnTo>
                      <a:pt x="494" y="942"/>
                    </a:lnTo>
                    <a:lnTo>
                      <a:pt x="496" y="940"/>
                    </a:lnTo>
                    <a:lnTo>
                      <a:pt x="498" y="940"/>
                    </a:lnTo>
                    <a:lnTo>
                      <a:pt x="500" y="940"/>
                    </a:lnTo>
                    <a:lnTo>
                      <a:pt x="502" y="940"/>
                    </a:lnTo>
                    <a:lnTo>
                      <a:pt x="504" y="940"/>
                    </a:lnTo>
                    <a:lnTo>
                      <a:pt x="507" y="940"/>
                    </a:lnTo>
                    <a:lnTo>
                      <a:pt x="509" y="940"/>
                    </a:lnTo>
                    <a:lnTo>
                      <a:pt x="511" y="940"/>
                    </a:lnTo>
                    <a:lnTo>
                      <a:pt x="513" y="937"/>
                    </a:lnTo>
                    <a:lnTo>
                      <a:pt x="515" y="934"/>
                    </a:lnTo>
                    <a:lnTo>
                      <a:pt x="518" y="931"/>
                    </a:lnTo>
                    <a:lnTo>
                      <a:pt x="520" y="928"/>
                    </a:lnTo>
                    <a:lnTo>
                      <a:pt x="522" y="925"/>
                    </a:lnTo>
                    <a:lnTo>
                      <a:pt x="524" y="922"/>
                    </a:lnTo>
                    <a:lnTo>
                      <a:pt x="526" y="920"/>
                    </a:lnTo>
                    <a:lnTo>
                      <a:pt x="528" y="917"/>
                    </a:lnTo>
                    <a:lnTo>
                      <a:pt x="531" y="915"/>
                    </a:lnTo>
                    <a:lnTo>
                      <a:pt x="533" y="917"/>
                    </a:lnTo>
                    <a:lnTo>
                      <a:pt x="535" y="918"/>
                    </a:lnTo>
                    <a:lnTo>
                      <a:pt x="537" y="920"/>
                    </a:lnTo>
                    <a:lnTo>
                      <a:pt x="539" y="920"/>
                    </a:lnTo>
                    <a:lnTo>
                      <a:pt x="541" y="920"/>
                    </a:lnTo>
                    <a:lnTo>
                      <a:pt x="543" y="920"/>
                    </a:lnTo>
                    <a:lnTo>
                      <a:pt x="546" y="920"/>
                    </a:lnTo>
                    <a:lnTo>
                      <a:pt x="548" y="921"/>
                    </a:lnTo>
                    <a:lnTo>
                      <a:pt x="550" y="921"/>
                    </a:lnTo>
                    <a:lnTo>
                      <a:pt x="552" y="921"/>
                    </a:lnTo>
                    <a:lnTo>
                      <a:pt x="554" y="921"/>
                    </a:lnTo>
                    <a:lnTo>
                      <a:pt x="557" y="920"/>
                    </a:lnTo>
                    <a:lnTo>
                      <a:pt x="559" y="920"/>
                    </a:lnTo>
                    <a:lnTo>
                      <a:pt x="561" y="920"/>
                    </a:lnTo>
                    <a:lnTo>
                      <a:pt x="563" y="920"/>
                    </a:lnTo>
                    <a:lnTo>
                      <a:pt x="565" y="920"/>
                    </a:lnTo>
                    <a:lnTo>
                      <a:pt x="568" y="918"/>
                    </a:lnTo>
                    <a:lnTo>
                      <a:pt x="570" y="917"/>
                    </a:lnTo>
                    <a:lnTo>
                      <a:pt x="572" y="915"/>
                    </a:lnTo>
                    <a:lnTo>
                      <a:pt x="574" y="914"/>
                    </a:lnTo>
                    <a:lnTo>
                      <a:pt x="576" y="914"/>
                    </a:lnTo>
                    <a:lnTo>
                      <a:pt x="578" y="914"/>
                    </a:lnTo>
                    <a:lnTo>
                      <a:pt x="581" y="914"/>
                    </a:lnTo>
                    <a:lnTo>
                      <a:pt x="583" y="914"/>
                    </a:lnTo>
                    <a:lnTo>
                      <a:pt x="585" y="914"/>
                    </a:lnTo>
                    <a:lnTo>
                      <a:pt x="587" y="914"/>
                    </a:lnTo>
                    <a:lnTo>
                      <a:pt x="589" y="914"/>
                    </a:lnTo>
                    <a:lnTo>
                      <a:pt x="592" y="915"/>
                    </a:lnTo>
                    <a:lnTo>
                      <a:pt x="593" y="917"/>
                    </a:lnTo>
                    <a:lnTo>
                      <a:pt x="596" y="918"/>
                    </a:lnTo>
                    <a:lnTo>
                      <a:pt x="598" y="920"/>
                    </a:lnTo>
                    <a:lnTo>
                      <a:pt x="600" y="921"/>
                    </a:lnTo>
                    <a:lnTo>
                      <a:pt x="602" y="922"/>
                    </a:lnTo>
                    <a:lnTo>
                      <a:pt x="604" y="924"/>
                    </a:lnTo>
                    <a:lnTo>
                      <a:pt x="607" y="925"/>
                    </a:lnTo>
                    <a:lnTo>
                      <a:pt x="609" y="927"/>
                    </a:lnTo>
                    <a:lnTo>
                      <a:pt x="611" y="927"/>
                    </a:lnTo>
                    <a:lnTo>
                      <a:pt x="613" y="927"/>
                    </a:lnTo>
                    <a:lnTo>
                      <a:pt x="615" y="927"/>
                    </a:lnTo>
                    <a:lnTo>
                      <a:pt x="617" y="925"/>
                    </a:lnTo>
                    <a:lnTo>
                      <a:pt x="620" y="924"/>
                    </a:lnTo>
                    <a:lnTo>
                      <a:pt x="622" y="922"/>
                    </a:lnTo>
                    <a:lnTo>
                      <a:pt x="624" y="921"/>
                    </a:lnTo>
                    <a:lnTo>
                      <a:pt x="626" y="918"/>
                    </a:lnTo>
                    <a:lnTo>
                      <a:pt x="628" y="915"/>
                    </a:lnTo>
                    <a:lnTo>
                      <a:pt x="631" y="912"/>
                    </a:lnTo>
                    <a:lnTo>
                      <a:pt x="633" y="910"/>
                    </a:lnTo>
                    <a:lnTo>
                      <a:pt x="635" y="908"/>
                    </a:lnTo>
                    <a:lnTo>
                      <a:pt x="637" y="908"/>
                    </a:lnTo>
                    <a:lnTo>
                      <a:pt x="639" y="908"/>
                    </a:lnTo>
                    <a:lnTo>
                      <a:pt x="641" y="908"/>
                    </a:lnTo>
                    <a:lnTo>
                      <a:pt x="644" y="908"/>
                    </a:lnTo>
                    <a:lnTo>
                      <a:pt x="646" y="910"/>
                    </a:lnTo>
                    <a:lnTo>
                      <a:pt x="648" y="911"/>
                    </a:lnTo>
                    <a:lnTo>
                      <a:pt x="650" y="912"/>
                    </a:lnTo>
                    <a:lnTo>
                      <a:pt x="652" y="915"/>
                    </a:lnTo>
                    <a:lnTo>
                      <a:pt x="655" y="917"/>
                    </a:lnTo>
                    <a:lnTo>
                      <a:pt x="656" y="918"/>
                    </a:lnTo>
                    <a:lnTo>
                      <a:pt x="659" y="920"/>
                    </a:lnTo>
                    <a:lnTo>
                      <a:pt x="661" y="921"/>
                    </a:lnTo>
                    <a:lnTo>
                      <a:pt x="663" y="922"/>
                    </a:lnTo>
                    <a:lnTo>
                      <a:pt x="665" y="924"/>
                    </a:lnTo>
                    <a:lnTo>
                      <a:pt x="667" y="925"/>
                    </a:lnTo>
                    <a:lnTo>
                      <a:pt x="670" y="925"/>
                    </a:lnTo>
                    <a:lnTo>
                      <a:pt x="672" y="924"/>
                    </a:lnTo>
                    <a:lnTo>
                      <a:pt x="674" y="922"/>
                    </a:lnTo>
                    <a:lnTo>
                      <a:pt x="676" y="921"/>
                    </a:lnTo>
                    <a:lnTo>
                      <a:pt x="678" y="918"/>
                    </a:lnTo>
                    <a:lnTo>
                      <a:pt x="680" y="915"/>
                    </a:lnTo>
                    <a:lnTo>
                      <a:pt x="683" y="912"/>
                    </a:lnTo>
                    <a:lnTo>
                      <a:pt x="685" y="910"/>
                    </a:lnTo>
                    <a:lnTo>
                      <a:pt x="687" y="907"/>
                    </a:lnTo>
                    <a:lnTo>
                      <a:pt x="689" y="905"/>
                    </a:lnTo>
                    <a:lnTo>
                      <a:pt x="691" y="904"/>
                    </a:lnTo>
                    <a:lnTo>
                      <a:pt x="694" y="902"/>
                    </a:lnTo>
                    <a:lnTo>
                      <a:pt x="696" y="901"/>
                    </a:lnTo>
                    <a:lnTo>
                      <a:pt x="698" y="901"/>
                    </a:lnTo>
                    <a:lnTo>
                      <a:pt x="700" y="901"/>
                    </a:lnTo>
                    <a:lnTo>
                      <a:pt x="702" y="901"/>
                    </a:lnTo>
                    <a:lnTo>
                      <a:pt x="705" y="899"/>
                    </a:lnTo>
                    <a:lnTo>
                      <a:pt x="707" y="898"/>
                    </a:lnTo>
                    <a:lnTo>
                      <a:pt x="709" y="896"/>
                    </a:lnTo>
                    <a:lnTo>
                      <a:pt x="711" y="895"/>
                    </a:lnTo>
                    <a:lnTo>
                      <a:pt x="713" y="895"/>
                    </a:lnTo>
                    <a:lnTo>
                      <a:pt x="715" y="895"/>
                    </a:lnTo>
                    <a:lnTo>
                      <a:pt x="718" y="895"/>
                    </a:lnTo>
                    <a:lnTo>
                      <a:pt x="720" y="895"/>
                    </a:lnTo>
                    <a:lnTo>
                      <a:pt x="722" y="893"/>
                    </a:lnTo>
                    <a:lnTo>
                      <a:pt x="724" y="893"/>
                    </a:lnTo>
                    <a:lnTo>
                      <a:pt x="726" y="893"/>
                    </a:lnTo>
                    <a:lnTo>
                      <a:pt x="729" y="893"/>
                    </a:lnTo>
                    <a:lnTo>
                      <a:pt x="730" y="893"/>
                    </a:lnTo>
                    <a:lnTo>
                      <a:pt x="733" y="892"/>
                    </a:lnTo>
                    <a:lnTo>
                      <a:pt x="735" y="890"/>
                    </a:lnTo>
                    <a:lnTo>
                      <a:pt x="737" y="889"/>
                    </a:lnTo>
                    <a:lnTo>
                      <a:pt x="739" y="890"/>
                    </a:lnTo>
                    <a:lnTo>
                      <a:pt x="741" y="893"/>
                    </a:lnTo>
                    <a:lnTo>
                      <a:pt x="744" y="896"/>
                    </a:lnTo>
                    <a:lnTo>
                      <a:pt x="746" y="899"/>
                    </a:lnTo>
                    <a:lnTo>
                      <a:pt x="748" y="902"/>
                    </a:lnTo>
                    <a:lnTo>
                      <a:pt x="750" y="905"/>
                    </a:lnTo>
                    <a:lnTo>
                      <a:pt x="752" y="908"/>
                    </a:lnTo>
                    <a:lnTo>
                      <a:pt x="754" y="911"/>
                    </a:lnTo>
                    <a:lnTo>
                      <a:pt x="757" y="914"/>
                    </a:lnTo>
                    <a:lnTo>
                      <a:pt x="759" y="914"/>
                    </a:lnTo>
                    <a:lnTo>
                      <a:pt x="761" y="914"/>
                    </a:lnTo>
                    <a:lnTo>
                      <a:pt x="763" y="914"/>
                    </a:lnTo>
                    <a:lnTo>
                      <a:pt x="765" y="912"/>
                    </a:lnTo>
                    <a:lnTo>
                      <a:pt x="768" y="911"/>
                    </a:lnTo>
                    <a:lnTo>
                      <a:pt x="770" y="910"/>
                    </a:lnTo>
                    <a:lnTo>
                      <a:pt x="772" y="908"/>
                    </a:lnTo>
                    <a:lnTo>
                      <a:pt x="774" y="908"/>
                    </a:lnTo>
                    <a:lnTo>
                      <a:pt x="776" y="908"/>
                    </a:lnTo>
                    <a:lnTo>
                      <a:pt x="778" y="908"/>
                    </a:lnTo>
                    <a:lnTo>
                      <a:pt x="781" y="908"/>
                    </a:lnTo>
                    <a:lnTo>
                      <a:pt x="783" y="905"/>
                    </a:lnTo>
                    <a:lnTo>
                      <a:pt x="785" y="904"/>
                    </a:lnTo>
                    <a:lnTo>
                      <a:pt x="787" y="902"/>
                    </a:lnTo>
                    <a:lnTo>
                      <a:pt x="789" y="901"/>
                    </a:lnTo>
                    <a:lnTo>
                      <a:pt x="792" y="901"/>
                    </a:lnTo>
                    <a:lnTo>
                      <a:pt x="793" y="899"/>
                    </a:lnTo>
                    <a:lnTo>
                      <a:pt x="796" y="898"/>
                    </a:lnTo>
                    <a:lnTo>
                      <a:pt x="798" y="896"/>
                    </a:lnTo>
                    <a:lnTo>
                      <a:pt x="800" y="893"/>
                    </a:lnTo>
                    <a:lnTo>
                      <a:pt x="802" y="893"/>
                    </a:lnTo>
                    <a:lnTo>
                      <a:pt x="804" y="893"/>
                    </a:lnTo>
                    <a:lnTo>
                      <a:pt x="807" y="893"/>
                    </a:lnTo>
                    <a:lnTo>
                      <a:pt x="809" y="892"/>
                    </a:lnTo>
                    <a:lnTo>
                      <a:pt x="811" y="889"/>
                    </a:lnTo>
                    <a:lnTo>
                      <a:pt x="813" y="886"/>
                    </a:lnTo>
                    <a:lnTo>
                      <a:pt x="815" y="883"/>
                    </a:lnTo>
                    <a:lnTo>
                      <a:pt x="817" y="880"/>
                    </a:lnTo>
                    <a:lnTo>
                      <a:pt x="820" y="879"/>
                    </a:lnTo>
                    <a:lnTo>
                      <a:pt x="822" y="877"/>
                    </a:lnTo>
                    <a:lnTo>
                      <a:pt x="824" y="876"/>
                    </a:lnTo>
                    <a:lnTo>
                      <a:pt x="826" y="874"/>
                    </a:lnTo>
                    <a:lnTo>
                      <a:pt x="828" y="874"/>
                    </a:lnTo>
                    <a:lnTo>
                      <a:pt x="831" y="874"/>
                    </a:lnTo>
                    <a:lnTo>
                      <a:pt x="833" y="874"/>
                    </a:lnTo>
                    <a:lnTo>
                      <a:pt x="835" y="868"/>
                    </a:lnTo>
                    <a:lnTo>
                      <a:pt x="837" y="863"/>
                    </a:lnTo>
                    <a:lnTo>
                      <a:pt x="839" y="857"/>
                    </a:lnTo>
                    <a:lnTo>
                      <a:pt x="841" y="851"/>
                    </a:lnTo>
                    <a:lnTo>
                      <a:pt x="844" y="836"/>
                    </a:lnTo>
                    <a:lnTo>
                      <a:pt x="846" y="822"/>
                    </a:lnTo>
                    <a:lnTo>
                      <a:pt x="848" y="807"/>
                    </a:lnTo>
                    <a:lnTo>
                      <a:pt x="850" y="793"/>
                    </a:lnTo>
                    <a:lnTo>
                      <a:pt x="852" y="781"/>
                    </a:lnTo>
                    <a:lnTo>
                      <a:pt x="855" y="775"/>
                    </a:lnTo>
                    <a:lnTo>
                      <a:pt x="857" y="770"/>
                    </a:lnTo>
                    <a:lnTo>
                      <a:pt x="859" y="763"/>
                    </a:lnTo>
                    <a:lnTo>
                      <a:pt x="861" y="758"/>
                    </a:lnTo>
                    <a:lnTo>
                      <a:pt x="863" y="760"/>
                    </a:lnTo>
                    <a:lnTo>
                      <a:pt x="865" y="763"/>
                    </a:lnTo>
                    <a:lnTo>
                      <a:pt x="867" y="767"/>
                    </a:lnTo>
                    <a:lnTo>
                      <a:pt x="870" y="768"/>
                    </a:lnTo>
                    <a:lnTo>
                      <a:pt x="872" y="767"/>
                    </a:lnTo>
                    <a:lnTo>
                      <a:pt x="874" y="765"/>
                    </a:lnTo>
                    <a:lnTo>
                      <a:pt x="876" y="763"/>
                    </a:lnTo>
                    <a:lnTo>
                      <a:pt x="878" y="760"/>
                    </a:lnTo>
                    <a:lnTo>
                      <a:pt x="881" y="758"/>
                    </a:lnTo>
                    <a:lnTo>
                      <a:pt x="883" y="755"/>
                    </a:lnTo>
                    <a:lnTo>
                      <a:pt x="885" y="752"/>
                    </a:lnTo>
                    <a:lnTo>
                      <a:pt x="887" y="755"/>
                    </a:lnTo>
                    <a:lnTo>
                      <a:pt x="889" y="759"/>
                    </a:lnTo>
                    <a:lnTo>
                      <a:pt x="891" y="763"/>
                    </a:lnTo>
                    <a:lnTo>
                      <a:pt x="894" y="768"/>
                    </a:lnTo>
                    <a:lnTo>
                      <a:pt x="896" y="782"/>
                    </a:lnTo>
                    <a:lnTo>
                      <a:pt x="898" y="799"/>
                    </a:lnTo>
                    <a:lnTo>
                      <a:pt x="900" y="814"/>
                    </a:lnTo>
                    <a:lnTo>
                      <a:pt x="902" y="831"/>
                    </a:lnTo>
                    <a:lnTo>
                      <a:pt x="905" y="848"/>
                    </a:lnTo>
                    <a:lnTo>
                      <a:pt x="907" y="860"/>
                    </a:lnTo>
                    <a:lnTo>
                      <a:pt x="909" y="871"/>
                    </a:lnTo>
                    <a:lnTo>
                      <a:pt x="911" y="883"/>
                    </a:lnTo>
                    <a:lnTo>
                      <a:pt x="913" y="896"/>
                    </a:lnTo>
                    <a:lnTo>
                      <a:pt x="915" y="899"/>
                    </a:lnTo>
                    <a:lnTo>
                      <a:pt x="917" y="902"/>
                    </a:lnTo>
                    <a:lnTo>
                      <a:pt x="920" y="905"/>
                    </a:lnTo>
                    <a:lnTo>
                      <a:pt x="922" y="908"/>
                    </a:lnTo>
                    <a:lnTo>
                      <a:pt x="924" y="910"/>
                    </a:lnTo>
                    <a:lnTo>
                      <a:pt x="926" y="911"/>
                    </a:lnTo>
                    <a:lnTo>
                      <a:pt x="928" y="912"/>
                    </a:lnTo>
                    <a:lnTo>
                      <a:pt x="930" y="912"/>
                    </a:lnTo>
                    <a:lnTo>
                      <a:pt x="933" y="911"/>
                    </a:lnTo>
                    <a:lnTo>
                      <a:pt x="935" y="910"/>
                    </a:lnTo>
                    <a:lnTo>
                      <a:pt x="937" y="908"/>
                    </a:lnTo>
                    <a:lnTo>
                      <a:pt x="939" y="908"/>
                    </a:lnTo>
                    <a:lnTo>
                      <a:pt x="941" y="908"/>
                    </a:lnTo>
                    <a:lnTo>
                      <a:pt x="944" y="908"/>
                    </a:lnTo>
                    <a:lnTo>
                      <a:pt x="946" y="908"/>
                    </a:lnTo>
                    <a:lnTo>
                      <a:pt x="948" y="908"/>
                    </a:lnTo>
                    <a:lnTo>
                      <a:pt x="950" y="910"/>
                    </a:lnTo>
                    <a:lnTo>
                      <a:pt x="952" y="911"/>
                    </a:lnTo>
                    <a:lnTo>
                      <a:pt x="954" y="912"/>
                    </a:lnTo>
                    <a:lnTo>
                      <a:pt x="957" y="912"/>
                    </a:lnTo>
                    <a:lnTo>
                      <a:pt x="959" y="911"/>
                    </a:lnTo>
                    <a:lnTo>
                      <a:pt x="961" y="910"/>
                    </a:lnTo>
                    <a:lnTo>
                      <a:pt x="963" y="908"/>
                    </a:lnTo>
                    <a:lnTo>
                      <a:pt x="965" y="907"/>
                    </a:lnTo>
                    <a:lnTo>
                      <a:pt x="968" y="905"/>
                    </a:lnTo>
                    <a:lnTo>
                      <a:pt x="969" y="904"/>
                    </a:lnTo>
                    <a:lnTo>
                      <a:pt x="972" y="902"/>
                    </a:lnTo>
                    <a:lnTo>
                      <a:pt x="974" y="899"/>
                    </a:lnTo>
                    <a:lnTo>
                      <a:pt x="976" y="898"/>
                    </a:lnTo>
                    <a:lnTo>
                      <a:pt x="978" y="896"/>
                    </a:lnTo>
                    <a:lnTo>
                      <a:pt x="980" y="895"/>
                    </a:lnTo>
                    <a:lnTo>
                      <a:pt x="983" y="893"/>
                    </a:lnTo>
                    <a:lnTo>
                      <a:pt x="985" y="892"/>
                    </a:lnTo>
                    <a:lnTo>
                      <a:pt x="987" y="890"/>
                    </a:lnTo>
                    <a:lnTo>
                      <a:pt x="989" y="889"/>
                    </a:lnTo>
                    <a:lnTo>
                      <a:pt x="991" y="888"/>
                    </a:lnTo>
                    <a:lnTo>
                      <a:pt x="994" y="888"/>
                    </a:lnTo>
                    <a:lnTo>
                      <a:pt x="996" y="888"/>
                    </a:lnTo>
                    <a:lnTo>
                      <a:pt x="998" y="888"/>
                    </a:lnTo>
                    <a:lnTo>
                      <a:pt x="1000" y="888"/>
                    </a:lnTo>
                    <a:lnTo>
                      <a:pt x="1002" y="888"/>
                    </a:lnTo>
                    <a:lnTo>
                      <a:pt x="1004" y="888"/>
                    </a:lnTo>
                    <a:lnTo>
                      <a:pt x="1007" y="888"/>
                    </a:lnTo>
                    <a:lnTo>
                      <a:pt x="1009" y="888"/>
                    </a:lnTo>
                    <a:lnTo>
                      <a:pt x="1011" y="888"/>
                    </a:lnTo>
                    <a:lnTo>
                      <a:pt x="1013" y="888"/>
                    </a:lnTo>
                    <a:lnTo>
                      <a:pt x="1015" y="888"/>
                    </a:lnTo>
                    <a:lnTo>
                      <a:pt x="1018" y="885"/>
                    </a:lnTo>
                    <a:lnTo>
                      <a:pt x="1020" y="882"/>
                    </a:lnTo>
                    <a:lnTo>
                      <a:pt x="1022" y="879"/>
                    </a:lnTo>
                    <a:lnTo>
                      <a:pt x="1024" y="876"/>
                    </a:lnTo>
                    <a:lnTo>
                      <a:pt x="1026" y="874"/>
                    </a:lnTo>
                    <a:lnTo>
                      <a:pt x="1028" y="873"/>
                    </a:lnTo>
                    <a:lnTo>
                      <a:pt x="1031" y="871"/>
                    </a:lnTo>
                    <a:lnTo>
                      <a:pt x="1033" y="870"/>
                    </a:lnTo>
                    <a:lnTo>
                      <a:pt x="1035" y="868"/>
                    </a:lnTo>
                    <a:lnTo>
                      <a:pt x="1037" y="870"/>
                    </a:lnTo>
                    <a:lnTo>
                      <a:pt x="1039" y="871"/>
                    </a:lnTo>
                    <a:lnTo>
                      <a:pt x="1042" y="873"/>
                    </a:lnTo>
                    <a:lnTo>
                      <a:pt x="1043" y="874"/>
                    </a:lnTo>
                    <a:lnTo>
                      <a:pt x="1046" y="874"/>
                    </a:lnTo>
                    <a:lnTo>
                      <a:pt x="1048" y="874"/>
                    </a:lnTo>
                    <a:lnTo>
                      <a:pt x="1050" y="874"/>
                    </a:lnTo>
                    <a:lnTo>
                      <a:pt x="1052" y="874"/>
                    </a:lnTo>
                    <a:lnTo>
                      <a:pt x="1054" y="874"/>
                    </a:lnTo>
                    <a:lnTo>
                      <a:pt x="1057" y="874"/>
                    </a:lnTo>
                    <a:lnTo>
                      <a:pt x="1059" y="874"/>
                    </a:lnTo>
                    <a:lnTo>
                      <a:pt x="1061" y="876"/>
                    </a:lnTo>
                    <a:lnTo>
                      <a:pt x="1063" y="877"/>
                    </a:lnTo>
                    <a:lnTo>
                      <a:pt x="1065" y="879"/>
                    </a:lnTo>
                    <a:lnTo>
                      <a:pt x="1067" y="880"/>
                    </a:lnTo>
                    <a:lnTo>
                      <a:pt x="1070" y="880"/>
                    </a:lnTo>
                    <a:lnTo>
                      <a:pt x="1072" y="880"/>
                    </a:lnTo>
                    <a:lnTo>
                      <a:pt x="1074" y="880"/>
                    </a:lnTo>
                    <a:lnTo>
                      <a:pt x="1076" y="880"/>
                    </a:lnTo>
                    <a:lnTo>
                      <a:pt x="1078" y="879"/>
                    </a:lnTo>
                    <a:lnTo>
                      <a:pt x="1081" y="876"/>
                    </a:lnTo>
                    <a:lnTo>
                      <a:pt x="1083" y="873"/>
                    </a:lnTo>
                    <a:lnTo>
                      <a:pt x="1085" y="870"/>
                    </a:lnTo>
                    <a:lnTo>
                      <a:pt x="1087" y="868"/>
                    </a:lnTo>
                    <a:lnTo>
                      <a:pt x="1089" y="868"/>
                    </a:lnTo>
                    <a:lnTo>
                      <a:pt x="1091" y="868"/>
                    </a:lnTo>
                    <a:lnTo>
                      <a:pt x="1094" y="868"/>
                    </a:lnTo>
                    <a:lnTo>
                      <a:pt x="1096" y="868"/>
                    </a:lnTo>
                    <a:lnTo>
                      <a:pt x="1098" y="870"/>
                    </a:lnTo>
                    <a:lnTo>
                      <a:pt x="1100" y="871"/>
                    </a:lnTo>
                    <a:lnTo>
                      <a:pt x="1102" y="873"/>
                    </a:lnTo>
                    <a:lnTo>
                      <a:pt x="1105" y="874"/>
                    </a:lnTo>
                    <a:lnTo>
                      <a:pt x="1106" y="874"/>
                    </a:lnTo>
                    <a:lnTo>
                      <a:pt x="1109" y="874"/>
                    </a:lnTo>
                    <a:lnTo>
                      <a:pt x="1111" y="874"/>
                    </a:lnTo>
                    <a:lnTo>
                      <a:pt x="1113" y="876"/>
                    </a:lnTo>
                    <a:lnTo>
                      <a:pt x="1115" y="877"/>
                    </a:lnTo>
                    <a:lnTo>
                      <a:pt x="1117" y="879"/>
                    </a:lnTo>
                    <a:lnTo>
                      <a:pt x="1120" y="880"/>
                    </a:lnTo>
                    <a:lnTo>
                      <a:pt x="1122" y="879"/>
                    </a:lnTo>
                    <a:lnTo>
                      <a:pt x="1124" y="877"/>
                    </a:lnTo>
                    <a:lnTo>
                      <a:pt x="1126" y="876"/>
                    </a:lnTo>
                    <a:lnTo>
                      <a:pt x="1128" y="874"/>
                    </a:lnTo>
                    <a:lnTo>
                      <a:pt x="1130" y="873"/>
                    </a:lnTo>
                    <a:lnTo>
                      <a:pt x="1133" y="870"/>
                    </a:lnTo>
                    <a:lnTo>
                      <a:pt x="1135" y="867"/>
                    </a:lnTo>
                    <a:lnTo>
                      <a:pt x="1137" y="864"/>
                    </a:lnTo>
                    <a:lnTo>
                      <a:pt x="1139" y="861"/>
                    </a:lnTo>
                    <a:lnTo>
                      <a:pt x="1141" y="861"/>
                    </a:lnTo>
                    <a:lnTo>
                      <a:pt x="1144" y="861"/>
                    </a:lnTo>
                    <a:lnTo>
                      <a:pt x="1146" y="861"/>
                    </a:lnTo>
                    <a:lnTo>
                      <a:pt x="1148" y="861"/>
                    </a:lnTo>
                    <a:lnTo>
                      <a:pt x="1150" y="861"/>
                    </a:lnTo>
                    <a:lnTo>
                      <a:pt x="1152" y="861"/>
                    </a:lnTo>
                    <a:lnTo>
                      <a:pt x="1155" y="861"/>
                    </a:lnTo>
                    <a:lnTo>
                      <a:pt x="1157" y="858"/>
                    </a:lnTo>
                    <a:lnTo>
                      <a:pt x="1159" y="856"/>
                    </a:lnTo>
                    <a:lnTo>
                      <a:pt x="1161" y="853"/>
                    </a:lnTo>
                    <a:lnTo>
                      <a:pt x="1163" y="850"/>
                    </a:lnTo>
                    <a:lnTo>
                      <a:pt x="1165" y="850"/>
                    </a:lnTo>
                    <a:lnTo>
                      <a:pt x="1168" y="850"/>
                    </a:lnTo>
                    <a:lnTo>
                      <a:pt x="1170" y="850"/>
                    </a:lnTo>
                    <a:lnTo>
                      <a:pt x="1172" y="850"/>
                    </a:lnTo>
                    <a:lnTo>
                      <a:pt x="1174" y="848"/>
                    </a:lnTo>
                    <a:lnTo>
                      <a:pt x="1176" y="850"/>
                    </a:lnTo>
                    <a:lnTo>
                      <a:pt x="1179" y="851"/>
                    </a:lnTo>
                    <a:lnTo>
                      <a:pt x="1180" y="853"/>
                    </a:lnTo>
                    <a:lnTo>
                      <a:pt x="1183" y="854"/>
                    </a:lnTo>
                    <a:lnTo>
                      <a:pt x="1185" y="853"/>
                    </a:lnTo>
                    <a:lnTo>
                      <a:pt x="1187" y="851"/>
                    </a:lnTo>
                    <a:lnTo>
                      <a:pt x="1189" y="850"/>
                    </a:lnTo>
                    <a:lnTo>
                      <a:pt x="1191" y="850"/>
                    </a:lnTo>
                    <a:lnTo>
                      <a:pt x="1194" y="851"/>
                    </a:lnTo>
                    <a:lnTo>
                      <a:pt x="1196" y="853"/>
                    </a:lnTo>
                    <a:lnTo>
                      <a:pt x="1198" y="854"/>
                    </a:lnTo>
                    <a:lnTo>
                      <a:pt x="1200" y="857"/>
                    </a:lnTo>
                    <a:lnTo>
                      <a:pt x="1202" y="860"/>
                    </a:lnTo>
                    <a:lnTo>
                      <a:pt x="1204" y="863"/>
                    </a:lnTo>
                    <a:lnTo>
                      <a:pt x="1207" y="866"/>
                    </a:lnTo>
                    <a:lnTo>
                      <a:pt x="1209" y="868"/>
                    </a:lnTo>
                    <a:lnTo>
                      <a:pt x="1211" y="870"/>
                    </a:lnTo>
                    <a:lnTo>
                      <a:pt x="1213" y="871"/>
                    </a:lnTo>
                    <a:lnTo>
                      <a:pt x="1215" y="873"/>
                    </a:lnTo>
                    <a:lnTo>
                      <a:pt x="1218" y="873"/>
                    </a:lnTo>
                    <a:lnTo>
                      <a:pt x="1220" y="871"/>
                    </a:lnTo>
                    <a:lnTo>
                      <a:pt x="1222" y="870"/>
                    </a:lnTo>
                    <a:lnTo>
                      <a:pt x="1224" y="868"/>
                    </a:lnTo>
                    <a:lnTo>
                      <a:pt x="1226" y="867"/>
                    </a:lnTo>
                    <a:lnTo>
                      <a:pt x="1228" y="866"/>
                    </a:lnTo>
                    <a:lnTo>
                      <a:pt x="1231" y="864"/>
                    </a:lnTo>
                    <a:lnTo>
                      <a:pt x="1233" y="863"/>
                    </a:lnTo>
                    <a:lnTo>
                      <a:pt x="1235" y="860"/>
                    </a:lnTo>
                    <a:lnTo>
                      <a:pt x="1237" y="858"/>
                    </a:lnTo>
                    <a:lnTo>
                      <a:pt x="1239" y="857"/>
                    </a:lnTo>
                    <a:lnTo>
                      <a:pt x="1241" y="856"/>
                    </a:lnTo>
                    <a:lnTo>
                      <a:pt x="1243" y="853"/>
                    </a:lnTo>
                    <a:lnTo>
                      <a:pt x="1246" y="850"/>
                    </a:lnTo>
                    <a:lnTo>
                      <a:pt x="1248" y="847"/>
                    </a:lnTo>
                    <a:lnTo>
                      <a:pt x="1250" y="844"/>
                    </a:lnTo>
                    <a:lnTo>
                      <a:pt x="1252" y="841"/>
                    </a:lnTo>
                    <a:lnTo>
                      <a:pt x="1254" y="839"/>
                    </a:lnTo>
                    <a:lnTo>
                      <a:pt x="1257" y="838"/>
                    </a:lnTo>
                    <a:lnTo>
                      <a:pt x="1259" y="836"/>
                    </a:lnTo>
                    <a:lnTo>
                      <a:pt x="1261" y="835"/>
                    </a:lnTo>
                    <a:lnTo>
                      <a:pt x="1263" y="835"/>
                    </a:lnTo>
                    <a:lnTo>
                      <a:pt x="1265" y="835"/>
                    </a:lnTo>
                    <a:lnTo>
                      <a:pt x="1267" y="835"/>
                    </a:lnTo>
                    <a:lnTo>
                      <a:pt x="1270" y="832"/>
                    </a:lnTo>
                    <a:lnTo>
                      <a:pt x="1272" y="829"/>
                    </a:lnTo>
                    <a:lnTo>
                      <a:pt x="1274" y="826"/>
                    </a:lnTo>
                    <a:lnTo>
                      <a:pt x="1276" y="824"/>
                    </a:lnTo>
                    <a:lnTo>
                      <a:pt x="1278" y="820"/>
                    </a:lnTo>
                    <a:lnTo>
                      <a:pt x="1281" y="817"/>
                    </a:lnTo>
                    <a:lnTo>
                      <a:pt x="1283" y="814"/>
                    </a:lnTo>
                    <a:lnTo>
                      <a:pt x="1285" y="812"/>
                    </a:lnTo>
                    <a:lnTo>
                      <a:pt x="1287" y="804"/>
                    </a:lnTo>
                    <a:lnTo>
                      <a:pt x="1289" y="800"/>
                    </a:lnTo>
                    <a:lnTo>
                      <a:pt x="1292" y="796"/>
                    </a:lnTo>
                    <a:lnTo>
                      <a:pt x="1294" y="791"/>
                    </a:lnTo>
                    <a:lnTo>
                      <a:pt x="1296" y="771"/>
                    </a:lnTo>
                    <a:lnTo>
                      <a:pt x="1298" y="750"/>
                    </a:lnTo>
                    <a:lnTo>
                      <a:pt x="1300" y="730"/>
                    </a:lnTo>
                    <a:lnTo>
                      <a:pt x="1302" y="710"/>
                    </a:lnTo>
                    <a:lnTo>
                      <a:pt x="1304" y="696"/>
                    </a:lnTo>
                    <a:lnTo>
                      <a:pt x="1307" y="688"/>
                    </a:lnTo>
                    <a:lnTo>
                      <a:pt x="1309" y="679"/>
                    </a:lnTo>
                    <a:lnTo>
                      <a:pt x="1311" y="670"/>
                    </a:lnTo>
                    <a:lnTo>
                      <a:pt x="1313" y="662"/>
                    </a:lnTo>
                    <a:lnTo>
                      <a:pt x="1315" y="669"/>
                    </a:lnTo>
                    <a:lnTo>
                      <a:pt x="1317" y="676"/>
                    </a:lnTo>
                    <a:lnTo>
                      <a:pt x="1320" y="683"/>
                    </a:lnTo>
                    <a:lnTo>
                      <a:pt x="1322" y="691"/>
                    </a:lnTo>
                    <a:lnTo>
                      <a:pt x="1324" y="691"/>
                    </a:lnTo>
                    <a:lnTo>
                      <a:pt x="1326" y="691"/>
                    </a:lnTo>
                    <a:lnTo>
                      <a:pt x="1328" y="691"/>
                    </a:lnTo>
                    <a:lnTo>
                      <a:pt x="1331" y="689"/>
                    </a:lnTo>
                    <a:lnTo>
                      <a:pt x="1333" y="688"/>
                    </a:lnTo>
                    <a:lnTo>
                      <a:pt x="1335" y="686"/>
                    </a:lnTo>
                    <a:lnTo>
                      <a:pt x="1337" y="685"/>
                    </a:lnTo>
                    <a:lnTo>
                      <a:pt x="1339" y="689"/>
                    </a:lnTo>
                    <a:lnTo>
                      <a:pt x="1341" y="694"/>
                    </a:lnTo>
                    <a:lnTo>
                      <a:pt x="1344" y="698"/>
                    </a:lnTo>
                    <a:lnTo>
                      <a:pt x="1346" y="702"/>
                    </a:lnTo>
                    <a:lnTo>
                      <a:pt x="1348" y="718"/>
                    </a:lnTo>
                    <a:lnTo>
                      <a:pt x="1350" y="736"/>
                    </a:lnTo>
                    <a:lnTo>
                      <a:pt x="1352" y="753"/>
                    </a:lnTo>
                    <a:lnTo>
                      <a:pt x="1355" y="771"/>
                    </a:lnTo>
                    <a:lnTo>
                      <a:pt x="1356" y="791"/>
                    </a:lnTo>
                    <a:lnTo>
                      <a:pt x="1359" y="806"/>
                    </a:lnTo>
                    <a:lnTo>
                      <a:pt x="1361" y="820"/>
                    </a:lnTo>
                    <a:lnTo>
                      <a:pt x="1363" y="835"/>
                    </a:lnTo>
                    <a:lnTo>
                      <a:pt x="1365" y="851"/>
                    </a:lnTo>
                    <a:lnTo>
                      <a:pt x="1367" y="856"/>
                    </a:lnTo>
                    <a:lnTo>
                      <a:pt x="1370" y="860"/>
                    </a:lnTo>
                    <a:lnTo>
                      <a:pt x="1372" y="864"/>
                    </a:lnTo>
                    <a:lnTo>
                      <a:pt x="1374" y="868"/>
                    </a:lnTo>
                    <a:lnTo>
                      <a:pt x="1376" y="870"/>
                    </a:lnTo>
                    <a:lnTo>
                      <a:pt x="1378" y="871"/>
                    </a:lnTo>
                    <a:lnTo>
                      <a:pt x="1380" y="873"/>
                    </a:lnTo>
                    <a:lnTo>
                      <a:pt x="1383" y="874"/>
                    </a:lnTo>
                    <a:lnTo>
                      <a:pt x="1385" y="874"/>
                    </a:lnTo>
                    <a:lnTo>
                      <a:pt x="1387" y="874"/>
                    </a:lnTo>
                    <a:lnTo>
                      <a:pt x="1389" y="874"/>
                    </a:lnTo>
                    <a:lnTo>
                      <a:pt x="1391" y="873"/>
                    </a:lnTo>
                    <a:lnTo>
                      <a:pt x="1394" y="871"/>
                    </a:lnTo>
                    <a:lnTo>
                      <a:pt x="1396" y="870"/>
                    </a:lnTo>
                    <a:lnTo>
                      <a:pt x="1398" y="868"/>
                    </a:lnTo>
                    <a:lnTo>
                      <a:pt x="1400" y="868"/>
                    </a:lnTo>
                    <a:lnTo>
                      <a:pt x="1402" y="868"/>
                    </a:lnTo>
                    <a:lnTo>
                      <a:pt x="1404" y="868"/>
                    </a:lnTo>
                    <a:lnTo>
                      <a:pt x="1407" y="868"/>
                    </a:lnTo>
                    <a:lnTo>
                      <a:pt x="1409" y="867"/>
                    </a:lnTo>
                    <a:lnTo>
                      <a:pt x="1411" y="867"/>
                    </a:lnTo>
                    <a:lnTo>
                      <a:pt x="1413" y="867"/>
                    </a:lnTo>
                    <a:lnTo>
                      <a:pt x="1415" y="867"/>
                    </a:lnTo>
                    <a:lnTo>
                      <a:pt x="1418" y="867"/>
                    </a:lnTo>
                    <a:lnTo>
                      <a:pt x="1419" y="866"/>
                    </a:lnTo>
                    <a:lnTo>
                      <a:pt x="1422" y="864"/>
                    </a:lnTo>
                    <a:lnTo>
                      <a:pt x="1424" y="863"/>
                    </a:lnTo>
                    <a:lnTo>
                      <a:pt x="1426" y="858"/>
                    </a:lnTo>
                    <a:lnTo>
                      <a:pt x="1428" y="856"/>
                    </a:lnTo>
                    <a:lnTo>
                      <a:pt x="1430" y="853"/>
                    </a:lnTo>
                    <a:lnTo>
                      <a:pt x="1433" y="850"/>
                    </a:lnTo>
                    <a:lnTo>
                      <a:pt x="1435" y="845"/>
                    </a:lnTo>
                    <a:lnTo>
                      <a:pt x="1437" y="841"/>
                    </a:lnTo>
                    <a:lnTo>
                      <a:pt x="1439" y="836"/>
                    </a:lnTo>
                    <a:lnTo>
                      <a:pt x="1441" y="832"/>
                    </a:lnTo>
                    <a:lnTo>
                      <a:pt x="1444" y="831"/>
                    </a:lnTo>
                    <a:lnTo>
                      <a:pt x="1446" y="832"/>
                    </a:lnTo>
                    <a:lnTo>
                      <a:pt x="1448" y="834"/>
                    </a:lnTo>
                    <a:lnTo>
                      <a:pt x="1450" y="835"/>
                    </a:lnTo>
                    <a:lnTo>
                      <a:pt x="1452" y="835"/>
                    </a:lnTo>
                    <a:lnTo>
                      <a:pt x="1454" y="836"/>
                    </a:lnTo>
                    <a:lnTo>
                      <a:pt x="1457" y="838"/>
                    </a:lnTo>
                    <a:lnTo>
                      <a:pt x="1459" y="839"/>
                    </a:lnTo>
                    <a:lnTo>
                      <a:pt x="1461" y="839"/>
                    </a:lnTo>
                    <a:lnTo>
                      <a:pt x="1463" y="836"/>
                    </a:lnTo>
                    <a:lnTo>
                      <a:pt x="1465" y="834"/>
                    </a:lnTo>
                    <a:lnTo>
                      <a:pt x="1468" y="831"/>
                    </a:lnTo>
                    <a:lnTo>
                      <a:pt x="1470" y="829"/>
                    </a:lnTo>
                    <a:lnTo>
                      <a:pt x="1472" y="829"/>
                    </a:lnTo>
                    <a:lnTo>
                      <a:pt x="1474" y="829"/>
                    </a:lnTo>
                    <a:lnTo>
                      <a:pt x="1476" y="829"/>
                    </a:lnTo>
                    <a:lnTo>
                      <a:pt x="1478" y="831"/>
                    </a:lnTo>
                    <a:lnTo>
                      <a:pt x="1481" y="834"/>
                    </a:lnTo>
                    <a:lnTo>
                      <a:pt x="1483" y="836"/>
                    </a:lnTo>
                    <a:lnTo>
                      <a:pt x="1485" y="839"/>
                    </a:lnTo>
                    <a:lnTo>
                      <a:pt x="1487" y="841"/>
                    </a:lnTo>
                    <a:lnTo>
                      <a:pt x="1489" y="841"/>
                    </a:lnTo>
                    <a:lnTo>
                      <a:pt x="1492" y="841"/>
                    </a:lnTo>
                    <a:lnTo>
                      <a:pt x="1493" y="841"/>
                    </a:lnTo>
                    <a:lnTo>
                      <a:pt x="1496" y="839"/>
                    </a:lnTo>
                    <a:lnTo>
                      <a:pt x="1498" y="836"/>
                    </a:lnTo>
                    <a:lnTo>
                      <a:pt x="1500" y="834"/>
                    </a:lnTo>
                    <a:lnTo>
                      <a:pt x="1502" y="831"/>
                    </a:lnTo>
                    <a:lnTo>
                      <a:pt x="1504" y="828"/>
                    </a:lnTo>
                    <a:lnTo>
                      <a:pt x="1507" y="826"/>
                    </a:lnTo>
                    <a:lnTo>
                      <a:pt x="1509" y="825"/>
                    </a:lnTo>
                    <a:lnTo>
                      <a:pt x="1511" y="824"/>
                    </a:lnTo>
                    <a:lnTo>
                      <a:pt x="1513" y="822"/>
                    </a:lnTo>
                    <a:lnTo>
                      <a:pt x="1515" y="822"/>
                    </a:lnTo>
                    <a:lnTo>
                      <a:pt x="1517" y="822"/>
                    </a:lnTo>
                    <a:lnTo>
                      <a:pt x="1520" y="822"/>
                    </a:lnTo>
                    <a:lnTo>
                      <a:pt x="1522" y="824"/>
                    </a:lnTo>
                    <a:lnTo>
                      <a:pt x="1524" y="825"/>
                    </a:lnTo>
                    <a:lnTo>
                      <a:pt x="1526" y="826"/>
                    </a:lnTo>
                    <a:lnTo>
                      <a:pt x="1528" y="828"/>
                    </a:lnTo>
                    <a:lnTo>
                      <a:pt x="1531" y="828"/>
                    </a:lnTo>
                    <a:lnTo>
                      <a:pt x="1533" y="828"/>
                    </a:lnTo>
                    <a:lnTo>
                      <a:pt x="1535" y="828"/>
                    </a:lnTo>
                    <a:lnTo>
                      <a:pt x="1537" y="828"/>
                    </a:lnTo>
                    <a:lnTo>
                      <a:pt x="1539" y="828"/>
                    </a:lnTo>
                    <a:lnTo>
                      <a:pt x="1541" y="826"/>
                    </a:lnTo>
                    <a:lnTo>
                      <a:pt x="1544" y="825"/>
                    </a:lnTo>
                    <a:lnTo>
                      <a:pt x="1546" y="824"/>
                    </a:lnTo>
                    <a:lnTo>
                      <a:pt x="1548" y="820"/>
                    </a:lnTo>
                    <a:lnTo>
                      <a:pt x="1550" y="819"/>
                    </a:lnTo>
                    <a:lnTo>
                      <a:pt x="1552" y="817"/>
                    </a:lnTo>
                    <a:lnTo>
                      <a:pt x="1555" y="816"/>
                    </a:lnTo>
                    <a:lnTo>
                      <a:pt x="1556" y="817"/>
                    </a:lnTo>
                    <a:lnTo>
                      <a:pt x="1559" y="819"/>
                    </a:lnTo>
                    <a:lnTo>
                      <a:pt x="1561" y="820"/>
                    </a:lnTo>
                    <a:lnTo>
                      <a:pt x="1563" y="822"/>
                    </a:lnTo>
                    <a:lnTo>
                      <a:pt x="1565" y="825"/>
                    </a:lnTo>
                    <a:lnTo>
                      <a:pt x="1567" y="829"/>
                    </a:lnTo>
                    <a:lnTo>
                      <a:pt x="1570" y="834"/>
                    </a:lnTo>
                    <a:lnTo>
                      <a:pt x="1572" y="838"/>
                    </a:lnTo>
                    <a:lnTo>
                      <a:pt x="1574" y="841"/>
                    </a:lnTo>
                    <a:lnTo>
                      <a:pt x="1576" y="841"/>
                    </a:lnTo>
                    <a:lnTo>
                      <a:pt x="1578" y="841"/>
                    </a:lnTo>
                    <a:lnTo>
                      <a:pt x="1581" y="841"/>
                    </a:lnTo>
                    <a:lnTo>
                      <a:pt x="1583" y="841"/>
                    </a:lnTo>
                    <a:lnTo>
                      <a:pt x="1585" y="839"/>
                    </a:lnTo>
                    <a:lnTo>
                      <a:pt x="1587" y="838"/>
                    </a:lnTo>
                    <a:lnTo>
                      <a:pt x="1589" y="836"/>
                    </a:lnTo>
                    <a:lnTo>
                      <a:pt x="1591" y="834"/>
                    </a:lnTo>
                    <a:lnTo>
                      <a:pt x="1594" y="832"/>
                    </a:lnTo>
                    <a:lnTo>
                      <a:pt x="1596" y="831"/>
                    </a:lnTo>
                    <a:lnTo>
                      <a:pt x="1598" y="829"/>
                    </a:lnTo>
                    <a:lnTo>
                      <a:pt x="1600" y="829"/>
                    </a:lnTo>
                    <a:lnTo>
                      <a:pt x="1602" y="829"/>
                    </a:lnTo>
                    <a:lnTo>
                      <a:pt x="1605" y="829"/>
                    </a:lnTo>
                    <a:lnTo>
                      <a:pt x="1607" y="829"/>
                    </a:lnTo>
                    <a:lnTo>
                      <a:pt x="1609" y="828"/>
                    </a:lnTo>
                    <a:lnTo>
                      <a:pt x="1611" y="828"/>
                    </a:lnTo>
                    <a:lnTo>
                      <a:pt x="1613" y="828"/>
                    </a:lnTo>
                    <a:lnTo>
                      <a:pt x="1615" y="828"/>
                    </a:lnTo>
                    <a:lnTo>
                      <a:pt x="1618" y="825"/>
                    </a:lnTo>
                    <a:lnTo>
                      <a:pt x="1620" y="820"/>
                    </a:lnTo>
                    <a:lnTo>
                      <a:pt x="1622" y="816"/>
                    </a:lnTo>
                    <a:lnTo>
                      <a:pt x="1624" y="812"/>
                    </a:lnTo>
                    <a:lnTo>
                      <a:pt x="1626" y="806"/>
                    </a:lnTo>
                    <a:lnTo>
                      <a:pt x="1628" y="802"/>
                    </a:lnTo>
                    <a:lnTo>
                      <a:pt x="1630" y="797"/>
                    </a:lnTo>
                    <a:lnTo>
                      <a:pt x="1633" y="793"/>
                    </a:lnTo>
                    <a:lnTo>
                      <a:pt x="1635" y="790"/>
                    </a:lnTo>
                    <a:lnTo>
                      <a:pt x="1637" y="790"/>
                    </a:lnTo>
                    <a:lnTo>
                      <a:pt x="1639" y="790"/>
                    </a:lnTo>
                    <a:lnTo>
                      <a:pt x="1641" y="790"/>
                    </a:lnTo>
                    <a:lnTo>
                      <a:pt x="1644" y="788"/>
                    </a:lnTo>
                    <a:lnTo>
                      <a:pt x="1646" y="788"/>
                    </a:lnTo>
                    <a:lnTo>
                      <a:pt x="1648" y="788"/>
                    </a:lnTo>
                    <a:lnTo>
                      <a:pt x="1650" y="788"/>
                    </a:lnTo>
                    <a:lnTo>
                      <a:pt x="1652" y="790"/>
                    </a:lnTo>
                    <a:lnTo>
                      <a:pt x="1654" y="790"/>
                    </a:lnTo>
                    <a:lnTo>
                      <a:pt x="1657" y="790"/>
                    </a:lnTo>
                    <a:lnTo>
                      <a:pt x="1659" y="790"/>
                    </a:lnTo>
                    <a:lnTo>
                      <a:pt x="1661" y="788"/>
                    </a:lnTo>
                    <a:lnTo>
                      <a:pt x="1663" y="788"/>
                    </a:lnTo>
                    <a:lnTo>
                      <a:pt x="1665" y="788"/>
                    </a:lnTo>
                    <a:lnTo>
                      <a:pt x="1668" y="788"/>
                    </a:lnTo>
                    <a:lnTo>
                      <a:pt x="1670" y="790"/>
                    </a:lnTo>
                    <a:lnTo>
                      <a:pt x="1672" y="790"/>
                    </a:lnTo>
                    <a:lnTo>
                      <a:pt x="1674" y="790"/>
                    </a:lnTo>
                    <a:lnTo>
                      <a:pt x="1676" y="790"/>
                    </a:lnTo>
                    <a:lnTo>
                      <a:pt x="1678" y="793"/>
                    </a:lnTo>
                    <a:lnTo>
                      <a:pt x="1680" y="797"/>
                    </a:lnTo>
                    <a:lnTo>
                      <a:pt x="1683" y="802"/>
                    </a:lnTo>
                    <a:lnTo>
                      <a:pt x="1685" y="806"/>
                    </a:lnTo>
                    <a:lnTo>
                      <a:pt x="1687" y="807"/>
                    </a:lnTo>
                    <a:lnTo>
                      <a:pt x="1689" y="807"/>
                    </a:lnTo>
                    <a:lnTo>
                      <a:pt x="1691" y="807"/>
                    </a:lnTo>
                    <a:lnTo>
                      <a:pt x="1693" y="807"/>
                    </a:lnTo>
                    <a:lnTo>
                      <a:pt x="1696" y="807"/>
                    </a:lnTo>
                    <a:lnTo>
                      <a:pt x="1698" y="804"/>
                    </a:lnTo>
                    <a:lnTo>
                      <a:pt x="1700" y="802"/>
                    </a:lnTo>
                    <a:lnTo>
                      <a:pt x="1702" y="799"/>
                    </a:lnTo>
                    <a:lnTo>
                      <a:pt x="1704" y="797"/>
                    </a:lnTo>
                    <a:lnTo>
                      <a:pt x="1707" y="799"/>
                    </a:lnTo>
                    <a:lnTo>
                      <a:pt x="1709" y="800"/>
                    </a:lnTo>
                    <a:lnTo>
                      <a:pt x="1711" y="802"/>
                    </a:lnTo>
                    <a:lnTo>
                      <a:pt x="1713" y="803"/>
                    </a:lnTo>
                    <a:lnTo>
                      <a:pt x="1715" y="804"/>
                    </a:lnTo>
                    <a:lnTo>
                      <a:pt x="1717" y="806"/>
                    </a:lnTo>
                    <a:lnTo>
                      <a:pt x="1720" y="807"/>
                    </a:lnTo>
                    <a:lnTo>
                      <a:pt x="1722" y="804"/>
                    </a:lnTo>
                    <a:lnTo>
                      <a:pt x="1724" y="800"/>
                    </a:lnTo>
                    <a:lnTo>
                      <a:pt x="1726" y="796"/>
                    </a:lnTo>
                    <a:lnTo>
                      <a:pt x="1728" y="791"/>
                    </a:lnTo>
                    <a:lnTo>
                      <a:pt x="1731" y="781"/>
                    </a:lnTo>
                    <a:lnTo>
                      <a:pt x="1733" y="771"/>
                    </a:lnTo>
                    <a:lnTo>
                      <a:pt x="1735" y="760"/>
                    </a:lnTo>
                    <a:lnTo>
                      <a:pt x="1737" y="750"/>
                    </a:lnTo>
                    <a:lnTo>
                      <a:pt x="1739" y="739"/>
                    </a:lnTo>
                    <a:lnTo>
                      <a:pt x="1742" y="731"/>
                    </a:lnTo>
                    <a:lnTo>
                      <a:pt x="1743" y="724"/>
                    </a:lnTo>
                    <a:lnTo>
                      <a:pt x="1746" y="717"/>
                    </a:lnTo>
                    <a:lnTo>
                      <a:pt x="1748" y="685"/>
                    </a:lnTo>
                    <a:lnTo>
                      <a:pt x="1750" y="659"/>
                    </a:lnTo>
                    <a:lnTo>
                      <a:pt x="1752" y="632"/>
                    </a:lnTo>
                    <a:lnTo>
                      <a:pt x="1754" y="606"/>
                    </a:lnTo>
                    <a:lnTo>
                      <a:pt x="1757" y="596"/>
                    </a:lnTo>
                    <a:lnTo>
                      <a:pt x="1759" y="587"/>
                    </a:lnTo>
                    <a:lnTo>
                      <a:pt x="1761" y="578"/>
                    </a:lnTo>
                    <a:lnTo>
                      <a:pt x="1763" y="569"/>
                    </a:lnTo>
                    <a:lnTo>
                      <a:pt x="1765" y="562"/>
                    </a:lnTo>
                    <a:lnTo>
                      <a:pt x="1767" y="580"/>
                    </a:lnTo>
                    <a:lnTo>
                      <a:pt x="1770" y="597"/>
                    </a:lnTo>
                    <a:lnTo>
                      <a:pt x="1772" y="615"/>
                    </a:lnTo>
                    <a:lnTo>
                      <a:pt x="1774" y="628"/>
                    </a:lnTo>
                    <a:lnTo>
                      <a:pt x="1776" y="625"/>
                    </a:lnTo>
                    <a:lnTo>
                      <a:pt x="1778" y="622"/>
                    </a:lnTo>
                    <a:lnTo>
                      <a:pt x="1781" y="619"/>
                    </a:lnTo>
                    <a:lnTo>
                      <a:pt x="1783" y="612"/>
                    </a:lnTo>
                    <a:lnTo>
                      <a:pt x="1785" y="603"/>
                    </a:lnTo>
                    <a:lnTo>
                      <a:pt x="1787" y="594"/>
                    </a:lnTo>
                    <a:lnTo>
                      <a:pt x="1789" y="586"/>
                    </a:lnTo>
                    <a:lnTo>
                      <a:pt x="1791" y="584"/>
                    </a:lnTo>
                    <a:lnTo>
                      <a:pt x="1794" y="587"/>
                    </a:lnTo>
                    <a:lnTo>
                      <a:pt x="1796" y="590"/>
                    </a:lnTo>
                    <a:lnTo>
                      <a:pt x="1798" y="593"/>
                    </a:lnTo>
                    <a:lnTo>
                      <a:pt x="1800" y="610"/>
                    </a:lnTo>
                    <a:lnTo>
                      <a:pt x="1802" y="632"/>
                    </a:lnTo>
                    <a:lnTo>
                      <a:pt x="1805" y="654"/>
                    </a:lnTo>
                    <a:lnTo>
                      <a:pt x="1806" y="676"/>
                    </a:lnTo>
                    <a:lnTo>
                      <a:pt x="1809" y="706"/>
                    </a:lnTo>
                    <a:lnTo>
                      <a:pt x="1811" y="730"/>
                    </a:lnTo>
                    <a:lnTo>
                      <a:pt x="1813" y="753"/>
                    </a:lnTo>
                    <a:lnTo>
                      <a:pt x="1815" y="777"/>
                    </a:lnTo>
                    <a:lnTo>
                      <a:pt x="1817" y="800"/>
                    </a:lnTo>
                    <a:lnTo>
                      <a:pt x="1820" y="809"/>
                    </a:lnTo>
                    <a:lnTo>
                      <a:pt x="1822" y="817"/>
                    </a:lnTo>
                    <a:lnTo>
                      <a:pt x="1824" y="826"/>
                    </a:lnTo>
                    <a:lnTo>
                      <a:pt x="1826" y="835"/>
                    </a:lnTo>
                    <a:lnTo>
                      <a:pt x="1828" y="835"/>
                    </a:lnTo>
                    <a:lnTo>
                      <a:pt x="1830" y="835"/>
                    </a:lnTo>
                    <a:lnTo>
                      <a:pt x="1833" y="835"/>
                    </a:lnTo>
                    <a:lnTo>
                      <a:pt x="1835" y="835"/>
                    </a:lnTo>
                    <a:lnTo>
                      <a:pt x="1837" y="835"/>
                    </a:lnTo>
                    <a:lnTo>
                      <a:pt x="1839" y="835"/>
                    </a:lnTo>
                    <a:lnTo>
                      <a:pt x="1841" y="835"/>
                    </a:lnTo>
                    <a:lnTo>
                      <a:pt x="1844" y="834"/>
                    </a:lnTo>
                    <a:lnTo>
                      <a:pt x="1846" y="832"/>
                    </a:lnTo>
                    <a:lnTo>
                      <a:pt x="1848" y="831"/>
                    </a:lnTo>
                    <a:lnTo>
                      <a:pt x="1850" y="829"/>
                    </a:lnTo>
                    <a:lnTo>
                      <a:pt x="1852" y="826"/>
                    </a:lnTo>
                    <a:lnTo>
                      <a:pt x="1854" y="824"/>
                    </a:lnTo>
                    <a:lnTo>
                      <a:pt x="1857" y="820"/>
                    </a:lnTo>
                    <a:lnTo>
                      <a:pt x="1859" y="817"/>
                    </a:lnTo>
                    <a:lnTo>
                      <a:pt x="1861" y="814"/>
                    </a:lnTo>
                    <a:lnTo>
                      <a:pt x="1863" y="813"/>
                    </a:lnTo>
                    <a:lnTo>
                      <a:pt x="1865" y="812"/>
                    </a:lnTo>
                    <a:lnTo>
                      <a:pt x="1868" y="810"/>
                    </a:lnTo>
                    <a:lnTo>
                      <a:pt x="1869" y="810"/>
                    </a:lnTo>
                    <a:lnTo>
                      <a:pt x="1872" y="812"/>
                    </a:lnTo>
                    <a:lnTo>
                      <a:pt x="1874" y="813"/>
                    </a:lnTo>
                    <a:lnTo>
                      <a:pt x="1876" y="814"/>
                    </a:lnTo>
                    <a:lnTo>
                      <a:pt x="1879" y="814"/>
                    </a:lnTo>
                    <a:lnTo>
                      <a:pt x="1880" y="814"/>
                    </a:lnTo>
                    <a:lnTo>
                      <a:pt x="1883" y="814"/>
                    </a:lnTo>
                    <a:lnTo>
                      <a:pt x="1885" y="814"/>
                    </a:lnTo>
                    <a:lnTo>
                      <a:pt x="1887" y="812"/>
                    </a:lnTo>
                    <a:lnTo>
                      <a:pt x="1889" y="807"/>
                    </a:lnTo>
                    <a:lnTo>
                      <a:pt x="1891" y="803"/>
                    </a:lnTo>
                    <a:lnTo>
                      <a:pt x="1894" y="799"/>
                    </a:lnTo>
                    <a:lnTo>
                      <a:pt x="1896" y="794"/>
                    </a:lnTo>
                    <a:lnTo>
                      <a:pt x="1898" y="791"/>
                    </a:lnTo>
                    <a:lnTo>
                      <a:pt x="1900" y="788"/>
                    </a:lnTo>
                    <a:lnTo>
                      <a:pt x="1902" y="785"/>
                    </a:lnTo>
                    <a:lnTo>
                      <a:pt x="1904" y="787"/>
                    </a:lnTo>
                    <a:lnTo>
                      <a:pt x="1907" y="791"/>
                    </a:lnTo>
                    <a:lnTo>
                      <a:pt x="1909" y="796"/>
                    </a:lnTo>
                    <a:lnTo>
                      <a:pt x="1911" y="800"/>
                    </a:lnTo>
                    <a:lnTo>
                      <a:pt x="1913" y="803"/>
                    </a:lnTo>
                    <a:lnTo>
                      <a:pt x="1915" y="806"/>
                    </a:lnTo>
                    <a:lnTo>
                      <a:pt x="1918" y="809"/>
                    </a:lnTo>
                    <a:lnTo>
                      <a:pt x="1920" y="812"/>
                    </a:lnTo>
                    <a:lnTo>
                      <a:pt x="1922" y="813"/>
                    </a:lnTo>
                    <a:lnTo>
                      <a:pt x="1924" y="810"/>
                    </a:lnTo>
                    <a:lnTo>
                      <a:pt x="1926" y="807"/>
                    </a:lnTo>
                    <a:lnTo>
                      <a:pt x="1928" y="804"/>
                    </a:lnTo>
                    <a:lnTo>
                      <a:pt x="1931" y="802"/>
                    </a:lnTo>
                    <a:lnTo>
                      <a:pt x="1933" y="800"/>
                    </a:lnTo>
                    <a:lnTo>
                      <a:pt x="1935" y="799"/>
                    </a:lnTo>
                    <a:lnTo>
                      <a:pt x="1937" y="797"/>
                    </a:lnTo>
                    <a:lnTo>
                      <a:pt x="1939" y="796"/>
                    </a:lnTo>
                    <a:lnTo>
                      <a:pt x="1942" y="796"/>
                    </a:lnTo>
                    <a:lnTo>
                      <a:pt x="1943" y="796"/>
                    </a:lnTo>
                    <a:lnTo>
                      <a:pt x="1946" y="796"/>
                    </a:lnTo>
                    <a:lnTo>
                      <a:pt x="1948" y="796"/>
                    </a:lnTo>
                    <a:lnTo>
                      <a:pt x="1950" y="796"/>
                    </a:lnTo>
                    <a:lnTo>
                      <a:pt x="1952" y="796"/>
                    </a:lnTo>
                    <a:lnTo>
                      <a:pt x="1954" y="796"/>
                    </a:lnTo>
                    <a:lnTo>
                      <a:pt x="1957" y="794"/>
                    </a:lnTo>
                    <a:lnTo>
                      <a:pt x="1959" y="793"/>
                    </a:lnTo>
                    <a:lnTo>
                      <a:pt x="1961" y="791"/>
                    </a:lnTo>
                    <a:lnTo>
                      <a:pt x="1963" y="790"/>
                    </a:lnTo>
                    <a:lnTo>
                      <a:pt x="1965" y="788"/>
                    </a:lnTo>
                    <a:lnTo>
                      <a:pt x="1967" y="787"/>
                    </a:lnTo>
                    <a:lnTo>
                      <a:pt x="1970" y="785"/>
                    </a:lnTo>
                    <a:lnTo>
                      <a:pt x="1972" y="784"/>
                    </a:lnTo>
                    <a:lnTo>
                      <a:pt x="1974" y="784"/>
                    </a:lnTo>
                    <a:lnTo>
                      <a:pt x="1976" y="785"/>
                    </a:lnTo>
                    <a:lnTo>
                      <a:pt x="1978" y="787"/>
                    </a:lnTo>
                    <a:lnTo>
                      <a:pt x="1981" y="788"/>
                    </a:lnTo>
                    <a:lnTo>
                      <a:pt x="1983" y="791"/>
                    </a:lnTo>
                    <a:lnTo>
                      <a:pt x="1985" y="794"/>
                    </a:lnTo>
                    <a:lnTo>
                      <a:pt x="1987" y="797"/>
                    </a:lnTo>
                    <a:lnTo>
                      <a:pt x="1989" y="800"/>
                    </a:lnTo>
                    <a:lnTo>
                      <a:pt x="1991" y="802"/>
                    </a:lnTo>
                    <a:lnTo>
                      <a:pt x="1994" y="802"/>
                    </a:lnTo>
                    <a:lnTo>
                      <a:pt x="1996" y="802"/>
                    </a:lnTo>
                    <a:lnTo>
                      <a:pt x="1998" y="802"/>
                    </a:lnTo>
                    <a:lnTo>
                      <a:pt x="2000" y="803"/>
                    </a:lnTo>
                    <a:lnTo>
                      <a:pt x="2002" y="803"/>
                    </a:lnTo>
                    <a:lnTo>
                      <a:pt x="2004" y="803"/>
                    </a:lnTo>
                    <a:lnTo>
                      <a:pt x="2006" y="803"/>
                    </a:lnTo>
                    <a:lnTo>
                      <a:pt x="2009" y="803"/>
                    </a:lnTo>
                    <a:lnTo>
                      <a:pt x="2011" y="804"/>
                    </a:lnTo>
                    <a:lnTo>
                      <a:pt x="2013" y="806"/>
                    </a:lnTo>
                    <a:lnTo>
                      <a:pt x="2015" y="807"/>
                    </a:lnTo>
                    <a:lnTo>
                      <a:pt x="2017" y="807"/>
                    </a:lnTo>
                    <a:lnTo>
                      <a:pt x="2020" y="806"/>
                    </a:lnTo>
                    <a:lnTo>
                      <a:pt x="2022" y="804"/>
                    </a:lnTo>
                    <a:lnTo>
                      <a:pt x="2024" y="803"/>
                    </a:lnTo>
                    <a:lnTo>
                      <a:pt x="2026" y="803"/>
                    </a:lnTo>
                    <a:lnTo>
                      <a:pt x="2028" y="803"/>
                    </a:lnTo>
                    <a:lnTo>
                      <a:pt x="2031" y="803"/>
                    </a:lnTo>
                    <a:lnTo>
                      <a:pt x="2033" y="803"/>
                    </a:lnTo>
                    <a:lnTo>
                      <a:pt x="2035" y="804"/>
                    </a:lnTo>
                    <a:lnTo>
                      <a:pt x="2037" y="807"/>
                    </a:lnTo>
                    <a:lnTo>
                      <a:pt x="2039" y="810"/>
                    </a:lnTo>
                    <a:lnTo>
                      <a:pt x="2041" y="813"/>
                    </a:lnTo>
                    <a:lnTo>
                      <a:pt x="2044" y="814"/>
                    </a:lnTo>
                    <a:lnTo>
                      <a:pt x="2046" y="814"/>
                    </a:lnTo>
                    <a:lnTo>
                      <a:pt x="2048" y="814"/>
                    </a:lnTo>
                    <a:lnTo>
                      <a:pt x="2050" y="814"/>
                    </a:lnTo>
                    <a:lnTo>
                      <a:pt x="2052" y="814"/>
                    </a:lnTo>
                    <a:lnTo>
                      <a:pt x="2055" y="813"/>
                    </a:lnTo>
                    <a:lnTo>
                      <a:pt x="2056" y="812"/>
                    </a:lnTo>
                    <a:lnTo>
                      <a:pt x="2059" y="810"/>
                    </a:lnTo>
                    <a:lnTo>
                      <a:pt x="2061" y="806"/>
                    </a:lnTo>
                    <a:lnTo>
                      <a:pt x="2063" y="803"/>
                    </a:lnTo>
                    <a:lnTo>
                      <a:pt x="2065" y="800"/>
                    </a:lnTo>
                    <a:lnTo>
                      <a:pt x="2067" y="797"/>
                    </a:lnTo>
                    <a:lnTo>
                      <a:pt x="2070" y="791"/>
                    </a:lnTo>
                    <a:lnTo>
                      <a:pt x="2072" y="785"/>
                    </a:lnTo>
                    <a:lnTo>
                      <a:pt x="2074" y="780"/>
                    </a:lnTo>
                    <a:lnTo>
                      <a:pt x="2076" y="774"/>
                    </a:lnTo>
                    <a:lnTo>
                      <a:pt x="2078" y="768"/>
                    </a:lnTo>
                    <a:lnTo>
                      <a:pt x="2080" y="765"/>
                    </a:lnTo>
                    <a:lnTo>
                      <a:pt x="2083" y="762"/>
                    </a:lnTo>
                    <a:lnTo>
                      <a:pt x="2085" y="759"/>
                    </a:lnTo>
                    <a:lnTo>
                      <a:pt x="2087" y="758"/>
                    </a:lnTo>
                    <a:lnTo>
                      <a:pt x="2089" y="759"/>
                    </a:lnTo>
                    <a:lnTo>
                      <a:pt x="2091" y="760"/>
                    </a:lnTo>
                    <a:lnTo>
                      <a:pt x="2094" y="762"/>
                    </a:lnTo>
                    <a:lnTo>
                      <a:pt x="2096" y="768"/>
                    </a:lnTo>
                    <a:lnTo>
                      <a:pt x="2098" y="774"/>
                    </a:lnTo>
                    <a:lnTo>
                      <a:pt x="2100" y="780"/>
                    </a:lnTo>
                    <a:lnTo>
                      <a:pt x="2102" y="785"/>
                    </a:lnTo>
                    <a:lnTo>
                      <a:pt x="2104" y="793"/>
                    </a:lnTo>
                    <a:lnTo>
                      <a:pt x="2107" y="799"/>
                    </a:lnTo>
                    <a:lnTo>
                      <a:pt x="2109" y="804"/>
                    </a:lnTo>
                    <a:lnTo>
                      <a:pt x="2111" y="810"/>
                    </a:lnTo>
                    <a:lnTo>
                      <a:pt x="2113" y="816"/>
                    </a:lnTo>
                    <a:lnTo>
                      <a:pt x="2115" y="817"/>
                    </a:lnTo>
                    <a:lnTo>
                      <a:pt x="2118" y="819"/>
                    </a:lnTo>
                    <a:lnTo>
                      <a:pt x="2119" y="820"/>
                    </a:lnTo>
                    <a:lnTo>
                      <a:pt x="2122" y="820"/>
                    </a:lnTo>
                    <a:lnTo>
                      <a:pt x="2124" y="819"/>
                    </a:lnTo>
                    <a:lnTo>
                      <a:pt x="2126" y="817"/>
                    </a:lnTo>
                    <a:lnTo>
                      <a:pt x="2128" y="816"/>
                    </a:lnTo>
                    <a:lnTo>
                      <a:pt x="2130" y="816"/>
                    </a:lnTo>
                    <a:lnTo>
                      <a:pt x="2133" y="816"/>
                    </a:lnTo>
                    <a:lnTo>
                      <a:pt x="2135" y="816"/>
                    </a:lnTo>
                    <a:lnTo>
                      <a:pt x="2137" y="816"/>
                    </a:lnTo>
                    <a:lnTo>
                      <a:pt x="2139" y="813"/>
                    </a:lnTo>
                    <a:lnTo>
                      <a:pt x="2141" y="812"/>
                    </a:lnTo>
                    <a:lnTo>
                      <a:pt x="2143" y="810"/>
                    </a:lnTo>
                    <a:lnTo>
                      <a:pt x="2146" y="809"/>
                    </a:lnTo>
                    <a:lnTo>
                      <a:pt x="2148" y="809"/>
                    </a:lnTo>
                    <a:lnTo>
                      <a:pt x="2150" y="807"/>
                    </a:lnTo>
                    <a:lnTo>
                      <a:pt x="2152" y="806"/>
                    </a:lnTo>
                    <a:lnTo>
                      <a:pt x="2154" y="804"/>
                    </a:lnTo>
                    <a:lnTo>
                      <a:pt x="2157" y="803"/>
                    </a:lnTo>
                    <a:lnTo>
                      <a:pt x="2159" y="804"/>
                    </a:lnTo>
                    <a:lnTo>
                      <a:pt x="2161" y="806"/>
                    </a:lnTo>
                    <a:lnTo>
                      <a:pt x="2163" y="807"/>
                    </a:lnTo>
                    <a:lnTo>
                      <a:pt x="2165" y="806"/>
                    </a:lnTo>
                    <a:lnTo>
                      <a:pt x="2168" y="803"/>
                    </a:lnTo>
                    <a:lnTo>
                      <a:pt x="2170" y="800"/>
                    </a:lnTo>
                    <a:lnTo>
                      <a:pt x="2172" y="797"/>
                    </a:lnTo>
                    <a:lnTo>
                      <a:pt x="2174" y="793"/>
                    </a:lnTo>
                    <a:lnTo>
                      <a:pt x="2176" y="788"/>
                    </a:lnTo>
                    <a:lnTo>
                      <a:pt x="2178" y="784"/>
                    </a:lnTo>
                    <a:lnTo>
                      <a:pt x="2181" y="780"/>
                    </a:lnTo>
                    <a:lnTo>
                      <a:pt x="2183" y="771"/>
                    </a:lnTo>
                    <a:lnTo>
                      <a:pt x="2185" y="765"/>
                    </a:lnTo>
                    <a:lnTo>
                      <a:pt x="2187" y="759"/>
                    </a:lnTo>
                    <a:lnTo>
                      <a:pt x="2189" y="753"/>
                    </a:lnTo>
                    <a:lnTo>
                      <a:pt x="2192" y="742"/>
                    </a:lnTo>
                    <a:lnTo>
                      <a:pt x="2193" y="731"/>
                    </a:lnTo>
                    <a:lnTo>
                      <a:pt x="2196" y="721"/>
                    </a:lnTo>
                    <a:lnTo>
                      <a:pt x="2198" y="711"/>
                    </a:lnTo>
                    <a:lnTo>
                      <a:pt x="2200" y="698"/>
                    </a:lnTo>
                    <a:lnTo>
                      <a:pt x="2202" y="689"/>
                    </a:lnTo>
                    <a:lnTo>
                      <a:pt x="2204" y="680"/>
                    </a:lnTo>
                    <a:lnTo>
                      <a:pt x="2207" y="672"/>
                    </a:lnTo>
                    <a:lnTo>
                      <a:pt x="2209" y="632"/>
                    </a:lnTo>
                    <a:lnTo>
                      <a:pt x="2211" y="599"/>
                    </a:lnTo>
                    <a:lnTo>
                      <a:pt x="2213" y="565"/>
                    </a:lnTo>
                    <a:lnTo>
                      <a:pt x="2215" y="531"/>
                    </a:lnTo>
                    <a:lnTo>
                      <a:pt x="2217" y="514"/>
                    </a:lnTo>
                    <a:lnTo>
                      <a:pt x="2220" y="499"/>
                    </a:lnTo>
                    <a:lnTo>
                      <a:pt x="2222" y="485"/>
                    </a:lnTo>
                    <a:lnTo>
                      <a:pt x="2224" y="470"/>
                    </a:lnTo>
                    <a:lnTo>
                      <a:pt x="2226" y="455"/>
                    </a:lnTo>
                    <a:lnTo>
                      <a:pt x="2228" y="472"/>
                    </a:lnTo>
                    <a:lnTo>
                      <a:pt x="2231" y="488"/>
                    </a:lnTo>
                    <a:lnTo>
                      <a:pt x="2233" y="504"/>
                    </a:lnTo>
                    <a:lnTo>
                      <a:pt x="2235" y="514"/>
                    </a:lnTo>
                    <a:lnTo>
                      <a:pt x="2237" y="508"/>
                    </a:lnTo>
                    <a:lnTo>
                      <a:pt x="2239" y="502"/>
                    </a:lnTo>
                    <a:lnTo>
                      <a:pt x="2241" y="497"/>
                    </a:lnTo>
                    <a:lnTo>
                      <a:pt x="2244" y="488"/>
                    </a:lnTo>
                    <a:lnTo>
                      <a:pt x="2246" y="479"/>
                    </a:lnTo>
                    <a:lnTo>
                      <a:pt x="2248" y="470"/>
                    </a:lnTo>
                    <a:lnTo>
                      <a:pt x="2250" y="462"/>
                    </a:lnTo>
                    <a:lnTo>
                      <a:pt x="2252" y="473"/>
                    </a:lnTo>
                    <a:lnTo>
                      <a:pt x="2255" y="491"/>
                    </a:lnTo>
                    <a:lnTo>
                      <a:pt x="2256" y="508"/>
                    </a:lnTo>
                    <a:lnTo>
                      <a:pt x="2259" y="526"/>
                    </a:lnTo>
                    <a:lnTo>
                      <a:pt x="2261" y="561"/>
                    </a:lnTo>
                    <a:lnTo>
                      <a:pt x="2263" y="599"/>
                    </a:lnTo>
                    <a:lnTo>
                      <a:pt x="2265" y="637"/>
                    </a:lnTo>
                    <a:lnTo>
                      <a:pt x="2267" y="674"/>
                    </a:lnTo>
                    <a:lnTo>
                      <a:pt x="2270" y="713"/>
                    </a:lnTo>
                    <a:lnTo>
                      <a:pt x="2272" y="730"/>
                    </a:lnTo>
                    <a:lnTo>
                      <a:pt x="2274" y="748"/>
                    </a:lnTo>
                    <a:lnTo>
                      <a:pt x="2276" y="765"/>
                    </a:lnTo>
                    <a:lnTo>
                      <a:pt x="2278" y="784"/>
                    </a:lnTo>
                    <a:lnTo>
                      <a:pt x="2280" y="785"/>
                    </a:lnTo>
                    <a:lnTo>
                      <a:pt x="2283" y="787"/>
                    </a:lnTo>
                    <a:lnTo>
                      <a:pt x="2285" y="788"/>
                    </a:lnTo>
                    <a:lnTo>
                      <a:pt x="2287" y="791"/>
                    </a:lnTo>
                    <a:lnTo>
                      <a:pt x="2289" y="794"/>
                    </a:lnTo>
                    <a:lnTo>
                      <a:pt x="2291" y="797"/>
                    </a:lnTo>
                    <a:lnTo>
                      <a:pt x="2294" y="800"/>
                    </a:lnTo>
                    <a:lnTo>
                      <a:pt x="2296" y="802"/>
                    </a:lnTo>
                    <a:lnTo>
                      <a:pt x="2298" y="802"/>
                    </a:lnTo>
                    <a:lnTo>
                      <a:pt x="2300" y="802"/>
                    </a:lnTo>
                    <a:lnTo>
                      <a:pt x="2302" y="802"/>
                    </a:lnTo>
                    <a:lnTo>
                      <a:pt x="2304" y="799"/>
                    </a:lnTo>
                    <a:lnTo>
                      <a:pt x="2307" y="794"/>
                    </a:lnTo>
                    <a:lnTo>
                      <a:pt x="2309" y="790"/>
                    </a:lnTo>
                    <a:lnTo>
                      <a:pt x="2311" y="785"/>
                    </a:lnTo>
                    <a:lnTo>
                      <a:pt x="2313" y="781"/>
                    </a:lnTo>
                    <a:lnTo>
                      <a:pt x="2315" y="778"/>
                    </a:lnTo>
                    <a:lnTo>
                      <a:pt x="2318" y="775"/>
                    </a:lnTo>
                    <a:lnTo>
                      <a:pt x="2320" y="772"/>
                    </a:lnTo>
                    <a:lnTo>
                      <a:pt x="2322" y="772"/>
                    </a:lnTo>
                    <a:lnTo>
                      <a:pt x="2324" y="775"/>
                    </a:lnTo>
                    <a:lnTo>
                      <a:pt x="2326" y="778"/>
                    </a:lnTo>
                    <a:lnTo>
                      <a:pt x="2328" y="781"/>
                    </a:lnTo>
                    <a:lnTo>
                      <a:pt x="2330" y="781"/>
                    </a:lnTo>
                    <a:lnTo>
                      <a:pt x="2333" y="781"/>
                    </a:lnTo>
                    <a:lnTo>
                      <a:pt x="2335" y="781"/>
                    </a:lnTo>
                    <a:lnTo>
                      <a:pt x="2337" y="781"/>
                    </a:lnTo>
                    <a:lnTo>
                      <a:pt x="2339" y="780"/>
                    </a:lnTo>
                    <a:lnTo>
                      <a:pt x="2341" y="775"/>
                    </a:lnTo>
                    <a:lnTo>
                      <a:pt x="2344" y="771"/>
                    </a:lnTo>
                    <a:lnTo>
                      <a:pt x="2346" y="767"/>
                    </a:lnTo>
                    <a:lnTo>
                      <a:pt x="2348" y="765"/>
                    </a:lnTo>
                    <a:lnTo>
                      <a:pt x="2350" y="767"/>
                    </a:lnTo>
                    <a:lnTo>
                      <a:pt x="2352" y="768"/>
                    </a:lnTo>
                    <a:lnTo>
                      <a:pt x="2354" y="770"/>
                    </a:lnTo>
                    <a:lnTo>
                      <a:pt x="2357" y="771"/>
                    </a:lnTo>
                    <a:lnTo>
                      <a:pt x="2359" y="774"/>
                    </a:lnTo>
                    <a:lnTo>
                      <a:pt x="2361" y="777"/>
                    </a:lnTo>
                    <a:lnTo>
                      <a:pt x="2363" y="780"/>
                    </a:lnTo>
                    <a:lnTo>
                      <a:pt x="2365" y="781"/>
                    </a:lnTo>
                    <a:lnTo>
                      <a:pt x="2368" y="780"/>
                    </a:lnTo>
                    <a:lnTo>
                      <a:pt x="2370" y="778"/>
                    </a:lnTo>
                    <a:lnTo>
                      <a:pt x="2372" y="777"/>
                    </a:lnTo>
                    <a:lnTo>
                      <a:pt x="2374" y="772"/>
                    </a:lnTo>
                    <a:lnTo>
                      <a:pt x="2376" y="768"/>
                    </a:lnTo>
                    <a:lnTo>
                      <a:pt x="2378" y="763"/>
                    </a:lnTo>
                    <a:lnTo>
                      <a:pt x="2381" y="759"/>
                    </a:lnTo>
                    <a:lnTo>
                      <a:pt x="2383" y="760"/>
                    </a:lnTo>
                    <a:lnTo>
                      <a:pt x="2385" y="763"/>
                    </a:lnTo>
                    <a:lnTo>
                      <a:pt x="2387" y="767"/>
                    </a:lnTo>
                    <a:lnTo>
                      <a:pt x="2389" y="770"/>
                    </a:lnTo>
                    <a:lnTo>
                      <a:pt x="2391" y="770"/>
                    </a:lnTo>
                    <a:lnTo>
                      <a:pt x="2393" y="772"/>
                    </a:lnTo>
                    <a:lnTo>
                      <a:pt x="2396" y="775"/>
                    </a:lnTo>
                    <a:lnTo>
                      <a:pt x="2398" y="778"/>
                    </a:lnTo>
                    <a:lnTo>
                      <a:pt x="2400" y="782"/>
                    </a:lnTo>
                    <a:lnTo>
                      <a:pt x="2402" y="781"/>
                    </a:lnTo>
                    <a:lnTo>
                      <a:pt x="2404" y="780"/>
                    </a:lnTo>
                    <a:lnTo>
                      <a:pt x="2407" y="778"/>
                    </a:lnTo>
                    <a:lnTo>
                      <a:pt x="2409" y="775"/>
                    </a:lnTo>
                    <a:lnTo>
                      <a:pt x="2411" y="775"/>
                    </a:lnTo>
                    <a:lnTo>
                      <a:pt x="2413" y="775"/>
                    </a:lnTo>
                    <a:lnTo>
                      <a:pt x="2415" y="775"/>
                    </a:lnTo>
                    <a:lnTo>
                      <a:pt x="2417" y="775"/>
                    </a:lnTo>
                    <a:lnTo>
                      <a:pt x="2420" y="774"/>
                    </a:lnTo>
                    <a:lnTo>
                      <a:pt x="2422" y="772"/>
                    </a:lnTo>
                    <a:lnTo>
                      <a:pt x="2424" y="771"/>
                    </a:lnTo>
                    <a:lnTo>
                      <a:pt x="2426" y="771"/>
                    </a:lnTo>
                    <a:lnTo>
                      <a:pt x="2428" y="772"/>
                    </a:lnTo>
                    <a:lnTo>
                      <a:pt x="2431" y="774"/>
                    </a:lnTo>
                    <a:lnTo>
                      <a:pt x="2433" y="775"/>
                    </a:lnTo>
                    <a:lnTo>
                      <a:pt x="2435" y="778"/>
                    </a:lnTo>
                    <a:lnTo>
                      <a:pt x="2437" y="781"/>
                    </a:lnTo>
                    <a:lnTo>
                      <a:pt x="2439" y="784"/>
                    </a:lnTo>
                    <a:lnTo>
                      <a:pt x="2441" y="787"/>
                    </a:lnTo>
                    <a:lnTo>
                      <a:pt x="2443" y="790"/>
                    </a:lnTo>
                    <a:lnTo>
                      <a:pt x="2446" y="791"/>
                    </a:lnTo>
                    <a:lnTo>
                      <a:pt x="2448" y="793"/>
                    </a:lnTo>
                    <a:lnTo>
                      <a:pt x="2450" y="794"/>
                    </a:lnTo>
                    <a:lnTo>
                      <a:pt x="2452" y="794"/>
                    </a:lnTo>
                    <a:lnTo>
                      <a:pt x="2454" y="793"/>
                    </a:lnTo>
                    <a:lnTo>
                      <a:pt x="2456" y="791"/>
                    </a:lnTo>
                    <a:lnTo>
                      <a:pt x="2459" y="790"/>
                    </a:lnTo>
                    <a:lnTo>
                      <a:pt x="2461" y="785"/>
                    </a:lnTo>
                    <a:lnTo>
                      <a:pt x="2463" y="781"/>
                    </a:lnTo>
                    <a:lnTo>
                      <a:pt x="2465" y="777"/>
                    </a:lnTo>
                    <a:lnTo>
                      <a:pt x="2467" y="772"/>
                    </a:lnTo>
                    <a:lnTo>
                      <a:pt x="2470" y="771"/>
                    </a:lnTo>
                    <a:lnTo>
                      <a:pt x="2472" y="771"/>
                    </a:lnTo>
                    <a:lnTo>
                      <a:pt x="2474" y="771"/>
                    </a:lnTo>
                    <a:lnTo>
                      <a:pt x="2476" y="771"/>
                    </a:lnTo>
                    <a:lnTo>
                      <a:pt x="2478" y="770"/>
                    </a:lnTo>
                    <a:lnTo>
                      <a:pt x="2481" y="771"/>
                    </a:lnTo>
                    <a:lnTo>
                      <a:pt x="2483" y="772"/>
                    </a:lnTo>
                    <a:lnTo>
                      <a:pt x="2485" y="774"/>
                    </a:lnTo>
                    <a:lnTo>
                      <a:pt x="2487" y="777"/>
                    </a:lnTo>
                    <a:lnTo>
                      <a:pt x="2489" y="777"/>
                    </a:lnTo>
                    <a:lnTo>
                      <a:pt x="2491" y="777"/>
                    </a:lnTo>
                    <a:lnTo>
                      <a:pt x="2494" y="777"/>
                    </a:lnTo>
                    <a:lnTo>
                      <a:pt x="2496" y="774"/>
                    </a:lnTo>
                    <a:lnTo>
                      <a:pt x="2498" y="772"/>
                    </a:lnTo>
                    <a:lnTo>
                      <a:pt x="2500" y="771"/>
                    </a:lnTo>
                    <a:lnTo>
                      <a:pt x="2502" y="770"/>
                    </a:lnTo>
                    <a:lnTo>
                      <a:pt x="2505" y="770"/>
                    </a:lnTo>
                    <a:lnTo>
                      <a:pt x="2506" y="768"/>
                    </a:lnTo>
                    <a:lnTo>
                      <a:pt x="2509" y="767"/>
                    </a:lnTo>
                    <a:lnTo>
                      <a:pt x="2511" y="765"/>
                    </a:lnTo>
                    <a:lnTo>
                      <a:pt x="2513" y="762"/>
                    </a:lnTo>
                    <a:lnTo>
                      <a:pt x="2515" y="762"/>
                    </a:lnTo>
                    <a:lnTo>
                      <a:pt x="2517" y="762"/>
                    </a:lnTo>
                    <a:lnTo>
                      <a:pt x="2520" y="762"/>
                    </a:lnTo>
                    <a:lnTo>
                      <a:pt x="2522" y="759"/>
                    </a:lnTo>
                    <a:lnTo>
                      <a:pt x="2524" y="755"/>
                    </a:lnTo>
                    <a:lnTo>
                      <a:pt x="2526" y="750"/>
                    </a:lnTo>
                    <a:lnTo>
                      <a:pt x="2528" y="746"/>
                    </a:lnTo>
                    <a:lnTo>
                      <a:pt x="2530" y="739"/>
                    </a:lnTo>
                    <a:lnTo>
                      <a:pt x="2533" y="733"/>
                    </a:lnTo>
                    <a:lnTo>
                      <a:pt x="2535" y="727"/>
                    </a:lnTo>
                    <a:lnTo>
                      <a:pt x="2537" y="721"/>
                    </a:lnTo>
                    <a:lnTo>
                      <a:pt x="2539" y="717"/>
                    </a:lnTo>
                    <a:lnTo>
                      <a:pt x="2541" y="716"/>
                    </a:lnTo>
                    <a:lnTo>
                      <a:pt x="2544" y="714"/>
                    </a:lnTo>
                    <a:lnTo>
                      <a:pt x="2546" y="713"/>
                    </a:lnTo>
                    <a:lnTo>
                      <a:pt x="2548" y="716"/>
                    </a:lnTo>
                    <a:lnTo>
                      <a:pt x="2550" y="721"/>
                    </a:lnTo>
                    <a:lnTo>
                      <a:pt x="2552" y="727"/>
                    </a:lnTo>
                    <a:lnTo>
                      <a:pt x="2554" y="733"/>
                    </a:lnTo>
                    <a:lnTo>
                      <a:pt x="2557" y="742"/>
                    </a:lnTo>
                    <a:lnTo>
                      <a:pt x="2559" y="749"/>
                    </a:lnTo>
                    <a:lnTo>
                      <a:pt x="2561" y="756"/>
                    </a:lnTo>
                    <a:lnTo>
                      <a:pt x="2563" y="763"/>
                    </a:lnTo>
                    <a:lnTo>
                      <a:pt x="2565" y="771"/>
                    </a:lnTo>
                    <a:lnTo>
                      <a:pt x="2568" y="774"/>
                    </a:lnTo>
                    <a:lnTo>
                      <a:pt x="2569" y="777"/>
                    </a:lnTo>
                    <a:lnTo>
                      <a:pt x="2572" y="780"/>
                    </a:lnTo>
                    <a:lnTo>
                      <a:pt x="2574" y="780"/>
                    </a:lnTo>
                    <a:lnTo>
                      <a:pt x="2576" y="777"/>
                    </a:lnTo>
                    <a:lnTo>
                      <a:pt x="2578" y="774"/>
                    </a:lnTo>
                    <a:lnTo>
                      <a:pt x="2580" y="771"/>
                    </a:lnTo>
                    <a:lnTo>
                      <a:pt x="2583" y="767"/>
                    </a:lnTo>
                    <a:lnTo>
                      <a:pt x="2585" y="762"/>
                    </a:lnTo>
                    <a:lnTo>
                      <a:pt x="2587" y="758"/>
                    </a:lnTo>
                    <a:lnTo>
                      <a:pt x="2589" y="753"/>
                    </a:lnTo>
                    <a:lnTo>
                      <a:pt x="2591" y="746"/>
                    </a:lnTo>
                    <a:lnTo>
                      <a:pt x="2593" y="742"/>
                    </a:lnTo>
                    <a:lnTo>
                      <a:pt x="2596" y="737"/>
                    </a:lnTo>
                    <a:lnTo>
                      <a:pt x="2598" y="733"/>
                    </a:lnTo>
                    <a:lnTo>
                      <a:pt x="2600" y="728"/>
                    </a:lnTo>
                    <a:lnTo>
                      <a:pt x="2602" y="726"/>
                    </a:lnTo>
                    <a:lnTo>
                      <a:pt x="2604" y="723"/>
                    </a:lnTo>
                    <a:lnTo>
                      <a:pt x="2607" y="720"/>
                    </a:lnTo>
                    <a:lnTo>
                      <a:pt x="2609" y="720"/>
                    </a:lnTo>
                    <a:lnTo>
                      <a:pt x="2611" y="723"/>
                    </a:lnTo>
                    <a:lnTo>
                      <a:pt x="2613" y="726"/>
                    </a:lnTo>
                    <a:lnTo>
                      <a:pt x="2615" y="728"/>
                    </a:lnTo>
                    <a:lnTo>
                      <a:pt x="2618" y="733"/>
                    </a:lnTo>
                    <a:lnTo>
                      <a:pt x="2620" y="737"/>
                    </a:lnTo>
                    <a:lnTo>
                      <a:pt x="2622" y="742"/>
                    </a:lnTo>
                    <a:lnTo>
                      <a:pt x="2624" y="746"/>
                    </a:lnTo>
                    <a:lnTo>
                      <a:pt x="2626" y="750"/>
                    </a:lnTo>
                    <a:lnTo>
                      <a:pt x="2628" y="752"/>
                    </a:lnTo>
                    <a:lnTo>
                      <a:pt x="2631" y="753"/>
                    </a:lnTo>
                    <a:lnTo>
                      <a:pt x="2633" y="755"/>
                    </a:lnTo>
                    <a:lnTo>
                      <a:pt x="2635" y="753"/>
                    </a:lnTo>
                    <a:lnTo>
                      <a:pt x="2637" y="750"/>
                    </a:lnTo>
                    <a:lnTo>
                      <a:pt x="2639" y="748"/>
                    </a:lnTo>
                    <a:lnTo>
                      <a:pt x="2642" y="745"/>
                    </a:lnTo>
                    <a:lnTo>
                      <a:pt x="2643" y="734"/>
                    </a:lnTo>
                    <a:lnTo>
                      <a:pt x="2646" y="724"/>
                    </a:lnTo>
                    <a:lnTo>
                      <a:pt x="2648" y="714"/>
                    </a:lnTo>
                    <a:lnTo>
                      <a:pt x="2650" y="704"/>
                    </a:lnTo>
                    <a:lnTo>
                      <a:pt x="2652" y="691"/>
                    </a:lnTo>
                    <a:lnTo>
                      <a:pt x="2654" y="680"/>
                    </a:lnTo>
                    <a:lnTo>
                      <a:pt x="2657" y="670"/>
                    </a:lnTo>
                    <a:lnTo>
                      <a:pt x="2659" y="660"/>
                    </a:lnTo>
                    <a:lnTo>
                      <a:pt x="2661" y="616"/>
                    </a:lnTo>
                    <a:lnTo>
                      <a:pt x="2663" y="580"/>
                    </a:lnTo>
                    <a:lnTo>
                      <a:pt x="2665" y="543"/>
                    </a:lnTo>
                    <a:lnTo>
                      <a:pt x="2667" y="507"/>
                    </a:lnTo>
                    <a:lnTo>
                      <a:pt x="2670" y="489"/>
                    </a:lnTo>
                    <a:lnTo>
                      <a:pt x="2672" y="475"/>
                    </a:lnTo>
                    <a:lnTo>
                      <a:pt x="2674" y="460"/>
                    </a:lnTo>
                    <a:lnTo>
                      <a:pt x="2676" y="445"/>
                    </a:lnTo>
                    <a:lnTo>
                      <a:pt x="2678" y="432"/>
                    </a:lnTo>
                    <a:lnTo>
                      <a:pt x="2681" y="453"/>
                    </a:lnTo>
                    <a:lnTo>
                      <a:pt x="2683" y="473"/>
                    </a:lnTo>
                    <a:lnTo>
                      <a:pt x="2685" y="494"/>
                    </a:lnTo>
                    <a:lnTo>
                      <a:pt x="2687" y="509"/>
                    </a:lnTo>
                    <a:lnTo>
                      <a:pt x="2689" y="507"/>
                    </a:lnTo>
                    <a:lnTo>
                      <a:pt x="2691" y="504"/>
                    </a:lnTo>
                    <a:lnTo>
                      <a:pt x="2694" y="501"/>
                    </a:lnTo>
                    <a:lnTo>
                      <a:pt x="2696" y="498"/>
                    </a:lnTo>
                    <a:lnTo>
                      <a:pt x="2698" y="494"/>
                    </a:lnTo>
                    <a:lnTo>
                      <a:pt x="2700" y="489"/>
                    </a:lnTo>
                    <a:lnTo>
                      <a:pt x="2702" y="485"/>
                    </a:lnTo>
                    <a:lnTo>
                      <a:pt x="2705" y="492"/>
                    </a:lnTo>
                    <a:lnTo>
                      <a:pt x="2706" y="504"/>
                    </a:lnTo>
                    <a:lnTo>
                      <a:pt x="2709" y="515"/>
                    </a:lnTo>
                    <a:lnTo>
                      <a:pt x="2711" y="527"/>
                    </a:lnTo>
                    <a:lnTo>
                      <a:pt x="2713" y="558"/>
                    </a:lnTo>
                    <a:lnTo>
                      <a:pt x="2715" y="588"/>
                    </a:lnTo>
                    <a:lnTo>
                      <a:pt x="2717" y="619"/>
                    </a:lnTo>
                    <a:lnTo>
                      <a:pt x="2720" y="650"/>
                    </a:lnTo>
                    <a:lnTo>
                      <a:pt x="2722" y="682"/>
                    </a:lnTo>
                    <a:lnTo>
                      <a:pt x="2724" y="702"/>
                    </a:lnTo>
                    <a:lnTo>
                      <a:pt x="2726" y="723"/>
                    </a:lnTo>
                    <a:lnTo>
                      <a:pt x="2728" y="743"/>
                    </a:lnTo>
                    <a:lnTo>
                      <a:pt x="2730" y="767"/>
                    </a:lnTo>
                    <a:lnTo>
                      <a:pt x="2733" y="771"/>
                    </a:lnTo>
                    <a:lnTo>
                      <a:pt x="2735" y="775"/>
                    </a:lnTo>
                    <a:lnTo>
                      <a:pt x="2737" y="780"/>
                    </a:lnTo>
                    <a:lnTo>
                      <a:pt x="2739" y="785"/>
                    </a:lnTo>
                    <a:lnTo>
                      <a:pt x="2741" y="790"/>
                    </a:lnTo>
                    <a:lnTo>
                      <a:pt x="2744" y="794"/>
                    </a:lnTo>
                    <a:lnTo>
                      <a:pt x="2746" y="799"/>
                    </a:lnTo>
                    <a:lnTo>
                      <a:pt x="2748" y="802"/>
                    </a:lnTo>
                    <a:lnTo>
                      <a:pt x="2750" y="802"/>
                    </a:lnTo>
                    <a:lnTo>
                      <a:pt x="2752" y="802"/>
                    </a:lnTo>
                    <a:lnTo>
                      <a:pt x="2755" y="802"/>
                    </a:lnTo>
                    <a:lnTo>
                      <a:pt x="2757" y="797"/>
                    </a:lnTo>
                    <a:lnTo>
                      <a:pt x="2759" y="791"/>
                    </a:lnTo>
                    <a:lnTo>
                      <a:pt x="2761" y="785"/>
                    </a:lnTo>
                    <a:lnTo>
                      <a:pt x="2763" y="780"/>
                    </a:lnTo>
                    <a:lnTo>
                      <a:pt x="2765" y="775"/>
                    </a:lnTo>
                    <a:lnTo>
                      <a:pt x="2767" y="772"/>
                    </a:lnTo>
                    <a:lnTo>
                      <a:pt x="2770" y="770"/>
                    </a:lnTo>
                    <a:lnTo>
                      <a:pt x="2772" y="767"/>
                    </a:lnTo>
                    <a:lnTo>
                      <a:pt x="2774" y="768"/>
                    </a:lnTo>
                    <a:lnTo>
                      <a:pt x="2776" y="774"/>
                    </a:lnTo>
                    <a:lnTo>
                      <a:pt x="2778" y="780"/>
                    </a:lnTo>
                    <a:lnTo>
                      <a:pt x="2780" y="785"/>
                    </a:lnTo>
                    <a:lnTo>
                      <a:pt x="2783" y="785"/>
                    </a:lnTo>
                    <a:lnTo>
                      <a:pt x="2785" y="784"/>
                    </a:lnTo>
                    <a:lnTo>
                      <a:pt x="2787" y="782"/>
                    </a:lnTo>
                    <a:lnTo>
                      <a:pt x="2789" y="781"/>
                    </a:lnTo>
                    <a:lnTo>
                      <a:pt x="2791" y="778"/>
                    </a:lnTo>
                    <a:lnTo>
                      <a:pt x="2794" y="771"/>
                    </a:lnTo>
                    <a:lnTo>
                      <a:pt x="2796" y="763"/>
                    </a:lnTo>
                    <a:lnTo>
                      <a:pt x="2798" y="756"/>
                    </a:lnTo>
                    <a:lnTo>
                      <a:pt x="2800" y="750"/>
                    </a:lnTo>
                    <a:lnTo>
                      <a:pt x="2802" y="750"/>
                    </a:lnTo>
                    <a:lnTo>
                      <a:pt x="2804" y="750"/>
                    </a:lnTo>
                    <a:lnTo>
                      <a:pt x="2807" y="750"/>
                    </a:lnTo>
                    <a:lnTo>
                      <a:pt x="2809" y="749"/>
                    </a:lnTo>
                    <a:lnTo>
                      <a:pt x="2811" y="749"/>
                    </a:lnTo>
                    <a:lnTo>
                      <a:pt x="2813" y="749"/>
                    </a:lnTo>
                    <a:lnTo>
                      <a:pt x="2815" y="749"/>
                    </a:lnTo>
                    <a:lnTo>
                      <a:pt x="2818" y="748"/>
                    </a:lnTo>
                    <a:lnTo>
                      <a:pt x="2819" y="745"/>
                    </a:lnTo>
                    <a:lnTo>
                      <a:pt x="2822" y="742"/>
                    </a:lnTo>
                    <a:lnTo>
                      <a:pt x="2824" y="739"/>
                    </a:lnTo>
                    <a:lnTo>
                      <a:pt x="2826" y="740"/>
                    </a:lnTo>
                    <a:lnTo>
                      <a:pt x="2828" y="743"/>
                    </a:lnTo>
                    <a:lnTo>
                      <a:pt x="2830" y="746"/>
                    </a:lnTo>
                    <a:lnTo>
                      <a:pt x="2833" y="749"/>
                    </a:lnTo>
                    <a:lnTo>
                      <a:pt x="2835" y="752"/>
                    </a:lnTo>
                    <a:lnTo>
                      <a:pt x="2837" y="756"/>
                    </a:lnTo>
                    <a:lnTo>
                      <a:pt x="2839" y="760"/>
                    </a:lnTo>
                    <a:lnTo>
                      <a:pt x="2841" y="765"/>
                    </a:lnTo>
                    <a:lnTo>
                      <a:pt x="2843" y="770"/>
                    </a:lnTo>
                    <a:lnTo>
                      <a:pt x="2846" y="770"/>
                    </a:lnTo>
                    <a:lnTo>
                      <a:pt x="2848" y="770"/>
                    </a:lnTo>
                    <a:lnTo>
                      <a:pt x="2850" y="770"/>
                    </a:lnTo>
                    <a:lnTo>
                      <a:pt x="2852" y="768"/>
                    </a:lnTo>
                    <a:lnTo>
                      <a:pt x="2854" y="767"/>
                    </a:lnTo>
                    <a:lnTo>
                      <a:pt x="2857" y="765"/>
                    </a:lnTo>
                    <a:lnTo>
                      <a:pt x="2859" y="763"/>
                    </a:lnTo>
                    <a:lnTo>
                      <a:pt x="2861" y="759"/>
                    </a:lnTo>
                    <a:lnTo>
                      <a:pt x="2863" y="755"/>
                    </a:lnTo>
                    <a:lnTo>
                      <a:pt x="2865" y="750"/>
                    </a:lnTo>
                    <a:lnTo>
                      <a:pt x="2867" y="746"/>
                    </a:lnTo>
                    <a:lnTo>
                      <a:pt x="2870" y="743"/>
                    </a:lnTo>
                    <a:lnTo>
                      <a:pt x="2872" y="742"/>
                    </a:lnTo>
                    <a:lnTo>
                      <a:pt x="2874" y="740"/>
                    </a:lnTo>
                    <a:lnTo>
                      <a:pt x="2876" y="739"/>
                    </a:lnTo>
                    <a:lnTo>
                      <a:pt x="2878" y="739"/>
                    </a:lnTo>
                    <a:lnTo>
                      <a:pt x="2881" y="742"/>
                    </a:lnTo>
                    <a:lnTo>
                      <a:pt x="2882" y="745"/>
                    </a:lnTo>
                    <a:lnTo>
                      <a:pt x="2885" y="748"/>
                    </a:lnTo>
                    <a:lnTo>
                      <a:pt x="2887" y="752"/>
                    </a:lnTo>
                    <a:lnTo>
                      <a:pt x="2889" y="755"/>
                    </a:lnTo>
                    <a:lnTo>
                      <a:pt x="2891" y="758"/>
                    </a:lnTo>
                    <a:lnTo>
                      <a:pt x="2893" y="760"/>
                    </a:lnTo>
                    <a:lnTo>
                      <a:pt x="2896" y="760"/>
                    </a:lnTo>
                    <a:lnTo>
                      <a:pt x="2898" y="759"/>
                    </a:lnTo>
                    <a:lnTo>
                      <a:pt x="2900" y="758"/>
                    </a:lnTo>
                    <a:lnTo>
                      <a:pt x="2902" y="756"/>
                    </a:lnTo>
                    <a:lnTo>
                      <a:pt x="2904" y="755"/>
                    </a:lnTo>
                    <a:lnTo>
                      <a:pt x="2907" y="752"/>
                    </a:lnTo>
                    <a:lnTo>
                      <a:pt x="2909" y="749"/>
                    </a:lnTo>
                    <a:lnTo>
                      <a:pt x="2911" y="746"/>
                    </a:lnTo>
                    <a:lnTo>
                      <a:pt x="2913" y="742"/>
                    </a:lnTo>
                    <a:lnTo>
                      <a:pt x="2915" y="740"/>
                    </a:lnTo>
                    <a:lnTo>
                      <a:pt x="2917" y="739"/>
                    </a:lnTo>
                    <a:lnTo>
                      <a:pt x="2920" y="737"/>
                    </a:lnTo>
                    <a:lnTo>
                      <a:pt x="2922" y="739"/>
                    </a:lnTo>
                    <a:lnTo>
                      <a:pt x="2924" y="740"/>
                    </a:lnTo>
                    <a:lnTo>
                      <a:pt x="2926" y="742"/>
                    </a:lnTo>
                    <a:lnTo>
                      <a:pt x="2928" y="743"/>
                    </a:lnTo>
                    <a:lnTo>
                      <a:pt x="2931" y="746"/>
                    </a:lnTo>
                    <a:lnTo>
                      <a:pt x="2933" y="750"/>
                    </a:lnTo>
                    <a:lnTo>
                      <a:pt x="2935" y="755"/>
                    </a:lnTo>
                    <a:lnTo>
                      <a:pt x="2937" y="759"/>
                    </a:lnTo>
                    <a:lnTo>
                      <a:pt x="2939" y="763"/>
                    </a:lnTo>
                    <a:lnTo>
                      <a:pt x="2941" y="765"/>
                    </a:lnTo>
                    <a:lnTo>
                      <a:pt x="2944" y="767"/>
                    </a:lnTo>
                    <a:lnTo>
                      <a:pt x="2946" y="768"/>
                    </a:lnTo>
                    <a:lnTo>
                      <a:pt x="2948" y="767"/>
                    </a:lnTo>
                    <a:lnTo>
                      <a:pt x="2950" y="763"/>
                    </a:lnTo>
                    <a:lnTo>
                      <a:pt x="2952" y="760"/>
                    </a:lnTo>
                    <a:lnTo>
                      <a:pt x="2955" y="758"/>
                    </a:lnTo>
                    <a:lnTo>
                      <a:pt x="2956" y="755"/>
                    </a:lnTo>
                    <a:lnTo>
                      <a:pt x="2959" y="752"/>
                    </a:lnTo>
                    <a:lnTo>
                      <a:pt x="2961" y="749"/>
                    </a:lnTo>
                    <a:lnTo>
                      <a:pt x="2963" y="746"/>
                    </a:lnTo>
                    <a:lnTo>
                      <a:pt x="2965" y="746"/>
                    </a:lnTo>
                    <a:lnTo>
                      <a:pt x="2967" y="749"/>
                    </a:lnTo>
                    <a:lnTo>
                      <a:pt x="2970" y="752"/>
                    </a:lnTo>
                    <a:lnTo>
                      <a:pt x="2972" y="755"/>
                    </a:lnTo>
                    <a:lnTo>
                      <a:pt x="2974" y="752"/>
                    </a:lnTo>
                    <a:lnTo>
                      <a:pt x="2976" y="749"/>
                    </a:lnTo>
                    <a:lnTo>
                      <a:pt x="2978" y="746"/>
                    </a:lnTo>
                    <a:lnTo>
                      <a:pt x="2980" y="743"/>
                    </a:lnTo>
                    <a:lnTo>
                      <a:pt x="2983" y="739"/>
                    </a:lnTo>
                    <a:lnTo>
                      <a:pt x="2985" y="731"/>
                    </a:lnTo>
                    <a:lnTo>
                      <a:pt x="2987" y="724"/>
                    </a:lnTo>
                    <a:lnTo>
                      <a:pt x="2989" y="717"/>
                    </a:lnTo>
                    <a:lnTo>
                      <a:pt x="2991" y="711"/>
                    </a:lnTo>
                    <a:lnTo>
                      <a:pt x="2994" y="711"/>
                    </a:lnTo>
                    <a:lnTo>
                      <a:pt x="2996" y="711"/>
                    </a:lnTo>
                    <a:lnTo>
                      <a:pt x="2998" y="711"/>
                    </a:lnTo>
                    <a:lnTo>
                      <a:pt x="3000" y="716"/>
                    </a:lnTo>
                    <a:lnTo>
                      <a:pt x="3002" y="721"/>
                    </a:lnTo>
                    <a:lnTo>
                      <a:pt x="3004" y="727"/>
                    </a:lnTo>
                    <a:lnTo>
                      <a:pt x="3007" y="733"/>
                    </a:lnTo>
                    <a:lnTo>
                      <a:pt x="3009" y="742"/>
                    </a:lnTo>
                    <a:lnTo>
                      <a:pt x="3011" y="749"/>
                    </a:lnTo>
                    <a:lnTo>
                      <a:pt x="3013" y="756"/>
                    </a:lnTo>
                    <a:lnTo>
                      <a:pt x="3015" y="763"/>
                    </a:lnTo>
                    <a:lnTo>
                      <a:pt x="3018" y="767"/>
                    </a:lnTo>
                    <a:lnTo>
                      <a:pt x="3019" y="765"/>
                    </a:lnTo>
                    <a:lnTo>
                      <a:pt x="3022" y="763"/>
                    </a:lnTo>
                    <a:lnTo>
                      <a:pt x="3024" y="762"/>
                    </a:lnTo>
                    <a:lnTo>
                      <a:pt x="3026" y="758"/>
                    </a:lnTo>
                    <a:lnTo>
                      <a:pt x="3028" y="750"/>
                    </a:lnTo>
                    <a:lnTo>
                      <a:pt x="3030" y="743"/>
                    </a:lnTo>
                    <a:lnTo>
                      <a:pt x="3033" y="736"/>
                    </a:lnTo>
                    <a:lnTo>
                      <a:pt x="3035" y="728"/>
                    </a:lnTo>
                    <a:lnTo>
                      <a:pt x="3037" y="726"/>
                    </a:lnTo>
                    <a:lnTo>
                      <a:pt x="3039" y="723"/>
                    </a:lnTo>
                    <a:lnTo>
                      <a:pt x="3041" y="720"/>
                    </a:lnTo>
                    <a:lnTo>
                      <a:pt x="3043" y="714"/>
                    </a:lnTo>
                    <a:lnTo>
                      <a:pt x="3046" y="711"/>
                    </a:lnTo>
                    <a:lnTo>
                      <a:pt x="3048" y="708"/>
                    </a:lnTo>
                    <a:lnTo>
                      <a:pt x="3050" y="705"/>
                    </a:lnTo>
                    <a:lnTo>
                      <a:pt x="3052" y="701"/>
                    </a:lnTo>
                    <a:lnTo>
                      <a:pt x="3054" y="696"/>
                    </a:lnTo>
                    <a:lnTo>
                      <a:pt x="3057" y="692"/>
                    </a:lnTo>
                    <a:lnTo>
                      <a:pt x="3059" y="688"/>
                    </a:lnTo>
                    <a:lnTo>
                      <a:pt x="3061" y="691"/>
                    </a:lnTo>
                    <a:lnTo>
                      <a:pt x="3063" y="696"/>
                    </a:lnTo>
                    <a:lnTo>
                      <a:pt x="3065" y="702"/>
                    </a:lnTo>
                    <a:lnTo>
                      <a:pt x="3068" y="708"/>
                    </a:lnTo>
                    <a:lnTo>
                      <a:pt x="3070" y="710"/>
                    </a:lnTo>
                    <a:lnTo>
                      <a:pt x="3072" y="713"/>
                    </a:lnTo>
                    <a:lnTo>
                      <a:pt x="3074" y="716"/>
                    </a:lnTo>
                    <a:lnTo>
                      <a:pt x="3076" y="718"/>
                    </a:lnTo>
                    <a:lnTo>
                      <a:pt x="3078" y="721"/>
                    </a:lnTo>
                    <a:lnTo>
                      <a:pt x="3081" y="717"/>
                    </a:lnTo>
                    <a:lnTo>
                      <a:pt x="3083" y="713"/>
                    </a:lnTo>
                    <a:lnTo>
                      <a:pt x="3085" y="708"/>
                    </a:lnTo>
                    <a:lnTo>
                      <a:pt x="3087" y="699"/>
                    </a:lnTo>
                    <a:lnTo>
                      <a:pt x="3089" y="695"/>
                    </a:lnTo>
                    <a:lnTo>
                      <a:pt x="3091" y="691"/>
                    </a:lnTo>
                    <a:lnTo>
                      <a:pt x="3093" y="686"/>
                    </a:lnTo>
                    <a:lnTo>
                      <a:pt x="3096" y="674"/>
                    </a:lnTo>
                    <a:lnTo>
                      <a:pt x="3098" y="663"/>
                    </a:lnTo>
                    <a:lnTo>
                      <a:pt x="3100" y="651"/>
                    </a:lnTo>
                    <a:lnTo>
                      <a:pt x="3102" y="640"/>
                    </a:lnTo>
                    <a:lnTo>
                      <a:pt x="3104" y="620"/>
                    </a:lnTo>
                    <a:lnTo>
                      <a:pt x="3107" y="606"/>
                    </a:lnTo>
                    <a:lnTo>
                      <a:pt x="3109" y="591"/>
                    </a:lnTo>
                    <a:lnTo>
                      <a:pt x="3111" y="577"/>
                    </a:lnTo>
                    <a:lnTo>
                      <a:pt x="3113" y="527"/>
                    </a:lnTo>
                    <a:lnTo>
                      <a:pt x="3115" y="485"/>
                    </a:lnTo>
                    <a:lnTo>
                      <a:pt x="3117" y="443"/>
                    </a:lnTo>
                    <a:lnTo>
                      <a:pt x="3120" y="400"/>
                    </a:lnTo>
                    <a:lnTo>
                      <a:pt x="3122" y="378"/>
                    </a:lnTo>
                    <a:lnTo>
                      <a:pt x="3124" y="364"/>
                    </a:lnTo>
                    <a:lnTo>
                      <a:pt x="3126" y="349"/>
                    </a:lnTo>
                    <a:lnTo>
                      <a:pt x="3128" y="335"/>
                    </a:lnTo>
                    <a:lnTo>
                      <a:pt x="3131" y="326"/>
                    </a:lnTo>
                    <a:lnTo>
                      <a:pt x="3133" y="352"/>
                    </a:lnTo>
                    <a:lnTo>
                      <a:pt x="3135" y="378"/>
                    </a:lnTo>
                    <a:lnTo>
                      <a:pt x="3137" y="405"/>
                    </a:lnTo>
                    <a:lnTo>
                      <a:pt x="3139" y="423"/>
                    </a:lnTo>
                    <a:lnTo>
                      <a:pt x="3141" y="422"/>
                    </a:lnTo>
                    <a:lnTo>
                      <a:pt x="3143" y="421"/>
                    </a:lnTo>
                    <a:lnTo>
                      <a:pt x="3146" y="419"/>
                    </a:lnTo>
                    <a:lnTo>
                      <a:pt x="3148" y="421"/>
                    </a:lnTo>
                    <a:lnTo>
                      <a:pt x="3150" y="416"/>
                    </a:lnTo>
                    <a:lnTo>
                      <a:pt x="3152" y="412"/>
                    </a:lnTo>
                    <a:lnTo>
                      <a:pt x="3154" y="408"/>
                    </a:lnTo>
                    <a:lnTo>
                      <a:pt x="3156" y="400"/>
                    </a:lnTo>
                    <a:lnTo>
                      <a:pt x="3159" y="400"/>
                    </a:lnTo>
                    <a:lnTo>
                      <a:pt x="3161" y="400"/>
                    </a:lnTo>
                    <a:lnTo>
                      <a:pt x="3163" y="400"/>
                    </a:lnTo>
                    <a:lnTo>
                      <a:pt x="3165" y="425"/>
                    </a:lnTo>
                    <a:lnTo>
                      <a:pt x="3167" y="447"/>
                    </a:lnTo>
                    <a:lnTo>
                      <a:pt x="3170" y="469"/>
                    </a:lnTo>
                    <a:lnTo>
                      <a:pt x="3172" y="491"/>
                    </a:lnTo>
                    <a:lnTo>
                      <a:pt x="3174" y="514"/>
                    </a:lnTo>
                    <a:lnTo>
                      <a:pt x="3176" y="540"/>
                    </a:lnTo>
                    <a:lnTo>
                      <a:pt x="3178" y="566"/>
                    </a:lnTo>
                    <a:lnTo>
                      <a:pt x="3180" y="593"/>
                    </a:lnTo>
                    <a:lnTo>
                      <a:pt x="3183" y="619"/>
                    </a:lnTo>
                    <a:lnTo>
                      <a:pt x="3185" y="620"/>
                    </a:lnTo>
                    <a:lnTo>
                      <a:pt x="3187" y="622"/>
                    </a:lnTo>
                    <a:lnTo>
                      <a:pt x="3189" y="623"/>
                    </a:lnTo>
                    <a:lnTo>
                      <a:pt x="3191" y="631"/>
                    </a:lnTo>
                    <a:lnTo>
                      <a:pt x="3194" y="637"/>
                    </a:lnTo>
                    <a:lnTo>
                      <a:pt x="3196" y="642"/>
                    </a:lnTo>
                    <a:lnTo>
                      <a:pt x="3198" y="648"/>
                    </a:lnTo>
                    <a:lnTo>
                      <a:pt x="3200" y="653"/>
                    </a:lnTo>
                    <a:lnTo>
                      <a:pt x="3202" y="657"/>
                    </a:lnTo>
                    <a:lnTo>
                      <a:pt x="3205" y="662"/>
                    </a:lnTo>
                    <a:lnTo>
                      <a:pt x="3206" y="666"/>
                    </a:lnTo>
                    <a:lnTo>
                      <a:pt x="3209" y="669"/>
                    </a:lnTo>
                    <a:lnTo>
                      <a:pt x="3211" y="666"/>
                    </a:lnTo>
                    <a:lnTo>
                      <a:pt x="3213" y="663"/>
                    </a:lnTo>
                    <a:lnTo>
                      <a:pt x="3215" y="660"/>
                    </a:lnTo>
                    <a:lnTo>
                      <a:pt x="3217" y="656"/>
                    </a:lnTo>
                    <a:lnTo>
                      <a:pt x="3220" y="653"/>
                    </a:lnTo>
                    <a:lnTo>
                      <a:pt x="3222" y="650"/>
                    </a:lnTo>
                    <a:lnTo>
                      <a:pt x="3224" y="647"/>
                    </a:lnTo>
                    <a:lnTo>
                      <a:pt x="3226" y="644"/>
                    </a:lnTo>
                    <a:lnTo>
                      <a:pt x="3228" y="642"/>
                    </a:lnTo>
                    <a:lnTo>
                      <a:pt x="3230" y="641"/>
                    </a:lnTo>
                    <a:lnTo>
                      <a:pt x="3233" y="640"/>
                    </a:lnTo>
                    <a:lnTo>
                      <a:pt x="3235" y="640"/>
                    </a:lnTo>
                    <a:lnTo>
                      <a:pt x="3237" y="641"/>
                    </a:lnTo>
                    <a:lnTo>
                      <a:pt x="3239" y="642"/>
                    </a:lnTo>
                    <a:lnTo>
                      <a:pt x="3241" y="644"/>
                    </a:lnTo>
                    <a:lnTo>
                      <a:pt x="3244" y="644"/>
                    </a:lnTo>
                    <a:lnTo>
                      <a:pt x="3246" y="644"/>
                    </a:lnTo>
                    <a:lnTo>
                      <a:pt x="3248" y="644"/>
                    </a:lnTo>
                    <a:lnTo>
                      <a:pt x="3250" y="644"/>
                    </a:lnTo>
                    <a:lnTo>
                      <a:pt x="3252" y="644"/>
                    </a:lnTo>
                    <a:lnTo>
                      <a:pt x="3254" y="642"/>
                    </a:lnTo>
                    <a:lnTo>
                      <a:pt x="3257" y="641"/>
                    </a:lnTo>
                    <a:lnTo>
                      <a:pt x="3259" y="640"/>
                    </a:lnTo>
                    <a:lnTo>
                      <a:pt x="3261" y="637"/>
                    </a:lnTo>
                    <a:lnTo>
                      <a:pt x="3263" y="635"/>
                    </a:lnTo>
                    <a:lnTo>
                      <a:pt x="3265" y="634"/>
                    </a:lnTo>
                    <a:lnTo>
                      <a:pt x="3268" y="632"/>
                    </a:lnTo>
                    <a:lnTo>
                      <a:pt x="3269" y="629"/>
                    </a:lnTo>
                    <a:lnTo>
                      <a:pt x="3272" y="626"/>
                    </a:lnTo>
                    <a:lnTo>
                      <a:pt x="3274" y="623"/>
                    </a:lnTo>
                    <a:lnTo>
                      <a:pt x="3276" y="620"/>
                    </a:lnTo>
                    <a:lnTo>
                      <a:pt x="3278" y="620"/>
                    </a:lnTo>
                    <a:lnTo>
                      <a:pt x="3280" y="622"/>
                    </a:lnTo>
                    <a:lnTo>
                      <a:pt x="3283" y="623"/>
                    </a:lnTo>
                    <a:lnTo>
                      <a:pt x="3285" y="625"/>
                    </a:lnTo>
                    <a:lnTo>
                      <a:pt x="3287" y="622"/>
                    </a:lnTo>
                    <a:lnTo>
                      <a:pt x="3289" y="620"/>
                    </a:lnTo>
                    <a:lnTo>
                      <a:pt x="3291" y="619"/>
                    </a:lnTo>
                    <a:lnTo>
                      <a:pt x="3293" y="618"/>
                    </a:lnTo>
                    <a:lnTo>
                      <a:pt x="3296" y="615"/>
                    </a:lnTo>
                    <a:lnTo>
                      <a:pt x="3298" y="609"/>
                    </a:lnTo>
                    <a:lnTo>
                      <a:pt x="3300" y="603"/>
                    </a:lnTo>
                    <a:lnTo>
                      <a:pt x="3302" y="597"/>
                    </a:lnTo>
                    <a:lnTo>
                      <a:pt x="3304" y="599"/>
                    </a:lnTo>
                    <a:lnTo>
                      <a:pt x="3307" y="605"/>
                    </a:lnTo>
                    <a:lnTo>
                      <a:pt x="3309" y="610"/>
                    </a:lnTo>
                    <a:lnTo>
                      <a:pt x="3311" y="616"/>
                    </a:lnTo>
                    <a:lnTo>
                      <a:pt x="3313" y="616"/>
                    </a:lnTo>
                    <a:lnTo>
                      <a:pt x="3315" y="618"/>
                    </a:lnTo>
                    <a:lnTo>
                      <a:pt x="3317" y="619"/>
                    </a:lnTo>
                    <a:lnTo>
                      <a:pt x="3320" y="620"/>
                    </a:lnTo>
                    <a:lnTo>
                      <a:pt x="3322" y="623"/>
                    </a:lnTo>
                    <a:lnTo>
                      <a:pt x="3324" y="619"/>
                    </a:lnTo>
                    <a:lnTo>
                      <a:pt x="3326" y="615"/>
                    </a:lnTo>
                    <a:lnTo>
                      <a:pt x="3328" y="610"/>
                    </a:lnTo>
                    <a:lnTo>
                      <a:pt x="3331" y="605"/>
                    </a:lnTo>
                    <a:lnTo>
                      <a:pt x="3332" y="605"/>
                    </a:lnTo>
                    <a:lnTo>
                      <a:pt x="3335" y="605"/>
                    </a:lnTo>
                    <a:lnTo>
                      <a:pt x="3337" y="605"/>
                    </a:lnTo>
                    <a:lnTo>
                      <a:pt x="3339" y="610"/>
                    </a:lnTo>
                    <a:lnTo>
                      <a:pt x="3342" y="615"/>
                    </a:lnTo>
                    <a:lnTo>
                      <a:pt x="3343" y="619"/>
                    </a:lnTo>
                    <a:lnTo>
                      <a:pt x="3346" y="623"/>
                    </a:lnTo>
                    <a:lnTo>
                      <a:pt x="3348" y="623"/>
                    </a:lnTo>
                    <a:lnTo>
                      <a:pt x="3350" y="625"/>
                    </a:lnTo>
                    <a:lnTo>
                      <a:pt x="3352" y="626"/>
                    </a:lnTo>
                    <a:lnTo>
                      <a:pt x="3354" y="628"/>
                    </a:lnTo>
                    <a:lnTo>
                      <a:pt x="3357" y="626"/>
                    </a:lnTo>
                    <a:lnTo>
                      <a:pt x="3359" y="619"/>
                    </a:lnTo>
                    <a:lnTo>
                      <a:pt x="3361" y="612"/>
                    </a:lnTo>
                    <a:lnTo>
                      <a:pt x="3363" y="605"/>
                    </a:lnTo>
                    <a:lnTo>
                      <a:pt x="3365" y="596"/>
                    </a:lnTo>
                    <a:lnTo>
                      <a:pt x="3367" y="591"/>
                    </a:lnTo>
                    <a:lnTo>
                      <a:pt x="3370" y="587"/>
                    </a:lnTo>
                    <a:lnTo>
                      <a:pt x="3372" y="583"/>
                    </a:lnTo>
                    <a:lnTo>
                      <a:pt x="3374" y="584"/>
                    </a:lnTo>
                    <a:lnTo>
                      <a:pt x="3376" y="588"/>
                    </a:lnTo>
                    <a:lnTo>
                      <a:pt x="3378" y="593"/>
                    </a:lnTo>
                    <a:lnTo>
                      <a:pt x="3381" y="597"/>
                    </a:lnTo>
                    <a:lnTo>
                      <a:pt x="3383" y="600"/>
                    </a:lnTo>
                    <a:lnTo>
                      <a:pt x="3385" y="605"/>
                    </a:lnTo>
                    <a:lnTo>
                      <a:pt x="3387" y="609"/>
                    </a:lnTo>
                    <a:lnTo>
                      <a:pt x="3389" y="613"/>
                    </a:lnTo>
                    <a:lnTo>
                      <a:pt x="3391" y="618"/>
                    </a:lnTo>
                    <a:lnTo>
                      <a:pt x="3394" y="616"/>
                    </a:lnTo>
                    <a:lnTo>
                      <a:pt x="3396" y="615"/>
                    </a:lnTo>
                    <a:lnTo>
                      <a:pt x="3398" y="613"/>
                    </a:lnTo>
                    <a:lnTo>
                      <a:pt x="3400" y="610"/>
                    </a:lnTo>
                    <a:lnTo>
                      <a:pt x="3402" y="609"/>
                    </a:lnTo>
                    <a:lnTo>
                      <a:pt x="3405" y="607"/>
                    </a:lnTo>
                    <a:lnTo>
                      <a:pt x="3406" y="606"/>
                    </a:lnTo>
                    <a:lnTo>
                      <a:pt x="3409" y="605"/>
                    </a:lnTo>
                    <a:lnTo>
                      <a:pt x="3411" y="603"/>
                    </a:lnTo>
                    <a:lnTo>
                      <a:pt x="3413" y="602"/>
                    </a:lnTo>
                    <a:lnTo>
                      <a:pt x="3415" y="600"/>
                    </a:lnTo>
                    <a:lnTo>
                      <a:pt x="3417" y="600"/>
                    </a:lnTo>
                    <a:lnTo>
                      <a:pt x="3420" y="602"/>
                    </a:lnTo>
                    <a:lnTo>
                      <a:pt x="3422" y="603"/>
                    </a:lnTo>
                    <a:lnTo>
                      <a:pt x="3424" y="605"/>
                    </a:lnTo>
                    <a:lnTo>
                      <a:pt x="3426" y="600"/>
                    </a:lnTo>
                    <a:lnTo>
                      <a:pt x="3428" y="596"/>
                    </a:lnTo>
                    <a:lnTo>
                      <a:pt x="3430" y="591"/>
                    </a:lnTo>
                    <a:lnTo>
                      <a:pt x="3433" y="587"/>
                    </a:lnTo>
                    <a:lnTo>
                      <a:pt x="3435" y="580"/>
                    </a:lnTo>
                    <a:lnTo>
                      <a:pt x="3437" y="571"/>
                    </a:lnTo>
                    <a:lnTo>
                      <a:pt x="3439" y="562"/>
                    </a:lnTo>
                    <a:lnTo>
                      <a:pt x="3441" y="553"/>
                    </a:lnTo>
                    <a:lnTo>
                      <a:pt x="3444" y="545"/>
                    </a:lnTo>
                    <a:lnTo>
                      <a:pt x="3446" y="542"/>
                    </a:lnTo>
                    <a:lnTo>
                      <a:pt x="3448" y="539"/>
                    </a:lnTo>
                    <a:lnTo>
                      <a:pt x="3450" y="536"/>
                    </a:lnTo>
                    <a:lnTo>
                      <a:pt x="3452" y="543"/>
                    </a:lnTo>
                    <a:lnTo>
                      <a:pt x="3454" y="553"/>
                    </a:lnTo>
                    <a:lnTo>
                      <a:pt x="3457" y="564"/>
                    </a:lnTo>
                    <a:lnTo>
                      <a:pt x="3459" y="574"/>
                    </a:lnTo>
                    <a:lnTo>
                      <a:pt x="3461" y="586"/>
                    </a:lnTo>
                    <a:lnTo>
                      <a:pt x="3463" y="597"/>
                    </a:lnTo>
                    <a:lnTo>
                      <a:pt x="3465" y="609"/>
                    </a:lnTo>
                    <a:lnTo>
                      <a:pt x="3468" y="620"/>
                    </a:lnTo>
                    <a:lnTo>
                      <a:pt x="3469" y="626"/>
                    </a:lnTo>
                    <a:lnTo>
                      <a:pt x="3472" y="622"/>
                    </a:lnTo>
                    <a:lnTo>
                      <a:pt x="3474" y="618"/>
                    </a:lnTo>
                    <a:lnTo>
                      <a:pt x="3476" y="613"/>
                    </a:lnTo>
                    <a:lnTo>
                      <a:pt x="3478" y="605"/>
                    </a:lnTo>
                    <a:lnTo>
                      <a:pt x="3480" y="594"/>
                    </a:lnTo>
                    <a:lnTo>
                      <a:pt x="3483" y="584"/>
                    </a:lnTo>
                    <a:lnTo>
                      <a:pt x="3485" y="574"/>
                    </a:lnTo>
                    <a:lnTo>
                      <a:pt x="3487" y="561"/>
                    </a:lnTo>
                    <a:lnTo>
                      <a:pt x="3489" y="553"/>
                    </a:lnTo>
                    <a:lnTo>
                      <a:pt x="3491" y="546"/>
                    </a:lnTo>
                    <a:lnTo>
                      <a:pt x="3494" y="539"/>
                    </a:lnTo>
                    <a:lnTo>
                      <a:pt x="3496" y="531"/>
                    </a:lnTo>
                    <a:lnTo>
                      <a:pt x="3498" y="529"/>
                    </a:lnTo>
                    <a:lnTo>
                      <a:pt x="3500" y="526"/>
                    </a:lnTo>
                    <a:lnTo>
                      <a:pt x="3502" y="523"/>
                    </a:lnTo>
                    <a:lnTo>
                      <a:pt x="3504" y="521"/>
                    </a:lnTo>
                    <a:lnTo>
                      <a:pt x="3507" y="523"/>
                    </a:lnTo>
                    <a:lnTo>
                      <a:pt x="3509" y="524"/>
                    </a:lnTo>
                    <a:lnTo>
                      <a:pt x="3511" y="526"/>
                    </a:lnTo>
                    <a:lnTo>
                      <a:pt x="3513" y="536"/>
                    </a:lnTo>
                    <a:lnTo>
                      <a:pt x="3515" y="546"/>
                    </a:lnTo>
                    <a:lnTo>
                      <a:pt x="3518" y="556"/>
                    </a:lnTo>
                    <a:lnTo>
                      <a:pt x="3520" y="566"/>
                    </a:lnTo>
                    <a:lnTo>
                      <a:pt x="3522" y="571"/>
                    </a:lnTo>
                    <a:lnTo>
                      <a:pt x="3524" y="574"/>
                    </a:lnTo>
                    <a:lnTo>
                      <a:pt x="3526" y="577"/>
                    </a:lnTo>
                    <a:lnTo>
                      <a:pt x="3528" y="580"/>
                    </a:lnTo>
                    <a:lnTo>
                      <a:pt x="3530" y="581"/>
                    </a:lnTo>
                    <a:lnTo>
                      <a:pt x="3533" y="574"/>
                    </a:lnTo>
                    <a:lnTo>
                      <a:pt x="3535" y="566"/>
                    </a:lnTo>
                    <a:lnTo>
                      <a:pt x="3537" y="559"/>
                    </a:lnTo>
                    <a:lnTo>
                      <a:pt x="3539" y="552"/>
                    </a:lnTo>
                    <a:lnTo>
                      <a:pt x="3541" y="551"/>
                    </a:lnTo>
                    <a:lnTo>
                      <a:pt x="3543" y="549"/>
                    </a:lnTo>
                    <a:lnTo>
                      <a:pt x="3546" y="548"/>
                    </a:lnTo>
                    <a:lnTo>
                      <a:pt x="3548" y="531"/>
                    </a:lnTo>
                    <a:lnTo>
                      <a:pt x="3550" y="517"/>
                    </a:lnTo>
                    <a:lnTo>
                      <a:pt x="3552" y="502"/>
                    </a:lnTo>
                    <a:lnTo>
                      <a:pt x="3554" y="488"/>
                    </a:lnTo>
                    <a:lnTo>
                      <a:pt x="3557" y="470"/>
                    </a:lnTo>
                    <a:lnTo>
                      <a:pt x="3559" y="453"/>
                    </a:lnTo>
                    <a:lnTo>
                      <a:pt x="3561" y="435"/>
                    </a:lnTo>
                    <a:lnTo>
                      <a:pt x="3563" y="418"/>
                    </a:lnTo>
                    <a:lnTo>
                      <a:pt x="3565" y="345"/>
                    </a:lnTo>
                    <a:lnTo>
                      <a:pt x="3567" y="286"/>
                    </a:lnTo>
                    <a:lnTo>
                      <a:pt x="3570" y="228"/>
                    </a:lnTo>
                    <a:lnTo>
                      <a:pt x="3572" y="170"/>
                    </a:lnTo>
                    <a:lnTo>
                      <a:pt x="3574" y="138"/>
                    </a:lnTo>
                    <a:lnTo>
                      <a:pt x="3576" y="108"/>
                    </a:lnTo>
                    <a:lnTo>
                      <a:pt x="3578" y="79"/>
                    </a:lnTo>
                    <a:lnTo>
                      <a:pt x="3581" y="50"/>
                    </a:lnTo>
                    <a:lnTo>
                      <a:pt x="3582" y="32"/>
                    </a:lnTo>
                    <a:lnTo>
                      <a:pt x="3585" y="70"/>
                    </a:lnTo>
                    <a:lnTo>
                      <a:pt x="3587" y="108"/>
                    </a:lnTo>
                    <a:lnTo>
                      <a:pt x="3589" y="146"/>
                    </a:lnTo>
                    <a:lnTo>
                      <a:pt x="3591" y="177"/>
                    </a:lnTo>
                    <a:lnTo>
                      <a:pt x="3593" y="181"/>
                    </a:lnTo>
                    <a:lnTo>
                      <a:pt x="3596" y="186"/>
                    </a:lnTo>
                    <a:lnTo>
                      <a:pt x="3598" y="190"/>
                    </a:lnTo>
                    <a:lnTo>
                      <a:pt x="3600" y="196"/>
                    </a:lnTo>
                    <a:lnTo>
                      <a:pt x="3602" y="190"/>
                    </a:lnTo>
                    <a:lnTo>
                      <a:pt x="3604" y="184"/>
                    </a:lnTo>
                    <a:lnTo>
                      <a:pt x="3606" y="178"/>
                    </a:lnTo>
                    <a:lnTo>
                      <a:pt x="3609" y="184"/>
                    </a:lnTo>
                    <a:lnTo>
                      <a:pt x="3611" y="197"/>
                    </a:lnTo>
                    <a:lnTo>
                      <a:pt x="3613" y="210"/>
                    </a:lnTo>
                    <a:lnTo>
                      <a:pt x="3615" y="224"/>
                    </a:lnTo>
                    <a:lnTo>
                      <a:pt x="3617" y="261"/>
                    </a:lnTo>
                    <a:lnTo>
                      <a:pt x="3620" y="298"/>
                    </a:lnTo>
                    <a:lnTo>
                      <a:pt x="3622" y="335"/>
                    </a:lnTo>
                    <a:lnTo>
                      <a:pt x="3624" y="371"/>
                    </a:lnTo>
                    <a:lnTo>
                      <a:pt x="3626" y="418"/>
                    </a:lnTo>
                    <a:lnTo>
                      <a:pt x="3628" y="453"/>
                    </a:lnTo>
                    <a:lnTo>
                      <a:pt x="3630" y="488"/>
                    </a:lnTo>
                    <a:lnTo>
                      <a:pt x="3633" y="523"/>
                    </a:lnTo>
                    <a:lnTo>
                      <a:pt x="3635" y="556"/>
                    </a:lnTo>
                    <a:lnTo>
                      <a:pt x="3637" y="565"/>
                    </a:lnTo>
                    <a:lnTo>
                      <a:pt x="3639" y="574"/>
                    </a:lnTo>
                    <a:lnTo>
                      <a:pt x="3641" y="583"/>
                    </a:lnTo>
                    <a:lnTo>
                      <a:pt x="3644" y="596"/>
                    </a:lnTo>
                    <a:lnTo>
                      <a:pt x="3646" y="599"/>
                    </a:lnTo>
                    <a:lnTo>
                      <a:pt x="3648" y="602"/>
                    </a:lnTo>
                    <a:lnTo>
                      <a:pt x="3650" y="605"/>
                    </a:lnTo>
                    <a:lnTo>
                      <a:pt x="3652" y="609"/>
                    </a:lnTo>
                    <a:lnTo>
                      <a:pt x="3655" y="615"/>
                    </a:lnTo>
                    <a:lnTo>
                      <a:pt x="3656" y="620"/>
                    </a:lnTo>
                    <a:lnTo>
                      <a:pt x="3659" y="626"/>
                    </a:lnTo>
                    <a:lnTo>
                      <a:pt x="3661" y="629"/>
                    </a:lnTo>
                    <a:lnTo>
                      <a:pt x="3663" y="628"/>
                    </a:lnTo>
                    <a:lnTo>
                      <a:pt x="3665" y="626"/>
                    </a:lnTo>
                    <a:lnTo>
                      <a:pt x="3667" y="625"/>
                    </a:lnTo>
                    <a:lnTo>
                      <a:pt x="3670" y="620"/>
                    </a:lnTo>
                    <a:lnTo>
                      <a:pt x="3672" y="615"/>
                    </a:lnTo>
                    <a:lnTo>
                      <a:pt x="3674" y="609"/>
                    </a:lnTo>
                    <a:lnTo>
                      <a:pt x="3676" y="603"/>
                    </a:lnTo>
                    <a:lnTo>
                      <a:pt x="3678" y="594"/>
                    </a:lnTo>
                    <a:lnTo>
                      <a:pt x="3680" y="588"/>
                    </a:lnTo>
                    <a:lnTo>
                      <a:pt x="3683" y="583"/>
                    </a:lnTo>
                    <a:lnTo>
                      <a:pt x="3685" y="577"/>
                    </a:lnTo>
                    <a:lnTo>
                      <a:pt x="3687" y="575"/>
                    </a:lnTo>
                    <a:lnTo>
                      <a:pt x="3689" y="577"/>
                    </a:lnTo>
                    <a:lnTo>
                      <a:pt x="3691" y="578"/>
                    </a:lnTo>
                    <a:lnTo>
                      <a:pt x="3694" y="580"/>
                    </a:lnTo>
                    <a:lnTo>
                      <a:pt x="3696" y="572"/>
                    </a:lnTo>
                    <a:lnTo>
                      <a:pt x="3698" y="568"/>
                    </a:lnTo>
                    <a:lnTo>
                      <a:pt x="3700" y="564"/>
                    </a:lnTo>
                    <a:lnTo>
                      <a:pt x="3702" y="559"/>
                    </a:lnTo>
                    <a:lnTo>
                      <a:pt x="3704" y="553"/>
                    </a:lnTo>
                    <a:lnTo>
                      <a:pt x="3707" y="543"/>
                    </a:lnTo>
                    <a:lnTo>
                      <a:pt x="3709" y="533"/>
                    </a:lnTo>
                    <a:lnTo>
                      <a:pt x="3711" y="523"/>
                    </a:lnTo>
                    <a:lnTo>
                      <a:pt x="3713" y="517"/>
                    </a:lnTo>
                    <a:lnTo>
                      <a:pt x="3715" y="520"/>
                    </a:lnTo>
                    <a:lnTo>
                      <a:pt x="3718" y="523"/>
                    </a:lnTo>
                    <a:lnTo>
                      <a:pt x="3719" y="526"/>
                    </a:lnTo>
                    <a:lnTo>
                      <a:pt x="3722" y="531"/>
                    </a:lnTo>
                    <a:lnTo>
                      <a:pt x="3724" y="539"/>
                    </a:lnTo>
                    <a:lnTo>
                      <a:pt x="3726" y="546"/>
                    </a:lnTo>
                    <a:lnTo>
                      <a:pt x="3728" y="553"/>
                    </a:lnTo>
                    <a:lnTo>
                      <a:pt x="3730" y="562"/>
                    </a:lnTo>
                    <a:lnTo>
                      <a:pt x="3733" y="566"/>
                    </a:lnTo>
                    <a:lnTo>
                      <a:pt x="3735" y="571"/>
                    </a:lnTo>
                    <a:lnTo>
                      <a:pt x="3737" y="575"/>
                    </a:lnTo>
                    <a:lnTo>
                      <a:pt x="3739" y="584"/>
                    </a:lnTo>
                    <a:lnTo>
                      <a:pt x="3741" y="590"/>
                    </a:lnTo>
                    <a:lnTo>
                      <a:pt x="3743" y="596"/>
                    </a:lnTo>
                    <a:lnTo>
                      <a:pt x="3746" y="602"/>
                    </a:lnTo>
                    <a:lnTo>
                      <a:pt x="3748" y="603"/>
                    </a:lnTo>
                    <a:lnTo>
                      <a:pt x="3750" y="603"/>
                    </a:lnTo>
                    <a:lnTo>
                      <a:pt x="3752" y="603"/>
                    </a:lnTo>
                    <a:lnTo>
                      <a:pt x="3754" y="603"/>
                    </a:lnTo>
                    <a:lnTo>
                      <a:pt x="3757" y="605"/>
                    </a:lnTo>
                    <a:lnTo>
                      <a:pt x="3759" y="602"/>
                    </a:lnTo>
                    <a:lnTo>
                      <a:pt x="3761" y="599"/>
                    </a:lnTo>
                    <a:lnTo>
                      <a:pt x="3763" y="596"/>
                    </a:lnTo>
                    <a:lnTo>
                      <a:pt x="3765" y="593"/>
                    </a:lnTo>
                    <a:lnTo>
                      <a:pt x="3767" y="594"/>
                    </a:lnTo>
                    <a:lnTo>
                      <a:pt x="3770" y="596"/>
                    </a:lnTo>
                    <a:lnTo>
                      <a:pt x="3772" y="597"/>
                    </a:lnTo>
                    <a:lnTo>
                      <a:pt x="3774" y="594"/>
                    </a:lnTo>
                    <a:lnTo>
                      <a:pt x="3776" y="590"/>
                    </a:lnTo>
                    <a:lnTo>
                      <a:pt x="3778" y="586"/>
                    </a:lnTo>
                    <a:lnTo>
                      <a:pt x="3781" y="581"/>
                    </a:lnTo>
                    <a:lnTo>
                      <a:pt x="3783" y="578"/>
                    </a:lnTo>
                    <a:lnTo>
                      <a:pt x="3785" y="575"/>
                    </a:lnTo>
                    <a:lnTo>
                      <a:pt x="3787" y="572"/>
                    </a:lnTo>
                    <a:lnTo>
                      <a:pt x="3789" y="569"/>
                    </a:lnTo>
                    <a:lnTo>
                      <a:pt x="3792" y="571"/>
                    </a:lnTo>
                    <a:lnTo>
                      <a:pt x="3793" y="577"/>
                    </a:lnTo>
                    <a:lnTo>
                      <a:pt x="3796" y="583"/>
                    </a:lnTo>
                    <a:lnTo>
                      <a:pt x="3798" y="588"/>
                    </a:lnTo>
                    <a:lnTo>
                      <a:pt x="3800" y="593"/>
                    </a:lnTo>
                    <a:lnTo>
                      <a:pt x="3802" y="596"/>
                    </a:lnTo>
                    <a:lnTo>
                      <a:pt x="3804" y="599"/>
                    </a:lnTo>
                    <a:lnTo>
                      <a:pt x="3807" y="602"/>
                    </a:lnTo>
                    <a:lnTo>
                      <a:pt x="3809" y="600"/>
                    </a:lnTo>
                    <a:lnTo>
                      <a:pt x="3811" y="594"/>
                    </a:lnTo>
                    <a:lnTo>
                      <a:pt x="3813" y="588"/>
                    </a:lnTo>
                    <a:lnTo>
                      <a:pt x="3815" y="583"/>
                    </a:lnTo>
                    <a:lnTo>
                      <a:pt x="3817" y="577"/>
                    </a:lnTo>
                    <a:lnTo>
                      <a:pt x="3820" y="572"/>
                    </a:lnTo>
                    <a:lnTo>
                      <a:pt x="3822" y="568"/>
                    </a:lnTo>
                    <a:lnTo>
                      <a:pt x="3824" y="564"/>
                    </a:lnTo>
                    <a:lnTo>
                      <a:pt x="3826" y="562"/>
                    </a:lnTo>
                    <a:lnTo>
                      <a:pt x="3828" y="565"/>
                    </a:lnTo>
                    <a:lnTo>
                      <a:pt x="3831" y="568"/>
                    </a:lnTo>
                    <a:lnTo>
                      <a:pt x="3833" y="571"/>
                    </a:lnTo>
                    <a:lnTo>
                      <a:pt x="3835" y="577"/>
                    </a:lnTo>
                    <a:lnTo>
                      <a:pt x="3837" y="583"/>
                    </a:lnTo>
                    <a:lnTo>
                      <a:pt x="3839" y="588"/>
                    </a:lnTo>
                    <a:lnTo>
                      <a:pt x="3841" y="594"/>
                    </a:lnTo>
                    <a:lnTo>
                      <a:pt x="3844" y="597"/>
                    </a:lnTo>
                    <a:lnTo>
                      <a:pt x="3846" y="597"/>
                    </a:lnTo>
                    <a:lnTo>
                      <a:pt x="3848" y="597"/>
                    </a:lnTo>
                    <a:lnTo>
                      <a:pt x="3850" y="597"/>
                    </a:lnTo>
                    <a:lnTo>
                      <a:pt x="3852" y="599"/>
                    </a:lnTo>
                    <a:lnTo>
                      <a:pt x="3854" y="597"/>
                    </a:lnTo>
                    <a:lnTo>
                      <a:pt x="3856" y="596"/>
                    </a:lnTo>
                    <a:lnTo>
                      <a:pt x="3859" y="594"/>
                    </a:lnTo>
                    <a:lnTo>
                      <a:pt x="3861" y="590"/>
                    </a:lnTo>
                    <a:lnTo>
                      <a:pt x="3863" y="588"/>
                    </a:lnTo>
                    <a:lnTo>
                      <a:pt x="3865" y="587"/>
                    </a:lnTo>
                    <a:lnTo>
                      <a:pt x="3867" y="586"/>
                    </a:lnTo>
                    <a:lnTo>
                      <a:pt x="3870" y="590"/>
                    </a:lnTo>
                    <a:lnTo>
                      <a:pt x="3872" y="593"/>
                    </a:lnTo>
                    <a:lnTo>
                      <a:pt x="3874" y="596"/>
                    </a:lnTo>
                    <a:lnTo>
                      <a:pt x="3876" y="599"/>
                    </a:lnTo>
                    <a:lnTo>
                      <a:pt x="3878" y="596"/>
                    </a:lnTo>
                    <a:lnTo>
                      <a:pt x="3880" y="596"/>
                    </a:lnTo>
                    <a:lnTo>
                      <a:pt x="3883" y="596"/>
                    </a:lnTo>
                    <a:lnTo>
                      <a:pt x="3885" y="596"/>
                    </a:lnTo>
                    <a:lnTo>
                      <a:pt x="3887" y="590"/>
                    </a:lnTo>
                    <a:lnTo>
                      <a:pt x="3889" y="578"/>
                    </a:lnTo>
                    <a:lnTo>
                      <a:pt x="3891" y="566"/>
                    </a:lnTo>
                    <a:lnTo>
                      <a:pt x="3894" y="555"/>
                    </a:lnTo>
                    <a:lnTo>
                      <a:pt x="3896" y="542"/>
                    </a:lnTo>
                    <a:lnTo>
                      <a:pt x="3898" y="534"/>
                    </a:lnTo>
                    <a:lnTo>
                      <a:pt x="3900" y="527"/>
                    </a:lnTo>
                    <a:lnTo>
                      <a:pt x="3902" y="520"/>
                    </a:lnTo>
                    <a:lnTo>
                      <a:pt x="3904" y="520"/>
                    </a:lnTo>
                    <a:lnTo>
                      <a:pt x="3906" y="526"/>
                    </a:lnTo>
                    <a:lnTo>
                      <a:pt x="3909" y="531"/>
                    </a:lnTo>
                    <a:lnTo>
                      <a:pt x="3911" y="537"/>
                    </a:lnTo>
                    <a:lnTo>
                      <a:pt x="3913" y="549"/>
                    </a:lnTo>
                    <a:lnTo>
                      <a:pt x="3915" y="562"/>
                    </a:lnTo>
                    <a:lnTo>
                      <a:pt x="3917" y="575"/>
                    </a:lnTo>
                    <a:lnTo>
                      <a:pt x="3919" y="588"/>
                    </a:lnTo>
                    <a:lnTo>
                      <a:pt x="3922" y="599"/>
                    </a:lnTo>
                    <a:lnTo>
                      <a:pt x="3924" y="602"/>
                    </a:lnTo>
                    <a:lnTo>
                      <a:pt x="3926" y="605"/>
                    </a:lnTo>
                    <a:lnTo>
                      <a:pt x="3928" y="607"/>
                    </a:lnTo>
                    <a:lnTo>
                      <a:pt x="3930" y="609"/>
                    </a:lnTo>
                    <a:lnTo>
                      <a:pt x="3933" y="605"/>
                    </a:lnTo>
                    <a:lnTo>
                      <a:pt x="3935" y="600"/>
                    </a:lnTo>
                    <a:lnTo>
                      <a:pt x="3937" y="596"/>
                    </a:lnTo>
                    <a:lnTo>
                      <a:pt x="3939" y="587"/>
                    </a:lnTo>
                    <a:lnTo>
                      <a:pt x="3941" y="581"/>
                    </a:lnTo>
                    <a:lnTo>
                      <a:pt x="3944" y="575"/>
                    </a:lnTo>
                    <a:lnTo>
                      <a:pt x="3946" y="569"/>
                    </a:lnTo>
                    <a:lnTo>
                      <a:pt x="3948" y="565"/>
                    </a:lnTo>
                    <a:lnTo>
                      <a:pt x="3950" y="562"/>
                    </a:lnTo>
                    <a:lnTo>
                      <a:pt x="3952" y="559"/>
                    </a:lnTo>
                    <a:lnTo>
                      <a:pt x="3954" y="556"/>
                    </a:lnTo>
                    <a:lnTo>
                      <a:pt x="3957" y="552"/>
                    </a:lnTo>
                    <a:lnTo>
                      <a:pt x="3959" y="552"/>
                    </a:lnTo>
                    <a:lnTo>
                      <a:pt x="3961" y="552"/>
                    </a:lnTo>
                    <a:lnTo>
                      <a:pt x="3963" y="552"/>
                    </a:lnTo>
                    <a:lnTo>
                      <a:pt x="3965" y="556"/>
                    </a:lnTo>
                    <a:lnTo>
                      <a:pt x="3968" y="559"/>
                    </a:lnTo>
                    <a:lnTo>
                      <a:pt x="3969" y="562"/>
                    </a:lnTo>
                    <a:lnTo>
                      <a:pt x="3972" y="565"/>
                    </a:lnTo>
                    <a:lnTo>
                      <a:pt x="3974" y="564"/>
                    </a:lnTo>
                    <a:lnTo>
                      <a:pt x="3976" y="564"/>
                    </a:lnTo>
                    <a:lnTo>
                      <a:pt x="3978" y="564"/>
                    </a:lnTo>
                    <a:lnTo>
                      <a:pt x="3980" y="564"/>
                    </a:lnTo>
                    <a:lnTo>
                      <a:pt x="3983" y="566"/>
                    </a:lnTo>
                    <a:lnTo>
                      <a:pt x="3985" y="565"/>
                    </a:lnTo>
                    <a:lnTo>
                      <a:pt x="3987" y="564"/>
                    </a:lnTo>
                    <a:lnTo>
                      <a:pt x="3989" y="562"/>
                    </a:lnTo>
                    <a:lnTo>
                      <a:pt x="3991" y="565"/>
                    </a:lnTo>
                    <a:lnTo>
                      <a:pt x="3993" y="572"/>
                    </a:lnTo>
                    <a:lnTo>
                      <a:pt x="3996" y="580"/>
                    </a:lnTo>
                    <a:lnTo>
                      <a:pt x="3998" y="587"/>
                    </a:lnTo>
                    <a:lnTo>
                      <a:pt x="4000" y="578"/>
                    </a:lnTo>
                    <a:lnTo>
                      <a:pt x="4002" y="566"/>
                    </a:lnTo>
                    <a:lnTo>
                      <a:pt x="4004" y="555"/>
                    </a:lnTo>
                    <a:lnTo>
                      <a:pt x="4007" y="543"/>
                    </a:lnTo>
                    <a:lnTo>
                      <a:pt x="4009" y="520"/>
                    </a:lnTo>
                    <a:lnTo>
                      <a:pt x="4011" y="492"/>
                    </a:lnTo>
                    <a:lnTo>
                      <a:pt x="4013" y="465"/>
                    </a:lnTo>
                    <a:lnTo>
                      <a:pt x="4015" y="437"/>
                    </a:lnTo>
                    <a:lnTo>
                      <a:pt x="4017" y="348"/>
                    </a:lnTo>
                    <a:lnTo>
                      <a:pt x="4020" y="275"/>
                    </a:lnTo>
                    <a:lnTo>
                      <a:pt x="4022" y="202"/>
                    </a:lnTo>
                    <a:lnTo>
                      <a:pt x="4024" y="129"/>
                    </a:lnTo>
                    <a:lnTo>
                      <a:pt x="4026" y="91"/>
                    </a:lnTo>
                    <a:lnTo>
                      <a:pt x="4028" y="64"/>
                    </a:lnTo>
                    <a:lnTo>
                      <a:pt x="4031" y="38"/>
                    </a:lnTo>
                    <a:lnTo>
                      <a:pt x="4032" y="12"/>
                    </a:lnTo>
                    <a:lnTo>
                      <a:pt x="4035" y="0"/>
                    </a:lnTo>
                    <a:lnTo>
                      <a:pt x="4037" y="50"/>
                    </a:lnTo>
                    <a:lnTo>
                      <a:pt x="4039" y="100"/>
                    </a:lnTo>
                    <a:lnTo>
                      <a:pt x="4041" y="149"/>
                    </a:lnTo>
                    <a:lnTo>
                      <a:pt x="4043" y="193"/>
                    </a:lnTo>
                    <a:lnTo>
                      <a:pt x="4046" y="202"/>
                    </a:lnTo>
                    <a:lnTo>
                      <a:pt x="4048" y="210"/>
                    </a:lnTo>
                    <a:lnTo>
                      <a:pt x="4050" y="219"/>
                    </a:lnTo>
                    <a:lnTo>
                      <a:pt x="4052" y="232"/>
                    </a:lnTo>
                    <a:lnTo>
                      <a:pt x="4054" y="231"/>
                    </a:lnTo>
                    <a:lnTo>
                      <a:pt x="4056" y="229"/>
                    </a:lnTo>
                    <a:lnTo>
                      <a:pt x="4059" y="228"/>
                    </a:lnTo>
                    <a:lnTo>
                      <a:pt x="4061" y="219"/>
                    </a:lnTo>
                    <a:lnTo>
                      <a:pt x="4063" y="216"/>
                    </a:lnTo>
                    <a:lnTo>
                      <a:pt x="4065" y="214"/>
                    </a:lnTo>
                    <a:lnTo>
                      <a:pt x="4067" y="210"/>
                    </a:lnTo>
                    <a:lnTo>
                      <a:pt x="4070" y="231"/>
                    </a:lnTo>
                    <a:lnTo>
                      <a:pt x="4072" y="247"/>
                    </a:lnTo>
                    <a:lnTo>
                      <a:pt x="4074" y="263"/>
                    </a:lnTo>
                    <a:lnTo>
                      <a:pt x="4076" y="279"/>
                    </a:lnTo>
                    <a:lnTo>
                      <a:pt x="4078" y="315"/>
                    </a:lnTo>
                    <a:lnTo>
                      <a:pt x="4081" y="359"/>
                    </a:lnTo>
                    <a:lnTo>
                      <a:pt x="4083" y="403"/>
                    </a:lnTo>
                    <a:lnTo>
                      <a:pt x="4085" y="447"/>
                    </a:lnTo>
                    <a:lnTo>
                      <a:pt x="4087" y="494"/>
                    </a:lnTo>
                    <a:lnTo>
                      <a:pt x="4089" y="517"/>
                    </a:lnTo>
                    <a:lnTo>
                      <a:pt x="4091" y="540"/>
                    </a:lnTo>
                    <a:lnTo>
                      <a:pt x="4094" y="564"/>
                    </a:lnTo>
                    <a:lnTo>
                      <a:pt x="4096" y="591"/>
                    </a:lnTo>
                    <a:lnTo>
                      <a:pt x="4098" y="599"/>
                    </a:lnTo>
                    <a:lnTo>
                      <a:pt x="4100" y="606"/>
                    </a:lnTo>
                    <a:lnTo>
                      <a:pt x="4102" y="613"/>
                    </a:lnTo>
                    <a:lnTo>
                      <a:pt x="4105" y="623"/>
                    </a:lnTo>
                    <a:lnTo>
                      <a:pt x="4106" y="631"/>
                    </a:lnTo>
                    <a:lnTo>
                      <a:pt x="4109" y="638"/>
                    </a:lnTo>
                    <a:lnTo>
                      <a:pt x="4111" y="645"/>
                    </a:lnTo>
                    <a:lnTo>
                      <a:pt x="4113" y="651"/>
                    </a:lnTo>
                    <a:lnTo>
                      <a:pt x="4115" y="653"/>
                    </a:lnTo>
                    <a:lnTo>
                      <a:pt x="4117" y="654"/>
                    </a:lnTo>
                    <a:lnTo>
                      <a:pt x="4120" y="656"/>
                    </a:lnTo>
                    <a:lnTo>
                      <a:pt x="4122" y="650"/>
                    </a:lnTo>
                    <a:lnTo>
                      <a:pt x="4124" y="641"/>
                    </a:lnTo>
                    <a:lnTo>
                      <a:pt x="4126" y="632"/>
                    </a:lnTo>
                    <a:lnTo>
                      <a:pt x="4128" y="623"/>
                    </a:lnTo>
                    <a:lnTo>
                      <a:pt x="4130" y="616"/>
                    </a:lnTo>
                    <a:lnTo>
                      <a:pt x="4133" y="610"/>
                    </a:lnTo>
                    <a:lnTo>
                      <a:pt x="4135" y="605"/>
                    </a:lnTo>
                    <a:lnTo>
                      <a:pt x="4137" y="599"/>
                    </a:lnTo>
                    <a:lnTo>
                      <a:pt x="4139" y="597"/>
                    </a:lnTo>
                    <a:lnTo>
                      <a:pt x="4141" y="603"/>
                    </a:lnTo>
                    <a:lnTo>
                      <a:pt x="4144" y="609"/>
                    </a:lnTo>
                    <a:lnTo>
                      <a:pt x="4146" y="615"/>
                    </a:lnTo>
                    <a:lnTo>
                      <a:pt x="4148" y="609"/>
                    </a:lnTo>
                    <a:lnTo>
                      <a:pt x="4150" y="602"/>
                    </a:lnTo>
                    <a:lnTo>
                      <a:pt x="4152" y="594"/>
                    </a:lnTo>
                    <a:lnTo>
                      <a:pt x="4154" y="587"/>
                    </a:lnTo>
                    <a:lnTo>
                      <a:pt x="4157" y="580"/>
                    </a:lnTo>
                    <a:lnTo>
                      <a:pt x="4159" y="568"/>
                    </a:lnTo>
                    <a:lnTo>
                      <a:pt x="4161" y="556"/>
                    </a:lnTo>
                    <a:lnTo>
                      <a:pt x="4163" y="545"/>
                    </a:lnTo>
                    <a:lnTo>
                      <a:pt x="4165" y="537"/>
                    </a:lnTo>
                    <a:lnTo>
                      <a:pt x="4168" y="542"/>
                    </a:lnTo>
                    <a:lnTo>
                      <a:pt x="4169" y="546"/>
                    </a:lnTo>
                    <a:lnTo>
                      <a:pt x="4172" y="551"/>
                    </a:lnTo>
                    <a:lnTo>
                      <a:pt x="4174" y="552"/>
                    </a:lnTo>
                    <a:lnTo>
                      <a:pt x="4176" y="553"/>
                    </a:lnTo>
                    <a:lnTo>
                      <a:pt x="4178" y="555"/>
                    </a:lnTo>
                    <a:lnTo>
                      <a:pt x="4180" y="556"/>
                    </a:lnTo>
                    <a:lnTo>
                      <a:pt x="4183" y="562"/>
                    </a:lnTo>
                    <a:lnTo>
                      <a:pt x="4185" y="564"/>
                    </a:lnTo>
                    <a:lnTo>
                      <a:pt x="4187" y="565"/>
                    </a:lnTo>
                    <a:lnTo>
                      <a:pt x="4189" y="566"/>
                    </a:lnTo>
                    <a:lnTo>
                      <a:pt x="4191" y="569"/>
                    </a:lnTo>
                    <a:lnTo>
                      <a:pt x="4193" y="575"/>
                    </a:lnTo>
                    <a:lnTo>
                      <a:pt x="4196" y="581"/>
                    </a:lnTo>
                    <a:lnTo>
                      <a:pt x="4198" y="587"/>
                    </a:lnTo>
                    <a:lnTo>
                      <a:pt x="4200" y="594"/>
                    </a:lnTo>
                    <a:lnTo>
                      <a:pt x="4202" y="597"/>
                    </a:lnTo>
                    <a:lnTo>
                      <a:pt x="4204" y="600"/>
                    </a:lnTo>
                    <a:lnTo>
                      <a:pt x="4207" y="603"/>
                    </a:lnTo>
                    <a:lnTo>
                      <a:pt x="4209" y="602"/>
                    </a:lnTo>
                    <a:lnTo>
                      <a:pt x="4211" y="599"/>
                    </a:lnTo>
                    <a:lnTo>
                      <a:pt x="4213" y="596"/>
                    </a:lnTo>
                    <a:lnTo>
                      <a:pt x="4215" y="593"/>
                    </a:lnTo>
                    <a:lnTo>
                      <a:pt x="4217" y="584"/>
                    </a:lnTo>
                    <a:lnTo>
                      <a:pt x="4220" y="574"/>
                    </a:lnTo>
                    <a:lnTo>
                      <a:pt x="4222" y="564"/>
                    </a:lnTo>
                    <a:lnTo>
                      <a:pt x="4224" y="553"/>
                    </a:lnTo>
                    <a:lnTo>
                      <a:pt x="4226" y="548"/>
                    </a:lnTo>
                    <a:lnTo>
                      <a:pt x="4228" y="546"/>
                    </a:lnTo>
                    <a:lnTo>
                      <a:pt x="4230" y="545"/>
                    </a:lnTo>
                    <a:lnTo>
                      <a:pt x="4233" y="543"/>
                    </a:lnTo>
                    <a:lnTo>
                      <a:pt x="4235" y="539"/>
                    </a:lnTo>
                    <a:lnTo>
                      <a:pt x="4237" y="540"/>
                    </a:lnTo>
                    <a:lnTo>
                      <a:pt x="4239" y="542"/>
                    </a:lnTo>
                    <a:lnTo>
                      <a:pt x="4241" y="543"/>
                    </a:lnTo>
                    <a:lnTo>
                      <a:pt x="4243" y="546"/>
                    </a:lnTo>
                    <a:lnTo>
                      <a:pt x="4246" y="545"/>
                    </a:lnTo>
                    <a:lnTo>
                      <a:pt x="4248" y="543"/>
                    </a:lnTo>
                    <a:lnTo>
                      <a:pt x="4250" y="542"/>
                    </a:lnTo>
                    <a:lnTo>
                      <a:pt x="4252" y="543"/>
                    </a:lnTo>
                    <a:lnTo>
                      <a:pt x="4254" y="548"/>
                    </a:lnTo>
                    <a:lnTo>
                      <a:pt x="4257" y="552"/>
                    </a:lnTo>
                    <a:lnTo>
                      <a:pt x="4259" y="556"/>
                    </a:lnTo>
                    <a:lnTo>
                      <a:pt x="4261" y="558"/>
                    </a:lnTo>
                    <a:lnTo>
                      <a:pt x="4263" y="558"/>
                    </a:lnTo>
                    <a:lnTo>
                      <a:pt x="4265" y="558"/>
                    </a:lnTo>
                    <a:lnTo>
                      <a:pt x="4267" y="558"/>
                    </a:lnTo>
                    <a:lnTo>
                      <a:pt x="4270" y="556"/>
                    </a:lnTo>
                    <a:lnTo>
                      <a:pt x="4272" y="552"/>
                    </a:lnTo>
                    <a:lnTo>
                      <a:pt x="4274" y="548"/>
                    </a:lnTo>
                    <a:lnTo>
                      <a:pt x="4276" y="543"/>
                    </a:lnTo>
                    <a:lnTo>
                      <a:pt x="4278" y="545"/>
                    </a:lnTo>
                    <a:lnTo>
                      <a:pt x="4281" y="549"/>
                    </a:lnTo>
                    <a:lnTo>
                      <a:pt x="4283" y="553"/>
                    </a:lnTo>
                    <a:lnTo>
                      <a:pt x="4285" y="558"/>
                    </a:lnTo>
                    <a:lnTo>
                      <a:pt x="4287" y="565"/>
                    </a:lnTo>
                    <a:lnTo>
                      <a:pt x="4289" y="574"/>
                    </a:lnTo>
                    <a:lnTo>
                      <a:pt x="4291" y="583"/>
                    </a:lnTo>
                    <a:lnTo>
                      <a:pt x="4293" y="591"/>
                    </a:lnTo>
                    <a:lnTo>
                      <a:pt x="4296" y="596"/>
                    </a:lnTo>
                    <a:lnTo>
                      <a:pt x="4298" y="594"/>
                    </a:lnTo>
                    <a:lnTo>
                      <a:pt x="4300" y="593"/>
                    </a:lnTo>
                    <a:lnTo>
                      <a:pt x="4302" y="591"/>
                    </a:lnTo>
                    <a:lnTo>
                      <a:pt x="4304" y="590"/>
                    </a:lnTo>
                    <a:lnTo>
                      <a:pt x="4306" y="586"/>
                    </a:lnTo>
                    <a:lnTo>
                      <a:pt x="4309" y="581"/>
                    </a:lnTo>
                    <a:lnTo>
                      <a:pt x="4311" y="577"/>
                    </a:lnTo>
                    <a:lnTo>
                      <a:pt x="4313" y="571"/>
                    </a:lnTo>
                    <a:lnTo>
                      <a:pt x="4315" y="569"/>
                    </a:lnTo>
                    <a:lnTo>
                      <a:pt x="4317" y="568"/>
                    </a:lnTo>
                    <a:lnTo>
                      <a:pt x="4320" y="566"/>
                    </a:lnTo>
                    <a:lnTo>
                      <a:pt x="4322" y="568"/>
                    </a:lnTo>
                    <a:lnTo>
                      <a:pt x="4324" y="569"/>
                    </a:lnTo>
                    <a:lnTo>
                      <a:pt x="4326" y="571"/>
                    </a:lnTo>
                    <a:lnTo>
                      <a:pt x="4328" y="572"/>
                    </a:lnTo>
                    <a:lnTo>
                      <a:pt x="4330" y="571"/>
                    </a:lnTo>
                    <a:lnTo>
                      <a:pt x="4333" y="571"/>
                    </a:lnTo>
                    <a:lnTo>
                      <a:pt x="4335" y="571"/>
                    </a:lnTo>
                    <a:lnTo>
                      <a:pt x="4337" y="571"/>
                    </a:lnTo>
                    <a:lnTo>
                      <a:pt x="4339" y="562"/>
                    </a:lnTo>
                    <a:lnTo>
                      <a:pt x="4341" y="551"/>
                    </a:lnTo>
                    <a:lnTo>
                      <a:pt x="4344" y="539"/>
                    </a:lnTo>
                    <a:lnTo>
                      <a:pt x="4345" y="527"/>
                    </a:lnTo>
                    <a:lnTo>
                      <a:pt x="4348" y="514"/>
                    </a:lnTo>
                    <a:lnTo>
                      <a:pt x="4350" y="504"/>
                    </a:lnTo>
                    <a:lnTo>
                      <a:pt x="4352" y="494"/>
                    </a:lnTo>
                    <a:lnTo>
                      <a:pt x="4354" y="483"/>
                    </a:lnTo>
                    <a:lnTo>
                      <a:pt x="4356" y="482"/>
                    </a:lnTo>
                    <a:lnTo>
                      <a:pt x="4359" y="489"/>
                    </a:lnTo>
                    <a:lnTo>
                      <a:pt x="4361" y="497"/>
                    </a:lnTo>
                    <a:lnTo>
                      <a:pt x="4363" y="504"/>
                    </a:lnTo>
                    <a:lnTo>
                      <a:pt x="4365" y="517"/>
                    </a:lnTo>
                    <a:lnTo>
                      <a:pt x="4367" y="531"/>
                    </a:lnTo>
                    <a:lnTo>
                      <a:pt x="4370" y="546"/>
                    </a:lnTo>
                    <a:lnTo>
                      <a:pt x="4372" y="561"/>
                    </a:lnTo>
                    <a:lnTo>
                      <a:pt x="4374" y="572"/>
                    </a:lnTo>
                    <a:lnTo>
                      <a:pt x="4376" y="575"/>
                    </a:lnTo>
                    <a:lnTo>
                      <a:pt x="4378" y="578"/>
                    </a:lnTo>
                    <a:lnTo>
                      <a:pt x="4380" y="581"/>
                    </a:lnTo>
                    <a:lnTo>
                      <a:pt x="4383" y="584"/>
                    </a:lnTo>
                    <a:lnTo>
                      <a:pt x="4385" y="581"/>
                    </a:lnTo>
                    <a:lnTo>
                      <a:pt x="4387" y="578"/>
                    </a:lnTo>
                    <a:lnTo>
                      <a:pt x="4389" y="575"/>
                    </a:lnTo>
                    <a:lnTo>
                      <a:pt x="4391" y="571"/>
                    </a:lnTo>
                    <a:lnTo>
                      <a:pt x="4394" y="569"/>
                    </a:lnTo>
                    <a:lnTo>
                      <a:pt x="4396" y="568"/>
                    </a:lnTo>
                    <a:lnTo>
                      <a:pt x="4398" y="566"/>
                    </a:lnTo>
                    <a:lnTo>
                      <a:pt x="4400" y="566"/>
                    </a:lnTo>
                    <a:lnTo>
                      <a:pt x="4402" y="566"/>
                    </a:lnTo>
                    <a:lnTo>
                      <a:pt x="4404" y="566"/>
                    </a:lnTo>
                    <a:lnTo>
                      <a:pt x="4407" y="566"/>
                    </a:lnTo>
                    <a:lnTo>
                      <a:pt x="4409" y="565"/>
                    </a:lnTo>
                    <a:lnTo>
                      <a:pt x="4411" y="565"/>
                    </a:lnTo>
                    <a:lnTo>
                      <a:pt x="4413" y="565"/>
                    </a:lnTo>
                    <a:lnTo>
                      <a:pt x="4415" y="565"/>
                    </a:lnTo>
                    <a:lnTo>
                      <a:pt x="4418" y="565"/>
                    </a:lnTo>
                    <a:lnTo>
                      <a:pt x="4419" y="564"/>
                    </a:lnTo>
                    <a:lnTo>
                      <a:pt x="4422" y="562"/>
                    </a:lnTo>
                    <a:lnTo>
                      <a:pt x="4424" y="561"/>
                    </a:lnTo>
                    <a:lnTo>
                      <a:pt x="4426" y="556"/>
                    </a:lnTo>
                    <a:lnTo>
                      <a:pt x="4428" y="553"/>
                    </a:lnTo>
                    <a:lnTo>
                      <a:pt x="4430" y="551"/>
                    </a:lnTo>
                    <a:lnTo>
                      <a:pt x="4433" y="548"/>
                    </a:lnTo>
                    <a:lnTo>
                      <a:pt x="4435" y="543"/>
                    </a:lnTo>
                    <a:lnTo>
                      <a:pt x="4437" y="539"/>
                    </a:lnTo>
                    <a:lnTo>
                      <a:pt x="4439" y="534"/>
                    </a:lnTo>
                    <a:lnTo>
                      <a:pt x="4441" y="530"/>
                    </a:lnTo>
                    <a:lnTo>
                      <a:pt x="4443" y="531"/>
                    </a:lnTo>
                    <a:lnTo>
                      <a:pt x="4446" y="536"/>
                    </a:lnTo>
                    <a:lnTo>
                      <a:pt x="4448" y="540"/>
                    </a:lnTo>
                    <a:lnTo>
                      <a:pt x="4450" y="545"/>
                    </a:lnTo>
                    <a:lnTo>
                      <a:pt x="4452" y="539"/>
                    </a:lnTo>
                    <a:lnTo>
                      <a:pt x="4454" y="534"/>
                    </a:lnTo>
                    <a:lnTo>
                      <a:pt x="4457" y="530"/>
                    </a:lnTo>
                    <a:lnTo>
                      <a:pt x="4459" y="526"/>
                    </a:lnTo>
                    <a:lnTo>
                      <a:pt x="4461" y="509"/>
                    </a:lnTo>
                    <a:lnTo>
                      <a:pt x="4463" y="488"/>
                    </a:lnTo>
                    <a:lnTo>
                      <a:pt x="4465" y="466"/>
                    </a:lnTo>
                    <a:lnTo>
                      <a:pt x="4467" y="444"/>
                    </a:lnTo>
                    <a:lnTo>
                      <a:pt x="4470" y="423"/>
                    </a:lnTo>
                    <a:lnTo>
                      <a:pt x="4472" y="413"/>
                    </a:lnTo>
                    <a:lnTo>
                      <a:pt x="4474" y="403"/>
                    </a:lnTo>
                    <a:lnTo>
                      <a:pt x="4476" y="393"/>
                    </a:lnTo>
                    <a:lnTo>
                      <a:pt x="4478" y="307"/>
                    </a:lnTo>
                    <a:lnTo>
                      <a:pt x="4481" y="232"/>
                    </a:lnTo>
                    <a:lnTo>
                      <a:pt x="4482" y="158"/>
                    </a:lnTo>
                    <a:lnTo>
                      <a:pt x="4485" y="84"/>
                    </a:lnTo>
                    <a:lnTo>
                      <a:pt x="4487" y="73"/>
                    </a:lnTo>
                    <a:lnTo>
                      <a:pt x="4489" y="62"/>
                    </a:lnTo>
                    <a:lnTo>
                      <a:pt x="4491" y="50"/>
                    </a:lnTo>
                    <a:lnTo>
                      <a:pt x="4493" y="38"/>
                    </a:lnTo>
                    <a:lnTo>
                      <a:pt x="4496" y="41"/>
                    </a:lnTo>
                    <a:lnTo>
                      <a:pt x="4498" y="120"/>
                    </a:lnTo>
                    <a:lnTo>
                      <a:pt x="4500" y="199"/>
                    </a:lnTo>
                    <a:lnTo>
                      <a:pt x="4502" y="278"/>
                    </a:lnTo>
                    <a:lnTo>
                      <a:pt x="4504" y="358"/>
                    </a:lnTo>
                    <a:lnTo>
                      <a:pt x="4506" y="374"/>
                    </a:lnTo>
                    <a:lnTo>
                      <a:pt x="4509" y="390"/>
                    </a:lnTo>
                    <a:lnTo>
                      <a:pt x="4511" y="406"/>
                    </a:lnTo>
                    <a:lnTo>
                      <a:pt x="4513" y="421"/>
                    </a:lnTo>
                    <a:lnTo>
                      <a:pt x="4515" y="421"/>
                    </a:lnTo>
                    <a:lnTo>
                      <a:pt x="4517" y="421"/>
                    </a:lnTo>
                    <a:lnTo>
                      <a:pt x="4520" y="421"/>
                    </a:lnTo>
                    <a:lnTo>
                      <a:pt x="4522" y="441"/>
                    </a:lnTo>
                    <a:lnTo>
                      <a:pt x="4524" y="460"/>
                    </a:lnTo>
                    <a:lnTo>
                      <a:pt x="4526" y="479"/>
                    </a:lnTo>
                    <a:lnTo>
                      <a:pt x="4528" y="498"/>
                    </a:lnTo>
                    <a:lnTo>
                      <a:pt x="4531" y="530"/>
                    </a:lnTo>
                    <a:lnTo>
                      <a:pt x="4533" y="564"/>
                    </a:lnTo>
                    <a:lnTo>
                      <a:pt x="4535" y="597"/>
                    </a:lnTo>
                    <a:lnTo>
                      <a:pt x="4537" y="631"/>
                    </a:lnTo>
                    <a:lnTo>
                      <a:pt x="4539" y="669"/>
                    </a:lnTo>
                    <a:lnTo>
                      <a:pt x="4541" y="686"/>
                    </a:lnTo>
                    <a:lnTo>
                      <a:pt x="4544" y="704"/>
                    </a:lnTo>
                    <a:lnTo>
                      <a:pt x="4546" y="721"/>
                    </a:lnTo>
                    <a:lnTo>
                      <a:pt x="4548" y="740"/>
                    </a:lnTo>
                    <a:lnTo>
                      <a:pt x="4550" y="746"/>
                    </a:lnTo>
                    <a:lnTo>
                      <a:pt x="4552" y="752"/>
                    </a:lnTo>
                    <a:lnTo>
                      <a:pt x="4555" y="758"/>
                    </a:lnTo>
                    <a:lnTo>
                      <a:pt x="4556" y="767"/>
                    </a:lnTo>
                    <a:lnTo>
                      <a:pt x="4559" y="771"/>
                    </a:lnTo>
                    <a:lnTo>
                      <a:pt x="4561" y="775"/>
                    </a:lnTo>
                    <a:lnTo>
                      <a:pt x="4563" y="780"/>
                    </a:lnTo>
                    <a:lnTo>
                      <a:pt x="4565" y="782"/>
                    </a:lnTo>
                    <a:lnTo>
                      <a:pt x="4567" y="784"/>
                    </a:lnTo>
                    <a:lnTo>
                      <a:pt x="4570" y="785"/>
                    </a:lnTo>
                    <a:lnTo>
                      <a:pt x="4572" y="787"/>
                    </a:lnTo>
                    <a:lnTo>
                      <a:pt x="4574" y="785"/>
                    </a:lnTo>
                    <a:lnTo>
                      <a:pt x="4576" y="781"/>
                    </a:lnTo>
                    <a:lnTo>
                      <a:pt x="4578" y="777"/>
                    </a:lnTo>
                    <a:lnTo>
                      <a:pt x="4580" y="772"/>
                    </a:lnTo>
                    <a:lnTo>
                      <a:pt x="4583" y="767"/>
                    </a:lnTo>
                    <a:lnTo>
                      <a:pt x="4585" y="762"/>
                    </a:lnTo>
                    <a:lnTo>
                      <a:pt x="4587" y="758"/>
                    </a:lnTo>
                    <a:lnTo>
                      <a:pt x="4589" y="753"/>
                    </a:lnTo>
                    <a:lnTo>
                      <a:pt x="4591" y="753"/>
                    </a:lnTo>
                    <a:lnTo>
                      <a:pt x="4594" y="756"/>
                    </a:lnTo>
                    <a:lnTo>
                      <a:pt x="4596" y="759"/>
                    </a:lnTo>
                    <a:lnTo>
                      <a:pt x="4598" y="762"/>
                    </a:lnTo>
                    <a:lnTo>
                      <a:pt x="4600" y="760"/>
                    </a:lnTo>
                    <a:lnTo>
                      <a:pt x="4602" y="760"/>
                    </a:lnTo>
                    <a:lnTo>
                      <a:pt x="4604" y="760"/>
                    </a:lnTo>
                    <a:lnTo>
                      <a:pt x="4607" y="760"/>
                    </a:lnTo>
                    <a:lnTo>
                      <a:pt x="4609" y="759"/>
                    </a:lnTo>
                    <a:lnTo>
                      <a:pt x="4611" y="753"/>
                    </a:lnTo>
                    <a:lnTo>
                      <a:pt x="4613" y="748"/>
                    </a:lnTo>
                    <a:lnTo>
                      <a:pt x="4615" y="742"/>
                    </a:lnTo>
                    <a:lnTo>
                      <a:pt x="4617" y="737"/>
                    </a:lnTo>
                    <a:lnTo>
                      <a:pt x="4619" y="737"/>
                    </a:lnTo>
                    <a:lnTo>
                      <a:pt x="4622" y="737"/>
                    </a:lnTo>
                    <a:lnTo>
                      <a:pt x="4624" y="737"/>
                    </a:lnTo>
                    <a:lnTo>
                      <a:pt x="4626" y="734"/>
                    </a:lnTo>
                    <a:lnTo>
                      <a:pt x="4628" y="733"/>
                    </a:lnTo>
                    <a:lnTo>
                      <a:pt x="4630" y="731"/>
                    </a:lnTo>
                    <a:lnTo>
                      <a:pt x="4633" y="730"/>
                    </a:lnTo>
                    <a:lnTo>
                      <a:pt x="4635" y="717"/>
                    </a:lnTo>
                    <a:lnTo>
                      <a:pt x="4637" y="702"/>
                    </a:lnTo>
                    <a:lnTo>
                      <a:pt x="4639" y="688"/>
                    </a:lnTo>
                    <a:lnTo>
                      <a:pt x="4641" y="673"/>
                    </a:lnTo>
                    <a:lnTo>
                      <a:pt x="4643" y="656"/>
                    </a:lnTo>
                    <a:lnTo>
                      <a:pt x="4646" y="641"/>
                    </a:lnTo>
                    <a:lnTo>
                      <a:pt x="4648" y="626"/>
                    </a:lnTo>
                    <a:lnTo>
                      <a:pt x="4650" y="612"/>
                    </a:lnTo>
                    <a:lnTo>
                      <a:pt x="4652" y="607"/>
                    </a:lnTo>
                    <a:lnTo>
                      <a:pt x="4654" y="615"/>
                    </a:lnTo>
                    <a:lnTo>
                      <a:pt x="4657" y="622"/>
                    </a:lnTo>
                    <a:lnTo>
                      <a:pt x="4659" y="629"/>
                    </a:lnTo>
                    <a:lnTo>
                      <a:pt x="4661" y="642"/>
                    </a:lnTo>
                    <a:lnTo>
                      <a:pt x="4663" y="659"/>
                    </a:lnTo>
                    <a:lnTo>
                      <a:pt x="4665" y="674"/>
                    </a:lnTo>
                    <a:lnTo>
                      <a:pt x="4668" y="691"/>
                    </a:lnTo>
                    <a:lnTo>
                      <a:pt x="4669" y="705"/>
                    </a:lnTo>
                    <a:lnTo>
                      <a:pt x="4672" y="710"/>
                    </a:lnTo>
                    <a:lnTo>
                      <a:pt x="4674" y="714"/>
                    </a:lnTo>
                    <a:lnTo>
                      <a:pt x="4676" y="718"/>
                    </a:lnTo>
                    <a:lnTo>
                      <a:pt x="4678" y="723"/>
                    </a:lnTo>
                    <a:lnTo>
                      <a:pt x="4680" y="721"/>
                    </a:lnTo>
                    <a:lnTo>
                      <a:pt x="4683" y="720"/>
                    </a:lnTo>
                    <a:lnTo>
                      <a:pt x="4685" y="718"/>
                    </a:lnTo>
                    <a:lnTo>
                      <a:pt x="4687" y="717"/>
                    </a:lnTo>
                    <a:lnTo>
                      <a:pt x="4689" y="717"/>
                    </a:lnTo>
                    <a:lnTo>
                      <a:pt x="4691" y="717"/>
                    </a:lnTo>
                    <a:lnTo>
                      <a:pt x="4693" y="717"/>
                    </a:lnTo>
                    <a:lnTo>
                      <a:pt x="4696" y="716"/>
                    </a:lnTo>
                    <a:lnTo>
                      <a:pt x="4698" y="714"/>
                    </a:lnTo>
                    <a:lnTo>
                      <a:pt x="4700" y="713"/>
                    </a:lnTo>
                    <a:lnTo>
                      <a:pt x="4702" y="711"/>
                    </a:lnTo>
                    <a:lnTo>
                      <a:pt x="4704" y="710"/>
                    </a:lnTo>
                    <a:lnTo>
                      <a:pt x="4707" y="708"/>
                    </a:lnTo>
                    <a:lnTo>
                      <a:pt x="4709" y="706"/>
                    </a:lnTo>
                    <a:lnTo>
                      <a:pt x="4711" y="705"/>
                    </a:lnTo>
                    <a:lnTo>
                      <a:pt x="4713" y="705"/>
                    </a:lnTo>
                    <a:lnTo>
                      <a:pt x="4715" y="706"/>
                    </a:lnTo>
                    <a:lnTo>
                      <a:pt x="4717" y="708"/>
                    </a:lnTo>
                    <a:lnTo>
                      <a:pt x="4720" y="710"/>
                    </a:lnTo>
                    <a:lnTo>
                      <a:pt x="4722" y="710"/>
                    </a:lnTo>
                    <a:lnTo>
                      <a:pt x="4724" y="710"/>
                    </a:lnTo>
                    <a:lnTo>
                      <a:pt x="4726" y="710"/>
                    </a:lnTo>
                    <a:lnTo>
                      <a:pt x="4728" y="710"/>
                    </a:lnTo>
                    <a:lnTo>
                      <a:pt x="4731" y="713"/>
                    </a:lnTo>
                    <a:lnTo>
                      <a:pt x="4732" y="714"/>
                    </a:lnTo>
                    <a:lnTo>
                      <a:pt x="4735" y="716"/>
                    </a:lnTo>
                    <a:lnTo>
                      <a:pt x="4737" y="717"/>
                    </a:lnTo>
                    <a:lnTo>
                      <a:pt x="4739" y="721"/>
                    </a:lnTo>
                    <a:lnTo>
                      <a:pt x="4741" y="727"/>
                    </a:lnTo>
                    <a:lnTo>
                      <a:pt x="4743" y="733"/>
                    </a:lnTo>
                    <a:lnTo>
                      <a:pt x="4746" y="739"/>
                    </a:lnTo>
                    <a:lnTo>
                      <a:pt x="4748" y="740"/>
                    </a:lnTo>
                    <a:lnTo>
                      <a:pt x="4750" y="739"/>
                    </a:lnTo>
                    <a:lnTo>
                      <a:pt x="4752" y="737"/>
                    </a:lnTo>
                    <a:lnTo>
                      <a:pt x="4754" y="736"/>
                    </a:lnTo>
                    <a:lnTo>
                      <a:pt x="4756" y="733"/>
                    </a:lnTo>
                    <a:lnTo>
                      <a:pt x="4759" y="727"/>
                    </a:lnTo>
                    <a:lnTo>
                      <a:pt x="4761" y="721"/>
                    </a:lnTo>
                    <a:lnTo>
                      <a:pt x="4763" y="716"/>
                    </a:lnTo>
                    <a:lnTo>
                      <a:pt x="4765" y="710"/>
                    </a:lnTo>
                    <a:lnTo>
                      <a:pt x="4767" y="708"/>
                    </a:lnTo>
                    <a:lnTo>
                      <a:pt x="4770" y="706"/>
                    </a:lnTo>
                    <a:lnTo>
                      <a:pt x="4772" y="705"/>
                    </a:lnTo>
                    <a:lnTo>
                      <a:pt x="4774" y="704"/>
                    </a:lnTo>
                    <a:lnTo>
                      <a:pt x="4776" y="704"/>
                    </a:lnTo>
                    <a:lnTo>
                      <a:pt x="4778" y="704"/>
                    </a:lnTo>
                    <a:lnTo>
                      <a:pt x="4780" y="704"/>
                    </a:lnTo>
                  </a:path>
                </a:pathLst>
              </a:custGeom>
              <a:noFill/>
              <a:ln w="6350" cap="flat">
                <a:solidFill>
                  <a:schemeClr val="tx1">
                    <a:lumMod val="50000"/>
                    <a:lumOff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60" name="Freeform 44"/>
              <p:cNvSpPr>
                <a:spLocks/>
              </p:cNvSpPr>
              <p:nvPr/>
            </p:nvSpPr>
            <p:spPr bwMode="auto">
              <a:xfrm>
                <a:off x="2344738" y="2470150"/>
                <a:ext cx="260350" cy="182563"/>
              </a:xfrm>
              <a:custGeom>
                <a:avLst/>
                <a:gdLst>
                  <a:gd name="T0" fmla="*/ 3 w 164"/>
                  <a:gd name="T1" fmla="*/ 103 h 115"/>
                  <a:gd name="T2" fmla="*/ 7 w 164"/>
                  <a:gd name="T3" fmla="*/ 103 h 115"/>
                  <a:gd name="T4" fmla="*/ 11 w 164"/>
                  <a:gd name="T5" fmla="*/ 100 h 115"/>
                  <a:gd name="T6" fmla="*/ 16 w 164"/>
                  <a:gd name="T7" fmla="*/ 97 h 115"/>
                  <a:gd name="T8" fmla="*/ 20 w 164"/>
                  <a:gd name="T9" fmla="*/ 94 h 115"/>
                  <a:gd name="T10" fmla="*/ 24 w 164"/>
                  <a:gd name="T11" fmla="*/ 89 h 115"/>
                  <a:gd name="T12" fmla="*/ 29 w 164"/>
                  <a:gd name="T13" fmla="*/ 80 h 115"/>
                  <a:gd name="T14" fmla="*/ 33 w 164"/>
                  <a:gd name="T15" fmla="*/ 74 h 115"/>
                  <a:gd name="T16" fmla="*/ 37 w 164"/>
                  <a:gd name="T17" fmla="*/ 61 h 115"/>
                  <a:gd name="T18" fmla="*/ 42 w 164"/>
                  <a:gd name="T19" fmla="*/ 40 h 115"/>
                  <a:gd name="T20" fmla="*/ 46 w 164"/>
                  <a:gd name="T21" fmla="*/ 22 h 115"/>
                  <a:gd name="T22" fmla="*/ 51 w 164"/>
                  <a:gd name="T23" fmla="*/ 10 h 115"/>
                  <a:gd name="T24" fmla="*/ 55 w 164"/>
                  <a:gd name="T25" fmla="*/ 0 h 115"/>
                  <a:gd name="T26" fmla="*/ 59 w 164"/>
                  <a:gd name="T27" fmla="*/ 5 h 115"/>
                  <a:gd name="T28" fmla="*/ 63 w 164"/>
                  <a:gd name="T29" fmla="*/ 10 h 115"/>
                  <a:gd name="T30" fmla="*/ 68 w 164"/>
                  <a:gd name="T31" fmla="*/ 10 h 115"/>
                  <a:gd name="T32" fmla="*/ 72 w 164"/>
                  <a:gd name="T33" fmla="*/ 10 h 115"/>
                  <a:gd name="T34" fmla="*/ 77 w 164"/>
                  <a:gd name="T35" fmla="*/ 7 h 115"/>
                  <a:gd name="T36" fmla="*/ 81 w 164"/>
                  <a:gd name="T37" fmla="*/ 5 h 115"/>
                  <a:gd name="T38" fmla="*/ 85 w 164"/>
                  <a:gd name="T39" fmla="*/ 8 h 115"/>
                  <a:gd name="T40" fmla="*/ 90 w 164"/>
                  <a:gd name="T41" fmla="*/ 22 h 115"/>
                  <a:gd name="T42" fmla="*/ 94 w 164"/>
                  <a:gd name="T43" fmla="*/ 45 h 115"/>
                  <a:gd name="T44" fmla="*/ 98 w 164"/>
                  <a:gd name="T45" fmla="*/ 68 h 115"/>
                  <a:gd name="T46" fmla="*/ 103 w 164"/>
                  <a:gd name="T47" fmla="*/ 89 h 115"/>
                  <a:gd name="T48" fmla="*/ 107 w 164"/>
                  <a:gd name="T49" fmla="*/ 109 h 115"/>
                  <a:gd name="T50" fmla="*/ 111 w 164"/>
                  <a:gd name="T51" fmla="*/ 109 h 115"/>
                  <a:gd name="T52" fmla="*/ 116 w 164"/>
                  <a:gd name="T53" fmla="*/ 111 h 115"/>
                  <a:gd name="T54" fmla="*/ 120 w 164"/>
                  <a:gd name="T55" fmla="*/ 113 h 115"/>
                  <a:gd name="T56" fmla="*/ 125 w 164"/>
                  <a:gd name="T57" fmla="*/ 115 h 115"/>
                  <a:gd name="T58" fmla="*/ 129 w 164"/>
                  <a:gd name="T59" fmla="*/ 115 h 115"/>
                  <a:gd name="T60" fmla="*/ 133 w 164"/>
                  <a:gd name="T61" fmla="*/ 115 h 115"/>
                  <a:gd name="T62" fmla="*/ 137 w 164"/>
                  <a:gd name="T63" fmla="*/ 112 h 115"/>
                  <a:gd name="T64" fmla="*/ 142 w 164"/>
                  <a:gd name="T65" fmla="*/ 109 h 115"/>
                  <a:gd name="T66" fmla="*/ 146 w 164"/>
                  <a:gd name="T67" fmla="*/ 109 h 115"/>
                  <a:gd name="T68" fmla="*/ 150 w 164"/>
                  <a:gd name="T69" fmla="*/ 109 h 115"/>
                  <a:gd name="T70" fmla="*/ 155 w 164"/>
                  <a:gd name="T71" fmla="*/ 109 h 115"/>
                  <a:gd name="T72" fmla="*/ 159 w 164"/>
                  <a:gd name="T73" fmla="*/ 106 h 115"/>
                  <a:gd name="T74" fmla="*/ 164 w 164"/>
                  <a:gd name="T75" fmla="*/ 10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4" h="115">
                    <a:moveTo>
                      <a:pt x="0" y="102"/>
                    </a:moveTo>
                    <a:lnTo>
                      <a:pt x="3" y="103"/>
                    </a:lnTo>
                    <a:lnTo>
                      <a:pt x="5" y="103"/>
                    </a:lnTo>
                    <a:lnTo>
                      <a:pt x="7" y="103"/>
                    </a:lnTo>
                    <a:lnTo>
                      <a:pt x="9" y="103"/>
                    </a:lnTo>
                    <a:lnTo>
                      <a:pt x="11" y="100"/>
                    </a:lnTo>
                    <a:lnTo>
                      <a:pt x="13" y="99"/>
                    </a:lnTo>
                    <a:lnTo>
                      <a:pt x="16" y="97"/>
                    </a:lnTo>
                    <a:lnTo>
                      <a:pt x="18" y="96"/>
                    </a:lnTo>
                    <a:lnTo>
                      <a:pt x="20" y="94"/>
                    </a:lnTo>
                    <a:lnTo>
                      <a:pt x="22" y="91"/>
                    </a:lnTo>
                    <a:lnTo>
                      <a:pt x="24" y="89"/>
                    </a:lnTo>
                    <a:lnTo>
                      <a:pt x="27" y="86"/>
                    </a:lnTo>
                    <a:lnTo>
                      <a:pt x="29" y="80"/>
                    </a:lnTo>
                    <a:lnTo>
                      <a:pt x="31" y="77"/>
                    </a:lnTo>
                    <a:lnTo>
                      <a:pt x="33" y="74"/>
                    </a:lnTo>
                    <a:lnTo>
                      <a:pt x="35" y="71"/>
                    </a:lnTo>
                    <a:lnTo>
                      <a:pt x="37" y="61"/>
                    </a:lnTo>
                    <a:lnTo>
                      <a:pt x="40" y="51"/>
                    </a:lnTo>
                    <a:lnTo>
                      <a:pt x="42" y="40"/>
                    </a:lnTo>
                    <a:lnTo>
                      <a:pt x="44" y="30"/>
                    </a:lnTo>
                    <a:lnTo>
                      <a:pt x="46" y="22"/>
                    </a:lnTo>
                    <a:lnTo>
                      <a:pt x="48" y="16"/>
                    </a:lnTo>
                    <a:lnTo>
                      <a:pt x="51" y="10"/>
                    </a:lnTo>
                    <a:lnTo>
                      <a:pt x="53" y="4"/>
                    </a:lnTo>
                    <a:lnTo>
                      <a:pt x="55" y="0"/>
                    </a:lnTo>
                    <a:lnTo>
                      <a:pt x="57" y="3"/>
                    </a:lnTo>
                    <a:lnTo>
                      <a:pt x="59" y="5"/>
                    </a:lnTo>
                    <a:lnTo>
                      <a:pt x="62" y="8"/>
                    </a:lnTo>
                    <a:lnTo>
                      <a:pt x="63" y="10"/>
                    </a:lnTo>
                    <a:lnTo>
                      <a:pt x="66" y="10"/>
                    </a:lnTo>
                    <a:lnTo>
                      <a:pt x="68" y="10"/>
                    </a:lnTo>
                    <a:lnTo>
                      <a:pt x="70" y="10"/>
                    </a:lnTo>
                    <a:lnTo>
                      <a:pt x="72" y="10"/>
                    </a:lnTo>
                    <a:lnTo>
                      <a:pt x="74" y="8"/>
                    </a:lnTo>
                    <a:lnTo>
                      <a:pt x="77" y="7"/>
                    </a:lnTo>
                    <a:lnTo>
                      <a:pt x="79" y="5"/>
                    </a:lnTo>
                    <a:lnTo>
                      <a:pt x="81" y="5"/>
                    </a:lnTo>
                    <a:lnTo>
                      <a:pt x="83" y="7"/>
                    </a:lnTo>
                    <a:lnTo>
                      <a:pt x="85" y="8"/>
                    </a:lnTo>
                    <a:lnTo>
                      <a:pt x="87" y="10"/>
                    </a:lnTo>
                    <a:lnTo>
                      <a:pt x="90" y="22"/>
                    </a:lnTo>
                    <a:lnTo>
                      <a:pt x="92" y="33"/>
                    </a:lnTo>
                    <a:lnTo>
                      <a:pt x="94" y="45"/>
                    </a:lnTo>
                    <a:lnTo>
                      <a:pt x="96" y="57"/>
                    </a:lnTo>
                    <a:lnTo>
                      <a:pt x="98" y="68"/>
                    </a:lnTo>
                    <a:lnTo>
                      <a:pt x="101" y="79"/>
                    </a:lnTo>
                    <a:lnTo>
                      <a:pt x="103" y="89"/>
                    </a:lnTo>
                    <a:lnTo>
                      <a:pt x="105" y="99"/>
                    </a:lnTo>
                    <a:lnTo>
                      <a:pt x="107" y="109"/>
                    </a:lnTo>
                    <a:lnTo>
                      <a:pt x="109" y="109"/>
                    </a:lnTo>
                    <a:lnTo>
                      <a:pt x="111" y="109"/>
                    </a:lnTo>
                    <a:lnTo>
                      <a:pt x="114" y="109"/>
                    </a:lnTo>
                    <a:lnTo>
                      <a:pt x="116" y="111"/>
                    </a:lnTo>
                    <a:lnTo>
                      <a:pt x="118" y="112"/>
                    </a:lnTo>
                    <a:lnTo>
                      <a:pt x="120" y="113"/>
                    </a:lnTo>
                    <a:lnTo>
                      <a:pt x="122" y="115"/>
                    </a:lnTo>
                    <a:lnTo>
                      <a:pt x="125" y="115"/>
                    </a:lnTo>
                    <a:lnTo>
                      <a:pt x="126" y="115"/>
                    </a:lnTo>
                    <a:lnTo>
                      <a:pt x="129" y="115"/>
                    </a:lnTo>
                    <a:lnTo>
                      <a:pt x="131" y="115"/>
                    </a:lnTo>
                    <a:lnTo>
                      <a:pt x="133" y="115"/>
                    </a:lnTo>
                    <a:lnTo>
                      <a:pt x="135" y="113"/>
                    </a:lnTo>
                    <a:lnTo>
                      <a:pt x="137" y="112"/>
                    </a:lnTo>
                    <a:lnTo>
                      <a:pt x="140" y="111"/>
                    </a:lnTo>
                    <a:lnTo>
                      <a:pt x="142" y="109"/>
                    </a:lnTo>
                    <a:lnTo>
                      <a:pt x="144" y="109"/>
                    </a:lnTo>
                    <a:lnTo>
                      <a:pt x="146" y="109"/>
                    </a:lnTo>
                    <a:lnTo>
                      <a:pt x="148" y="109"/>
                    </a:lnTo>
                    <a:lnTo>
                      <a:pt x="150" y="109"/>
                    </a:lnTo>
                    <a:lnTo>
                      <a:pt x="153" y="109"/>
                    </a:lnTo>
                    <a:lnTo>
                      <a:pt x="155" y="109"/>
                    </a:lnTo>
                    <a:lnTo>
                      <a:pt x="157" y="109"/>
                    </a:lnTo>
                    <a:lnTo>
                      <a:pt x="159" y="106"/>
                    </a:lnTo>
                    <a:lnTo>
                      <a:pt x="161" y="103"/>
                    </a:lnTo>
                    <a:lnTo>
                      <a:pt x="164" y="100"/>
                    </a:lnTo>
                  </a:path>
                </a:pathLst>
              </a:custGeom>
              <a:noFill/>
              <a:ln w="22225" cap="flat">
                <a:solidFill>
                  <a:srgbClr val="003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1" name="Freeform 45"/>
              <p:cNvSpPr>
                <a:spLocks/>
              </p:cNvSpPr>
              <p:nvPr/>
            </p:nvSpPr>
            <p:spPr bwMode="auto">
              <a:xfrm>
                <a:off x="3063875" y="2344738"/>
                <a:ext cx="257175" cy="254000"/>
              </a:xfrm>
              <a:custGeom>
                <a:avLst/>
                <a:gdLst>
                  <a:gd name="T0" fmla="*/ 2 w 162"/>
                  <a:gd name="T1" fmla="*/ 140 h 160"/>
                  <a:gd name="T2" fmla="*/ 6 w 162"/>
                  <a:gd name="T3" fmla="*/ 134 h 160"/>
                  <a:gd name="T4" fmla="*/ 10 w 162"/>
                  <a:gd name="T5" fmla="*/ 128 h 160"/>
                  <a:gd name="T6" fmla="*/ 15 w 162"/>
                  <a:gd name="T7" fmla="*/ 125 h 160"/>
                  <a:gd name="T8" fmla="*/ 19 w 162"/>
                  <a:gd name="T9" fmla="*/ 122 h 160"/>
                  <a:gd name="T10" fmla="*/ 24 w 162"/>
                  <a:gd name="T11" fmla="*/ 122 h 160"/>
                  <a:gd name="T12" fmla="*/ 28 w 162"/>
                  <a:gd name="T13" fmla="*/ 116 h 160"/>
                  <a:gd name="T14" fmla="*/ 32 w 162"/>
                  <a:gd name="T15" fmla="*/ 105 h 160"/>
                  <a:gd name="T16" fmla="*/ 37 w 162"/>
                  <a:gd name="T17" fmla="*/ 84 h 160"/>
                  <a:gd name="T18" fmla="*/ 41 w 162"/>
                  <a:gd name="T19" fmla="*/ 55 h 160"/>
                  <a:gd name="T20" fmla="*/ 45 w 162"/>
                  <a:gd name="T21" fmla="*/ 29 h 160"/>
                  <a:gd name="T22" fmla="*/ 50 w 162"/>
                  <a:gd name="T23" fmla="*/ 18 h 160"/>
                  <a:gd name="T24" fmla="*/ 54 w 162"/>
                  <a:gd name="T25" fmla="*/ 6 h 160"/>
                  <a:gd name="T26" fmla="*/ 58 w 162"/>
                  <a:gd name="T27" fmla="*/ 11 h 160"/>
                  <a:gd name="T28" fmla="*/ 63 w 162"/>
                  <a:gd name="T29" fmla="*/ 16 h 160"/>
                  <a:gd name="T30" fmla="*/ 67 w 162"/>
                  <a:gd name="T31" fmla="*/ 13 h 160"/>
                  <a:gd name="T32" fmla="*/ 71 w 162"/>
                  <a:gd name="T33" fmla="*/ 8 h 160"/>
                  <a:gd name="T34" fmla="*/ 76 w 162"/>
                  <a:gd name="T35" fmla="*/ 3 h 160"/>
                  <a:gd name="T36" fmla="*/ 80 w 162"/>
                  <a:gd name="T37" fmla="*/ 3 h 160"/>
                  <a:gd name="T38" fmla="*/ 84 w 162"/>
                  <a:gd name="T39" fmla="*/ 11 h 160"/>
                  <a:gd name="T40" fmla="*/ 89 w 162"/>
                  <a:gd name="T41" fmla="*/ 30 h 160"/>
                  <a:gd name="T42" fmla="*/ 93 w 162"/>
                  <a:gd name="T43" fmla="*/ 62 h 160"/>
                  <a:gd name="T44" fmla="*/ 98 w 162"/>
                  <a:gd name="T45" fmla="*/ 96 h 160"/>
                  <a:gd name="T46" fmla="*/ 102 w 162"/>
                  <a:gd name="T47" fmla="*/ 119 h 160"/>
                  <a:gd name="T48" fmla="*/ 106 w 162"/>
                  <a:gd name="T49" fmla="*/ 144 h 160"/>
                  <a:gd name="T50" fmla="*/ 110 w 162"/>
                  <a:gd name="T51" fmla="*/ 150 h 160"/>
                  <a:gd name="T52" fmla="*/ 115 w 162"/>
                  <a:gd name="T53" fmla="*/ 156 h 160"/>
                  <a:gd name="T54" fmla="*/ 119 w 162"/>
                  <a:gd name="T55" fmla="*/ 159 h 160"/>
                  <a:gd name="T56" fmla="*/ 123 w 162"/>
                  <a:gd name="T57" fmla="*/ 160 h 160"/>
                  <a:gd name="T58" fmla="*/ 128 w 162"/>
                  <a:gd name="T59" fmla="*/ 158 h 160"/>
                  <a:gd name="T60" fmla="*/ 132 w 162"/>
                  <a:gd name="T61" fmla="*/ 156 h 160"/>
                  <a:gd name="T62" fmla="*/ 137 w 162"/>
                  <a:gd name="T63" fmla="*/ 156 h 160"/>
                  <a:gd name="T64" fmla="*/ 141 w 162"/>
                  <a:gd name="T65" fmla="*/ 156 h 160"/>
                  <a:gd name="T66" fmla="*/ 145 w 162"/>
                  <a:gd name="T67" fmla="*/ 159 h 160"/>
                  <a:gd name="T68" fmla="*/ 150 w 162"/>
                  <a:gd name="T69" fmla="*/ 160 h 160"/>
                  <a:gd name="T70" fmla="*/ 154 w 162"/>
                  <a:gd name="T71" fmla="*/ 158 h 160"/>
                  <a:gd name="T72" fmla="*/ 158 w 162"/>
                  <a:gd name="T73" fmla="*/ 155 h 160"/>
                  <a:gd name="T74" fmla="*/ 162 w 162"/>
                  <a:gd name="T75" fmla="*/ 15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 h="160">
                    <a:moveTo>
                      <a:pt x="0" y="141"/>
                    </a:moveTo>
                    <a:lnTo>
                      <a:pt x="2" y="140"/>
                    </a:lnTo>
                    <a:lnTo>
                      <a:pt x="4" y="137"/>
                    </a:lnTo>
                    <a:lnTo>
                      <a:pt x="6" y="134"/>
                    </a:lnTo>
                    <a:lnTo>
                      <a:pt x="8" y="131"/>
                    </a:lnTo>
                    <a:lnTo>
                      <a:pt x="10" y="128"/>
                    </a:lnTo>
                    <a:lnTo>
                      <a:pt x="13" y="127"/>
                    </a:lnTo>
                    <a:lnTo>
                      <a:pt x="15" y="125"/>
                    </a:lnTo>
                    <a:lnTo>
                      <a:pt x="17" y="124"/>
                    </a:lnTo>
                    <a:lnTo>
                      <a:pt x="19" y="122"/>
                    </a:lnTo>
                    <a:lnTo>
                      <a:pt x="21" y="122"/>
                    </a:lnTo>
                    <a:lnTo>
                      <a:pt x="24" y="122"/>
                    </a:lnTo>
                    <a:lnTo>
                      <a:pt x="26" y="122"/>
                    </a:lnTo>
                    <a:lnTo>
                      <a:pt x="28" y="116"/>
                    </a:lnTo>
                    <a:lnTo>
                      <a:pt x="30" y="111"/>
                    </a:lnTo>
                    <a:lnTo>
                      <a:pt x="32" y="105"/>
                    </a:lnTo>
                    <a:lnTo>
                      <a:pt x="34" y="99"/>
                    </a:lnTo>
                    <a:lnTo>
                      <a:pt x="37" y="84"/>
                    </a:lnTo>
                    <a:lnTo>
                      <a:pt x="39" y="70"/>
                    </a:lnTo>
                    <a:lnTo>
                      <a:pt x="41" y="55"/>
                    </a:lnTo>
                    <a:lnTo>
                      <a:pt x="43" y="41"/>
                    </a:lnTo>
                    <a:lnTo>
                      <a:pt x="45" y="29"/>
                    </a:lnTo>
                    <a:lnTo>
                      <a:pt x="48" y="23"/>
                    </a:lnTo>
                    <a:lnTo>
                      <a:pt x="50" y="18"/>
                    </a:lnTo>
                    <a:lnTo>
                      <a:pt x="52" y="11"/>
                    </a:lnTo>
                    <a:lnTo>
                      <a:pt x="54" y="6"/>
                    </a:lnTo>
                    <a:lnTo>
                      <a:pt x="56" y="8"/>
                    </a:lnTo>
                    <a:lnTo>
                      <a:pt x="58" y="11"/>
                    </a:lnTo>
                    <a:lnTo>
                      <a:pt x="60" y="15"/>
                    </a:lnTo>
                    <a:lnTo>
                      <a:pt x="63" y="16"/>
                    </a:lnTo>
                    <a:lnTo>
                      <a:pt x="65" y="15"/>
                    </a:lnTo>
                    <a:lnTo>
                      <a:pt x="67" y="13"/>
                    </a:lnTo>
                    <a:lnTo>
                      <a:pt x="69" y="11"/>
                    </a:lnTo>
                    <a:lnTo>
                      <a:pt x="71" y="8"/>
                    </a:lnTo>
                    <a:lnTo>
                      <a:pt x="74" y="6"/>
                    </a:lnTo>
                    <a:lnTo>
                      <a:pt x="76" y="3"/>
                    </a:lnTo>
                    <a:lnTo>
                      <a:pt x="78" y="0"/>
                    </a:lnTo>
                    <a:lnTo>
                      <a:pt x="80" y="3"/>
                    </a:lnTo>
                    <a:lnTo>
                      <a:pt x="82" y="7"/>
                    </a:lnTo>
                    <a:lnTo>
                      <a:pt x="84" y="11"/>
                    </a:lnTo>
                    <a:lnTo>
                      <a:pt x="87" y="16"/>
                    </a:lnTo>
                    <a:lnTo>
                      <a:pt x="89" y="30"/>
                    </a:lnTo>
                    <a:lnTo>
                      <a:pt x="91" y="47"/>
                    </a:lnTo>
                    <a:lnTo>
                      <a:pt x="93" y="62"/>
                    </a:lnTo>
                    <a:lnTo>
                      <a:pt x="95" y="79"/>
                    </a:lnTo>
                    <a:lnTo>
                      <a:pt x="98" y="96"/>
                    </a:lnTo>
                    <a:lnTo>
                      <a:pt x="100" y="108"/>
                    </a:lnTo>
                    <a:lnTo>
                      <a:pt x="102" y="119"/>
                    </a:lnTo>
                    <a:lnTo>
                      <a:pt x="104" y="131"/>
                    </a:lnTo>
                    <a:lnTo>
                      <a:pt x="106" y="144"/>
                    </a:lnTo>
                    <a:lnTo>
                      <a:pt x="108" y="147"/>
                    </a:lnTo>
                    <a:lnTo>
                      <a:pt x="110" y="150"/>
                    </a:lnTo>
                    <a:lnTo>
                      <a:pt x="113" y="153"/>
                    </a:lnTo>
                    <a:lnTo>
                      <a:pt x="115" y="156"/>
                    </a:lnTo>
                    <a:lnTo>
                      <a:pt x="117" y="158"/>
                    </a:lnTo>
                    <a:lnTo>
                      <a:pt x="119" y="159"/>
                    </a:lnTo>
                    <a:lnTo>
                      <a:pt x="121" y="160"/>
                    </a:lnTo>
                    <a:lnTo>
                      <a:pt x="123" y="160"/>
                    </a:lnTo>
                    <a:lnTo>
                      <a:pt x="126" y="159"/>
                    </a:lnTo>
                    <a:lnTo>
                      <a:pt x="128" y="158"/>
                    </a:lnTo>
                    <a:lnTo>
                      <a:pt x="130" y="156"/>
                    </a:lnTo>
                    <a:lnTo>
                      <a:pt x="132" y="156"/>
                    </a:lnTo>
                    <a:lnTo>
                      <a:pt x="134" y="156"/>
                    </a:lnTo>
                    <a:lnTo>
                      <a:pt x="137" y="156"/>
                    </a:lnTo>
                    <a:lnTo>
                      <a:pt x="139" y="156"/>
                    </a:lnTo>
                    <a:lnTo>
                      <a:pt x="141" y="156"/>
                    </a:lnTo>
                    <a:lnTo>
                      <a:pt x="143" y="158"/>
                    </a:lnTo>
                    <a:lnTo>
                      <a:pt x="145" y="159"/>
                    </a:lnTo>
                    <a:lnTo>
                      <a:pt x="147" y="160"/>
                    </a:lnTo>
                    <a:lnTo>
                      <a:pt x="150" y="160"/>
                    </a:lnTo>
                    <a:lnTo>
                      <a:pt x="152" y="159"/>
                    </a:lnTo>
                    <a:lnTo>
                      <a:pt x="154" y="158"/>
                    </a:lnTo>
                    <a:lnTo>
                      <a:pt x="156" y="156"/>
                    </a:lnTo>
                    <a:lnTo>
                      <a:pt x="158" y="155"/>
                    </a:lnTo>
                    <a:lnTo>
                      <a:pt x="161" y="153"/>
                    </a:lnTo>
                    <a:lnTo>
                      <a:pt x="162" y="152"/>
                    </a:lnTo>
                  </a:path>
                </a:pathLst>
              </a:custGeom>
              <a:noFill/>
              <a:ln w="22225" cap="flat">
                <a:solidFill>
                  <a:srgbClr val="00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2" name="Freeform 46"/>
              <p:cNvSpPr>
                <a:spLocks/>
              </p:cNvSpPr>
              <p:nvPr/>
            </p:nvSpPr>
            <p:spPr bwMode="auto">
              <a:xfrm>
                <a:off x="3781425" y="2201863"/>
                <a:ext cx="258763" cy="336550"/>
              </a:xfrm>
              <a:custGeom>
                <a:avLst/>
                <a:gdLst>
                  <a:gd name="T0" fmla="*/ 2 w 163"/>
                  <a:gd name="T1" fmla="*/ 173 h 212"/>
                  <a:gd name="T2" fmla="*/ 6 w 163"/>
                  <a:gd name="T3" fmla="*/ 173 h 212"/>
                  <a:gd name="T4" fmla="*/ 11 w 163"/>
                  <a:gd name="T5" fmla="*/ 170 h 212"/>
                  <a:gd name="T6" fmla="*/ 15 w 163"/>
                  <a:gd name="T7" fmla="*/ 164 h 212"/>
                  <a:gd name="T8" fmla="*/ 19 w 163"/>
                  <a:gd name="T9" fmla="*/ 158 h 212"/>
                  <a:gd name="T10" fmla="*/ 24 w 163"/>
                  <a:gd name="T11" fmla="*/ 152 h 212"/>
                  <a:gd name="T12" fmla="*/ 28 w 163"/>
                  <a:gd name="T13" fmla="*/ 142 h 212"/>
                  <a:gd name="T14" fmla="*/ 33 w 163"/>
                  <a:gd name="T15" fmla="*/ 134 h 212"/>
                  <a:gd name="T16" fmla="*/ 37 w 163"/>
                  <a:gd name="T17" fmla="*/ 109 h 212"/>
                  <a:gd name="T18" fmla="*/ 41 w 163"/>
                  <a:gd name="T19" fmla="*/ 68 h 212"/>
                  <a:gd name="T20" fmla="*/ 45 w 163"/>
                  <a:gd name="T21" fmla="*/ 34 h 212"/>
                  <a:gd name="T22" fmla="*/ 50 w 163"/>
                  <a:gd name="T23" fmla="*/ 17 h 212"/>
                  <a:gd name="T24" fmla="*/ 54 w 163"/>
                  <a:gd name="T25" fmla="*/ 0 h 212"/>
                  <a:gd name="T26" fmla="*/ 58 w 163"/>
                  <a:gd name="T27" fmla="*/ 14 h 212"/>
                  <a:gd name="T28" fmla="*/ 63 w 163"/>
                  <a:gd name="T29" fmla="*/ 29 h 212"/>
                  <a:gd name="T30" fmla="*/ 67 w 163"/>
                  <a:gd name="T31" fmla="*/ 29 h 212"/>
                  <a:gd name="T32" fmla="*/ 72 w 163"/>
                  <a:gd name="T33" fmla="*/ 27 h 212"/>
                  <a:gd name="T34" fmla="*/ 76 w 163"/>
                  <a:gd name="T35" fmla="*/ 24 h 212"/>
                  <a:gd name="T36" fmla="*/ 80 w 163"/>
                  <a:gd name="T37" fmla="*/ 27 h 212"/>
                  <a:gd name="T38" fmla="*/ 85 w 163"/>
                  <a:gd name="T39" fmla="*/ 36 h 212"/>
                  <a:gd name="T40" fmla="*/ 89 w 163"/>
                  <a:gd name="T41" fmla="*/ 56 h 212"/>
                  <a:gd name="T42" fmla="*/ 93 w 163"/>
                  <a:gd name="T43" fmla="*/ 91 h 212"/>
                  <a:gd name="T44" fmla="*/ 97 w 163"/>
                  <a:gd name="T45" fmla="*/ 129 h 212"/>
                  <a:gd name="T46" fmla="*/ 102 w 163"/>
                  <a:gd name="T47" fmla="*/ 158 h 212"/>
                  <a:gd name="T48" fmla="*/ 106 w 163"/>
                  <a:gd name="T49" fmla="*/ 189 h 212"/>
                  <a:gd name="T50" fmla="*/ 111 w 163"/>
                  <a:gd name="T51" fmla="*/ 198 h 212"/>
                  <a:gd name="T52" fmla="*/ 115 w 163"/>
                  <a:gd name="T53" fmla="*/ 206 h 212"/>
                  <a:gd name="T54" fmla="*/ 119 w 163"/>
                  <a:gd name="T55" fmla="*/ 209 h 212"/>
                  <a:gd name="T56" fmla="*/ 124 w 163"/>
                  <a:gd name="T57" fmla="*/ 212 h 212"/>
                  <a:gd name="T58" fmla="*/ 128 w 163"/>
                  <a:gd name="T59" fmla="*/ 212 h 212"/>
                  <a:gd name="T60" fmla="*/ 132 w 163"/>
                  <a:gd name="T61" fmla="*/ 211 h 212"/>
                  <a:gd name="T62" fmla="*/ 137 w 163"/>
                  <a:gd name="T63" fmla="*/ 208 h 212"/>
                  <a:gd name="T64" fmla="*/ 141 w 163"/>
                  <a:gd name="T65" fmla="*/ 206 h 212"/>
                  <a:gd name="T66" fmla="*/ 145 w 163"/>
                  <a:gd name="T67" fmla="*/ 206 h 212"/>
                  <a:gd name="T68" fmla="*/ 150 w 163"/>
                  <a:gd name="T69" fmla="*/ 205 h 212"/>
                  <a:gd name="T70" fmla="*/ 154 w 163"/>
                  <a:gd name="T71" fmla="*/ 205 h 212"/>
                  <a:gd name="T72" fmla="*/ 159 w 163"/>
                  <a:gd name="T73" fmla="*/ 205 h 212"/>
                  <a:gd name="T74" fmla="*/ 163 w 163"/>
                  <a:gd name="T75" fmla="*/ 20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3" h="212">
                    <a:moveTo>
                      <a:pt x="0" y="174"/>
                    </a:moveTo>
                    <a:lnTo>
                      <a:pt x="2" y="173"/>
                    </a:lnTo>
                    <a:lnTo>
                      <a:pt x="4" y="173"/>
                    </a:lnTo>
                    <a:lnTo>
                      <a:pt x="6" y="173"/>
                    </a:lnTo>
                    <a:lnTo>
                      <a:pt x="8" y="173"/>
                    </a:lnTo>
                    <a:lnTo>
                      <a:pt x="11" y="170"/>
                    </a:lnTo>
                    <a:lnTo>
                      <a:pt x="13" y="167"/>
                    </a:lnTo>
                    <a:lnTo>
                      <a:pt x="15" y="164"/>
                    </a:lnTo>
                    <a:lnTo>
                      <a:pt x="17" y="162"/>
                    </a:lnTo>
                    <a:lnTo>
                      <a:pt x="19" y="158"/>
                    </a:lnTo>
                    <a:lnTo>
                      <a:pt x="22" y="155"/>
                    </a:lnTo>
                    <a:lnTo>
                      <a:pt x="24" y="152"/>
                    </a:lnTo>
                    <a:lnTo>
                      <a:pt x="26" y="150"/>
                    </a:lnTo>
                    <a:lnTo>
                      <a:pt x="28" y="142"/>
                    </a:lnTo>
                    <a:lnTo>
                      <a:pt x="30" y="138"/>
                    </a:lnTo>
                    <a:lnTo>
                      <a:pt x="33" y="134"/>
                    </a:lnTo>
                    <a:lnTo>
                      <a:pt x="35" y="129"/>
                    </a:lnTo>
                    <a:lnTo>
                      <a:pt x="37" y="109"/>
                    </a:lnTo>
                    <a:lnTo>
                      <a:pt x="39" y="88"/>
                    </a:lnTo>
                    <a:lnTo>
                      <a:pt x="41" y="68"/>
                    </a:lnTo>
                    <a:lnTo>
                      <a:pt x="43" y="48"/>
                    </a:lnTo>
                    <a:lnTo>
                      <a:pt x="45" y="34"/>
                    </a:lnTo>
                    <a:lnTo>
                      <a:pt x="48" y="26"/>
                    </a:lnTo>
                    <a:lnTo>
                      <a:pt x="50" y="17"/>
                    </a:lnTo>
                    <a:lnTo>
                      <a:pt x="52" y="8"/>
                    </a:lnTo>
                    <a:lnTo>
                      <a:pt x="54" y="0"/>
                    </a:lnTo>
                    <a:lnTo>
                      <a:pt x="56" y="7"/>
                    </a:lnTo>
                    <a:lnTo>
                      <a:pt x="58" y="14"/>
                    </a:lnTo>
                    <a:lnTo>
                      <a:pt x="61" y="21"/>
                    </a:lnTo>
                    <a:lnTo>
                      <a:pt x="63" y="29"/>
                    </a:lnTo>
                    <a:lnTo>
                      <a:pt x="65" y="29"/>
                    </a:lnTo>
                    <a:lnTo>
                      <a:pt x="67" y="29"/>
                    </a:lnTo>
                    <a:lnTo>
                      <a:pt x="69" y="29"/>
                    </a:lnTo>
                    <a:lnTo>
                      <a:pt x="72" y="27"/>
                    </a:lnTo>
                    <a:lnTo>
                      <a:pt x="74" y="26"/>
                    </a:lnTo>
                    <a:lnTo>
                      <a:pt x="76" y="24"/>
                    </a:lnTo>
                    <a:lnTo>
                      <a:pt x="78" y="23"/>
                    </a:lnTo>
                    <a:lnTo>
                      <a:pt x="80" y="27"/>
                    </a:lnTo>
                    <a:lnTo>
                      <a:pt x="82" y="32"/>
                    </a:lnTo>
                    <a:lnTo>
                      <a:pt x="85" y="36"/>
                    </a:lnTo>
                    <a:lnTo>
                      <a:pt x="87" y="40"/>
                    </a:lnTo>
                    <a:lnTo>
                      <a:pt x="89" y="56"/>
                    </a:lnTo>
                    <a:lnTo>
                      <a:pt x="91" y="74"/>
                    </a:lnTo>
                    <a:lnTo>
                      <a:pt x="93" y="91"/>
                    </a:lnTo>
                    <a:lnTo>
                      <a:pt x="96" y="109"/>
                    </a:lnTo>
                    <a:lnTo>
                      <a:pt x="97" y="129"/>
                    </a:lnTo>
                    <a:lnTo>
                      <a:pt x="100" y="144"/>
                    </a:lnTo>
                    <a:lnTo>
                      <a:pt x="102" y="158"/>
                    </a:lnTo>
                    <a:lnTo>
                      <a:pt x="104" y="173"/>
                    </a:lnTo>
                    <a:lnTo>
                      <a:pt x="106" y="189"/>
                    </a:lnTo>
                    <a:lnTo>
                      <a:pt x="108" y="194"/>
                    </a:lnTo>
                    <a:lnTo>
                      <a:pt x="111" y="198"/>
                    </a:lnTo>
                    <a:lnTo>
                      <a:pt x="113" y="202"/>
                    </a:lnTo>
                    <a:lnTo>
                      <a:pt x="115" y="206"/>
                    </a:lnTo>
                    <a:lnTo>
                      <a:pt x="117" y="208"/>
                    </a:lnTo>
                    <a:lnTo>
                      <a:pt x="119" y="209"/>
                    </a:lnTo>
                    <a:lnTo>
                      <a:pt x="121" y="211"/>
                    </a:lnTo>
                    <a:lnTo>
                      <a:pt x="124" y="212"/>
                    </a:lnTo>
                    <a:lnTo>
                      <a:pt x="126" y="212"/>
                    </a:lnTo>
                    <a:lnTo>
                      <a:pt x="128" y="212"/>
                    </a:lnTo>
                    <a:lnTo>
                      <a:pt x="130" y="212"/>
                    </a:lnTo>
                    <a:lnTo>
                      <a:pt x="132" y="211"/>
                    </a:lnTo>
                    <a:lnTo>
                      <a:pt x="135" y="209"/>
                    </a:lnTo>
                    <a:lnTo>
                      <a:pt x="137" y="208"/>
                    </a:lnTo>
                    <a:lnTo>
                      <a:pt x="139" y="206"/>
                    </a:lnTo>
                    <a:lnTo>
                      <a:pt x="141" y="206"/>
                    </a:lnTo>
                    <a:lnTo>
                      <a:pt x="143" y="206"/>
                    </a:lnTo>
                    <a:lnTo>
                      <a:pt x="145" y="206"/>
                    </a:lnTo>
                    <a:lnTo>
                      <a:pt x="148" y="206"/>
                    </a:lnTo>
                    <a:lnTo>
                      <a:pt x="150" y="205"/>
                    </a:lnTo>
                    <a:lnTo>
                      <a:pt x="152" y="205"/>
                    </a:lnTo>
                    <a:lnTo>
                      <a:pt x="154" y="205"/>
                    </a:lnTo>
                    <a:lnTo>
                      <a:pt x="156" y="205"/>
                    </a:lnTo>
                    <a:lnTo>
                      <a:pt x="159" y="205"/>
                    </a:lnTo>
                    <a:lnTo>
                      <a:pt x="160" y="204"/>
                    </a:lnTo>
                    <a:lnTo>
                      <a:pt x="163" y="202"/>
                    </a:lnTo>
                  </a:path>
                </a:pathLst>
              </a:custGeom>
              <a:noFill/>
              <a:ln w="22225" cap="flat">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3" name="Freeform 47"/>
              <p:cNvSpPr>
                <a:spLocks/>
              </p:cNvSpPr>
              <p:nvPr/>
            </p:nvSpPr>
            <p:spPr bwMode="auto">
              <a:xfrm>
                <a:off x="5948363" y="1836738"/>
                <a:ext cx="258763" cy="587375"/>
              </a:xfrm>
              <a:custGeom>
                <a:avLst/>
                <a:gdLst>
                  <a:gd name="T0" fmla="*/ 2 w 163"/>
                  <a:gd name="T1" fmla="*/ 318 h 370"/>
                  <a:gd name="T2" fmla="*/ 7 w 163"/>
                  <a:gd name="T3" fmla="*/ 321 h 370"/>
                  <a:gd name="T4" fmla="*/ 11 w 163"/>
                  <a:gd name="T5" fmla="*/ 321 h 370"/>
                  <a:gd name="T6" fmla="*/ 15 w 163"/>
                  <a:gd name="T7" fmla="*/ 316 h 370"/>
                  <a:gd name="T8" fmla="*/ 19 w 163"/>
                  <a:gd name="T9" fmla="*/ 302 h 370"/>
                  <a:gd name="T10" fmla="*/ 24 w 163"/>
                  <a:gd name="T11" fmla="*/ 282 h 370"/>
                  <a:gd name="T12" fmla="*/ 28 w 163"/>
                  <a:gd name="T13" fmla="*/ 259 h 370"/>
                  <a:gd name="T14" fmla="*/ 33 w 163"/>
                  <a:gd name="T15" fmla="*/ 238 h 370"/>
                  <a:gd name="T16" fmla="*/ 37 w 163"/>
                  <a:gd name="T17" fmla="*/ 184 h 370"/>
                  <a:gd name="T18" fmla="*/ 41 w 163"/>
                  <a:gd name="T19" fmla="*/ 111 h 370"/>
                  <a:gd name="T20" fmla="*/ 46 w 163"/>
                  <a:gd name="T21" fmla="*/ 57 h 370"/>
                  <a:gd name="T22" fmla="*/ 50 w 163"/>
                  <a:gd name="T23" fmla="*/ 28 h 370"/>
                  <a:gd name="T24" fmla="*/ 54 w 163"/>
                  <a:gd name="T25" fmla="*/ 0 h 370"/>
                  <a:gd name="T26" fmla="*/ 59 w 163"/>
                  <a:gd name="T27" fmla="*/ 41 h 370"/>
                  <a:gd name="T28" fmla="*/ 63 w 163"/>
                  <a:gd name="T29" fmla="*/ 77 h 370"/>
                  <a:gd name="T30" fmla="*/ 67 w 163"/>
                  <a:gd name="T31" fmla="*/ 72 h 370"/>
                  <a:gd name="T32" fmla="*/ 72 w 163"/>
                  <a:gd name="T33" fmla="*/ 66 h 370"/>
                  <a:gd name="T34" fmla="*/ 76 w 163"/>
                  <a:gd name="T35" fmla="*/ 57 h 370"/>
                  <a:gd name="T36" fmla="*/ 81 w 163"/>
                  <a:gd name="T37" fmla="*/ 60 h 370"/>
                  <a:gd name="T38" fmla="*/ 85 w 163"/>
                  <a:gd name="T39" fmla="*/ 83 h 370"/>
                  <a:gd name="T40" fmla="*/ 89 w 163"/>
                  <a:gd name="T41" fmla="*/ 126 h 370"/>
                  <a:gd name="T42" fmla="*/ 93 w 163"/>
                  <a:gd name="T43" fmla="*/ 187 h 370"/>
                  <a:gd name="T44" fmla="*/ 98 w 163"/>
                  <a:gd name="T45" fmla="*/ 250 h 370"/>
                  <a:gd name="T46" fmla="*/ 102 w 163"/>
                  <a:gd name="T47" fmla="*/ 291 h 370"/>
                  <a:gd name="T48" fmla="*/ 106 w 163"/>
                  <a:gd name="T49" fmla="*/ 335 h 370"/>
                  <a:gd name="T50" fmla="*/ 111 w 163"/>
                  <a:gd name="T51" fmla="*/ 343 h 370"/>
                  <a:gd name="T52" fmla="*/ 115 w 163"/>
                  <a:gd name="T53" fmla="*/ 353 h 370"/>
                  <a:gd name="T54" fmla="*/ 120 w 163"/>
                  <a:gd name="T55" fmla="*/ 362 h 370"/>
                  <a:gd name="T56" fmla="*/ 124 w 163"/>
                  <a:gd name="T57" fmla="*/ 370 h 370"/>
                  <a:gd name="T58" fmla="*/ 128 w 163"/>
                  <a:gd name="T59" fmla="*/ 370 h 370"/>
                  <a:gd name="T60" fmla="*/ 133 w 163"/>
                  <a:gd name="T61" fmla="*/ 365 h 370"/>
                  <a:gd name="T62" fmla="*/ 137 w 163"/>
                  <a:gd name="T63" fmla="*/ 353 h 370"/>
                  <a:gd name="T64" fmla="*/ 141 w 163"/>
                  <a:gd name="T65" fmla="*/ 343 h 370"/>
                  <a:gd name="T66" fmla="*/ 146 w 163"/>
                  <a:gd name="T67" fmla="*/ 338 h 370"/>
                  <a:gd name="T68" fmla="*/ 150 w 163"/>
                  <a:gd name="T69" fmla="*/ 336 h 370"/>
                  <a:gd name="T70" fmla="*/ 154 w 163"/>
                  <a:gd name="T71" fmla="*/ 348 h 370"/>
                  <a:gd name="T72" fmla="*/ 159 w 163"/>
                  <a:gd name="T73" fmla="*/ 353 h 370"/>
                  <a:gd name="T74" fmla="*/ 163 w 163"/>
                  <a:gd name="T75" fmla="*/ 35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3" h="370">
                    <a:moveTo>
                      <a:pt x="0" y="314"/>
                    </a:moveTo>
                    <a:lnTo>
                      <a:pt x="2" y="318"/>
                    </a:lnTo>
                    <a:lnTo>
                      <a:pt x="4" y="320"/>
                    </a:lnTo>
                    <a:lnTo>
                      <a:pt x="7" y="321"/>
                    </a:lnTo>
                    <a:lnTo>
                      <a:pt x="9" y="323"/>
                    </a:lnTo>
                    <a:lnTo>
                      <a:pt x="11" y="321"/>
                    </a:lnTo>
                    <a:lnTo>
                      <a:pt x="13" y="318"/>
                    </a:lnTo>
                    <a:lnTo>
                      <a:pt x="15" y="316"/>
                    </a:lnTo>
                    <a:lnTo>
                      <a:pt x="18" y="313"/>
                    </a:lnTo>
                    <a:lnTo>
                      <a:pt x="19" y="302"/>
                    </a:lnTo>
                    <a:lnTo>
                      <a:pt x="22" y="292"/>
                    </a:lnTo>
                    <a:lnTo>
                      <a:pt x="24" y="282"/>
                    </a:lnTo>
                    <a:lnTo>
                      <a:pt x="26" y="272"/>
                    </a:lnTo>
                    <a:lnTo>
                      <a:pt x="28" y="259"/>
                    </a:lnTo>
                    <a:lnTo>
                      <a:pt x="30" y="248"/>
                    </a:lnTo>
                    <a:lnTo>
                      <a:pt x="33" y="238"/>
                    </a:lnTo>
                    <a:lnTo>
                      <a:pt x="35" y="228"/>
                    </a:lnTo>
                    <a:lnTo>
                      <a:pt x="37" y="184"/>
                    </a:lnTo>
                    <a:lnTo>
                      <a:pt x="39" y="148"/>
                    </a:lnTo>
                    <a:lnTo>
                      <a:pt x="41" y="111"/>
                    </a:lnTo>
                    <a:lnTo>
                      <a:pt x="43" y="75"/>
                    </a:lnTo>
                    <a:lnTo>
                      <a:pt x="46" y="57"/>
                    </a:lnTo>
                    <a:lnTo>
                      <a:pt x="48" y="43"/>
                    </a:lnTo>
                    <a:lnTo>
                      <a:pt x="50" y="28"/>
                    </a:lnTo>
                    <a:lnTo>
                      <a:pt x="52" y="13"/>
                    </a:lnTo>
                    <a:lnTo>
                      <a:pt x="54" y="0"/>
                    </a:lnTo>
                    <a:lnTo>
                      <a:pt x="57" y="21"/>
                    </a:lnTo>
                    <a:lnTo>
                      <a:pt x="59" y="41"/>
                    </a:lnTo>
                    <a:lnTo>
                      <a:pt x="61" y="62"/>
                    </a:lnTo>
                    <a:lnTo>
                      <a:pt x="63" y="77"/>
                    </a:lnTo>
                    <a:lnTo>
                      <a:pt x="65" y="75"/>
                    </a:lnTo>
                    <a:lnTo>
                      <a:pt x="67" y="72"/>
                    </a:lnTo>
                    <a:lnTo>
                      <a:pt x="70" y="69"/>
                    </a:lnTo>
                    <a:lnTo>
                      <a:pt x="72" y="66"/>
                    </a:lnTo>
                    <a:lnTo>
                      <a:pt x="74" y="62"/>
                    </a:lnTo>
                    <a:lnTo>
                      <a:pt x="76" y="57"/>
                    </a:lnTo>
                    <a:lnTo>
                      <a:pt x="78" y="53"/>
                    </a:lnTo>
                    <a:lnTo>
                      <a:pt x="81" y="60"/>
                    </a:lnTo>
                    <a:lnTo>
                      <a:pt x="82" y="72"/>
                    </a:lnTo>
                    <a:lnTo>
                      <a:pt x="85" y="83"/>
                    </a:lnTo>
                    <a:lnTo>
                      <a:pt x="87" y="95"/>
                    </a:lnTo>
                    <a:lnTo>
                      <a:pt x="89" y="126"/>
                    </a:lnTo>
                    <a:lnTo>
                      <a:pt x="91" y="156"/>
                    </a:lnTo>
                    <a:lnTo>
                      <a:pt x="93" y="187"/>
                    </a:lnTo>
                    <a:lnTo>
                      <a:pt x="96" y="218"/>
                    </a:lnTo>
                    <a:lnTo>
                      <a:pt x="98" y="250"/>
                    </a:lnTo>
                    <a:lnTo>
                      <a:pt x="100" y="270"/>
                    </a:lnTo>
                    <a:lnTo>
                      <a:pt x="102" y="291"/>
                    </a:lnTo>
                    <a:lnTo>
                      <a:pt x="104" y="311"/>
                    </a:lnTo>
                    <a:lnTo>
                      <a:pt x="106" y="335"/>
                    </a:lnTo>
                    <a:lnTo>
                      <a:pt x="109" y="339"/>
                    </a:lnTo>
                    <a:lnTo>
                      <a:pt x="111" y="343"/>
                    </a:lnTo>
                    <a:lnTo>
                      <a:pt x="113" y="348"/>
                    </a:lnTo>
                    <a:lnTo>
                      <a:pt x="115" y="353"/>
                    </a:lnTo>
                    <a:lnTo>
                      <a:pt x="117" y="358"/>
                    </a:lnTo>
                    <a:lnTo>
                      <a:pt x="120" y="362"/>
                    </a:lnTo>
                    <a:lnTo>
                      <a:pt x="122" y="367"/>
                    </a:lnTo>
                    <a:lnTo>
                      <a:pt x="124" y="370"/>
                    </a:lnTo>
                    <a:lnTo>
                      <a:pt x="126" y="370"/>
                    </a:lnTo>
                    <a:lnTo>
                      <a:pt x="128" y="370"/>
                    </a:lnTo>
                    <a:lnTo>
                      <a:pt x="131" y="370"/>
                    </a:lnTo>
                    <a:lnTo>
                      <a:pt x="133" y="365"/>
                    </a:lnTo>
                    <a:lnTo>
                      <a:pt x="135" y="359"/>
                    </a:lnTo>
                    <a:lnTo>
                      <a:pt x="137" y="353"/>
                    </a:lnTo>
                    <a:lnTo>
                      <a:pt x="139" y="348"/>
                    </a:lnTo>
                    <a:lnTo>
                      <a:pt x="141" y="343"/>
                    </a:lnTo>
                    <a:lnTo>
                      <a:pt x="143" y="340"/>
                    </a:lnTo>
                    <a:lnTo>
                      <a:pt x="146" y="338"/>
                    </a:lnTo>
                    <a:lnTo>
                      <a:pt x="148" y="335"/>
                    </a:lnTo>
                    <a:lnTo>
                      <a:pt x="150" y="336"/>
                    </a:lnTo>
                    <a:lnTo>
                      <a:pt x="152" y="342"/>
                    </a:lnTo>
                    <a:lnTo>
                      <a:pt x="154" y="348"/>
                    </a:lnTo>
                    <a:lnTo>
                      <a:pt x="156" y="353"/>
                    </a:lnTo>
                    <a:lnTo>
                      <a:pt x="159" y="353"/>
                    </a:lnTo>
                    <a:lnTo>
                      <a:pt x="161" y="352"/>
                    </a:lnTo>
                    <a:lnTo>
                      <a:pt x="163" y="350"/>
                    </a:lnTo>
                  </a:path>
                </a:pathLst>
              </a:custGeom>
              <a:noFill/>
              <a:ln w="22225" cap="flat">
                <a:solidFill>
                  <a:srgbClr val="00CC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64" name="Freeform 48"/>
              <p:cNvSpPr>
                <a:spLocks/>
              </p:cNvSpPr>
              <p:nvPr/>
            </p:nvSpPr>
            <p:spPr bwMode="auto">
              <a:xfrm>
                <a:off x="7383463" y="1201738"/>
                <a:ext cx="258763" cy="947738"/>
              </a:xfrm>
              <a:custGeom>
                <a:avLst/>
                <a:gdLst>
                  <a:gd name="T0" fmla="*/ 2 w 163"/>
                  <a:gd name="T1" fmla="*/ 549 h 597"/>
                  <a:gd name="T2" fmla="*/ 7 w 163"/>
                  <a:gd name="T3" fmla="*/ 534 h 597"/>
                  <a:gd name="T4" fmla="*/ 11 w 163"/>
                  <a:gd name="T5" fmla="*/ 520 h 597"/>
                  <a:gd name="T6" fmla="*/ 15 w 163"/>
                  <a:gd name="T7" fmla="*/ 517 h 597"/>
                  <a:gd name="T8" fmla="*/ 20 w 163"/>
                  <a:gd name="T9" fmla="*/ 499 h 597"/>
                  <a:gd name="T10" fmla="*/ 24 w 163"/>
                  <a:gd name="T11" fmla="*/ 470 h 597"/>
                  <a:gd name="T12" fmla="*/ 29 w 163"/>
                  <a:gd name="T13" fmla="*/ 438 h 597"/>
                  <a:gd name="T14" fmla="*/ 33 w 163"/>
                  <a:gd name="T15" fmla="*/ 403 h 597"/>
                  <a:gd name="T16" fmla="*/ 37 w 163"/>
                  <a:gd name="T17" fmla="*/ 313 h 597"/>
                  <a:gd name="T18" fmla="*/ 42 w 163"/>
                  <a:gd name="T19" fmla="*/ 196 h 597"/>
                  <a:gd name="T20" fmla="*/ 46 w 163"/>
                  <a:gd name="T21" fmla="*/ 106 h 597"/>
                  <a:gd name="T22" fmla="*/ 50 w 163"/>
                  <a:gd name="T23" fmla="*/ 47 h 597"/>
                  <a:gd name="T24" fmla="*/ 54 w 163"/>
                  <a:gd name="T25" fmla="*/ 0 h 597"/>
                  <a:gd name="T26" fmla="*/ 59 w 163"/>
                  <a:gd name="T27" fmla="*/ 76 h 597"/>
                  <a:gd name="T28" fmla="*/ 63 w 163"/>
                  <a:gd name="T29" fmla="*/ 145 h 597"/>
                  <a:gd name="T30" fmla="*/ 68 w 163"/>
                  <a:gd name="T31" fmla="*/ 154 h 597"/>
                  <a:gd name="T32" fmla="*/ 72 w 163"/>
                  <a:gd name="T33" fmla="*/ 164 h 597"/>
                  <a:gd name="T34" fmla="*/ 76 w 163"/>
                  <a:gd name="T35" fmla="*/ 152 h 597"/>
                  <a:gd name="T36" fmla="*/ 81 w 163"/>
                  <a:gd name="T37" fmla="*/ 152 h 597"/>
                  <a:gd name="T38" fmla="*/ 85 w 163"/>
                  <a:gd name="T39" fmla="*/ 178 h 597"/>
                  <a:gd name="T40" fmla="*/ 89 w 163"/>
                  <a:gd name="T41" fmla="*/ 229 h 597"/>
                  <a:gd name="T42" fmla="*/ 94 w 163"/>
                  <a:gd name="T43" fmla="*/ 303 h 597"/>
                  <a:gd name="T44" fmla="*/ 98 w 163"/>
                  <a:gd name="T45" fmla="*/ 386 h 597"/>
                  <a:gd name="T46" fmla="*/ 102 w 163"/>
                  <a:gd name="T47" fmla="*/ 456 h 597"/>
                  <a:gd name="T48" fmla="*/ 107 w 163"/>
                  <a:gd name="T49" fmla="*/ 524 h 597"/>
                  <a:gd name="T50" fmla="*/ 111 w 163"/>
                  <a:gd name="T51" fmla="*/ 542 h 597"/>
                  <a:gd name="T52" fmla="*/ 116 w 163"/>
                  <a:gd name="T53" fmla="*/ 564 h 597"/>
                  <a:gd name="T54" fmla="*/ 120 w 163"/>
                  <a:gd name="T55" fmla="*/ 570 h 597"/>
                  <a:gd name="T56" fmla="*/ 124 w 163"/>
                  <a:gd name="T57" fmla="*/ 577 h 597"/>
                  <a:gd name="T58" fmla="*/ 128 w 163"/>
                  <a:gd name="T59" fmla="*/ 588 h 597"/>
                  <a:gd name="T60" fmla="*/ 133 w 163"/>
                  <a:gd name="T61" fmla="*/ 597 h 597"/>
                  <a:gd name="T62" fmla="*/ 137 w 163"/>
                  <a:gd name="T63" fmla="*/ 594 h 597"/>
                  <a:gd name="T64" fmla="*/ 142 w 163"/>
                  <a:gd name="T65" fmla="*/ 588 h 597"/>
                  <a:gd name="T66" fmla="*/ 146 w 163"/>
                  <a:gd name="T67" fmla="*/ 577 h 597"/>
                  <a:gd name="T68" fmla="*/ 150 w 163"/>
                  <a:gd name="T69" fmla="*/ 562 h 597"/>
                  <a:gd name="T70" fmla="*/ 155 w 163"/>
                  <a:gd name="T71" fmla="*/ 551 h 597"/>
                  <a:gd name="T72" fmla="*/ 159 w 163"/>
                  <a:gd name="T73" fmla="*/ 543 h 597"/>
                  <a:gd name="T74" fmla="*/ 163 w 163"/>
                  <a:gd name="T75" fmla="*/ 546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3" h="597">
                    <a:moveTo>
                      <a:pt x="0" y="548"/>
                    </a:moveTo>
                    <a:lnTo>
                      <a:pt x="2" y="549"/>
                    </a:lnTo>
                    <a:lnTo>
                      <a:pt x="5" y="542"/>
                    </a:lnTo>
                    <a:lnTo>
                      <a:pt x="7" y="534"/>
                    </a:lnTo>
                    <a:lnTo>
                      <a:pt x="9" y="527"/>
                    </a:lnTo>
                    <a:lnTo>
                      <a:pt x="11" y="520"/>
                    </a:lnTo>
                    <a:lnTo>
                      <a:pt x="13" y="519"/>
                    </a:lnTo>
                    <a:lnTo>
                      <a:pt x="15" y="517"/>
                    </a:lnTo>
                    <a:lnTo>
                      <a:pt x="18" y="516"/>
                    </a:lnTo>
                    <a:lnTo>
                      <a:pt x="20" y="499"/>
                    </a:lnTo>
                    <a:lnTo>
                      <a:pt x="22" y="485"/>
                    </a:lnTo>
                    <a:lnTo>
                      <a:pt x="24" y="470"/>
                    </a:lnTo>
                    <a:lnTo>
                      <a:pt x="26" y="456"/>
                    </a:lnTo>
                    <a:lnTo>
                      <a:pt x="29" y="438"/>
                    </a:lnTo>
                    <a:lnTo>
                      <a:pt x="31" y="421"/>
                    </a:lnTo>
                    <a:lnTo>
                      <a:pt x="33" y="403"/>
                    </a:lnTo>
                    <a:lnTo>
                      <a:pt x="35" y="386"/>
                    </a:lnTo>
                    <a:lnTo>
                      <a:pt x="37" y="313"/>
                    </a:lnTo>
                    <a:lnTo>
                      <a:pt x="39" y="254"/>
                    </a:lnTo>
                    <a:lnTo>
                      <a:pt x="42" y="196"/>
                    </a:lnTo>
                    <a:lnTo>
                      <a:pt x="44" y="138"/>
                    </a:lnTo>
                    <a:lnTo>
                      <a:pt x="46" y="106"/>
                    </a:lnTo>
                    <a:lnTo>
                      <a:pt x="48" y="76"/>
                    </a:lnTo>
                    <a:lnTo>
                      <a:pt x="50" y="47"/>
                    </a:lnTo>
                    <a:lnTo>
                      <a:pt x="53" y="18"/>
                    </a:lnTo>
                    <a:lnTo>
                      <a:pt x="54" y="0"/>
                    </a:lnTo>
                    <a:lnTo>
                      <a:pt x="57" y="38"/>
                    </a:lnTo>
                    <a:lnTo>
                      <a:pt x="59" y="76"/>
                    </a:lnTo>
                    <a:lnTo>
                      <a:pt x="61" y="114"/>
                    </a:lnTo>
                    <a:lnTo>
                      <a:pt x="63" y="145"/>
                    </a:lnTo>
                    <a:lnTo>
                      <a:pt x="65" y="149"/>
                    </a:lnTo>
                    <a:lnTo>
                      <a:pt x="68" y="154"/>
                    </a:lnTo>
                    <a:lnTo>
                      <a:pt x="70" y="158"/>
                    </a:lnTo>
                    <a:lnTo>
                      <a:pt x="72" y="164"/>
                    </a:lnTo>
                    <a:lnTo>
                      <a:pt x="74" y="158"/>
                    </a:lnTo>
                    <a:lnTo>
                      <a:pt x="76" y="152"/>
                    </a:lnTo>
                    <a:lnTo>
                      <a:pt x="78" y="146"/>
                    </a:lnTo>
                    <a:lnTo>
                      <a:pt x="81" y="152"/>
                    </a:lnTo>
                    <a:lnTo>
                      <a:pt x="83" y="165"/>
                    </a:lnTo>
                    <a:lnTo>
                      <a:pt x="85" y="178"/>
                    </a:lnTo>
                    <a:lnTo>
                      <a:pt x="87" y="192"/>
                    </a:lnTo>
                    <a:lnTo>
                      <a:pt x="89" y="229"/>
                    </a:lnTo>
                    <a:lnTo>
                      <a:pt x="92" y="266"/>
                    </a:lnTo>
                    <a:lnTo>
                      <a:pt x="94" y="303"/>
                    </a:lnTo>
                    <a:lnTo>
                      <a:pt x="96" y="339"/>
                    </a:lnTo>
                    <a:lnTo>
                      <a:pt x="98" y="386"/>
                    </a:lnTo>
                    <a:lnTo>
                      <a:pt x="100" y="421"/>
                    </a:lnTo>
                    <a:lnTo>
                      <a:pt x="102" y="456"/>
                    </a:lnTo>
                    <a:lnTo>
                      <a:pt x="105" y="491"/>
                    </a:lnTo>
                    <a:lnTo>
                      <a:pt x="107" y="524"/>
                    </a:lnTo>
                    <a:lnTo>
                      <a:pt x="109" y="533"/>
                    </a:lnTo>
                    <a:lnTo>
                      <a:pt x="111" y="542"/>
                    </a:lnTo>
                    <a:lnTo>
                      <a:pt x="113" y="551"/>
                    </a:lnTo>
                    <a:lnTo>
                      <a:pt x="116" y="564"/>
                    </a:lnTo>
                    <a:lnTo>
                      <a:pt x="118" y="567"/>
                    </a:lnTo>
                    <a:lnTo>
                      <a:pt x="120" y="570"/>
                    </a:lnTo>
                    <a:lnTo>
                      <a:pt x="122" y="573"/>
                    </a:lnTo>
                    <a:lnTo>
                      <a:pt x="124" y="577"/>
                    </a:lnTo>
                    <a:lnTo>
                      <a:pt x="127" y="583"/>
                    </a:lnTo>
                    <a:lnTo>
                      <a:pt x="128" y="588"/>
                    </a:lnTo>
                    <a:lnTo>
                      <a:pt x="131" y="594"/>
                    </a:lnTo>
                    <a:lnTo>
                      <a:pt x="133" y="597"/>
                    </a:lnTo>
                    <a:lnTo>
                      <a:pt x="135" y="596"/>
                    </a:lnTo>
                    <a:lnTo>
                      <a:pt x="137" y="594"/>
                    </a:lnTo>
                    <a:lnTo>
                      <a:pt x="139" y="593"/>
                    </a:lnTo>
                    <a:lnTo>
                      <a:pt x="142" y="588"/>
                    </a:lnTo>
                    <a:lnTo>
                      <a:pt x="144" y="583"/>
                    </a:lnTo>
                    <a:lnTo>
                      <a:pt x="146" y="577"/>
                    </a:lnTo>
                    <a:lnTo>
                      <a:pt x="148" y="571"/>
                    </a:lnTo>
                    <a:lnTo>
                      <a:pt x="150" y="562"/>
                    </a:lnTo>
                    <a:lnTo>
                      <a:pt x="152" y="556"/>
                    </a:lnTo>
                    <a:lnTo>
                      <a:pt x="155" y="551"/>
                    </a:lnTo>
                    <a:lnTo>
                      <a:pt x="157" y="545"/>
                    </a:lnTo>
                    <a:lnTo>
                      <a:pt x="159" y="543"/>
                    </a:lnTo>
                    <a:lnTo>
                      <a:pt x="161" y="545"/>
                    </a:lnTo>
                    <a:lnTo>
                      <a:pt x="163" y="546"/>
                    </a:lnTo>
                  </a:path>
                </a:pathLst>
              </a:custGeom>
              <a:noFill/>
              <a:ln w="22225" cap="flat">
                <a:solidFill>
                  <a:srgbClr val="33CC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65" name="Freeform 49"/>
              <p:cNvSpPr>
                <a:spLocks/>
              </p:cNvSpPr>
              <p:nvPr/>
            </p:nvSpPr>
            <p:spPr bwMode="auto">
              <a:xfrm>
                <a:off x="8105775" y="1150938"/>
                <a:ext cx="258763" cy="1041400"/>
              </a:xfrm>
              <a:custGeom>
                <a:avLst/>
                <a:gdLst>
                  <a:gd name="T0" fmla="*/ 2 w 163"/>
                  <a:gd name="T1" fmla="*/ 565 h 656"/>
                  <a:gd name="T2" fmla="*/ 6 w 163"/>
                  <a:gd name="T3" fmla="*/ 562 h 656"/>
                  <a:gd name="T4" fmla="*/ 10 w 163"/>
                  <a:gd name="T5" fmla="*/ 572 h 656"/>
                  <a:gd name="T6" fmla="*/ 15 w 163"/>
                  <a:gd name="T7" fmla="*/ 587 h 656"/>
                  <a:gd name="T8" fmla="*/ 19 w 163"/>
                  <a:gd name="T9" fmla="*/ 566 h 656"/>
                  <a:gd name="T10" fmla="*/ 24 w 163"/>
                  <a:gd name="T11" fmla="*/ 543 h 656"/>
                  <a:gd name="T12" fmla="*/ 28 w 163"/>
                  <a:gd name="T13" fmla="*/ 492 h 656"/>
                  <a:gd name="T14" fmla="*/ 32 w 163"/>
                  <a:gd name="T15" fmla="*/ 437 h 656"/>
                  <a:gd name="T16" fmla="*/ 37 w 163"/>
                  <a:gd name="T17" fmla="*/ 275 h 656"/>
                  <a:gd name="T18" fmla="*/ 41 w 163"/>
                  <a:gd name="T19" fmla="*/ 129 h 656"/>
                  <a:gd name="T20" fmla="*/ 45 w 163"/>
                  <a:gd name="T21" fmla="*/ 64 h 656"/>
                  <a:gd name="T22" fmla="*/ 49 w 163"/>
                  <a:gd name="T23" fmla="*/ 12 h 656"/>
                  <a:gd name="T24" fmla="*/ 54 w 163"/>
                  <a:gd name="T25" fmla="*/ 50 h 656"/>
                  <a:gd name="T26" fmla="*/ 58 w 163"/>
                  <a:gd name="T27" fmla="*/ 149 h 656"/>
                  <a:gd name="T28" fmla="*/ 63 w 163"/>
                  <a:gd name="T29" fmla="*/ 202 h 656"/>
                  <a:gd name="T30" fmla="*/ 67 w 163"/>
                  <a:gd name="T31" fmla="*/ 219 h 656"/>
                  <a:gd name="T32" fmla="*/ 71 w 163"/>
                  <a:gd name="T33" fmla="*/ 231 h 656"/>
                  <a:gd name="T34" fmla="*/ 76 w 163"/>
                  <a:gd name="T35" fmla="*/ 228 h 656"/>
                  <a:gd name="T36" fmla="*/ 80 w 163"/>
                  <a:gd name="T37" fmla="*/ 216 h 656"/>
                  <a:gd name="T38" fmla="*/ 84 w 163"/>
                  <a:gd name="T39" fmla="*/ 210 h 656"/>
                  <a:gd name="T40" fmla="*/ 89 w 163"/>
                  <a:gd name="T41" fmla="*/ 247 h 656"/>
                  <a:gd name="T42" fmla="*/ 93 w 163"/>
                  <a:gd name="T43" fmla="*/ 279 h 656"/>
                  <a:gd name="T44" fmla="*/ 98 w 163"/>
                  <a:gd name="T45" fmla="*/ 359 h 656"/>
                  <a:gd name="T46" fmla="*/ 102 w 163"/>
                  <a:gd name="T47" fmla="*/ 447 h 656"/>
                  <a:gd name="T48" fmla="*/ 106 w 163"/>
                  <a:gd name="T49" fmla="*/ 517 h 656"/>
                  <a:gd name="T50" fmla="*/ 111 w 163"/>
                  <a:gd name="T51" fmla="*/ 564 h 656"/>
                  <a:gd name="T52" fmla="*/ 115 w 163"/>
                  <a:gd name="T53" fmla="*/ 599 h 656"/>
                  <a:gd name="T54" fmla="*/ 119 w 163"/>
                  <a:gd name="T55" fmla="*/ 613 h 656"/>
                  <a:gd name="T56" fmla="*/ 123 w 163"/>
                  <a:gd name="T57" fmla="*/ 631 h 656"/>
                  <a:gd name="T58" fmla="*/ 128 w 163"/>
                  <a:gd name="T59" fmla="*/ 645 h 656"/>
                  <a:gd name="T60" fmla="*/ 132 w 163"/>
                  <a:gd name="T61" fmla="*/ 653 h 656"/>
                  <a:gd name="T62" fmla="*/ 137 w 163"/>
                  <a:gd name="T63" fmla="*/ 656 h 656"/>
                  <a:gd name="T64" fmla="*/ 141 w 163"/>
                  <a:gd name="T65" fmla="*/ 641 h 656"/>
                  <a:gd name="T66" fmla="*/ 145 w 163"/>
                  <a:gd name="T67" fmla="*/ 623 h 656"/>
                  <a:gd name="T68" fmla="*/ 150 w 163"/>
                  <a:gd name="T69" fmla="*/ 610 h 656"/>
                  <a:gd name="T70" fmla="*/ 154 w 163"/>
                  <a:gd name="T71" fmla="*/ 599 h 656"/>
                  <a:gd name="T72" fmla="*/ 158 w 163"/>
                  <a:gd name="T73" fmla="*/ 603 h 656"/>
                  <a:gd name="T74" fmla="*/ 163 w 163"/>
                  <a:gd name="T75" fmla="*/ 615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3" h="656">
                    <a:moveTo>
                      <a:pt x="0" y="566"/>
                    </a:moveTo>
                    <a:lnTo>
                      <a:pt x="2" y="565"/>
                    </a:lnTo>
                    <a:lnTo>
                      <a:pt x="4" y="564"/>
                    </a:lnTo>
                    <a:lnTo>
                      <a:pt x="6" y="562"/>
                    </a:lnTo>
                    <a:lnTo>
                      <a:pt x="8" y="565"/>
                    </a:lnTo>
                    <a:lnTo>
                      <a:pt x="10" y="572"/>
                    </a:lnTo>
                    <a:lnTo>
                      <a:pt x="13" y="580"/>
                    </a:lnTo>
                    <a:lnTo>
                      <a:pt x="15" y="587"/>
                    </a:lnTo>
                    <a:lnTo>
                      <a:pt x="17" y="578"/>
                    </a:lnTo>
                    <a:lnTo>
                      <a:pt x="19" y="566"/>
                    </a:lnTo>
                    <a:lnTo>
                      <a:pt x="21" y="555"/>
                    </a:lnTo>
                    <a:lnTo>
                      <a:pt x="24" y="543"/>
                    </a:lnTo>
                    <a:lnTo>
                      <a:pt x="26" y="520"/>
                    </a:lnTo>
                    <a:lnTo>
                      <a:pt x="28" y="492"/>
                    </a:lnTo>
                    <a:lnTo>
                      <a:pt x="30" y="465"/>
                    </a:lnTo>
                    <a:lnTo>
                      <a:pt x="32" y="437"/>
                    </a:lnTo>
                    <a:lnTo>
                      <a:pt x="34" y="348"/>
                    </a:lnTo>
                    <a:lnTo>
                      <a:pt x="37" y="275"/>
                    </a:lnTo>
                    <a:lnTo>
                      <a:pt x="39" y="202"/>
                    </a:lnTo>
                    <a:lnTo>
                      <a:pt x="41" y="129"/>
                    </a:lnTo>
                    <a:lnTo>
                      <a:pt x="43" y="91"/>
                    </a:lnTo>
                    <a:lnTo>
                      <a:pt x="45" y="64"/>
                    </a:lnTo>
                    <a:lnTo>
                      <a:pt x="48" y="38"/>
                    </a:lnTo>
                    <a:lnTo>
                      <a:pt x="49" y="12"/>
                    </a:lnTo>
                    <a:lnTo>
                      <a:pt x="52" y="0"/>
                    </a:lnTo>
                    <a:lnTo>
                      <a:pt x="54" y="50"/>
                    </a:lnTo>
                    <a:lnTo>
                      <a:pt x="56" y="100"/>
                    </a:lnTo>
                    <a:lnTo>
                      <a:pt x="58" y="149"/>
                    </a:lnTo>
                    <a:lnTo>
                      <a:pt x="60" y="193"/>
                    </a:lnTo>
                    <a:lnTo>
                      <a:pt x="63" y="202"/>
                    </a:lnTo>
                    <a:lnTo>
                      <a:pt x="65" y="210"/>
                    </a:lnTo>
                    <a:lnTo>
                      <a:pt x="67" y="219"/>
                    </a:lnTo>
                    <a:lnTo>
                      <a:pt x="69" y="232"/>
                    </a:lnTo>
                    <a:lnTo>
                      <a:pt x="71" y="231"/>
                    </a:lnTo>
                    <a:lnTo>
                      <a:pt x="73" y="229"/>
                    </a:lnTo>
                    <a:lnTo>
                      <a:pt x="76" y="228"/>
                    </a:lnTo>
                    <a:lnTo>
                      <a:pt x="78" y="219"/>
                    </a:lnTo>
                    <a:lnTo>
                      <a:pt x="80" y="216"/>
                    </a:lnTo>
                    <a:lnTo>
                      <a:pt x="82" y="214"/>
                    </a:lnTo>
                    <a:lnTo>
                      <a:pt x="84" y="210"/>
                    </a:lnTo>
                    <a:lnTo>
                      <a:pt x="87" y="231"/>
                    </a:lnTo>
                    <a:lnTo>
                      <a:pt x="89" y="247"/>
                    </a:lnTo>
                    <a:lnTo>
                      <a:pt x="91" y="263"/>
                    </a:lnTo>
                    <a:lnTo>
                      <a:pt x="93" y="279"/>
                    </a:lnTo>
                    <a:lnTo>
                      <a:pt x="95" y="315"/>
                    </a:lnTo>
                    <a:lnTo>
                      <a:pt x="98" y="359"/>
                    </a:lnTo>
                    <a:lnTo>
                      <a:pt x="100" y="403"/>
                    </a:lnTo>
                    <a:lnTo>
                      <a:pt x="102" y="447"/>
                    </a:lnTo>
                    <a:lnTo>
                      <a:pt x="104" y="494"/>
                    </a:lnTo>
                    <a:lnTo>
                      <a:pt x="106" y="517"/>
                    </a:lnTo>
                    <a:lnTo>
                      <a:pt x="108" y="540"/>
                    </a:lnTo>
                    <a:lnTo>
                      <a:pt x="111" y="564"/>
                    </a:lnTo>
                    <a:lnTo>
                      <a:pt x="113" y="591"/>
                    </a:lnTo>
                    <a:lnTo>
                      <a:pt x="115" y="599"/>
                    </a:lnTo>
                    <a:lnTo>
                      <a:pt x="117" y="606"/>
                    </a:lnTo>
                    <a:lnTo>
                      <a:pt x="119" y="613"/>
                    </a:lnTo>
                    <a:lnTo>
                      <a:pt x="122" y="623"/>
                    </a:lnTo>
                    <a:lnTo>
                      <a:pt x="123" y="631"/>
                    </a:lnTo>
                    <a:lnTo>
                      <a:pt x="126" y="638"/>
                    </a:lnTo>
                    <a:lnTo>
                      <a:pt x="128" y="645"/>
                    </a:lnTo>
                    <a:lnTo>
                      <a:pt x="130" y="651"/>
                    </a:lnTo>
                    <a:lnTo>
                      <a:pt x="132" y="653"/>
                    </a:lnTo>
                    <a:lnTo>
                      <a:pt x="134" y="654"/>
                    </a:lnTo>
                    <a:lnTo>
                      <a:pt x="137" y="656"/>
                    </a:lnTo>
                    <a:lnTo>
                      <a:pt x="139" y="650"/>
                    </a:lnTo>
                    <a:lnTo>
                      <a:pt x="141" y="641"/>
                    </a:lnTo>
                    <a:lnTo>
                      <a:pt x="143" y="632"/>
                    </a:lnTo>
                    <a:lnTo>
                      <a:pt x="145" y="623"/>
                    </a:lnTo>
                    <a:lnTo>
                      <a:pt x="147" y="616"/>
                    </a:lnTo>
                    <a:lnTo>
                      <a:pt x="150" y="610"/>
                    </a:lnTo>
                    <a:lnTo>
                      <a:pt x="152" y="605"/>
                    </a:lnTo>
                    <a:lnTo>
                      <a:pt x="154" y="599"/>
                    </a:lnTo>
                    <a:lnTo>
                      <a:pt x="156" y="597"/>
                    </a:lnTo>
                    <a:lnTo>
                      <a:pt x="158" y="603"/>
                    </a:lnTo>
                    <a:lnTo>
                      <a:pt x="161" y="609"/>
                    </a:lnTo>
                    <a:lnTo>
                      <a:pt x="163" y="615"/>
                    </a:lnTo>
                  </a:path>
                </a:pathLst>
              </a:custGeom>
              <a:noFill/>
              <a:ln w="22225" cap="flat">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grpSp>
        <p:sp>
          <p:nvSpPr>
            <p:cNvPr id="10" name="Rectangle 62"/>
            <p:cNvSpPr>
              <a:spLocks noChangeArrowheads="1"/>
            </p:cNvSpPr>
            <p:nvPr/>
          </p:nvSpPr>
          <p:spPr bwMode="auto">
            <a:xfrm>
              <a:off x="1953446" y="4110188"/>
              <a:ext cx="115750" cy="12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62626"/>
                  </a:solidFill>
                  <a:effectLst/>
                  <a:latin typeface="Arial" panose="020B0604020202020204" pitchFamily="34" charset="0"/>
                </a:rPr>
                <a:t>45</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1" name="Rectangle 64"/>
            <p:cNvSpPr>
              <a:spLocks noChangeArrowheads="1"/>
            </p:cNvSpPr>
            <p:nvPr/>
          </p:nvSpPr>
          <p:spPr bwMode="auto">
            <a:xfrm>
              <a:off x="2409045" y="4110189"/>
              <a:ext cx="115750" cy="12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62626"/>
                  </a:solidFill>
                  <a:effectLst/>
                  <a:latin typeface="Arial" panose="020B0604020202020204" pitchFamily="34" charset="0"/>
                </a:rPr>
                <a:t>55</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2" name="Freeform 79"/>
            <p:cNvSpPr>
              <a:spLocks/>
            </p:cNvSpPr>
            <p:nvPr/>
          </p:nvSpPr>
          <p:spPr bwMode="auto">
            <a:xfrm>
              <a:off x="1853342" y="3425616"/>
              <a:ext cx="856015" cy="624144"/>
            </a:xfrm>
            <a:custGeom>
              <a:avLst/>
              <a:gdLst>
                <a:gd name="T0" fmla="*/ 9 w 667"/>
                <a:gd name="T1" fmla="*/ 650 h 723"/>
                <a:gd name="T2" fmla="*/ 27 w 667"/>
                <a:gd name="T3" fmla="*/ 650 h 723"/>
                <a:gd name="T4" fmla="*/ 44 w 667"/>
                <a:gd name="T5" fmla="*/ 632 h 723"/>
                <a:gd name="T6" fmla="*/ 62 w 667"/>
                <a:gd name="T7" fmla="*/ 613 h 723"/>
                <a:gd name="T8" fmla="*/ 80 w 667"/>
                <a:gd name="T9" fmla="*/ 595 h 723"/>
                <a:gd name="T10" fmla="*/ 98 w 667"/>
                <a:gd name="T11" fmla="*/ 558 h 723"/>
                <a:gd name="T12" fmla="*/ 115 w 667"/>
                <a:gd name="T13" fmla="*/ 504 h 723"/>
                <a:gd name="T14" fmla="*/ 134 w 667"/>
                <a:gd name="T15" fmla="*/ 467 h 723"/>
                <a:gd name="T16" fmla="*/ 151 w 667"/>
                <a:gd name="T17" fmla="*/ 384 h 723"/>
                <a:gd name="T18" fmla="*/ 169 w 667"/>
                <a:gd name="T19" fmla="*/ 256 h 723"/>
                <a:gd name="T20" fmla="*/ 187 w 667"/>
                <a:gd name="T21" fmla="*/ 137 h 723"/>
                <a:gd name="T22" fmla="*/ 205 w 667"/>
                <a:gd name="T23" fmla="*/ 64 h 723"/>
                <a:gd name="T24" fmla="*/ 222 w 667"/>
                <a:gd name="T25" fmla="*/ 0 h 723"/>
                <a:gd name="T26" fmla="*/ 240 w 667"/>
                <a:gd name="T27" fmla="*/ 36 h 723"/>
                <a:gd name="T28" fmla="*/ 258 w 667"/>
                <a:gd name="T29" fmla="*/ 64 h 723"/>
                <a:gd name="T30" fmla="*/ 276 w 667"/>
                <a:gd name="T31" fmla="*/ 64 h 723"/>
                <a:gd name="T32" fmla="*/ 294 w 667"/>
                <a:gd name="T33" fmla="*/ 64 h 723"/>
                <a:gd name="T34" fmla="*/ 311 w 667"/>
                <a:gd name="T35" fmla="*/ 46 h 723"/>
                <a:gd name="T36" fmla="*/ 329 w 667"/>
                <a:gd name="T37" fmla="*/ 36 h 723"/>
                <a:gd name="T38" fmla="*/ 347 w 667"/>
                <a:gd name="T39" fmla="*/ 55 h 723"/>
                <a:gd name="T40" fmla="*/ 365 w 667"/>
                <a:gd name="T41" fmla="*/ 137 h 723"/>
                <a:gd name="T42" fmla="*/ 383 w 667"/>
                <a:gd name="T43" fmla="*/ 284 h 723"/>
                <a:gd name="T44" fmla="*/ 400 w 667"/>
                <a:gd name="T45" fmla="*/ 430 h 723"/>
                <a:gd name="T46" fmla="*/ 418 w 667"/>
                <a:gd name="T47" fmla="*/ 558 h 723"/>
                <a:gd name="T48" fmla="*/ 436 w 667"/>
                <a:gd name="T49" fmla="*/ 687 h 723"/>
                <a:gd name="T50" fmla="*/ 454 w 667"/>
                <a:gd name="T51" fmla="*/ 687 h 723"/>
                <a:gd name="T52" fmla="*/ 472 w 667"/>
                <a:gd name="T53" fmla="*/ 696 h 723"/>
                <a:gd name="T54" fmla="*/ 489 w 667"/>
                <a:gd name="T55" fmla="*/ 714 h 723"/>
                <a:gd name="T56" fmla="*/ 507 w 667"/>
                <a:gd name="T57" fmla="*/ 723 h 723"/>
                <a:gd name="T58" fmla="*/ 525 w 667"/>
                <a:gd name="T59" fmla="*/ 723 h 723"/>
                <a:gd name="T60" fmla="*/ 543 w 667"/>
                <a:gd name="T61" fmla="*/ 723 h 723"/>
                <a:gd name="T62" fmla="*/ 560 w 667"/>
                <a:gd name="T63" fmla="*/ 705 h 723"/>
                <a:gd name="T64" fmla="*/ 578 w 667"/>
                <a:gd name="T65" fmla="*/ 687 h 723"/>
                <a:gd name="T66" fmla="*/ 596 w 667"/>
                <a:gd name="T67" fmla="*/ 687 h 723"/>
                <a:gd name="T68" fmla="*/ 614 w 667"/>
                <a:gd name="T69" fmla="*/ 687 h 723"/>
                <a:gd name="T70" fmla="*/ 632 w 667"/>
                <a:gd name="T71" fmla="*/ 687 h 723"/>
                <a:gd name="T72" fmla="*/ 649 w 667"/>
                <a:gd name="T73" fmla="*/ 668 h 723"/>
                <a:gd name="T74" fmla="*/ 667 w 667"/>
                <a:gd name="T75" fmla="*/ 632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7" h="723">
                  <a:moveTo>
                    <a:pt x="0" y="641"/>
                  </a:moveTo>
                  <a:lnTo>
                    <a:pt x="9" y="650"/>
                  </a:lnTo>
                  <a:lnTo>
                    <a:pt x="18" y="650"/>
                  </a:lnTo>
                  <a:lnTo>
                    <a:pt x="27" y="650"/>
                  </a:lnTo>
                  <a:lnTo>
                    <a:pt x="35" y="650"/>
                  </a:lnTo>
                  <a:lnTo>
                    <a:pt x="44" y="632"/>
                  </a:lnTo>
                  <a:lnTo>
                    <a:pt x="54" y="622"/>
                  </a:lnTo>
                  <a:lnTo>
                    <a:pt x="62" y="613"/>
                  </a:lnTo>
                  <a:lnTo>
                    <a:pt x="71" y="604"/>
                  </a:lnTo>
                  <a:lnTo>
                    <a:pt x="80" y="595"/>
                  </a:lnTo>
                  <a:lnTo>
                    <a:pt x="89" y="577"/>
                  </a:lnTo>
                  <a:lnTo>
                    <a:pt x="98" y="558"/>
                  </a:lnTo>
                  <a:lnTo>
                    <a:pt x="107" y="540"/>
                  </a:lnTo>
                  <a:lnTo>
                    <a:pt x="115" y="504"/>
                  </a:lnTo>
                  <a:lnTo>
                    <a:pt x="125" y="485"/>
                  </a:lnTo>
                  <a:lnTo>
                    <a:pt x="134" y="467"/>
                  </a:lnTo>
                  <a:lnTo>
                    <a:pt x="142" y="449"/>
                  </a:lnTo>
                  <a:lnTo>
                    <a:pt x="151" y="384"/>
                  </a:lnTo>
                  <a:lnTo>
                    <a:pt x="160" y="320"/>
                  </a:lnTo>
                  <a:lnTo>
                    <a:pt x="169" y="256"/>
                  </a:lnTo>
                  <a:lnTo>
                    <a:pt x="178" y="192"/>
                  </a:lnTo>
                  <a:lnTo>
                    <a:pt x="187" y="137"/>
                  </a:lnTo>
                  <a:lnTo>
                    <a:pt x="196" y="101"/>
                  </a:lnTo>
                  <a:lnTo>
                    <a:pt x="205" y="64"/>
                  </a:lnTo>
                  <a:lnTo>
                    <a:pt x="214" y="27"/>
                  </a:lnTo>
                  <a:lnTo>
                    <a:pt x="222" y="0"/>
                  </a:lnTo>
                  <a:lnTo>
                    <a:pt x="231" y="18"/>
                  </a:lnTo>
                  <a:lnTo>
                    <a:pt x="240" y="36"/>
                  </a:lnTo>
                  <a:lnTo>
                    <a:pt x="249" y="55"/>
                  </a:lnTo>
                  <a:lnTo>
                    <a:pt x="258" y="64"/>
                  </a:lnTo>
                  <a:lnTo>
                    <a:pt x="267" y="64"/>
                  </a:lnTo>
                  <a:lnTo>
                    <a:pt x="276" y="64"/>
                  </a:lnTo>
                  <a:lnTo>
                    <a:pt x="285" y="64"/>
                  </a:lnTo>
                  <a:lnTo>
                    <a:pt x="294" y="64"/>
                  </a:lnTo>
                  <a:lnTo>
                    <a:pt x="303" y="55"/>
                  </a:lnTo>
                  <a:lnTo>
                    <a:pt x="311" y="46"/>
                  </a:lnTo>
                  <a:lnTo>
                    <a:pt x="320" y="36"/>
                  </a:lnTo>
                  <a:lnTo>
                    <a:pt x="329" y="36"/>
                  </a:lnTo>
                  <a:lnTo>
                    <a:pt x="338" y="46"/>
                  </a:lnTo>
                  <a:lnTo>
                    <a:pt x="347" y="55"/>
                  </a:lnTo>
                  <a:lnTo>
                    <a:pt x="356" y="64"/>
                  </a:lnTo>
                  <a:lnTo>
                    <a:pt x="365" y="137"/>
                  </a:lnTo>
                  <a:lnTo>
                    <a:pt x="374" y="210"/>
                  </a:lnTo>
                  <a:lnTo>
                    <a:pt x="383" y="284"/>
                  </a:lnTo>
                  <a:lnTo>
                    <a:pt x="391" y="357"/>
                  </a:lnTo>
                  <a:lnTo>
                    <a:pt x="400" y="430"/>
                  </a:lnTo>
                  <a:lnTo>
                    <a:pt x="409" y="495"/>
                  </a:lnTo>
                  <a:lnTo>
                    <a:pt x="418" y="558"/>
                  </a:lnTo>
                  <a:lnTo>
                    <a:pt x="427" y="622"/>
                  </a:lnTo>
                  <a:lnTo>
                    <a:pt x="436" y="687"/>
                  </a:lnTo>
                  <a:lnTo>
                    <a:pt x="445" y="687"/>
                  </a:lnTo>
                  <a:lnTo>
                    <a:pt x="454" y="687"/>
                  </a:lnTo>
                  <a:lnTo>
                    <a:pt x="463" y="687"/>
                  </a:lnTo>
                  <a:lnTo>
                    <a:pt x="472" y="696"/>
                  </a:lnTo>
                  <a:lnTo>
                    <a:pt x="480" y="705"/>
                  </a:lnTo>
                  <a:lnTo>
                    <a:pt x="489" y="714"/>
                  </a:lnTo>
                  <a:lnTo>
                    <a:pt x="498" y="723"/>
                  </a:lnTo>
                  <a:lnTo>
                    <a:pt x="507" y="723"/>
                  </a:lnTo>
                  <a:lnTo>
                    <a:pt x="516" y="723"/>
                  </a:lnTo>
                  <a:lnTo>
                    <a:pt x="525" y="723"/>
                  </a:lnTo>
                  <a:lnTo>
                    <a:pt x="534" y="723"/>
                  </a:lnTo>
                  <a:lnTo>
                    <a:pt x="543" y="723"/>
                  </a:lnTo>
                  <a:lnTo>
                    <a:pt x="552" y="714"/>
                  </a:lnTo>
                  <a:lnTo>
                    <a:pt x="560" y="705"/>
                  </a:lnTo>
                  <a:lnTo>
                    <a:pt x="569" y="696"/>
                  </a:lnTo>
                  <a:lnTo>
                    <a:pt x="578" y="687"/>
                  </a:lnTo>
                  <a:lnTo>
                    <a:pt x="587" y="687"/>
                  </a:lnTo>
                  <a:lnTo>
                    <a:pt x="596" y="687"/>
                  </a:lnTo>
                  <a:lnTo>
                    <a:pt x="605" y="687"/>
                  </a:lnTo>
                  <a:lnTo>
                    <a:pt x="614" y="687"/>
                  </a:lnTo>
                  <a:lnTo>
                    <a:pt x="623" y="687"/>
                  </a:lnTo>
                  <a:lnTo>
                    <a:pt x="632" y="687"/>
                  </a:lnTo>
                  <a:lnTo>
                    <a:pt x="640" y="687"/>
                  </a:lnTo>
                  <a:lnTo>
                    <a:pt x="649" y="668"/>
                  </a:lnTo>
                  <a:lnTo>
                    <a:pt x="658" y="650"/>
                  </a:lnTo>
                  <a:lnTo>
                    <a:pt x="667" y="632"/>
                  </a:lnTo>
                </a:path>
              </a:pathLst>
            </a:custGeom>
            <a:noFill/>
            <a:ln w="28575" cap="flat">
              <a:solidFill>
                <a:srgbClr val="003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 name="Rectangle 91"/>
            <p:cNvSpPr>
              <a:spLocks noChangeArrowheads="1"/>
            </p:cNvSpPr>
            <p:nvPr/>
          </p:nvSpPr>
          <p:spPr bwMode="auto">
            <a:xfrm>
              <a:off x="3071270" y="4110189"/>
              <a:ext cx="115750" cy="12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62626"/>
                  </a:solidFill>
                  <a:effectLst/>
                  <a:latin typeface="Arial" panose="020B0604020202020204" pitchFamily="34" charset="0"/>
                </a:rPr>
                <a:t>95</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4" name="Rectangle 93"/>
            <p:cNvSpPr>
              <a:spLocks noChangeArrowheads="1"/>
            </p:cNvSpPr>
            <p:nvPr/>
          </p:nvSpPr>
          <p:spPr bwMode="auto">
            <a:xfrm>
              <a:off x="3526870" y="4110189"/>
              <a:ext cx="173625" cy="12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62626"/>
                  </a:solidFill>
                  <a:effectLst/>
                  <a:latin typeface="Arial" panose="020B0604020202020204" pitchFamily="34" charset="0"/>
                </a:rPr>
                <a:t>105</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5" name="Freeform 109"/>
            <p:cNvSpPr>
              <a:spLocks/>
            </p:cNvSpPr>
            <p:nvPr/>
          </p:nvSpPr>
          <p:spPr bwMode="auto">
            <a:xfrm>
              <a:off x="3063569" y="3429069"/>
              <a:ext cx="857298" cy="624144"/>
            </a:xfrm>
            <a:custGeom>
              <a:avLst/>
              <a:gdLst>
                <a:gd name="T0" fmla="*/ 10 w 668"/>
                <a:gd name="T1" fmla="*/ 630 h 723"/>
                <a:gd name="T2" fmla="*/ 28 w 668"/>
                <a:gd name="T3" fmla="*/ 604 h 723"/>
                <a:gd name="T4" fmla="*/ 45 w 668"/>
                <a:gd name="T5" fmla="*/ 578 h 723"/>
                <a:gd name="T6" fmla="*/ 63 w 668"/>
                <a:gd name="T7" fmla="*/ 565 h 723"/>
                <a:gd name="T8" fmla="*/ 81 w 668"/>
                <a:gd name="T9" fmla="*/ 552 h 723"/>
                <a:gd name="T10" fmla="*/ 99 w 668"/>
                <a:gd name="T11" fmla="*/ 552 h 723"/>
                <a:gd name="T12" fmla="*/ 116 w 668"/>
                <a:gd name="T13" fmla="*/ 525 h 723"/>
                <a:gd name="T14" fmla="*/ 134 w 668"/>
                <a:gd name="T15" fmla="*/ 473 h 723"/>
                <a:gd name="T16" fmla="*/ 152 w 668"/>
                <a:gd name="T17" fmla="*/ 381 h 723"/>
                <a:gd name="T18" fmla="*/ 170 w 668"/>
                <a:gd name="T19" fmla="*/ 250 h 723"/>
                <a:gd name="T20" fmla="*/ 188 w 668"/>
                <a:gd name="T21" fmla="*/ 131 h 723"/>
                <a:gd name="T22" fmla="*/ 205 w 668"/>
                <a:gd name="T23" fmla="*/ 79 h 723"/>
                <a:gd name="T24" fmla="*/ 223 w 668"/>
                <a:gd name="T25" fmla="*/ 26 h 723"/>
                <a:gd name="T26" fmla="*/ 241 w 668"/>
                <a:gd name="T27" fmla="*/ 53 h 723"/>
                <a:gd name="T28" fmla="*/ 259 w 668"/>
                <a:gd name="T29" fmla="*/ 72 h 723"/>
                <a:gd name="T30" fmla="*/ 277 w 668"/>
                <a:gd name="T31" fmla="*/ 59 h 723"/>
                <a:gd name="T32" fmla="*/ 294 w 668"/>
                <a:gd name="T33" fmla="*/ 39 h 723"/>
                <a:gd name="T34" fmla="*/ 312 w 668"/>
                <a:gd name="T35" fmla="*/ 13 h 723"/>
                <a:gd name="T36" fmla="*/ 330 w 668"/>
                <a:gd name="T37" fmla="*/ 13 h 723"/>
                <a:gd name="T38" fmla="*/ 348 w 668"/>
                <a:gd name="T39" fmla="*/ 53 h 723"/>
                <a:gd name="T40" fmla="*/ 365 w 668"/>
                <a:gd name="T41" fmla="*/ 138 h 723"/>
                <a:gd name="T42" fmla="*/ 383 w 668"/>
                <a:gd name="T43" fmla="*/ 282 h 723"/>
                <a:gd name="T44" fmla="*/ 401 w 668"/>
                <a:gd name="T45" fmla="*/ 434 h 723"/>
                <a:gd name="T46" fmla="*/ 419 w 668"/>
                <a:gd name="T47" fmla="*/ 539 h 723"/>
                <a:gd name="T48" fmla="*/ 437 w 668"/>
                <a:gd name="T49" fmla="*/ 650 h 723"/>
                <a:gd name="T50" fmla="*/ 454 w 668"/>
                <a:gd name="T51" fmla="*/ 677 h 723"/>
                <a:gd name="T52" fmla="*/ 472 w 668"/>
                <a:gd name="T53" fmla="*/ 703 h 723"/>
                <a:gd name="T54" fmla="*/ 490 w 668"/>
                <a:gd name="T55" fmla="*/ 716 h 723"/>
                <a:gd name="T56" fmla="*/ 508 w 668"/>
                <a:gd name="T57" fmla="*/ 723 h 723"/>
                <a:gd name="T58" fmla="*/ 526 w 668"/>
                <a:gd name="T59" fmla="*/ 709 h 723"/>
                <a:gd name="T60" fmla="*/ 543 w 668"/>
                <a:gd name="T61" fmla="*/ 703 h 723"/>
                <a:gd name="T62" fmla="*/ 561 w 668"/>
                <a:gd name="T63" fmla="*/ 703 h 723"/>
                <a:gd name="T64" fmla="*/ 579 w 668"/>
                <a:gd name="T65" fmla="*/ 703 h 723"/>
                <a:gd name="T66" fmla="*/ 597 w 668"/>
                <a:gd name="T67" fmla="*/ 716 h 723"/>
                <a:gd name="T68" fmla="*/ 614 w 668"/>
                <a:gd name="T69" fmla="*/ 723 h 723"/>
                <a:gd name="T70" fmla="*/ 632 w 668"/>
                <a:gd name="T71" fmla="*/ 709 h 723"/>
                <a:gd name="T72" fmla="*/ 650 w 668"/>
                <a:gd name="T73" fmla="*/ 696 h 723"/>
                <a:gd name="T74" fmla="*/ 668 w 668"/>
                <a:gd name="T75" fmla="*/ 683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8" h="723">
                  <a:moveTo>
                    <a:pt x="0" y="637"/>
                  </a:moveTo>
                  <a:lnTo>
                    <a:pt x="10" y="630"/>
                  </a:lnTo>
                  <a:lnTo>
                    <a:pt x="19" y="617"/>
                  </a:lnTo>
                  <a:lnTo>
                    <a:pt x="28" y="604"/>
                  </a:lnTo>
                  <a:lnTo>
                    <a:pt x="36" y="591"/>
                  </a:lnTo>
                  <a:lnTo>
                    <a:pt x="45" y="578"/>
                  </a:lnTo>
                  <a:lnTo>
                    <a:pt x="54" y="571"/>
                  </a:lnTo>
                  <a:lnTo>
                    <a:pt x="63" y="565"/>
                  </a:lnTo>
                  <a:lnTo>
                    <a:pt x="72" y="558"/>
                  </a:lnTo>
                  <a:lnTo>
                    <a:pt x="81" y="552"/>
                  </a:lnTo>
                  <a:lnTo>
                    <a:pt x="90" y="552"/>
                  </a:lnTo>
                  <a:lnTo>
                    <a:pt x="99" y="552"/>
                  </a:lnTo>
                  <a:lnTo>
                    <a:pt x="108" y="552"/>
                  </a:lnTo>
                  <a:lnTo>
                    <a:pt x="116" y="525"/>
                  </a:lnTo>
                  <a:lnTo>
                    <a:pt x="125" y="499"/>
                  </a:lnTo>
                  <a:lnTo>
                    <a:pt x="134" y="473"/>
                  </a:lnTo>
                  <a:lnTo>
                    <a:pt x="143" y="446"/>
                  </a:lnTo>
                  <a:lnTo>
                    <a:pt x="152" y="381"/>
                  </a:lnTo>
                  <a:lnTo>
                    <a:pt x="161" y="315"/>
                  </a:lnTo>
                  <a:lnTo>
                    <a:pt x="170" y="250"/>
                  </a:lnTo>
                  <a:lnTo>
                    <a:pt x="179" y="184"/>
                  </a:lnTo>
                  <a:lnTo>
                    <a:pt x="188" y="131"/>
                  </a:lnTo>
                  <a:lnTo>
                    <a:pt x="196" y="105"/>
                  </a:lnTo>
                  <a:lnTo>
                    <a:pt x="205" y="79"/>
                  </a:lnTo>
                  <a:lnTo>
                    <a:pt x="214" y="53"/>
                  </a:lnTo>
                  <a:lnTo>
                    <a:pt x="223" y="26"/>
                  </a:lnTo>
                  <a:lnTo>
                    <a:pt x="232" y="39"/>
                  </a:lnTo>
                  <a:lnTo>
                    <a:pt x="241" y="53"/>
                  </a:lnTo>
                  <a:lnTo>
                    <a:pt x="250" y="66"/>
                  </a:lnTo>
                  <a:lnTo>
                    <a:pt x="259" y="72"/>
                  </a:lnTo>
                  <a:lnTo>
                    <a:pt x="268" y="66"/>
                  </a:lnTo>
                  <a:lnTo>
                    <a:pt x="277" y="59"/>
                  </a:lnTo>
                  <a:lnTo>
                    <a:pt x="285" y="53"/>
                  </a:lnTo>
                  <a:lnTo>
                    <a:pt x="294" y="39"/>
                  </a:lnTo>
                  <a:lnTo>
                    <a:pt x="303" y="26"/>
                  </a:lnTo>
                  <a:lnTo>
                    <a:pt x="312" y="13"/>
                  </a:lnTo>
                  <a:lnTo>
                    <a:pt x="321" y="0"/>
                  </a:lnTo>
                  <a:lnTo>
                    <a:pt x="330" y="13"/>
                  </a:lnTo>
                  <a:lnTo>
                    <a:pt x="339" y="33"/>
                  </a:lnTo>
                  <a:lnTo>
                    <a:pt x="348" y="53"/>
                  </a:lnTo>
                  <a:lnTo>
                    <a:pt x="357" y="72"/>
                  </a:lnTo>
                  <a:lnTo>
                    <a:pt x="365" y="138"/>
                  </a:lnTo>
                  <a:lnTo>
                    <a:pt x="374" y="210"/>
                  </a:lnTo>
                  <a:lnTo>
                    <a:pt x="383" y="282"/>
                  </a:lnTo>
                  <a:lnTo>
                    <a:pt x="392" y="355"/>
                  </a:lnTo>
                  <a:lnTo>
                    <a:pt x="401" y="434"/>
                  </a:lnTo>
                  <a:lnTo>
                    <a:pt x="410" y="486"/>
                  </a:lnTo>
                  <a:lnTo>
                    <a:pt x="419" y="539"/>
                  </a:lnTo>
                  <a:lnTo>
                    <a:pt x="428" y="591"/>
                  </a:lnTo>
                  <a:lnTo>
                    <a:pt x="437" y="650"/>
                  </a:lnTo>
                  <a:lnTo>
                    <a:pt x="445" y="664"/>
                  </a:lnTo>
                  <a:lnTo>
                    <a:pt x="454" y="677"/>
                  </a:lnTo>
                  <a:lnTo>
                    <a:pt x="463" y="690"/>
                  </a:lnTo>
                  <a:lnTo>
                    <a:pt x="472" y="703"/>
                  </a:lnTo>
                  <a:lnTo>
                    <a:pt x="481" y="709"/>
                  </a:lnTo>
                  <a:lnTo>
                    <a:pt x="490" y="716"/>
                  </a:lnTo>
                  <a:lnTo>
                    <a:pt x="499" y="723"/>
                  </a:lnTo>
                  <a:lnTo>
                    <a:pt x="508" y="723"/>
                  </a:lnTo>
                  <a:lnTo>
                    <a:pt x="517" y="716"/>
                  </a:lnTo>
                  <a:lnTo>
                    <a:pt x="526" y="709"/>
                  </a:lnTo>
                  <a:lnTo>
                    <a:pt x="534" y="703"/>
                  </a:lnTo>
                  <a:lnTo>
                    <a:pt x="543" y="703"/>
                  </a:lnTo>
                  <a:lnTo>
                    <a:pt x="552" y="703"/>
                  </a:lnTo>
                  <a:lnTo>
                    <a:pt x="561" y="703"/>
                  </a:lnTo>
                  <a:lnTo>
                    <a:pt x="570" y="703"/>
                  </a:lnTo>
                  <a:lnTo>
                    <a:pt x="579" y="703"/>
                  </a:lnTo>
                  <a:lnTo>
                    <a:pt x="588" y="709"/>
                  </a:lnTo>
                  <a:lnTo>
                    <a:pt x="597" y="716"/>
                  </a:lnTo>
                  <a:lnTo>
                    <a:pt x="606" y="723"/>
                  </a:lnTo>
                  <a:lnTo>
                    <a:pt x="614" y="723"/>
                  </a:lnTo>
                  <a:lnTo>
                    <a:pt x="623" y="716"/>
                  </a:lnTo>
                  <a:lnTo>
                    <a:pt x="632" y="709"/>
                  </a:lnTo>
                  <a:lnTo>
                    <a:pt x="641" y="703"/>
                  </a:lnTo>
                  <a:lnTo>
                    <a:pt x="650" y="696"/>
                  </a:lnTo>
                  <a:lnTo>
                    <a:pt x="659" y="690"/>
                  </a:lnTo>
                  <a:lnTo>
                    <a:pt x="668" y="683"/>
                  </a:lnTo>
                </a:path>
              </a:pathLst>
            </a:custGeom>
            <a:noFill/>
            <a:ln w="28575" cap="flat">
              <a:solidFill>
                <a:srgbClr val="00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6" name="Rectangle 118"/>
            <p:cNvSpPr>
              <a:spLocks noChangeArrowheads="1"/>
            </p:cNvSpPr>
            <p:nvPr/>
          </p:nvSpPr>
          <p:spPr bwMode="auto">
            <a:xfrm>
              <a:off x="4421387" y="4110189"/>
              <a:ext cx="173625" cy="12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62626"/>
                  </a:solidFill>
                  <a:effectLst/>
                  <a:latin typeface="Arial" panose="020B0604020202020204" pitchFamily="34" charset="0"/>
                </a:rPr>
                <a:t>150</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7" name="Rectangle 119"/>
            <p:cNvSpPr>
              <a:spLocks noChangeArrowheads="1"/>
            </p:cNvSpPr>
            <p:nvPr/>
          </p:nvSpPr>
          <p:spPr bwMode="auto">
            <a:xfrm>
              <a:off x="5033532" y="4110189"/>
              <a:ext cx="173625" cy="12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62626"/>
                  </a:solidFill>
                  <a:effectLst/>
                  <a:latin typeface="Arial" panose="020B0604020202020204" pitchFamily="34" charset="0"/>
                </a:rPr>
                <a:t>165</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8" name="Freeform 134"/>
            <p:cNvSpPr>
              <a:spLocks/>
            </p:cNvSpPr>
            <p:nvPr/>
          </p:nvSpPr>
          <p:spPr bwMode="auto">
            <a:xfrm>
              <a:off x="4275082" y="3403171"/>
              <a:ext cx="863716" cy="660402"/>
            </a:xfrm>
            <a:custGeom>
              <a:avLst/>
              <a:gdLst>
                <a:gd name="T0" fmla="*/ 9 w 673"/>
                <a:gd name="T1" fmla="*/ 623 h 765"/>
                <a:gd name="T2" fmla="*/ 27 w 673"/>
                <a:gd name="T3" fmla="*/ 623 h 765"/>
                <a:gd name="T4" fmla="*/ 45 w 673"/>
                <a:gd name="T5" fmla="*/ 613 h 765"/>
                <a:gd name="T6" fmla="*/ 63 w 673"/>
                <a:gd name="T7" fmla="*/ 592 h 765"/>
                <a:gd name="T8" fmla="*/ 81 w 673"/>
                <a:gd name="T9" fmla="*/ 571 h 765"/>
                <a:gd name="T10" fmla="*/ 99 w 673"/>
                <a:gd name="T11" fmla="*/ 550 h 765"/>
                <a:gd name="T12" fmla="*/ 117 w 673"/>
                <a:gd name="T13" fmla="*/ 513 h 765"/>
                <a:gd name="T14" fmla="*/ 135 w 673"/>
                <a:gd name="T15" fmla="*/ 482 h 765"/>
                <a:gd name="T16" fmla="*/ 153 w 673"/>
                <a:gd name="T17" fmla="*/ 393 h 765"/>
                <a:gd name="T18" fmla="*/ 171 w 673"/>
                <a:gd name="T19" fmla="*/ 246 h 765"/>
                <a:gd name="T20" fmla="*/ 189 w 673"/>
                <a:gd name="T21" fmla="*/ 126 h 765"/>
                <a:gd name="T22" fmla="*/ 207 w 673"/>
                <a:gd name="T23" fmla="*/ 63 h 765"/>
                <a:gd name="T24" fmla="*/ 225 w 673"/>
                <a:gd name="T25" fmla="*/ 0 h 765"/>
                <a:gd name="T26" fmla="*/ 243 w 673"/>
                <a:gd name="T27" fmla="*/ 53 h 765"/>
                <a:gd name="T28" fmla="*/ 261 w 673"/>
                <a:gd name="T29" fmla="*/ 105 h 765"/>
                <a:gd name="T30" fmla="*/ 279 w 673"/>
                <a:gd name="T31" fmla="*/ 105 h 765"/>
                <a:gd name="T32" fmla="*/ 297 w 673"/>
                <a:gd name="T33" fmla="*/ 100 h 765"/>
                <a:gd name="T34" fmla="*/ 315 w 673"/>
                <a:gd name="T35" fmla="*/ 89 h 765"/>
                <a:gd name="T36" fmla="*/ 333 w 673"/>
                <a:gd name="T37" fmla="*/ 100 h 765"/>
                <a:gd name="T38" fmla="*/ 350 w 673"/>
                <a:gd name="T39" fmla="*/ 131 h 765"/>
                <a:gd name="T40" fmla="*/ 368 w 673"/>
                <a:gd name="T41" fmla="*/ 205 h 765"/>
                <a:gd name="T42" fmla="*/ 386 w 673"/>
                <a:gd name="T43" fmla="*/ 330 h 765"/>
                <a:gd name="T44" fmla="*/ 404 w 673"/>
                <a:gd name="T45" fmla="*/ 466 h 765"/>
                <a:gd name="T46" fmla="*/ 422 w 673"/>
                <a:gd name="T47" fmla="*/ 571 h 765"/>
                <a:gd name="T48" fmla="*/ 440 w 673"/>
                <a:gd name="T49" fmla="*/ 681 h 765"/>
                <a:gd name="T50" fmla="*/ 458 w 673"/>
                <a:gd name="T51" fmla="*/ 712 h 765"/>
                <a:gd name="T52" fmla="*/ 476 w 673"/>
                <a:gd name="T53" fmla="*/ 744 h 765"/>
                <a:gd name="T54" fmla="*/ 494 w 673"/>
                <a:gd name="T55" fmla="*/ 754 h 765"/>
                <a:gd name="T56" fmla="*/ 512 w 673"/>
                <a:gd name="T57" fmla="*/ 765 h 765"/>
                <a:gd name="T58" fmla="*/ 530 w 673"/>
                <a:gd name="T59" fmla="*/ 765 h 765"/>
                <a:gd name="T60" fmla="*/ 548 w 673"/>
                <a:gd name="T61" fmla="*/ 759 h 765"/>
                <a:gd name="T62" fmla="*/ 566 w 673"/>
                <a:gd name="T63" fmla="*/ 749 h 765"/>
                <a:gd name="T64" fmla="*/ 584 w 673"/>
                <a:gd name="T65" fmla="*/ 744 h 765"/>
                <a:gd name="T66" fmla="*/ 602 w 673"/>
                <a:gd name="T67" fmla="*/ 744 h 765"/>
                <a:gd name="T68" fmla="*/ 620 w 673"/>
                <a:gd name="T69" fmla="*/ 738 h 765"/>
                <a:gd name="T70" fmla="*/ 638 w 673"/>
                <a:gd name="T71" fmla="*/ 738 h 765"/>
                <a:gd name="T72" fmla="*/ 656 w 673"/>
                <a:gd name="T73" fmla="*/ 738 h 765"/>
                <a:gd name="T74" fmla="*/ 673 w 673"/>
                <a:gd name="T75" fmla="*/ 728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3" h="765">
                  <a:moveTo>
                    <a:pt x="0" y="628"/>
                  </a:moveTo>
                  <a:lnTo>
                    <a:pt x="9" y="623"/>
                  </a:lnTo>
                  <a:lnTo>
                    <a:pt x="18" y="623"/>
                  </a:lnTo>
                  <a:lnTo>
                    <a:pt x="27" y="623"/>
                  </a:lnTo>
                  <a:lnTo>
                    <a:pt x="36" y="623"/>
                  </a:lnTo>
                  <a:lnTo>
                    <a:pt x="45" y="613"/>
                  </a:lnTo>
                  <a:lnTo>
                    <a:pt x="54" y="602"/>
                  </a:lnTo>
                  <a:lnTo>
                    <a:pt x="63" y="592"/>
                  </a:lnTo>
                  <a:lnTo>
                    <a:pt x="72" y="581"/>
                  </a:lnTo>
                  <a:lnTo>
                    <a:pt x="81" y="571"/>
                  </a:lnTo>
                  <a:lnTo>
                    <a:pt x="90" y="560"/>
                  </a:lnTo>
                  <a:lnTo>
                    <a:pt x="99" y="550"/>
                  </a:lnTo>
                  <a:lnTo>
                    <a:pt x="108" y="539"/>
                  </a:lnTo>
                  <a:lnTo>
                    <a:pt x="117" y="513"/>
                  </a:lnTo>
                  <a:lnTo>
                    <a:pt x="126" y="498"/>
                  </a:lnTo>
                  <a:lnTo>
                    <a:pt x="135" y="482"/>
                  </a:lnTo>
                  <a:lnTo>
                    <a:pt x="144" y="466"/>
                  </a:lnTo>
                  <a:lnTo>
                    <a:pt x="153" y="393"/>
                  </a:lnTo>
                  <a:lnTo>
                    <a:pt x="162" y="320"/>
                  </a:lnTo>
                  <a:lnTo>
                    <a:pt x="171" y="246"/>
                  </a:lnTo>
                  <a:lnTo>
                    <a:pt x="180" y="173"/>
                  </a:lnTo>
                  <a:lnTo>
                    <a:pt x="189" y="126"/>
                  </a:lnTo>
                  <a:lnTo>
                    <a:pt x="198" y="95"/>
                  </a:lnTo>
                  <a:lnTo>
                    <a:pt x="207" y="63"/>
                  </a:lnTo>
                  <a:lnTo>
                    <a:pt x="216" y="32"/>
                  </a:lnTo>
                  <a:lnTo>
                    <a:pt x="225" y="0"/>
                  </a:lnTo>
                  <a:lnTo>
                    <a:pt x="234" y="27"/>
                  </a:lnTo>
                  <a:lnTo>
                    <a:pt x="243" y="53"/>
                  </a:lnTo>
                  <a:lnTo>
                    <a:pt x="252" y="79"/>
                  </a:lnTo>
                  <a:lnTo>
                    <a:pt x="261" y="105"/>
                  </a:lnTo>
                  <a:lnTo>
                    <a:pt x="270" y="105"/>
                  </a:lnTo>
                  <a:lnTo>
                    <a:pt x="279" y="105"/>
                  </a:lnTo>
                  <a:lnTo>
                    <a:pt x="288" y="105"/>
                  </a:lnTo>
                  <a:lnTo>
                    <a:pt x="297" y="100"/>
                  </a:lnTo>
                  <a:lnTo>
                    <a:pt x="306" y="95"/>
                  </a:lnTo>
                  <a:lnTo>
                    <a:pt x="315" y="89"/>
                  </a:lnTo>
                  <a:lnTo>
                    <a:pt x="324" y="84"/>
                  </a:lnTo>
                  <a:lnTo>
                    <a:pt x="333" y="100"/>
                  </a:lnTo>
                  <a:lnTo>
                    <a:pt x="341" y="115"/>
                  </a:lnTo>
                  <a:lnTo>
                    <a:pt x="350" y="131"/>
                  </a:lnTo>
                  <a:lnTo>
                    <a:pt x="359" y="147"/>
                  </a:lnTo>
                  <a:lnTo>
                    <a:pt x="368" y="205"/>
                  </a:lnTo>
                  <a:lnTo>
                    <a:pt x="377" y="267"/>
                  </a:lnTo>
                  <a:lnTo>
                    <a:pt x="386" y="330"/>
                  </a:lnTo>
                  <a:lnTo>
                    <a:pt x="395" y="393"/>
                  </a:lnTo>
                  <a:lnTo>
                    <a:pt x="404" y="466"/>
                  </a:lnTo>
                  <a:lnTo>
                    <a:pt x="413" y="519"/>
                  </a:lnTo>
                  <a:lnTo>
                    <a:pt x="422" y="571"/>
                  </a:lnTo>
                  <a:lnTo>
                    <a:pt x="431" y="623"/>
                  </a:lnTo>
                  <a:lnTo>
                    <a:pt x="440" y="681"/>
                  </a:lnTo>
                  <a:lnTo>
                    <a:pt x="449" y="697"/>
                  </a:lnTo>
                  <a:lnTo>
                    <a:pt x="458" y="712"/>
                  </a:lnTo>
                  <a:lnTo>
                    <a:pt x="467" y="728"/>
                  </a:lnTo>
                  <a:lnTo>
                    <a:pt x="476" y="744"/>
                  </a:lnTo>
                  <a:lnTo>
                    <a:pt x="485" y="749"/>
                  </a:lnTo>
                  <a:lnTo>
                    <a:pt x="494" y="754"/>
                  </a:lnTo>
                  <a:lnTo>
                    <a:pt x="503" y="759"/>
                  </a:lnTo>
                  <a:lnTo>
                    <a:pt x="512" y="765"/>
                  </a:lnTo>
                  <a:lnTo>
                    <a:pt x="521" y="765"/>
                  </a:lnTo>
                  <a:lnTo>
                    <a:pt x="530" y="765"/>
                  </a:lnTo>
                  <a:lnTo>
                    <a:pt x="539" y="765"/>
                  </a:lnTo>
                  <a:lnTo>
                    <a:pt x="548" y="759"/>
                  </a:lnTo>
                  <a:lnTo>
                    <a:pt x="557" y="754"/>
                  </a:lnTo>
                  <a:lnTo>
                    <a:pt x="566" y="749"/>
                  </a:lnTo>
                  <a:lnTo>
                    <a:pt x="575" y="744"/>
                  </a:lnTo>
                  <a:lnTo>
                    <a:pt x="584" y="744"/>
                  </a:lnTo>
                  <a:lnTo>
                    <a:pt x="593" y="744"/>
                  </a:lnTo>
                  <a:lnTo>
                    <a:pt x="602" y="744"/>
                  </a:lnTo>
                  <a:lnTo>
                    <a:pt x="611" y="744"/>
                  </a:lnTo>
                  <a:lnTo>
                    <a:pt x="620" y="738"/>
                  </a:lnTo>
                  <a:lnTo>
                    <a:pt x="629" y="738"/>
                  </a:lnTo>
                  <a:lnTo>
                    <a:pt x="638" y="738"/>
                  </a:lnTo>
                  <a:lnTo>
                    <a:pt x="647" y="738"/>
                  </a:lnTo>
                  <a:lnTo>
                    <a:pt x="656" y="738"/>
                  </a:lnTo>
                  <a:lnTo>
                    <a:pt x="665" y="733"/>
                  </a:lnTo>
                  <a:lnTo>
                    <a:pt x="673" y="728"/>
                  </a:lnTo>
                </a:path>
              </a:pathLst>
            </a:custGeom>
            <a:noFill/>
            <a:ln w="28575" cap="flat">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9" name="Rectangle 147"/>
            <p:cNvSpPr>
              <a:spLocks noChangeArrowheads="1"/>
            </p:cNvSpPr>
            <p:nvPr/>
          </p:nvSpPr>
          <p:spPr bwMode="auto">
            <a:xfrm>
              <a:off x="5501992" y="4109713"/>
              <a:ext cx="173625" cy="12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62626"/>
                  </a:solidFill>
                  <a:effectLst/>
                  <a:latin typeface="Arial" panose="020B0604020202020204" pitchFamily="34" charset="0"/>
                </a:rPr>
                <a:t>305</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20" name="Rectangle 149"/>
            <p:cNvSpPr>
              <a:spLocks noChangeArrowheads="1"/>
            </p:cNvSpPr>
            <p:nvPr/>
          </p:nvSpPr>
          <p:spPr bwMode="auto">
            <a:xfrm>
              <a:off x="5956309" y="4109713"/>
              <a:ext cx="173625" cy="12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62626"/>
                  </a:solidFill>
                  <a:effectLst/>
                  <a:latin typeface="Arial" panose="020B0604020202020204" pitchFamily="34" charset="0"/>
                </a:rPr>
                <a:t>315</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21" name="Freeform 165"/>
            <p:cNvSpPr>
              <a:spLocks/>
            </p:cNvSpPr>
            <p:nvPr/>
          </p:nvSpPr>
          <p:spPr bwMode="auto">
            <a:xfrm>
              <a:off x="5471192" y="3370903"/>
              <a:ext cx="856015" cy="681983"/>
            </a:xfrm>
            <a:custGeom>
              <a:avLst/>
              <a:gdLst>
                <a:gd name="T0" fmla="*/ 9 w 667"/>
                <a:gd name="T1" fmla="*/ 681 h 790"/>
                <a:gd name="T2" fmla="*/ 27 w 667"/>
                <a:gd name="T3" fmla="*/ 687 h 790"/>
                <a:gd name="T4" fmla="*/ 44 w 667"/>
                <a:gd name="T5" fmla="*/ 687 h 790"/>
                <a:gd name="T6" fmla="*/ 62 w 667"/>
                <a:gd name="T7" fmla="*/ 675 h 790"/>
                <a:gd name="T8" fmla="*/ 80 w 667"/>
                <a:gd name="T9" fmla="*/ 647 h 790"/>
                <a:gd name="T10" fmla="*/ 98 w 667"/>
                <a:gd name="T11" fmla="*/ 603 h 790"/>
                <a:gd name="T12" fmla="*/ 115 w 667"/>
                <a:gd name="T13" fmla="*/ 553 h 790"/>
                <a:gd name="T14" fmla="*/ 134 w 667"/>
                <a:gd name="T15" fmla="*/ 509 h 790"/>
                <a:gd name="T16" fmla="*/ 151 w 667"/>
                <a:gd name="T17" fmla="*/ 394 h 790"/>
                <a:gd name="T18" fmla="*/ 169 w 667"/>
                <a:gd name="T19" fmla="*/ 238 h 790"/>
                <a:gd name="T20" fmla="*/ 187 w 667"/>
                <a:gd name="T21" fmla="*/ 122 h 790"/>
                <a:gd name="T22" fmla="*/ 205 w 667"/>
                <a:gd name="T23" fmla="*/ 60 h 790"/>
                <a:gd name="T24" fmla="*/ 222 w 667"/>
                <a:gd name="T25" fmla="*/ 0 h 790"/>
                <a:gd name="T26" fmla="*/ 240 w 667"/>
                <a:gd name="T27" fmla="*/ 88 h 790"/>
                <a:gd name="T28" fmla="*/ 258 w 667"/>
                <a:gd name="T29" fmla="*/ 166 h 790"/>
                <a:gd name="T30" fmla="*/ 276 w 667"/>
                <a:gd name="T31" fmla="*/ 154 h 790"/>
                <a:gd name="T32" fmla="*/ 294 w 667"/>
                <a:gd name="T33" fmla="*/ 141 h 790"/>
                <a:gd name="T34" fmla="*/ 311 w 667"/>
                <a:gd name="T35" fmla="*/ 122 h 790"/>
                <a:gd name="T36" fmla="*/ 329 w 667"/>
                <a:gd name="T37" fmla="*/ 128 h 790"/>
                <a:gd name="T38" fmla="*/ 347 w 667"/>
                <a:gd name="T39" fmla="*/ 178 h 790"/>
                <a:gd name="T40" fmla="*/ 365 w 667"/>
                <a:gd name="T41" fmla="*/ 269 h 790"/>
                <a:gd name="T42" fmla="*/ 383 w 667"/>
                <a:gd name="T43" fmla="*/ 400 h 790"/>
                <a:gd name="T44" fmla="*/ 400 w 667"/>
                <a:gd name="T45" fmla="*/ 534 h 790"/>
                <a:gd name="T46" fmla="*/ 418 w 667"/>
                <a:gd name="T47" fmla="*/ 622 h 790"/>
                <a:gd name="T48" fmla="*/ 436 w 667"/>
                <a:gd name="T49" fmla="*/ 715 h 790"/>
                <a:gd name="T50" fmla="*/ 454 w 667"/>
                <a:gd name="T51" fmla="*/ 734 h 790"/>
                <a:gd name="T52" fmla="*/ 472 w 667"/>
                <a:gd name="T53" fmla="*/ 756 h 790"/>
                <a:gd name="T54" fmla="*/ 489 w 667"/>
                <a:gd name="T55" fmla="*/ 775 h 790"/>
                <a:gd name="T56" fmla="*/ 507 w 667"/>
                <a:gd name="T57" fmla="*/ 790 h 790"/>
                <a:gd name="T58" fmla="*/ 525 w 667"/>
                <a:gd name="T59" fmla="*/ 790 h 790"/>
                <a:gd name="T60" fmla="*/ 543 w 667"/>
                <a:gd name="T61" fmla="*/ 781 h 790"/>
                <a:gd name="T62" fmla="*/ 560 w 667"/>
                <a:gd name="T63" fmla="*/ 756 h 790"/>
                <a:gd name="T64" fmla="*/ 578 w 667"/>
                <a:gd name="T65" fmla="*/ 734 h 790"/>
                <a:gd name="T66" fmla="*/ 596 w 667"/>
                <a:gd name="T67" fmla="*/ 722 h 790"/>
                <a:gd name="T68" fmla="*/ 614 w 667"/>
                <a:gd name="T69" fmla="*/ 719 h 790"/>
                <a:gd name="T70" fmla="*/ 632 w 667"/>
                <a:gd name="T71" fmla="*/ 743 h 790"/>
                <a:gd name="T72" fmla="*/ 649 w 667"/>
                <a:gd name="T73" fmla="*/ 756 h 790"/>
                <a:gd name="T74" fmla="*/ 667 w 667"/>
                <a:gd name="T75" fmla="*/ 75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7" h="790">
                  <a:moveTo>
                    <a:pt x="0" y="672"/>
                  </a:moveTo>
                  <a:lnTo>
                    <a:pt x="9" y="681"/>
                  </a:lnTo>
                  <a:lnTo>
                    <a:pt x="18" y="684"/>
                  </a:lnTo>
                  <a:lnTo>
                    <a:pt x="27" y="687"/>
                  </a:lnTo>
                  <a:lnTo>
                    <a:pt x="35" y="690"/>
                  </a:lnTo>
                  <a:lnTo>
                    <a:pt x="44" y="687"/>
                  </a:lnTo>
                  <a:lnTo>
                    <a:pt x="54" y="681"/>
                  </a:lnTo>
                  <a:lnTo>
                    <a:pt x="62" y="675"/>
                  </a:lnTo>
                  <a:lnTo>
                    <a:pt x="71" y="669"/>
                  </a:lnTo>
                  <a:lnTo>
                    <a:pt x="80" y="647"/>
                  </a:lnTo>
                  <a:lnTo>
                    <a:pt x="89" y="625"/>
                  </a:lnTo>
                  <a:lnTo>
                    <a:pt x="98" y="603"/>
                  </a:lnTo>
                  <a:lnTo>
                    <a:pt x="107" y="581"/>
                  </a:lnTo>
                  <a:lnTo>
                    <a:pt x="115" y="553"/>
                  </a:lnTo>
                  <a:lnTo>
                    <a:pt x="125" y="531"/>
                  </a:lnTo>
                  <a:lnTo>
                    <a:pt x="134" y="509"/>
                  </a:lnTo>
                  <a:lnTo>
                    <a:pt x="142" y="488"/>
                  </a:lnTo>
                  <a:lnTo>
                    <a:pt x="151" y="394"/>
                  </a:lnTo>
                  <a:lnTo>
                    <a:pt x="160" y="316"/>
                  </a:lnTo>
                  <a:lnTo>
                    <a:pt x="169" y="238"/>
                  </a:lnTo>
                  <a:lnTo>
                    <a:pt x="178" y="160"/>
                  </a:lnTo>
                  <a:lnTo>
                    <a:pt x="187" y="122"/>
                  </a:lnTo>
                  <a:lnTo>
                    <a:pt x="196" y="91"/>
                  </a:lnTo>
                  <a:lnTo>
                    <a:pt x="205" y="60"/>
                  </a:lnTo>
                  <a:lnTo>
                    <a:pt x="214" y="29"/>
                  </a:lnTo>
                  <a:lnTo>
                    <a:pt x="222" y="0"/>
                  </a:lnTo>
                  <a:lnTo>
                    <a:pt x="231" y="44"/>
                  </a:lnTo>
                  <a:lnTo>
                    <a:pt x="240" y="88"/>
                  </a:lnTo>
                  <a:lnTo>
                    <a:pt x="249" y="132"/>
                  </a:lnTo>
                  <a:lnTo>
                    <a:pt x="258" y="166"/>
                  </a:lnTo>
                  <a:lnTo>
                    <a:pt x="267" y="160"/>
                  </a:lnTo>
                  <a:lnTo>
                    <a:pt x="276" y="154"/>
                  </a:lnTo>
                  <a:lnTo>
                    <a:pt x="285" y="147"/>
                  </a:lnTo>
                  <a:lnTo>
                    <a:pt x="294" y="141"/>
                  </a:lnTo>
                  <a:lnTo>
                    <a:pt x="303" y="132"/>
                  </a:lnTo>
                  <a:lnTo>
                    <a:pt x="311" y="122"/>
                  </a:lnTo>
                  <a:lnTo>
                    <a:pt x="320" y="113"/>
                  </a:lnTo>
                  <a:lnTo>
                    <a:pt x="329" y="128"/>
                  </a:lnTo>
                  <a:lnTo>
                    <a:pt x="338" y="154"/>
                  </a:lnTo>
                  <a:lnTo>
                    <a:pt x="347" y="178"/>
                  </a:lnTo>
                  <a:lnTo>
                    <a:pt x="356" y="203"/>
                  </a:lnTo>
                  <a:lnTo>
                    <a:pt x="365" y="269"/>
                  </a:lnTo>
                  <a:lnTo>
                    <a:pt x="374" y="334"/>
                  </a:lnTo>
                  <a:lnTo>
                    <a:pt x="383" y="400"/>
                  </a:lnTo>
                  <a:lnTo>
                    <a:pt x="391" y="465"/>
                  </a:lnTo>
                  <a:lnTo>
                    <a:pt x="400" y="534"/>
                  </a:lnTo>
                  <a:lnTo>
                    <a:pt x="409" y="578"/>
                  </a:lnTo>
                  <a:lnTo>
                    <a:pt x="418" y="622"/>
                  </a:lnTo>
                  <a:lnTo>
                    <a:pt x="427" y="666"/>
                  </a:lnTo>
                  <a:lnTo>
                    <a:pt x="436" y="715"/>
                  </a:lnTo>
                  <a:lnTo>
                    <a:pt x="445" y="725"/>
                  </a:lnTo>
                  <a:lnTo>
                    <a:pt x="454" y="734"/>
                  </a:lnTo>
                  <a:lnTo>
                    <a:pt x="463" y="743"/>
                  </a:lnTo>
                  <a:lnTo>
                    <a:pt x="472" y="756"/>
                  </a:lnTo>
                  <a:lnTo>
                    <a:pt x="480" y="765"/>
                  </a:lnTo>
                  <a:lnTo>
                    <a:pt x="489" y="775"/>
                  </a:lnTo>
                  <a:lnTo>
                    <a:pt x="498" y="784"/>
                  </a:lnTo>
                  <a:lnTo>
                    <a:pt x="507" y="790"/>
                  </a:lnTo>
                  <a:lnTo>
                    <a:pt x="516" y="790"/>
                  </a:lnTo>
                  <a:lnTo>
                    <a:pt x="525" y="790"/>
                  </a:lnTo>
                  <a:lnTo>
                    <a:pt x="534" y="790"/>
                  </a:lnTo>
                  <a:lnTo>
                    <a:pt x="543" y="781"/>
                  </a:lnTo>
                  <a:lnTo>
                    <a:pt x="552" y="768"/>
                  </a:lnTo>
                  <a:lnTo>
                    <a:pt x="560" y="756"/>
                  </a:lnTo>
                  <a:lnTo>
                    <a:pt x="569" y="743"/>
                  </a:lnTo>
                  <a:lnTo>
                    <a:pt x="578" y="734"/>
                  </a:lnTo>
                  <a:lnTo>
                    <a:pt x="587" y="728"/>
                  </a:lnTo>
                  <a:lnTo>
                    <a:pt x="596" y="722"/>
                  </a:lnTo>
                  <a:lnTo>
                    <a:pt x="605" y="715"/>
                  </a:lnTo>
                  <a:lnTo>
                    <a:pt x="614" y="719"/>
                  </a:lnTo>
                  <a:lnTo>
                    <a:pt x="623" y="731"/>
                  </a:lnTo>
                  <a:lnTo>
                    <a:pt x="632" y="743"/>
                  </a:lnTo>
                  <a:lnTo>
                    <a:pt x="640" y="756"/>
                  </a:lnTo>
                  <a:lnTo>
                    <a:pt x="649" y="756"/>
                  </a:lnTo>
                  <a:lnTo>
                    <a:pt x="658" y="753"/>
                  </a:lnTo>
                  <a:lnTo>
                    <a:pt x="667" y="750"/>
                  </a:lnTo>
                </a:path>
              </a:pathLst>
            </a:custGeom>
            <a:noFill/>
            <a:ln w="28575" cap="flat">
              <a:solidFill>
                <a:srgbClr val="00CC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2" name="Rectangle 176"/>
            <p:cNvSpPr>
              <a:spLocks noChangeArrowheads="1"/>
            </p:cNvSpPr>
            <p:nvPr/>
          </p:nvSpPr>
          <p:spPr bwMode="auto">
            <a:xfrm>
              <a:off x="6759705" y="4109713"/>
              <a:ext cx="173625" cy="12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62626"/>
                  </a:solidFill>
                  <a:effectLst/>
                  <a:latin typeface="Arial" panose="020B0604020202020204" pitchFamily="34" charset="0"/>
                </a:rPr>
                <a:t>410</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23" name="Rectangle 178"/>
            <p:cNvSpPr>
              <a:spLocks noChangeArrowheads="1"/>
            </p:cNvSpPr>
            <p:nvPr/>
          </p:nvSpPr>
          <p:spPr bwMode="auto">
            <a:xfrm>
              <a:off x="7214023" y="4109713"/>
              <a:ext cx="173625" cy="12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62626"/>
                  </a:solidFill>
                  <a:effectLst/>
                  <a:latin typeface="Arial" panose="020B0604020202020204" pitchFamily="34" charset="0"/>
                </a:rPr>
                <a:t>420</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24" name="Freeform 193"/>
            <p:cNvSpPr>
              <a:spLocks/>
            </p:cNvSpPr>
            <p:nvPr/>
          </p:nvSpPr>
          <p:spPr bwMode="auto">
            <a:xfrm>
              <a:off x="6681419" y="3327026"/>
              <a:ext cx="857298" cy="718240"/>
            </a:xfrm>
            <a:custGeom>
              <a:avLst/>
              <a:gdLst>
                <a:gd name="T0" fmla="*/ 10 w 668"/>
                <a:gd name="T1" fmla="*/ 765 h 832"/>
                <a:gd name="T2" fmla="*/ 28 w 668"/>
                <a:gd name="T3" fmla="*/ 744 h 832"/>
                <a:gd name="T4" fmla="*/ 45 w 668"/>
                <a:gd name="T5" fmla="*/ 724 h 832"/>
                <a:gd name="T6" fmla="*/ 63 w 668"/>
                <a:gd name="T7" fmla="*/ 720 h 832"/>
                <a:gd name="T8" fmla="*/ 81 w 668"/>
                <a:gd name="T9" fmla="*/ 695 h 832"/>
                <a:gd name="T10" fmla="*/ 99 w 668"/>
                <a:gd name="T11" fmla="*/ 655 h 832"/>
                <a:gd name="T12" fmla="*/ 116 w 668"/>
                <a:gd name="T13" fmla="*/ 610 h 832"/>
                <a:gd name="T14" fmla="*/ 134 w 668"/>
                <a:gd name="T15" fmla="*/ 561 h 832"/>
                <a:gd name="T16" fmla="*/ 152 w 668"/>
                <a:gd name="T17" fmla="*/ 435 h 832"/>
                <a:gd name="T18" fmla="*/ 170 w 668"/>
                <a:gd name="T19" fmla="*/ 272 h 832"/>
                <a:gd name="T20" fmla="*/ 188 w 668"/>
                <a:gd name="T21" fmla="*/ 146 h 832"/>
                <a:gd name="T22" fmla="*/ 205 w 668"/>
                <a:gd name="T23" fmla="*/ 65 h 832"/>
                <a:gd name="T24" fmla="*/ 223 w 668"/>
                <a:gd name="T25" fmla="*/ 0 h 832"/>
                <a:gd name="T26" fmla="*/ 241 w 668"/>
                <a:gd name="T27" fmla="*/ 105 h 832"/>
                <a:gd name="T28" fmla="*/ 259 w 668"/>
                <a:gd name="T29" fmla="*/ 201 h 832"/>
                <a:gd name="T30" fmla="*/ 277 w 668"/>
                <a:gd name="T31" fmla="*/ 213 h 832"/>
                <a:gd name="T32" fmla="*/ 294 w 668"/>
                <a:gd name="T33" fmla="*/ 228 h 832"/>
                <a:gd name="T34" fmla="*/ 312 w 668"/>
                <a:gd name="T35" fmla="*/ 211 h 832"/>
                <a:gd name="T36" fmla="*/ 330 w 668"/>
                <a:gd name="T37" fmla="*/ 211 h 832"/>
                <a:gd name="T38" fmla="*/ 348 w 668"/>
                <a:gd name="T39" fmla="*/ 248 h 832"/>
                <a:gd name="T40" fmla="*/ 365 w 668"/>
                <a:gd name="T41" fmla="*/ 319 h 832"/>
                <a:gd name="T42" fmla="*/ 383 w 668"/>
                <a:gd name="T43" fmla="*/ 421 h 832"/>
                <a:gd name="T44" fmla="*/ 401 w 668"/>
                <a:gd name="T45" fmla="*/ 537 h 832"/>
                <a:gd name="T46" fmla="*/ 419 w 668"/>
                <a:gd name="T47" fmla="*/ 635 h 832"/>
                <a:gd name="T48" fmla="*/ 437 w 668"/>
                <a:gd name="T49" fmla="*/ 730 h 832"/>
                <a:gd name="T50" fmla="*/ 454 w 668"/>
                <a:gd name="T51" fmla="*/ 755 h 832"/>
                <a:gd name="T52" fmla="*/ 472 w 668"/>
                <a:gd name="T53" fmla="*/ 785 h 832"/>
                <a:gd name="T54" fmla="*/ 490 w 668"/>
                <a:gd name="T55" fmla="*/ 793 h 832"/>
                <a:gd name="T56" fmla="*/ 508 w 668"/>
                <a:gd name="T57" fmla="*/ 803 h 832"/>
                <a:gd name="T58" fmla="*/ 526 w 668"/>
                <a:gd name="T59" fmla="*/ 820 h 832"/>
                <a:gd name="T60" fmla="*/ 543 w 668"/>
                <a:gd name="T61" fmla="*/ 832 h 832"/>
                <a:gd name="T62" fmla="*/ 561 w 668"/>
                <a:gd name="T63" fmla="*/ 828 h 832"/>
                <a:gd name="T64" fmla="*/ 579 w 668"/>
                <a:gd name="T65" fmla="*/ 820 h 832"/>
                <a:gd name="T66" fmla="*/ 597 w 668"/>
                <a:gd name="T67" fmla="*/ 803 h 832"/>
                <a:gd name="T68" fmla="*/ 614 w 668"/>
                <a:gd name="T69" fmla="*/ 783 h 832"/>
                <a:gd name="T70" fmla="*/ 632 w 668"/>
                <a:gd name="T71" fmla="*/ 767 h 832"/>
                <a:gd name="T72" fmla="*/ 650 w 668"/>
                <a:gd name="T73" fmla="*/ 756 h 832"/>
                <a:gd name="T74" fmla="*/ 668 w 668"/>
                <a:gd name="T75" fmla="*/ 761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8" h="832">
                  <a:moveTo>
                    <a:pt x="0" y="762"/>
                  </a:moveTo>
                  <a:lnTo>
                    <a:pt x="10" y="765"/>
                  </a:lnTo>
                  <a:lnTo>
                    <a:pt x="19" y="755"/>
                  </a:lnTo>
                  <a:lnTo>
                    <a:pt x="28" y="744"/>
                  </a:lnTo>
                  <a:lnTo>
                    <a:pt x="36" y="734"/>
                  </a:lnTo>
                  <a:lnTo>
                    <a:pt x="45" y="724"/>
                  </a:lnTo>
                  <a:lnTo>
                    <a:pt x="54" y="722"/>
                  </a:lnTo>
                  <a:lnTo>
                    <a:pt x="63" y="720"/>
                  </a:lnTo>
                  <a:lnTo>
                    <a:pt x="72" y="718"/>
                  </a:lnTo>
                  <a:lnTo>
                    <a:pt x="81" y="695"/>
                  </a:lnTo>
                  <a:lnTo>
                    <a:pt x="90" y="675"/>
                  </a:lnTo>
                  <a:lnTo>
                    <a:pt x="99" y="655"/>
                  </a:lnTo>
                  <a:lnTo>
                    <a:pt x="108" y="635"/>
                  </a:lnTo>
                  <a:lnTo>
                    <a:pt x="116" y="610"/>
                  </a:lnTo>
                  <a:lnTo>
                    <a:pt x="125" y="586"/>
                  </a:lnTo>
                  <a:lnTo>
                    <a:pt x="134" y="561"/>
                  </a:lnTo>
                  <a:lnTo>
                    <a:pt x="143" y="537"/>
                  </a:lnTo>
                  <a:lnTo>
                    <a:pt x="152" y="435"/>
                  </a:lnTo>
                  <a:lnTo>
                    <a:pt x="161" y="354"/>
                  </a:lnTo>
                  <a:lnTo>
                    <a:pt x="170" y="272"/>
                  </a:lnTo>
                  <a:lnTo>
                    <a:pt x="179" y="191"/>
                  </a:lnTo>
                  <a:lnTo>
                    <a:pt x="188" y="146"/>
                  </a:lnTo>
                  <a:lnTo>
                    <a:pt x="196" y="105"/>
                  </a:lnTo>
                  <a:lnTo>
                    <a:pt x="205" y="65"/>
                  </a:lnTo>
                  <a:lnTo>
                    <a:pt x="214" y="24"/>
                  </a:lnTo>
                  <a:lnTo>
                    <a:pt x="223" y="0"/>
                  </a:lnTo>
                  <a:lnTo>
                    <a:pt x="232" y="52"/>
                  </a:lnTo>
                  <a:lnTo>
                    <a:pt x="241" y="105"/>
                  </a:lnTo>
                  <a:lnTo>
                    <a:pt x="250" y="158"/>
                  </a:lnTo>
                  <a:lnTo>
                    <a:pt x="259" y="201"/>
                  </a:lnTo>
                  <a:lnTo>
                    <a:pt x="268" y="207"/>
                  </a:lnTo>
                  <a:lnTo>
                    <a:pt x="277" y="213"/>
                  </a:lnTo>
                  <a:lnTo>
                    <a:pt x="285" y="219"/>
                  </a:lnTo>
                  <a:lnTo>
                    <a:pt x="294" y="228"/>
                  </a:lnTo>
                  <a:lnTo>
                    <a:pt x="303" y="219"/>
                  </a:lnTo>
                  <a:lnTo>
                    <a:pt x="312" y="211"/>
                  </a:lnTo>
                  <a:lnTo>
                    <a:pt x="321" y="203"/>
                  </a:lnTo>
                  <a:lnTo>
                    <a:pt x="330" y="211"/>
                  </a:lnTo>
                  <a:lnTo>
                    <a:pt x="339" y="229"/>
                  </a:lnTo>
                  <a:lnTo>
                    <a:pt x="348" y="248"/>
                  </a:lnTo>
                  <a:lnTo>
                    <a:pt x="357" y="266"/>
                  </a:lnTo>
                  <a:lnTo>
                    <a:pt x="365" y="319"/>
                  </a:lnTo>
                  <a:lnTo>
                    <a:pt x="374" y="370"/>
                  </a:lnTo>
                  <a:lnTo>
                    <a:pt x="383" y="421"/>
                  </a:lnTo>
                  <a:lnTo>
                    <a:pt x="392" y="472"/>
                  </a:lnTo>
                  <a:lnTo>
                    <a:pt x="401" y="537"/>
                  </a:lnTo>
                  <a:lnTo>
                    <a:pt x="410" y="586"/>
                  </a:lnTo>
                  <a:lnTo>
                    <a:pt x="419" y="635"/>
                  </a:lnTo>
                  <a:lnTo>
                    <a:pt x="428" y="683"/>
                  </a:lnTo>
                  <a:lnTo>
                    <a:pt x="437" y="730"/>
                  </a:lnTo>
                  <a:lnTo>
                    <a:pt x="445" y="742"/>
                  </a:lnTo>
                  <a:lnTo>
                    <a:pt x="454" y="755"/>
                  </a:lnTo>
                  <a:lnTo>
                    <a:pt x="463" y="767"/>
                  </a:lnTo>
                  <a:lnTo>
                    <a:pt x="472" y="785"/>
                  </a:lnTo>
                  <a:lnTo>
                    <a:pt x="481" y="789"/>
                  </a:lnTo>
                  <a:lnTo>
                    <a:pt x="490" y="793"/>
                  </a:lnTo>
                  <a:lnTo>
                    <a:pt x="499" y="797"/>
                  </a:lnTo>
                  <a:lnTo>
                    <a:pt x="508" y="803"/>
                  </a:lnTo>
                  <a:lnTo>
                    <a:pt x="517" y="811"/>
                  </a:lnTo>
                  <a:lnTo>
                    <a:pt x="526" y="820"/>
                  </a:lnTo>
                  <a:lnTo>
                    <a:pt x="534" y="828"/>
                  </a:lnTo>
                  <a:lnTo>
                    <a:pt x="543" y="832"/>
                  </a:lnTo>
                  <a:lnTo>
                    <a:pt x="552" y="830"/>
                  </a:lnTo>
                  <a:lnTo>
                    <a:pt x="561" y="828"/>
                  </a:lnTo>
                  <a:lnTo>
                    <a:pt x="570" y="826"/>
                  </a:lnTo>
                  <a:lnTo>
                    <a:pt x="579" y="820"/>
                  </a:lnTo>
                  <a:lnTo>
                    <a:pt x="588" y="811"/>
                  </a:lnTo>
                  <a:lnTo>
                    <a:pt x="597" y="803"/>
                  </a:lnTo>
                  <a:lnTo>
                    <a:pt x="606" y="795"/>
                  </a:lnTo>
                  <a:lnTo>
                    <a:pt x="614" y="783"/>
                  </a:lnTo>
                  <a:lnTo>
                    <a:pt x="623" y="775"/>
                  </a:lnTo>
                  <a:lnTo>
                    <a:pt x="632" y="767"/>
                  </a:lnTo>
                  <a:lnTo>
                    <a:pt x="641" y="759"/>
                  </a:lnTo>
                  <a:lnTo>
                    <a:pt x="650" y="756"/>
                  </a:lnTo>
                  <a:lnTo>
                    <a:pt x="659" y="759"/>
                  </a:lnTo>
                  <a:lnTo>
                    <a:pt x="668" y="761"/>
                  </a:lnTo>
                </a:path>
              </a:pathLst>
            </a:custGeom>
            <a:noFill/>
            <a:ln w="28575" cap="flat">
              <a:solidFill>
                <a:srgbClr val="33CC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5" name="Rectangle 202"/>
            <p:cNvSpPr>
              <a:spLocks noChangeArrowheads="1"/>
            </p:cNvSpPr>
            <p:nvPr/>
          </p:nvSpPr>
          <p:spPr bwMode="auto">
            <a:xfrm>
              <a:off x="7920484" y="4109713"/>
              <a:ext cx="173625" cy="12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62626"/>
                  </a:solidFill>
                  <a:effectLst/>
                  <a:latin typeface="Arial" panose="020B0604020202020204" pitchFamily="34" charset="0"/>
                </a:rPr>
                <a:t>460</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26" name="Rectangle 203"/>
            <p:cNvSpPr>
              <a:spLocks noChangeArrowheads="1"/>
            </p:cNvSpPr>
            <p:nvPr/>
          </p:nvSpPr>
          <p:spPr bwMode="auto">
            <a:xfrm>
              <a:off x="8556439" y="4109713"/>
              <a:ext cx="173625" cy="12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62626"/>
                  </a:solidFill>
                  <a:effectLst/>
                  <a:latin typeface="Arial" panose="020B0604020202020204" pitchFamily="34" charset="0"/>
                </a:rPr>
                <a:t>475</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27" name="Freeform 218"/>
            <p:cNvSpPr>
              <a:spLocks/>
            </p:cNvSpPr>
            <p:nvPr/>
          </p:nvSpPr>
          <p:spPr bwMode="auto">
            <a:xfrm>
              <a:off x="7892931" y="3314940"/>
              <a:ext cx="863716" cy="743275"/>
            </a:xfrm>
            <a:custGeom>
              <a:avLst/>
              <a:gdLst>
                <a:gd name="T0" fmla="*/ 9 w 673"/>
                <a:gd name="T1" fmla="*/ 743 h 861"/>
                <a:gd name="T2" fmla="*/ 27 w 673"/>
                <a:gd name="T3" fmla="*/ 738 h 861"/>
                <a:gd name="T4" fmla="*/ 45 w 673"/>
                <a:gd name="T5" fmla="*/ 752 h 861"/>
                <a:gd name="T6" fmla="*/ 63 w 673"/>
                <a:gd name="T7" fmla="*/ 771 h 861"/>
                <a:gd name="T8" fmla="*/ 81 w 673"/>
                <a:gd name="T9" fmla="*/ 744 h 861"/>
                <a:gd name="T10" fmla="*/ 99 w 673"/>
                <a:gd name="T11" fmla="*/ 714 h 861"/>
                <a:gd name="T12" fmla="*/ 117 w 673"/>
                <a:gd name="T13" fmla="*/ 647 h 861"/>
                <a:gd name="T14" fmla="*/ 135 w 673"/>
                <a:gd name="T15" fmla="*/ 574 h 861"/>
                <a:gd name="T16" fmla="*/ 153 w 673"/>
                <a:gd name="T17" fmla="*/ 361 h 861"/>
                <a:gd name="T18" fmla="*/ 171 w 673"/>
                <a:gd name="T19" fmla="*/ 169 h 861"/>
                <a:gd name="T20" fmla="*/ 189 w 673"/>
                <a:gd name="T21" fmla="*/ 85 h 861"/>
                <a:gd name="T22" fmla="*/ 207 w 673"/>
                <a:gd name="T23" fmla="*/ 16 h 861"/>
                <a:gd name="T24" fmla="*/ 225 w 673"/>
                <a:gd name="T25" fmla="*/ 66 h 861"/>
                <a:gd name="T26" fmla="*/ 243 w 673"/>
                <a:gd name="T27" fmla="*/ 196 h 861"/>
                <a:gd name="T28" fmla="*/ 261 w 673"/>
                <a:gd name="T29" fmla="*/ 265 h 861"/>
                <a:gd name="T30" fmla="*/ 279 w 673"/>
                <a:gd name="T31" fmla="*/ 288 h 861"/>
                <a:gd name="T32" fmla="*/ 297 w 673"/>
                <a:gd name="T33" fmla="*/ 304 h 861"/>
                <a:gd name="T34" fmla="*/ 315 w 673"/>
                <a:gd name="T35" fmla="*/ 299 h 861"/>
                <a:gd name="T36" fmla="*/ 333 w 673"/>
                <a:gd name="T37" fmla="*/ 284 h 861"/>
                <a:gd name="T38" fmla="*/ 350 w 673"/>
                <a:gd name="T39" fmla="*/ 276 h 861"/>
                <a:gd name="T40" fmla="*/ 368 w 673"/>
                <a:gd name="T41" fmla="*/ 325 h 861"/>
                <a:gd name="T42" fmla="*/ 386 w 673"/>
                <a:gd name="T43" fmla="*/ 367 h 861"/>
                <a:gd name="T44" fmla="*/ 404 w 673"/>
                <a:gd name="T45" fmla="*/ 472 h 861"/>
                <a:gd name="T46" fmla="*/ 422 w 673"/>
                <a:gd name="T47" fmla="*/ 587 h 861"/>
                <a:gd name="T48" fmla="*/ 440 w 673"/>
                <a:gd name="T49" fmla="*/ 679 h 861"/>
                <a:gd name="T50" fmla="*/ 458 w 673"/>
                <a:gd name="T51" fmla="*/ 740 h 861"/>
                <a:gd name="T52" fmla="*/ 476 w 673"/>
                <a:gd name="T53" fmla="*/ 787 h 861"/>
                <a:gd name="T54" fmla="*/ 494 w 673"/>
                <a:gd name="T55" fmla="*/ 806 h 861"/>
                <a:gd name="T56" fmla="*/ 512 w 673"/>
                <a:gd name="T57" fmla="*/ 829 h 861"/>
                <a:gd name="T58" fmla="*/ 530 w 673"/>
                <a:gd name="T59" fmla="*/ 848 h 861"/>
                <a:gd name="T60" fmla="*/ 548 w 673"/>
                <a:gd name="T61" fmla="*/ 857 h 861"/>
                <a:gd name="T62" fmla="*/ 566 w 673"/>
                <a:gd name="T63" fmla="*/ 861 h 861"/>
                <a:gd name="T64" fmla="*/ 584 w 673"/>
                <a:gd name="T65" fmla="*/ 842 h 861"/>
                <a:gd name="T66" fmla="*/ 602 w 673"/>
                <a:gd name="T67" fmla="*/ 819 h 861"/>
                <a:gd name="T68" fmla="*/ 620 w 673"/>
                <a:gd name="T69" fmla="*/ 802 h 861"/>
                <a:gd name="T70" fmla="*/ 638 w 673"/>
                <a:gd name="T71" fmla="*/ 787 h 861"/>
                <a:gd name="T72" fmla="*/ 656 w 673"/>
                <a:gd name="T73" fmla="*/ 792 h 861"/>
                <a:gd name="T74" fmla="*/ 673 w 673"/>
                <a:gd name="T75" fmla="*/ 808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3" h="861">
                  <a:moveTo>
                    <a:pt x="0" y="744"/>
                  </a:moveTo>
                  <a:lnTo>
                    <a:pt x="9" y="743"/>
                  </a:lnTo>
                  <a:lnTo>
                    <a:pt x="18" y="740"/>
                  </a:lnTo>
                  <a:lnTo>
                    <a:pt x="27" y="738"/>
                  </a:lnTo>
                  <a:lnTo>
                    <a:pt x="36" y="743"/>
                  </a:lnTo>
                  <a:lnTo>
                    <a:pt x="45" y="752"/>
                  </a:lnTo>
                  <a:lnTo>
                    <a:pt x="54" y="761"/>
                  </a:lnTo>
                  <a:lnTo>
                    <a:pt x="63" y="771"/>
                  </a:lnTo>
                  <a:lnTo>
                    <a:pt x="72" y="760"/>
                  </a:lnTo>
                  <a:lnTo>
                    <a:pt x="81" y="744"/>
                  </a:lnTo>
                  <a:lnTo>
                    <a:pt x="90" y="729"/>
                  </a:lnTo>
                  <a:lnTo>
                    <a:pt x="99" y="714"/>
                  </a:lnTo>
                  <a:lnTo>
                    <a:pt x="108" y="683"/>
                  </a:lnTo>
                  <a:lnTo>
                    <a:pt x="117" y="647"/>
                  </a:lnTo>
                  <a:lnTo>
                    <a:pt x="126" y="610"/>
                  </a:lnTo>
                  <a:lnTo>
                    <a:pt x="135" y="574"/>
                  </a:lnTo>
                  <a:lnTo>
                    <a:pt x="144" y="457"/>
                  </a:lnTo>
                  <a:lnTo>
                    <a:pt x="153" y="361"/>
                  </a:lnTo>
                  <a:lnTo>
                    <a:pt x="162" y="265"/>
                  </a:lnTo>
                  <a:lnTo>
                    <a:pt x="171" y="169"/>
                  </a:lnTo>
                  <a:lnTo>
                    <a:pt x="180" y="119"/>
                  </a:lnTo>
                  <a:lnTo>
                    <a:pt x="189" y="85"/>
                  </a:lnTo>
                  <a:lnTo>
                    <a:pt x="198" y="50"/>
                  </a:lnTo>
                  <a:lnTo>
                    <a:pt x="207" y="16"/>
                  </a:lnTo>
                  <a:lnTo>
                    <a:pt x="216" y="0"/>
                  </a:lnTo>
                  <a:lnTo>
                    <a:pt x="225" y="66"/>
                  </a:lnTo>
                  <a:lnTo>
                    <a:pt x="234" y="131"/>
                  </a:lnTo>
                  <a:lnTo>
                    <a:pt x="243" y="196"/>
                  </a:lnTo>
                  <a:lnTo>
                    <a:pt x="252" y="254"/>
                  </a:lnTo>
                  <a:lnTo>
                    <a:pt x="261" y="265"/>
                  </a:lnTo>
                  <a:lnTo>
                    <a:pt x="270" y="276"/>
                  </a:lnTo>
                  <a:lnTo>
                    <a:pt x="279" y="288"/>
                  </a:lnTo>
                  <a:lnTo>
                    <a:pt x="288" y="305"/>
                  </a:lnTo>
                  <a:lnTo>
                    <a:pt x="297" y="304"/>
                  </a:lnTo>
                  <a:lnTo>
                    <a:pt x="306" y="302"/>
                  </a:lnTo>
                  <a:lnTo>
                    <a:pt x="315" y="299"/>
                  </a:lnTo>
                  <a:lnTo>
                    <a:pt x="324" y="288"/>
                  </a:lnTo>
                  <a:lnTo>
                    <a:pt x="333" y="284"/>
                  </a:lnTo>
                  <a:lnTo>
                    <a:pt x="341" y="280"/>
                  </a:lnTo>
                  <a:lnTo>
                    <a:pt x="350" y="276"/>
                  </a:lnTo>
                  <a:lnTo>
                    <a:pt x="359" y="304"/>
                  </a:lnTo>
                  <a:lnTo>
                    <a:pt x="368" y="325"/>
                  </a:lnTo>
                  <a:lnTo>
                    <a:pt x="377" y="346"/>
                  </a:lnTo>
                  <a:lnTo>
                    <a:pt x="386" y="367"/>
                  </a:lnTo>
                  <a:lnTo>
                    <a:pt x="395" y="415"/>
                  </a:lnTo>
                  <a:lnTo>
                    <a:pt x="404" y="472"/>
                  </a:lnTo>
                  <a:lnTo>
                    <a:pt x="413" y="530"/>
                  </a:lnTo>
                  <a:lnTo>
                    <a:pt x="422" y="587"/>
                  </a:lnTo>
                  <a:lnTo>
                    <a:pt x="431" y="649"/>
                  </a:lnTo>
                  <a:lnTo>
                    <a:pt x="440" y="679"/>
                  </a:lnTo>
                  <a:lnTo>
                    <a:pt x="449" y="710"/>
                  </a:lnTo>
                  <a:lnTo>
                    <a:pt x="458" y="740"/>
                  </a:lnTo>
                  <a:lnTo>
                    <a:pt x="467" y="777"/>
                  </a:lnTo>
                  <a:lnTo>
                    <a:pt x="476" y="787"/>
                  </a:lnTo>
                  <a:lnTo>
                    <a:pt x="485" y="796"/>
                  </a:lnTo>
                  <a:lnTo>
                    <a:pt x="494" y="806"/>
                  </a:lnTo>
                  <a:lnTo>
                    <a:pt x="503" y="819"/>
                  </a:lnTo>
                  <a:lnTo>
                    <a:pt x="512" y="829"/>
                  </a:lnTo>
                  <a:lnTo>
                    <a:pt x="521" y="838"/>
                  </a:lnTo>
                  <a:lnTo>
                    <a:pt x="530" y="848"/>
                  </a:lnTo>
                  <a:lnTo>
                    <a:pt x="539" y="855"/>
                  </a:lnTo>
                  <a:lnTo>
                    <a:pt x="548" y="857"/>
                  </a:lnTo>
                  <a:lnTo>
                    <a:pt x="557" y="859"/>
                  </a:lnTo>
                  <a:lnTo>
                    <a:pt x="566" y="861"/>
                  </a:lnTo>
                  <a:lnTo>
                    <a:pt x="575" y="854"/>
                  </a:lnTo>
                  <a:lnTo>
                    <a:pt x="584" y="842"/>
                  </a:lnTo>
                  <a:lnTo>
                    <a:pt x="593" y="831"/>
                  </a:lnTo>
                  <a:lnTo>
                    <a:pt x="602" y="819"/>
                  </a:lnTo>
                  <a:lnTo>
                    <a:pt x="611" y="810"/>
                  </a:lnTo>
                  <a:lnTo>
                    <a:pt x="620" y="802"/>
                  </a:lnTo>
                  <a:lnTo>
                    <a:pt x="629" y="794"/>
                  </a:lnTo>
                  <a:lnTo>
                    <a:pt x="638" y="787"/>
                  </a:lnTo>
                  <a:lnTo>
                    <a:pt x="647" y="785"/>
                  </a:lnTo>
                  <a:lnTo>
                    <a:pt x="656" y="792"/>
                  </a:lnTo>
                  <a:lnTo>
                    <a:pt x="665" y="800"/>
                  </a:lnTo>
                  <a:lnTo>
                    <a:pt x="673" y="808"/>
                  </a:lnTo>
                </a:path>
              </a:pathLst>
            </a:custGeom>
            <a:noFill/>
            <a:ln w="28575" cap="flat">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8" name="Line 54"/>
            <p:cNvSpPr>
              <a:spLocks noChangeShapeType="1"/>
            </p:cNvSpPr>
            <p:nvPr/>
          </p:nvSpPr>
          <p:spPr bwMode="auto">
            <a:xfrm>
              <a:off x="1853342" y="4071784"/>
              <a:ext cx="85601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9" name="Line 56"/>
            <p:cNvSpPr>
              <a:spLocks noChangeShapeType="1"/>
            </p:cNvSpPr>
            <p:nvPr/>
          </p:nvSpPr>
          <p:spPr bwMode="auto">
            <a:xfrm flipV="1">
              <a:off x="2035582" y="4042033"/>
              <a:ext cx="0" cy="29751"/>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0" name="Line 58"/>
            <p:cNvSpPr>
              <a:spLocks noChangeShapeType="1"/>
            </p:cNvSpPr>
            <p:nvPr/>
          </p:nvSpPr>
          <p:spPr bwMode="auto">
            <a:xfrm flipV="1">
              <a:off x="2492465" y="4042033"/>
              <a:ext cx="0" cy="29751"/>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1" name="Line 81"/>
            <p:cNvSpPr>
              <a:spLocks noChangeShapeType="1"/>
            </p:cNvSpPr>
            <p:nvPr/>
          </p:nvSpPr>
          <p:spPr bwMode="auto">
            <a:xfrm>
              <a:off x="3063569" y="4071784"/>
              <a:ext cx="85729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2" name="Line 83"/>
            <p:cNvSpPr>
              <a:spLocks noChangeShapeType="1"/>
            </p:cNvSpPr>
            <p:nvPr/>
          </p:nvSpPr>
          <p:spPr bwMode="auto">
            <a:xfrm flipV="1">
              <a:off x="3155973" y="4042033"/>
              <a:ext cx="0" cy="29751"/>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3" name="Line 85"/>
            <p:cNvSpPr>
              <a:spLocks noChangeShapeType="1"/>
            </p:cNvSpPr>
            <p:nvPr/>
          </p:nvSpPr>
          <p:spPr bwMode="auto">
            <a:xfrm flipV="1">
              <a:off x="3612857" y="4042033"/>
              <a:ext cx="0" cy="29751"/>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4" name="Line 112"/>
            <p:cNvSpPr>
              <a:spLocks noChangeShapeType="1"/>
            </p:cNvSpPr>
            <p:nvPr/>
          </p:nvSpPr>
          <p:spPr bwMode="auto">
            <a:xfrm>
              <a:off x="4275082" y="4071784"/>
              <a:ext cx="86371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5" name="Line 114"/>
            <p:cNvSpPr>
              <a:spLocks noChangeShapeType="1"/>
            </p:cNvSpPr>
            <p:nvPr/>
          </p:nvSpPr>
          <p:spPr bwMode="auto">
            <a:xfrm flipV="1">
              <a:off x="4506090" y="4042033"/>
              <a:ext cx="0" cy="29751"/>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6" name="Line 115"/>
            <p:cNvSpPr>
              <a:spLocks noChangeShapeType="1"/>
            </p:cNvSpPr>
            <p:nvPr/>
          </p:nvSpPr>
          <p:spPr bwMode="auto">
            <a:xfrm flipV="1">
              <a:off x="5115669" y="4042033"/>
              <a:ext cx="0" cy="29751"/>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7" name="Line 137"/>
            <p:cNvSpPr>
              <a:spLocks noChangeShapeType="1"/>
            </p:cNvSpPr>
            <p:nvPr/>
          </p:nvSpPr>
          <p:spPr bwMode="auto">
            <a:xfrm>
              <a:off x="5471192" y="4073456"/>
              <a:ext cx="85601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8" name="Line 139"/>
            <p:cNvSpPr>
              <a:spLocks noChangeShapeType="1"/>
            </p:cNvSpPr>
            <p:nvPr/>
          </p:nvSpPr>
          <p:spPr bwMode="auto">
            <a:xfrm flipV="1">
              <a:off x="5608513" y="4043705"/>
              <a:ext cx="0" cy="29751"/>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9" name="Line 141"/>
            <p:cNvSpPr>
              <a:spLocks noChangeShapeType="1"/>
            </p:cNvSpPr>
            <p:nvPr/>
          </p:nvSpPr>
          <p:spPr bwMode="auto">
            <a:xfrm flipV="1">
              <a:off x="6065396" y="4043705"/>
              <a:ext cx="0" cy="29751"/>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0" name="Line 168"/>
            <p:cNvSpPr>
              <a:spLocks noChangeShapeType="1"/>
            </p:cNvSpPr>
            <p:nvPr/>
          </p:nvSpPr>
          <p:spPr bwMode="auto">
            <a:xfrm>
              <a:off x="6681419" y="4073456"/>
              <a:ext cx="85729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1" name="Line 170"/>
            <p:cNvSpPr>
              <a:spLocks noChangeShapeType="1"/>
            </p:cNvSpPr>
            <p:nvPr/>
          </p:nvSpPr>
          <p:spPr bwMode="auto">
            <a:xfrm flipV="1">
              <a:off x="6864943" y="4043705"/>
              <a:ext cx="0" cy="29751"/>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2" name="Line 172"/>
            <p:cNvSpPr>
              <a:spLocks noChangeShapeType="1"/>
            </p:cNvSpPr>
            <p:nvPr/>
          </p:nvSpPr>
          <p:spPr bwMode="auto">
            <a:xfrm flipV="1">
              <a:off x="7321827" y="4043705"/>
              <a:ext cx="0" cy="29751"/>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3" name="Line 196"/>
            <p:cNvSpPr>
              <a:spLocks noChangeShapeType="1"/>
            </p:cNvSpPr>
            <p:nvPr/>
          </p:nvSpPr>
          <p:spPr bwMode="auto">
            <a:xfrm>
              <a:off x="7892931" y="4073456"/>
              <a:ext cx="86371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4" name="Line 198"/>
            <p:cNvSpPr>
              <a:spLocks noChangeShapeType="1"/>
            </p:cNvSpPr>
            <p:nvPr/>
          </p:nvSpPr>
          <p:spPr bwMode="auto">
            <a:xfrm flipV="1">
              <a:off x="8032138" y="4043705"/>
              <a:ext cx="0" cy="29751"/>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5" name="Line 199"/>
            <p:cNvSpPr>
              <a:spLocks noChangeShapeType="1"/>
            </p:cNvSpPr>
            <p:nvPr/>
          </p:nvSpPr>
          <p:spPr bwMode="auto">
            <a:xfrm flipV="1">
              <a:off x="8665527" y="4043705"/>
              <a:ext cx="0" cy="29751"/>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6" name="Rectangle 62"/>
            <p:cNvSpPr>
              <a:spLocks noChangeArrowheads="1"/>
            </p:cNvSpPr>
            <p:nvPr/>
          </p:nvSpPr>
          <p:spPr bwMode="auto">
            <a:xfrm>
              <a:off x="1853342" y="2482763"/>
              <a:ext cx="388745" cy="20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62626"/>
                  </a:solidFill>
                  <a:effectLst/>
                  <a:latin typeface="Arial" panose="020B0604020202020204" pitchFamily="34" charset="0"/>
                </a:rPr>
                <a:t>2004</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47" name="Rectangle 62"/>
            <p:cNvSpPr>
              <a:spLocks noChangeArrowheads="1"/>
            </p:cNvSpPr>
            <p:nvPr/>
          </p:nvSpPr>
          <p:spPr bwMode="auto">
            <a:xfrm>
              <a:off x="8775155" y="2602051"/>
              <a:ext cx="388745" cy="20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62626"/>
                  </a:solidFill>
                  <a:effectLst/>
                  <a:latin typeface="Arial" panose="020B0604020202020204" pitchFamily="34" charset="0"/>
                </a:rPr>
                <a:t>2014</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cxnSp>
          <p:nvCxnSpPr>
            <p:cNvPr id="48" name="Straight Connector 47"/>
            <p:cNvCxnSpPr/>
            <p:nvPr/>
          </p:nvCxnSpPr>
          <p:spPr>
            <a:xfrm>
              <a:off x="8166100" y="3161586"/>
              <a:ext cx="0" cy="792210"/>
            </a:xfrm>
            <a:prstGeom prst="line">
              <a:avLst/>
            </a:prstGeom>
            <a:ln>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956425" y="3161586"/>
              <a:ext cx="0" cy="792210"/>
            </a:xfrm>
            <a:prstGeom prst="line">
              <a:avLst/>
            </a:prstGeom>
            <a:ln>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758472" y="3161586"/>
              <a:ext cx="0" cy="792210"/>
            </a:xfrm>
            <a:prstGeom prst="line">
              <a:avLst/>
            </a:prstGeom>
            <a:ln>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567396" y="3161586"/>
              <a:ext cx="0" cy="792210"/>
            </a:xfrm>
            <a:prstGeom prst="line">
              <a:avLst/>
            </a:prstGeom>
            <a:ln>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352169" y="3161586"/>
              <a:ext cx="0" cy="792210"/>
            </a:xfrm>
            <a:prstGeom prst="line">
              <a:avLst/>
            </a:prstGeom>
            <a:ln>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138663" y="3161586"/>
              <a:ext cx="0" cy="792210"/>
            </a:xfrm>
            <a:prstGeom prst="line">
              <a:avLst/>
            </a:prstGeom>
            <a:ln>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338343" y="3452813"/>
              <a:ext cx="0" cy="500983"/>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8197425" y="3161397"/>
              <a:ext cx="568043" cy="0"/>
            </a:xfrm>
            <a:prstGeom prst="line">
              <a:avLst/>
            </a:prstGeom>
            <a:ln>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8384003" y="3452814"/>
              <a:ext cx="381465"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7" name="Rectangle 178"/>
            <p:cNvSpPr>
              <a:spLocks noChangeArrowheads="1"/>
            </p:cNvSpPr>
            <p:nvPr/>
          </p:nvSpPr>
          <p:spPr bwMode="auto">
            <a:xfrm>
              <a:off x="8810420" y="3131412"/>
              <a:ext cx="644269" cy="12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62626"/>
                  </a:solidFill>
                  <a:effectLst/>
                  <a:latin typeface="Arial" panose="020B0604020202020204" pitchFamily="34" charset="0"/>
                </a:rPr>
                <a:t>Thanksgiving </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58" name="Rectangle 178"/>
            <p:cNvSpPr>
              <a:spLocks noChangeArrowheads="1"/>
            </p:cNvSpPr>
            <p:nvPr/>
          </p:nvSpPr>
          <p:spPr bwMode="auto">
            <a:xfrm>
              <a:off x="8810420" y="3448571"/>
              <a:ext cx="297019" cy="12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62626"/>
                  </a:solidFill>
                  <a:effectLst/>
                  <a:latin typeface="Arial" panose="020B0604020202020204" pitchFamily="34" charset="0"/>
                </a:rPr>
                <a:t>Xmas </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grpSp>
      <p:sp>
        <p:nvSpPr>
          <p:cNvPr id="73" name="TextBox 72"/>
          <p:cNvSpPr txBox="1"/>
          <p:nvPr/>
        </p:nvSpPr>
        <p:spPr>
          <a:xfrm>
            <a:off x="229001" y="149965"/>
            <a:ext cx="4857484" cy="646331"/>
          </a:xfrm>
          <a:prstGeom prst="rect">
            <a:avLst/>
          </a:prstGeom>
          <a:noFill/>
        </p:spPr>
        <p:txBody>
          <a:bodyPr wrap="none" rtlCol="0">
            <a:spAutoFit/>
          </a:bodyPr>
          <a:lstStyle/>
          <a:p>
            <a:r>
              <a:rPr lang="en-US" sz="3600" dirty="0"/>
              <a:t>Case Study 2: Kohl’s Data</a:t>
            </a:r>
          </a:p>
        </p:txBody>
      </p:sp>
      <p:sp>
        <p:nvSpPr>
          <p:cNvPr id="74" name="TextBox 73"/>
          <p:cNvSpPr txBox="1"/>
          <p:nvPr/>
        </p:nvSpPr>
        <p:spPr>
          <a:xfrm>
            <a:off x="219200" y="1087349"/>
            <a:ext cx="11751021" cy="1692771"/>
          </a:xfrm>
          <a:prstGeom prst="rect">
            <a:avLst/>
          </a:prstGeom>
          <a:noFill/>
        </p:spPr>
        <p:txBody>
          <a:bodyPr wrap="square" rtlCol="0">
            <a:spAutoFit/>
          </a:bodyPr>
          <a:lstStyle/>
          <a:p>
            <a:r>
              <a:rPr lang="en-US" sz="2400" dirty="0"/>
              <a:t>We looked at the google query volume for </a:t>
            </a:r>
            <a:r>
              <a:rPr lang="en-US" altLang="en-US" sz="2400" i="1" dirty="0">
                <a:ea typeface="Times New Roman" panose="02020603050405020304" pitchFamily="18" charset="0"/>
              </a:rPr>
              <a:t>Kohl’s</a:t>
            </a:r>
            <a:r>
              <a:rPr lang="en-US" altLang="en-US" sz="2400" dirty="0">
                <a:ea typeface="Times New Roman" panose="02020603050405020304" pitchFamily="18" charset="0"/>
              </a:rPr>
              <a:t>, an American retail chain.</a:t>
            </a:r>
          </a:p>
          <a:p>
            <a:r>
              <a:rPr lang="en-US" sz="1600" dirty="0"/>
              <a:t>The discovered chain shows that over the decade, the bump transitions from a smooth bump covering most of the period between thanksgiving and Xmas, to a more sharply focus bump centered on thanksgiving. This seems to reflect the growing importance of </a:t>
            </a:r>
            <a:r>
              <a:rPr lang="en-US" sz="1600" i="1" dirty="0"/>
              <a:t>Cyber Monday</a:t>
            </a:r>
            <a:r>
              <a:rPr lang="en-US" sz="1600" dirty="0"/>
              <a:t>, a marketing term for the Monday after Thanksgiving. The phrase was created by marketing companies to persuade people to shop online. The term made its debut on November 28</a:t>
            </a:r>
            <a:r>
              <a:rPr lang="en-US" sz="1600" baseline="30000" dirty="0"/>
              <a:t>th</a:t>
            </a:r>
            <a:r>
              <a:rPr lang="en-US" sz="1600" dirty="0"/>
              <a:t>, 2005 in a press release entitled “</a:t>
            </a:r>
            <a:r>
              <a:rPr lang="en-US" sz="1600" i="1" dirty="0"/>
              <a:t>Cyber Monday Quickly Becoming One of the Biggest Online Shopping Days of the Year</a:t>
            </a:r>
            <a:r>
              <a:rPr lang="en-US" sz="1600" dirty="0"/>
              <a:t>” . Note that this date coincides with the first glimpse of the sharping peak in our chain. </a:t>
            </a:r>
          </a:p>
        </p:txBody>
      </p:sp>
      <p:sp>
        <p:nvSpPr>
          <p:cNvPr id="2" name="TextBox 1">
            <a:extLst>
              <a:ext uri="{FF2B5EF4-FFF2-40B4-BE49-F238E27FC236}">
                <a16:creationId xmlns:a16="http://schemas.microsoft.com/office/drawing/2014/main" id="{88F7A6A1-5EB2-46D6-B2C9-8E22B94285F0}"/>
              </a:ext>
            </a:extLst>
          </p:cNvPr>
          <p:cNvSpPr txBox="1"/>
          <p:nvPr/>
        </p:nvSpPr>
        <p:spPr>
          <a:xfrm>
            <a:off x="323744" y="6139668"/>
            <a:ext cx="11646477" cy="369332"/>
          </a:xfrm>
          <a:prstGeom prst="rect">
            <a:avLst/>
          </a:prstGeom>
          <a:noFill/>
        </p:spPr>
        <p:txBody>
          <a:bodyPr wrap="square" rtlCol="0">
            <a:spAutoFit/>
          </a:bodyPr>
          <a:lstStyle/>
          <a:p>
            <a:r>
              <a:rPr lang="en-US" dirty="0"/>
              <a:t>Note that not all the “bumps” are included in the chain. There are some special years that do now follow this general trend.</a:t>
            </a:r>
          </a:p>
        </p:txBody>
      </p:sp>
      <p:sp>
        <p:nvSpPr>
          <p:cNvPr id="75" name="Slide Number Placeholder 205">
            <a:extLst>
              <a:ext uri="{FF2B5EF4-FFF2-40B4-BE49-F238E27FC236}">
                <a16:creationId xmlns:a16="http://schemas.microsoft.com/office/drawing/2014/main" id="{AB809B14-5035-4588-AA2C-C000E60981B4}"/>
              </a:ext>
            </a:extLst>
          </p:cNvPr>
          <p:cNvSpPr>
            <a:spLocks noGrp="1"/>
          </p:cNvSpPr>
          <p:nvPr>
            <p:ph type="sldNum" sz="quarter" idx="12"/>
          </p:nvPr>
        </p:nvSpPr>
        <p:spPr>
          <a:xfrm>
            <a:off x="8610600" y="6356350"/>
            <a:ext cx="2743200" cy="365125"/>
          </a:xfrm>
        </p:spPr>
        <p:txBody>
          <a:bodyPr/>
          <a:lstStyle/>
          <a:p>
            <a:r>
              <a:rPr lang="en-US" dirty="0"/>
              <a:t>20</a:t>
            </a:r>
          </a:p>
        </p:txBody>
      </p:sp>
    </p:spTree>
    <p:extLst>
      <p:ext uri="{BB962C8B-B14F-4D97-AF65-F5344CB8AC3E}">
        <p14:creationId xmlns:p14="http://schemas.microsoft.com/office/powerpoint/2010/main" val="1999035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
          <p:cNvSpPr>
            <a:spLocks noChangeArrowheads="1"/>
          </p:cNvSpPr>
          <p:nvPr/>
        </p:nvSpPr>
        <p:spPr bwMode="auto">
          <a:xfrm>
            <a:off x="500624" y="3346334"/>
            <a:ext cx="7854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0</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6" name="Rectangle 22"/>
          <p:cNvSpPr>
            <a:spLocks noChangeArrowheads="1"/>
          </p:cNvSpPr>
          <p:nvPr/>
        </p:nvSpPr>
        <p:spPr bwMode="auto">
          <a:xfrm>
            <a:off x="5427113" y="3346336"/>
            <a:ext cx="111160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250 weeks</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7" name="Rectangle 24"/>
          <p:cNvSpPr>
            <a:spLocks noChangeArrowheads="1"/>
          </p:cNvSpPr>
          <p:nvPr/>
        </p:nvSpPr>
        <p:spPr bwMode="auto">
          <a:xfrm>
            <a:off x="10491099" y="3346334"/>
            <a:ext cx="67486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500 weeks</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grpSp>
        <p:nvGrpSpPr>
          <p:cNvPr id="8" name="Group 7"/>
          <p:cNvGrpSpPr/>
          <p:nvPr/>
        </p:nvGrpSpPr>
        <p:grpSpPr>
          <a:xfrm>
            <a:off x="556554" y="3216300"/>
            <a:ext cx="11144030" cy="67114"/>
            <a:chOff x="1779588" y="2732088"/>
            <a:chExt cx="7591425" cy="85725"/>
          </a:xfrm>
        </p:grpSpPr>
        <p:sp>
          <p:nvSpPr>
            <p:cNvPr id="66" name="Line 6"/>
            <p:cNvSpPr>
              <a:spLocks noChangeShapeType="1"/>
            </p:cNvSpPr>
            <p:nvPr/>
          </p:nvSpPr>
          <p:spPr bwMode="auto">
            <a:xfrm>
              <a:off x="1779588" y="2817813"/>
              <a:ext cx="759142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7" name="Line 8"/>
            <p:cNvSpPr>
              <a:spLocks noChangeShapeType="1"/>
            </p:cNvSpPr>
            <p:nvPr/>
          </p:nvSpPr>
          <p:spPr bwMode="auto">
            <a:xfrm flipV="1">
              <a:off x="1779588" y="2732088"/>
              <a:ext cx="0" cy="857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8" name="Line 9"/>
            <p:cNvSpPr>
              <a:spLocks noChangeShapeType="1"/>
            </p:cNvSpPr>
            <p:nvPr/>
          </p:nvSpPr>
          <p:spPr bwMode="auto">
            <a:xfrm flipV="1">
              <a:off x="3505200" y="2732088"/>
              <a:ext cx="0" cy="857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9" name="Line 10"/>
            <p:cNvSpPr>
              <a:spLocks noChangeShapeType="1"/>
            </p:cNvSpPr>
            <p:nvPr/>
          </p:nvSpPr>
          <p:spPr bwMode="auto">
            <a:xfrm flipV="1">
              <a:off x="5230813" y="2732088"/>
              <a:ext cx="0" cy="857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0" name="Line 11"/>
            <p:cNvSpPr>
              <a:spLocks noChangeShapeType="1"/>
            </p:cNvSpPr>
            <p:nvPr/>
          </p:nvSpPr>
          <p:spPr bwMode="auto">
            <a:xfrm flipV="1">
              <a:off x="6956425" y="2732088"/>
              <a:ext cx="0" cy="857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1" name="Line 12"/>
            <p:cNvSpPr>
              <a:spLocks noChangeShapeType="1"/>
            </p:cNvSpPr>
            <p:nvPr/>
          </p:nvSpPr>
          <p:spPr bwMode="auto">
            <a:xfrm flipV="1">
              <a:off x="8680450" y="2732088"/>
              <a:ext cx="0" cy="857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2" name="Line 28"/>
            <p:cNvSpPr>
              <a:spLocks noChangeShapeType="1"/>
            </p:cNvSpPr>
            <p:nvPr/>
          </p:nvSpPr>
          <p:spPr bwMode="auto">
            <a:xfrm>
              <a:off x="1779588" y="2817813"/>
              <a:ext cx="8572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grpSp>
      <p:grpSp>
        <p:nvGrpSpPr>
          <p:cNvPr id="9" name="Group 8"/>
          <p:cNvGrpSpPr/>
          <p:nvPr/>
        </p:nvGrpSpPr>
        <p:grpSpPr>
          <a:xfrm>
            <a:off x="561215" y="1840067"/>
            <a:ext cx="11139369" cy="1375766"/>
            <a:chOff x="1782763" y="1150938"/>
            <a:chExt cx="7588250" cy="1531938"/>
          </a:xfrm>
        </p:grpSpPr>
        <p:sp>
          <p:nvSpPr>
            <p:cNvPr id="59" name="Freeform 43"/>
            <p:cNvSpPr>
              <a:spLocks/>
            </p:cNvSpPr>
            <p:nvPr/>
          </p:nvSpPr>
          <p:spPr bwMode="auto">
            <a:xfrm>
              <a:off x="1782763" y="1150938"/>
              <a:ext cx="7588250" cy="1531938"/>
            </a:xfrm>
            <a:custGeom>
              <a:avLst/>
              <a:gdLst>
                <a:gd name="T0" fmla="*/ 74 w 4780"/>
                <a:gd name="T1" fmla="*/ 953 h 965"/>
                <a:gd name="T2" fmla="*/ 150 w 4780"/>
                <a:gd name="T3" fmla="*/ 950 h 965"/>
                <a:gd name="T4" fmla="*/ 226 w 4780"/>
                <a:gd name="T5" fmla="*/ 946 h 965"/>
                <a:gd name="T6" fmla="*/ 302 w 4780"/>
                <a:gd name="T7" fmla="*/ 939 h 965"/>
                <a:gd name="T8" fmla="*/ 378 w 4780"/>
                <a:gd name="T9" fmla="*/ 920 h 965"/>
                <a:gd name="T10" fmla="*/ 455 w 4780"/>
                <a:gd name="T11" fmla="*/ 910 h 965"/>
                <a:gd name="T12" fmla="*/ 531 w 4780"/>
                <a:gd name="T13" fmla="*/ 915 h 965"/>
                <a:gd name="T14" fmla="*/ 607 w 4780"/>
                <a:gd name="T15" fmla="*/ 925 h 965"/>
                <a:gd name="T16" fmla="*/ 683 w 4780"/>
                <a:gd name="T17" fmla="*/ 912 h 965"/>
                <a:gd name="T18" fmla="*/ 759 w 4780"/>
                <a:gd name="T19" fmla="*/ 914 h 965"/>
                <a:gd name="T20" fmla="*/ 835 w 4780"/>
                <a:gd name="T21" fmla="*/ 868 h 965"/>
                <a:gd name="T22" fmla="*/ 911 w 4780"/>
                <a:gd name="T23" fmla="*/ 883 h 965"/>
                <a:gd name="T24" fmla="*/ 987 w 4780"/>
                <a:gd name="T25" fmla="*/ 890 h 965"/>
                <a:gd name="T26" fmla="*/ 1063 w 4780"/>
                <a:gd name="T27" fmla="*/ 877 h 965"/>
                <a:gd name="T28" fmla="*/ 1139 w 4780"/>
                <a:gd name="T29" fmla="*/ 861 h 965"/>
                <a:gd name="T30" fmla="*/ 1215 w 4780"/>
                <a:gd name="T31" fmla="*/ 873 h 965"/>
                <a:gd name="T32" fmla="*/ 1292 w 4780"/>
                <a:gd name="T33" fmla="*/ 796 h 965"/>
                <a:gd name="T34" fmla="*/ 1367 w 4780"/>
                <a:gd name="T35" fmla="*/ 856 h 965"/>
                <a:gd name="T36" fmla="*/ 1444 w 4780"/>
                <a:gd name="T37" fmla="*/ 831 h 965"/>
                <a:gd name="T38" fmla="*/ 1520 w 4780"/>
                <a:gd name="T39" fmla="*/ 822 h 965"/>
                <a:gd name="T40" fmla="*/ 1596 w 4780"/>
                <a:gd name="T41" fmla="*/ 831 h 965"/>
                <a:gd name="T42" fmla="*/ 1672 w 4780"/>
                <a:gd name="T43" fmla="*/ 790 h 965"/>
                <a:gd name="T44" fmla="*/ 1748 w 4780"/>
                <a:gd name="T45" fmla="*/ 685 h 965"/>
                <a:gd name="T46" fmla="*/ 1824 w 4780"/>
                <a:gd name="T47" fmla="*/ 826 h 965"/>
                <a:gd name="T48" fmla="*/ 1900 w 4780"/>
                <a:gd name="T49" fmla="*/ 788 h 965"/>
                <a:gd name="T50" fmla="*/ 1976 w 4780"/>
                <a:gd name="T51" fmla="*/ 785 h 965"/>
                <a:gd name="T52" fmla="*/ 2052 w 4780"/>
                <a:gd name="T53" fmla="*/ 814 h 965"/>
                <a:gd name="T54" fmla="*/ 2128 w 4780"/>
                <a:gd name="T55" fmla="*/ 816 h 965"/>
                <a:gd name="T56" fmla="*/ 2204 w 4780"/>
                <a:gd name="T57" fmla="*/ 680 h 965"/>
                <a:gd name="T58" fmla="*/ 2280 w 4780"/>
                <a:gd name="T59" fmla="*/ 785 h 965"/>
                <a:gd name="T60" fmla="*/ 2357 w 4780"/>
                <a:gd name="T61" fmla="*/ 771 h 965"/>
                <a:gd name="T62" fmla="*/ 2433 w 4780"/>
                <a:gd name="T63" fmla="*/ 775 h 965"/>
                <a:gd name="T64" fmla="*/ 2509 w 4780"/>
                <a:gd name="T65" fmla="*/ 767 h 965"/>
                <a:gd name="T66" fmla="*/ 2585 w 4780"/>
                <a:gd name="T67" fmla="*/ 762 h 965"/>
                <a:gd name="T68" fmla="*/ 2661 w 4780"/>
                <a:gd name="T69" fmla="*/ 616 h 965"/>
                <a:gd name="T70" fmla="*/ 2737 w 4780"/>
                <a:gd name="T71" fmla="*/ 780 h 965"/>
                <a:gd name="T72" fmla="*/ 2813 w 4780"/>
                <a:gd name="T73" fmla="*/ 749 h 965"/>
                <a:gd name="T74" fmla="*/ 2889 w 4780"/>
                <a:gd name="T75" fmla="*/ 755 h 965"/>
                <a:gd name="T76" fmla="*/ 2965 w 4780"/>
                <a:gd name="T77" fmla="*/ 746 h 965"/>
                <a:gd name="T78" fmla="*/ 3041 w 4780"/>
                <a:gd name="T79" fmla="*/ 720 h 965"/>
                <a:gd name="T80" fmla="*/ 3117 w 4780"/>
                <a:gd name="T81" fmla="*/ 443 h 965"/>
                <a:gd name="T82" fmla="*/ 3194 w 4780"/>
                <a:gd name="T83" fmla="*/ 637 h 965"/>
                <a:gd name="T84" fmla="*/ 3269 w 4780"/>
                <a:gd name="T85" fmla="*/ 629 h 965"/>
                <a:gd name="T86" fmla="*/ 3346 w 4780"/>
                <a:gd name="T87" fmla="*/ 623 h 965"/>
                <a:gd name="T88" fmla="*/ 3422 w 4780"/>
                <a:gd name="T89" fmla="*/ 603 h 965"/>
                <a:gd name="T90" fmla="*/ 3498 w 4780"/>
                <a:gd name="T91" fmla="*/ 529 h 965"/>
                <a:gd name="T92" fmla="*/ 3574 w 4780"/>
                <a:gd name="T93" fmla="*/ 138 h 965"/>
                <a:gd name="T94" fmla="*/ 3650 w 4780"/>
                <a:gd name="T95" fmla="*/ 605 h 965"/>
                <a:gd name="T96" fmla="*/ 3726 w 4780"/>
                <a:gd name="T97" fmla="*/ 546 h 965"/>
                <a:gd name="T98" fmla="*/ 3802 w 4780"/>
                <a:gd name="T99" fmla="*/ 596 h 965"/>
                <a:gd name="T100" fmla="*/ 3878 w 4780"/>
                <a:gd name="T101" fmla="*/ 596 h 965"/>
                <a:gd name="T102" fmla="*/ 3954 w 4780"/>
                <a:gd name="T103" fmla="*/ 556 h 965"/>
                <a:gd name="T104" fmla="*/ 4031 w 4780"/>
                <a:gd name="T105" fmla="*/ 38 h 965"/>
                <a:gd name="T106" fmla="*/ 4106 w 4780"/>
                <a:gd name="T107" fmla="*/ 631 h 965"/>
                <a:gd name="T108" fmla="*/ 4183 w 4780"/>
                <a:gd name="T109" fmla="*/ 562 h 965"/>
                <a:gd name="T110" fmla="*/ 4259 w 4780"/>
                <a:gd name="T111" fmla="*/ 556 h 965"/>
                <a:gd name="T112" fmla="*/ 4335 w 4780"/>
                <a:gd name="T113" fmla="*/ 571 h 965"/>
                <a:gd name="T114" fmla="*/ 4411 w 4780"/>
                <a:gd name="T115" fmla="*/ 565 h 965"/>
                <a:gd name="T116" fmla="*/ 4487 w 4780"/>
                <a:gd name="T117" fmla="*/ 73 h 965"/>
                <a:gd name="T118" fmla="*/ 4563 w 4780"/>
                <a:gd name="T119" fmla="*/ 780 h 965"/>
                <a:gd name="T120" fmla="*/ 4639 w 4780"/>
                <a:gd name="T121" fmla="*/ 688 h 965"/>
                <a:gd name="T122" fmla="*/ 4715 w 4780"/>
                <a:gd name="T123" fmla="*/ 706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80" h="965">
                  <a:moveTo>
                    <a:pt x="0" y="953"/>
                  </a:moveTo>
                  <a:lnTo>
                    <a:pt x="2" y="953"/>
                  </a:lnTo>
                  <a:lnTo>
                    <a:pt x="5" y="953"/>
                  </a:lnTo>
                  <a:lnTo>
                    <a:pt x="7" y="953"/>
                  </a:lnTo>
                  <a:lnTo>
                    <a:pt x="9" y="953"/>
                  </a:lnTo>
                  <a:lnTo>
                    <a:pt x="11" y="953"/>
                  </a:lnTo>
                  <a:lnTo>
                    <a:pt x="13" y="953"/>
                  </a:lnTo>
                  <a:lnTo>
                    <a:pt x="15" y="953"/>
                  </a:lnTo>
                  <a:lnTo>
                    <a:pt x="18" y="955"/>
                  </a:lnTo>
                  <a:lnTo>
                    <a:pt x="20" y="956"/>
                  </a:lnTo>
                  <a:lnTo>
                    <a:pt x="22" y="958"/>
                  </a:lnTo>
                  <a:lnTo>
                    <a:pt x="24" y="959"/>
                  </a:lnTo>
                  <a:lnTo>
                    <a:pt x="26" y="961"/>
                  </a:lnTo>
                  <a:lnTo>
                    <a:pt x="29" y="962"/>
                  </a:lnTo>
                  <a:lnTo>
                    <a:pt x="30" y="964"/>
                  </a:lnTo>
                  <a:lnTo>
                    <a:pt x="33" y="965"/>
                  </a:lnTo>
                  <a:lnTo>
                    <a:pt x="35" y="965"/>
                  </a:lnTo>
                  <a:lnTo>
                    <a:pt x="37" y="964"/>
                  </a:lnTo>
                  <a:lnTo>
                    <a:pt x="39" y="962"/>
                  </a:lnTo>
                  <a:lnTo>
                    <a:pt x="41" y="961"/>
                  </a:lnTo>
                  <a:lnTo>
                    <a:pt x="44" y="959"/>
                  </a:lnTo>
                  <a:lnTo>
                    <a:pt x="46" y="958"/>
                  </a:lnTo>
                  <a:lnTo>
                    <a:pt x="48" y="956"/>
                  </a:lnTo>
                  <a:lnTo>
                    <a:pt x="50" y="955"/>
                  </a:lnTo>
                  <a:lnTo>
                    <a:pt x="52" y="953"/>
                  </a:lnTo>
                  <a:lnTo>
                    <a:pt x="54" y="953"/>
                  </a:lnTo>
                  <a:lnTo>
                    <a:pt x="57" y="953"/>
                  </a:lnTo>
                  <a:lnTo>
                    <a:pt x="59" y="953"/>
                  </a:lnTo>
                  <a:lnTo>
                    <a:pt x="61" y="953"/>
                  </a:lnTo>
                  <a:lnTo>
                    <a:pt x="63" y="953"/>
                  </a:lnTo>
                  <a:lnTo>
                    <a:pt x="65" y="953"/>
                  </a:lnTo>
                  <a:lnTo>
                    <a:pt x="68" y="953"/>
                  </a:lnTo>
                  <a:lnTo>
                    <a:pt x="70" y="953"/>
                  </a:lnTo>
                  <a:lnTo>
                    <a:pt x="72" y="953"/>
                  </a:lnTo>
                  <a:lnTo>
                    <a:pt x="74" y="953"/>
                  </a:lnTo>
                  <a:lnTo>
                    <a:pt x="76" y="953"/>
                  </a:lnTo>
                  <a:lnTo>
                    <a:pt x="78" y="952"/>
                  </a:lnTo>
                  <a:lnTo>
                    <a:pt x="81" y="950"/>
                  </a:lnTo>
                  <a:lnTo>
                    <a:pt x="83" y="949"/>
                  </a:lnTo>
                  <a:lnTo>
                    <a:pt x="85" y="947"/>
                  </a:lnTo>
                  <a:lnTo>
                    <a:pt x="87" y="944"/>
                  </a:lnTo>
                  <a:lnTo>
                    <a:pt x="89" y="942"/>
                  </a:lnTo>
                  <a:lnTo>
                    <a:pt x="92" y="939"/>
                  </a:lnTo>
                  <a:lnTo>
                    <a:pt x="93" y="936"/>
                  </a:lnTo>
                  <a:lnTo>
                    <a:pt x="96" y="936"/>
                  </a:lnTo>
                  <a:lnTo>
                    <a:pt x="98" y="937"/>
                  </a:lnTo>
                  <a:lnTo>
                    <a:pt x="100" y="939"/>
                  </a:lnTo>
                  <a:lnTo>
                    <a:pt x="102" y="940"/>
                  </a:lnTo>
                  <a:lnTo>
                    <a:pt x="104" y="942"/>
                  </a:lnTo>
                  <a:lnTo>
                    <a:pt x="107" y="944"/>
                  </a:lnTo>
                  <a:lnTo>
                    <a:pt x="109" y="947"/>
                  </a:lnTo>
                  <a:lnTo>
                    <a:pt x="111" y="950"/>
                  </a:lnTo>
                  <a:lnTo>
                    <a:pt x="113" y="953"/>
                  </a:lnTo>
                  <a:lnTo>
                    <a:pt x="115" y="953"/>
                  </a:lnTo>
                  <a:lnTo>
                    <a:pt x="118" y="953"/>
                  </a:lnTo>
                  <a:lnTo>
                    <a:pt x="120" y="953"/>
                  </a:lnTo>
                  <a:lnTo>
                    <a:pt x="122" y="952"/>
                  </a:lnTo>
                  <a:lnTo>
                    <a:pt x="124" y="950"/>
                  </a:lnTo>
                  <a:lnTo>
                    <a:pt x="126" y="949"/>
                  </a:lnTo>
                  <a:lnTo>
                    <a:pt x="128" y="947"/>
                  </a:lnTo>
                  <a:lnTo>
                    <a:pt x="131" y="947"/>
                  </a:lnTo>
                  <a:lnTo>
                    <a:pt x="133" y="947"/>
                  </a:lnTo>
                  <a:lnTo>
                    <a:pt x="135" y="947"/>
                  </a:lnTo>
                  <a:lnTo>
                    <a:pt x="137" y="947"/>
                  </a:lnTo>
                  <a:lnTo>
                    <a:pt x="139" y="947"/>
                  </a:lnTo>
                  <a:lnTo>
                    <a:pt x="142" y="949"/>
                  </a:lnTo>
                  <a:lnTo>
                    <a:pt x="144" y="950"/>
                  </a:lnTo>
                  <a:lnTo>
                    <a:pt x="146" y="952"/>
                  </a:lnTo>
                  <a:lnTo>
                    <a:pt x="148" y="952"/>
                  </a:lnTo>
                  <a:lnTo>
                    <a:pt x="150" y="950"/>
                  </a:lnTo>
                  <a:lnTo>
                    <a:pt x="152" y="949"/>
                  </a:lnTo>
                  <a:lnTo>
                    <a:pt x="154" y="947"/>
                  </a:lnTo>
                  <a:lnTo>
                    <a:pt x="157" y="946"/>
                  </a:lnTo>
                  <a:lnTo>
                    <a:pt x="159" y="944"/>
                  </a:lnTo>
                  <a:lnTo>
                    <a:pt x="161" y="943"/>
                  </a:lnTo>
                  <a:lnTo>
                    <a:pt x="163" y="942"/>
                  </a:lnTo>
                  <a:lnTo>
                    <a:pt x="165" y="942"/>
                  </a:lnTo>
                  <a:lnTo>
                    <a:pt x="167" y="943"/>
                  </a:lnTo>
                  <a:lnTo>
                    <a:pt x="170" y="944"/>
                  </a:lnTo>
                  <a:lnTo>
                    <a:pt x="172" y="946"/>
                  </a:lnTo>
                  <a:lnTo>
                    <a:pt x="174" y="947"/>
                  </a:lnTo>
                  <a:lnTo>
                    <a:pt x="176" y="949"/>
                  </a:lnTo>
                  <a:lnTo>
                    <a:pt x="178" y="950"/>
                  </a:lnTo>
                  <a:lnTo>
                    <a:pt x="181" y="952"/>
                  </a:lnTo>
                  <a:lnTo>
                    <a:pt x="183" y="952"/>
                  </a:lnTo>
                  <a:lnTo>
                    <a:pt x="185" y="950"/>
                  </a:lnTo>
                  <a:lnTo>
                    <a:pt x="187" y="949"/>
                  </a:lnTo>
                  <a:lnTo>
                    <a:pt x="189" y="947"/>
                  </a:lnTo>
                  <a:lnTo>
                    <a:pt x="191" y="947"/>
                  </a:lnTo>
                  <a:lnTo>
                    <a:pt x="194" y="947"/>
                  </a:lnTo>
                  <a:lnTo>
                    <a:pt x="196" y="947"/>
                  </a:lnTo>
                  <a:lnTo>
                    <a:pt x="198" y="947"/>
                  </a:lnTo>
                  <a:lnTo>
                    <a:pt x="200" y="946"/>
                  </a:lnTo>
                  <a:lnTo>
                    <a:pt x="202" y="946"/>
                  </a:lnTo>
                  <a:lnTo>
                    <a:pt x="205" y="946"/>
                  </a:lnTo>
                  <a:lnTo>
                    <a:pt x="207" y="946"/>
                  </a:lnTo>
                  <a:lnTo>
                    <a:pt x="209" y="947"/>
                  </a:lnTo>
                  <a:lnTo>
                    <a:pt x="211" y="947"/>
                  </a:lnTo>
                  <a:lnTo>
                    <a:pt x="213" y="947"/>
                  </a:lnTo>
                  <a:lnTo>
                    <a:pt x="215" y="947"/>
                  </a:lnTo>
                  <a:lnTo>
                    <a:pt x="217" y="946"/>
                  </a:lnTo>
                  <a:lnTo>
                    <a:pt x="220" y="946"/>
                  </a:lnTo>
                  <a:lnTo>
                    <a:pt x="222" y="946"/>
                  </a:lnTo>
                  <a:lnTo>
                    <a:pt x="224" y="946"/>
                  </a:lnTo>
                  <a:lnTo>
                    <a:pt x="226" y="946"/>
                  </a:lnTo>
                  <a:lnTo>
                    <a:pt x="228" y="944"/>
                  </a:lnTo>
                  <a:lnTo>
                    <a:pt x="230" y="943"/>
                  </a:lnTo>
                  <a:lnTo>
                    <a:pt x="233" y="942"/>
                  </a:lnTo>
                  <a:lnTo>
                    <a:pt x="235" y="940"/>
                  </a:lnTo>
                  <a:lnTo>
                    <a:pt x="237" y="940"/>
                  </a:lnTo>
                  <a:lnTo>
                    <a:pt x="239" y="940"/>
                  </a:lnTo>
                  <a:lnTo>
                    <a:pt x="241" y="940"/>
                  </a:lnTo>
                  <a:lnTo>
                    <a:pt x="244" y="940"/>
                  </a:lnTo>
                  <a:lnTo>
                    <a:pt x="246" y="940"/>
                  </a:lnTo>
                  <a:lnTo>
                    <a:pt x="248" y="940"/>
                  </a:lnTo>
                  <a:lnTo>
                    <a:pt x="250" y="940"/>
                  </a:lnTo>
                  <a:lnTo>
                    <a:pt x="252" y="939"/>
                  </a:lnTo>
                  <a:lnTo>
                    <a:pt x="254" y="937"/>
                  </a:lnTo>
                  <a:lnTo>
                    <a:pt x="257" y="936"/>
                  </a:lnTo>
                  <a:lnTo>
                    <a:pt x="259" y="934"/>
                  </a:lnTo>
                  <a:lnTo>
                    <a:pt x="261" y="934"/>
                  </a:lnTo>
                  <a:lnTo>
                    <a:pt x="263" y="934"/>
                  </a:lnTo>
                  <a:lnTo>
                    <a:pt x="265" y="934"/>
                  </a:lnTo>
                  <a:lnTo>
                    <a:pt x="268" y="934"/>
                  </a:lnTo>
                  <a:lnTo>
                    <a:pt x="270" y="934"/>
                  </a:lnTo>
                  <a:lnTo>
                    <a:pt x="272" y="936"/>
                  </a:lnTo>
                  <a:lnTo>
                    <a:pt x="274" y="937"/>
                  </a:lnTo>
                  <a:lnTo>
                    <a:pt x="276" y="939"/>
                  </a:lnTo>
                  <a:lnTo>
                    <a:pt x="279" y="939"/>
                  </a:lnTo>
                  <a:lnTo>
                    <a:pt x="280" y="937"/>
                  </a:lnTo>
                  <a:lnTo>
                    <a:pt x="283" y="936"/>
                  </a:lnTo>
                  <a:lnTo>
                    <a:pt x="285" y="934"/>
                  </a:lnTo>
                  <a:lnTo>
                    <a:pt x="287" y="934"/>
                  </a:lnTo>
                  <a:lnTo>
                    <a:pt x="289" y="934"/>
                  </a:lnTo>
                  <a:lnTo>
                    <a:pt x="291" y="934"/>
                  </a:lnTo>
                  <a:lnTo>
                    <a:pt x="294" y="934"/>
                  </a:lnTo>
                  <a:lnTo>
                    <a:pt x="296" y="934"/>
                  </a:lnTo>
                  <a:lnTo>
                    <a:pt x="298" y="936"/>
                  </a:lnTo>
                  <a:lnTo>
                    <a:pt x="300" y="937"/>
                  </a:lnTo>
                  <a:lnTo>
                    <a:pt x="302" y="939"/>
                  </a:lnTo>
                  <a:lnTo>
                    <a:pt x="304" y="942"/>
                  </a:lnTo>
                  <a:lnTo>
                    <a:pt x="307" y="943"/>
                  </a:lnTo>
                  <a:lnTo>
                    <a:pt x="309" y="944"/>
                  </a:lnTo>
                  <a:lnTo>
                    <a:pt x="311" y="946"/>
                  </a:lnTo>
                  <a:lnTo>
                    <a:pt x="313" y="947"/>
                  </a:lnTo>
                  <a:lnTo>
                    <a:pt x="315" y="949"/>
                  </a:lnTo>
                  <a:lnTo>
                    <a:pt x="318" y="950"/>
                  </a:lnTo>
                  <a:lnTo>
                    <a:pt x="320" y="952"/>
                  </a:lnTo>
                  <a:lnTo>
                    <a:pt x="322" y="950"/>
                  </a:lnTo>
                  <a:lnTo>
                    <a:pt x="324" y="947"/>
                  </a:lnTo>
                  <a:lnTo>
                    <a:pt x="326" y="944"/>
                  </a:lnTo>
                  <a:lnTo>
                    <a:pt x="328" y="942"/>
                  </a:lnTo>
                  <a:lnTo>
                    <a:pt x="331" y="939"/>
                  </a:lnTo>
                  <a:lnTo>
                    <a:pt x="333" y="936"/>
                  </a:lnTo>
                  <a:lnTo>
                    <a:pt x="335" y="933"/>
                  </a:lnTo>
                  <a:lnTo>
                    <a:pt x="337" y="930"/>
                  </a:lnTo>
                  <a:lnTo>
                    <a:pt x="339" y="928"/>
                  </a:lnTo>
                  <a:lnTo>
                    <a:pt x="342" y="930"/>
                  </a:lnTo>
                  <a:lnTo>
                    <a:pt x="343" y="931"/>
                  </a:lnTo>
                  <a:lnTo>
                    <a:pt x="346" y="933"/>
                  </a:lnTo>
                  <a:lnTo>
                    <a:pt x="348" y="933"/>
                  </a:lnTo>
                  <a:lnTo>
                    <a:pt x="350" y="933"/>
                  </a:lnTo>
                  <a:lnTo>
                    <a:pt x="352" y="933"/>
                  </a:lnTo>
                  <a:lnTo>
                    <a:pt x="354" y="933"/>
                  </a:lnTo>
                  <a:lnTo>
                    <a:pt x="357" y="934"/>
                  </a:lnTo>
                  <a:lnTo>
                    <a:pt x="359" y="934"/>
                  </a:lnTo>
                  <a:lnTo>
                    <a:pt x="361" y="934"/>
                  </a:lnTo>
                  <a:lnTo>
                    <a:pt x="363" y="934"/>
                  </a:lnTo>
                  <a:lnTo>
                    <a:pt x="365" y="931"/>
                  </a:lnTo>
                  <a:lnTo>
                    <a:pt x="367" y="930"/>
                  </a:lnTo>
                  <a:lnTo>
                    <a:pt x="370" y="928"/>
                  </a:lnTo>
                  <a:lnTo>
                    <a:pt x="372" y="927"/>
                  </a:lnTo>
                  <a:lnTo>
                    <a:pt x="374" y="925"/>
                  </a:lnTo>
                  <a:lnTo>
                    <a:pt x="376" y="922"/>
                  </a:lnTo>
                  <a:lnTo>
                    <a:pt x="378" y="920"/>
                  </a:lnTo>
                  <a:lnTo>
                    <a:pt x="381" y="917"/>
                  </a:lnTo>
                  <a:lnTo>
                    <a:pt x="383" y="911"/>
                  </a:lnTo>
                  <a:lnTo>
                    <a:pt x="385" y="908"/>
                  </a:lnTo>
                  <a:lnTo>
                    <a:pt x="387" y="905"/>
                  </a:lnTo>
                  <a:lnTo>
                    <a:pt x="389" y="902"/>
                  </a:lnTo>
                  <a:lnTo>
                    <a:pt x="391" y="892"/>
                  </a:lnTo>
                  <a:lnTo>
                    <a:pt x="394" y="882"/>
                  </a:lnTo>
                  <a:lnTo>
                    <a:pt x="396" y="871"/>
                  </a:lnTo>
                  <a:lnTo>
                    <a:pt x="398" y="861"/>
                  </a:lnTo>
                  <a:lnTo>
                    <a:pt x="400" y="853"/>
                  </a:lnTo>
                  <a:lnTo>
                    <a:pt x="402" y="847"/>
                  </a:lnTo>
                  <a:lnTo>
                    <a:pt x="405" y="841"/>
                  </a:lnTo>
                  <a:lnTo>
                    <a:pt x="407" y="835"/>
                  </a:lnTo>
                  <a:lnTo>
                    <a:pt x="409" y="831"/>
                  </a:lnTo>
                  <a:lnTo>
                    <a:pt x="411" y="834"/>
                  </a:lnTo>
                  <a:lnTo>
                    <a:pt x="413" y="836"/>
                  </a:lnTo>
                  <a:lnTo>
                    <a:pt x="416" y="839"/>
                  </a:lnTo>
                  <a:lnTo>
                    <a:pt x="417" y="841"/>
                  </a:lnTo>
                  <a:lnTo>
                    <a:pt x="420" y="841"/>
                  </a:lnTo>
                  <a:lnTo>
                    <a:pt x="422" y="841"/>
                  </a:lnTo>
                  <a:lnTo>
                    <a:pt x="424" y="841"/>
                  </a:lnTo>
                  <a:lnTo>
                    <a:pt x="426" y="841"/>
                  </a:lnTo>
                  <a:lnTo>
                    <a:pt x="428" y="839"/>
                  </a:lnTo>
                  <a:lnTo>
                    <a:pt x="431" y="838"/>
                  </a:lnTo>
                  <a:lnTo>
                    <a:pt x="433" y="836"/>
                  </a:lnTo>
                  <a:lnTo>
                    <a:pt x="435" y="836"/>
                  </a:lnTo>
                  <a:lnTo>
                    <a:pt x="437" y="838"/>
                  </a:lnTo>
                  <a:lnTo>
                    <a:pt x="439" y="839"/>
                  </a:lnTo>
                  <a:lnTo>
                    <a:pt x="441" y="841"/>
                  </a:lnTo>
                  <a:lnTo>
                    <a:pt x="444" y="853"/>
                  </a:lnTo>
                  <a:lnTo>
                    <a:pt x="446" y="864"/>
                  </a:lnTo>
                  <a:lnTo>
                    <a:pt x="448" y="876"/>
                  </a:lnTo>
                  <a:lnTo>
                    <a:pt x="450" y="888"/>
                  </a:lnTo>
                  <a:lnTo>
                    <a:pt x="452" y="899"/>
                  </a:lnTo>
                  <a:lnTo>
                    <a:pt x="455" y="910"/>
                  </a:lnTo>
                  <a:lnTo>
                    <a:pt x="457" y="920"/>
                  </a:lnTo>
                  <a:lnTo>
                    <a:pt x="459" y="930"/>
                  </a:lnTo>
                  <a:lnTo>
                    <a:pt x="461" y="940"/>
                  </a:lnTo>
                  <a:lnTo>
                    <a:pt x="463" y="940"/>
                  </a:lnTo>
                  <a:lnTo>
                    <a:pt x="465" y="940"/>
                  </a:lnTo>
                  <a:lnTo>
                    <a:pt x="468" y="940"/>
                  </a:lnTo>
                  <a:lnTo>
                    <a:pt x="470" y="942"/>
                  </a:lnTo>
                  <a:lnTo>
                    <a:pt x="472" y="943"/>
                  </a:lnTo>
                  <a:lnTo>
                    <a:pt x="474" y="944"/>
                  </a:lnTo>
                  <a:lnTo>
                    <a:pt x="476" y="946"/>
                  </a:lnTo>
                  <a:lnTo>
                    <a:pt x="479" y="946"/>
                  </a:lnTo>
                  <a:lnTo>
                    <a:pt x="480" y="946"/>
                  </a:lnTo>
                  <a:lnTo>
                    <a:pt x="483" y="946"/>
                  </a:lnTo>
                  <a:lnTo>
                    <a:pt x="485" y="946"/>
                  </a:lnTo>
                  <a:lnTo>
                    <a:pt x="487" y="946"/>
                  </a:lnTo>
                  <a:lnTo>
                    <a:pt x="489" y="944"/>
                  </a:lnTo>
                  <a:lnTo>
                    <a:pt x="491" y="943"/>
                  </a:lnTo>
                  <a:lnTo>
                    <a:pt x="494" y="942"/>
                  </a:lnTo>
                  <a:lnTo>
                    <a:pt x="496" y="940"/>
                  </a:lnTo>
                  <a:lnTo>
                    <a:pt x="498" y="940"/>
                  </a:lnTo>
                  <a:lnTo>
                    <a:pt x="500" y="940"/>
                  </a:lnTo>
                  <a:lnTo>
                    <a:pt x="502" y="940"/>
                  </a:lnTo>
                  <a:lnTo>
                    <a:pt x="504" y="940"/>
                  </a:lnTo>
                  <a:lnTo>
                    <a:pt x="507" y="940"/>
                  </a:lnTo>
                  <a:lnTo>
                    <a:pt x="509" y="940"/>
                  </a:lnTo>
                  <a:lnTo>
                    <a:pt x="511" y="940"/>
                  </a:lnTo>
                  <a:lnTo>
                    <a:pt x="513" y="937"/>
                  </a:lnTo>
                  <a:lnTo>
                    <a:pt x="515" y="934"/>
                  </a:lnTo>
                  <a:lnTo>
                    <a:pt x="518" y="931"/>
                  </a:lnTo>
                  <a:lnTo>
                    <a:pt x="520" y="928"/>
                  </a:lnTo>
                  <a:lnTo>
                    <a:pt x="522" y="925"/>
                  </a:lnTo>
                  <a:lnTo>
                    <a:pt x="524" y="922"/>
                  </a:lnTo>
                  <a:lnTo>
                    <a:pt x="526" y="920"/>
                  </a:lnTo>
                  <a:lnTo>
                    <a:pt x="528" y="917"/>
                  </a:lnTo>
                  <a:lnTo>
                    <a:pt x="531" y="915"/>
                  </a:lnTo>
                  <a:lnTo>
                    <a:pt x="533" y="917"/>
                  </a:lnTo>
                  <a:lnTo>
                    <a:pt x="535" y="918"/>
                  </a:lnTo>
                  <a:lnTo>
                    <a:pt x="537" y="920"/>
                  </a:lnTo>
                  <a:lnTo>
                    <a:pt x="539" y="920"/>
                  </a:lnTo>
                  <a:lnTo>
                    <a:pt x="541" y="920"/>
                  </a:lnTo>
                  <a:lnTo>
                    <a:pt x="543" y="920"/>
                  </a:lnTo>
                  <a:lnTo>
                    <a:pt x="546" y="920"/>
                  </a:lnTo>
                  <a:lnTo>
                    <a:pt x="548" y="921"/>
                  </a:lnTo>
                  <a:lnTo>
                    <a:pt x="550" y="921"/>
                  </a:lnTo>
                  <a:lnTo>
                    <a:pt x="552" y="921"/>
                  </a:lnTo>
                  <a:lnTo>
                    <a:pt x="554" y="921"/>
                  </a:lnTo>
                  <a:lnTo>
                    <a:pt x="557" y="920"/>
                  </a:lnTo>
                  <a:lnTo>
                    <a:pt x="559" y="920"/>
                  </a:lnTo>
                  <a:lnTo>
                    <a:pt x="561" y="920"/>
                  </a:lnTo>
                  <a:lnTo>
                    <a:pt x="563" y="920"/>
                  </a:lnTo>
                  <a:lnTo>
                    <a:pt x="565" y="920"/>
                  </a:lnTo>
                  <a:lnTo>
                    <a:pt x="568" y="918"/>
                  </a:lnTo>
                  <a:lnTo>
                    <a:pt x="570" y="917"/>
                  </a:lnTo>
                  <a:lnTo>
                    <a:pt x="572" y="915"/>
                  </a:lnTo>
                  <a:lnTo>
                    <a:pt x="574" y="914"/>
                  </a:lnTo>
                  <a:lnTo>
                    <a:pt x="576" y="914"/>
                  </a:lnTo>
                  <a:lnTo>
                    <a:pt x="578" y="914"/>
                  </a:lnTo>
                  <a:lnTo>
                    <a:pt x="581" y="914"/>
                  </a:lnTo>
                  <a:lnTo>
                    <a:pt x="583" y="914"/>
                  </a:lnTo>
                  <a:lnTo>
                    <a:pt x="585" y="914"/>
                  </a:lnTo>
                  <a:lnTo>
                    <a:pt x="587" y="914"/>
                  </a:lnTo>
                  <a:lnTo>
                    <a:pt x="589" y="914"/>
                  </a:lnTo>
                  <a:lnTo>
                    <a:pt x="592" y="915"/>
                  </a:lnTo>
                  <a:lnTo>
                    <a:pt x="593" y="917"/>
                  </a:lnTo>
                  <a:lnTo>
                    <a:pt x="596" y="918"/>
                  </a:lnTo>
                  <a:lnTo>
                    <a:pt x="598" y="920"/>
                  </a:lnTo>
                  <a:lnTo>
                    <a:pt x="600" y="921"/>
                  </a:lnTo>
                  <a:lnTo>
                    <a:pt x="602" y="922"/>
                  </a:lnTo>
                  <a:lnTo>
                    <a:pt x="604" y="924"/>
                  </a:lnTo>
                  <a:lnTo>
                    <a:pt x="607" y="925"/>
                  </a:lnTo>
                  <a:lnTo>
                    <a:pt x="609" y="927"/>
                  </a:lnTo>
                  <a:lnTo>
                    <a:pt x="611" y="927"/>
                  </a:lnTo>
                  <a:lnTo>
                    <a:pt x="613" y="927"/>
                  </a:lnTo>
                  <a:lnTo>
                    <a:pt x="615" y="927"/>
                  </a:lnTo>
                  <a:lnTo>
                    <a:pt x="617" y="925"/>
                  </a:lnTo>
                  <a:lnTo>
                    <a:pt x="620" y="924"/>
                  </a:lnTo>
                  <a:lnTo>
                    <a:pt x="622" y="922"/>
                  </a:lnTo>
                  <a:lnTo>
                    <a:pt x="624" y="921"/>
                  </a:lnTo>
                  <a:lnTo>
                    <a:pt x="626" y="918"/>
                  </a:lnTo>
                  <a:lnTo>
                    <a:pt x="628" y="915"/>
                  </a:lnTo>
                  <a:lnTo>
                    <a:pt x="631" y="912"/>
                  </a:lnTo>
                  <a:lnTo>
                    <a:pt x="633" y="910"/>
                  </a:lnTo>
                  <a:lnTo>
                    <a:pt x="635" y="908"/>
                  </a:lnTo>
                  <a:lnTo>
                    <a:pt x="637" y="908"/>
                  </a:lnTo>
                  <a:lnTo>
                    <a:pt x="639" y="908"/>
                  </a:lnTo>
                  <a:lnTo>
                    <a:pt x="641" y="908"/>
                  </a:lnTo>
                  <a:lnTo>
                    <a:pt x="644" y="908"/>
                  </a:lnTo>
                  <a:lnTo>
                    <a:pt x="646" y="910"/>
                  </a:lnTo>
                  <a:lnTo>
                    <a:pt x="648" y="911"/>
                  </a:lnTo>
                  <a:lnTo>
                    <a:pt x="650" y="912"/>
                  </a:lnTo>
                  <a:lnTo>
                    <a:pt x="652" y="915"/>
                  </a:lnTo>
                  <a:lnTo>
                    <a:pt x="655" y="917"/>
                  </a:lnTo>
                  <a:lnTo>
                    <a:pt x="656" y="918"/>
                  </a:lnTo>
                  <a:lnTo>
                    <a:pt x="659" y="920"/>
                  </a:lnTo>
                  <a:lnTo>
                    <a:pt x="661" y="921"/>
                  </a:lnTo>
                  <a:lnTo>
                    <a:pt x="663" y="922"/>
                  </a:lnTo>
                  <a:lnTo>
                    <a:pt x="665" y="924"/>
                  </a:lnTo>
                  <a:lnTo>
                    <a:pt x="667" y="925"/>
                  </a:lnTo>
                  <a:lnTo>
                    <a:pt x="670" y="925"/>
                  </a:lnTo>
                  <a:lnTo>
                    <a:pt x="672" y="924"/>
                  </a:lnTo>
                  <a:lnTo>
                    <a:pt x="674" y="922"/>
                  </a:lnTo>
                  <a:lnTo>
                    <a:pt x="676" y="921"/>
                  </a:lnTo>
                  <a:lnTo>
                    <a:pt x="678" y="918"/>
                  </a:lnTo>
                  <a:lnTo>
                    <a:pt x="680" y="915"/>
                  </a:lnTo>
                  <a:lnTo>
                    <a:pt x="683" y="912"/>
                  </a:lnTo>
                  <a:lnTo>
                    <a:pt x="685" y="910"/>
                  </a:lnTo>
                  <a:lnTo>
                    <a:pt x="687" y="907"/>
                  </a:lnTo>
                  <a:lnTo>
                    <a:pt x="689" y="905"/>
                  </a:lnTo>
                  <a:lnTo>
                    <a:pt x="691" y="904"/>
                  </a:lnTo>
                  <a:lnTo>
                    <a:pt x="694" y="902"/>
                  </a:lnTo>
                  <a:lnTo>
                    <a:pt x="696" y="901"/>
                  </a:lnTo>
                  <a:lnTo>
                    <a:pt x="698" y="901"/>
                  </a:lnTo>
                  <a:lnTo>
                    <a:pt x="700" y="901"/>
                  </a:lnTo>
                  <a:lnTo>
                    <a:pt x="702" y="901"/>
                  </a:lnTo>
                  <a:lnTo>
                    <a:pt x="705" y="899"/>
                  </a:lnTo>
                  <a:lnTo>
                    <a:pt x="707" y="898"/>
                  </a:lnTo>
                  <a:lnTo>
                    <a:pt x="709" y="896"/>
                  </a:lnTo>
                  <a:lnTo>
                    <a:pt x="711" y="895"/>
                  </a:lnTo>
                  <a:lnTo>
                    <a:pt x="713" y="895"/>
                  </a:lnTo>
                  <a:lnTo>
                    <a:pt x="715" y="895"/>
                  </a:lnTo>
                  <a:lnTo>
                    <a:pt x="718" y="895"/>
                  </a:lnTo>
                  <a:lnTo>
                    <a:pt x="720" y="895"/>
                  </a:lnTo>
                  <a:lnTo>
                    <a:pt x="722" y="893"/>
                  </a:lnTo>
                  <a:lnTo>
                    <a:pt x="724" y="893"/>
                  </a:lnTo>
                  <a:lnTo>
                    <a:pt x="726" y="893"/>
                  </a:lnTo>
                  <a:lnTo>
                    <a:pt x="729" y="893"/>
                  </a:lnTo>
                  <a:lnTo>
                    <a:pt x="730" y="893"/>
                  </a:lnTo>
                  <a:lnTo>
                    <a:pt x="733" y="892"/>
                  </a:lnTo>
                  <a:lnTo>
                    <a:pt x="735" y="890"/>
                  </a:lnTo>
                  <a:lnTo>
                    <a:pt x="737" y="889"/>
                  </a:lnTo>
                  <a:lnTo>
                    <a:pt x="739" y="890"/>
                  </a:lnTo>
                  <a:lnTo>
                    <a:pt x="741" y="893"/>
                  </a:lnTo>
                  <a:lnTo>
                    <a:pt x="744" y="896"/>
                  </a:lnTo>
                  <a:lnTo>
                    <a:pt x="746" y="899"/>
                  </a:lnTo>
                  <a:lnTo>
                    <a:pt x="748" y="902"/>
                  </a:lnTo>
                  <a:lnTo>
                    <a:pt x="750" y="905"/>
                  </a:lnTo>
                  <a:lnTo>
                    <a:pt x="752" y="908"/>
                  </a:lnTo>
                  <a:lnTo>
                    <a:pt x="754" y="911"/>
                  </a:lnTo>
                  <a:lnTo>
                    <a:pt x="757" y="914"/>
                  </a:lnTo>
                  <a:lnTo>
                    <a:pt x="759" y="914"/>
                  </a:lnTo>
                  <a:lnTo>
                    <a:pt x="761" y="914"/>
                  </a:lnTo>
                  <a:lnTo>
                    <a:pt x="763" y="914"/>
                  </a:lnTo>
                  <a:lnTo>
                    <a:pt x="765" y="912"/>
                  </a:lnTo>
                  <a:lnTo>
                    <a:pt x="768" y="911"/>
                  </a:lnTo>
                  <a:lnTo>
                    <a:pt x="770" y="910"/>
                  </a:lnTo>
                  <a:lnTo>
                    <a:pt x="772" y="908"/>
                  </a:lnTo>
                  <a:lnTo>
                    <a:pt x="774" y="908"/>
                  </a:lnTo>
                  <a:lnTo>
                    <a:pt x="776" y="908"/>
                  </a:lnTo>
                  <a:lnTo>
                    <a:pt x="778" y="908"/>
                  </a:lnTo>
                  <a:lnTo>
                    <a:pt x="781" y="908"/>
                  </a:lnTo>
                  <a:lnTo>
                    <a:pt x="783" y="905"/>
                  </a:lnTo>
                  <a:lnTo>
                    <a:pt x="785" y="904"/>
                  </a:lnTo>
                  <a:lnTo>
                    <a:pt x="787" y="902"/>
                  </a:lnTo>
                  <a:lnTo>
                    <a:pt x="789" y="901"/>
                  </a:lnTo>
                  <a:lnTo>
                    <a:pt x="792" y="901"/>
                  </a:lnTo>
                  <a:lnTo>
                    <a:pt x="793" y="899"/>
                  </a:lnTo>
                  <a:lnTo>
                    <a:pt x="796" y="898"/>
                  </a:lnTo>
                  <a:lnTo>
                    <a:pt x="798" y="896"/>
                  </a:lnTo>
                  <a:lnTo>
                    <a:pt x="800" y="893"/>
                  </a:lnTo>
                  <a:lnTo>
                    <a:pt x="802" y="893"/>
                  </a:lnTo>
                  <a:lnTo>
                    <a:pt x="804" y="893"/>
                  </a:lnTo>
                  <a:lnTo>
                    <a:pt x="807" y="893"/>
                  </a:lnTo>
                  <a:lnTo>
                    <a:pt x="809" y="892"/>
                  </a:lnTo>
                  <a:lnTo>
                    <a:pt x="811" y="889"/>
                  </a:lnTo>
                  <a:lnTo>
                    <a:pt x="813" y="886"/>
                  </a:lnTo>
                  <a:lnTo>
                    <a:pt x="815" y="883"/>
                  </a:lnTo>
                  <a:lnTo>
                    <a:pt x="817" y="880"/>
                  </a:lnTo>
                  <a:lnTo>
                    <a:pt x="820" y="879"/>
                  </a:lnTo>
                  <a:lnTo>
                    <a:pt x="822" y="877"/>
                  </a:lnTo>
                  <a:lnTo>
                    <a:pt x="824" y="876"/>
                  </a:lnTo>
                  <a:lnTo>
                    <a:pt x="826" y="874"/>
                  </a:lnTo>
                  <a:lnTo>
                    <a:pt x="828" y="874"/>
                  </a:lnTo>
                  <a:lnTo>
                    <a:pt x="831" y="874"/>
                  </a:lnTo>
                  <a:lnTo>
                    <a:pt x="833" y="874"/>
                  </a:lnTo>
                  <a:lnTo>
                    <a:pt x="835" y="868"/>
                  </a:lnTo>
                  <a:lnTo>
                    <a:pt x="837" y="863"/>
                  </a:lnTo>
                  <a:lnTo>
                    <a:pt x="839" y="857"/>
                  </a:lnTo>
                  <a:lnTo>
                    <a:pt x="841" y="851"/>
                  </a:lnTo>
                  <a:lnTo>
                    <a:pt x="844" y="836"/>
                  </a:lnTo>
                  <a:lnTo>
                    <a:pt x="846" y="822"/>
                  </a:lnTo>
                  <a:lnTo>
                    <a:pt x="848" y="807"/>
                  </a:lnTo>
                  <a:lnTo>
                    <a:pt x="850" y="793"/>
                  </a:lnTo>
                  <a:lnTo>
                    <a:pt x="852" y="781"/>
                  </a:lnTo>
                  <a:lnTo>
                    <a:pt x="855" y="775"/>
                  </a:lnTo>
                  <a:lnTo>
                    <a:pt x="857" y="770"/>
                  </a:lnTo>
                  <a:lnTo>
                    <a:pt x="859" y="763"/>
                  </a:lnTo>
                  <a:lnTo>
                    <a:pt x="861" y="758"/>
                  </a:lnTo>
                  <a:lnTo>
                    <a:pt x="863" y="760"/>
                  </a:lnTo>
                  <a:lnTo>
                    <a:pt x="865" y="763"/>
                  </a:lnTo>
                  <a:lnTo>
                    <a:pt x="867" y="767"/>
                  </a:lnTo>
                  <a:lnTo>
                    <a:pt x="870" y="768"/>
                  </a:lnTo>
                  <a:lnTo>
                    <a:pt x="872" y="767"/>
                  </a:lnTo>
                  <a:lnTo>
                    <a:pt x="874" y="765"/>
                  </a:lnTo>
                  <a:lnTo>
                    <a:pt x="876" y="763"/>
                  </a:lnTo>
                  <a:lnTo>
                    <a:pt x="878" y="760"/>
                  </a:lnTo>
                  <a:lnTo>
                    <a:pt x="881" y="758"/>
                  </a:lnTo>
                  <a:lnTo>
                    <a:pt x="883" y="755"/>
                  </a:lnTo>
                  <a:lnTo>
                    <a:pt x="885" y="752"/>
                  </a:lnTo>
                  <a:lnTo>
                    <a:pt x="887" y="755"/>
                  </a:lnTo>
                  <a:lnTo>
                    <a:pt x="889" y="759"/>
                  </a:lnTo>
                  <a:lnTo>
                    <a:pt x="891" y="763"/>
                  </a:lnTo>
                  <a:lnTo>
                    <a:pt x="894" y="768"/>
                  </a:lnTo>
                  <a:lnTo>
                    <a:pt x="896" y="782"/>
                  </a:lnTo>
                  <a:lnTo>
                    <a:pt x="898" y="799"/>
                  </a:lnTo>
                  <a:lnTo>
                    <a:pt x="900" y="814"/>
                  </a:lnTo>
                  <a:lnTo>
                    <a:pt x="902" y="831"/>
                  </a:lnTo>
                  <a:lnTo>
                    <a:pt x="905" y="848"/>
                  </a:lnTo>
                  <a:lnTo>
                    <a:pt x="907" y="860"/>
                  </a:lnTo>
                  <a:lnTo>
                    <a:pt x="909" y="871"/>
                  </a:lnTo>
                  <a:lnTo>
                    <a:pt x="911" y="883"/>
                  </a:lnTo>
                  <a:lnTo>
                    <a:pt x="913" y="896"/>
                  </a:lnTo>
                  <a:lnTo>
                    <a:pt x="915" y="899"/>
                  </a:lnTo>
                  <a:lnTo>
                    <a:pt x="917" y="902"/>
                  </a:lnTo>
                  <a:lnTo>
                    <a:pt x="920" y="905"/>
                  </a:lnTo>
                  <a:lnTo>
                    <a:pt x="922" y="908"/>
                  </a:lnTo>
                  <a:lnTo>
                    <a:pt x="924" y="910"/>
                  </a:lnTo>
                  <a:lnTo>
                    <a:pt x="926" y="911"/>
                  </a:lnTo>
                  <a:lnTo>
                    <a:pt x="928" y="912"/>
                  </a:lnTo>
                  <a:lnTo>
                    <a:pt x="930" y="912"/>
                  </a:lnTo>
                  <a:lnTo>
                    <a:pt x="933" y="911"/>
                  </a:lnTo>
                  <a:lnTo>
                    <a:pt x="935" y="910"/>
                  </a:lnTo>
                  <a:lnTo>
                    <a:pt x="937" y="908"/>
                  </a:lnTo>
                  <a:lnTo>
                    <a:pt x="939" y="908"/>
                  </a:lnTo>
                  <a:lnTo>
                    <a:pt x="941" y="908"/>
                  </a:lnTo>
                  <a:lnTo>
                    <a:pt x="944" y="908"/>
                  </a:lnTo>
                  <a:lnTo>
                    <a:pt x="946" y="908"/>
                  </a:lnTo>
                  <a:lnTo>
                    <a:pt x="948" y="908"/>
                  </a:lnTo>
                  <a:lnTo>
                    <a:pt x="950" y="910"/>
                  </a:lnTo>
                  <a:lnTo>
                    <a:pt x="952" y="911"/>
                  </a:lnTo>
                  <a:lnTo>
                    <a:pt x="954" y="912"/>
                  </a:lnTo>
                  <a:lnTo>
                    <a:pt x="957" y="912"/>
                  </a:lnTo>
                  <a:lnTo>
                    <a:pt x="959" y="911"/>
                  </a:lnTo>
                  <a:lnTo>
                    <a:pt x="961" y="910"/>
                  </a:lnTo>
                  <a:lnTo>
                    <a:pt x="963" y="908"/>
                  </a:lnTo>
                  <a:lnTo>
                    <a:pt x="965" y="907"/>
                  </a:lnTo>
                  <a:lnTo>
                    <a:pt x="968" y="905"/>
                  </a:lnTo>
                  <a:lnTo>
                    <a:pt x="969" y="904"/>
                  </a:lnTo>
                  <a:lnTo>
                    <a:pt x="972" y="902"/>
                  </a:lnTo>
                  <a:lnTo>
                    <a:pt x="974" y="899"/>
                  </a:lnTo>
                  <a:lnTo>
                    <a:pt x="976" y="898"/>
                  </a:lnTo>
                  <a:lnTo>
                    <a:pt x="978" y="896"/>
                  </a:lnTo>
                  <a:lnTo>
                    <a:pt x="980" y="895"/>
                  </a:lnTo>
                  <a:lnTo>
                    <a:pt x="983" y="893"/>
                  </a:lnTo>
                  <a:lnTo>
                    <a:pt x="985" y="892"/>
                  </a:lnTo>
                  <a:lnTo>
                    <a:pt x="987" y="890"/>
                  </a:lnTo>
                  <a:lnTo>
                    <a:pt x="989" y="889"/>
                  </a:lnTo>
                  <a:lnTo>
                    <a:pt x="991" y="888"/>
                  </a:lnTo>
                  <a:lnTo>
                    <a:pt x="994" y="888"/>
                  </a:lnTo>
                  <a:lnTo>
                    <a:pt x="996" y="888"/>
                  </a:lnTo>
                  <a:lnTo>
                    <a:pt x="998" y="888"/>
                  </a:lnTo>
                  <a:lnTo>
                    <a:pt x="1000" y="888"/>
                  </a:lnTo>
                  <a:lnTo>
                    <a:pt x="1002" y="888"/>
                  </a:lnTo>
                  <a:lnTo>
                    <a:pt x="1004" y="888"/>
                  </a:lnTo>
                  <a:lnTo>
                    <a:pt x="1007" y="888"/>
                  </a:lnTo>
                  <a:lnTo>
                    <a:pt x="1009" y="888"/>
                  </a:lnTo>
                  <a:lnTo>
                    <a:pt x="1011" y="888"/>
                  </a:lnTo>
                  <a:lnTo>
                    <a:pt x="1013" y="888"/>
                  </a:lnTo>
                  <a:lnTo>
                    <a:pt x="1015" y="888"/>
                  </a:lnTo>
                  <a:lnTo>
                    <a:pt x="1018" y="885"/>
                  </a:lnTo>
                  <a:lnTo>
                    <a:pt x="1020" y="882"/>
                  </a:lnTo>
                  <a:lnTo>
                    <a:pt x="1022" y="879"/>
                  </a:lnTo>
                  <a:lnTo>
                    <a:pt x="1024" y="876"/>
                  </a:lnTo>
                  <a:lnTo>
                    <a:pt x="1026" y="874"/>
                  </a:lnTo>
                  <a:lnTo>
                    <a:pt x="1028" y="873"/>
                  </a:lnTo>
                  <a:lnTo>
                    <a:pt x="1031" y="871"/>
                  </a:lnTo>
                  <a:lnTo>
                    <a:pt x="1033" y="870"/>
                  </a:lnTo>
                  <a:lnTo>
                    <a:pt x="1035" y="868"/>
                  </a:lnTo>
                  <a:lnTo>
                    <a:pt x="1037" y="870"/>
                  </a:lnTo>
                  <a:lnTo>
                    <a:pt x="1039" y="871"/>
                  </a:lnTo>
                  <a:lnTo>
                    <a:pt x="1042" y="873"/>
                  </a:lnTo>
                  <a:lnTo>
                    <a:pt x="1043" y="874"/>
                  </a:lnTo>
                  <a:lnTo>
                    <a:pt x="1046" y="874"/>
                  </a:lnTo>
                  <a:lnTo>
                    <a:pt x="1048" y="874"/>
                  </a:lnTo>
                  <a:lnTo>
                    <a:pt x="1050" y="874"/>
                  </a:lnTo>
                  <a:lnTo>
                    <a:pt x="1052" y="874"/>
                  </a:lnTo>
                  <a:lnTo>
                    <a:pt x="1054" y="874"/>
                  </a:lnTo>
                  <a:lnTo>
                    <a:pt x="1057" y="874"/>
                  </a:lnTo>
                  <a:lnTo>
                    <a:pt x="1059" y="874"/>
                  </a:lnTo>
                  <a:lnTo>
                    <a:pt x="1061" y="876"/>
                  </a:lnTo>
                  <a:lnTo>
                    <a:pt x="1063" y="877"/>
                  </a:lnTo>
                  <a:lnTo>
                    <a:pt x="1065" y="879"/>
                  </a:lnTo>
                  <a:lnTo>
                    <a:pt x="1067" y="880"/>
                  </a:lnTo>
                  <a:lnTo>
                    <a:pt x="1070" y="880"/>
                  </a:lnTo>
                  <a:lnTo>
                    <a:pt x="1072" y="880"/>
                  </a:lnTo>
                  <a:lnTo>
                    <a:pt x="1074" y="880"/>
                  </a:lnTo>
                  <a:lnTo>
                    <a:pt x="1076" y="880"/>
                  </a:lnTo>
                  <a:lnTo>
                    <a:pt x="1078" y="879"/>
                  </a:lnTo>
                  <a:lnTo>
                    <a:pt x="1081" y="876"/>
                  </a:lnTo>
                  <a:lnTo>
                    <a:pt x="1083" y="873"/>
                  </a:lnTo>
                  <a:lnTo>
                    <a:pt x="1085" y="870"/>
                  </a:lnTo>
                  <a:lnTo>
                    <a:pt x="1087" y="868"/>
                  </a:lnTo>
                  <a:lnTo>
                    <a:pt x="1089" y="868"/>
                  </a:lnTo>
                  <a:lnTo>
                    <a:pt x="1091" y="868"/>
                  </a:lnTo>
                  <a:lnTo>
                    <a:pt x="1094" y="868"/>
                  </a:lnTo>
                  <a:lnTo>
                    <a:pt x="1096" y="868"/>
                  </a:lnTo>
                  <a:lnTo>
                    <a:pt x="1098" y="870"/>
                  </a:lnTo>
                  <a:lnTo>
                    <a:pt x="1100" y="871"/>
                  </a:lnTo>
                  <a:lnTo>
                    <a:pt x="1102" y="873"/>
                  </a:lnTo>
                  <a:lnTo>
                    <a:pt x="1105" y="874"/>
                  </a:lnTo>
                  <a:lnTo>
                    <a:pt x="1106" y="874"/>
                  </a:lnTo>
                  <a:lnTo>
                    <a:pt x="1109" y="874"/>
                  </a:lnTo>
                  <a:lnTo>
                    <a:pt x="1111" y="874"/>
                  </a:lnTo>
                  <a:lnTo>
                    <a:pt x="1113" y="876"/>
                  </a:lnTo>
                  <a:lnTo>
                    <a:pt x="1115" y="877"/>
                  </a:lnTo>
                  <a:lnTo>
                    <a:pt x="1117" y="879"/>
                  </a:lnTo>
                  <a:lnTo>
                    <a:pt x="1120" y="880"/>
                  </a:lnTo>
                  <a:lnTo>
                    <a:pt x="1122" y="879"/>
                  </a:lnTo>
                  <a:lnTo>
                    <a:pt x="1124" y="877"/>
                  </a:lnTo>
                  <a:lnTo>
                    <a:pt x="1126" y="876"/>
                  </a:lnTo>
                  <a:lnTo>
                    <a:pt x="1128" y="874"/>
                  </a:lnTo>
                  <a:lnTo>
                    <a:pt x="1130" y="873"/>
                  </a:lnTo>
                  <a:lnTo>
                    <a:pt x="1133" y="870"/>
                  </a:lnTo>
                  <a:lnTo>
                    <a:pt x="1135" y="867"/>
                  </a:lnTo>
                  <a:lnTo>
                    <a:pt x="1137" y="864"/>
                  </a:lnTo>
                  <a:lnTo>
                    <a:pt x="1139" y="861"/>
                  </a:lnTo>
                  <a:lnTo>
                    <a:pt x="1141" y="861"/>
                  </a:lnTo>
                  <a:lnTo>
                    <a:pt x="1144" y="861"/>
                  </a:lnTo>
                  <a:lnTo>
                    <a:pt x="1146" y="861"/>
                  </a:lnTo>
                  <a:lnTo>
                    <a:pt x="1148" y="861"/>
                  </a:lnTo>
                  <a:lnTo>
                    <a:pt x="1150" y="861"/>
                  </a:lnTo>
                  <a:lnTo>
                    <a:pt x="1152" y="861"/>
                  </a:lnTo>
                  <a:lnTo>
                    <a:pt x="1155" y="861"/>
                  </a:lnTo>
                  <a:lnTo>
                    <a:pt x="1157" y="858"/>
                  </a:lnTo>
                  <a:lnTo>
                    <a:pt x="1159" y="856"/>
                  </a:lnTo>
                  <a:lnTo>
                    <a:pt x="1161" y="853"/>
                  </a:lnTo>
                  <a:lnTo>
                    <a:pt x="1163" y="850"/>
                  </a:lnTo>
                  <a:lnTo>
                    <a:pt x="1165" y="850"/>
                  </a:lnTo>
                  <a:lnTo>
                    <a:pt x="1168" y="850"/>
                  </a:lnTo>
                  <a:lnTo>
                    <a:pt x="1170" y="850"/>
                  </a:lnTo>
                  <a:lnTo>
                    <a:pt x="1172" y="850"/>
                  </a:lnTo>
                  <a:lnTo>
                    <a:pt x="1174" y="848"/>
                  </a:lnTo>
                  <a:lnTo>
                    <a:pt x="1176" y="850"/>
                  </a:lnTo>
                  <a:lnTo>
                    <a:pt x="1179" y="851"/>
                  </a:lnTo>
                  <a:lnTo>
                    <a:pt x="1180" y="853"/>
                  </a:lnTo>
                  <a:lnTo>
                    <a:pt x="1183" y="854"/>
                  </a:lnTo>
                  <a:lnTo>
                    <a:pt x="1185" y="853"/>
                  </a:lnTo>
                  <a:lnTo>
                    <a:pt x="1187" y="851"/>
                  </a:lnTo>
                  <a:lnTo>
                    <a:pt x="1189" y="850"/>
                  </a:lnTo>
                  <a:lnTo>
                    <a:pt x="1191" y="850"/>
                  </a:lnTo>
                  <a:lnTo>
                    <a:pt x="1194" y="851"/>
                  </a:lnTo>
                  <a:lnTo>
                    <a:pt x="1196" y="853"/>
                  </a:lnTo>
                  <a:lnTo>
                    <a:pt x="1198" y="854"/>
                  </a:lnTo>
                  <a:lnTo>
                    <a:pt x="1200" y="857"/>
                  </a:lnTo>
                  <a:lnTo>
                    <a:pt x="1202" y="860"/>
                  </a:lnTo>
                  <a:lnTo>
                    <a:pt x="1204" y="863"/>
                  </a:lnTo>
                  <a:lnTo>
                    <a:pt x="1207" y="866"/>
                  </a:lnTo>
                  <a:lnTo>
                    <a:pt x="1209" y="868"/>
                  </a:lnTo>
                  <a:lnTo>
                    <a:pt x="1211" y="870"/>
                  </a:lnTo>
                  <a:lnTo>
                    <a:pt x="1213" y="871"/>
                  </a:lnTo>
                  <a:lnTo>
                    <a:pt x="1215" y="873"/>
                  </a:lnTo>
                  <a:lnTo>
                    <a:pt x="1218" y="873"/>
                  </a:lnTo>
                  <a:lnTo>
                    <a:pt x="1220" y="871"/>
                  </a:lnTo>
                  <a:lnTo>
                    <a:pt x="1222" y="870"/>
                  </a:lnTo>
                  <a:lnTo>
                    <a:pt x="1224" y="868"/>
                  </a:lnTo>
                  <a:lnTo>
                    <a:pt x="1226" y="867"/>
                  </a:lnTo>
                  <a:lnTo>
                    <a:pt x="1228" y="866"/>
                  </a:lnTo>
                  <a:lnTo>
                    <a:pt x="1231" y="864"/>
                  </a:lnTo>
                  <a:lnTo>
                    <a:pt x="1233" y="863"/>
                  </a:lnTo>
                  <a:lnTo>
                    <a:pt x="1235" y="860"/>
                  </a:lnTo>
                  <a:lnTo>
                    <a:pt x="1237" y="858"/>
                  </a:lnTo>
                  <a:lnTo>
                    <a:pt x="1239" y="857"/>
                  </a:lnTo>
                  <a:lnTo>
                    <a:pt x="1241" y="856"/>
                  </a:lnTo>
                  <a:lnTo>
                    <a:pt x="1243" y="853"/>
                  </a:lnTo>
                  <a:lnTo>
                    <a:pt x="1246" y="850"/>
                  </a:lnTo>
                  <a:lnTo>
                    <a:pt x="1248" y="847"/>
                  </a:lnTo>
                  <a:lnTo>
                    <a:pt x="1250" y="844"/>
                  </a:lnTo>
                  <a:lnTo>
                    <a:pt x="1252" y="841"/>
                  </a:lnTo>
                  <a:lnTo>
                    <a:pt x="1254" y="839"/>
                  </a:lnTo>
                  <a:lnTo>
                    <a:pt x="1257" y="838"/>
                  </a:lnTo>
                  <a:lnTo>
                    <a:pt x="1259" y="836"/>
                  </a:lnTo>
                  <a:lnTo>
                    <a:pt x="1261" y="835"/>
                  </a:lnTo>
                  <a:lnTo>
                    <a:pt x="1263" y="835"/>
                  </a:lnTo>
                  <a:lnTo>
                    <a:pt x="1265" y="835"/>
                  </a:lnTo>
                  <a:lnTo>
                    <a:pt x="1267" y="835"/>
                  </a:lnTo>
                  <a:lnTo>
                    <a:pt x="1270" y="832"/>
                  </a:lnTo>
                  <a:lnTo>
                    <a:pt x="1272" y="829"/>
                  </a:lnTo>
                  <a:lnTo>
                    <a:pt x="1274" y="826"/>
                  </a:lnTo>
                  <a:lnTo>
                    <a:pt x="1276" y="824"/>
                  </a:lnTo>
                  <a:lnTo>
                    <a:pt x="1278" y="820"/>
                  </a:lnTo>
                  <a:lnTo>
                    <a:pt x="1281" y="817"/>
                  </a:lnTo>
                  <a:lnTo>
                    <a:pt x="1283" y="814"/>
                  </a:lnTo>
                  <a:lnTo>
                    <a:pt x="1285" y="812"/>
                  </a:lnTo>
                  <a:lnTo>
                    <a:pt x="1287" y="804"/>
                  </a:lnTo>
                  <a:lnTo>
                    <a:pt x="1289" y="800"/>
                  </a:lnTo>
                  <a:lnTo>
                    <a:pt x="1292" y="796"/>
                  </a:lnTo>
                  <a:lnTo>
                    <a:pt x="1294" y="791"/>
                  </a:lnTo>
                  <a:lnTo>
                    <a:pt x="1296" y="771"/>
                  </a:lnTo>
                  <a:lnTo>
                    <a:pt x="1298" y="750"/>
                  </a:lnTo>
                  <a:lnTo>
                    <a:pt x="1300" y="730"/>
                  </a:lnTo>
                  <a:lnTo>
                    <a:pt x="1302" y="710"/>
                  </a:lnTo>
                  <a:lnTo>
                    <a:pt x="1304" y="696"/>
                  </a:lnTo>
                  <a:lnTo>
                    <a:pt x="1307" y="688"/>
                  </a:lnTo>
                  <a:lnTo>
                    <a:pt x="1309" y="679"/>
                  </a:lnTo>
                  <a:lnTo>
                    <a:pt x="1311" y="670"/>
                  </a:lnTo>
                  <a:lnTo>
                    <a:pt x="1313" y="662"/>
                  </a:lnTo>
                  <a:lnTo>
                    <a:pt x="1315" y="669"/>
                  </a:lnTo>
                  <a:lnTo>
                    <a:pt x="1317" y="676"/>
                  </a:lnTo>
                  <a:lnTo>
                    <a:pt x="1320" y="683"/>
                  </a:lnTo>
                  <a:lnTo>
                    <a:pt x="1322" y="691"/>
                  </a:lnTo>
                  <a:lnTo>
                    <a:pt x="1324" y="691"/>
                  </a:lnTo>
                  <a:lnTo>
                    <a:pt x="1326" y="691"/>
                  </a:lnTo>
                  <a:lnTo>
                    <a:pt x="1328" y="691"/>
                  </a:lnTo>
                  <a:lnTo>
                    <a:pt x="1331" y="689"/>
                  </a:lnTo>
                  <a:lnTo>
                    <a:pt x="1333" y="688"/>
                  </a:lnTo>
                  <a:lnTo>
                    <a:pt x="1335" y="686"/>
                  </a:lnTo>
                  <a:lnTo>
                    <a:pt x="1337" y="685"/>
                  </a:lnTo>
                  <a:lnTo>
                    <a:pt x="1339" y="689"/>
                  </a:lnTo>
                  <a:lnTo>
                    <a:pt x="1341" y="694"/>
                  </a:lnTo>
                  <a:lnTo>
                    <a:pt x="1344" y="698"/>
                  </a:lnTo>
                  <a:lnTo>
                    <a:pt x="1346" y="702"/>
                  </a:lnTo>
                  <a:lnTo>
                    <a:pt x="1348" y="718"/>
                  </a:lnTo>
                  <a:lnTo>
                    <a:pt x="1350" y="736"/>
                  </a:lnTo>
                  <a:lnTo>
                    <a:pt x="1352" y="753"/>
                  </a:lnTo>
                  <a:lnTo>
                    <a:pt x="1355" y="771"/>
                  </a:lnTo>
                  <a:lnTo>
                    <a:pt x="1356" y="791"/>
                  </a:lnTo>
                  <a:lnTo>
                    <a:pt x="1359" y="806"/>
                  </a:lnTo>
                  <a:lnTo>
                    <a:pt x="1361" y="820"/>
                  </a:lnTo>
                  <a:lnTo>
                    <a:pt x="1363" y="835"/>
                  </a:lnTo>
                  <a:lnTo>
                    <a:pt x="1365" y="851"/>
                  </a:lnTo>
                  <a:lnTo>
                    <a:pt x="1367" y="856"/>
                  </a:lnTo>
                  <a:lnTo>
                    <a:pt x="1370" y="860"/>
                  </a:lnTo>
                  <a:lnTo>
                    <a:pt x="1372" y="864"/>
                  </a:lnTo>
                  <a:lnTo>
                    <a:pt x="1374" y="868"/>
                  </a:lnTo>
                  <a:lnTo>
                    <a:pt x="1376" y="870"/>
                  </a:lnTo>
                  <a:lnTo>
                    <a:pt x="1378" y="871"/>
                  </a:lnTo>
                  <a:lnTo>
                    <a:pt x="1380" y="873"/>
                  </a:lnTo>
                  <a:lnTo>
                    <a:pt x="1383" y="874"/>
                  </a:lnTo>
                  <a:lnTo>
                    <a:pt x="1385" y="874"/>
                  </a:lnTo>
                  <a:lnTo>
                    <a:pt x="1387" y="874"/>
                  </a:lnTo>
                  <a:lnTo>
                    <a:pt x="1389" y="874"/>
                  </a:lnTo>
                  <a:lnTo>
                    <a:pt x="1391" y="873"/>
                  </a:lnTo>
                  <a:lnTo>
                    <a:pt x="1394" y="871"/>
                  </a:lnTo>
                  <a:lnTo>
                    <a:pt x="1396" y="870"/>
                  </a:lnTo>
                  <a:lnTo>
                    <a:pt x="1398" y="868"/>
                  </a:lnTo>
                  <a:lnTo>
                    <a:pt x="1400" y="868"/>
                  </a:lnTo>
                  <a:lnTo>
                    <a:pt x="1402" y="868"/>
                  </a:lnTo>
                  <a:lnTo>
                    <a:pt x="1404" y="868"/>
                  </a:lnTo>
                  <a:lnTo>
                    <a:pt x="1407" y="868"/>
                  </a:lnTo>
                  <a:lnTo>
                    <a:pt x="1409" y="867"/>
                  </a:lnTo>
                  <a:lnTo>
                    <a:pt x="1411" y="867"/>
                  </a:lnTo>
                  <a:lnTo>
                    <a:pt x="1413" y="867"/>
                  </a:lnTo>
                  <a:lnTo>
                    <a:pt x="1415" y="867"/>
                  </a:lnTo>
                  <a:lnTo>
                    <a:pt x="1418" y="867"/>
                  </a:lnTo>
                  <a:lnTo>
                    <a:pt x="1419" y="866"/>
                  </a:lnTo>
                  <a:lnTo>
                    <a:pt x="1422" y="864"/>
                  </a:lnTo>
                  <a:lnTo>
                    <a:pt x="1424" y="863"/>
                  </a:lnTo>
                  <a:lnTo>
                    <a:pt x="1426" y="858"/>
                  </a:lnTo>
                  <a:lnTo>
                    <a:pt x="1428" y="856"/>
                  </a:lnTo>
                  <a:lnTo>
                    <a:pt x="1430" y="853"/>
                  </a:lnTo>
                  <a:lnTo>
                    <a:pt x="1433" y="850"/>
                  </a:lnTo>
                  <a:lnTo>
                    <a:pt x="1435" y="845"/>
                  </a:lnTo>
                  <a:lnTo>
                    <a:pt x="1437" y="841"/>
                  </a:lnTo>
                  <a:lnTo>
                    <a:pt x="1439" y="836"/>
                  </a:lnTo>
                  <a:lnTo>
                    <a:pt x="1441" y="832"/>
                  </a:lnTo>
                  <a:lnTo>
                    <a:pt x="1444" y="831"/>
                  </a:lnTo>
                  <a:lnTo>
                    <a:pt x="1446" y="832"/>
                  </a:lnTo>
                  <a:lnTo>
                    <a:pt x="1448" y="834"/>
                  </a:lnTo>
                  <a:lnTo>
                    <a:pt x="1450" y="835"/>
                  </a:lnTo>
                  <a:lnTo>
                    <a:pt x="1452" y="835"/>
                  </a:lnTo>
                  <a:lnTo>
                    <a:pt x="1454" y="836"/>
                  </a:lnTo>
                  <a:lnTo>
                    <a:pt x="1457" y="838"/>
                  </a:lnTo>
                  <a:lnTo>
                    <a:pt x="1459" y="839"/>
                  </a:lnTo>
                  <a:lnTo>
                    <a:pt x="1461" y="839"/>
                  </a:lnTo>
                  <a:lnTo>
                    <a:pt x="1463" y="836"/>
                  </a:lnTo>
                  <a:lnTo>
                    <a:pt x="1465" y="834"/>
                  </a:lnTo>
                  <a:lnTo>
                    <a:pt x="1468" y="831"/>
                  </a:lnTo>
                  <a:lnTo>
                    <a:pt x="1470" y="829"/>
                  </a:lnTo>
                  <a:lnTo>
                    <a:pt x="1472" y="829"/>
                  </a:lnTo>
                  <a:lnTo>
                    <a:pt x="1474" y="829"/>
                  </a:lnTo>
                  <a:lnTo>
                    <a:pt x="1476" y="829"/>
                  </a:lnTo>
                  <a:lnTo>
                    <a:pt x="1478" y="831"/>
                  </a:lnTo>
                  <a:lnTo>
                    <a:pt x="1481" y="834"/>
                  </a:lnTo>
                  <a:lnTo>
                    <a:pt x="1483" y="836"/>
                  </a:lnTo>
                  <a:lnTo>
                    <a:pt x="1485" y="839"/>
                  </a:lnTo>
                  <a:lnTo>
                    <a:pt x="1487" y="841"/>
                  </a:lnTo>
                  <a:lnTo>
                    <a:pt x="1489" y="841"/>
                  </a:lnTo>
                  <a:lnTo>
                    <a:pt x="1492" y="841"/>
                  </a:lnTo>
                  <a:lnTo>
                    <a:pt x="1493" y="841"/>
                  </a:lnTo>
                  <a:lnTo>
                    <a:pt x="1496" y="839"/>
                  </a:lnTo>
                  <a:lnTo>
                    <a:pt x="1498" y="836"/>
                  </a:lnTo>
                  <a:lnTo>
                    <a:pt x="1500" y="834"/>
                  </a:lnTo>
                  <a:lnTo>
                    <a:pt x="1502" y="831"/>
                  </a:lnTo>
                  <a:lnTo>
                    <a:pt x="1504" y="828"/>
                  </a:lnTo>
                  <a:lnTo>
                    <a:pt x="1507" y="826"/>
                  </a:lnTo>
                  <a:lnTo>
                    <a:pt x="1509" y="825"/>
                  </a:lnTo>
                  <a:lnTo>
                    <a:pt x="1511" y="824"/>
                  </a:lnTo>
                  <a:lnTo>
                    <a:pt x="1513" y="822"/>
                  </a:lnTo>
                  <a:lnTo>
                    <a:pt x="1515" y="822"/>
                  </a:lnTo>
                  <a:lnTo>
                    <a:pt x="1517" y="822"/>
                  </a:lnTo>
                  <a:lnTo>
                    <a:pt x="1520" y="822"/>
                  </a:lnTo>
                  <a:lnTo>
                    <a:pt x="1522" y="824"/>
                  </a:lnTo>
                  <a:lnTo>
                    <a:pt x="1524" y="825"/>
                  </a:lnTo>
                  <a:lnTo>
                    <a:pt x="1526" y="826"/>
                  </a:lnTo>
                  <a:lnTo>
                    <a:pt x="1528" y="828"/>
                  </a:lnTo>
                  <a:lnTo>
                    <a:pt x="1531" y="828"/>
                  </a:lnTo>
                  <a:lnTo>
                    <a:pt x="1533" y="828"/>
                  </a:lnTo>
                  <a:lnTo>
                    <a:pt x="1535" y="828"/>
                  </a:lnTo>
                  <a:lnTo>
                    <a:pt x="1537" y="828"/>
                  </a:lnTo>
                  <a:lnTo>
                    <a:pt x="1539" y="828"/>
                  </a:lnTo>
                  <a:lnTo>
                    <a:pt x="1541" y="826"/>
                  </a:lnTo>
                  <a:lnTo>
                    <a:pt x="1544" y="825"/>
                  </a:lnTo>
                  <a:lnTo>
                    <a:pt x="1546" y="824"/>
                  </a:lnTo>
                  <a:lnTo>
                    <a:pt x="1548" y="820"/>
                  </a:lnTo>
                  <a:lnTo>
                    <a:pt x="1550" y="819"/>
                  </a:lnTo>
                  <a:lnTo>
                    <a:pt x="1552" y="817"/>
                  </a:lnTo>
                  <a:lnTo>
                    <a:pt x="1555" y="816"/>
                  </a:lnTo>
                  <a:lnTo>
                    <a:pt x="1556" y="817"/>
                  </a:lnTo>
                  <a:lnTo>
                    <a:pt x="1559" y="819"/>
                  </a:lnTo>
                  <a:lnTo>
                    <a:pt x="1561" y="820"/>
                  </a:lnTo>
                  <a:lnTo>
                    <a:pt x="1563" y="822"/>
                  </a:lnTo>
                  <a:lnTo>
                    <a:pt x="1565" y="825"/>
                  </a:lnTo>
                  <a:lnTo>
                    <a:pt x="1567" y="829"/>
                  </a:lnTo>
                  <a:lnTo>
                    <a:pt x="1570" y="834"/>
                  </a:lnTo>
                  <a:lnTo>
                    <a:pt x="1572" y="838"/>
                  </a:lnTo>
                  <a:lnTo>
                    <a:pt x="1574" y="841"/>
                  </a:lnTo>
                  <a:lnTo>
                    <a:pt x="1576" y="841"/>
                  </a:lnTo>
                  <a:lnTo>
                    <a:pt x="1578" y="841"/>
                  </a:lnTo>
                  <a:lnTo>
                    <a:pt x="1581" y="841"/>
                  </a:lnTo>
                  <a:lnTo>
                    <a:pt x="1583" y="841"/>
                  </a:lnTo>
                  <a:lnTo>
                    <a:pt x="1585" y="839"/>
                  </a:lnTo>
                  <a:lnTo>
                    <a:pt x="1587" y="838"/>
                  </a:lnTo>
                  <a:lnTo>
                    <a:pt x="1589" y="836"/>
                  </a:lnTo>
                  <a:lnTo>
                    <a:pt x="1591" y="834"/>
                  </a:lnTo>
                  <a:lnTo>
                    <a:pt x="1594" y="832"/>
                  </a:lnTo>
                  <a:lnTo>
                    <a:pt x="1596" y="831"/>
                  </a:lnTo>
                  <a:lnTo>
                    <a:pt x="1598" y="829"/>
                  </a:lnTo>
                  <a:lnTo>
                    <a:pt x="1600" y="829"/>
                  </a:lnTo>
                  <a:lnTo>
                    <a:pt x="1602" y="829"/>
                  </a:lnTo>
                  <a:lnTo>
                    <a:pt x="1605" y="829"/>
                  </a:lnTo>
                  <a:lnTo>
                    <a:pt x="1607" y="829"/>
                  </a:lnTo>
                  <a:lnTo>
                    <a:pt x="1609" y="828"/>
                  </a:lnTo>
                  <a:lnTo>
                    <a:pt x="1611" y="828"/>
                  </a:lnTo>
                  <a:lnTo>
                    <a:pt x="1613" y="828"/>
                  </a:lnTo>
                  <a:lnTo>
                    <a:pt x="1615" y="828"/>
                  </a:lnTo>
                  <a:lnTo>
                    <a:pt x="1618" y="825"/>
                  </a:lnTo>
                  <a:lnTo>
                    <a:pt x="1620" y="820"/>
                  </a:lnTo>
                  <a:lnTo>
                    <a:pt x="1622" y="816"/>
                  </a:lnTo>
                  <a:lnTo>
                    <a:pt x="1624" y="812"/>
                  </a:lnTo>
                  <a:lnTo>
                    <a:pt x="1626" y="806"/>
                  </a:lnTo>
                  <a:lnTo>
                    <a:pt x="1628" y="802"/>
                  </a:lnTo>
                  <a:lnTo>
                    <a:pt x="1630" y="797"/>
                  </a:lnTo>
                  <a:lnTo>
                    <a:pt x="1633" y="793"/>
                  </a:lnTo>
                  <a:lnTo>
                    <a:pt x="1635" y="790"/>
                  </a:lnTo>
                  <a:lnTo>
                    <a:pt x="1637" y="790"/>
                  </a:lnTo>
                  <a:lnTo>
                    <a:pt x="1639" y="790"/>
                  </a:lnTo>
                  <a:lnTo>
                    <a:pt x="1641" y="790"/>
                  </a:lnTo>
                  <a:lnTo>
                    <a:pt x="1644" y="788"/>
                  </a:lnTo>
                  <a:lnTo>
                    <a:pt x="1646" y="788"/>
                  </a:lnTo>
                  <a:lnTo>
                    <a:pt x="1648" y="788"/>
                  </a:lnTo>
                  <a:lnTo>
                    <a:pt x="1650" y="788"/>
                  </a:lnTo>
                  <a:lnTo>
                    <a:pt x="1652" y="790"/>
                  </a:lnTo>
                  <a:lnTo>
                    <a:pt x="1654" y="790"/>
                  </a:lnTo>
                  <a:lnTo>
                    <a:pt x="1657" y="790"/>
                  </a:lnTo>
                  <a:lnTo>
                    <a:pt x="1659" y="790"/>
                  </a:lnTo>
                  <a:lnTo>
                    <a:pt x="1661" y="788"/>
                  </a:lnTo>
                  <a:lnTo>
                    <a:pt x="1663" y="788"/>
                  </a:lnTo>
                  <a:lnTo>
                    <a:pt x="1665" y="788"/>
                  </a:lnTo>
                  <a:lnTo>
                    <a:pt x="1668" y="788"/>
                  </a:lnTo>
                  <a:lnTo>
                    <a:pt x="1670" y="790"/>
                  </a:lnTo>
                  <a:lnTo>
                    <a:pt x="1672" y="790"/>
                  </a:lnTo>
                  <a:lnTo>
                    <a:pt x="1674" y="790"/>
                  </a:lnTo>
                  <a:lnTo>
                    <a:pt x="1676" y="790"/>
                  </a:lnTo>
                  <a:lnTo>
                    <a:pt x="1678" y="793"/>
                  </a:lnTo>
                  <a:lnTo>
                    <a:pt x="1680" y="797"/>
                  </a:lnTo>
                  <a:lnTo>
                    <a:pt x="1683" y="802"/>
                  </a:lnTo>
                  <a:lnTo>
                    <a:pt x="1685" y="806"/>
                  </a:lnTo>
                  <a:lnTo>
                    <a:pt x="1687" y="807"/>
                  </a:lnTo>
                  <a:lnTo>
                    <a:pt x="1689" y="807"/>
                  </a:lnTo>
                  <a:lnTo>
                    <a:pt x="1691" y="807"/>
                  </a:lnTo>
                  <a:lnTo>
                    <a:pt x="1693" y="807"/>
                  </a:lnTo>
                  <a:lnTo>
                    <a:pt x="1696" y="807"/>
                  </a:lnTo>
                  <a:lnTo>
                    <a:pt x="1698" y="804"/>
                  </a:lnTo>
                  <a:lnTo>
                    <a:pt x="1700" y="802"/>
                  </a:lnTo>
                  <a:lnTo>
                    <a:pt x="1702" y="799"/>
                  </a:lnTo>
                  <a:lnTo>
                    <a:pt x="1704" y="797"/>
                  </a:lnTo>
                  <a:lnTo>
                    <a:pt x="1707" y="799"/>
                  </a:lnTo>
                  <a:lnTo>
                    <a:pt x="1709" y="800"/>
                  </a:lnTo>
                  <a:lnTo>
                    <a:pt x="1711" y="802"/>
                  </a:lnTo>
                  <a:lnTo>
                    <a:pt x="1713" y="803"/>
                  </a:lnTo>
                  <a:lnTo>
                    <a:pt x="1715" y="804"/>
                  </a:lnTo>
                  <a:lnTo>
                    <a:pt x="1717" y="806"/>
                  </a:lnTo>
                  <a:lnTo>
                    <a:pt x="1720" y="807"/>
                  </a:lnTo>
                  <a:lnTo>
                    <a:pt x="1722" y="804"/>
                  </a:lnTo>
                  <a:lnTo>
                    <a:pt x="1724" y="800"/>
                  </a:lnTo>
                  <a:lnTo>
                    <a:pt x="1726" y="796"/>
                  </a:lnTo>
                  <a:lnTo>
                    <a:pt x="1728" y="791"/>
                  </a:lnTo>
                  <a:lnTo>
                    <a:pt x="1731" y="781"/>
                  </a:lnTo>
                  <a:lnTo>
                    <a:pt x="1733" y="771"/>
                  </a:lnTo>
                  <a:lnTo>
                    <a:pt x="1735" y="760"/>
                  </a:lnTo>
                  <a:lnTo>
                    <a:pt x="1737" y="750"/>
                  </a:lnTo>
                  <a:lnTo>
                    <a:pt x="1739" y="739"/>
                  </a:lnTo>
                  <a:lnTo>
                    <a:pt x="1742" y="731"/>
                  </a:lnTo>
                  <a:lnTo>
                    <a:pt x="1743" y="724"/>
                  </a:lnTo>
                  <a:lnTo>
                    <a:pt x="1746" y="717"/>
                  </a:lnTo>
                  <a:lnTo>
                    <a:pt x="1748" y="685"/>
                  </a:lnTo>
                  <a:lnTo>
                    <a:pt x="1750" y="659"/>
                  </a:lnTo>
                  <a:lnTo>
                    <a:pt x="1752" y="632"/>
                  </a:lnTo>
                  <a:lnTo>
                    <a:pt x="1754" y="606"/>
                  </a:lnTo>
                  <a:lnTo>
                    <a:pt x="1757" y="596"/>
                  </a:lnTo>
                  <a:lnTo>
                    <a:pt x="1759" y="587"/>
                  </a:lnTo>
                  <a:lnTo>
                    <a:pt x="1761" y="578"/>
                  </a:lnTo>
                  <a:lnTo>
                    <a:pt x="1763" y="569"/>
                  </a:lnTo>
                  <a:lnTo>
                    <a:pt x="1765" y="562"/>
                  </a:lnTo>
                  <a:lnTo>
                    <a:pt x="1767" y="580"/>
                  </a:lnTo>
                  <a:lnTo>
                    <a:pt x="1770" y="597"/>
                  </a:lnTo>
                  <a:lnTo>
                    <a:pt x="1772" y="615"/>
                  </a:lnTo>
                  <a:lnTo>
                    <a:pt x="1774" y="628"/>
                  </a:lnTo>
                  <a:lnTo>
                    <a:pt x="1776" y="625"/>
                  </a:lnTo>
                  <a:lnTo>
                    <a:pt x="1778" y="622"/>
                  </a:lnTo>
                  <a:lnTo>
                    <a:pt x="1781" y="619"/>
                  </a:lnTo>
                  <a:lnTo>
                    <a:pt x="1783" y="612"/>
                  </a:lnTo>
                  <a:lnTo>
                    <a:pt x="1785" y="603"/>
                  </a:lnTo>
                  <a:lnTo>
                    <a:pt x="1787" y="594"/>
                  </a:lnTo>
                  <a:lnTo>
                    <a:pt x="1789" y="586"/>
                  </a:lnTo>
                  <a:lnTo>
                    <a:pt x="1791" y="584"/>
                  </a:lnTo>
                  <a:lnTo>
                    <a:pt x="1794" y="587"/>
                  </a:lnTo>
                  <a:lnTo>
                    <a:pt x="1796" y="590"/>
                  </a:lnTo>
                  <a:lnTo>
                    <a:pt x="1798" y="593"/>
                  </a:lnTo>
                  <a:lnTo>
                    <a:pt x="1800" y="610"/>
                  </a:lnTo>
                  <a:lnTo>
                    <a:pt x="1802" y="632"/>
                  </a:lnTo>
                  <a:lnTo>
                    <a:pt x="1805" y="654"/>
                  </a:lnTo>
                  <a:lnTo>
                    <a:pt x="1806" y="676"/>
                  </a:lnTo>
                  <a:lnTo>
                    <a:pt x="1809" y="706"/>
                  </a:lnTo>
                  <a:lnTo>
                    <a:pt x="1811" y="730"/>
                  </a:lnTo>
                  <a:lnTo>
                    <a:pt x="1813" y="753"/>
                  </a:lnTo>
                  <a:lnTo>
                    <a:pt x="1815" y="777"/>
                  </a:lnTo>
                  <a:lnTo>
                    <a:pt x="1817" y="800"/>
                  </a:lnTo>
                  <a:lnTo>
                    <a:pt x="1820" y="809"/>
                  </a:lnTo>
                  <a:lnTo>
                    <a:pt x="1822" y="817"/>
                  </a:lnTo>
                  <a:lnTo>
                    <a:pt x="1824" y="826"/>
                  </a:lnTo>
                  <a:lnTo>
                    <a:pt x="1826" y="835"/>
                  </a:lnTo>
                  <a:lnTo>
                    <a:pt x="1828" y="835"/>
                  </a:lnTo>
                  <a:lnTo>
                    <a:pt x="1830" y="835"/>
                  </a:lnTo>
                  <a:lnTo>
                    <a:pt x="1833" y="835"/>
                  </a:lnTo>
                  <a:lnTo>
                    <a:pt x="1835" y="835"/>
                  </a:lnTo>
                  <a:lnTo>
                    <a:pt x="1837" y="835"/>
                  </a:lnTo>
                  <a:lnTo>
                    <a:pt x="1839" y="835"/>
                  </a:lnTo>
                  <a:lnTo>
                    <a:pt x="1841" y="835"/>
                  </a:lnTo>
                  <a:lnTo>
                    <a:pt x="1844" y="834"/>
                  </a:lnTo>
                  <a:lnTo>
                    <a:pt x="1846" y="832"/>
                  </a:lnTo>
                  <a:lnTo>
                    <a:pt x="1848" y="831"/>
                  </a:lnTo>
                  <a:lnTo>
                    <a:pt x="1850" y="829"/>
                  </a:lnTo>
                  <a:lnTo>
                    <a:pt x="1852" y="826"/>
                  </a:lnTo>
                  <a:lnTo>
                    <a:pt x="1854" y="824"/>
                  </a:lnTo>
                  <a:lnTo>
                    <a:pt x="1857" y="820"/>
                  </a:lnTo>
                  <a:lnTo>
                    <a:pt x="1859" y="817"/>
                  </a:lnTo>
                  <a:lnTo>
                    <a:pt x="1861" y="814"/>
                  </a:lnTo>
                  <a:lnTo>
                    <a:pt x="1863" y="813"/>
                  </a:lnTo>
                  <a:lnTo>
                    <a:pt x="1865" y="812"/>
                  </a:lnTo>
                  <a:lnTo>
                    <a:pt x="1868" y="810"/>
                  </a:lnTo>
                  <a:lnTo>
                    <a:pt x="1869" y="810"/>
                  </a:lnTo>
                  <a:lnTo>
                    <a:pt x="1872" y="812"/>
                  </a:lnTo>
                  <a:lnTo>
                    <a:pt x="1874" y="813"/>
                  </a:lnTo>
                  <a:lnTo>
                    <a:pt x="1876" y="814"/>
                  </a:lnTo>
                  <a:lnTo>
                    <a:pt x="1879" y="814"/>
                  </a:lnTo>
                  <a:lnTo>
                    <a:pt x="1880" y="814"/>
                  </a:lnTo>
                  <a:lnTo>
                    <a:pt x="1883" y="814"/>
                  </a:lnTo>
                  <a:lnTo>
                    <a:pt x="1885" y="814"/>
                  </a:lnTo>
                  <a:lnTo>
                    <a:pt x="1887" y="812"/>
                  </a:lnTo>
                  <a:lnTo>
                    <a:pt x="1889" y="807"/>
                  </a:lnTo>
                  <a:lnTo>
                    <a:pt x="1891" y="803"/>
                  </a:lnTo>
                  <a:lnTo>
                    <a:pt x="1894" y="799"/>
                  </a:lnTo>
                  <a:lnTo>
                    <a:pt x="1896" y="794"/>
                  </a:lnTo>
                  <a:lnTo>
                    <a:pt x="1898" y="791"/>
                  </a:lnTo>
                  <a:lnTo>
                    <a:pt x="1900" y="788"/>
                  </a:lnTo>
                  <a:lnTo>
                    <a:pt x="1902" y="785"/>
                  </a:lnTo>
                  <a:lnTo>
                    <a:pt x="1904" y="787"/>
                  </a:lnTo>
                  <a:lnTo>
                    <a:pt x="1907" y="791"/>
                  </a:lnTo>
                  <a:lnTo>
                    <a:pt x="1909" y="796"/>
                  </a:lnTo>
                  <a:lnTo>
                    <a:pt x="1911" y="800"/>
                  </a:lnTo>
                  <a:lnTo>
                    <a:pt x="1913" y="803"/>
                  </a:lnTo>
                  <a:lnTo>
                    <a:pt x="1915" y="806"/>
                  </a:lnTo>
                  <a:lnTo>
                    <a:pt x="1918" y="809"/>
                  </a:lnTo>
                  <a:lnTo>
                    <a:pt x="1920" y="812"/>
                  </a:lnTo>
                  <a:lnTo>
                    <a:pt x="1922" y="813"/>
                  </a:lnTo>
                  <a:lnTo>
                    <a:pt x="1924" y="810"/>
                  </a:lnTo>
                  <a:lnTo>
                    <a:pt x="1926" y="807"/>
                  </a:lnTo>
                  <a:lnTo>
                    <a:pt x="1928" y="804"/>
                  </a:lnTo>
                  <a:lnTo>
                    <a:pt x="1931" y="802"/>
                  </a:lnTo>
                  <a:lnTo>
                    <a:pt x="1933" y="800"/>
                  </a:lnTo>
                  <a:lnTo>
                    <a:pt x="1935" y="799"/>
                  </a:lnTo>
                  <a:lnTo>
                    <a:pt x="1937" y="797"/>
                  </a:lnTo>
                  <a:lnTo>
                    <a:pt x="1939" y="796"/>
                  </a:lnTo>
                  <a:lnTo>
                    <a:pt x="1942" y="796"/>
                  </a:lnTo>
                  <a:lnTo>
                    <a:pt x="1943" y="796"/>
                  </a:lnTo>
                  <a:lnTo>
                    <a:pt x="1946" y="796"/>
                  </a:lnTo>
                  <a:lnTo>
                    <a:pt x="1948" y="796"/>
                  </a:lnTo>
                  <a:lnTo>
                    <a:pt x="1950" y="796"/>
                  </a:lnTo>
                  <a:lnTo>
                    <a:pt x="1952" y="796"/>
                  </a:lnTo>
                  <a:lnTo>
                    <a:pt x="1954" y="796"/>
                  </a:lnTo>
                  <a:lnTo>
                    <a:pt x="1957" y="794"/>
                  </a:lnTo>
                  <a:lnTo>
                    <a:pt x="1959" y="793"/>
                  </a:lnTo>
                  <a:lnTo>
                    <a:pt x="1961" y="791"/>
                  </a:lnTo>
                  <a:lnTo>
                    <a:pt x="1963" y="790"/>
                  </a:lnTo>
                  <a:lnTo>
                    <a:pt x="1965" y="788"/>
                  </a:lnTo>
                  <a:lnTo>
                    <a:pt x="1967" y="787"/>
                  </a:lnTo>
                  <a:lnTo>
                    <a:pt x="1970" y="785"/>
                  </a:lnTo>
                  <a:lnTo>
                    <a:pt x="1972" y="784"/>
                  </a:lnTo>
                  <a:lnTo>
                    <a:pt x="1974" y="784"/>
                  </a:lnTo>
                  <a:lnTo>
                    <a:pt x="1976" y="785"/>
                  </a:lnTo>
                  <a:lnTo>
                    <a:pt x="1978" y="787"/>
                  </a:lnTo>
                  <a:lnTo>
                    <a:pt x="1981" y="788"/>
                  </a:lnTo>
                  <a:lnTo>
                    <a:pt x="1983" y="791"/>
                  </a:lnTo>
                  <a:lnTo>
                    <a:pt x="1985" y="794"/>
                  </a:lnTo>
                  <a:lnTo>
                    <a:pt x="1987" y="797"/>
                  </a:lnTo>
                  <a:lnTo>
                    <a:pt x="1989" y="800"/>
                  </a:lnTo>
                  <a:lnTo>
                    <a:pt x="1991" y="802"/>
                  </a:lnTo>
                  <a:lnTo>
                    <a:pt x="1994" y="802"/>
                  </a:lnTo>
                  <a:lnTo>
                    <a:pt x="1996" y="802"/>
                  </a:lnTo>
                  <a:lnTo>
                    <a:pt x="1998" y="802"/>
                  </a:lnTo>
                  <a:lnTo>
                    <a:pt x="2000" y="803"/>
                  </a:lnTo>
                  <a:lnTo>
                    <a:pt x="2002" y="803"/>
                  </a:lnTo>
                  <a:lnTo>
                    <a:pt x="2004" y="803"/>
                  </a:lnTo>
                  <a:lnTo>
                    <a:pt x="2006" y="803"/>
                  </a:lnTo>
                  <a:lnTo>
                    <a:pt x="2009" y="803"/>
                  </a:lnTo>
                  <a:lnTo>
                    <a:pt x="2011" y="804"/>
                  </a:lnTo>
                  <a:lnTo>
                    <a:pt x="2013" y="806"/>
                  </a:lnTo>
                  <a:lnTo>
                    <a:pt x="2015" y="807"/>
                  </a:lnTo>
                  <a:lnTo>
                    <a:pt x="2017" y="807"/>
                  </a:lnTo>
                  <a:lnTo>
                    <a:pt x="2020" y="806"/>
                  </a:lnTo>
                  <a:lnTo>
                    <a:pt x="2022" y="804"/>
                  </a:lnTo>
                  <a:lnTo>
                    <a:pt x="2024" y="803"/>
                  </a:lnTo>
                  <a:lnTo>
                    <a:pt x="2026" y="803"/>
                  </a:lnTo>
                  <a:lnTo>
                    <a:pt x="2028" y="803"/>
                  </a:lnTo>
                  <a:lnTo>
                    <a:pt x="2031" y="803"/>
                  </a:lnTo>
                  <a:lnTo>
                    <a:pt x="2033" y="803"/>
                  </a:lnTo>
                  <a:lnTo>
                    <a:pt x="2035" y="804"/>
                  </a:lnTo>
                  <a:lnTo>
                    <a:pt x="2037" y="807"/>
                  </a:lnTo>
                  <a:lnTo>
                    <a:pt x="2039" y="810"/>
                  </a:lnTo>
                  <a:lnTo>
                    <a:pt x="2041" y="813"/>
                  </a:lnTo>
                  <a:lnTo>
                    <a:pt x="2044" y="814"/>
                  </a:lnTo>
                  <a:lnTo>
                    <a:pt x="2046" y="814"/>
                  </a:lnTo>
                  <a:lnTo>
                    <a:pt x="2048" y="814"/>
                  </a:lnTo>
                  <a:lnTo>
                    <a:pt x="2050" y="814"/>
                  </a:lnTo>
                  <a:lnTo>
                    <a:pt x="2052" y="814"/>
                  </a:lnTo>
                  <a:lnTo>
                    <a:pt x="2055" y="813"/>
                  </a:lnTo>
                  <a:lnTo>
                    <a:pt x="2056" y="812"/>
                  </a:lnTo>
                  <a:lnTo>
                    <a:pt x="2059" y="810"/>
                  </a:lnTo>
                  <a:lnTo>
                    <a:pt x="2061" y="806"/>
                  </a:lnTo>
                  <a:lnTo>
                    <a:pt x="2063" y="803"/>
                  </a:lnTo>
                  <a:lnTo>
                    <a:pt x="2065" y="800"/>
                  </a:lnTo>
                  <a:lnTo>
                    <a:pt x="2067" y="797"/>
                  </a:lnTo>
                  <a:lnTo>
                    <a:pt x="2070" y="791"/>
                  </a:lnTo>
                  <a:lnTo>
                    <a:pt x="2072" y="785"/>
                  </a:lnTo>
                  <a:lnTo>
                    <a:pt x="2074" y="780"/>
                  </a:lnTo>
                  <a:lnTo>
                    <a:pt x="2076" y="774"/>
                  </a:lnTo>
                  <a:lnTo>
                    <a:pt x="2078" y="768"/>
                  </a:lnTo>
                  <a:lnTo>
                    <a:pt x="2080" y="765"/>
                  </a:lnTo>
                  <a:lnTo>
                    <a:pt x="2083" y="762"/>
                  </a:lnTo>
                  <a:lnTo>
                    <a:pt x="2085" y="759"/>
                  </a:lnTo>
                  <a:lnTo>
                    <a:pt x="2087" y="758"/>
                  </a:lnTo>
                  <a:lnTo>
                    <a:pt x="2089" y="759"/>
                  </a:lnTo>
                  <a:lnTo>
                    <a:pt x="2091" y="760"/>
                  </a:lnTo>
                  <a:lnTo>
                    <a:pt x="2094" y="762"/>
                  </a:lnTo>
                  <a:lnTo>
                    <a:pt x="2096" y="768"/>
                  </a:lnTo>
                  <a:lnTo>
                    <a:pt x="2098" y="774"/>
                  </a:lnTo>
                  <a:lnTo>
                    <a:pt x="2100" y="780"/>
                  </a:lnTo>
                  <a:lnTo>
                    <a:pt x="2102" y="785"/>
                  </a:lnTo>
                  <a:lnTo>
                    <a:pt x="2104" y="793"/>
                  </a:lnTo>
                  <a:lnTo>
                    <a:pt x="2107" y="799"/>
                  </a:lnTo>
                  <a:lnTo>
                    <a:pt x="2109" y="804"/>
                  </a:lnTo>
                  <a:lnTo>
                    <a:pt x="2111" y="810"/>
                  </a:lnTo>
                  <a:lnTo>
                    <a:pt x="2113" y="816"/>
                  </a:lnTo>
                  <a:lnTo>
                    <a:pt x="2115" y="817"/>
                  </a:lnTo>
                  <a:lnTo>
                    <a:pt x="2118" y="819"/>
                  </a:lnTo>
                  <a:lnTo>
                    <a:pt x="2119" y="820"/>
                  </a:lnTo>
                  <a:lnTo>
                    <a:pt x="2122" y="820"/>
                  </a:lnTo>
                  <a:lnTo>
                    <a:pt x="2124" y="819"/>
                  </a:lnTo>
                  <a:lnTo>
                    <a:pt x="2126" y="817"/>
                  </a:lnTo>
                  <a:lnTo>
                    <a:pt x="2128" y="816"/>
                  </a:lnTo>
                  <a:lnTo>
                    <a:pt x="2130" y="816"/>
                  </a:lnTo>
                  <a:lnTo>
                    <a:pt x="2133" y="816"/>
                  </a:lnTo>
                  <a:lnTo>
                    <a:pt x="2135" y="816"/>
                  </a:lnTo>
                  <a:lnTo>
                    <a:pt x="2137" y="816"/>
                  </a:lnTo>
                  <a:lnTo>
                    <a:pt x="2139" y="813"/>
                  </a:lnTo>
                  <a:lnTo>
                    <a:pt x="2141" y="812"/>
                  </a:lnTo>
                  <a:lnTo>
                    <a:pt x="2143" y="810"/>
                  </a:lnTo>
                  <a:lnTo>
                    <a:pt x="2146" y="809"/>
                  </a:lnTo>
                  <a:lnTo>
                    <a:pt x="2148" y="809"/>
                  </a:lnTo>
                  <a:lnTo>
                    <a:pt x="2150" y="807"/>
                  </a:lnTo>
                  <a:lnTo>
                    <a:pt x="2152" y="806"/>
                  </a:lnTo>
                  <a:lnTo>
                    <a:pt x="2154" y="804"/>
                  </a:lnTo>
                  <a:lnTo>
                    <a:pt x="2157" y="803"/>
                  </a:lnTo>
                  <a:lnTo>
                    <a:pt x="2159" y="804"/>
                  </a:lnTo>
                  <a:lnTo>
                    <a:pt x="2161" y="806"/>
                  </a:lnTo>
                  <a:lnTo>
                    <a:pt x="2163" y="807"/>
                  </a:lnTo>
                  <a:lnTo>
                    <a:pt x="2165" y="806"/>
                  </a:lnTo>
                  <a:lnTo>
                    <a:pt x="2168" y="803"/>
                  </a:lnTo>
                  <a:lnTo>
                    <a:pt x="2170" y="800"/>
                  </a:lnTo>
                  <a:lnTo>
                    <a:pt x="2172" y="797"/>
                  </a:lnTo>
                  <a:lnTo>
                    <a:pt x="2174" y="793"/>
                  </a:lnTo>
                  <a:lnTo>
                    <a:pt x="2176" y="788"/>
                  </a:lnTo>
                  <a:lnTo>
                    <a:pt x="2178" y="784"/>
                  </a:lnTo>
                  <a:lnTo>
                    <a:pt x="2181" y="780"/>
                  </a:lnTo>
                  <a:lnTo>
                    <a:pt x="2183" y="771"/>
                  </a:lnTo>
                  <a:lnTo>
                    <a:pt x="2185" y="765"/>
                  </a:lnTo>
                  <a:lnTo>
                    <a:pt x="2187" y="759"/>
                  </a:lnTo>
                  <a:lnTo>
                    <a:pt x="2189" y="753"/>
                  </a:lnTo>
                  <a:lnTo>
                    <a:pt x="2192" y="742"/>
                  </a:lnTo>
                  <a:lnTo>
                    <a:pt x="2193" y="731"/>
                  </a:lnTo>
                  <a:lnTo>
                    <a:pt x="2196" y="721"/>
                  </a:lnTo>
                  <a:lnTo>
                    <a:pt x="2198" y="711"/>
                  </a:lnTo>
                  <a:lnTo>
                    <a:pt x="2200" y="698"/>
                  </a:lnTo>
                  <a:lnTo>
                    <a:pt x="2202" y="689"/>
                  </a:lnTo>
                  <a:lnTo>
                    <a:pt x="2204" y="680"/>
                  </a:lnTo>
                  <a:lnTo>
                    <a:pt x="2207" y="672"/>
                  </a:lnTo>
                  <a:lnTo>
                    <a:pt x="2209" y="632"/>
                  </a:lnTo>
                  <a:lnTo>
                    <a:pt x="2211" y="599"/>
                  </a:lnTo>
                  <a:lnTo>
                    <a:pt x="2213" y="565"/>
                  </a:lnTo>
                  <a:lnTo>
                    <a:pt x="2215" y="531"/>
                  </a:lnTo>
                  <a:lnTo>
                    <a:pt x="2217" y="514"/>
                  </a:lnTo>
                  <a:lnTo>
                    <a:pt x="2220" y="499"/>
                  </a:lnTo>
                  <a:lnTo>
                    <a:pt x="2222" y="485"/>
                  </a:lnTo>
                  <a:lnTo>
                    <a:pt x="2224" y="470"/>
                  </a:lnTo>
                  <a:lnTo>
                    <a:pt x="2226" y="455"/>
                  </a:lnTo>
                  <a:lnTo>
                    <a:pt x="2228" y="472"/>
                  </a:lnTo>
                  <a:lnTo>
                    <a:pt x="2231" y="488"/>
                  </a:lnTo>
                  <a:lnTo>
                    <a:pt x="2233" y="504"/>
                  </a:lnTo>
                  <a:lnTo>
                    <a:pt x="2235" y="514"/>
                  </a:lnTo>
                  <a:lnTo>
                    <a:pt x="2237" y="508"/>
                  </a:lnTo>
                  <a:lnTo>
                    <a:pt x="2239" y="502"/>
                  </a:lnTo>
                  <a:lnTo>
                    <a:pt x="2241" y="497"/>
                  </a:lnTo>
                  <a:lnTo>
                    <a:pt x="2244" y="488"/>
                  </a:lnTo>
                  <a:lnTo>
                    <a:pt x="2246" y="479"/>
                  </a:lnTo>
                  <a:lnTo>
                    <a:pt x="2248" y="470"/>
                  </a:lnTo>
                  <a:lnTo>
                    <a:pt x="2250" y="462"/>
                  </a:lnTo>
                  <a:lnTo>
                    <a:pt x="2252" y="473"/>
                  </a:lnTo>
                  <a:lnTo>
                    <a:pt x="2255" y="491"/>
                  </a:lnTo>
                  <a:lnTo>
                    <a:pt x="2256" y="508"/>
                  </a:lnTo>
                  <a:lnTo>
                    <a:pt x="2259" y="526"/>
                  </a:lnTo>
                  <a:lnTo>
                    <a:pt x="2261" y="561"/>
                  </a:lnTo>
                  <a:lnTo>
                    <a:pt x="2263" y="599"/>
                  </a:lnTo>
                  <a:lnTo>
                    <a:pt x="2265" y="637"/>
                  </a:lnTo>
                  <a:lnTo>
                    <a:pt x="2267" y="674"/>
                  </a:lnTo>
                  <a:lnTo>
                    <a:pt x="2270" y="713"/>
                  </a:lnTo>
                  <a:lnTo>
                    <a:pt x="2272" y="730"/>
                  </a:lnTo>
                  <a:lnTo>
                    <a:pt x="2274" y="748"/>
                  </a:lnTo>
                  <a:lnTo>
                    <a:pt x="2276" y="765"/>
                  </a:lnTo>
                  <a:lnTo>
                    <a:pt x="2278" y="784"/>
                  </a:lnTo>
                  <a:lnTo>
                    <a:pt x="2280" y="785"/>
                  </a:lnTo>
                  <a:lnTo>
                    <a:pt x="2283" y="787"/>
                  </a:lnTo>
                  <a:lnTo>
                    <a:pt x="2285" y="788"/>
                  </a:lnTo>
                  <a:lnTo>
                    <a:pt x="2287" y="791"/>
                  </a:lnTo>
                  <a:lnTo>
                    <a:pt x="2289" y="794"/>
                  </a:lnTo>
                  <a:lnTo>
                    <a:pt x="2291" y="797"/>
                  </a:lnTo>
                  <a:lnTo>
                    <a:pt x="2294" y="800"/>
                  </a:lnTo>
                  <a:lnTo>
                    <a:pt x="2296" y="802"/>
                  </a:lnTo>
                  <a:lnTo>
                    <a:pt x="2298" y="802"/>
                  </a:lnTo>
                  <a:lnTo>
                    <a:pt x="2300" y="802"/>
                  </a:lnTo>
                  <a:lnTo>
                    <a:pt x="2302" y="802"/>
                  </a:lnTo>
                  <a:lnTo>
                    <a:pt x="2304" y="799"/>
                  </a:lnTo>
                  <a:lnTo>
                    <a:pt x="2307" y="794"/>
                  </a:lnTo>
                  <a:lnTo>
                    <a:pt x="2309" y="790"/>
                  </a:lnTo>
                  <a:lnTo>
                    <a:pt x="2311" y="785"/>
                  </a:lnTo>
                  <a:lnTo>
                    <a:pt x="2313" y="781"/>
                  </a:lnTo>
                  <a:lnTo>
                    <a:pt x="2315" y="778"/>
                  </a:lnTo>
                  <a:lnTo>
                    <a:pt x="2318" y="775"/>
                  </a:lnTo>
                  <a:lnTo>
                    <a:pt x="2320" y="772"/>
                  </a:lnTo>
                  <a:lnTo>
                    <a:pt x="2322" y="772"/>
                  </a:lnTo>
                  <a:lnTo>
                    <a:pt x="2324" y="775"/>
                  </a:lnTo>
                  <a:lnTo>
                    <a:pt x="2326" y="778"/>
                  </a:lnTo>
                  <a:lnTo>
                    <a:pt x="2328" y="781"/>
                  </a:lnTo>
                  <a:lnTo>
                    <a:pt x="2330" y="781"/>
                  </a:lnTo>
                  <a:lnTo>
                    <a:pt x="2333" y="781"/>
                  </a:lnTo>
                  <a:lnTo>
                    <a:pt x="2335" y="781"/>
                  </a:lnTo>
                  <a:lnTo>
                    <a:pt x="2337" y="781"/>
                  </a:lnTo>
                  <a:lnTo>
                    <a:pt x="2339" y="780"/>
                  </a:lnTo>
                  <a:lnTo>
                    <a:pt x="2341" y="775"/>
                  </a:lnTo>
                  <a:lnTo>
                    <a:pt x="2344" y="771"/>
                  </a:lnTo>
                  <a:lnTo>
                    <a:pt x="2346" y="767"/>
                  </a:lnTo>
                  <a:lnTo>
                    <a:pt x="2348" y="765"/>
                  </a:lnTo>
                  <a:lnTo>
                    <a:pt x="2350" y="767"/>
                  </a:lnTo>
                  <a:lnTo>
                    <a:pt x="2352" y="768"/>
                  </a:lnTo>
                  <a:lnTo>
                    <a:pt x="2354" y="770"/>
                  </a:lnTo>
                  <a:lnTo>
                    <a:pt x="2357" y="771"/>
                  </a:lnTo>
                  <a:lnTo>
                    <a:pt x="2359" y="774"/>
                  </a:lnTo>
                  <a:lnTo>
                    <a:pt x="2361" y="777"/>
                  </a:lnTo>
                  <a:lnTo>
                    <a:pt x="2363" y="780"/>
                  </a:lnTo>
                  <a:lnTo>
                    <a:pt x="2365" y="781"/>
                  </a:lnTo>
                  <a:lnTo>
                    <a:pt x="2368" y="780"/>
                  </a:lnTo>
                  <a:lnTo>
                    <a:pt x="2370" y="778"/>
                  </a:lnTo>
                  <a:lnTo>
                    <a:pt x="2372" y="777"/>
                  </a:lnTo>
                  <a:lnTo>
                    <a:pt x="2374" y="772"/>
                  </a:lnTo>
                  <a:lnTo>
                    <a:pt x="2376" y="768"/>
                  </a:lnTo>
                  <a:lnTo>
                    <a:pt x="2378" y="763"/>
                  </a:lnTo>
                  <a:lnTo>
                    <a:pt x="2381" y="759"/>
                  </a:lnTo>
                  <a:lnTo>
                    <a:pt x="2383" y="760"/>
                  </a:lnTo>
                  <a:lnTo>
                    <a:pt x="2385" y="763"/>
                  </a:lnTo>
                  <a:lnTo>
                    <a:pt x="2387" y="767"/>
                  </a:lnTo>
                  <a:lnTo>
                    <a:pt x="2389" y="770"/>
                  </a:lnTo>
                  <a:lnTo>
                    <a:pt x="2391" y="770"/>
                  </a:lnTo>
                  <a:lnTo>
                    <a:pt x="2393" y="772"/>
                  </a:lnTo>
                  <a:lnTo>
                    <a:pt x="2396" y="775"/>
                  </a:lnTo>
                  <a:lnTo>
                    <a:pt x="2398" y="778"/>
                  </a:lnTo>
                  <a:lnTo>
                    <a:pt x="2400" y="782"/>
                  </a:lnTo>
                  <a:lnTo>
                    <a:pt x="2402" y="781"/>
                  </a:lnTo>
                  <a:lnTo>
                    <a:pt x="2404" y="780"/>
                  </a:lnTo>
                  <a:lnTo>
                    <a:pt x="2407" y="778"/>
                  </a:lnTo>
                  <a:lnTo>
                    <a:pt x="2409" y="775"/>
                  </a:lnTo>
                  <a:lnTo>
                    <a:pt x="2411" y="775"/>
                  </a:lnTo>
                  <a:lnTo>
                    <a:pt x="2413" y="775"/>
                  </a:lnTo>
                  <a:lnTo>
                    <a:pt x="2415" y="775"/>
                  </a:lnTo>
                  <a:lnTo>
                    <a:pt x="2417" y="775"/>
                  </a:lnTo>
                  <a:lnTo>
                    <a:pt x="2420" y="774"/>
                  </a:lnTo>
                  <a:lnTo>
                    <a:pt x="2422" y="772"/>
                  </a:lnTo>
                  <a:lnTo>
                    <a:pt x="2424" y="771"/>
                  </a:lnTo>
                  <a:lnTo>
                    <a:pt x="2426" y="771"/>
                  </a:lnTo>
                  <a:lnTo>
                    <a:pt x="2428" y="772"/>
                  </a:lnTo>
                  <a:lnTo>
                    <a:pt x="2431" y="774"/>
                  </a:lnTo>
                  <a:lnTo>
                    <a:pt x="2433" y="775"/>
                  </a:lnTo>
                  <a:lnTo>
                    <a:pt x="2435" y="778"/>
                  </a:lnTo>
                  <a:lnTo>
                    <a:pt x="2437" y="781"/>
                  </a:lnTo>
                  <a:lnTo>
                    <a:pt x="2439" y="784"/>
                  </a:lnTo>
                  <a:lnTo>
                    <a:pt x="2441" y="787"/>
                  </a:lnTo>
                  <a:lnTo>
                    <a:pt x="2443" y="790"/>
                  </a:lnTo>
                  <a:lnTo>
                    <a:pt x="2446" y="791"/>
                  </a:lnTo>
                  <a:lnTo>
                    <a:pt x="2448" y="793"/>
                  </a:lnTo>
                  <a:lnTo>
                    <a:pt x="2450" y="794"/>
                  </a:lnTo>
                  <a:lnTo>
                    <a:pt x="2452" y="794"/>
                  </a:lnTo>
                  <a:lnTo>
                    <a:pt x="2454" y="793"/>
                  </a:lnTo>
                  <a:lnTo>
                    <a:pt x="2456" y="791"/>
                  </a:lnTo>
                  <a:lnTo>
                    <a:pt x="2459" y="790"/>
                  </a:lnTo>
                  <a:lnTo>
                    <a:pt x="2461" y="785"/>
                  </a:lnTo>
                  <a:lnTo>
                    <a:pt x="2463" y="781"/>
                  </a:lnTo>
                  <a:lnTo>
                    <a:pt x="2465" y="777"/>
                  </a:lnTo>
                  <a:lnTo>
                    <a:pt x="2467" y="772"/>
                  </a:lnTo>
                  <a:lnTo>
                    <a:pt x="2470" y="771"/>
                  </a:lnTo>
                  <a:lnTo>
                    <a:pt x="2472" y="771"/>
                  </a:lnTo>
                  <a:lnTo>
                    <a:pt x="2474" y="771"/>
                  </a:lnTo>
                  <a:lnTo>
                    <a:pt x="2476" y="771"/>
                  </a:lnTo>
                  <a:lnTo>
                    <a:pt x="2478" y="770"/>
                  </a:lnTo>
                  <a:lnTo>
                    <a:pt x="2481" y="771"/>
                  </a:lnTo>
                  <a:lnTo>
                    <a:pt x="2483" y="772"/>
                  </a:lnTo>
                  <a:lnTo>
                    <a:pt x="2485" y="774"/>
                  </a:lnTo>
                  <a:lnTo>
                    <a:pt x="2487" y="777"/>
                  </a:lnTo>
                  <a:lnTo>
                    <a:pt x="2489" y="777"/>
                  </a:lnTo>
                  <a:lnTo>
                    <a:pt x="2491" y="777"/>
                  </a:lnTo>
                  <a:lnTo>
                    <a:pt x="2494" y="777"/>
                  </a:lnTo>
                  <a:lnTo>
                    <a:pt x="2496" y="774"/>
                  </a:lnTo>
                  <a:lnTo>
                    <a:pt x="2498" y="772"/>
                  </a:lnTo>
                  <a:lnTo>
                    <a:pt x="2500" y="771"/>
                  </a:lnTo>
                  <a:lnTo>
                    <a:pt x="2502" y="770"/>
                  </a:lnTo>
                  <a:lnTo>
                    <a:pt x="2505" y="770"/>
                  </a:lnTo>
                  <a:lnTo>
                    <a:pt x="2506" y="768"/>
                  </a:lnTo>
                  <a:lnTo>
                    <a:pt x="2509" y="767"/>
                  </a:lnTo>
                  <a:lnTo>
                    <a:pt x="2511" y="765"/>
                  </a:lnTo>
                  <a:lnTo>
                    <a:pt x="2513" y="762"/>
                  </a:lnTo>
                  <a:lnTo>
                    <a:pt x="2515" y="762"/>
                  </a:lnTo>
                  <a:lnTo>
                    <a:pt x="2517" y="762"/>
                  </a:lnTo>
                  <a:lnTo>
                    <a:pt x="2520" y="762"/>
                  </a:lnTo>
                  <a:lnTo>
                    <a:pt x="2522" y="759"/>
                  </a:lnTo>
                  <a:lnTo>
                    <a:pt x="2524" y="755"/>
                  </a:lnTo>
                  <a:lnTo>
                    <a:pt x="2526" y="750"/>
                  </a:lnTo>
                  <a:lnTo>
                    <a:pt x="2528" y="746"/>
                  </a:lnTo>
                  <a:lnTo>
                    <a:pt x="2530" y="739"/>
                  </a:lnTo>
                  <a:lnTo>
                    <a:pt x="2533" y="733"/>
                  </a:lnTo>
                  <a:lnTo>
                    <a:pt x="2535" y="727"/>
                  </a:lnTo>
                  <a:lnTo>
                    <a:pt x="2537" y="721"/>
                  </a:lnTo>
                  <a:lnTo>
                    <a:pt x="2539" y="717"/>
                  </a:lnTo>
                  <a:lnTo>
                    <a:pt x="2541" y="716"/>
                  </a:lnTo>
                  <a:lnTo>
                    <a:pt x="2544" y="714"/>
                  </a:lnTo>
                  <a:lnTo>
                    <a:pt x="2546" y="713"/>
                  </a:lnTo>
                  <a:lnTo>
                    <a:pt x="2548" y="716"/>
                  </a:lnTo>
                  <a:lnTo>
                    <a:pt x="2550" y="721"/>
                  </a:lnTo>
                  <a:lnTo>
                    <a:pt x="2552" y="727"/>
                  </a:lnTo>
                  <a:lnTo>
                    <a:pt x="2554" y="733"/>
                  </a:lnTo>
                  <a:lnTo>
                    <a:pt x="2557" y="742"/>
                  </a:lnTo>
                  <a:lnTo>
                    <a:pt x="2559" y="749"/>
                  </a:lnTo>
                  <a:lnTo>
                    <a:pt x="2561" y="756"/>
                  </a:lnTo>
                  <a:lnTo>
                    <a:pt x="2563" y="763"/>
                  </a:lnTo>
                  <a:lnTo>
                    <a:pt x="2565" y="771"/>
                  </a:lnTo>
                  <a:lnTo>
                    <a:pt x="2568" y="774"/>
                  </a:lnTo>
                  <a:lnTo>
                    <a:pt x="2569" y="777"/>
                  </a:lnTo>
                  <a:lnTo>
                    <a:pt x="2572" y="780"/>
                  </a:lnTo>
                  <a:lnTo>
                    <a:pt x="2574" y="780"/>
                  </a:lnTo>
                  <a:lnTo>
                    <a:pt x="2576" y="777"/>
                  </a:lnTo>
                  <a:lnTo>
                    <a:pt x="2578" y="774"/>
                  </a:lnTo>
                  <a:lnTo>
                    <a:pt x="2580" y="771"/>
                  </a:lnTo>
                  <a:lnTo>
                    <a:pt x="2583" y="767"/>
                  </a:lnTo>
                  <a:lnTo>
                    <a:pt x="2585" y="762"/>
                  </a:lnTo>
                  <a:lnTo>
                    <a:pt x="2587" y="758"/>
                  </a:lnTo>
                  <a:lnTo>
                    <a:pt x="2589" y="753"/>
                  </a:lnTo>
                  <a:lnTo>
                    <a:pt x="2591" y="746"/>
                  </a:lnTo>
                  <a:lnTo>
                    <a:pt x="2593" y="742"/>
                  </a:lnTo>
                  <a:lnTo>
                    <a:pt x="2596" y="737"/>
                  </a:lnTo>
                  <a:lnTo>
                    <a:pt x="2598" y="733"/>
                  </a:lnTo>
                  <a:lnTo>
                    <a:pt x="2600" y="728"/>
                  </a:lnTo>
                  <a:lnTo>
                    <a:pt x="2602" y="726"/>
                  </a:lnTo>
                  <a:lnTo>
                    <a:pt x="2604" y="723"/>
                  </a:lnTo>
                  <a:lnTo>
                    <a:pt x="2607" y="720"/>
                  </a:lnTo>
                  <a:lnTo>
                    <a:pt x="2609" y="720"/>
                  </a:lnTo>
                  <a:lnTo>
                    <a:pt x="2611" y="723"/>
                  </a:lnTo>
                  <a:lnTo>
                    <a:pt x="2613" y="726"/>
                  </a:lnTo>
                  <a:lnTo>
                    <a:pt x="2615" y="728"/>
                  </a:lnTo>
                  <a:lnTo>
                    <a:pt x="2618" y="733"/>
                  </a:lnTo>
                  <a:lnTo>
                    <a:pt x="2620" y="737"/>
                  </a:lnTo>
                  <a:lnTo>
                    <a:pt x="2622" y="742"/>
                  </a:lnTo>
                  <a:lnTo>
                    <a:pt x="2624" y="746"/>
                  </a:lnTo>
                  <a:lnTo>
                    <a:pt x="2626" y="750"/>
                  </a:lnTo>
                  <a:lnTo>
                    <a:pt x="2628" y="752"/>
                  </a:lnTo>
                  <a:lnTo>
                    <a:pt x="2631" y="753"/>
                  </a:lnTo>
                  <a:lnTo>
                    <a:pt x="2633" y="755"/>
                  </a:lnTo>
                  <a:lnTo>
                    <a:pt x="2635" y="753"/>
                  </a:lnTo>
                  <a:lnTo>
                    <a:pt x="2637" y="750"/>
                  </a:lnTo>
                  <a:lnTo>
                    <a:pt x="2639" y="748"/>
                  </a:lnTo>
                  <a:lnTo>
                    <a:pt x="2642" y="745"/>
                  </a:lnTo>
                  <a:lnTo>
                    <a:pt x="2643" y="734"/>
                  </a:lnTo>
                  <a:lnTo>
                    <a:pt x="2646" y="724"/>
                  </a:lnTo>
                  <a:lnTo>
                    <a:pt x="2648" y="714"/>
                  </a:lnTo>
                  <a:lnTo>
                    <a:pt x="2650" y="704"/>
                  </a:lnTo>
                  <a:lnTo>
                    <a:pt x="2652" y="691"/>
                  </a:lnTo>
                  <a:lnTo>
                    <a:pt x="2654" y="680"/>
                  </a:lnTo>
                  <a:lnTo>
                    <a:pt x="2657" y="670"/>
                  </a:lnTo>
                  <a:lnTo>
                    <a:pt x="2659" y="660"/>
                  </a:lnTo>
                  <a:lnTo>
                    <a:pt x="2661" y="616"/>
                  </a:lnTo>
                  <a:lnTo>
                    <a:pt x="2663" y="580"/>
                  </a:lnTo>
                  <a:lnTo>
                    <a:pt x="2665" y="543"/>
                  </a:lnTo>
                  <a:lnTo>
                    <a:pt x="2667" y="507"/>
                  </a:lnTo>
                  <a:lnTo>
                    <a:pt x="2670" y="489"/>
                  </a:lnTo>
                  <a:lnTo>
                    <a:pt x="2672" y="475"/>
                  </a:lnTo>
                  <a:lnTo>
                    <a:pt x="2674" y="460"/>
                  </a:lnTo>
                  <a:lnTo>
                    <a:pt x="2676" y="445"/>
                  </a:lnTo>
                  <a:lnTo>
                    <a:pt x="2678" y="432"/>
                  </a:lnTo>
                  <a:lnTo>
                    <a:pt x="2681" y="453"/>
                  </a:lnTo>
                  <a:lnTo>
                    <a:pt x="2683" y="473"/>
                  </a:lnTo>
                  <a:lnTo>
                    <a:pt x="2685" y="494"/>
                  </a:lnTo>
                  <a:lnTo>
                    <a:pt x="2687" y="509"/>
                  </a:lnTo>
                  <a:lnTo>
                    <a:pt x="2689" y="507"/>
                  </a:lnTo>
                  <a:lnTo>
                    <a:pt x="2691" y="504"/>
                  </a:lnTo>
                  <a:lnTo>
                    <a:pt x="2694" y="501"/>
                  </a:lnTo>
                  <a:lnTo>
                    <a:pt x="2696" y="498"/>
                  </a:lnTo>
                  <a:lnTo>
                    <a:pt x="2698" y="494"/>
                  </a:lnTo>
                  <a:lnTo>
                    <a:pt x="2700" y="489"/>
                  </a:lnTo>
                  <a:lnTo>
                    <a:pt x="2702" y="485"/>
                  </a:lnTo>
                  <a:lnTo>
                    <a:pt x="2705" y="492"/>
                  </a:lnTo>
                  <a:lnTo>
                    <a:pt x="2706" y="504"/>
                  </a:lnTo>
                  <a:lnTo>
                    <a:pt x="2709" y="515"/>
                  </a:lnTo>
                  <a:lnTo>
                    <a:pt x="2711" y="527"/>
                  </a:lnTo>
                  <a:lnTo>
                    <a:pt x="2713" y="558"/>
                  </a:lnTo>
                  <a:lnTo>
                    <a:pt x="2715" y="588"/>
                  </a:lnTo>
                  <a:lnTo>
                    <a:pt x="2717" y="619"/>
                  </a:lnTo>
                  <a:lnTo>
                    <a:pt x="2720" y="650"/>
                  </a:lnTo>
                  <a:lnTo>
                    <a:pt x="2722" y="682"/>
                  </a:lnTo>
                  <a:lnTo>
                    <a:pt x="2724" y="702"/>
                  </a:lnTo>
                  <a:lnTo>
                    <a:pt x="2726" y="723"/>
                  </a:lnTo>
                  <a:lnTo>
                    <a:pt x="2728" y="743"/>
                  </a:lnTo>
                  <a:lnTo>
                    <a:pt x="2730" y="767"/>
                  </a:lnTo>
                  <a:lnTo>
                    <a:pt x="2733" y="771"/>
                  </a:lnTo>
                  <a:lnTo>
                    <a:pt x="2735" y="775"/>
                  </a:lnTo>
                  <a:lnTo>
                    <a:pt x="2737" y="780"/>
                  </a:lnTo>
                  <a:lnTo>
                    <a:pt x="2739" y="785"/>
                  </a:lnTo>
                  <a:lnTo>
                    <a:pt x="2741" y="790"/>
                  </a:lnTo>
                  <a:lnTo>
                    <a:pt x="2744" y="794"/>
                  </a:lnTo>
                  <a:lnTo>
                    <a:pt x="2746" y="799"/>
                  </a:lnTo>
                  <a:lnTo>
                    <a:pt x="2748" y="802"/>
                  </a:lnTo>
                  <a:lnTo>
                    <a:pt x="2750" y="802"/>
                  </a:lnTo>
                  <a:lnTo>
                    <a:pt x="2752" y="802"/>
                  </a:lnTo>
                  <a:lnTo>
                    <a:pt x="2755" y="802"/>
                  </a:lnTo>
                  <a:lnTo>
                    <a:pt x="2757" y="797"/>
                  </a:lnTo>
                  <a:lnTo>
                    <a:pt x="2759" y="791"/>
                  </a:lnTo>
                  <a:lnTo>
                    <a:pt x="2761" y="785"/>
                  </a:lnTo>
                  <a:lnTo>
                    <a:pt x="2763" y="780"/>
                  </a:lnTo>
                  <a:lnTo>
                    <a:pt x="2765" y="775"/>
                  </a:lnTo>
                  <a:lnTo>
                    <a:pt x="2767" y="772"/>
                  </a:lnTo>
                  <a:lnTo>
                    <a:pt x="2770" y="770"/>
                  </a:lnTo>
                  <a:lnTo>
                    <a:pt x="2772" y="767"/>
                  </a:lnTo>
                  <a:lnTo>
                    <a:pt x="2774" y="768"/>
                  </a:lnTo>
                  <a:lnTo>
                    <a:pt x="2776" y="774"/>
                  </a:lnTo>
                  <a:lnTo>
                    <a:pt x="2778" y="780"/>
                  </a:lnTo>
                  <a:lnTo>
                    <a:pt x="2780" y="785"/>
                  </a:lnTo>
                  <a:lnTo>
                    <a:pt x="2783" y="785"/>
                  </a:lnTo>
                  <a:lnTo>
                    <a:pt x="2785" y="784"/>
                  </a:lnTo>
                  <a:lnTo>
                    <a:pt x="2787" y="782"/>
                  </a:lnTo>
                  <a:lnTo>
                    <a:pt x="2789" y="781"/>
                  </a:lnTo>
                  <a:lnTo>
                    <a:pt x="2791" y="778"/>
                  </a:lnTo>
                  <a:lnTo>
                    <a:pt x="2794" y="771"/>
                  </a:lnTo>
                  <a:lnTo>
                    <a:pt x="2796" y="763"/>
                  </a:lnTo>
                  <a:lnTo>
                    <a:pt x="2798" y="756"/>
                  </a:lnTo>
                  <a:lnTo>
                    <a:pt x="2800" y="750"/>
                  </a:lnTo>
                  <a:lnTo>
                    <a:pt x="2802" y="750"/>
                  </a:lnTo>
                  <a:lnTo>
                    <a:pt x="2804" y="750"/>
                  </a:lnTo>
                  <a:lnTo>
                    <a:pt x="2807" y="750"/>
                  </a:lnTo>
                  <a:lnTo>
                    <a:pt x="2809" y="749"/>
                  </a:lnTo>
                  <a:lnTo>
                    <a:pt x="2811" y="749"/>
                  </a:lnTo>
                  <a:lnTo>
                    <a:pt x="2813" y="749"/>
                  </a:lnTo>
                  <a:lnTo>
                    <a:pt x="2815" y="749"/>
                  </a:lnTo>
                  <a:lnTo>
                    <a:pt x="2818" y="748"/>
                  </a:lnTo>
                  <a:lnTo>
                    <a:pt x="2819" y="745"/>
                  </a:lnTo>
                  <a:lnTo>
                    <a:pt x="2822" y="742"/>
                  </a:lnTo>
                  <a:lnTo>
                    <a:pt x="2824" y="739"/>
                  </a:lnTo>
                  <a:lnTo>
                    <a:pt x="2826" y="740"/>
                  </a:lnTo>
                  <a:lnTo>
                    <a:pt x="2828" y="743"/>
                  </a:lnTo>
                  <a:lnTo>
                    <a:pt x="2830" y="746"/>
                  </a:lnTo>
                  <a:lnTo>
                    <a:pt x="2833" y="749"/>
                  </a:lnTo>
                  <a:lnTo>
                    <a:pt x="2835" y="752"/>
                  </a:lnTo>
                  <a:lnTo>
                    <a:pt x="2837" y="756"/>
                  </a:lnTo>
                  <a:lnTo>
                    <a:pt x="2839" y="760"/>
                  </a:lnTo>
                  <a:lnTo>
                    <a:pt x="2841" y="765"/>
                  </a:lnTo>
                  <a:lnTo>
                    <a:pt x="2843" y="770"/>
                  </a:lnTo>
                  <a:lnTo>
                    <a:pt x="2846" y="770"/>
                  </a:lnTo>
                  <a:lnTo>
                    <a:pt x="2848" y="770"/>
                  </a:lnTo>
                  <a:lnTo>
                    <a:pt x="2850" y="770"/>
                  </a:lnTo>
                  <a:lnTo>
                    <a:pt x="2852" y="768"/>
                  </a:lnTo>
                  <a:lnTo>
                    <a:pt x="2854" y="767"/>
                  </a:lnTo>
                  <a:lnTo>
                    <a:pt x="2857" y="765"/>
                  </a:lnTo>
                  <a:lnTo>
                    <a:pt x="2859" y="763"/>
                  </a:lnTo>
                  <a:lnTo>
                    <a:pt x="2861" y="759"/>
                  </a:lnTo>
                  <a:lnTo>
                    <a:pt x="2863" y="755"/>
                  </a:lnTo>
                  <a:lnTo>
                    <a:pt x="2865" y="750"/>
                  </a:lnTo>
                  <a:lnTo>
                    <a:pt x="2867" y="746"/>
                  </a:lnTo>
                  <a:lnTo>
                    <a:pt x="2870" y="743"/>
                  </a:lnTo>
                  <a:lnTo>
                    <a:pt x="2872" y="742"/>
                  </a:lnTo>
                  <a:lnTo>
                    <a:pt x="2874" y="740"/>
                  </a:lnTo>
                  <a:lnTo>
                    <a:pt x="2876" y="739"/>
                  </a:lnTo>
                  <a:lnTo>
                    <a:pt x="2878" y="739"/>
                  </a:lnTo>
                  <a:lnTo>
                    <a:pt x="2881" y="742"/>
                  </a:lnTo>
                  <a:lnTo>
                    <a:pt x="2882" y="745"/>
                  </a:lnTo>
                  <a:lnTo>
                    <a:pt x="2885" y="748"/>
                  </a:lnTo>
                  <a:lnTo>
                    <a:pt x="2887" y="752"/>
                  </a:lnTo>
                  <a:lnTo>
                    <a:pt x="2889" y="755"/>
                  </a:lnTo>
                  <a:lnTo>
                    <a:pt x="2891" y="758"/>
                  </a:lnTo>
                  <a:lnTo>
                    <a:pt x="2893" y="760"/>
                  </a:lnTo>
                  <a:lnTo>
                    <a:pt x="2896" y="760"/>
                  </a:lnTo>
                  <a:lnTo>
                    <a:pt x="2898" y="759"/>
                  </a:lnTo>
                  <a:lnTo>
                    <a:pt x="2900" y="758"/>
                  </a:lnTo>
                  <a:lnTo>
                    <a:pt x="2902" y="756"/>
                  </a:lnTo>
                  <a:lnTo>
                    <a:pt x="2904" y="755"/>
                  </a:lnTo>
                  <a:lnTo>
                    <a:pt x="2907" y="752"/>
                  </a:lnTo>
                  <a:lnTo>
                    <a:pt x="2909" y="749"/>
                  </a:lnTo>
                  <a:lnTo>
                    <a:pt x="2911" y="746"/>
                  </a:lnTo>
                  <a:lnTo>
                    <a:pt x="2913" y="742"/>
                  </a:lnTo>
                  <a:lnTo>
                    <a:pt x="2915" y="740"/>
                  </a:lnTo>
                  <a:lnTo>
                    <a:pt x="2917" y="739"/>
                  </a:lnTo>
                  <a:lnTo>
                    <a:pt x="2920" y="737"/>
                  </a:lnTo>
                  <a:lnTo>
                    <a:pt x="2922" y="739"/>
                  </a:lnTo>
                  <a:lnTo>
                    <a:pt x="2924" y="740"/>
                  </a:lnTo>
                  <a:lnTo>
                    <a:pt x="2926" y="742"/>
                  </a:lnTo>
                  <a:lnTo>
                    <a:pt x="2928" y="743"/>
                  </a:lnTo>
                  <a:lnTo>
                    <a:pt x="2931" y="746"/>
                  </a:lnTo>
                  <a:lnTo>
                    <a:pt x="2933" y="750"/>
                  </a:lnTo>
                  <a:lnTo>
                    <a:pt x="2935" y="755"/>
                  </a:lnTo>
                  <a:lnTo>
                    <a:pt x="2937" y="759"/>
                  </a:lnTo>
                  <a:lnTo>
                    <a:pt x="2939" y="763"/>
                  </a:lnTo>
                  <a:lnTo>
                    <a:pt x="2941" y="765"/>
                  </a:lnTo>
                  <a:lnTo>
                    <a:pt x="2944" y="767"/>
                  </a:lnTo>
                  <a:lnTo>
                    <a:pt x="2946" y="768"/>
                  </a:lnTo>
                  <a:lnTo>
                    <a:pt x="2948" y="767"/>
                  </a:lnTo>
                  <a:lnTo>
                    <a:pt x="2950" y="763"/>
                  </a:lnTo>
                  <a:lnTo>
                    <a:pt x="2952" y="760"/>
                  </a:lnTo>
                  <a:lnTo>
                    <a:pt x="2955" y="758"/>
                  </a:lnTo>
                  <a:lnTo>
                    <a:pt x="2956" y="755"/>
                  </a:lnTo>
                  <a:lnTo>
                    <a:pt x="2959" y="752"/>
                  </a:lnTo>
                  <a:lnTo>
                    <a:pt x="2961" y="749"/>
                  </a:lnTo>
                  <a:lnTo>
                    <a:pt x="2963" y="746"/>
                  </a:lnTo>
                  <a:lnTo>
                    <a:pt x="2965" y="746"/>
                  </a:lnTo>
                  <a:lnTo>
                    <a:pt x="2967" y="749"/>
                  </a:lnTo>
                  <a:lnTo>
                    <a:pt x="2970" y="752"/>
                  </a:lnTo>
                  <a:lnTo>
                    <a:pt x="2972" y="755"/>
                  </a:lnTo>
                  <a:lnTo>
                    <a:pt x="2974" y="752"/>
                  </a:lnTo>
                  <a:lnTo>
                    <a:pt x="2976" y="749"/>
                  </a:lnTo>
                  <a:lnTo>
                    <a:pt x="2978" y="746"/>
                  </a:lnTo>
                  <a:lnTo>
                    <a:pt x="2980" y="743"/>
                  </a:lnTo>
                  <a:lnTo>
                    <a:pt x="2983" y="739"/>
                  </a:lnTo>
                  <a:lnTo>
                    <a:pt x="2985" y="731"/>
                  </a:lnTo>
                  <a:lnTo>
                    <a:pt x="2987" y="724"/>
                  </a:lnTo>
                  <a:lnTo>
                    <a:pt x="2989" y="717"/>
                  </a:lnTo>
                  <a:lnTo>
                    <a:pt x="2991" y="711"/>
                  </a:lnTo>
                  <a:lnTo>
                    <a:pt x="2994" y="711"/>
                  </a:lnTo>
                  <a:lnTo>
                    <a:pt x="2996" y="711"/>
                  </a:lnTo>
                  <a:lnTo>
                    <a:pt x="2998" y="711"/>
                  </a:lnTo>
                  <a:lnTo>
                    <a:pt x="3000" y="716"/>
                  </a:lnTo>
                  <a:lnTo>
                    <a:pt x="3002" y="721"/>
                  </a:lnTo>
                  <a:lnTo>
                    <a:pt x="3004" y="727"/>
                  </a:lnTo>
                  <a:lnTo>
                    <a:pt x="3007" y="733"/>
                  </a:lnTo>
                  <a:lnTo>
                    <a:pt x="3009" y="742"/>
                  </a:lnTo>
                  <a:lnTo>
                    <a:pt x="3011" y="749"/>
                  </a:lnTo>
                  <a:lnTo>
                    <a:pt x="3013" y="756"/>
                  </a:lnTo>
                  <a:lnTo>
                    <a:pt x="3015" y="763"/>
                  </a:lnTo>
                  <a:lnTo>
                    <a:pt x="3018" y="767"/>
                  </a:lnTo>
                  <a:lnTo>
                    <a:pt x="3019" y="765"/>
                  </a:lnTo>
                  <a:lnTo>
                    <a:pt x="3022" y="763"/>
                  </a:lnTo>
                  <a:lnTo>
                    <a:pt x="3024" y="762"/>
                  </a:lnTo>
                  <a:lnTo>
                    <a:pt x="3026" y="758"/>
                  </a:lnTo>
                  <a:lnTo>
                    <a:pt x="3028" y="750"/>
                  </a:lnTo>
                  <a:lnTo>
                    <a:pt x="3030" y="743"/>
                  </a:lnTo>
                  <a:lnTo>
                    <a:pt x="3033" y="736"/>
                  </a:lnTo>
                  <a:lnTo>
                    <a:pt x="3035" y="728"/>
                  </a:lnTo>
                  <a:lnTo>
                    <a:pt x="3037" y="726"/>
                  </a:lnTo>
                  <a:lnTo>
                    <a:pt x="3039" y="723"/>
                  </a:lnTo>
                  <a:lnTo>
                    <a:pt x="3041" y="720"/>
                  </a:lnTo>
                  <a:lnTo>
                    <a:pt x="3043" y="714"/>
                  </a:lnTo>
                  <a:lnTo>
                    <a:pt x="3046" y="711"/>
                  </a:lnTo>
                  <a:lnTo>
                    <a:pt x="3048" y="708"/>
                  </a:lnTo>
                  <a:lnTo>
                    <a:pt x="3050" y="705"/>
                  </a:lnTo>
                  <a:lnTo>
                    <a:pt x="3052" y="701"/>
                  </a:lnTo>
                  <a:lnTo>
                    <a:pt x="3054" y="696"/>
                  </a:lnTo>
                  <a:lnTo>
                    <a:pt x="3057" y="692"/>
                  </a:lnTo>
                  <a:lnTo>
                    <a:pt x="3059" y="688"/>
                  </a:lnTo>
                  <a:lnTo>
                    <a:pt x="3061" y="691"/>
                  </a:lnTo>
                  <a:lnTo>
                    <a:pt x="3063" y="696"/>
                  </a:lnTo>
                  <a:lnTo>
                    <a:pt x="3065" y="702"/>
                  </a:lnTo>
                  <a:lnTo>
                    <a:pt x="3068" y="708"/>
                  </a:lnTo>
                  <a:lnTo>
                    <a:pt x="3070" y="710"/>
                  </a:lnTo>
                  <a:lnTo>
                    <a:pt x="3072" y="713"/>
                  </a:lnTo>
                  <a:lnTo>
                    <a:pt x="3074" y="716"/>
                  </a:lnTo>
                  <a:lnTo>
                    <a:pt x="3076" y="718"/>
                  </a:lnTo>
                  <a:lnTo>
                    <a:pt x="3078" y="721"/>
                  </a:lnTo>
                  <a:lnTo>
                    <a:pt x="3081" y="717"/>
                  </a:lnTo>
                  <a:lnTo>
                    <a:pt x="3083" y="713"/>
                  </a:lnTo>
                  <a:lnTo>
                    <a:pt x="3085" y="708"/>
                  </a:lnTo>
                  <a:lnTo>
                    <a:pt x="3087" y="699"/>
                  </a:lnTo>
                  <a:lnTo>
                    <a:pt x="3089" y="695"/>
                  </a:lnTo>
                  <a:lnTo>
                    <a:pt x="3091" y="691"/>
                  </a:lnTo>
                  <a:lnTo>
                    <a:pt x="3093" y="686"/>
                  </a:lnTo>
                  <a:lnTo>
                    <a:pt x="3096" y="674"/>
                  </a:lnTo>
                  <a:lnTo>
                    <a:pt x="3098" y="663"/>
                  </a:lnTo>
                  <a:lnTo>
                    <a:pt x="3100" y="651"/>
                  </a:lnTo>
                  <a:lnTo>
                    <a:pt x="3102" y="640"/>
                  </a:lnTo>
                  <a:lnTo>
                    <a:pt x="3104" y="620"/>
                  </a:lnTo>
                  <a:lnTo>
                    <a:pt x="3107" y="606"/>
                  </a:lnTo>
                  <a:lnTo>
                    <a:pt x="3109" y="591"/>
                  </a:lnTo>
                  <a:lnTo>
                    <a:pt x="3111" y="577"/>
                  </a:lnTo>
                  <a:lnTo>
                    <a:pt x="3113" y="527"/>
                  </a:lnTo>
                  <a:lnTo>
                    <a:pt x="3115" y="485"/>
                  </a:lnTo>
                  <a:lnTo>
                    <a:pt x="3117" y="443"/>
                  </a:lnTo>
                  <a:lnTo>
                    <a:pt x="3120" y="400"/>
                  </a:lnTo>
                  <a:lnTo>
                    <a:pt x="3122" y="378"/>
                  </a:lnTo>
                  <a:lnTo>
                    <a:pt x="3124" y="364"/>
                  </a:lnTo>
                  <a:lnTo>
                    <a:pt x="3126" y="349"/>
                  </a:lnTo>
                  <a:lnTo>
                    <a:pt x="3128" y="335"/>
                  </a:lnTo>
                  <a:lnTo>
                    <a:pt x="3131" y="326"/>
                  </a:lnTo>
                  <a:lnTo>
                    <a:pt x="3133" y="352"/>
                  </a:lnTo>
                  <a:lnTo>
                    <a:pt x="3135" y="378"/>
                  </a:lnTo>
                  <a:lnTo>
                    <a:pt x="3137" y="405"/>
                  </a:lnTo>
                  <a:lnTo>
                    <a:pt x="3139" y="423"/>
                  </a:lnTo>
                  <a:lnTo>
                    <a:pt x="3141" y="422"/>
                  </a:lnTo>
                  <a:lnTo>
                    <a:pt x="3143" y="421"/>
                  </a:lnTo>
                  <a:lnTo>
                    <a:pt x="3146" y="419"/>
                  </a:lnTo>
                  <a:lnTo>
                    <a:pt x="3148" y="421"/>
                  </a:lnTo>
                  <a:lnTo>
                    <a:pt x="3150" y="416"/>
                  </a:lnTo>
                  <a:lnTo>
                    <a:pt x="3152" y="412"/>
                  </a:lnTo>
                  <a:lnTo>
                    <a:pt x="3154" y="408"/>
                  </a:lnTo>
                  <a:lnTo>
                    <a:pt x="3156" y="400"/>
                  </a:lnTo>
                  <a:lnTo>
                    <a:pt x="3159" y="400"/>
                  </a:lnTo>
                  <a:lnTo>
                    <a:pt x="3161" y="400"/>
                  </a:lnTo>
                  <a:lnTo>
                    <a:pt x="3163" y="400"/>
                  </a:lnTo>
                  <a:lnTo>
                    <a:pt x="3165" y="425"/>
                  </a:lnTo>
                  <a:lnTo>
                    <a:pt x="3167" y="447"/>
                  </a:lnTo>
                  <a:lnTo>
                    <a:pt x="3170" y="469"/>
                  </a:lnTo>
                  <a:lnTo>
                    <a:pt x="3172" y="491"/>
                  </a:lnTo>
                  <a:lnTo>
                    <a:pt x="3174" y="514"/>
                  </a:lnTo>
                  <a:lnTo>
                    <a:pt x="3176" y="540"/>
                  </a:lnTo>
                  <a:lnTo>
                    <a:pt x="3178" y="566"/>
                  </a:lnTo>
                  <a:lnTo>
                    <a:pt x="3180" y="593"/>
                  </a:lnTo>
                  <a:lnTo>
                    <a:pt x="3183" y="619"/>
                  </a:lnTo>
                  <a:lnTo>
                    <a:pt x="3185" y="620"/>
                  </a:lnTo>
                  <a:lnTo>
                    <a:pt x="3187" y="622"/>
                  </a:lnTo>
                  <a:lnTo>
                    <a:pt x="3189" y="623"/>
                  </a:lnTo>
                  <a:lnTo>
                    <a:pt x="3191" y="631"/>
                  </a:lnTo>
                  <a:lnTo>
                    <a:pt x="3194" y="637"/>
                  </a:lnTo>
                  <a:lnTo>
                    <a:pt x="3196" y="642"/>
                  </a:lnTo>
                  <a:lnTo>
                    <a:pt x="3198" y="648"/>
                  </a:lnTo>
                  <a:lnTo>
                    <a:pt x="3200" y="653"/>
                  </a:lnTo>
                  <a:lnTo>
                    <a:pt x="3202" y="657"/>
                  </a:lnTo>
                  <a:lnTo>
                    <a:pt x="3205" y="662"/>
                  </a:lnTo>
                  <a:lnTo>
                    <a:pt x="3206" y="666"/>
                  </a:lnTo>
                  <a:lnTo>
                    <a:pt x="3209" y="669"/>
                  </a:lnTo>
                  <a:lnTo>
                    <a:pt x="3211" y="666"/>
                  </a:lnTo>
                  <a:lnTo>
                    <a:pt x="3213" y="663"/>
                  </a:lnTo>
                  <a:lnTo>
                    <a:pt x="3215" y="660"/>
                  </a:lnTo>
                  <a:lnTo>
                    <a:pt x="3217" y="656"/>
                  </a:lnTo>
                  <a:lnTo>
                    <a:pt x="3220" y="653"/>
                  </a:lnTo>
                  <a:lnTo>
                    <a:pt x="3222" y="650"/>
                  </a:lnTo>
                  <a:lnTo>
                    <a:pt x="3224" y="647"/>
                  </a:lnTo>
                  <a:lnTo>
                    <a:pt x="3226" y="644"/>
                  </a:lnTo>
                  <a:lnTo>
                    <a:pt x="3228" y="642"/>
                  </a:lnTo>
                  <a:lnTo>
                    <a:pt x="3230" y="641"/>
                  </a:lnTo>
                  <a:lnTo>
                    <a:pt x="3233" y="640"/>
                  </a:lnTo>
                  <a:lnTo>
                    <a:pt x="3235" y="640"/>
                  </a:lnTo>
                  <a:lnTo>
                    <a:pt x="3237" y="641"/>
                  </a:lnTo>
                  <a:lnTo>
                    <a:pt x="3239" y="642"/>
                  </a:lnTo>
                  <a:lnTo>
                    <a:pt x="3241" y="644"/>
                  </a:lnTo>
                  <a:lnTo>
                    <a:pt x="3244" y="644"/>
                  </a:lnTo>
                  <a:lnTo>
                    <a:pt x="3246" y="644"/>
                  </a:lnTo>
                  <a:lnTo>
                    <a:pt x="3248" y="644"/>
                  </a:lnTo>
                  <a:lnTo>
                    <a:pt x="3250" y="644"/>
                  </a:lnTo>
                  <a:lnTo>
                    <a:pt x="3252" y="644"/>
                  </a:lnTo>
                  <a:lnTo>
                    <a:pt x="3254" y="642"/>
                  </a:lnTo>
                  <a:lnTo>
                    <a:pt x="3257" y="641"/>
                  </a:lnTo>
                  <a:lnTo>
                    <a:pt x="3259" y="640"/>
                  </a:lnTo>
                  <a:lnTo>
                    <a:pt x="3261" y="637"/>
                  </a:lnTo>
                  <a:lnTo>
                    <a:pt x="3263" y="635"/>
                  </a:lnTo>
                  <a:lnTo>
                    <a:pt x="3265" y="634"/>
                  </a:lnTo>
                  <a:lnTo>
                    <a:pt x="3268" y="632"/>
                  </a:lnTo>
                  <a:lnTo>
                    <a:pt x="3269" y="629"/>
                  </a:lnTo>
                  <a:lnTo>
                    <a:pt x="3272" y="626"/>
                  </a:lnTo>
                  <a:lnTo>
                    <a:pt x="3274" y="623"/>
                  </a:lnTo>
                  <a:lnTo>
                    <a:pt x="3276" y="620"/>
                  </a:lnTo>
                  <a:lnTo>
                    <a:pt x="3278" y="620"/>
                  </a:lnTo>
                  <a:lnTo>
                    <a:pt x="3280" y="622"/>
                  </a:lnTo>
                  <a:lnTo>
                    <a:pt x="3283" y="623"/>
                  </a:lnTo>
                  <a:lnTo>
                    <a:pt x="3285" y="625"/>
                  </a:lnTo>
                  <a:lnTo>
                    <a:pt x="3287" y="622"/>
                  </a:lnTo>
                  <a:lnTo>
                    <a:pt x="3289" y="620"/>
                  </a:lnTo>
                  <a:lnTo>
                    <a:pt x="3291" y="619"/>
                  </a:lnTo>
                  <a:lnTo>
                    <a:pt x="3293" y="618"/>
                  </a:lnTo>
                  <a:lnTo>
                    <a:pt x="3296" y="615"/>
                  </a:lnTo>
                  <a:lnTo>
                    <a:pt x="3298" y="609"/>
                  </a:lnTo>
                  <a:lnTo>
                    <a:pt x="3300" y="603"/>
                  </a:lnTo>
                  <a:lnTo>
                    <a:pt x="3302" y="597"/>
                  </a:lnTo>
                  <a:lnTo>
                    <a:pt x="3304" y="599"/>
                  </a:lnTo>
                  <a:lnTo>
                    <a:pt x="3307" y="605"/>
                  </a:lnTo>
                  <a:lnTo>
                    <a:pt x="3309" y="610"/>
                  </a:lnTo>
                  <a:lnTo>
                    <a:pt x="3311" y="616"/>
                  </a:lnTo>
                  <a:lnTo>
                    <a:pt x="3313" y="616"/>
                  </a:lnTo>
                  <a:lnTo>
                    <a:pt x="3315" y="618"/>
                  </a:lnTo>
                  <a:lnTo>
                    <a:pt x="3317" y="619"/>
                  </a:lnTo>
                  <a:lnTo>
                    <a:pt x="3320" y="620"/>
                  </a:lnTo>
                  <a:lnTo>
                    <a:pt x="3322" y="623"/>
                  </a:lnTo>
                  <a:lnTo>
                    <a:pt x="3324" y="619"/>
                  </a:lnTo>
                  <a:lnTo>
                    <a:pt x="3326" y="615"/>
                  </a:lnTo>
                  <a:lnTo>
                    <a:pt x="3328" y="610"/>
                  </a:lnTo>
                  <a:lnTo>
                    <a:pt x="3331" y="605"/>
                  </a:lnTo>
                  <a:lnTo>
                    <a:pt x="3332" y="605"/>
                  </a:lnTo>
                  <a:lnTo>
                    <a:pt x="3335" y="605"/>
                  </a:lnTo>
                  <a:lnTo>
                    <a:pt x="3337" y="605"/>
                  </a:lnTo>
                  <a:lnTo>
                    <a:pt x="3339" y="610"/>
                  </a:lnTo>
                  <a:lnTo>
                    <a:pt x="3342" y="615"/>
                  </a:lnTo>
                  <a:lnTo>
                    <a:pt x="3343" y="619"/>
                  </a:lnTo>
                  <a:lnTo>
                    <a:pt x="3346" y="623"/>
                  </a:lnTo>
                  <a:lnTo>
                    <a:pt x="3348" y="623"/>
                  </a:lnTo>
                  <a:lnTo>
                    <a:pt x="3350" y="625"/>
                  </a:lnTo>
                  <a:lnTo>
                    <a:pt x="3352" y="626"/>
                  </a:lnTo>
                  <a:lnTo>
                    <a:pt x="3354" y="628"/>
                  </a:lnTo>
                  <a:lnTo>
                    <a:pt x="3357" y="626"/>
                  </a:lnTo>
                  <a:lnTo>
                    <a:pt x="3359" y="619"/>
                  </a:lnTo>
                  <a:lnTo>
                    <a:pt x="3361" y="612"/>
                  </a:lnTo>
                  <a:lnTo>
                    <a:pt x="3363" y="605"/>
                  </a:lnTo>
                  <a:lnTo>
                    <a:pt x="3365" y="596"/>
                  </a:lnTo>
                  <a:lnTo>
                    <a:pt x="3367" y="591"/>
                  </a:lnTo>
                  <a:lnTo>
                    <a:pt x="3370" y="587"/>
                  </a:lnTo>
                  <a:lnTo>
                    <a:pt x="3372" y="583"/>
                  </a:lnTo>
                  <a:lnTo>
                    <a:pt x="3374" y="584"/>
                  </a:lnTo>
                  <a:lnTo>
                    <a:pt x="3376" y="588"/>
                  </a:lnTo>
                  <a:lnTo>
                    <a:pt x="3378" y="593"/>
                  </a:lnTo>
                  <a:lnTo>
                    <a:pt x="3381" y="597"/>
                  </a:lnTo>
                  <a:lnTo>
                    <a:pt x="3383" y="600"/>
                  </a:lnTo>
                  <a:lnTo>
                    <a:pt x="3385" y="605"/>
                  </a:lnTo>
                  <a:lnTo>
                    <a:pt x="3387" y="609"/>
                  </a:lnTo>
                  <a:lnTo>
                    <a:pt x="3389" y="613"/>
                  </a:lnTo>
                  <a:lnTo>
                    <a:pt x="3391" y="618"/>
                  </a:lnTo>
                  <a:lnTo>
                    <a:pt x="3394" y="616"/>
                  </a:lnTo>
                  <a:lnTo>
                    <a:pt x="3396" y="615"/>
                  </a:lnTo>
                  <a:lnTo>
                    <a:pt x="3398" y="613"/>
                  </a:lnTo>
                  <a:lnTo>
                    <a:pt x="3400" y="610"/>
                  </a:lnTo>
                  <a:lnTo>
                    <a:pt x="3402" y="609"/>
                  </a:lnTo>
                  <a:lnTo>
                    <a:pt x="3405" y="607"/>
                  </a:lnTo>
                  <a:lnTo>
                    <a:pt x="3406" y="606"/>
                  </a:lnTo>
                  <a:lnTo>
                    <a:pt x="3409" y="605"/>
                  </a:lnTo>
                  <a:lnTo>
                    <a:pt x="3411" y="603"/>
                  </a:lnTo>
                  <a:lnTo>
                    <a:pt x="3413" y="602"/>
                  </a:lnTo>
                  <a:lnTo>
                    <a:pt x="3415" y="600"/>
                  </a:lnTo>
                  <a:lnTo>
                    <a:pt x="3417" y="600"/>
                  </a:lnTo>
                  <a:lnTo>
                    <a:pt x="3420" y="602"/>
                  </a:lnTo>
                  <a:lnTo>
                    <a:pt x="3422" y="603"/>
                  </a:lnTo>
                  <a:lnTo>
                    <a:pt x="3424" y="605"/>
                  </a:lnTo>
                  <a:lnTo>
                    <a:pt x="3426" y="600"/>
                  </a:lnTo>
                  <a:lnTo>
                    <a:pt x="3428" y="596"/>
                  </a:lnTo>
                  <a:lnTo>
                    <a:pt x="3430" y="591"/>
                  </a:lnTo>
                  <a:lnTo>
                    <a:pt x="3433" y="587"/>
                  </a:lnTo>
                  <a:lnTo>
                    <a:pt x="3435" y="580"/>
                  </a:lnTo>
                  <a:lnTo>
                    <a:pt x="3437" y="571"/>
                  </a:lnTo>
                  <a:lnTo>
                    <a:pt x="3439" y="562"/>
                  </a:lnTo>
                  <a:lnTo>
                    <a:pt x="3441" y="553"/>
                  </a:lnTo>
                  <a:lnTo>
                    <a:pt x="3444" y="545"/>
                  </a:lnTo>
                  <a:lnTo>
                    <a:pt x="3446" y="542"/>
                  </a:lnTo>
                  <a:lnTo>
                    <a:pt x="3448" y="539"/>
                  </a:lnTo>
                  <a:lnTo>
                    <a:pt x="3450" y="536"/>
                  </a:lnTo>
                  <a:lnTo>
                    <a:pt x="3452" y="543"/>
                  </a:lnTo>
                  <a:lnTo>
                    <a:pt x="3454" y="553"/>
                  </a:lnTo>
                  <a:lnTo>
                    <a:pt x="3457" y="564"/>
                  </a:lnTo>
                  <a:lnTo>
                    <a:pt x="3459" y="574"/>
                  </a:lnTo>
                  <a:lnTo>
                    <a:pt x="3461" y="586"/>
                  </a:lnTo>
                  <a:lnTo>
                    <a:pt x="3463" y="597"/>
                  </a:lnTo>
                  <a:lnTo>
                    <a:pt x="3465" y="609"/>
                  </a:lnTo>
                  <a:lnTo>
                    <a:pt x="3468" y="620"/>
                  </a:lnTo>
                  <a:lnTo>
                    <a:pt x="3469" y="626"/>
                  </a:lnTo>
                  <a:lnTo>
                    <a:pt x="3472" y="622"/>
                  </a:lnTo>
                  <a:lnTo>
                    <a:pt x="3474" y="618"/>
                  </a:lnTo>
                  <a:lnTo>
                    <a:pt x="3476" y="613"/>
                  </a:lnTo>
                  <a:lnTo>
                    <a:pt x="3478" y="605"/>
                  </a:lnTo>
                  <a:lnTo>
                    <a:pt x="3480" y="594"/>
                  </a:lnTo>
                  <a:lnTo>
                    <a:pt x="3483" y="584"/>
                  </a:lnTo>
                  <a:lnTo>
                    <a:pt x="3485" y="574"/>
                  </a:lnTo>
                  <a:lnTo>
                    <a:pt x="3487" y="561"/>
                  </a:lnTo>
                  <a:lnTo>
                    <a:pt x="3489" y="553"/>
                  </a:lnTo>
                  <a:lnTo>
                    <a:pt x="3491" y="546"/>
                  </a:lnTo>
                  <a:lnTo>
                    <a:pt x="3494" y="539"/>
                  </a:lnTo>
                  <a:lnTo>
                    <a:pt x="3496" y="531"/>
                  </a:lnTo>
                  <a:lnTo>
                    <a:pt x="3498" y="529"/>
                  </a:lnTo>
                  <a:lnTo>
                    <a:pt x="3500" y="526"/>
                  </a:lnTo>
                  <a:lnTo>
                    <a:pt x="3502" y="523"/>
                  </a:lnTo>
                  <a:lnTo>
                    <a:pt x="3504" y="521"/>
                  </a:lnTo>
                  <a:lnTo>
                    <a:pt x="3507" y="523"/>
                  </a:lnTo>
                  <a:lnTo>
                    <a:pt x="3509" y="524"/>
                  </a:lnTo>
                  <a:lnTo>
                    <a:pt x="3511" y="526"/>
                  </a:lnTo>
                  <a:lnTo>
                    <a:pt x="3513" y="536"/>
                  </a:lnTo>
                  <a:lnTo>
                    <a:pt x="3515" y="546"/>
                  </a:lnTo>
                  <a:lnTo>
                    <a:pt x="3518" y="556"/>
                  </a:lnTo>
                  <a:lnTo>
                    <a:pt x="3520" y="566"/>
                  </a:lnTo>
                  <a:lnTo>
                    <a:pt x="3522" y="571"/>
                  </a:lnTo>
                  <a:lnTo>
                    <a:pt x="3524" y="574"/>
                  </a:lnTo>
                  <a:lnTo>
                    <a:pt x="3526" y="577"/>
                  </a:lnTo>
                  <a:lnTo>
                    <a:pt x="3528" y="580"/>
                  </a:lnTo>
                  <a:lnTo>
                    <a:pt x="3530" y="581"/>
                  </a:lnTo>
                  <a:lnTo>
                    <a:pt x="3533" y="574"/>
                  </a:lnTo>
                  <a:lnTo>
                    <a:pt x="3535" y="566"/>
                  </a:lnTo>
                  <a:lnTo>
                    <a:pt x="3537" y="559"/>
                  </a:lnTo>
                  <a:lnTo>
                    <a:pt x="3539" y="552"/>
                  </a:lnTo>
                  <a:lnTo>
                    <a:pt x="3541" y="551"/>
                  </a:lnTo>
                  <a:lnTo>
                    <a:pt x="3543" y="549"/>
                  </a:lnTo>
                  <a:lnTo>
                    <a:pt x="3546" y="548"/>
                  </a:lnTo>
                  <a:lnTo>
                    <a:pt x="3548" y="531"/>
                  </a:lnTo>
                  <a:lnTo>
                    <a:pt x="3550" y="517"/>
                  </a:lnTo>
                  <a:lnTo>
                    <a:pt x="3552" y="502"/>
                  </a:lnTo>
                  <a:lnTo>
                    <a:pt x="3554" y="488"/>
                  </a:lnTo>
                  <a:lnTo>
                    <a:pt x="3557" y="470"/>
                  </a:lnTo>
                  <a:lnTo>
                    <a:pt x="3559" y="453"/>
                  </a:lnTo>
                  <a:lnTo>
                    <a:pt x="3561" y="435"/>
                  </a:lnTo>
                  <a:lnTo>
                    <a:pt x="3563" y="418"/>
                  </a:lnTo>
                  <a:lnTo>
                    <a:pt x="3565" y="345"/>
                  </a:lnTo>
                  <a:lnTo>
                    <a:pt x="3567" y="286"/>
                  </a:lnTo>
                  <a:lnTo>
                    <a:pt x="3570" y="228"/>
                  </a:lnTo>
                  <a:lnTo>
                    <a:pt x="3572" y="170"/>
                  </a:lnTo>
                  <a:lnTo>
                    <a:pt x="3574" y="138"/>
                  </a:lnTo>
                  <a:lnTo>
                    <a:pt x="3576" y="108"/>
                  </a:lnTo>
                  <a:lnTo>
                    <a:pt x="3578" y="79"/>
                  </a:lnTo>
                  <a:lnTo>
                    <a:pt x="3581" y="50"/>
                  </a:lnTo>
                  <a:lnTo>
                    <a:pt x="3582" y="32"/>
                  </a:lnTo>
                  <a:lnTo>
                    <a:pt x="3585" y="70"/>
                  </a:lnTo>
                  <a:lnTo>
                    <a:pt x="3587" y="108"/>
                  </a:lnTo>
                  <a:lnTo>
                    <a:pt x="3589" y="146"/>
                  </a:lnTo>
                  <a:lnTo>
                    <a:pt x="3591" y="177"/>
                  </a:lnTo>
                  <a:lnTo>
                    <a:pt x="3593" y="181"/>
                  </a:lnTo>
                  <a:lnTo>
                    <a:pt x="3596" y="186"/>
                  </a:lnTo>
                  <a:lnTo>
                    <a:pt x="3598" y="190"/>
                  </a:lnTo>
                  <a:lnTo>
                    <a:pt x="3600" y="196"/>
                  </a:lnTo>
                  <a:lnTo>
                    <a:pt x="3602" y="190"/>
                  </a:lnTo>
                  <a:lnTo>
                    <a:pt x="3604" y="184"/>
                  </a:lnTo>
                  <a:lnTo>
                    <a:pt x="3606" y="178"/>
                  </a:lnTo>
                  <a:lnTo>
                    <a:pt x="3609" y="184"/>
                  </a:lnTo>
                  <a:lnTo>
                    <a:pt x="3611" y="197"/>
                  </a:lnTo>
                  <a:lnTo>
                    <a:pt x="3613" y="210"/>
                  </a:lnTo>
                  <a:lnTo>
                    <a:pt x="3615" y="224"/>
                  </a:lnTo>
                  <a:lnTo>
                    <a:pt x="3617" y="261"/>
                  </a:lnTo>
                  <a:lnTo>
                    <a:pt x="3620" y="298"/>
                  </a:lnTo>
                  <a:lnTo>
                    <a:pt x="3622" y="335"/>
                  </a:lnTo>
                  <a:lnTo>
                    <a:pt x="3624" y="371"/>
                  </a:lnTo>
                  <a:lnTo>
                    <a:pt x="3626" y="418"/>
                  </a:lnTo>
                  <a:lnTo>
                    <a:pt x="3628" y="453"/>
                  </a:lnTo>
                  <a:lnTo>
                    <a:pt x="3630" y="488"/>
                  </a:lnTo>
                  <a:lnTo>
                    <a:pt x="3633" y="523"/>
                  </a:lnTo>
                  <a:lnTo>
                    <a:pt x="3635" y="556"/>
                  </a:lnTo>
                  <a:lnTo>
                    <a:pt x="3637" y="565"/>
                  </a:lnTo>
                  <a:lnTo>
                    <a:pt x="3639" y="574"/>
                  </a:lnTo>
                  <a:lnTo>
                    <a:pt x="3641" y="583"/>
                  </a:lnTo>
                  <a:lnTo>
                    <a:pt x="3644" y="596"/>
                  </a:lnTo>
                  <a:lnTo>
                    <a:pt x="3646" y="599"/>
                  </a:lnTo>
                  <a:lnTo>
                    <a:pt x="3648" y="602"/>
                  </a:lnTo>
                  <a:lnTo>
                    <a:pt x="3650" y="605"/>
                  </a:lnTo>
                  <a:lnTo>
                    <a:pt x="3652" y="609"/>
                  </a:lnTo>
                  <a:lnTo>
                    <a:pt x="3655" y="615"/>
                  </a:lnTo>
                  <a:lnTo>
                    <a:pt x="3656" y="620"/>
                  </a:lnTo>
                  <a:lnTo>
                    <a:pt x="3659" y="626"/>
                  </a:lnTo>
                  <a:lnTo>
                    <a:pt x="3661" y="629"/>
                  </a:lnTo>
                  <a:lnTo>
                    <a:pt x="3663" y="628"/>
                  </a:lnTo>
                  <a:lnTo>
                    <a:pt x="3665" y="626"/>
                  </a:lnTo>
                  <a:lnTo>
                    <a:pt x="3667" y="625"/>
                  </a:lnTo>
                  <a:lnTo>
                    <a:pt x="3670" y="620"/>
                  </a:lnTo>
                  <a:lnTo>
                    <a:pt x="3672" y="615"/>
                  </a:lnTo>
                  <a:lnTo>
                    <a:pt x="3674" y="609"/>
                  </a:lnTo>
                  <a:lnTo>
                    <a:pt x="3676" y="603"/>
                  </a:lnTo>
                  <a:lnTo>
                    <a:pt x="3678" y="594"/>
                  </a:lnTo>
                  <a:lnTo>
                    <a:pt x="3680" y="588"/>
                  </a:lnTo>
                  <a:lnTo>
                    <a:pt x="3683" y="583"/>
                  </a:lnTo>
                  <a:lnTo>
                    <a:pt x="3685" y="577"/>
                  </a:lnTo>
                  <a:lnTo>
                    <a:pt x="3687" y="575"/>
                  </a:lnTo>
                  <a:lnTo>
                    <a:pt x="3689" y="577"/>
                  </a:lnTo>
                  <a:lnTo>
                    <a:pt x="3691" y="578"/>
                  </a:lnTo>
                  <a:lnTo>
                    <a:pt x="3694" y="580"/>
                  </a:lnTo>
                  <a:lnTo>
                    <a:pt x="3696" y="572"/>
                  </a:lnTo>
                  <a:lnTo>
                    <a:pt x="3698" y="568"/>
                  </a:lnTo>
                  <a:lnTo>
                    <a:pt x="3700" y="564"/>
                  </a:lnTo>
                  <a:lnTo>
                    <a:pt x="3702" y="559"/>
                  </a:lnTo>
                  <a:lnTo>
                    <a:pt x="3704" y="553"/>
                  </a:lnTo>
                  <a:lnTo>
                    <a:pt x="3707" y="543"/>
                  </a:lnTo>
                  <a:lnTo>
                    <a:pt x="3709" y="533"/>
                  </a:lnTo>
                  <a:lnTo>
                    <a:pt x="3711" y="523"/>
                  </a:lnTo>
                  <a:lnTo>
                    <a:pt x="3713" y="517"/>
                  </a:lnTo>
                  <a:lnTo>
                    <a:pt x="3715" y="520"/>
                  </a:lnTo>
                  <a:lnTo>
                    <a:pt x="3718" y="523"/>
                  </a:lnTo>
                  <a:lnTo>
                    <a:pt x="3719" y="526"/>
                  </a:lnTo>
                  <a:lnTo>
                    <a:pt x="3722" y="531"/>
                  </a:lnTo>
                  <a:lnTo>
                    <a:pt x="3724" y="539"/>
                  </a:lnTo>
                  <a:lnTo>
                    <a:pt x="3726" y="546"/>
                  </a:lnTo>
                  <a:lnTo>
                    <a:pt x="3728" y="553"/>
                  </a:lnTo>
                  <a:lnTo>
                    <a:pt x="3730" y="562"/>
                  </a:lnTo>
                  <a:lnTo>
                    <a:pt x="3733" y="566"/>
                  </a:lnTo>
                  <a:lnTo>
                    <a:pt x="3735" y="571"/>
                  </a:lnTo>
                  <a:lnTo>
                    <a:pt x="3737" y="575"/>
                  </a:lnTo>
                  <a:lnTo>
                    <a:pt x="3739" y="584"/>
                  </a:lnTo>
                  <a:lnTo>
                    <a:pt x="3741" y="590"/>
                  </a:lnTo>
                  <a:lnTo>
                    <a:pt x="3743" y="596"/>
                  </a:lnTo>
                  <a:lnTo>
                    <a:pt x="3746" y="602"/>
                  </a:lnTo>
                  <a:lnTo>
                    <a:pt x="3748" y="603"/>
                  </a:lnTo>
                  <a:lnTo>
                    <a:pt x="3750" y="603"/>
                  </a:lnTo>
                  <a:lnTo>
                    <a:pt x="3752" y="603"/>
                  </a:lnTo>
                  <a:lnTo>
                    <a:pt x="3754" y="603"/>
                  </a:lnTo>
                  <a:lnTo>
                    <a:pt x="3757" y="605"/>
                  </a:lnTo>
                  <a:lnTo>
                    <a:pt x="3759" y="602"/>
                  </a:lnTo>
                  <a:lnTo>
                    <a:pt x="3761" y="599"/>
                  </a:lnTo>
                  <a:lnTo>
                    <a:pt x="3763" y="596"/>
                  </a:lnTo>
                  <a:lnTo>
                    <a:pt x="3765" y="593"/>
                  </a:lnTo>
                  <a:lnTo>
                    <a:pt x="3767" y="594"/>
                  </a:lnTo>
                  <a:lnTo>
                    <a:pt x="3770" y="596"/>
                  </a:lnTo>
                  <a:lnTo>
                    <a:pt x="3772" y="597"/>
                  </a:lnTo>
                  <a:lnTo>
                    <a:pt x="3774" y="594"/>
                  </a:lnTo>
                  <a:lnTo>
                    <a:pt x="3776" y="590"/>
                  </a:lnTo>
                  <a:lnTo>
                    <a:pt x="3778" y="586"/>
                  </a:lnTo>
                  <a:lnTo>
                    <a:pt x="3781" y="581"/>
                  </a:lnTo>
                  <a:lnTo>
                    <a:pt x="3783" y="578"/>
                  </a:lnTo>
                  <a:lnTo>
                    <a:pt x="3785" y="575"/>
                  </a:lnTo>
                  <a:lnTo>
                    <a:pt x="3787" y="572"/>
                  </a:lnTo>
                  <a:lnTo>
                    <a:pt x="3789" y="569"/>
                  </a:lnTo>
                  <a:lnTo>
                    <a:pt x="3792" y="571"/>
                  </a:lnTo>
                  <a:lnTo>
                    <a:pt x="3793" y="577"/>
                  </a:lnTo>
                  <a:lnTo>
                    <a:pt x="3796" y="583"/>
                  </a:lnTo>
                  <a:lnTo>
                    <a:pt x="3798" y="588"/>
                  </a:lnTo>
                  <a:lnTo>
                    <a:pt x="3800" y="593"/>
                  </a:lnTo>
                  <a:lnTo>
                    <a:pt x="3802" y="596"/>
                  </a:lnTo>
                  <a:lnTo>
                    <a:pt x="3804" y="599"/>
                  </a:lnTo>
                  <a:lnTo>
                    <a:pt x="3807" y="602"/>
                  </a:lnTo>
                  <a:lnTo>
                    <a:pt x="3809" y="600"/>
                  </a:lnTo>
                  <a:lnTo>
                    <a:pt x="3811" y="594"/>
                  </a:lnTo>
                  <a:lnTo>
                    <a:pt x="3813" y="588"/>
                  </a:lnTo>
                  <a:lnTo>
                    <a:pt x="3815" y="583"/>
                  </a:lnTo>
                  <a:lnTo>
                    <a:pt x="3817" y="577"/>
                  </a:lnTo>
                  <a:lnTo>
                    <a:pt x="3820" y="572"/>
                  </a:lnTo>
                  <a:lnTo>
                    <a:pt x="3822" y="568"/>
                  </a:lnTo>
                  <a:lnTo>
                    <a:pt x="3824" y="564"/>
                  </a:lnTo>
                  <a:lnTo>
                    <a:pt x="3826" y="562"/>
                  </a:lnTo>
                  <a:lnTo>
                    <a:pt x="3828" y="565"/>
                  </a:lnTo>
                  <a:lnTo>
                    <a:pt x="3831" y="568"/>
                  </a:lnTo>
                  <a:lnTo>
                    <a:pt x="3833" y="571"/>
                  </a:lnTo>
                  <a:lnTo>
                    <a:pt x="3835" y="577"/>
                  </a:lnTo>
                  <a:lnTo>
                    <a:pt x="3837" y="583"/>
                  </a:lnTo>
                  <a:lnTo>
                    <a:pt x="3839" y="588"/>
                  </a:lnTo>
                  <a:lnTo>
                    <a:pt x="3841" y="594"/>
                  </a:lnTo>
                  <a:lnTo>
                    <a:pt x="3844" y="597"/>
                  </a:lnTo>
                  <a:lnTo>
                    <a:pt x="3846" y="597"/>
                  </a:lnTo>
                  <a:lnTo>
                    <a:pt x="3848" y="597"/>
                  </a:lnTo>
                  <a:lnTo>
                    <a:pt x="3850" y="597"/>
                  </a:lnTo>
                  <a:lnTo>
                    <a:pt x="3852" y="599"/>
                  </a:lnTo>
                  <a:lnTo>
                    <a:pt x="3854" y="597"/>
                  </a:lnTo>
                  <a:lnTo>
                    <a:pt x="3856" y="596"/>
                  </a:lnTo>
                  <a:lnTo>
                    <a:pt x="3859" y="594"/>
                  </a:lnTo>
                  <a:lnTo>
                    <a:pt x="3861" y="590"/>
                  </a:lnTo>
                  <a:lnTo>
                    <a:pt x="3863" y="588"/>
                  </a:lnTo>
                  <a:lnTo>
                    <a:pt x="3865" y="587"/>
                  </a:lnTo>
                  <a:lnTo>
                    <a:pt x="3867" y="586"/>
                  </a:lnTo>
                  <a:lnTo>
                    <a:pt x="3870" y="590"/>
                  </a:lnTo>
                  <a:lnTo>
                    <a:pt x="3872" y="593"/>
                  </a:lnTo>
                  <a:lnTo>
                    <a:pt x="3874" y="596"/>
                  </a:lnTo>
                  <a:lnTo>
                    <a:pt x="3876" y="599"/>
                  </a:lnTo>
                  <a:lnTo>
                    <a:pt x="3878" y="596"/>
                  </a:lnTo>
                  <a:lnTo>
                    <a:pt x="3880" y="596"/>
                  </a:lnTo>
                  <a:lnTo>
                    <a:pt x="3883" y="596"/>
                  </a:lnTo>
                  <a:lnTo>
                    <a:pt x="3885" y="596"/>
                  </a:lnTo>
                  <a:lnTo>
                    <a:pt x="3887" y="590"/>
                  </a:lnTo>
                  <a:lnTo>
                    <a:pt x="3889" y="578"/>
                  </a:lnTo>
                  <a:lnTo>
                    <a:pt x="3891" y="566"/>
                  </a:lnTo>
                  <a:lnTo>
                    <a:pt x="3894" y="555"/>
                  </a:lnTo>
                  <a:lnTo>
                    <a:pt x="3896" y="542"/>
                  </a:lnTo>
                  <a:lnTo>
                    <a:pt x="3898" y="534"/>
                  </a:lnTo>
                  <a:lnTo>
                    <a:pt x="3900" y="527"/>
                  </a:lnTo>
                  <a:lnTo>
                    <a:pt x="3902" y="520"/>
                  </a:lnTo>
                  <a:lnTo>
                    <a:pt x="3904" y="520"/>
                  </a:lnTo>
                  <a:lnTo>
                    <a:pt x="3906" y="526"/>
                  </a:lnTo>
                  <a:lnTo>
                    <a:pt x="3909" y="531"/>
                  </a:lnTo>
                  <a:lnTo>
                    <a:pt x="3911" y="537"/>
                  </a:lnTo>
                  <a:lnTo>
                    <a:pt x="3913" y="549"/>
                  </a:lnTo>
                  <a:lnTo>
                    <a:pt x="3915" y="562"/>
                  </a:lnTo>
                  <a:lnTo>
                    <a:pt x="3917" y="575"/>
                  </a:lnTo>
                  <a:lnTo>
                    <a:pt x="3919" y="588"/>
                  </a:lnTo>
                  <a:lnTo>
                    <a:pt x="3922" y="599"/>
                  </a:lnTo>
                  <a:lnTo>
                    <a:pt x="3924" y="602"/>
                  </a:lnTo>
                  <a:lnTo>
                    <a:pt x="3926" y="605"/>
                  </a:lnTo>
                  <a:lnTo>
                    <a:pt x="3928" y="607"/>
                  </a:lnTo>
                  <a:lnTo>
                    <a:pt x="3930" y="609"/>
                  </a:lnTo>
                  <a:lnTo>
                    <a:pt x="3933" y="605"/>
                  </a:lnTo>
                  <a:lnTo>
                    <a:pt x="3935" y="600"/>
                  </a:lnTo>
                  <a:lnTo>
                    <a:pt x="3937" y="596"/>
                  </a:lnTo>
                  <a:lnTo>
                    <a:pt x="3939" y="587"/>
                  </a:lnTo>
                  <a:lnTo>
                    <a:pt x="3941" y="581"/>
                  </a:lnTo>
                  <a:lnTo>
                    <a:pt x="3944" y="575"/>
                  </a:lnTo>
                  <a:lnTo>
                    <a:pt x="3946" y="569"/>
                  </a:lnTo>
                  <a:lnTo>
                    <a:pt x="3948" y="565"/>
                  </a:lnTo>
                  <a:lnTo>
                    <a:pt x="3950" y="562"/>
                  </a:lnTo>
                  <a:lnTo>
                    <a:pt x="3952" y="559"/>
                  </a:lnTo>
                  <a:lnTo>
                    <a:pt x="3954" y="556"/>
                  </a:lnTo>
                  <a:lnTo>
                    <a:pt x="3957" y="552"/>
                  </a:lnTo>
                  <a:lnTo>
                    <a:pt x="3959" y="552"/>
                  </a:lnTo>
                  <a:lnTo>
                    <a:pt x="3961" y="552"/>
                  </a:lnTo>
                  <a:lnTo>
                    <a:pt x="3963" y="552"/>
                  </a:lnTo>
                  <a:lnTo>
                    <a:pt x="3965" y="556"/>
                  </a:lnTo>
                  <a:lnTo>
                    <a:pt x="3968" y="559"/>
                  </a:lnTo>
                  <a:lnTo>
                    <a:pt x="3969" y="562"/>
                  </a:lnTo>
                  <a:lnTo>
                    <a:pt x="3972" y="565"/>
                  </a:lnTo>
                  <a:lnTo>
                    <a:pt x="3974" y="564"/>
                  </a:lnTo>
                  <a:lnTo>
                    <a:pt x="3976" y="564"/>
                  </a:lnTo>
                  <a:lnTo>
                    <a:pt x="3978" y="564"/>
                  </a:lnTo>
                  <a:lnTo>
                    <a:pt x="3980" y="564"/>
                  </a:lnTo>
                  <a:lnTo>
                    <a:pt x="3983" y="566"/>
                  </a:lnTo>
                  <a:lnTo>
                    <a:pt x="3985" y="565"/>
                  </a:lnTo>
                  <a:lnTo>
                    <a:pt x="3987" y="564"/>
                  </a:lnTo>
                  <a:lnTo>
                    <a:pt x="3989" y="562"/>
                  </a:lnTo>
                  <a:lnTo>
                    <a:pt x="3991" y="565"/>
                  </a:lnTo>
                  <a:lnTo>
                    <a:pt x="3993" y="572"/>
                  </a:lnTo>
                  <a:lnTo>
                    <a:pt x="3996" y="580"/>
                  </a:lnTo>
                  <a:lnTo>
                    <a:pt x="3998" y="587"/>
                  </a:lnTo>
                  <a:lnTo>
                    <a:pt x="4000" y="578"/>
                  </a:lnTo>
                  <a:lnTo>
                    <a:pt x="4002" y="566"/>
                  </a:lnTo>
                  <a:lnTo>
                    <a:pt x="4004" y="555"/>
                  </a:lnTo>
                  <a:lnTo>
                    <a:pt x="4007" y="543"/>
                  </a:lnTo>
                  <a:lnTo>
                    <a:pt x="4009" y="520"/>
                  </a:lnTo>
                  <a:lnTo>
                    <a:pt x="4011" y="492"/>
                  </a:lnTo>
                  <a:lnTo>
                    <a:pt x="4013" y="465"/>
                  </a:lnTo>
                  <a:lnTo>
                    <a:pt x="4015" y="437"/>
                  </a:lnTo>
                  <a:lnTo>
                    <a:pt x="4017" y="348"/>
                  </a:lnTo>
                  <a:lnTo>
                    <a:pt x="4020" y="275"/>
                  </a:lnTo>
                  <a:lnTo>
                    <a:pt x="4022" y="202"/>
                  </a:lnTo>
                  <a:lnTo>
                    <a:pt x="4024" y="129"/>
                  </a:lnTo>
                  <a:lnTo>
                    <a:pt x="4026" y="91"/>
                  </a:lnTo>
                  <a:lnTo>
                    <a:pt x="4028" y="64"/>
                  </a:lnTo>
                  <a:lnTo>
                    <a:pt x="4031" y="38"/>
                  </a:lnTo>
                  <a:lnTo>
                    <a:pt x="4032" y="12"/>
                  </a:lnTo>
                  <a:lnTo>
                    <a:pt x="4035" y="0"/>
                  </a:lnTo>
                  <a:lnTo>
                    <a:pt x="4037" y="50"/>
                  </a:lnTo>
                  <a:lnTo>
                    <a:pt x="4039" y="100"/>
                  </a:lnTo>
                  <a:lnTo>
                    <a:pt x="4041" y="149"/>
                  </a:lnTo>
                  <a:lnTo>
                    <a:pt x="4043" y="193"/>
                  </a:lnTo>
                  <a:lnTo>
                    <a:pt x="4046" y="202"/>
                  </a:lnTo>
                  <a:lnTo>
                    <a:pt x="4048" y="210"/>
                  </a:lnTo>
                  <a:lnTo>
                    <a:pt x="4050" y="219"/>
                  </a:lnTo>
                  <a:lnTo>
                    <a:pt x="4052" y="232"/>
                  </a:lnTo>
                  <a:lnTo>
                    <a:pt x="4054" y="231"/>
                  </a:lnTo>
                  <a:lnTo>
                    <a:pt x="4056" y="229"/>
                  </a:lnTo>
                  <a:lnTo>
                    <a:pt x="4059" y="228"/>
                  </a:lnTo>
                  <a:lnTo>
                    <a:pt x="4061" y="219"/>
                  </a:lnTo>
                  <a:lnTo>
                    <a:pt x="4063" y="216"/>
                  </a:lnTo>
                  <a:lnTo>
                    <a:pt x="4065" y="214"/>
                  </a:lnTo>
                  <a:lnTo>
                    <a:pt x="4067" y="210"/>
                  </a:lnTo>
                  <a:lnTo>
                    <a:pt x="4070" y="231"/>
                  </a:lnTo>
                  <a:lnTo>
                    <a:pt x="4072" y="247"/>
                  </a:lnTo>
                  <a:lnTo>
                    <a:pt x="4074" y="263"/>
                  </a:lnTo>
                  <a:lnTo>
                    <a:pt x="4076" y="279"/>
                  </a:lnTo>
                  <a:lnTo>
                    <a:pt x="4078" y="315"/>
                  </a:lnTo>
                  <a:lnTo>
                    <a:pt x="4081" y="359"/>
                  </a:lnTo>
                  <a:lnTo>
                    <a:pt x="4083" y="403"/>
                  </a:lnTo>
                  <a:lnTo>
                    <a:pt x="4085" y="447"/>
                  </a:lnTo>
                  <a:lnTo>
                    <a:pt x="4087" y="494"/>
                  </a:lnTo>
                  <a:lnTo>
                    <a:pt x="4089" y="517"/>
                  </a:lnTo>
                  <a:lnTo>
                    <a:pt x="4091" y="540"/>
                  </a:lnTo>
                  <a:lnTo>
                    <a:pt x="4094" y="564"/>
                  </a:lnTo>
                  <a:lnTo>
                    <a:pt x="4096" y="591"/>
                  </a:lnTo>
                  <a:lnTo>
                    <a:pt x="4098" y="599"/>
                  </a:lnTo>
                  <a:lnTo>
                    <a:pt x="4100" y="606"/>
                  </a:lnTo>
                  <a:lnTo>
                    <a:pt x="4102" y="613"/>
                  </a:lnTo>
                  <a:lnTo>
                    <a:pt x="4105" y="623"/>
                  </a:lnTo>
                  <a:lnTo>
                    <a:pt x="4106" y="631"/>
                  </a:lnTo>
                  <a:lnTo>
                    <a:pt x="4109" y="638"/>
                  </a:lnTo>
                  <a:lnTo>
                    <a:pt x="4111" y="645"/>
                  </a:lnTo>
                  <a:lnTo>
                    <a:pt x="4113" y="651"/>
                  </a:lnTo>
                  <a:lnTo>
                    <a:pt x="4115" y="653"/>
                  </a:lnTo>
                  <a:lnTo>
                    <a:pt x="4117" y="654"/>
                  </a:lnTo>
                  <a:lnTo>
                    <a:pt x="4120" y="656"/>
                  </a:lnTo>
                  <a:lnTo>
                    <a:pt x="4122" y="650"/>
                  </a:lnTo>
                  <a:lnTo>
                    <a:pt x="4124" y="641"/>
                  </a:lnTo>
                  <a:lnTo>
                    <a:pt x="4126" y="632"/>
                  </a:lnTo>
                  <a:lnTo>
                    <a:pt x="4128" y="623"/>
                  </a:lnTo>
                  <a:lnTo>
                    <a:pt x="4130" y="616"/>
                  </a:lnTo>
                  <a:lnTo>
                    <a:pt x="4133" y="610"/>
                  </a:lnTo>
                  <a:lnTo>
                    <a:pt x="4135" y="605"/>
                  </a:lnTo>
                  <a:lnTo>
                    <a:pt x="4137" y="599"/>
                  </a:lnTo>
                  <a:lnTo>
                    <a:pt x="4139" y="597"/>
                  </a:lnTo>
                  <a:lnTo>
                    <a:pt x="4141" y="603"/>
                  </a:lnTo>
                  <a:lnTo>
                    <a:pt x="4144" y="609"/>
                  </a:lnTo>
                  <a:lnTo>
                    <a:pt x="4146" y="615"/>
                  </a:lnTo>
                  <a:lnTo>
                    <a:pt x="4148" y="609"/>
                  </a:lnTo>
                  <a:lnTo>
                    <a:pt x="4150" y="602"/>
                  </a:lnTo>
                  <a:lnTo>
                    <a:pt x="4152" y="594"/>
                  </a:lnTo>
                  <a:lnTo>
                    <a:pt x="4154" y="587"/>
                  </a:lnTo>
                  <a:lnTo>
                    <a:pt x="4157" y="580"/>
                  </a:lnTo>
                  <a:lnTo>
                    <a:pt x="4159" y="568"/>
                  </a:lnTo>
                  <a:lnTo>
                    <a:pt x="4161" y="556"/>
                  </a:lnTo>
                  <a:lnTo>
                    <a:pt x="4163" y="545"/>
                  </a:lnTo>
                  <a:lnTo>
                    <a:pt x="4165" y="537"/>
                  </a:lnTo>
                  <a:lnTo>
                    <a:pt x="4168" y="542"/>
                  </a:lnTo>
                  <a:lnTo>
                    <a:pt x="4169" y="546"/>
                  </a:lnTo>
                  <a:lnTo>
                    <a:pt x="4172" y="551"/>
                  </a:lnTo>
                  <a:lnTo>
                    <a:pt x="4174" y="552"/>
                  </a:lnTo>
                  <a:lnTo>
                    <a:pt x="4176" y="553"/>
                  </a:lnTo>
                  <a:lnTo>
                    <a:pt x="4178" y="555"/>
                  </a:lnTo>
                  <a:lnTo>
                    <a:pt x="4180" y="556"/>
                  </a:lnTo>
                  <a:lnTo>
                    <a:pt x="4183" y="562"/>
                  </a:lnTo>
                  <a:lnTo>
                    <a:pt x="4185" y="564"/>
                  </a:lnTo>
                  <a:lnTo>
                    <a:pt x="4187" y="565"/>
                  </a:lnTo>
                  <a:lnTo>
                    <a:pt x="4189" y="566"/>
                  </a:lnTo>
                  <a:lnTo>
                    <a:pt x="4191" y="569"/>
                  </a:lnTo>
                  <a:lnTo>
                    <a:pt x="4193" y="575"/>
                  </a:lnTo>
                  <a:lnTo>
                    <a:pt x="4196" y="581"/>
                  </a:lnTo>
                  <a:lnTo>
                    <a:pt x="4198" y="587"/>
                  </a:lnTo>
                  <a:lnTo>
                    <a:pt x="4200" y="594"/>
                  </a:lnTo>
                  <a:lnTo>
                    <a:pt x="4202" y="597"/>
                  </a:lnTo>
                  <a:lnTo>
                    <a:pt x="4204" y="600"/>
                  </a:lnTo>
                  <a:lnTo>
                    <a:pt x="4207" y="603"/>
                  </a:lnTo>
                  <a:lnTo>
                    <a:pt x="4209" y="602"/>
                  </a:lnTo>
                  <a:lnTo>
                    <a:pt x="4211" y="599"/>
                  </a:lnTo>
                  <a:lnTo>
                    <a:pt x="4213" y="596"/>
                  </a:lnTo>
                  <a:lnTo>
                    <a:pt x="4215" y="593"/>
                  </a:lnTo>
                  <a:lnTo>
                    <a:pt x="4217" y="584"/>
                  </a:lnTo>
                  <a:lnTo>
                    <a:pt x="4220" y="574"/>
                  </a:lnTo>
                  <a:lnTo>
                    <a:pt x="4222" y="564"/>
                  </a:lnTo>
                  <a:lnTo>
                    <a:pt x="4224" y="553"/>
                  </a:lnTo>
                  <a:lnTo>
                    <a:pt x="4226" y="548"/>
                  </a:lnTo>
                  <a:lnTo>
                    <a:pt x="4228" y="546"/>
                  </a:lnTo>
                  <a:lnTo>
                    <a:pt x="4230" y="545"/>
                  </a:lnTo>
                  <a:lnTo>
                    <a:pt x="4233" y="543"/>
                  </a:lnTo>
                  <a:lnTo>
                    <a:pt x="4235" y="539"/>
                  </a:lnTo>
                  <a:lnTo>
                    <a:pt x="4237" y="540"/>
                  </a:lnTo>
                  <a:lnTo>
                    <a:pt x="4239" y="542"/>
                  </a:lnTo>
                  <a:lnTo>
                    <a:pt x="4241" y="543"/>
                  </a:lnTo>
                  <a:lnTo>
                    <a:pt x="4243" y="546"/>
                  </a:lnTo>
                  <a:lnTo>
                    <a:pt x="4246" y="545"/>
                  </a:lnTo>
                  <a:lnTo>
                    <a:pt x="4248" y="543"/>
                  </a:lnTo>
                  <a:lnTo>
                    <a:pt x="4250" y="542"/>
                  </a:lnTo>
                  <a:lnTo>
                    <a:pt x="4252" y="543"/>
                  </a:lnTo>
                  <a:lnTo>
                    <a:pt x="4254" y="548"/>
                  </a:lnTo>
                  <a:lnTo>
                    <a:pt x="4257" y="552"/>
                  </a:lnTo>
                  <a:lnTo>
                    <a:pt x="4259" y="556"/>
                  </a:lnTo>
                  <a:lnTo>
                    <a:pt x="4261" y="558"/>
                  </a:lnTo>
                  <a:lnTo>
                    <a:pt x="4263" y="558"/>
                  </a:lnTo>
                  <a:lnTo>
                    <a:pt x="4265" y="558"/>
                  </a:lnTo>
                  <a:lnTo>
                    <a:pt x="4267" y="558"/>
                  </a:lnTo>
                  <a:lnTo>
                    <a:pt x="4270" y="556"/>
                  </a:lnTo>
                  <a:lnTo>
                    <a:pt x="4272" y="552"/>
                  </a:lnTo>
                  <a:lnTo>
                    <a:pt x="4274" y="548"/>
                  </a:lnTo>
                  <a:lnTo>
                    <a:pt x="4276" y="543"/>
                  </a:lnTo>
                  <a:lnTo>
                    <a:pt x="4278" y="545"/>
                  </a:lnTo>
                  <a:lnTo>
                    <a:pt x="4281" y="549"/>
                  </a:lnTo>
                  <a:lnTo>
                    <a:pt x="4283" y="553"/>
                  </a:lnTo>
                  <a:lnTo>
                    <a:pt x="4285" y="558"/>
                  </a:lnTo>
                  <a:lnTo>
                    <a:pt x="4287" y="565"/>
                  </a:lnTo>
                  <a:lnTo>
                    <a:pt x="4289" y="574"/>
                  </a:lnTo>
                  <a:lnTo>
                    <a:pt x="4291" y="583"/>
                  </a:lnTo>
                  <a:lnTo>
                    <a:pt x="4293" y="591"/>
                  </a:lnTo>
                  <a:lnTo>
                    <a:pt x="4296" y="596"/>
                  </a:lnTo>
                  <a:lnTo>
                    <a:pt x="4298" y="594"/>
                  </a:lnTo>
                  <a:lnTo>
                    <a:pt x="4300" y="593"/>
                  </a:lnTo>
                  <a:lnTo>
                    <a:pt x="4302" y="591"/>
                  </a:lnTo>
                  <a:lnTo>
                    <a:pt x="4304" y="590"/>
                  </a:lnTo>
                  <a:lnTo>
                    <a:pt x="4306" y="586"/>
                  </a:lnTo>
                  <a:lnTo>
                    <a:pt x="4309" y="581"/>
                  </a:lnTo>
                  <a:lnTo>
                    <a:pt x="4311" y="577"/>
                  </a:lnTo>
                  <a:lnTo>
                    <a:pt x="4313" y="571"/>
                  </a:lnTo>
                  <a:lnTo>
                    <a:pt x="4315" y="569"/>
                  </a:lnTo>
                  <a:lnTo>
                    <a:pt x="4317" y="568"/>
                  </a:lnTo>
                  <a:lnTo>
                    <a:pt x="4320" y="566"/>
                  </a:lnTo>
                  <a:lnTo>
                    <a:pt x="4322" y="568"/>
                  </a:lnTo>
                  <a:lnTo>
                    <a:pt x="4324" y="569"/>
                  </a:lnTo>
                  <a:lnTo>
                    <a:pt x="4326" y="571"/>
                  </a:lnTo>
                  <a:lnTo>
                    <a:pt x="4328" y="572"/>
                  </a:lnTo>
                  <a:lnTo>
                    <a:pt x="4330" y="571"/>
                  </a:lnTo>
                  <a:lnTo>
                    <a:pt x="4333" y="571"/>
                  </a:lnTo>
                  <a:lnTo>
                    <a:pt x="4335" y="571"/>
                  </a:lnTo>
                  <a:lnTo>
                    <a:pt x="4337" y="571"/>
                  </a:lnTo>
                  <a:lnTo>
                    <a:pt x="4339" y="562"/>
                  </a:lnTo>
                  <a:lnTo>
                    <a:pt x="4341" y="551"/>
                  </a:lnTo>
                  <a:lnTo>
                    <a:pt x="4344" y="539"/>
                  </a:lnTo>
                  <a:lnTo>
                    <a:pt x="4345" y="527"/>
                  </a:lnTo>
                  <a:lnTo>
                    <a:pt x="4348" y="514"/>
                  </a:lnTo>
                  <a:lnTo>
                    <a:pt x="4350" y="504"/>
                  </a:lnTo>
                  <a:lnTo>
                    <a:pt x="4352" y="494"/>
                  </a:lnTo>
                  <a:lnTo>
                    <a:pt x="4354" y="483"/>
                  </a:lnTo>
                  <a:lnTo>
                    <a:pt x="4356" y="482"/>
                  </a:lnTo>
                  <a:lnTo>
                    <a:pt x="4359" y="489"/>
                  </a:lnTo>
                  <a:lnTo>
                    <a:pt x="4361" y="497"/>
                  </a:lnTo>
                  <a:lnTo>
                    <a:pt x="4363" y="504"/>
                  </a:lnTo>
                  <a:lnTo>
                    <a:pt x="4365" y="517"/>
                  </a:lnTo>
                  <a:lnTo>
                    <a:pt x="4367" y="531"/>
                  </a:lnTo>
                  <a:lnTo>
                    <a:pt x="4370" y="546"/>
                  </a:lnTo>
                  <a:lnTo>
                    <a:pt x="4372" y="561"/>
                  </a:lnTo>
                  <a:lnTo>
                    <a:pt x="4374" y="572"/>
                  </a:lnTo>
                  <a:lnTo>
                    <a:pt x="4376" y="575"/>
                  </a:lnTo>
                  <a:lnTo>
                    <a:pt x="4378" y="578"/>
                  </a:lnTo>
                  <a:lnTo>
                    <a:pt x="4380" y="581"/>
                  </a:lnTo>
                  <a:lnTo>
                    <a:pt x="4383" y="584"/>
                  </a:lnTo>
                  <a:lnTo>
                    <a:pt x="4385" y="581"/>
                  </a:lnTo>
                  <a:lnTo>
                    <a:pt x="4387" y="578"/>
                  </a:lnTo>
                  <a:lnTo>
                    <a:pt x="4389" y="575"/>
                  </a:lnTo>
                  <a:lnTo>
                    <a:pt x="4391" y="571"/>
                  </a:lnTo>
                  <a:lnTo>
                    <a:pt x="4394" y="569"/>
                  </a:lnTo>
                  <a:lnTo>
                    <a:pt x="4396" y="568"/>
                  </a:lnTo>
                  <a:lnTo>
                    <a:pt x="4398" y="566"/>
                  </a:lnTo>
                  <a:lnTo>
                    <a:pt x="4400" y="566"/>
                  </a:lnTo>
                  <a:lnTo>
                    <a:pt x="4402" y="566"/>
                  </a:lnTo>
                  <a:lnTo>
                    <a:pt x="4404" y="566"/>
                  </a:lnTo>
                  <a:lnTo>
                    <a:pt x="4407" y="566"/>
                  </a:lnTo>
                  <a:lnTo>
                    <a:pt x="4409" y="565"/>
                  </a:lnTo>
                  <a:lnTo>
                    <a:pt x="4411" y="565"/>
                  </a:lnTo>
                  <a:lnTo>
                    <a:pt x="4413" y="565"/>
                  </a:lnTo>
                  <a:lnTo>
                    <a:pt x="4415" y="565"/>
                  </a:lnTo>
                  <a:lnTo>
                    <a:pt x="4418" y="565"/>
                  </a:lnTo>
                  <a:lnTo>
                    <a:pt x="4419" y="564"/>
                  </a:lnTo>
                  <a:lnTo>
                    <a:pt x="4422" y="562"/>
                  </a:lnTo>
                  <a:lnTo>
                    <a:pt x="4424" y="561"/>
                  </a:lnTo>
                  <a:lnTo>
                    <a:pt x="4426" y="556"/>
                  </a:lnTo>
                  <a:lnTo>
                    <a:pt x="4428" y="553"/>
                  </a:lnTo>
                  <a:lnTo>
                    <a:pt x="4430" y="551"/>
                  </a:lnTo>
                  <a:lnTo>
                    <a:pt x="4433" y="548"/>
                  </a:lnTo>
                  <a:lnTo>
                    <a:pt x="4435" y="543"/>
                  </a:lnTo>
                  <a:lnTo>
                    <a:pt x="4437" y="539"/>
                  </a:lnTo>
                  <a:lnTo>
                    <a:pt x="4439" y="534"/>
                  </a:lnTo>
                  <a:lnTo>
                    <a:pt x="4441" y="530"/>
                  </a:lnTo>
                  <a:lnTo>
                    <a:pt x="4443" y="531"/>
                  </a:lnTo>
                  <a:lnTo>
                    <a:pt x="4446" y="536"/>
                  </a:lnTo>
                  <a:lnTo>
                    <a:pt x="4448" y="540"/>
                  </a:lnTo>
                  <a:lnTo>
                    <a:pt x="4450" y="545"/>
                  </a:lnTo>
                  <a:lnTo>
                    <a:pt x="4452" y="539"/>
                  </a:lnTo>
                  <a:lnTo>
                    <a:pt x="4454" y="534"/>
                  </a:lnTo>
                  <a:lnTo>
                    <a:pt x="4457" y="530"/>
                  </a:lnTo>
                  <a:lnTo>
                    <a:pt x="4459" y="526"/>
                  </a:lnTo>
                  <a:lnTo>
                    <a:pt x="4461" y="509"/>
                  </a:lnTo>
                  <a:lnTo>
                    <a:pt x="4463" y="488"/>
                  </a:lnTo>
                  <a:lnTo>
                    <a:pt x="4465" y="466"/>
                  </a:lnTo>
                  <a:lnTo>
                    <a:pt x="4467" y="444"/>
                  </a:lnTo>
                  <a:lnTo>
                    <a:pt x="4470" y="423"/>
                  </a:lnTo>
                  <a:lnTo>
                    <a:pt x="4472" y="413"/>
                  </a:lnTo>
                  <a:lnTo>
                    <a:pt x="4474" y="403"/>
                  </a:lnTo>
                  <a:lnTo>
                    <a:pt x="4476" y="393"/>
                  </a:lnTo>
                  <a:lnTo>
                    <a:pt x="4478" y="307"/>
                  </a:lnTo>
                  <a:lnTo>
                    <a:pt x="4481" y="232"/>
                  </a:lnTo>
                  <a:lnTo>
                    <a:pt x="4482" y="158"/>
                  </a:lnTo>
                  <a:lnTo>
                    <a:pt x="4485" y="84"/>
                  </a:lnTo>
                  <a:lnTo>
                    <a:pt x="4487" y="73"/>
                  </a:lnTo>
                  <a:lnTo>
                    <a:pt x="4489" y="62"/>
                  </a:lnTo>
                  <a:lnTo>
                    <a:pt x="4491" y="50"/>
                  </a:lnTo>
                  <a:lnTo>
                    <a:pt x="4493" y="38"/>
                  </a:lnTo>
                  <a:lnTo>
                    <a:pt x="4496" y="41"/>
                  </a:lnTo>
                  <a:lnTo>
                    <a:pt x="4498" y="120"/>
                  </a:lnTo>
                  <a:lnTo>
                    <a:pt x="4500" y="199"/>
                  </a:lnTo>
                  <a:lnTo>
                    <a:pt x="4502" y="278"/>
                  </a:lnTo>
                  <a:lnTo>
                    <a:pt x="4504" y="358"/>
                  </a:lnTo>
                  <a:lnTo>
                    <a:pt x="4506" y="374"/>
                  </a:lnTo>
                  <a:lnTo>
                    <a:pt x="4509" y="390"/>
                  </a:lnTo>
                  <a:lnTo>
                    <a:pt x="4511" y="406"/>
                  </a:lnTo>
                  <a:lnTo>
                    <a:pt x="4513" y="421"/>
                  </a:lnTo>
                  <a:lnTo>
                    <a:pt x="4515" y="421"/>
                  </a:lnTo>
                  <a:lnTo>
                    <a:pt x="4517" y="421"/>
                  </a:lnTo>
                  <a:lnTo>
                    <a:pt x="4520" y="421"/>
                  </a:lnTo>
                  <a:lnTo>
                    <a:pt x="4522" y="441"/>
                  </a:lnTo>
                  <a:lnTo>
                    <a:pt x="4524" y="460"/>
                  </a:lnTo>
                  <a:lnTo>
                    <a:pt x="4526" y="479"/>
                  </a:lnTo>
                  <a:lnTo>
                    <a:pt x="4528" y="498"/>
                  </a:lnTo>
                  <a:lnTo>
                    <a:pt x="4531" y="530"/>
                  </a:lnTo>
                  <a:lnTo>
                    <a:pt x="4533" y="564"/>
                  </a:lnTo>
                  <a:lnTo>
                    <a:pt x="4535" y="597"/>
                  </a:lnTo>
                  <a:lnTo>
                    <a:pt x="4537" y="631"/>
                  </a:lnTo>
                  <a:lnTo>
                    <a:pt x="4539" y="669"/>
                  </a:lnTo>
                  <a:lnTo>
                    <a:pt x="4541" y="686"/>
                  </a:lnTo>
                  <a:lnTo>
                    <a:pt x="4544" y="704"/>
                  </a:lnTo>
                  <a:lnTo>
                    <a:pt x="4546" y="721"/>
                  </a:lnTo>
                  <a:lnTo>
                    <a:pt x="4548" y="740"/>
                  </a:lnTo>
                  <a:lnTo>
                    <a:pt x="4550" y="746"/>
                  </a:lnTo>
                  <a:lnTo>
                    <a:pt x="4552" y="752"/>
                  </a:lnTo>
                  <a:lnTo>
                    <a:pt x="4555" y="758"/>
                  </a:lnTo>
                  <a:lnTo>
                    <a:pt x="4556" y="767"/>
                  </a:lnTo>
                  <a:lnTo>
                    <a:pt x="4559" y="771"/>
                  </a:lnTo>
                  <a:lnTo>
                    <a:pt x="4561" y="775"/>
                  </a:lnTo>
                  <a:lnTo>
                    <a:pt x="4563" y="780"/>
                  </a:lnTo>
                  <a:lnTo>
                    <a:pt x="4565" y="782"/>
                  </a:lnTo>
                  <a:lnTo>
                    <a:pt x="4567" y="784"/>
                  </a:lnTo>
                  <a:lnTo>
                    <a:pt x="4570" y="785"/>
                  </a:lnTo>
                  <a:lnTo>
                    <a:pt x="4572" y="787"/>
                  </a:lnTo>
                  <a:lnTo>
                    <a:pt x="4574" y="785"/>
                  </a:lnTo>
                  <a:lnTo>
                    <a:pt x="4576" y="781"/>
                  </a:lnTo>
                  <a:lnTo>
                    <a:pt x="4578" y="777"/>
                  </a:lnTo>
                  <a:lnTo>
                    <a:pt x="4580" y="772"/>
                  </a:lnTo>
                  <a:lnTo>
                    <a:pt x="4583" y="767"/>
                  </a:lnTo>
                  <a:lnTo>
                    <a:pt x="4585" y="762"/>
                  </a:lnTo>
                  <a:lnTo>
                    <a:pt x="4587" y="758"/>
                  </a:lnTo>
                  <a:lnTo>
                    <a:pt x="4589" y="753"/>
                  </a:lnTo>
                  <a:lnTo>
                    <a:pt x="4591" y="753"/>
                  </a:lnTo>
                  <a:lnTo>
                    <a:pt x="4594" y="756"/>
                  </a:lnTo>
                  <a:lnTo>
                    <a:pt x="4596" y="759"/>
                  </a:lnTo>
                  <a:lnTo>
                    <a:pt x="4598" y="762"/>
                  </a:lnTo>
                  <a:lnTo>
                    <a:pt x="4600" y="760"/>
                  </a:lnTo>
                  <a:lnTo>
                    <a:pt x="4602" y="760"/>
                  </a:lnTo>
                  <a:lnTo>
                    <a:pt x="4604" y="760"/>
                  </a:lnTo>
                  <a:lnTo>
                    <a:pt x="4607" y="760"/>
                  </a:lnTo>
                  <a:lnTo>
                    <a:pt x="4609" y="759"/>
                  </a:lnTo>
                  <a:lnTo>
                    <a:pt x="4611" y="753"/>
                  </a:lnTo>
                  <a:lnTo>
                    <a:pt x="4613" y="748"/>
                  </a:lnTo>
                  <a:lnTo>
                    <a:pt x="4615" y="742"/>
                  </a:lnTo>
                  <a:lnTo>
                    <a:pt x="4617" y="737"/>
                  </a:lnTo>
                  <a:lnTo>
                    <a:pt x="4619" y="737"/>
                  </a:lnTo>
                  <a:lnTo>
                    <a:pt x="4622" y="737"/>
                  </a:lnTo>
                  <a:lnTo>
                    <a:pt x="4624" y="737"/>
                  </a:lnTo>
                  <a:lnTo>
                    <a:pt x="4626" y="734"/>
                  </a:lnTo>
                  <a:lnTo>
                    <a:pt x="4628" y="733"/>
                  </a:lnTo>
                  <a:lnTo>
                    <a:pt x="4630" y="731"/>
                  </a:lnTo>
                  <a:lnTo>
                    <a:pt x="4633" y="730"/>
                  </a:lnTo>
                  <a:lnTo>
                    <a:pt x="4635" y="717"/>
                  </a:lnTo>
                  <a:lnTo>
                    <a:pt x="4637" y="702"/>
                  </a:lnTo>
                  <a:lnTo>
                    <a:pt x="4639" y="688"/>
                  </a:lnTo>
                  <a:lnTo>
                    <a:pt x="4641" y="673"/>
                  </a:lnTo>
                  <a:lnTo>
                    <a:pt x="4643" y="656"/>
                  </a:lnTo>
                  <a:lnTo>
                    <a:pt x="4646" y="641"/>
                  </a:lnTo>
                  <a:lnTo>
                    <a:pt x="4648" y="626"/>
                  </a:lnTo>
                  <a:lnTo>
                    <a:pt x="4650" y="612"/>
                  </a:lnTo>
                  <a:lnTo>
                    <a:pt x="4652" y="607"/>
                  </a:lnTo>
                  <a:lnTo>
                    <a:pt x="4654" y="615"/>
                  </a:lnTo>
                  <a:lnTo>
                    <a:pt x="4657" y="622"/>
                  </a:lnTo>
                  <a:lnTo>
                    <a:pt x="4659" y="629"/>
                  </a:lnTo>
                  <a:lnTo>
                    <a:pt x="4661" y="642"/>
                  </a:lnTo>
                  <a:lnTo>
                    <a:pt x="4663" y="659"/>
                  </a:lnTo>
                  <a:lnTo>
                    <a:pt x="4665" y="674"/>
                  </a:lnTo>
                  <a:lnTo>
                    <a:pt x="4668" y="691"/>
                  </a:lnTo>
                  <a:lnTo>
                    <a:pt x="4669" y="705"/>
                  </a:lnTo>
                  <a:lnTo>
                    <a:pt x="4672" y="710"/>
                  </a:lnTo>
                  <a:lnTo>
                    <a:pt x="4674" y="714"/>
                  </a:lnTo>
                  <a:lnTo>
                    <a:pt x="4676" y="718"/>
                  </a:lnTo>
                  <a:lnTo>
                    <a:pt x="4678" y="723"/>
                  </a:lnTo>
                  <a:lnTo>
                    <a:pt x="4680" y="721"/>
                  </a:lnTo>
                  <a:lnTo>
                    <a:pt x="4683" y="720"/>
                  </a:lnTo>
                  <a:lnTo>
                    <a:pt x="4685" y="718"/>
                  </a:lnTo>
                  <a:lnTo>
                    <a:pt x="4687" y="717"/>
                  </a:lnTo>
                  <a:lnTo>
                    <a:pt x="4689" y="717"/>
                  </a:lnTo>
                  <a:lnTo>
                    <a:pt x="4691" y="717"/>
                  </a:lnTo>
                  <a:lnTo>
                    <a:pt x="4693" y="717"/>
                  </a:lnTo>
                  <a:lnTo>
                    <a:pt x="4696" y="716"/>
                  </a:lnTo>
                  <a:lnTo>
                    <a:pt x="4698" y="714"/>
                  </a:lnTo>
                  <a:lnTo>
                    <a:pt x="4700" y="713"/>
                  </a:lnTo>
                  <a:lnTo>
                    <a:pt x="4702" y="711"/>
                  </a:lnTo>
                  <a:lnTo>
                    <a:pt x="4704" y="710"/>
                  </a:lnTo>
                  <a:lnTo>
                    <a:pt x="4707" y="708"/>
                  </a:lnTo>
                  <a:lnTo>
                    <a:pt x="4709" y="706"/>
                  </a:lnTo>
                  <a:lnTo>
                    <a:pt x="4711" y="705"/>
                  </a:lnTo>
                  <a:lnTo>
                    <a:pt x="4713" y="705"/>
                  </a:lnTo>
                  <a:lnTo>
                    <a:pt x="4715" y="706"/>
                  </a:lnTo>
                  <a:lnTo>
                    <a:pt x="4717" y="708"/>
                  </a:lnTo>
                  <a:lnTo>
                    <a:pt x="4720" y="710"/>
                  </a:lnTo>
                  <a:lnTo>
                    <a:pt x="4722" y="710"/>
                  </a:lnTo>
                  <a:lnTo>
                    <a:pt x="4724" y="710"/>
                  </a:lnTo>
                  <a:lnTo>
                    <a:pt x="4726" y="710"/>
                  </a:lnTo>
                  <a:lnTo>
                    <a:pt x="4728" y="710"/>
                  </a:lnTo>
                  <a:lnTo>
                    <a:pt x="4731" y="713"/>
                  </a:lnTo>
                  <a:lnTo>
                    <a:pt x="4732" y="714"/>
                  </a:lnTo>
                  <a:lnTo>
                    <a:pt x="4735" y="716"/>
                  </a:lnTo>
                  <a:lnTo>
                    <a:pt x="4737" y="717"/>
                  </a:lnTo>
                  <a:lnTo>
                    <a:pt x="4739" y="721"/>
                  </a:lnTo>
                  <a:lnTo>
                    <a:pt x="4741" y="727"/>
                  </a:lnTo>
                  <a:lnTo>
                    <a:pt x="4743" y="733"/>
                  </a:lnTo>
                  <a:lnTo>
                    <a:pt x="4746" y="739"/>
                  </a:lnTo>
                  <a:lnTo>
                    <a:pt x="4748" y="740"/>
                  </a:lnTo>
                  <a:lnTo>
                    <a:pt x="4750" y="739"/>
                  </a:lnTo>
                  <a:lnTo>
                    <a:pt x="4752" y="737"/>
                  </a:lnTo>
                  <a:lnTo>
                    <a:pt x="4754" y="736"/>
                  </a:lnTo>
                  <a:lnTo>
                    <a:pt x="4756" y="733"/>
                  </a:lnTo>
                  <a:lnTo>
                    <a:pt x="4759" y="727"/>
                  </a:lnTo>
                  <a:lnTo>
                    <a:pt x="4761" y="721"/>
                  </a:lnTo>
                  <a:lnTo>
                    <a:pt x="4763" y="716"/>
                  </a:lnTo>
                  <a:lnTo>
                    <a:pt x="4765" y="710"/>
                  </a:lnTo>
                  <a:lnTo>
                    <a:pt x="4767" y="708"/>
                  </a:lnTo>
                  <a:lnTo>
                    <a:pt x="4770" y="706"/>
                  </a:lnTo>
                  <a:lnTo>
                    <a:pt x="4772" y="705"/>
                  </a:lnTo>
                  <a:lnTo>
                    <a:pt x="4774" y="704"/>
                  </a:lnTo>
                  <a:lnTo>
                    <a:pt x="4776" y="704"/>
                  </a:lnTo>
                  <a:lnTo>
                    <a:pt x="4778" y="704"/>
                  </a:lnTo>
                  <a:lnTo>
                    <a:pt x="4780" y="704"/>
                  </a:lnTo>
                </a:path>
              </a:pathLst>
            </a:custGeom>
            <a:noFill/>
            <a:ln w="6350" cap="flat">
              <a:solidFill>
                <a:schemeClr val="tx1">
                  <a:lumMod val="50000"/>
                  <a:lumOff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60" name="Freeform 44"/>
            <p:cNvSpPr>
              <a:spLocks/>
            </p:cNvSpPr>
            <p:nvPr/>
          </p:nvSpPr>
          <p:spPr bwMode="auto">
            <a:xfrm>
              <a:off x="2344738" y="2470150"/>
              <a:ext cx="260350" cy="182563"/>
            </a:xfrm>
            <a:custGeom>
              <a:avLst/>
              <a:gdLst>
                <a:gd name="T0" fmla="*/ 3 w 164"/>
                <a:gd name="T1" fmla="*/ 103 h 115"/>
                <a:gd name="T2" fmla="*/ 7 w 164"/>
                <a:gd name="T3" fmla="*/ 103 h 115"/>
                <a:gd name="T4" fmla="*/ 11 w 164"/>
                <a:gd name="T5" fmla="*/ 100 h 115"/>
                <a:gd name="T6" fmla="*/ 16 w 164"/>
                <a:gd name="T7" fmla="*/ 97 h 115"/>
                <a:gd name="T8" fmla="*/ 20 w 164"/>
                <a:gd name="T9" fmla="*/ 94 h 115"/>
                <a:gd name="T10" fmla="*/ 24 w 164"/>
                <a:gd name="T11" fmla="*/ 89 h 115"/>
                <a:gd name="T12" fmla="*/ 29 w 164"/>
                <a:gd name="T13" fmla="*/ 80 h 115"/>
                <a:gd name="T14" fmla="*/ 33 w 164"/>
                <a:gd name="T15" fmla="*/ 74 h 115"/>
                <a:gd name="T16" fmla="*/ 37 w 164"/>
                <a:gd name="T17" fmla="*/ 61 h 115"/>
                <a:gd name="T18" fmla="*/ 42 w 164"/>
                <a:gd name="T19" fmla="*/ 40 h 115"/>
                <a:gd name="T20" fmla="*/ 46 w 164"/>
                <a:gd name="T21" fmla="*/ 22 h 115"/>
                <a:gd name="T22" fmla="*/ 51 w 164"/>
                <a:gd name="T23" fmla="*/ 10 h 115"/>
                <a:gd name="T24" fmla="*/ 55 w 164"/>
                <a:gd name="T25" fmla="*/ 0 h 115"/>
                <a:gd name="T26" fmla="*/ 59 w 164"/>
                <a:gd name="T27" fmla="*/ 5 h 115"/>
                <a:gd name="T28" fmla="*/ 63 w 164"/>
                <a:gd name="T29" fmla="*/ 10 h 115"/>
                <a:gd name="T30" fmla="*/ 68 w 164"/>
                <a:gd name="T31" fmla="*/ 10 h 115"/>
                <a:gd name="T32" fmla="*/ 72 w 164"/>
                <a:gd name="T33" fmla="*/ 10 h 115"/>
                <a:gd name="T34" fmla="*/ 77 w 164"/>
                <a:gd name="T35" fmla="*/ 7 h 115"/>
                <a:gd name="T36" fmla="*/ 81 w 164"/>
                <a:gd name="T37" fmla="*/ 5 h 115"/>
                <a:gd name="T38" fmla="*/ 85 w 164"/>
                <a:gd name="T39" fmla="*/ 8 h 115"/>
                <a:gd name="T40" fmla="*/ 90 w 164"/>
                <a:gd name="T41" fmla="*/ 22 h 115"/>
                <a:gd name="T42" fmla="*/ 94 w 164"/>
                <a:gd name="T43" fmla="*/ 45 h 115"/>
                <a:gd name="T44" fmla="*/ 98 w 164"/>
                <a:gd name="T45" fmla="*/ 68 h 115"/>
                <a:gd name="T46" fmla="*/ 103 w 164"/>
                <a:gd name="T47" fmla="*/ 89 h 115"/>
                <a:gd name="T48" fmla="*/ 107 w 164"/>
                <a:gd name="T49" fmla="*/ 109 h 115"/>
                <a:gd name="T50" fmla="*/ 111 w 164"/>
                <a:gd name="T51" fmla="*/ 109 h 115"/>
                <a:gd name="T52" fmla="*/ 116 w 164"/>
                <a:gd name="T53" fmla="*/ 111 h 115"/>
                <a:gd name="T54" fmla="*/ 120 w 164"/>
                <a:gd name="T55" fmla="*/ 113 h 115"/>
                <a:gd name="T56" fmla="*/ 125 w 164"/>
                <a:gd name="T57" fmla="*/ 115 h 115"/>
                <a:gd name="T58" fmla="*/ 129 w 164"/>
                <a:gd name="T59" fmla="*/ 115 h 115"/>
                <a:gd name="T60" fmla="*/ 133 w 164"/>
                <a:gd name="T61" fmla="*/ 115 h 115"/>
                <a:gd name="T62" fmla="*/ 137 w 164"/>
                <a:gd name="T63" fmla="*/ 112 h 115"/>
                <a:gd name="T64" fmla="*/ 142 w 164"/>
                <a:gd name="T65" fmla="*/ 109 h 115"/>
                <a:gd name="T66" fmla="*/ 146 w 164"/>
                <a:gd name="T67" fmla="*/ 109 h 115"/>
                <a:gd name="T68" fmla="*/ 150 w 164"/>
                <a:gd name="T69" fmla="*/ 109 h 115"/>
                <a:gd name="T70" fmla="*/ 155 w 164"/>
                <a:gd name="T71" fmla="*/ 109 h 115"/>
                <a:gd name="T72" fmla="*/ 159 w 164"/>
                <a:gd name="T73" fmla="*/ 106 h 115"/>
                <a:gd name="T74" fmla="*/ 164 w 164"/>
                <a:gd name="T75" fmla="*/ 10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4" h="115">
                  <a:moveTo>
                    <a:pt x="0" y="102"/>
                  </a:moveTo>
                  <a:lnTo>
                    <a:pt x="3" y="103"/>
                  </a:lnTo>
                  <a:lnTo>
                    <a:pt x="5" y="103"/>
                  </a:lnTo>
                  <a:lnTo>
                    <a:pt x="7" y="103"/>
                  </a:lnTo>
                  <a:lnTo>
                    <a:pt x="9" y="103"/>
                  </a:lnTo>
                  <a:lnTo>
                    <a:pt x="11" y="100"/>
                  </a:lnTo>
                  <a:lnTo>
                    <a:pt x="13" y="99"/>
                  </a:lnTo>
                  <a:lnTo>
                    <a:pt x="16" y="97"/>
                  </a:lnTo>
                  <a:lnTo>
                    <a:pt x="18" y="96"/>
                  </a:lnTo>
                  <a:lnTo>
                    <a:pt x="20" y="94"/>
                  </a:lnTo>
                  <a:lnTo>
                    <a:pt x="22" y="91"/>
                  </a:lnTo>
                  <a:lnTo>
                    <a:pt x="24" y="89"/>
                  </a:lnTo>
                  <a:lnTo>
                    <a:pt x="27" y="86"/>
                  </a:lnTo>
                  <a:lnTo>
                    <a:pt x="29" y="80"/>
                  </a:lnTo>
                  <a:lnTo>
                    <a:pt x="31" y="77"/>
                  </a:lnTo>
                  <a:lnTo>
                    <a:pt x="33" y="74"/>
                  </a:lnTo>
                  <a:lnTo>
                    <a:pt x="35" y="71"/>
                  </a:lnTo>
                  <a:lnTo>
                    <a:pt x="37" y="61"/>
                  </a:lnTo>
                  <a:lnTo>
                    <a:pt x="40" y="51"/>
                  </a:lnTo>
                  <a:lnTo>
                    <a:pt x="42" y="40"/>
                  </a:lnTo>
                  <a:lnTo>
                    <a:pt x="44" y="30"/>
                  </a:lnTo>
                  <a:lnTo>
                    <a:pt x="46" y="22"/>
                  </a:lnTo>
                  <a:lnTo>
                    <a:pt x="48" y="16"/>
                  </a:lnTo>
                  <a:lnTo>
                    <a:pt x="51" y="10"/>
                  </a:lnTo>
                  <a:lnTo>
                    <a:pt x="53" y="4"/>
                  </a:lnTo>
                  <a:lnTo>
                    <a:pt x="55" y="0"/>
                  </a:lnTo>
                  <a:lnTo>
                    <a:pt x="57" y="3"/>
                  </a:lnTo>
                  <a:lnTo>
                    <a:pt x="59" y="5"/>
                  </a:lnTo>
                  <a:lnTo>
                    <a:pt x="62" y="8"/>
                  </a:lnTo>
                  <a:lnTo>
                    <a:pt x="63" y="10"/>
                  </a:lnTo>
                  <a:lnTo>
                    <a:pt x="66" y="10"/>
                  </a:lnTo>
                  <a:lnTo>
                    <a:pt x="68" y="10"/>
                  </a:lnTo>
                  <a:lnTo>
                    <a:pt x="70" y="10"/>
                  </a:lnTo>
                  <a:lnTo>
                    <a:pt x="72" y="10"/>
                  </a:lnTo>
                  <a:lnTo>
                    <a:pt x="74" y="8"/>
                  </a:lnTo>
                  <a:lnTo>
                    <a:pt x="77" y="7"/>
                  </a:lnTo>
                  <a:lnTo>
                    <a:pt x="79" y="5"/>
                  </a:lnTo>
                  <a:lnTo>
                    <a:pt x="81" y="5"/>
                  </a:lnTo>
                  <a:lnTo>
                    <a:pt x="83" y="7"/>
                  </a:lnTo>
                  <a:lnTo>
                    <a:pt x="85" y="8"/>
                  </a:lnTo>
                  <a:lnTo>
                    <a:pt x="87" y="10"/>
                  </a:lnTo>
                  <a:lnTo>
                    <a:pt x="90" y="22"/>
                  </a:lnTo>
                  <a:lnTo>
                    <a:pt x="92" y="33"/>
                  </a:lnTo>
                  <a:lnTo>
                    <a:pt x="94" y="45"/>
                  </a:lnTo>
                  <a:lnTo>
                    <a:pt x="96" y="57"/>
                  </a:lnTo>
                  <a:lnTo>
                    <a:pt x="98" y="68"/>
                  </a:lnTo>
                  <a:lnTo>
                    <a:pt x="101" y="79"/>
                  </a:lnTo>
                  <a:lnTo>
                    <a:pt x="103" y="89"/>
                  </a:lnTo>
                  <a:lnTo>
                    <a:pt x="105" y="99"/>
                  </a:lnTo>
                  <a:lnTo>
                    <a:pt x="107" y="109"/>
                  </a:lnTo>
                  <a:lnTo>
                    <a:pt x="109" y="109"/>
                  </a:lnTo>
                  <a:lnTo>
                    <a:pt x="111" y="109"/>
                  </a:lnTo>
                  <a:lnTo>
                    <a:pt x="114" y="109"/>
                  </a:lnTo>
                  <a:lnTo>
                    <a:pt x="116" y="111"/>
                  </a:lnTo>
                  <a:lnTo>
                    <a:pt x="118" y="112"/>
                  </a:lnTo>
                  <a:lnTo>
                    <a:pt x="120" y="113"/>
                  </a:lnTo>
                  <a:lnTo>
                    <a:pt x="122" y="115"/>
                  </a:lnTo>
                  <a:lnTo>
                    <a:pt x="125" y="115"/>
                  </a:lnTo>
                  <a:lnTo>
                    <a:pt x="126" y="115"/>
                  </a:lnTo>
                  <a:lnTo>
                    <a:pt x="129" y="115"/>
                  </a:lnTo>
                  <a:lnTo>
                    <a:pt x="131" y="115"/>
                  </a:lnTo>
                  <a:lnTo>
                    <a:pt x="133" y="115"/>
                  </a:lnTo>
                  <a:lnTo>
                    <a:pt x="135" y="113"/>
                  </a:lnTo>
                  <a:lnTo>
                    <a:pt x="137" y="112"/>
                  </a:lnTo>
                  <a:lnTo>
                    <a:pt x="140" y="111"/>
                  </a:lnTo>
                  <a:lnTo>
                    <a:pt x="142" y="109"/>
                  </a:lnTo>
                  <a:lnTo>
                    <a:pt x="144" y="109"/>
                  </a:lnTo>
                  <a:lnTo>
                    <a:pt x="146" y="109"/>
                  </a:lnTo>
                  <a:lnTo>
                    <a:pt x="148" y="109"/>
                  </a:lnTo>
                  <a:lnTo>
                    <a:pt x="150" y="109"/>
                  </a:lnTo>
                  <a:lnTo>
                    <a:pt x="153" y="109"/>
                  </a:lnTo>
                  <a:lnTo>
                    <a:pt x="155" y="109"/>
                  </a:lnTo>
                  <a:lnTo>
                    <a:pt x="157" y="109"/>
                  </a:lnTo>
                  <a:lnTo>
                    <a:pt x="159" y="106"/>
                  </a:lnTo>
                  <a:lnTo>
                    <a:pt x="161" y="103"/>
                  </a:lnTo>
                  <a:lnTo>
                    <a:pt x="164" y="100"/>
                  </a:lnTo>
                </a:path>
              </a:pathLst>
            </a:custGeom>
            <a:noFill/>
            <a:ln w="22225" cap="flat">
              <a:solidFill>
                <a:srgbClr val="003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1" name="Freeform 45"/>
            <p:cNvSpPr>
              <a:spLocks/>
            </p:cNvSpPr>
            <p:nvPr/>
          </p:nvSpPr>
          <p:spPr bwMode="auto">
            <a:xfrm>
              <a:off x="3063875" y="2344738"/>
              <a:ext cx="257175" cy="254000"/>
            </a:xfrm>
            <a:custGeom>
              <a:avLst/>
              <a:gdLst>
                <a:gd name="T0" fmla="*/ 2 w 162"/>
                <a:gd name="T1" fmla="*/ 140 h 160"/>
                <a:gd name="T2" fmla="*/ 6 w 162"/>
                <a:gd name="T3" fmla="*/ 134 h 160"/>
                <a:gd name="T4" fmla="*/ 10 w 162"/>
                <a:gd name="T5" fmla="*/ 128 h 160"/>
                <a:gd name="T6" fmla="*/ 15 w 162"/>
                <a:gd name="T7" fmla="*/ 125 h 160"/>
                <a:gd name="T8" fmla="*/ 19 w 162"/>
                <a:gd name="T9" fmla="*/ 122 h 160"/>
                <a:gd name="T10" fmla="*/ 24 w 162"/>
                <a:gd name="T11" fmla="*/ 122 h 160"/>
                <a:gd name="T12" fmla="*/ 28 w 162"/>
                <a:gd name="T13" fmla="*/ 116 h 160"/>
                <a:gd name="T14" fmla="*/ 32 w 162"/>
                <a:gd name="T15" fmla="*/ 105 h 160"/>
                <a:gd name="T16" fmla="*/ 37 w 162"/>
                <a:gd name="T17" fmla="*/ 84 h 160"/>
                <a:gd name="T18" fmla="*/ 41 w 162"/>
                <a:gd name="T19" fmla="*/ 55 h 160"/>
                <a:gd name="T20" fmla="*/ 45 w 162"/>
                <a:gd name="T21" fmla="*/ 29 h 160"/>
                <a:gd name="T22" fmla="*/ 50 w 162"/>
                <a:gd name="T23" fmla="*/ 18 h 160"/>
                <a:gd name="T24" fmla="*/ 54 w 162"/>
                <a:gd name="T25" fmla="*/ 6 h 160"/>
                <a:gd name="T26" fmla="*/ 58 w 162"/>
                <a:gd name="T27" fmla="*/ 11 h 160"/>
                <a:gd name="T28" fmla="*/ 63 w 162"/>
                <a:gd name="T29" fmla="*/ 16 h 160"/>
                <a:gd name="T30" fmla="*/ 67 w 162"/>
                <a:gd name="T31" fmla="*/ 13 h 160"/>
                <a:gd name="T32" fmla="*/ 71 w 162"/>
                <a:gd name="T33" fmla="*/ 8 h 160"/>
                <a:gd name="T34" fmla="*/ 76 w 162"/>
                <a:gd name="T35" fmla="*/ 3 h 160"/>
                <a:gd name="T36" fmla="*/ 80 w 162"/>
                <a:gd name="T37" fmla="*/ 3 h 160"/>
                <a:gd name="T38" fmla="*/ 84 w 162"/>
                <a:gd name="T39" fmla="*/ 11 h 160"/>
                <a:gd name="T40" fmla="*/ 89 w 162"/>
                <a:gd name="T41" fmla="*/ 30 h 160"/>
                <a:gd name="T42" fmla="*/ 93 w 162"/>
                <a:gd name="T43" fmla="*/ 62 h 160"/>
                <a:gd name="T44" fmla="*/ 98 w 162"/>
                <a:gd name="T45" fmla="*/ 96 h 160"/>
                <a:gd name="T46" fmla="*/ 102 w 162"/>
                <a:gd name="T47" fmla="*/ 119 h 160"/>
                <a:gd name="T48" fmla="*/ 106 w 162"/>
                <a:gd name="T49" fmla="*/ 144 h 160"/>
                <a:gd name="T50" fmla="*/ 110 w 162"/>
                <a:gd name="T51" fmla="*/ 150 h 160"/>
                <a:gd name="T52" fmla="*/ 115 w 162"/>
                <a:gd name="T53" fmla="*/ 156 h 160"/>
                <a:gd name="T54" fmla="*/ 119 w 162"/>
                <a:gd name="T55" fmla="*/ 159 h 160"/>
                <a:gd name="T56" fmla="*/ 123 w 162"/>
                <a:gd name="T57" fmla="*/ 160 h 160"/>
                <a:gd name="T58" fmla="*/ 128 w 162"/>
                <a:gd name="T59" fmla="*/ 158 h 160"/>
                <a:gd name="T60" fmla="*/ 132 w 162"/>
                <a:gd name="T61" fmla="*/ 156 h 160"/>
                <a:gd name="T62" fmla="*/ 137 w 162"/>
                <a:gd name="T63" fmla="*/ 156 h 160"/>
                <a:gd name="T64" fmla="*/ 141 w 162"/>
                <a:gd name="T65" fmla="*/ 156 h 160"/>
                <a:gd name="T66" fmla="*/ 145 w 162"/>
                <a:gd name="T67" fmla="*/ 159 h 160"/>
                <a:gd name="T68" fmla="*/ 150 w 162"/>
                <a:gd name="T69" fmla="*/ 160 h 160"/>
                <a:gd name="T70" fmla="*/ 154 w 162"/>
                <a:gd name="T71" fmla="*/ 158 h 160"/>
                <a:gd name="T72" fmla="*/ 158 w 162"/>
                <a:gd name="T73" fmla="*/ 155 h 160"/>
                <a:gd name="T74" fmla="*/ 162 w 162"/>
                <a:gd name="T75" fmla="*/ 15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 h="160">
                  <a:moveTo>
                    <a:pt x="0" y="141"/>
                  </a:moveTo>
                  <a:lnTo>
                    <a:pt x="2" y="140"/>
                  </a:lnTo>
                  <a:lnTo>
                    <a:pt x="4" y="137"/>
                  </a:lnTo>
                  <a:lnTo>
                    <a:pt x="6" y="134"/>
                  </a:lnTo>
                  <a:lnTo>
                    <a:pt x="8" y="131"/>
                  </a:lnTo>
                  <a:lnTo>
                    <a:pt x="10" y="128"/>
                  </a:lnTo>
                  <a:lnTo>
                    <a:pt x="13" y="127"/>
                  </a:lnTo>
                  <a:lnTo>
                    <a:pt x="15" y="125"/>
                  </a:lnTo>
                  <a:lnTo>
                    <a:pt x="17" y="124"/>
                  </a:lnTo>
                  <a:lnTo>
                    <a:pt x="19" y="122"/>
                  </a:lnTo>
                  <a:lnTo>
                    <a:pt x="21" y="122"/>
                  </a:lnTo>
                  <a:lnTo>
                    <a:pt x="24" y="122"/>
                  </a:lnTo>
                  <a:lnTo>
                    <a:pt x="26" y="122"/>
                  </a:lnTo>
                  <a:lnTo>
                    <a:pt x="28" y="116"/>
                  </a:lnTo>
                  <a:lnTo>
                    <a:pt x="30" y="111"/>
                  </a:lnTo>
                  <a:lnTo>
                    <a:pt x="32" y="105"/>
                  </a:lnTo>
                  <a:lnTo>
                    <a:pt x="34" y="99"/>
                  </a:lnTo>
                  <a:lnTo>
                    <a:pt x="37" y="84"/>
                  </a:lnTo>
                  <a:lnTo>
                    <a:pt x="39" y="70"/>
                  </a:lnTo>
                  <a:lnTo>
                    <a:pt x="41" y="55"/>
                  </a:lnTo>
                  <a:lnTo>
                    <a:pt x="43" y="41"/>
                  </a:lnTo>
                  <a:lnTo>
                    <a:pt x="45" y="29"/>
                  </a:lnTo>
                  <a:lnTo>
                    <a:pt x="48" y="23"/>
                  </a:lnTo>
                  <a:lnTo>
                    <a:pt x="50" y="18"/>
                  </a:lnTo>
                  <a:lnTo>
                    <a:pt x="52" y="11"/>
                  </a:lnTo>
                  <a:lnTo>
                    <a:pt x="54" y="6"/>
                  </a:lnTo>
                  <a:lnTo>
                    <a:pt x="56" y="8"/>
                  </a:lnTo>
                  <a:lnTo>
                    <a:pt x="58" y="11"/>
                  </a:lnTo>
                  <a:lnTo>
                    <a:pt x="60" y="15"/>
                  </a:lnTo>
                  <a:lnTo>
                    <a:pt x="63" y="16"/>
                  </a:lnTo>
                  <a:lnTo>
                    <a:pt x="65" y="15"/>
                  </a:lnTo>
                  <a:lnTo>
                    <a:pt x="67" y="13"/>
                  </a:lnTo>
                  <a:lnTo>
                    <a:pt x="69" y="11"/>
                  </a:lnTo>
                  <a:lnTo>
                    <a:pt x="71" y="8"/>
                  </a:lnTo>
                  <a:lnTo>
                    <a:pt x="74" y="6"/>
                  </a:lnTo>
                  <a:lnTo>
                    <a:pt x="76" y="3"/>
                  </a:lnTo>
                  <a:lnTo>
                    <a:pt x="78" y="0"/>
                  </a:lnTo>
                  <a:lnTo>
                    <a:pt x="80" y="3"/>
                  </a:lnTo>
                  <a:lnTo>
                    <a:pt x="82" y="7"/>
                  </a:lnTo>
                  <a:lnTo>
                    <a:pt x="84" y="11"/>
                  </a:lnTo>
                  <a:lnTo>
                    <a:pt x="87" y="16"/>
                  </a:lnTo>
                  <a:lnTo>
                    <a:pt x="89" y="30"/>
                  </a:lnTo>
                  <a:lnTo>
                    <a:pt x="91" y="47"/>
                  </a:lnTo>
                  <a:lnTo>
                    <a:pt x="93" y="62"/>
                  </a:lnTo>
                  <a:lnTo>
                    <a:pt x="95" y="79"/>
                  </a:lnTo>
                  <a:lnTo>
                    <a:pt x="98" y="96"/>
                  </a:lnTo>
                  <a:lnTo>
                    <a:pt x="100" y="108"/>
                  </a:lnTo>
                  <a:lnTo>
                    <a:pt x="102" y="119"/>
                  </a:lnTo>
                  <a:lnTo>
                    <a:pt x="104" y="131"/>
                  </a:lnTo>
                  <a:lnTo>
                    <a:pt x="106" y="144"/>
                  </a:lnTo>
                  <a:lnTo>
                    <a:pt x="108" y="147"/>
                  </a:lnTo>
                  <a:lnTo>
                    <a:pt x="110" y="150"/>
                  </a:lnTo>
                  <a:lnTo>
                    <a:pt x="113" y="153"/>
                  </a:lnTo>
                  <a:lnTo>
                    <a:pt x="115" y="156"/>
                  </a:lnTo>
                  <a:lnTo>
                    <a:pt x="117" y="158"/>
                  </a:lnTo>
                  <a:lnTo>
                    <a:pt x="119" y="159"/>
                  </a:lnTo>
                  <a:lnTo>
                    <a:pt x="121" y="160"/>
                  </a:lnTo>
                  <a:lnTo>
                    <a:pt x="123" y="160"/>
                  </a:lnTo>
                  <a:lnTo>
                    <a:pt x="126" y="159"/>
                  </a:lnTo>
                  <a:lnTo>
                    <a:pt x="128" y="158"/>
                  </a:lnTo>
                  <a:lnTo>
                    <a:pt x="130" y="156"/>
                  </a:lnTo>
                  <a:lnTo>
                    <a:pt x="132" y="156"/>
                  </a:lnTo>
                  <a:lnTo>
                    <a:pt x="134" y="156"/>
                  </a:lnTo>
                  <a:lnTo>
                    <a:pt x="137" y="156"/>
                  </a:lnTo>
                  <a:lnTo>
                    <a:pt x="139" y="156"/>
                  </a:lnTo>
                  <a:lnTo>
                    <a:pt x="141" y="156"/>
                  </a:lnTo>
                  <a:lnTo>
                    <a:pt x="143" y="158"/>
                  </a:lnTo>
                  <a:lnTo>
                    <a:pt x="145" y="159"/>
                  </a:lnTo>
                  <a:lnTo>
                    <a:pt x="147" y="160"/>
                  </a:lnTo>
                  <a:lnTo>
                    <a:pt x="150" y="160"/>
                  </a:lnTo>
                  <a:lnTo>
                    <a:pt x="152" y="159"/>
                  </a:lnTo>
                  <a:lnTo>
                    <a:pt x="154" y="158"/>
                  </a:lnTo>
                  <a:lnTo>
                    <a:pt x="156" y="156"/>
                  </a:lnTo>
                  <a:lnTo>
                    <a:pt x="158" y="155"/>
                  </a:lnTo>
                  <a:lnTo>
                    <a:pt x="161" y="153"/>
                  </a:lnTo>
                  <a:lnTo>
                    <a:pt x="162" y="152"/>
                  </a:lnTo>
                </a:path>
              </a:pathLst>
            </a:custGeom>
            <a:noFill/>
            <a:ln w="22225" cap="flat">
              <a:solidFill>
                <a:srgbClr val="00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2" name="Freeform 46"/>
            <p:cNvSpPr>
              <a:spLocks/>
            </p:cNvSpPr>
            <p:nvPr/>
          </p:nvSpPr>
          <p:spPr bwMode="auto">
            <a:xfrm>
              <a:off x="3781425" y="2201863"/>
              <a:ext cx="258763" cy="336550"/>
            </a:xfrm>
            <a:custGeom>
              <a:avLst/>
              <a:gdLst>
                <a:gd name="T0" fmla="*/ 2 w 163"/>
                <a:gd name="T1" fmla="*/ 173 h 212"/>
                <a:gd name="T2" fmla="*/ 6 w 163"/>
                <a:gd name="T3" fmla="*/ 173 h 212"/>
                <a:gd name="T4" fmla="*/ 11 w 163"/>
                <a:gd name="T5" fmla="*/ 170 h 212"/>
                <a:gd name="T6" fmla="*/ 15 w 163"/>
                <a:gd name="T7" fmla="*/ 164 h 212"/>
                <a:gd name="T8" fmla="*/ 19 w 163"/>
                <a:gd name="T9" fmla="*/ 158 h 212"/>
                <a:gd name="T10" fmla="*/ 24 w 163"/>
                <a:gd name="T11" fmla="*/ 152 h 212"/>
                <a:gd name="T12" fmla="*/ 28 w 163"/>
                <a:gd name="T13" fmla="*/ 142 h 212"/>
                <a:gd name="T14" fmla="*/ 33 w 163"/>
                <a:gd name="T15" fmla="*/ 134 h 212"/>
                <a:gd name="T16" fmla="*/ 37 w 163"/>
                <a:gd name="T17" fmla="*/ 109 h 212"/>
                <a:gd name="T18" fmla="*/ 41 w 163"/>
                <a:gd name="T19" fmla="*/ 68 h 212"/>
                <a:gd name="T20" fmla="*/ 45 w 163"/>
                <a:gd name="T21" fmla="*/ 34 h 212"/>
                <a:gd name="T22" fmla="*/ 50 w 163"/>
                <a:gd name="T23" fmla="*/ 17 h 212"/>
                <a:gd name="T24" fmla="*/ 54 w 163"/>
                <a:gd name="T25" fmla="*/ 0 h 212"/>
                <a:gd name="T26" fmla="*/ 58 w 163"/>
                <a:gd name="T27" fmla="*/ 14 h 212"/>
                <a:gd name="T28" fmla="*/ 63 w 163"/>
                <a:gd name="T29" fmla="*/ 29 h 212"/>
                <a:gd name="T30" fmla="*/ 67 w 163"/>
                <a:gd name="T31" fmla="*/ 29 h 212"/>
                <a:gd name="T32" fmla="*/ 72 w 163"/>
                <a:gd name="T33" fmla="*/ 27 h 212"/>
                <a:gd name="T34" fmla="*/ 76 w 163"/>
                <a:gd name="T35" fmla="*/ 24 h 212"/>
                <a:gd name="T36" fmla="*/ 80 w 163"/>
                <a:gd name="T37" fmla="*/ 27 h 212"/>
                <a:gd name="T38" fmla="*/ 85 w 163"/>
                <a:gd name="T39" fmla="*/ 36 h 212"/>
                <a:gd name="T40" fmla="*/ 89 w 163"/>
                <a:gd name="T41" fmla="*/ 56 h 212"/>
                <a:gd name="T42" fmla="*/ 93 w 163"/>
                <a:gd name="T43" fmla="*/ 91 h 212"/>
                <a:gd name="T44" fmla="*/ 97 w 163"/>
                <a:gd name="T45" fmla="*/ 129 h 212"/>
                <a:gd name="T46" fmla="*/ 102 w 163"/>
                <a:gd name="T47" fmla="*/ 158 h 212"/>
                <a:gd name="T48" fmla="*/ 106 w 163"/>
                <a:gd name="T49" fmla="*/ 189 h 212"/>
                <a:gd name="T50" fmla="*/ 111 w 163"/>
                <a:gd name="T51" fmla="*/ 198 h 212"/>
                <a:gd name="T52" fmla="*/ 115 w 163"/>
                <a:gd name="T53" fmla="*/ 206 h 212"/>
                <a:gd name="T54" fmla="*/ 119 w 163"/>
                <a:gd name="T55" fmla="*/ 209 h 212"/>
                <a:gd name="T56" fmla="*/ 124 w 163"/>
                <a:gd name="T57" fmla="*/ 212 h 212"/>
                <a:gd name="T58" fmla="*/ 128 w 163"/>
                <a:gd name="T59" fmla="*/ 212 h 212"/>
                <a:gd name="T60" fmla="*/ 132 w 163"/>
                <a:gd name="T61" fmla="*/ 211 h 212"/>
                <a:gd name="T62" fmla="*/ 137 w 163"/>
                <a:gd name="T63" fmla="*/ 208 h 212"/>
                <a:gd name="T64" fmla="*/ 141 w 163"/>
                <a:gd name="T65" fmla="*/ 206 h 212"/>
                <a:gd name="T66" fmla="*/ 145 w 163"/>
                <a:gd name="T67" fmla="*/ 206 h 212"/>
                <a:gd name="T68" fmla="*/ 150 w 163"/>
                <a:gd name="T69" fmla="*/ 205 h 212"/>
                <a:gd name="T70" fmla="*/ 154 w 163"/>
                <a:gd name="T71" fmla="*/ 205 h 212"/>
                <a:gd name="T72" fmla="*/ 159 w 163"/>
                <a:gd name="T73" fmla="*/ 205 h 212"/>
                <a:gd name="T74" fmla="*/ 163 w 163"/>
                <a:gd name="T75" fmla="*/ 20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3" h="212">
                  <a:moveTo>
                    <a:pt x="0" y="174"/>
                  </a:moveTo>
                  <a:lnTo>
                    <a:pt x="2" y="173"/>
                  </a:lnTo>
                  <a:lnTo>
                    <a:pt x="4" y="173"/>
                  </a:lnTo>
                  <a:lnTo>
                    <a:pt x="6" y="173"/>
                  </a:lnTo>
                  <a:lnTo>
                    <a:pt x="8" y="173"/>
                  </a:lnTo>
                  <a:lnTo>
                    <a:pt x="11" y="170"/>
                  </a:lnTo>
                  <a:lnTo>
                    <a:pt x="13" y="167"/>
                  </a:lnTo>
                  <a:lnTo>
                    <a:pt x="15" y="164"/>
                  </a:lnTo>
                  <a:lnTo>
                    <a:pt x="17" y="162"/>
                  </a:lnTo>
                  <a:lnTo>
                    <a:pt x="19" y="158"/>
                  </a:lnTo>
                  <a:lnTo>
                    <a:pt x="22" y="155"/>
                  </a:lnTo>
                  <a:lnTo>
                    <a:pt x="24" y="152"/>
                  </a:lnTo>
                  <a:lnTo>
                    <a:pt x="26" y="150"/>
                  </a:lnTo>
                  <a:lnTo>
                    <a:pt x="28" y="142"/>
                  </a:lnTo>
                  <a:lnTo>
                    <a:pt x="30" y="138"/>
                  </a:lnTo>
                  <a:lnTo>
                    <a:pt x="33" y="134"/>
                  </a:lnTo>
                  <a:lnTo>
                    <a:pt x="35" y="129"/>
                  </a:lnTo>
                  <a:lnTo>
                    <a:pt x="37" y="109"/>
                  </a:lnTo>
                  <a:lnTo>
                    <a:pt x="39" y="88"/>
                  </a:lnTo>
                  <a:lnTo>
                    <a:pt x="41" y="68"/>
                  </a:lnTo>
                  <a:lnTo>
                    <a:pt x="43" y="48"/>
                  </a:lnTo>
                  <a:lnTo>
                    <a:pt x="45" y="34"/>
                  </a:lnTo>
                  <a:lnTo>
                    <a:pt x="48" y="26"/>
                  </a:lnTo>
                  <a:lnTo>
                    <a:pt x="50" y="17"/>
                  </a:lnTo>
                  <a:lnTo>
                    <a:pt x="52" y="8"/>
                  </a:lnTo>
                  <a:lnTo>
                    <a:pt x="54" y="0"/>
                  </a:lnTo>
                  <a:lnTo>
                    <a:pt x="56" y="7"/>
                  </a:lnTo>
                  <a:lnTo>
                    <a:pt x="58" y="14"/>
                  </a:lnTo>
                  <a:lnTo>
                    <a:pt x="61" y="21"/>
                  </a:lnTo>
                  <a:lnTo>
                    <a:pt x="63" y="29"/>
                  </a:lnTo>
                  <a:lnTo>
                    <a:pt x="65" y="29"/>
                  </a:lnTo>
                  <a:lnTo>
                    <a:pt x="67" y="29"/>
                  </a:lnTo>
                  <a:lnTo>
                    <a:pt x="69" y="29"/>
                  </a:lnTo>
                  <a:lnTo>
                    <a:pt x="72" y="27"/>
                  </a:lnTo>
                  <a:lnTo>
                    <a:pt x="74" y="26"/>
                  </a:lnTo>
                  <a:lnTo>
                    <a:pt x="76" y="24"/>
                  </a:lnTo>
                  <a:lnTo>
                    <a:pt x="78" y="23"/>
                  </a:lnTo>
                  <a:lnTo>
                    <a:pt x="80" y="27"/>
                  </a:lnTo>
                  <a:lnTo>
                    <a:pt x="82" y="32"/>
                  </a:lnTo>
                  <a:lnTo>
                    <a:pt x="85" y="36"/>
                  </a:lnTo>
                  <a:lnTo>
                    <a:pt x="87" y="40"/>
                  </a:lnTo>
                  <a:lnTo>
                    <a:pt x="89" y="56"/>
                  </a:lnTo>
                  <a:lnTo>
                    <a:pt x="91" y="74"/>
                  </a:lnTo>
                  <a:lnTo>
                    <a:pt x="93" y="91"/>
                  </a:lnTo>
                  <a:lnTo>
                    <a:pt x="96" y="109"/>
                  </a:lnTo>
                  <a:lnTo>
                    <a:pt x="97" y="129"/>
                  </a:lnTo>
                  <a:lnTo>
                    <a:pt x="100" y="144"/>
                  </a:lnTo>
                  <a:lnTo>
                    <a:pt x="102" y="158"/>
                  </a:lnTo>
                  <a:lnTo>
                    <a:pt x="104" y="173"/>
                  </a:lnTo>
                  <a:lnTo>
                    <a:pt x="106" y="189"/>
                  </a:lnTo>
                  <a:lnTo>
                    <a:pt x="108" y="194"/>
                  </a:lnTo>
                  <a:lnTo>
                    <a:pt x="111" y="198"/>
                  </a:lnTo>
                  <a:lnTo>
                    <a:pt x="113" y="202"/>
                  </a:lnTo>
                  <a:lnTo>
                    <a:pt x="115" y="206"/>
                  </a:lnTo>
                  <a:lnTo>
                    <a:pt x="117" y="208"/>
                  </a:lnTo>
                  <a:lnTo>
                    <a:pt x="119" y="209"/>
                  </a:lnTo>
                  <a:lnTo>
                    <a:pt x="121" y="211"/>
                  </a:lnTo>
                  <a:lnTo>
                    <a:pt x="124" y="212"/>
                  </a:lnTo>
                  <a:lnTo>
                    <a:pt x="126" y="212"/>
                  </a:lnTo>
                  <a:lnTo>
                    <a:pt x="128" y="212"/>
                  </a:lnTo>
                  <a:lnTo>
                    <a:pt x="130" y="212"/>
                  </a:lnTo>
                  <a:lnTo>
                    <a:pt x="132" y="211"/>
                  </a:lnTo>
                  <a:lnTo>
                    <a:pt x="135" y="209"/>
                  </a:lnTo>
                  <a:lnTo>
                    <a:pt x="137" y="208"/>
                  </a:lnTo>
                  <a:lnTo>
                    <a:pt x="139" y="206"/>
                  </a:lnTo>
                  <a:lnTo>
                    <a:pt x="141" y="206"/>
                  </a:lnTo>
                  <a:lnTo>
                    <a:pt x="143" y="206"/>
                  </a:lnTo>
                  <a:lnTo>
                    <a:pt x="145" y="206"/>
                  </a:lnTo>
                  <a:lnTo>
                    <a:pt x="148" y="206"/>
                  </a:lnTo>
                  <a:lnTo>
                    <a:pt x="150" y="205"/>
                  </a:lnTo>
                  <a:lnTo>
                    <a:pt x="152" y="205"/>
                  </a:lnTo>
                  <a:lnTo>
                    <a:pt x="154" y="205"/>
                  </a:lnTo>
                  <a:lnTo>
                    <a:pt x="156" y="205"/>
                  </a:lnTo>
                  <a:lnTo>
                    <a:pt x="159" y="205"/>
                  </a:lnTo>
                  <a:lnTo>
                    <a:pt x="160" y="204"/>
                  </a:lnTo>
                  <a:lnTo>
                    <a:pt x="163" y="202"/>
                  </a:lnTo>
                </a:path>
              </a:pathLst>
            </a:custGeom>
            <a:noFill/>
            <a:ln w="22225" cap="flat">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3" name="Freeform 47"/>
            <p:cNvSpPr>
              <a:spLocks/>
            </p:cNvSpPr>
            <p:nvPr/>
          </p:nvSpPr>
          <p:spPr bwMode="auto">
            <a:xfrm>
              <a:off x="5948363" y="1836738"/>
              <a:ext cx="258763" cy="587375"/>
            </a:xfrm>
            <a:custGeom>
              <a:avLst/>
              <a:gdLst>
                <a:gd name="T0" fmla="*/ 2 w 163"/>
                <a:gd name="T1" fmla="*/ 318 h 370"/>
                <a:gd name="T2" fmla="*/ 7 w 163"/>
                <a:gd name="T3" fmla="*/ 321 h 370"/>
                <a:gd name="T4" fmla="*/ 11 w 163"/>
                <a:gd name="T5" fmla="*/ 321 h 370"/>
                <a:gd name="T6" fmla="*/ 15 w 163"/>
                <a:gd name="T7" fmla="*/ 316 h 370"/>
                <a:gd name="T8" fmla="*/ 19 w 163"/>
                <a:gd name="T9" fmla="*/ 302 h 370"/>
                <a:gd name="T10" fmla="*/ 24 w 163"/>
                <a:gd name="T11" fmla="*/ 282 h 370"/>
                <a:gd name="T12" fmla="*/ 28 w 163"/>
                <a:gd name="T13" fmla="*/ 259 h 370"/>
                <a:gd name="T14" fmla="*/ 33 w 163"/>
                <a:gd name="T15" fmla="*/ 238 h 370"/>
                <a:gd name="T16" fmla="*/ 37 w 163"/>
                <a:gd name="T17" fmla="*/ 184 h 370"/>
                <a:gd name="T18" fmla="*/ 41 w 163"/>
                <a:gd name="T19" fmla="*/ 111 h 370"/>
                <a:gd name="T20" fmla="*/ 46 w 163"/>
                <a:gd name="T21" fmla="*/ 57 h 370"/>
                <a:gd name="T22" fmla="*/ 50 w 163"/>
                <a:gd name="T23" fmla="*/ 28 h 370"/>
                <a:gd name="T24" fmla="*/ 54 w 163"/>
                <a:gd name="T25" fmla="*/ 0 h 370"/>
                <a:gd name="T26" fmla="*/ 59 w 163"/>
                <a:gd name="T27" fmla="*/ 41 h 370"/>
                <a:gd name="T28" fmla="*/ 63 w 163"/>
                <a:gd name="T29" fmla="*/ 77 h 370"/>
                <a:gd name="T30" fmla="*/ 67 w 163"/>
                <a:gd name="T31" fmla="*/ 72 h 370"/>
                <a:gd name="T32" fmla="*/ 72 w 163"/>
                <a:gd name="T33" fmla="*/ 66 h 370"/>
                <a:gd name="T34" fmla="*/ 76 w 163"/>
                <a:gd name="T35" fmla="*/ 57 h 370"/>
                <a:gd name="T36" fmla="*/ 81 w 163"/>
                <a:gd name="T37" fmla="*/ 60 h 370"/>
                <a:gd name="T38" fmla="*/ 85 w 163"/>
                <a:gd name="T39" fmla="*/ 83 h 370"/>
                <a:gd name="T40" fmla="*/ 89 w 163"/>
                <a:gd name="T41" fmla="*/ 126 h 370"/>
                <a:gd name="T42" fmla="*/ 93 w 163"/>
                <a:gd name="T43" fmla="*/ 187 h 370"/>
                <a:gd name="T44" fmla="*/ 98 w 163"/>
                <a:gd name="T45" fmla="*/ 250 h 370"/>
                <a:gd name="T46" fmla="*/ 102 w 163"/>
                <a:gd name="T47" fmla="*/ 291 h 370"/>
                <a:gd name="T48" fmla="*/ 106 w 163"/>
                <a:gd name="T49" fmla="*/ 335 h 370"/>
                <a:gd name="T50" fmla="*/ 111 w 163"/>
                <a:gd name="T51" fmla="*/ 343 h 370"/>
                <a:gd name="T52" fmla="*/ 115 w 163"/>
                <a:gd name="T53" fmla="*/ 353 h 370"/>
                <a:gd name="T54" fmla="*/ 120 w 163"/>
                <a:gd name="T55" fmla="*/ 362 h 370"/>
                <a:gd name="T56" fmla="*/ 124 w 163"/>
                <a:gd name="T57" fmla="*/ 370 h 370"/>
                <a:gd name="T58" fmla="*/ 128 w 163"/>
                <a:gd name="T59" fmla="*/ 370 h 370"/>
                <a:gd name="T60" fmla="*/ 133 w 163"/>
                <a:gd name="T61" fmla="*/ 365 h 370"/>
                <a:gd name="T62" fmla="*/ 137 w 163"/>
                <a:gd name="T63" fmla="*/ 353 h 370"/>
                <a:gd name="T64" fmla="*/ 141 w 163"/>
                <a:gd name="T65" fmla="*/ 343 h 370"/>
                <a:gd name="T66" fmla="*/ 146 w 163"/>
                <a:gd name="T67" fmla="*/ 338 h 370"/>
                <a:gd name="T68" fmla="*/ 150 w 163"/>
                <a:gd name="T69" fmla="*/ 336 h 370"/>
                <a:gd name="T70" fmla="*/ 154 w 163"/>
                <a:gd name="T71" fmla="*/ 348 h 370"/>
                <a:gd name="T72" fmla="*/ 159 w 163"/>
                <a:gd name="T73" fmla="*/ 353 h 370"/>
                <a:gd name="T74" fmla="*/ 163 w 163"/>
                <a:gd name="T75" fmla="*/ 35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3" h="370">
                  <a:moveTo>
                    <a:pt x="0" y="314"/>
                  </a:moveTo>
                  <a:lnTo>
                    <a:pt x="2" y="318"/>
                  </a:lnTo>
                  <a:lnTo>
                    <a:pt x="4" y="320"/>
                  </a:lnTo>
                  <a:lnTo>
                    <a:pt x="7" y="321"/>
                  </a:lnTo>
                  <a:lnTo>
                    <a:pt x="9" y="323"/>
                  </a:lnTo>
                  <a:lnTo>
                    <a:pt x="11" y="321"/>
                  </a:lnTo>
                  <a:lnTo>
                    <a:pt x="13" y="318"/>
                  </a:lnTo>
                  <a:lnTo>
                    <a:pt x="15" y="316"/>
                  </a:lnTo>
                  <a:lnTo>
                    <a:pt x="18" y="313"/>
                  </a:lnTo>
                  <a:lnTo>
                    <a:pt x="19" y="302"/>
                  </a:lnTo>
                  <a:lnTo>
                    <a:pt x="22" y="292"/>
                  </a:lnTo>
                  <a:lnTo>
                    <a:pt x="24" y="282"/>
                  </a:lnTo>
                  <a:lnTo>
                    <a:pt x="26" y="272"/>
                  </a:lnTo>
                  <a:lnTo>
                    <a:pt x="28" y="259"/>
                  </a:lnTo>
                  <a:lnTo>
                    <a:pt x="30" y="248"/>
                  </a:lnTo>
                  <a:lnTo>
                    <a:pt x="33" y="238"/>
                  </a:lnTo>
                  <a:lnTo>
                    <a:pt x="35" y="228"/>
                  </a:lnTo>
                  <a:lnTo>
                    <a:pt x="37" y="184"/>
                  </a:lnTo>
                  <a:lnTo>
                    <a:pt x="39" y="148"/>
                  </a:lnTo>
                  <a:lnTo>
                    <a:pt x="41" y="111"/>
                  </a:lnTo>
                  <a:lnTo>
                    <a:pt x="43" y="75"/>
                  </a:lnTo>
                  <a:lnTo>
                    <a:pt x="46" y="57"/>
                  </a:lnTo>
                  <a:lnTo>
                    <a:pt x="48" y="43"/>
                  </a:lnTo>
                  <a:lnTo>
                    <a:pt x="50" y="28"/>
                  </a:lnTo>
                  <a:lnTo>
                    <a:pt x="52" y="13"/>
                  </a:lnTo>
                  <a:lnTo>
                    <a:pt x="54" y="0"/>
                  </a:lnTo>
                  <a:lnTo>
                    <a:pt x="57" y="21"/>
                  </a:lnTo>
                  <a:lnTo>
                    <a:pt x="59" y="41"/>
                  </a:lnTo>
                  <a:lnTo>
                    <a:pt x="61" y="62"/>
                  </a:lnTo>
                  <a:lnTo>
                    <a:pt x="63" y="77"/>
                  </a:lnTo>
                  <a:lnTo>
                    <a:pt x="65" y="75"/>
                  </a:lnTo>
                  <a:lnTo>
                    <a:pt x="67" y="72"/>
                  </a:lnTo>
                  <a:lnTo>
                    <a:pt x="70" y="69"/>
                  </a:lnTo>
                  <a:lnTo>
                    <a:pt x="72" y="66"/>
                  </a:lnTo>
                  <a:lnTo>
                    <a:pt x="74" y="62"/>
                  </a:lnTo>
                  <a:lnTo>
                    <a:pt x="76" y="57"/>
                  </a:lnTo>
                  <a:lnTo>
                    <a:pt x="78" y="53"/>
                  </a:lnTo>
                  <a:lnTo>
                    <a:pt x="81" y="60"/>
                  </a:lnTo>
                  <a:lnTo>
                    <a:pt x="82" y="72"/>
                  </a:lnTo>
                  <a:lnTo>
                    <a:pt x="85" y="83"/>
                  </a:lnTo>
                  <a:lnTo>
                    <a:pt x="87" y="95"/>
                  </a:lnTo>
                  <a:lnTo>
                    <a:pt x="89" y="126"/>
                  </a:lnTo>
                  <a:lnTo>
                    <a:pt x="91" y="156"/>
                  </a:lnTo>
                  <a:lnTo>
                    <a:pt x="93" y="187"/>
                  </a:lnTo>
                  <a:lnTo>
                    <a:pt x="96" y="218"/>
                  </a:lnTo>
                  <a:lnTo>
                    <a:pt x="98" y="250"/>
                  </a:lnTo>
                  <a:lnTo>
                    <a:pt x="100" y="270"/>
                  </a:lnTo>
                  <a:lnTo>
                    <a:pt x="102" y="291"/>
                  </a:lnTo>
                  <a:lnTo>
                    <a:pt x="104" y="311"/>
                  </a:lnTo>
                  <a:lnTo>
                    <a:pt x="106" y="335"/>
                  </a:lnTo>
                  <a:lnTo>
                    <a:pt x="109" y="339"/>
                  </a:lnTo>
                  <a:lnTo>
                    <a:pt x="111" y="343"/>
                  </a:lnTo>
                  <a:lnTo>
                    <a:pt x="113" y="348"/>
                  </a:lnTo>
                  <a:lnTo>
                    <a:pt x="115" y="353"/>
                  </a:lnTo>
                  <a:lnTo>
                    <a:pt x="117" y="358"/>
                  </a:lnTo>
                  <a:lnTo>
                    <a:pt x="120" y="362"/>
                  </a:lnTo>
                  <a:lnTo>
                    <a:pt x="122" y="367"/>
                  </a:lnTo>
                  <a:lnTo>
                    <a:pt x="124" y="370"/>
                  </a:lnTo>
                  <a:lnTo>
                    <a:pt x="126" y="370"/>
                  </a:lnTo>
                  <a:lnTo>
                    <a:pt x="128" y="370"/>
                  </a:lnTo>
                  <a:lnTo>
                    <a:pt x="131" y="370"/>
                  </a:lnTo>
                  <a:lnTo>
                    <a:pt x="133" y="365"/>
                  </a:lnTo>
                  <a:lnTo>
                    <a:pt x="135" y="359"/>
                  </a:lnTo>
                  <a:lnTo>
                    <a:pt x="137" y="353"/>
                  </a:lnTo>
                  <a:lnTo>
                    <a:pt x="139" y="348"/>
                  </a:lnTo>
                  <a:lnTo>
                    <a:pt x="141" y="343"/>
                  </a:lnTo>
                  <a:lnTo>
                    <a:pt x="143" y="340"/>
                  </a:lnTo>
                  <a:lnTo>
                    <a:pt x="146" y="338"/>
                  </a:lnTo>
                  <a:lnTo>
                    <a:pt x="148" y="335"/>
                  </a:lnTo>
                  <a:lnTo>
                    <a:pt x="150" y="336"/>
                  </a:lnTo>
                  <a:lnTo>
                    <a:pt x="152" y="342"/>
                  </a:lnTo>
                  <a:lnTo>
                    <a:pt x="154" y="348"/>
                  </a:lnTo>
                  <a:lnTo>
                    <a:pt x="156" y="353"/>
                  </a:lnTo>
                  <a:lnTo>
                    <a:pt x="159" y="353"/>
                  </a:lnTo>
                  <a:lnTo>
                    <a:pt x="161" y="352"/>
                  </a:lnTo>
                  <a:lnTo>
                    <a:pt x="163" y="350"/>
                  </a:lnTo>
                </a:path>
              </a:pathLst>
            </a:custGeom>
            <a:noFill/>
            <a:ln w="22225" cap="flat">
              <a:solidFill>
                <a:srgbClr val="00CC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64" name="Freeform 48"/>
            <p:cNvSpPr>
              <a:spLocks/>
            </p:cNvSpPr>
            <p:nvPr/>
          </p:nvSpPr>
          <p:spPr bwMode="auto">
            <a:xfrm>
              <a:off x="7383463" y="1201738"/>
              <a:ext cx="258763" cy="947738"/>
            </a:xfrm>
            <a:custGeom>
              <a:avLst/>
              <a:gdLst>
                <a:gd name="T0" fmla="*/ 2 w 163"/>
                <a:gd name="T1" fmla="*/ 549 h 597"/>
                <a:gd name="T2" fmla="*/ 7 w 163"/>
                <a:gd name="T3" fmla="*/ 534 h 597"/>
                <a:gd name="T4" fmla="*/ 11 w 163"/>
                <a:gd name="T5" fmla="*/ 520 h 597"/>
                <a:gd name="T6" fmla="*/ 15 w 163"/>
                <a:gd name="T7" fmla="*/ 517 h 597"/>
                <a:gd name="T8" fmla="*/ 20 w 163"/>
                <a:gd name="T9" fmla="*/ 499 h 597"/>
                <a:gd name="T10" fmla="*/ 24 w 163"/>
                <a:gd name="T11" fmla="*/ 470 h 597"/>
                <a:gd name="T12" fmla="*/ 29 w 163"/>
                <a:gd name="T13" fmla="*/ 438 h 597"/>
                <a:gd name="T14" fmla="*/ 33 w 163"/>
                <a:gd name="T15" fmla="*/ 403 h 597"/>
                <a:gd name="T16" fmla="*/ 37 w 163"/>
                <a:gd name="T17" fmla="*/ 313 h 597"/>
                <a:gd name="T18" fmla="*/ 42 w 163"/>
                <a:gd name="T19" fmla="*/ 196 h 597"/>
                <a:gd name="T20" fmla="*/ 46 w 163"/>
                <a:gd name="T21" fmla="*/ 106 h 597"/>
                <a:gd name="T22" fmla="*/ 50 w 163"/>
                <a:gd name="T23" fmla="*/ 47 h 597"/>
                <a:gd name="T24" fmla="*/ 54 w 163"/>
                <a:gd name="T25" fmla="*/ 0 h 597"/>
                <a:gd name="T26" fmla="*/ 59 w 163"/>
                <a:gd name="T27" fmla="*/ 76 h 597"/>
                <a:gd name="T28" fmla="*/ 63 w 163"/>
                <a:gd name="T29" fmla="*/ 145 h 597"/>
                <a:gd name="T30" fmla="*/ 68 w 163"/>
                <a:gd name="T31" fmla="*/ 154 h 597"/>
                <a:gd name="T32" fmla="*/ 72 w 163"/>
                <a:gd name="T33" fmla="*/ 164 h 597"/>
                <a:gd name="T34" fmla="*/ 76 w 163"/>
                <a:gd name="T35" fmla="*/ 152 h 597"/>
                <a:gd name="T36" fmla="*/ 81 w 163"/>
                <a:gd name="T37" fmla="*/ 152 h 597"/>
                <a:gd name="T38" fmla="*/ 85 w 163"/>
                <a:gd name="T39" fmla="*/ 178 h 597"/>
                <a:gd name="T40" fmla="*/ 89 w 163"/>
                <a:gd name="T41" fmla="*/ 229 h 597"/>
                <a:gd name="T42" fmla="*/ 94 w 163"/>
                <a:gd name="T43" fmla="*/ 303 h 597"/>
                <a:gd name="T44" fmla="*/ 98 w 163"/>
                <a:gd name="T45" fmla="*/ 386 h 597"/>
                <a:gd name="T46" fmla="*/ 102 w 163"/>
                <a:gd name="T47" fmla="*/ 456 h 597"/>
                <a:gd name="T48" fmla="*/ 107 w 163"/>
                <a:gd name="T49" fmla="*/ 524 h 597"/>
                <a:gd name="T50" fmla="*/ 111 w 163"/>
                <a:gd name="T51" fmla="*/ 542 h 597"/>
                <a:gd name="T52" fmla="*/ 116 w 163"/>
                <a:gd name="T53" fmla="*/ 564 h 597"/>
                <a:gd name="T54" fmla="*/ 120 w 163"/>
                <a:gd name="T55" fmla="*/ 570 h 597"/>
                <a:gd name="T56" fmla="*/ 124 w 163"/>
                <a:gd name="T57" fmla="*/ 577 h 597"/>
                <a:gd name="T58" fmla="*/ 128 w 163"/>
                <a:gd name="T59" fmla="*/ 588 h 597"/>
                <a:gd name="T60" fmla="*/ 133 w 163"/>
                <a:gd name="T61" fmla="*/ 597 h 597"/>
                <a:gd name="T62" fmla="*/ 137 w 163"/>
                <a:gd name="T63" fmla="*/ 594 h 597"/>
                <a:gd name="T64" fmla="*/ 142 w 163"/>
                <a:gd name="T65" fmla="*/ 588 h 597"/>
                <a:gd name="T66" fmla="*/ 146 w 163"/>
                <a:gd name="T67" fmla="*/ 577 h 597"/>
                <a:gd name="T68" fmla="*/ 150 w 163"/>
                <a:gd name="T69" fmla="*/ 562 h 597"/>
                <a:gd name="T70" fmla="*/ 155 w 163"/>
                <a:gd name="T71" fmla="*/ 551 h 597"/>
                <a:gd name="T72" fmla="*/ 159 w 163"/>
                <a:gd name="T73" fmla="*/ 543 h 597"/>
                <a:gd name="T74" fmla="*/ 163 w 163"/>
                <a:gd name="T75" fmla="*/ 546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3" h="597">
                  <a:moveTo>
                    <a:pt x="0" y="548"/>
                  </a:moveTo>
                  <a:lnTo>
                    <a:pt x="2" y="549"/>
                  </a:lnTo>
                  <a:lnTo>
                    <a:pt x="5" y="542"/>
                  </a:lnTo>
                  <a:lnTo>
                    <a:pt x="7" y="534"/>
                  </a:lnTo>
                  <a:lnTo>
                    <a:pt x="9" y="527"/>
                  </a:lnTo>
                  <a:lnTo>
                    <a:pt x="11" y="520"/>
                  </a:lnTo>
                  <a:lnTo>
                    <a:pt x="13" y="519"/>
                  </a:lnTo>
                  <a:lnTo>
                    <a:pt x="15" y="517"/>
                  </a:lnTo>
                  <a:lnTo>
                    <a:pt x="18" y="516"/>
                  </a:lnTo>
                  <a:lnTo>
                    <a:pt x="20" y="499"/>
                  </a:lnTo>
                  <a:lnTo>
                    <a:pt x="22" y="485"/>
                  </a:lnTo>
                  <a:lnTo>
                    <a:pt x="24" y="470"/>
                  </a:lnTo>
                  <a:lnTo>
                    <a:pt x="26" y="456"/>
                  </a:lnTo>
                  <a:lnTo>
                    <a:pt x="29" y="438"/>
                  </a:lnTo>
                  <a:lnTo>
                    <a:pt x="31" y="421"/>
                  </a:lnTo>
                  <a:lnTo>
                    <a:pt x="33" y="403"/>
                  </a:lnTo>
                  <a:lnTo>
                    <a:pt x="35" y="386"/>
                  </a:lnTo>
                  <a:lnTo>
                    <a:pt x="37" y="313"/>
                  </a:lnTo>
                  <a:lnTo>
                    <a:pt x="39" y="254"/>
                  </a:lnTo>
                  <a:lnTo>
                    <a:pt x="42" y="196"/>
                  </a:lnTo>
                  <a:lnTo>
                    <a:pt x="44" y="138"/>
                  </a:lnTo>
                  <a:lnTo>
                    <a:pt x="46" y="106"/>
                  </a:lnTo>
                  <a:lnTo>
                    <a:pt x="48" y="76"/>
                  </a:lnTo>
                  <a:lnTo>
                    <a:pt x="50" y="47"/>
                  </a:lnTo>
                  <a:lnTo>
                    <a:pt x="53" y="18"/>
                  </a:lnTo>
                  <a:lnTo>
                    <a:pt x="54" y="0"/>
                  </a:lnTo>
                  <a:lnTo>
                    <a:pt x="57" y="38"/>
                  </a:lnTo>
                  <a:lnTo>
                    <a:pt x="59" y="76"/>
                  </a:lnTo>
                  <a:lnTo>
                    <a:pt x="61" y="114"/>
                  </a:lnTo>
                  <a:lnTo>
                    <a:pt x="63" y="145"/>
                  </a:lnTo>
                  <a:lnTo>
                    <a:pt x="65" y="149"/>
                  </a:lnTo>
                  <a:lnTo>
                    <a:pt x="68" y="154"/>
                  </a:lnTo>
                  <a:lnTo>
                    <a:pt x="70" y="158"/>
                  </a:lnTo>
                  <a:lnTo>
                    <a:pt x="72" y="164"/>
                  </a:lnTo>
                  <a:lnTo>
                    <a:pt x="74" y="158"/>
                  </a:lnTo>
                  <a:lnTo>
                    <a:pt x="76" y="152"/>
                  </a:lnTo>
                  <a:lnTo>
                    <a:pt x="78" y="146"/>
                  </a:lnTo>
                  <a:lnTo>
                    <a:pt x="81" y="152"/>
                  </a:lnTo>
                  <a:lnTo>
                    <a:pt x="83" y="165"/>
                  </a:lnTo>
                  <a:lnTo>
                    <a:pt x="85" y="178"/>
                  </a:lnTo>
                  <a:lnTo>
                    <a:pt x="87" y="192"/>
                  </a:lnTo>
                  <a:lnTo>
                    <a:pt x="89" y="229"/>
                  </a:lnTo>
                  <a:lnTo>
                    <a:pt x="92" y="266"/>
                  </a:lnTo>
                  <a:lnTo>
                    <a:pt x="94" y="303"/>
                  </a:lnTo>
                  <a:lnTo>
                    <a:pt x="96" y="339"/>
                  </a:lnTo>
                  <a:lnTo>
                    <a:pt x="98" y="386"/>
                  </a:lnTo>
                  <a:lnTo>
                    <a:pt x="100" y="421"/>
                  </a:lnTo>
                  <a:lnTo>
                    <a:pt x="102" y="456"/>
                  </a:lnTo>
                  <a:lnTo>
                    <a:pt x="105" y="491"/>
                  </a:lnTo>
                  <a:lnTo>
                    <a:pt x="107" y="524"/>
                  </a:lnTo>
                  <a:lnTo>
                    <a:pt x="109" y="533"/>
                  </a:lnTo>
                  <a:lnTo>
                    <a:pt x="111" y="542"/>
                  </a:lnTo>
                  <a:lnTo>
                    <a:pt x="113" y="551"/>
                  </a:lnTo>
                  <a:lnTo>
                    <a:pt x="116" y="564"/>
                  </a:lnTo>
                  <a:lnTo>
                    <a:pt x="118" y="567"/>
                  </a:lnTo>
                  <a:lnTo>
                    <a:pt x="120" y="570"/>
                  </a:lnTo>
                  <a:lnTo>
                    <a:pt x="122" y="573"/>
                  </a:lnTo>
                  <a:lnTo>
                    <a:pt x="124" y="577"/>
                  </a:lnTo>
                  <a:lnTo>
                    <a:pt x="127" y="583"/>
                  </a:lnTo>
                  <a:lnTo>
                    <a:pt x="128" y="588"/>
                  </a:lnTo>
                  <a:lnTo>
                    <a:pt x="131" y="594"/>
                  </a:lnTo>
                  <a:lnTo>
                    <a:pt x="133" y="597"/>
                  </a:lnTo>
                  <a:lnTo>
                    <a:pt x="135" y="596"/>
                  </a:lnTo>
                  <a:lnTo>
                    <a:pt x="137" y="594"/>
                  </a:lnTo>
                  <a:lnTo>
                    <a:pt x="139" y="593"/>
                  </a:lnTo>
                  <a:lnTo>
                    <a:pt x="142" y="588"/>
                  </a:lnTo>
                  <a:lnTo>
                    <a:pt x="144" y="583"/>
                  </a:lnTo>
                  <a:lnTo>
                    <a:pt x="146" y="577"/>
                  </a:lnTo>
                  <a:lnTo>
                    <a:pt x="148" y="571"/>
                  </a:lnTo>
                  <a:lnTo>
                    <a:pt x="150" y="562"/>
                  </a:lnTo>
                  <a:lnTo>
                    <a:pt x="152" y="556"/>
                  </a:lnTo>
                  <a:lnTo>
                    <a:pt x="155" y="551"/>
                  </a:lnTo>
                  <a:lnTo>
                    <a:pt x="157" y="545"/>
                  </a:lnTo>
                  <a:lnTo>
                    <a:pt x="159" y="543"/>
                  </a:lnTo>
                  <a:lnTo>
                    <a:pt x="161" y="545"/>
                  </a:lnTo>
                  <a:lnTo>
                    <a:pt x="163" y="546"/>
                  </a:lnTo>
                </a:path>
              </a:pathLst>
            </a:custGeom>
            <a:noFill/>
            <a:ln w="22225" cap="flat">
              <a:solidFill>
                <a:srgbClr val="33CC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sp>
          <p:nvSpPr>
            <p:cNvPr id="65" name="Freeform 49"/>
            <p:cNvSpPr>
              <a:spLocks/>
            </p:cNvSpPr>
            <p:nvPr/>
          </p:nvSpPr>
          <p:spPr bwMode="auto">
            <a:xfrm>
              <a:off x="8105775" y="1150938"/>
              <a:ext cx="258763" cy="1041400"/>
            </a:xfrm>
            <a:custGeom>
              <a:avLst/>
              <a:gdLst>
                <a:gd name="T0" fmla="*/ 2 w 163"/>
                <a:gd name="T1" fmla="*/ 565 h 656"/>
                <a:gd name="T2" fmla="*/ 6 w 163"/>
                <a:gd name="T3" fmla="*/ 562 h 656"/>
                <a:gd name="T4" fmla="*/ 10 w 163"/>
                <a:gd name="T5" fmla="*/ 572 h 656"/>
                <a:gd name="T6" fmla="*/ 15 w 163"/>
                <a:gd name="T7" fmla="*/ 587 h 656"/>
                <a:gd name="T8" fmla="*/ 19 w 163"/>
                <a:gd name="T9" fmla="*/ 566 h 656"/>
                <a:gd name="T10" fmla="*/ 24 w 163"/>
                <a:gd name="T11" fmla="*/ 543 h 656"/>
                <a:gd name="T12" fmla="*/ 28 w 163"/>
                <a:gd name="T13" fmla="*/ 492 h 656"/>
                <a:gd name="T14" fmla="*/ 32 w 163"/>
                <a:gd name="T15" fmla="*/ 437 h 656"/>
                <a:gd name="T16" fmla="*/ 37 w 163"/>
                <a:gd name="T17" fmla="*/ 275 h 656"/>
                <a:gd name="T18" fmla="*/ 41 w 163"/>
                <a:gd name="T19" fmla="*/ 129 h 656"/>
                <a:gd name="T20" fmla="*/ 45 w 163"/>
                <a:gd name="T21" fmla="*/ 64 h 656"/>
                <a:gd name="T22" fmla="*/ 49 w 163"/>
                <a:gd name="T23" fmla="*/ 12 h 656"/>
                <a:gd name="T24" fmla="*/ 54 w 163"/>
                <a:gd name="T25" fmla="*/ 50 h 656"/>
                <a:gd name="T26" fmla="*/ 58 w 163"/>
                <a:gd name="T27" fmla="*/ 149 h 656"/>
                <a:gd name="T28" fmla="*/ 63 w 163"/>
                <a:gd name="T29" fmla="*/ 202 h 656"/>
                <a:gd name="T30" fmla="*/ 67 w 163"/>
                <a:gd name="T31" fmla="*/ 219 h 656"/>
                <a:gd name="T32" fmla="*/ 71 w 163"/>
                <a:gd name="T33" fmla="*/ 231 h 656"/>
                <a:gd name="T34" fmla="*/ 76 w 163"/>
                <a:gd name="T35" fmla="*/ 228 h 656"/>
                <a:gd name="T36" fmla="*/ 80 w 163"/>
                <a:gd name="T37" fmla="*/ 216 h 656"/>
                <a:gd name="T38" fmla="*/ 84 w 163"/>
                <a:gd name="T39" fmla="*/ 210 h 656"/>
                <a:gd name="T40" fmla="*/ 89 w 163"/>
                <a:gd name="T41" fmla="*/ 247 h 656"/>
                <a:gd name="T42" fmla="*/ 93 w 163"/>
                <a:gd name="T43" fmla="*/ 279 h 656"/>
                <a:gd name="T44" fmla="*/ 98 w 163"/>
                <a:gd name="T45" fmla="*/ 359 h 656"/>
                <a:gd name="T46" fmla="*/ 102 w 163"/>
                <a:gd name="T47" fmla="*/ 447 h 656"/>
                <a:gd name="T48" fmla="*/ 106 w 163"/>
                <a:gd name="T49" fmla="*/ 517 h 656"/>
                <a:gd name="T50" fmla="*/ 111 w 163"/>
                <a:gd name="T51" fmla="*/ 564 h 656"/>
                <a:gd name="T52" fmla="*/ 115 w 163"/>
                <a:gd name="T53" fmla="*/ 599 h 656"/>
                <a:gd name="T54" fmla="*/ 119 w 163"/>
                <a:gd name="T55" fmla="*/ 613 h 656"/>
                <a:gd name="T56" fmla="*/ 123 w 163"/>
                <a:gd name="T57" fmla="*/ 631 h 656"/>
                <a:gd name="T58" fmla="*/ 128 w 163"/>
                <a:gd name="T59" fmla="*/ 645 h 656"/>
                <a:gd name="T60" fmla="*/ 132 w 163"/>
                <a:gd name="T61" fmla="*/ 653 h 656"/>
                <a:gd name="T62" fmla="*/ 137 w 163"/>
                <a:gd name="T63" fmla="*/ 656 h 656"/>
                <a:gd name="T64" fmla="*/ 141 w 163"/>
                <a:gd name="T65" fmla="*/ 641 h 656"/>
                <a:gd name="T66" fmla="*/ 145 w 163"/>
                <a:gd name="T67" fmla="*/ 623 h 656"/>
                <a:gd name="T68" fmla="*/ 150 w 163"/>
                <a:gd name="T69" fmla="*/ 610 h 656"/>
                <a:gd name="T70" fmla="*/ 154 w 163"/>
                <a:gd name="T71" fmla="*/ 599 h 656"/>
                <a:gd name="T72" fmla="*/ 158 w 163"/>
                <a:gd name="T73" fmla="*/ 603 h 656"/>
                <a:gd name="T74" fmla="*/ 163 w 163"/>
                <a:gd name="T75" fmla="*/ 615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3" h="656">
                  <a:moveTo>
                    <a:pt x="0" y="566"/>
                  </a:moveTo>
                  <a:lnTo>
                    <a:pt x="2" y="565"/>
                  </a:lnTo>
                  <a:lnTo>
                    <a:pt x="4" y="564"/>
                  </a:lnTo>
                  <a:lnTo>
                    <a:pt x="6" y="562"/>
                  </a:lnTo>
                  <a:lnTo>
                    <a:pt x="8" y="565"/>
                  </a:lnTo>
                  <a:lnTo>
                    <a:pt x="10" y="572"/>
                  </a:lnTo>
                  <a:lnTo>
                    <a:pt x="13" y="580"/>
                  </a:lnTo>
                  <a:lnTo>
                    <a:pt x="15" y="587"/>
                  </a:lnTo>
                  <a:lnTo>
                    <a:pt x="17" y="578"/>
                  </a:lnTo>
                  <a:lnTo>
                    <a:pt x="19" y="566"/>
                  </a:lnTo>
                  <a:lnTo>
                    <a:pt x="21" y="555"/>
                  </a:lnTo>
                  <a:lnTo>
                    <a:pt x="24" y="543"/>
                  </a:lnTo>
                  <a:lnTo>
                    <a:pt x="26" y="520"/>
                  </a:lnTo>
                  <a:lnTo>
                    <a:pt x="28" y="492"/>
                  </a:lnTo>
                  <a:lnTo>
                    <a:pt x="30" y="465"/>
                  </a:lnTo>
                  <a:lnTo>
                    <a:pt x="32" y="437"/>
                  </a:lnTo>
                  <a:lnTo>
                    <a:pt x="34" y="348"/>
                  </a:lnTo>
                  <a:lnTo>
                    <a:pt x="37" y="275"/>
                  </a:lnTo>
                  <a:lnTo>
                    <a:pt x="39" y="202"/>
                  </a:lnTo>
                  <a:lnTo>
                    <a:pt x="41" y="129"/>
                  </a:lnTo>
                  <a:lnTo>
                    <a:pt x="43" y="91"/>
                  </a:lnTo>
                  <a:lnTo>
                    <a:pt x="45" y="64"/>
                  </a:lnTo>
                  <a:lnTo>
                    <a:pt x="48" y="38"/>
                  </a:lnTo>
                  <a:lnTo>
                    <a:pt x="49" y="12"/>
                  </a:lnTo>
                  <a:lnTo>
                    <a:pt x="52" y="0"/>
                  </a:lnTo>
                  <a:lnTo>
                    <a:pt x="54" y="50"/>
                  </a:lnTo>
                  <a:lnTo>
                    <a:pt x="56" y="100"/>
                  </a:lnTo>
                  <a:lnTo>
                    <a:pt x="58" y="149"/>
                  </a:lnTo>
                  <a:lnTo>
                    <a:pt x="60" y="193"/>
                  </a:lnTo>
                  <a:lnTo>
                    <a:pt x="63" y="202"/>
                  </a:lnTo>
                  <a:lnTo>
                    <a:pt x="65" y="210"/>
                  </a:lnTo>
                  <a:lnTo>
                    <a:pt x="67" y="219"/>
                  </a:lnTo>
                  <a:lnTo>
                    <a:pt x="69" y="232"/>
                  </a:lnTo>
                  <a:lnTo>
                    <a:pt x="71" y="231"/>
                  </a:lnTo>
                  <a:lnTo>
                    <a:pt x="73" y="229"/>
                  </a:lnTo>
                  <a:lnTo>
                    <a:pt x="76" y="228"/>
                  </a:lnTo>
                  <a:lnTo>
                    <a:pt x="78" y="219"/>
                  </a:lnTo>
                  <a:lnTo>
                    <a:pt x="80" y="216"/>
                  </a:lnTo>
                  <a:lnTo>
                    <a:pt x="82" y="214"/>
                  </a:lnTo>
                  <a:lnTo>
                    <a:pt x="84" y="210"/>
                  </a:lnTo>
                  <a:lnTo>
                    <a:pt x="87" y="231"/>
                  </a:lnTo>
                  <a:lnTo>
                    <a:pt x="89" y="247"/>
                  </a:lnTo>
                  <a:lnTo>
                    <a:pt x="91" y="263"/>
                  </a:lnTo>
                  <a:lnTo>
                    <a:pt x="93" y="279"/>
                  </a:lnTo>
                  <a:lnTo>
                    <a:pt x="95" y="315"/>
                  </a:lnTo>
                  <a:lnTo>
                    <a:pt x="98" y="359"/>
                  </a:lnTo>
                  <a:lnTo>
                    <a:pt x="100" y="403"/>
                  </a:lnTo>
                  <a:lnTo>
                    <a:pt x="102" y="447"/>
                  </a:lnTo>
                  <a:lnTo>
                    <a:pt x="104" y="494"/>
                  </a:lnTo>
                  <a:lnTo>
                    <a:pt x="106" y="517"/>
                  </a:lnTo>
                  <a:lnTo>
                    <a:pt x="108" y="540"/>
                  </a:lnTo>
                  <a:lnTo>
                    <a:pt x="111" y="564"/>
                  </a:lnTo>
                  <a:lnTo>
                    <a:pt x="113" y="591"/>
                  </a:lnTo>
                  <a:lnTo>
                    <a:pt x="115" y="599"/>
                  </a:lnTo>
                  <a:lnTo>
                    <a:pt x="117" y="606"/>
                  </a:lnTo>
                  <a:lnTo>
                    <a:pt x="119" y="613"/>
                  </a:lnTo>
                  <a:lnTo>
                    <a:pt x="122" y="623"/>
                  </a:lnTo>
                  <a:lnTo>
                    <a:pt x="123" y="631"/>
                  </a:lnTo>
                  <a:lnTo>
                    <a:pt x="126" y="638"/>
                  </a:lnTo>
                  <a:lnTo>
                    <a:pt x="128" y="645"/>
                  </a:lnTo>
                  <a:lnTo>
                    <a:pt x="130" y="651"/>
                  </a:lnTo>
                  <a:lnTo>
                    <a:pt x="132" y="653"/>
                  </a:lnTo>
                  <a:lnTo>
                    <a:pt x="134" y="654"/>
                  </a:lnTo>
                  <a:lnTo>
                    <a:pt x="137" y="656"/>
                  </a:lnTo>
                  <a:lnTo>
                    <a:pt x="139" y="650"/>
                  </a:lnTo>
                  <a:lnTo>
                    <a:pt x="141" y="641"/>
                  </a:lnTo>
                  <a:lnTo>
                    <a:pt x="143" y="632"/>
                  </a:lnTo>
                  <a:lnTo>
                    <a:pt x="145" y="623"/>
                  </a:lnTo>
                  <a:lnTo>
                    <a:pt x="147" y="616"/>
                  </a:lnTo>
                  <a:lnTo>
                    <a:pt x="150" y="610"/>
                  </a:lnTo>
                  <a:lnTo>
                    <a:pt x="152" y="605"/>
                  </a:lnTo>
                  <a:lnTo>
                    <a:pt x="154" y="599"/>
                  </a:lnTo>
                  <a:lnTo>
                    <a:pt x="156" y="597"/>
                  </a:lnTo>
                  <a:lnTo>
                    <a:pt x="158" y="603"/>
                  </a:lnTo>
                  <a:lnTo>
                    <a:pt x="161" y="609"/>
                  </a:lnTo>
                  <a:lnTo>
                    <a:pt x="163" y="615"/>
                  </a:lnTo>
                </a:path>
              </a:pathLst>
            </a:custGeom>
            <a:noFill/>
            <a:ln w="2222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grpSp>
      <p:sp>
        <p:nvSpPr>
          <p:cNvPr id="46" name="Rectangle 62"/>
          <p:cNvSpPr>
            <a:spLocks noChangeArrowheads="1"/>
          </p:cNvSpPr>
          <p:nvPr/>
        </p:nvSpPr>
        <p:spPr bwMode="auto">
          <a:xfrm>
            <a:off x="664823" y="2791569"/>
            <a:ext cx="5706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62626"/>
                </a:solidFill>
                <a:effectLst/>
                <a:latin typeface="Arial" panose="020B0604020202020204" pitchFamily="34" charset="0"/>
              </a:rPr>
              <a:t>2004</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47" name="Rectangle 62"/>
          <p:cNvSpPr>
            <a:spLocks noChangeArrowheads="1"/>
          </p:cNvSpPr>
          <p:nvPr/>
        </p:nvSpPr>
        <p:spPr bwMode="auto">
          <a:xfrm>
            <a:off x="10825878" y="2966681"/>
            <a:ext cx="5706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62626"/>
                </a:solidFill>
                <a:effectLst/>
                <a:latin typeface="Arial" panose="020B0604020202020204" pitchFamily="34" charset="0"/>
              </a:rPr>
              <a:t>2014</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73" name="TextBox 72"/>
          <p:cNvSpPr txBox="1"/>
          <p:nvPr/>
        </p:nvSpPr>
        <p:spPr>
          <a:xfrm>
            <a:off x="229001" y="149965"/>
            <a:ext cx="6593152" cy="646331"/>
          </a:xfrm>
          <a:prstGeom prst="rect">
            <a:avLst/>
          </a:prstGeom>
          <a:noFill/>
        </p:spPr>
        <p:txBody>
          <a:bodyPr wrap="none" rtlCol="0">
            <a:spAutoFit/>
          </a:bodyPr>
          <a:lstStyle/>
          <a:p>
            <a:r>
              <a:rPr lang="en-US" sz="3600" dirty="0"/>
              <a:t>Using Chains to Predict the Future</a:t>
            </a:r>
          </a:p>
        </p:txBody>
      </p:sp>
      <p:sp>
        <p:nvSpPr>
          <p:cNvPr id="74" name="TextBox 73"/>
          <p:cNvSpPr txBox="1"/>
          <p:nvPr/>
        </p:nvSpPr>
        <p:spPr>
          <a:xfrm>
            <a:off x="219200" y="1087349"/>
            <a:ext cx="11751021" cy="461665"/>
          </a:xfrm>
          <a:prstGeom prst="rect">
            <a:avLst/>
          </a:prstGeom>
          <a:noFill/>
        </p:spPr>
        <p:txBody>
          <a:bodyPr wrap="square" rtlCol="0">
            <a:spAutoFit/>
          </a:bodyPr>
          <a:lstStyle/>
          <a:p>
            <a:r>
              <a:rPr lang="en-US" sz="2400" dirty="0"/>
              <a:t>Given the first five links of the chain, can we predict the red shape well?</a:t>
            </a:r>
            <a:endParaRPr lang="en-US" altLang="en-US" sz="2400" dirty="0">
              <a:ea typeface="Times New Roman" panose="02020603050405020304" pitchFamily="18" charset="0"/>
            </a:endParaRPr>
          </a:p>
        </p:txBody>
      </p:sp>
      <p:cxnSp>
        <p:nvCxnSpPr>
          <p:cNvPr id="3" name="Straight Connector 2">
            <a:extLst>
              <a:ext uri="{FF2B5EF4-FFF2-40B4-BE49-F238E27FC236}">
                <a16:creationId xmlns:a16="http://schemas.microsoft.com/office/drawing/2014/main" id="{73436AFF-328E-44FD-9F32-A7B925127EB0}"/>
              </a:ext>
            </a:extLst>
          </p:cNvPr>
          <p:cNvCxnSpPr>
            <a:cxnSpLocks/>
          </p:cNvCxnSpPr>
          <p:nvPr/>
        </p:nvCxnSpPr>
        <p:spPr>
          <a:xfrm flipV="1">
            <a:off x="9502486" y="1549015"/>
            <a:ext cx="0" cy="2087803"/>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755736D-5E45-4F00-8E92-430EC5700EA2}"/>
              </a:ext>
            </a:extLst>
          </p:cNvPr>
          <p:cNvSpPr txBox="1"/>
          <p:nvPr/>
        </p:nvSpPr>
        <p:spPr>
          <a:xfrm>
            <a:off x="9806225" y="2569502"/>
            <a:ext cx="324260" cy="646331"/>
          </a:xfrm>
          <a:prstGeom prst="rect">
            <a:avLst/>
          </a:prstGeom>
          <a:noFill/>
        </p:spPr>
        <p:txBody>
          <a:bodyPr wrap="square" rtlCol="0">
            <a:spAutoFit/>
          </a:bodyPr>
          <a:lstStyle/>
          <a:p>
            <a:r>
              <a:rPr lang="en-US" sz="3600" dirty="0">
                <a:solidFill>
                  <a:srgbClr val="FF0000"/>
                </a:solidFill>
              </a:rPr>
              <a:t>?</a:t>
            </a:r>
          </a:p>
        </p:txBody>
      </p:sp>
      <p:sp>
        <p:nvSpPr>
          <p:cNvPr id="79" name="Freeform 6">
            <a:extLst>
              <a:ext uri="{FF2B5EF4-FFF2-40B4-BE49-F238E27FC236}">
                <a16:creationId xmlns:a16="http://schemas.microsoft.com/office/drawing/2014/main" id="{90EC192E-1A8D-4A7E-BBAA-DF9B747E6DBE}"/>
              </a:ext>
            </a:extLst>
          </p:cNvPr>
          <p:cNvSpPr>
            <a:spLocks/>
          </p:cNvSpPr>
          <p:nvPr/>
        </p:nvSpPr>
        <p:spPr bwMode="auto">
          <a:xfrm>
            <a:off x="7260741" y="3998938"/>
            <a:ext cx="2186036" cy="1375312"/>
          </a:xfrm>
          <a:custGeom>
            <a:avLst/>
            <a:gdLst>
              <a:gd name="T0" fmla="*/ 8 w 505"/>
              <a:gd name="T1" fmla="*/ 178 h 205"/>
              <a:gd name="T2" fmla="*/ 21 w 505"/>
              <a:gd name="T3" fmla="*/ 175 h 205"/>
              <a:gd name="T4" fmla="*/ 33 w 505"/>
              <a:gd name="T5" fmla="*/ 180 h 205"/>
              <a:gd name="T6" fmla="*/ 46 w 505"/>
              <a:gd name="T7" fmla="*/ 183 h 205"/>
              <a:gd name="T8" fmla="*/ 62 w 505"/>
              <a:gd name="T9" fmla="*/ 178 h 205"/>
              <a:gd name="T10" fmla="*/ 75 w 505"/>
              <a:gd name="T11" fmla="*/ 169 h 205"/>
              <a:gd name="T12" fmla="*/ 87 w 505"/>
              <a:gd name="T13" fmla="*/ 153 h 205"/>
              <a:gd name="T14" fmla="*/ 99 w 505"/>
              <a:gd name="T15" fmla="*/ 137 h 205"/>
              <a:gd name="T16" fmla="*/ 116 w 505"/>
              <a:gd name="T17" fmla="*/ 85 h 205"/>
              <a:gd name="T18" fmla="*/ 128 w 505"/>
              <a:gd name="T19" fmla="*/ 41 h 205"/>
              <a:gd name="T20" fmla="*/ 141 w 505"/>
              <a:gd name="T21" fmla="*/ 19 h 205"/>
              <a:gd name="T22" fmla="*/ 153 w 505"/>
              <a:gd name="T23" fmla="*/ 3 h 205"/>
              <a:gd name="T24" fmla="*/ 170 w 505"/>
              <a:gd name="T25" fmla="*/ 17 h 205"/>
              <a:gd name="T26" fmla="*/ 182 w 505"/>
              <a:gd name="T27" fmla="*/ 47 h 205"/>
              <a:gd name="T28" fmla="*/ 194 w 505"/>
              <a:gd name="T29" fmla="*/ 63 h 205"/>
              <a:gd name="T30" fmla="*/ 207 w 505"/>
              <a:gd name="T31" fmla="*/ 68 h 205"/>
              <a:gd name="T32" fmla="*/ 223 w 505"/>
              <a:gd name="T33" fmla="*/ 71 h 205"/>
              <a:gd name="T34" fmla="*/ 236 w 505"/>
              <a:gd name="T35" fmla="*/ 71 h 205"/>
              <a:gd name="T36" fmla="*/ 248 w 505"/>
              <a:gd name="T37" fmla="*/ 68 h 205"/>
              <a:gd name="T38" fmla="*/ 261 w 505"/>
              <a:gd name="T39" fmla="*/ 66 h 205"/>
              <a:gd name="T40" fmla="*/ 277 w 505"/>
              <a:gd name="T41" fmla="*/ 77 h 205"/>
              <a:gd name="T42" fmla="*/ 290 w 505"/>
              <a:gd name="T43" fmla="*/ 88 h 205"/>
              <a:gd name="T44" fmla="*/ 302 w 505"/>
              <a:gd name="T45" fmla="*/ 112 h 205"/>
              <a:gd name="T46" fmla="*/ 314 w 505"/>
              <a:gd name="T47" fmla="*/ 139 h 205"/>
              <a:gd name="T48" fmla="*/ 331 w 505"/>
              <a:gd name="T49" fmla="*/ 161 h 205"/>
              <a:gd name="T50" fmla="*/ 343 w 505"/>
              <a:gd name="T51" fmla="*/ 178 h 205"/>
              <a:gd name="T52" fmla="*/ 356 w 505"/>
              <a:gd name="T53" fmla="*/ 189 h 205"/>
              <a:gd name="T54" fmla="*/ 368 w 505"/>
              <a:gd name="T55" fmla="*/ 191 h 205"/>
              <a:gd name="T56" fmla="*/ 381 w 505"/>
              <a:gd name="T57" fmla="*/ 197 h 205"/>
              <a:gd name="T58" fmla="*/ 397 w 505"/>
              <a:gd name="T59" fmla="*/ 202 h 205"/>
              <a:gd name="T60" fmla="*/ 410 w 505"/>
              <a:gd name="T61" fmla="*/ 205 h 205"/>
              <a:gd name="T62" fmla="*/ 422 w 505"/>
              <a:gd name="T63" fmla="*/ 205 h 205"/>
              <a:gd name="T64" fmla="*/ 434 w 505"/>
              <a:gd name="T65" fmla="*/ 199 h 205"/>
              <a:gd name="T66" fmla="*/ 451 w 505"/>
              <a:gd name="T67" fmla="*/ 194 h 205"/>
              <a:gd name="T68" fmla="*/ 463 w 505"/>
              <a:gd name="T69" fmla="*/ 191 h 205"/>
              <a:gd name="T70" fmla="*/ 476 w 505"/>
              <a:gd name="T71" fmla="*/ 189 h 205"/>
              <a:gd name="T72" fmla="*/ 488 w 505"/>
              <a:gd name="T73" fmla="*/ 189 h 205"/>
              <a:gd name="T74" fmla="*/ 505 w 505"/>
              <a:gd name="T75" fmla="*/ 19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5" h="205">
                <a:moveTo>
                  <a:pt x="0" y="178"/>
                </a:moveTo>
                <a:lnTo>
                  <a:pt x="8" y="178"/>
                </a:lnTo>
                <a:lnTo>
                  <a:pt x="12" y="178"/>
                </a:lnTo>
                <a:lnTo>
                  <a:pt x="21" y="175"/>
                </a:lnTo>
                <a:lnTo>
                  <a:pt x="29" y="178"/>
                </a:lnTo>
                <a:lnTo>
                  <a:pt x="33" y="180"/>
                </a:lnTo>
                <a:lnTo>
                  <a:pt x="41" y="180"/>
                </a:lnTo>
                <a:lnTo>
                  <a:pt x="46" y="183"/>
                </a:lnTo>
                <a:lnTo>
                  <a:pt x="54" y="180"/>
                </a:lnTo>
                <a:lnTo>
                  <a:pt x="62" y="178"/>
                </a:lnTo>
                <a:lnTo>
                  <a:pt x="66" y="175"/>
                </a:lnTo>
                <a:lnTo>
                  <a:pt x="75" y="169"/>
                </a:lnTo>
                <a:lnTo>
                  <a:pt x="83" y="164"/>
                </a:lnTo>
                <a:lnTo>
                  <a:pt x="87" y="153"/>
                </a:lnTo>
                <a:lnTo>
                  <a:pt x="95" y="145"/>
                </a:lnTo>
                <a:lnTo>
                  <a:pt x="99" y="137"/>
                </a:lnTo>
                <a:lnTo>
                  <a:pt x="108" y="109"/>
                </a:lnTo>
                <a:lnTo>
                  <a:pt x="116" y="85"/>
                </a:lnTo>
                <a:lnTo>
                  <a:pt x="120" y="63"/>
                </a:lnTo>
                <a:lnTo>
                  <a:pt x="128" y="41"/>
                </a:lnTo>
                <a:lnTo>
                  <a:pt x="137" y="27"/>
                </a:lnTo>
                <a:lnTo>
                  <a:pt x="141" y="19"/>
                </a:lnTo>
                <a:lnTo>
                  <a:pt x="149" y="11"/>
                </a:lnTo>
                <a:lnTo>
                  <a:pt x="153" y="3"/>
                </a:lnTo>
                <a:lnTo>
                  <a:pt x="161" y="0"/>
                </a:lnTo>
                <a:lnTo>
                  <a:pt x="170" y="17"/>
                </a:lnTo>
                <a:lnTo>
                  <a:pt x="174" y="30"/>
                </a:lnTo>
                <a:lnTo>
                  <a:pt x="182" y="47"/>
                </a:lnTo>
                <a:lnTo>
                  <a:pt x="186" y="60"/>
                </a:lnTo>
                <a:lnTo>
                  <a:pt x="194" y="63"/>
                </a:lnTo>
                <a:lnTo>
                  <a:pt x="203" y="66"/>
                </a:lnTo>
                <a:lnTo>
                  <a:pt x="207" y="68"/>
                </a:lnTo>
                <a:lnTo>
                  <a:pt x="215" y="74"/>
                </a:lnTo>
                <a:lnTo>
                  <a:pt x="223" y="71"/>
                </a:lnTo>
                <a:lnTo>
                  <a:pt x="228" y="71"/>
                </a:lnTo>
                <a:lnTo>
                  <a:pt x="236" y="71"/>
                </a:lnTo>
                <a:lnTo>
                  <a:pt x="240" y="68"/>
                </a:lnTo>
                <a:lnTo>
                  <a:pt x="248" y="68"/>
                </a:lnTo>
                <a:lnTo>
                  <a:pt x="257" y="66"/>
                </a:lnTo>
                <a:lnTo>
                  <a:pt x="261" y="66"/>
                </a:lnTo>
                <a:lnTo>
                  <a:pt x="269" y="71"/>
                </a:lnTo>
                <a:lnTo>
                  <a:pt x="277" y="77"/>
                </a:lnTo>
                <a:lnTo>
                  <a:pt x="281" y="82"/>
                </a:lnTo>
                <a:lnTo>
                  <a:pt x="290" y="88"/>
                </a:lnTo>
                <a:lnTo>
                  <a:pt x="294" y="98"/>
                </a:lnTo>
                <a:lnTo>
                  <a:pt x="302" y="112"/>
                </a:lnTo>
                <a:lnTo>
                  <a:pt x="310" y="126"/>
                </a:lnTo>
                <a:lnTo>
                  <a:pt x="314" y="139"/>
                </a:lnTo>
                <a:lnTo>
                  <a:pt x="323" y="156"/>
                </a:lnTo>
                <a:lnTo>
                  <a:pt x="331" y="161"/>
                </a:lnTo>
                <a:lnTo>
                  <a:pt x="335" y="169"/>
                </a:lnTo>
                <a:lnTo>
                  <a:pt x="343" y="178"/>
                </a:lnTo>
                <a:lnTo>
                  <a:pt x="348" y="186"/>
                </a:lnTo>
                <a:lnTo>
                  <a:pt x="356" y="189"/>
                </a:lnTo>
                <a:lnTo>
                  <a:pt x="364" y="189"/>
                </a:lnTo>
                <a:lnTo>
                  <a:pt x="368" y="191"/>
                </a:lnTo>
                <a:lnTo>
                  <a:pt x="376" y="194"/>
                </a:lnTo>
                <a:lnTo>
                  <a:pt x="381" y="197"/>
                </a:lnTo>
                <a:lnTo>
                  <a:pt x="389" y="199"/>
                </a:lnTo>
                <a:lnTo>
                  <a:pt x="397" y="202"/>
                </a:lnTo>
                <a:lnTo>
                  <a:pt x="401" y="205"/>
                </a:lnTo>
                <a:lnTo>
                  <a:pt x="410" y="205"/>
                </a:lnTo>
                <a:lnTo>
                  <a:pt x="418" y="205"/>
                </a:lnTo>
                <a:lnTo>
                  <a:pt x="422" y="205"/>
                </a:lnTo>
                <a:lnTo>
                  <a:pt x="430" y="202"/>
                </a:lnTo>
                <a:lnTo>
                  <a:pt x="434" y="199"/>
                </a:lnTo>
                <a:lnTo>
                  <a:pt x="443" y="197"/>
                </a:lnTo>
                <a:lnTo>
                  <a:pt x="451" y="194"/>
                </a:lnTo>
                <a:lnTo>
                  <a:pt x="455" y="194"/>
                </a:lnTo>
                <a:lnTo>
                  <a:pt x="463" y="191"/>
                </a:lnTo>
                <a:lnTo>
                  <a:pt x="472" y="189"/>
                </a:lnTo>
                <a:lnTo>
                  <a:pt x="476" y="189"/>
                </a:lnTo>
                <a:lnTo>
                  <a:pt x="484" y="186"/>
                </a:lnTo>
                <a:lnTo>
                  <a:pt x="488" y="189"/>
                </a:lnTo>
                <a:lnTo>
                  <a:pt x="496" y="191"/>
                </a:lnTo>
                <a:lnTo>
                  <a:pt x="505" y="191"/>
                </a:lnTo>
              </a:path>
            </a:pathLst>
          </a:custGeom>
          <a:noFill/>
          <a:ln w="190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5">
            <a:extLst>
              <a:ext uri="{FF2B5EF4-FFF2-40B4-BE49-F238E27FC236}">
                <a16:creationId xmlns:a16="http://schemas.microsoft.com/office/drawing/2014/main" id="{D9DDF63B-F973-4EC9-9F14-FA3ECE80A558}"/>
              </a:ext>
            </a:extLst>
          </p:cNvPr>
          <p:cNvSpPr>
            <a:spLocks/>
          </p:cNvSpPr>
          <p:nvPr/>
        </p:nvSpPr>
        <p:spPr bwMode="auto">
          <a:xfrm>
            <a:off x="7260741" y="3945268"/>
            <a:ext cx="2186036" cy="1462526"/>
          </a:xfrm>
          <a:custGeom>
            <a:avLst/>
            <a:gdLst>
              <a:gd name="T0" fmla="*/ 8 w 505"/>
              <a:gd name="T1" fmla="*/ 204 h 218"/>
              <a:gd name="T2" fmla="*/ 21 w 505"/>
              <a:gd name="T3" fmla="*/ 191 h 218"/>
              <a:gd name="T4" fmla="*/ 33 w 505"/>
              <a:gd name="T5" fmla="*/ 183 h 218"/>
              <a:gd name="T6" fmla="*/ 46 w 505"/>
              <a:gd name="T7" fmla="*/ 183 h 218"/>
              <a:gd name="T8" fmla="*/ 62 w 505"/>
              <a:gd name="T9" fmla="*/ 177 h 218"/>
              <a:gd name="T10" fmla="*/ 75 w 505"/>
              <a:gd name="T11" fmla="*/ 169 h 218"/>
              <a:gd name="T12" fmla="*/ 87 w 505"/>
              <a:gd name="T13" fmla="*/ 161 h 218"/>
              <a:gd name="T14" fmla="*/ 99 w 505"/>
              <a:gd name="T15" fmla="*/ 147 h 218"/>
              <a:gd name="T16" fmla="*/ 116 w 505"/>
              <a:gd name="T17" fmla="*/ 114 h 218"/>
              <a:gd name="T18" fmla="*/ 128 w 505"/>
              <a:gd name="T19" fmla="*/ 74 h 218"/>
              <a:gd name="T20" fmla="*/ 141 w 505"/>
              <a:gd name="T21" fmla="*/ 41 h 218"/>
              <a:gd name="T22" fmla="*/ 153 w 505"/>
              <a:gd name="T23" fmla="*/ 19 h 218"/>
              <a:gd name="T24" fmla="*/ 170 w 505"/>
              <a:gd name="T25" fmla="*/ 0 h 218"/>
              <a:gd name="T26" fmla="*/ 182 w 505"/>
              <a:gd name="T27" fmla="*/ 30 h 218"/>
              <a:gd name="T28" fmla="*/ 194 w 505"/>
              <a:gd name="T29" fmla="*/ 57 h 218"/>
              <a:gd name="T30" fmla="*/ 207 w 505"/>
              <a:gd name="T31" fmla="*/ 65 h 218"/>
              <a:gd name="T32" fmla="*/ 223 w 505"/>
              <a:gd name="T33" fmla="*/ 76 h 218"/>
              <a:gd name="T34" fmla="*/ 236 w 505"/>
              <a:gd name="T35" fmla="*/ 74 h 218"/>
              <a:gd name="T36" fmla="*/ 248 w 505"/>
              <a:gd name="T37" fmla="*/ 71 h 218"/>
              <a:gd name="T38" fmla="*/ 261 w 505"/>
              <a:gd name="T39" fmla="*/ 76 h 218"/>
              <a:gd name="T40" fmla="*/ 277 w 505"/>
              <a:gd name="T41" fmla="*/ 90 h 218"/>
              <a:gd name="T42" fmla="*/ 290 w 505"/>
              <a:gd name="T43" fmla="*/ 106 h 218"/>
              <a:gd name="T44" fmla="*/ 302 w 505"/>
              <a:gd name="T45" fmla="*/ 131 h 218"/>
              <a:gd name="T46" fmla="*/ 314 w 505"/>
              <a:gd name="T47" fmla="*/ 155 h 218"/>
              <a:gd name="T48" fmla="*/ 331 w 505"/>
              <a:gd name="T49" fmla="*/ 180 h 218"/>
              <a:gd name="T50" fmla="*/ 343 w 505"/>
              <a:gd name="T51" fmla="*/ 185 h 218"/>
              <a:gd name="T52" fmla="*/ 356 w 505"/>
              <a:gd name="T53" fmla="*/ 196 h 218"/>
              <a:gd name="T54" fmla="*/ 368 w 505"/>
              <a:gd name="T55" fmla="*/ 193 h 218"/>
              <a:gd name="T56" fmla="*/ 381 w 505"/>
              <a:gd name="T57" fmla="*/ 196 h 218"/>
              <a:gd name="T58" fmla="*/ 397 w 505"/>
              <a:gd name="T59" fmla="*/ 204 h 218"/>
              <a:gd name="T60" fmla="*/ 410 w 505"/>
              <a:gd name="T61" fmla="*/ 213 h 218"/>
              <a:gd name="T62" fmla="*/ 422 w 505"/>
              <a:gd name="T63" fmla="*/ 215 h 218"/>
              <a:gd name="T64" fmla="*/ 434 w 505"/>
              <a:gd name="T65" fmla="*/ 218 h 218"/>
              <a:gd name="T66" fmla="*/ 451 w 505"/>
              <a:gd name="T67" fmla="*/ 213 h 218"/>
              <a:gd name="T68" fmla="*/ 463 w 505"/>
              <a:gd name="T69" fmla="*/ 202 h 218"/>
              <a:gd name="T70" fmla="*/ 476 w 505"/>
              <a:gd name="T71" fmla="*/ 188 h 218"/>
              <a:gd name="T72" fmla="*/ 488 w 505"/>
              <a:gd name="T73" fmla="*/ 183 h 218"/>
              <a:gd name="T74" fmla="*/ 505 w 505"/>
              <a:gd name="T75" fmla="*/ 18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5" h="218">
                <a:moveTo>
                  <a:pt x="0" y="204"/>
                </a:moveTo>
                <a:lnTo>
                  <a:pt x="8" y="204"/>
                </a:lnTo>
                <a:lnTo>
                  <a:pt x="12" y="199"/>
                </a:lnTo>
                <a:lnTo>
                  <a:pt x="21" y="191"/>
                </a:lnTo>
                <a:lnTo>
                  <a:pt x="29" y="185"/>
                </a:lnTo>
                <a:lnTo>
                  <a:pt x="33" y="183"/>
                </a:lnTo>
                <a:lnTo>
                  <a:pt x="41" y="183"/>
                </a:lnTo>
                <a:lnTo>
                  <a:pt x="46" y="183"/>
                </a:lnTo>
                <a:lnTo>
                  <a:pt x="54" y="183"/>
                </a:lnTo>
                <a:lnTo>
                  <a:pt x="62" y="177"/>
                </a:lnTo>
                <a:lnTo>
                  <a:pt x="66" y="174"/>
                </a:lnTo>
                <a:lnTo>
                  <a:pt x="75" y="169"/>
                </a:lnTo>
                <a:lnTo>
                  <a:pt x="83" y="166"/>
                </a:lnTo>
                <a:lnTo>
                  <a:pt x="87" y="161"/>
                </a:lnTo>
                <a:lnTo>
                  <a:pt x="95" y="153"/>
                </a:lnTo>
                <a:lnTo>
                  <a:pt x="99" y="147"/>
                </a:lnTo>
                <a:lnTo>
                  <a:pt x="108" y="142"/>
                </a:lnTo>
                <a:lnTo>
                  <a:pt x="116" y="114"/>
                </a:lnTo>
                <a:lnTo>
                  <a:pt x="120" y="95"/>
                </a:lnTo>
                <a:lnTo>
                  <a:pt x="128" y="74"/>
                </a:lnTo>
                <a:lnTo>
                  <a:pt x="137" y="54"/>
                </a:lnTo>
                <a:lnTo>
                  <a:pt x="141" y="41"/>
                </a:lnTo>
                <a:lnTo>
                  <a:pt x="149" y="30"/>
                </a:lnTo>
                <a:lnTo>
                  <a:pt x="153" y="19"/>
                </a:lnTo>
                <a:lnTo>
                  <a:pt x="161" y="5"/>
                </a:lnTo>
                <a:lnTo>
                  <a:pt x="170" y="0"/>
                </a:lnTo>
                <a:lnTo>
                  <a:pt x="174" y="16"/>
                </a:lnTo>
                <a:lnTo>
                  <a:pt x="182" y="30"/>
                </a:lnTo>
                <a:lnTo>
                  <a:pt x="186" y="46"/>
                </a:lnTo>
                <a:lnTo>
                  <a:pt x="194" y="57"/>
                </a:lnTo>
                <a:lnTo>
                  <a:pt x="203" y="63"/>
                </a:lnTo>
                <a:lnTo>
                  <a:pt x="207" y="65"/>
                </a:lnTo>
                <a:lnTo>
                  <a:pt x="215" y="71"/>
                </a:lnTo>
                <a:lnTo>
                  <a:pt x="223" y="76"/>
                </a:lnTo>
                <a:lnTo>
                  <a:pt x="228" y="74"/>
                </a:lnTo>
                <a:lnTo>
                  <a:pt x="236" y="74"/>
                </a:lnTo>
                <a:lnTo>
                  <a:pt x="240" y="71"/>
                </a:lnTo>
                <a:lnTo>
                  <a:pt x="248" y="71"/>
                </a:lnTo>
                <a:lnTo>
                  <a:pt x="257" y="74"/>
                </a:lnTo>
                <a:lnTo>
                  <a:pt x="261" y="76"/>
                </a:lnTo>
                <a:lnTo>
                  <a:pt x="269" y="79"/>
                </a:lnTo>
                <a:lnTo>
                  <a:pt x="277" y="90"/>
                </a:lnTo>
                <a:lnTo>
                  <a:pt x="281" y="98"/>
                </a:lnTo>
                <a:lnTo>
                  <a:pt x="290" y="106"/>
                </a:lnTo>
                <a:lnTo>
                  <a:pt x="294" y="114"/>
                </a:lnTo>
                <a:lnTo>
                  <a:pt x="302" y="131"/>
                </a:lnTo>
                <a:lnTo>
                  <a:pt x="310" y="142"/>
                </a:lnTo>
                <a:lnTo>
                  <a:pt x="314" y="155"/>
                </a:lnTo>
                <a:lnTo>
                  <a:pt x="323" y="169"/>
                </a:lnTo>
                <a:lnTo>
                  <a:pt x="331" y="180"/>
                </a:lnTo>
                <a:lnTo>
                  <a:pt x="335" y="183"/>
                </a:lnTo>
                <a:lnTo>
                  <a:pt x="343" y="185"/>
                </a:lnTo>
                <a:lnTo>
                  <a:pt x="348" y="188"/>
                </a:lnTo>
                <a:lnTo>
                  <a:pt x="356" y="196"/>
                </a:lnTo>
                <a:lnTo>
                  <a:pt x="364" y="193"/>
                </a:lnTo>
                <a:lnTo>
                  <a:pt x="368" y="193"/>
                </a:lnTo>
                <a:lnTo>
                  <a:pt x="376" y="193"/>
                </a:lnTo>
                <a:lnTo>
                  <a:pt x="381" y="196"/>
                </a:lnTo>
                <a:lnTo>
                  <a:pt x="389" y="199"/>
                </a:lnTo>
                <a:lnTo>
                  <a:pt x="397" y="204"/>
                </a:lnTo>
                <a:lnTo>
                  <a:pt x="401" y="207"/>
                </a:lnTo>
                <a:lnTo>
                  <a:pt x="410" y="213"/>
                </a:lnTo>
                <a:lnTo>
                  <a:pt x="418" y="213"/>
                </a:lnTo>
                <a:lnTo>
                  <a:pt x="422" y="215"/>
                </a:lnTo>
                <a:lnTo>
                  <a:pt x="430" y="218"/>
                </a:lnTo>
                <a:lnTo>
                  <a:pt x="434" y="218"/>
                </a:lnTo>
                <a:lnTo>
                  <a:pt x="443" y="215"/>
                </a:lnTo>
                <a:lnTo>
                  <a:pt x="451" y="213"/>
                </a:lnTo>
                <a:lnTo>
                  <a:pt x="455" y="210"/>
                </a:lnTo>
                <a:lnTo>
                  <a:pt x="463" y="202"/>
                </a:lnTo>
                <a:lnTo>
                  <a:pt x="472" y="196"/>
                </a:lnTo>
                <a:lnTo>
                  <a:pt x="476" y="188"/>
                </a:lnTo>
                <a:lnTo>
                  <a:pt x="484" y="183"/>
                </a:lnTo>
                <a:lnTo>
                  <a:pt x="488" y="183"/>
                </a:lnTo>
                <a:lnTo>
                  <a:pt x="496" y="183"/>
                </a:lnTo>
                <a:lnTo>
                  <a:pt x="505" y="185"/>
                </a:lnTo>
              </a:path>
            </a:pathLst>
          </a:custGeom>
          <a:noFill/>
          <a:ln w="1905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83" name="Group 82">
            <a:extLst>
              <a:ext uri="{FF2B5EF4-FFF2-40B4-BE49-F238E27FC236}">
                <a16:creationId xmlns:a16="http://schemas.microsoft.com/office/drawing/2014/main" id="{E132E62D-9248-45DA-9DF4-843D7D9C1963}"/>
              </a:ext>
            </a:extLst>
          </p:cNvPr>
          <p:cNvGrpSpPr/>
          <p:nvPr/>
        </p:nvGrpSpPr>
        <p:grpSpPr>
          <a:xfrm>
            <a:off x="9912385" y="3985543"/>
            <a:ext cx="2129762" cy="1442400"/>
            <a:chOff x="7455852" y="4159622"/>
            <a:chExt cx="2129762" cy="1442400"/>
          </a:xfrm>
        </p:grpSpPr>
        <p:sp>
          <p:nvSpPr>
            <p:cNvPr id="78" name="Freeform 8">
              <a:extLst>
                <a:ext uri="{FF2B5EF4-FFF2-40B4-BE49-F238E27FC236}">
                  <a16:creationId xmlns:a16="http://schemas.microsoft.com/office/drawing/2014/main" id="{1D5A3C19-E8FA-42B8-A703-E4518A9588A4}"/>
                </a:ext>
              </a:extLst>
            </p:cNvPr>
            <p:cNvSpPr>
              <a:spLocks/>
            </p:cNvSpPr>
            <p:nvPr/>
          </p:nvSpPr>
          <p:spPr bwMode="auto">
            <a:xfrm>
              <a:off x="7455852" y="4159622"/>
              <a:ext cx="2129762" cy="1442400"/>
            </a:xfrm>
            <a:custGeom>
              <a:avLst/>
              <a:gdLst>
                <a:gd name="T0" fmla="*/ 8 w 492"/>
                <a:gd name="T1" fmla="*/ 183 h 215"/>
                <a:gd name="T2" fmla="*/ 21 w 492"/>
                <a:gd name="T3" fmla="*/ 183 h 215"/>
                <a:gd name="T4" fmla="*/ 33 w 492"/>
                <a:gd name="T5" fmla="*/ 186 h 215"/>
                <a:gd name="T6" fmla="*/ 45 w 492"/>
                <a:gd name="T7" fmla="*/ 192 h 215"/>
                <a:gd name="T8" fmla="*/ 58 w 492"/>
                <a:gd name="T9" fmla="*/ 186 h 215"/>
                <a:gd name="T10" fmla="*/ 70 w 492"/>
                <a:gd name="T11" fmla="*/ 177 h 215"/>
                <a:gd name="T12" fmla="*/ 87 w 492"/>
                <a:gd name="T13" fmla="*/ 160 h 215"/>
                <a:gd name="T14" fmla="*/ 99 w 492"/>
                <a:gd name="T15" fmla="*/ 142 h 215"/>
                <a:gd name="T16" fmla="*/ 111 w 492"/>
                <a:gd name="T17" fmla="*/ 90 h 215"/>
                <a:gd name="T18" fmla="*/ 124 w 492"/>
                <a:gd name="T19" fmla="*/ 41 h 215"/>
                <a:gd name="T20" fmla="*/ 136 w 492"/>
                <a:gd name="T21" fmla="*/ 20 h 215"/>
                <a:gd name="T22" fmla="*/ 149 w 492"/>
                <a:gd name="T23" fmla="*/ 3 h 215"/>
                <a:gd name="T24" fmla="*/ 165 w 492"/>
                <a:gd name="T25" fmla="*/ 17 h 215"/>
                <a:gd name="T26" fmla="*/ 178 w 492"/>
                <a:gd name="T27" fmla="*/ 49 h 215"/>
                <a:gd name="T28" fmla="*/ 190 w 492"/>
                <a:gd name="T29" fmla="*/ 67 h 215"/>
                <a:gd name="T30" fmla="*/ 202 w 492"/>
                <a:gd name="T31" fmla="*/ 73 h 215"/>
                <a:gd name="T32" fmla="*/ 215 w 492"/>
                <a:gd name="T33" fmla="*/ 76 h 215"/>
                <a:gd name="T34" fmla="*/ 227 w 492"/>
                <a:gd name="T35" fmla="*/ 76 h 215"/>
                <a:gd name="T36" fmla="*/ 244 w 492"/>
                <a:gd name="T37" fmla="*/ 70 h 215"/>
                <a:gd name="T38" fmla="*/ 256 w 492"/>
                <a:gd name="T39" fmla="*/ 70 h 215"/>
                <a:gd name="T40" fmla="*/ 269 w 492"/>
                <a:gd name="T41" fmla="*/ 81 h 215"/>
                <a:gd name="T42" fmla="*/ 281 w 492"/>
                <a:gd name="T43" fmla="*/ 90 h 215"/>
                <a:gd name="T44" fmla="*/ 293 w 492"/>
                <a:gd name="T45" fmla="*/ 116 h 215"/>
                <a:gd name="T46" fmla="*/ 306 w 492"/>
                <a:gd name="T47" fmla="*/ 145 h 215"/>
                <a:gd name="T48" fmla="*/ 322 w 492"/>
                <a:gd name="T49" fmla="*/ 168 h 215"/>
                <a:gd name="T50" fmla="*/ 335 w 492"/>
                <a:gd name="T51" fmla="*/ 183 h 215"/>
                <a:gd name="T52" fmla="*/ 347 w 492"/>
                <a:gd name="T53" fmla="*/ 195 h 215"/>
                <a:gd name="T54" fmla="*/ 360 w 492"/>
                <a:gd name="T55" fmla="*/ 200 h 215"/>
                <a:gd name="T56" fmla="*/ 372 w 492"/>
                <a:gd name="T57" fmla="*/ 206 h 215"/>
                <a:gd name="T58" fmla="*/ 384 w 492"/>
                <a:gd name="T59" fmla="*/ 209 h 215"/>
                <a:gd name="T60" fmla="*/ 397 w 492"/>
                <a:gd name="T61" fmla="*/ 212 h 215"/>
                <a:gd name="T62" fmla="*/ 413 w 492"/>
                <a:gd name="T63" fmla="*/ 215 h 215"/>
                <a:gd name="T64" fmla="*/ 426 w 492"/>
                <a:gd name="T65" fmla="*/ 209 h 215"/>
                <a:gd name="T66" fmla="*/ 438 w 492"/>
                <a:gd name="T67" fmla="*/ 203 h 215"/>
                <a:gd name="T68" fmla="*/ 451 w 492"/>
                <a:gd name="T69" fmla="*/ 198 h 215"/>
                <a:gd name="T70" fmla="*/ 463 w 492"/>
                <a:gd name="T71" fmla="*/ 195 h 215"/>
                <a:gd name="T72" fmla="*/ 475 w 492"/>
                <a:gd name="T73" fmla="*/ 198 h 215"/>
                <a:gd name="T74" fmla="*/ 492 w 492"/>
                <a:gd name="T75" fmla="*/ 20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2" h="215">
                  <a:moveTo>
                    <a:pt x="0" y="186"/>
                  </a:moveTo>
                  <a:lnTo>
                    <a:pt x="8" y="183"/>
                  </a:lnTo>
                  <a:lnTo>
                    <a:pt x="12" y="183"/>
                  </a:lnTo>
                  <a:lnTo>
                    <a:pt x="21" y="183"/>
                  </a:lnTo>
                  <a:lnTo>
                    <a:pt x="25" y="183"/>
                  </a:lnTo>
                  <a:lnTo>
                    <a:pt x="33" y="186"/>
                  </a:lnTo>
                  <a:lnTo>
                    <a:pt x="41" y="189"/>
                  </a:lnTo>
                  <a:lnTo>
                    <a:pt x="45" y="192"/>
                  </a:lnTo>
                  <a:lnTo>
                    <a:pt x="54" y="189"/>
                  </a:lnTo>
                  <a:lnTo>
                    <a:pt x="58" y="186"/>
                  </a:lnTo>
                  <a:lnTo>
                    <a:pt x="66" y="180"/>
                  </a:lnTo>
                  <a:lnTo>
                    <a:pt x="70" y="177"/>
                  </a:lnTo>
                  <a:lnTo>
                    <a:pt x="78" y="168"/>
                  </a:lnTo>
                  <a:lnTo>
                    <a:pt x="87" y="160"/>
                  </a:lnTo>
                  <a:lnTo>
                    <a:pt x="91" y="151"/>
                  </a:lnTo>
                  <a:lnTo>
                    <a:pt x="99" y="142"/>
                  </a:lnTo>
                  <a:lnTo>
                    <a:pt x="103" y="113"/>
                  </a:lnTo>
                  <a:lnTo>
                    <a:pt x="111" y="90"/>
                  </a:lnTo>
                  <a:lnTo>
                    <a:pt x="120" y="67"/>
                  </a:lnTo>
                  <a:lnTo>
                    <a:pt x="124" y="41"/>
                  </a:lnTo>
                  <a:lnTo>
                    <a:pt x="132" y="29"/>
                  </a:lnTo>
                  <a:lnTo>
                    <a:pt x="136" y="20"/>
                  </a:lnTo>
                  <a:lnTo>
                    <a:pt x="145" y="12"/>
                  </a:lnTo>
                  <a:lnTo>
                    <a:pt x="149" y="3"/>
                  </a:lnTo>
                  <a:lnTo>
                    <a:pt x="157" y="0"/>
                  </a:lnTo>
                  <a:lnTo>
                    <a:pt x="165" y="17"/>
                  </a:lnTo>
                  <a:lnTo>
                    <a:pt x="169" y="32"/>
                  </a:lnTo>
                  <a:lnTo>
                    <a:pt x="178" y="49"/>
                  </a:lnTo>
                  <a:lnTo>
                    <a:pt x="182" y="64"/>
                  </a:lnTo>
                  <a:lnTo>
                    <a:pt x="190" y="67"/>
                  </a:lnTo>
                  <a:lnTo>
                    <a:pt x="194" y="70"/>
                  </a:lnTo>
                  <a:lnTo>
                    <a:pt x="202" y="73"/>
                  </a:lnTo>
                  <a:lnTo>
                    <a:pt x="211" y="76"/>
                  </a:lnTo>
                  <a:lnTo>
                    <a:pt x="215" y="76"/>
                  </a:lnTo>
                  <a:lnTo>
                    <a:pt x="223" y="76"/>
                  </a:lnTo>
                  <a:lnTo>
                    <a:pt x="227" y="76"/>
                  </a:lnTo>
                  <a:lnTo>
                    <a:pt x="236" y="73"/>
                  </a:lnTo>
                  <a:lnTo>
                    <a:pt x="244" y="70"/>
                  </a:lnTo>
                  <a:lnTo>
                    <a:pt x="248" y="70"/>
                  </a:lnTo>
                  <a:lnTo>
                    <a:pt x="256" y="70"/>
                  </a:lnTo>
                  <a:lnTo>
                    <a:pt x="260" y="76"/>
                  </a:lnTo>
                  <a:lnTo>
                    <a:pt x="269" y="81"/>
                  </a:lnTo>
                  <a:lnTo>
                    <a:pt x="273" y="87"/>
                  </a:lnTo>
                  <a:lnTo>
                    <a:pt x="281" y="90"/>
                  </a:lnTo>
                  <a:lnTo>
                    <a:pt x="289" y="102"/>
                  </a:lnTo>
                  <a:lnTo>
                    <a:pt x="293" y="116"/>
                  </a:lnTo>
                  <a:lnTo>
                    <a:pt x="302" y="131"/>
                  </a:lnTo>
                  <a:lnTo>
                    <a:pt x="306" y="145"/>
                  </a:lnTo>
                  <a:lnTo>
                    <a:pt x="314" y="160"/>
                  </a:lnTo>
                  <a:lnTo>
                    <a:pt x="322" y="168"/>
                  </a:lnTo>
                  <a:lnTo>
                    <a:pt x="327" y="177"/>
                  </a:lnTo>
                  <a:lnTo>
                    <a:pt x="335" y="183"/>
                  </a:lnTo>
                  <a:lnTo>
                    <a:pt x="339" y="192"/>
                  </a:lnTo>
                  <a:lnTo>
                    <a:pt x="347" y="195"/>
                  </a:lnTo>
                  <a:lnTo>
                    <a:pt x="351" y="198"/>
                  </a:lnTo>
                  <a:lnTo>
                    <a:pt x="360" y="200"/>
                  </a:lnTo>
                  <a:lnTo>
                    <a:pt x="368" y="203"/>
                  </a:lnTo>
                  <a:lnTo>
                    <a:pt x="372" y="206"/>
                  </a:lnTo>
                  <a:lnTo>
                    <a:pt x="380" y="209"/>
                  </a:lnTo>
                  <a:lnTo>
                    <a:pt x="384" y="209"/>
                  </a:lnTo>
                  <a:lnTo>
                    <a:pt x="393" y="212"/>
                  </a:lnTo>
                  <a:lnTo>
                    <a:pt x="397" y="212"/>
                  </a:lnTo>
                  <a:lnTo>
                    <a:pt x="405" y="212"/>
                  </a:lnTo>
                  <a:lnTo>
                    <a:pt x="413" y="215"/>
                  </a:lnTo>
                  <a:lnTo>
                    <a:pt x="418" y="212"/>
                  </a:lnTo>
                  <a:lnTo>
                    <a:pt x="426" y="209"/>
                  </a:lnTo>
                  <a:lnTo>
                    <a:pt x="430" y="206"/>
                  </a:lnTo>
                  <a:lnTo>
                    <a:pt x="438" y="203"/>
                  </a:lnTo>
                  <a:lnTo>
                    <a:pt x="447" y="200"/>
                  </a:lnTo>
                  <a:lnTo>
                    <a:pt x="451" y="198"/>
                  </a:lnTo>
                  <a:lnTo>
                    <a:pt x="459" y="198"/>
                  </a:lnTo>
                  <a:lnTo>
                    <a:pt x="463" y="195"/>
                  </a:lnTo>
                  <a:lnTo>
                    <a:pt x="471" y="195"/>
                  </a:lnTo>
                  <a:lnTo>
                    <a:pt x="475" y="198"/>
                  </a:lnTo>
                  <a:lnTo>
                    <a:pt x="484" y="198"/>
                  </a:lnTo>
                  <a:lnTo>
                    <a:pt x="492" y="200"/>
                  </a:lnTo>
                </a:path>
              </a:pathLst>
            </a:custGeom>
            <a:noFill/>
            <a:ln w="190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7">
              <a:extLst>
                <a:ext uri="{FF2B5EF4-FFF2-40B4-BE49-F238E27FC236}">
                  <a16:creationId xmlns:a16="http://schemas.microsoft.com/office/drawing/2014/main" id="{E269E39A-F4A6-4071-BA9E-9D4E25AF832C}"/>
                </a:ext>
              </a:extLst>
            </p:cNvPr>
            <p:cNvSpPr>
              <a:spLocks/>
            </p:cNvSpPr>
            <p:nvPr/>
          </p:nvSpPr>
          <p:spPr bwMode="auto">
            <a:xfrm>
              <a:off x="7455852" y="4179738"/>
              <a:ext cx="2129762" cy="1382019"/>
            </a:xfrm>
            <a:custGeom>
              <a:avLst/>
              <a:gdLst>
                <a:gd name="T0" fmla="*/ 8 w 492"/>
                <a:gd name="T1" fmla="*/ 192 h 206"/>
                <a:gd name="T2" fmla="*/ 21 w 492"/>
                <a:gd name="T3" fmla="*/ 186 h 206"/>
                <a:gd name="T4" fmla="*/ 33 w 492"/>
                <a:gd name="T5" fmla="*/ 180 h 206"/>
                <a:gd name="T6" fmla="*/ 45 w 492"/>
                <a:gd name="T7" fmla="*/ 180 h 206"/>
                <a:gd name="T8" fmla="*/ 58 w 492"/>
                <a:gd name="T9" fmla="*/ 174 h 206"/>
                <a:gd name="T10" fmla="*/ 70 w 492"/>
                <a:gd name="T11" fmla="*/ 163 h 206"/>
                <a:gd name="T12" fmla="*/ 87 w 492"/>
                <a:gd name="T13" fmla="*/ 151 h 206"/>
                <a:gd name="T14" fmla="*/ 99 w 492"/>
                <a:gd name="T15" fmla="*/ 139 h 206"/>
                <a:gd name="T16" fmla="*/ 111 w 492"/>
                <a:gd name="T17" fmla="*/ 107 h 206"/>
                <a:gd name="T18" fmla="*/ 124 w 492"/>
                <a:gd name="T19" fmla="*/ 67 h 206"/>
                <a:gd name="T20" fmla="*/ 136 w 492"/>
                <a:gd name="T21" fmla="*/ 37 h 206"/>
                <a:gd name="T22" fmla="*/ 149 w 492"/>
                <a:gd name="T23" fmla="*/ 17 h 206"/>
                <a:gd name="T24" fmla="*/ 165 w 492"/>
                <a:gd name="T25" fmla="*/ 0 h 206"/>
                <a:gd name="T26" fmla="*/ 178 w 492"/>
                <a:gd name="T27" fmla="*/ 26 h 206"/>
                <a:gd name="T28" fmla="*/ 190 w 492"/>
                <a:gd name="T29" fmla="*/ 49 h 206"/>
                <a:gd name="T30" fmla="*/ 202 w 492"/>
                <a:gd name="T31" fmla="*/ 52 h 206"/>
                <a:gd name="T32" fmla="*/ 215 w 492"/>
                <a:gd name="T33" fmla="*/ 58 h 206"/>
                <a:gd name="T34" fmla="*/ 227 w 492"/>
                <a:gd name="T35" fmla="*/ 52 h 206"/>
                <a:gd name="T36" fmla="*/ 244 w 492"/>
                <a:gd name="T37" fmla="*/ 52 h 206"/>
                <a:gd name="T38" fmla="*/ 256 w 492"/>
                <a:gd name="T39" fmla="*/ 61 h 206"/>
                <a:gd name="T40" fmla="*/ 269 w 492"/>
                <a:gd name="T41" fmla="*/ 78 h 206"/>
                <a:gd name="T42" fmla="*/ 281 w 492"/>
                <a:gd name="T43" fmla="*/ 104 h 206"/>
                <a:gd name="T44" fmla="*/ 293 w 492"/>
                <a:gd name="T45" fmla="*/ 134 h 206"/>
                <a:gd name="T46" fmla="*/ 306 w 492"/>
                <a:gd name="T47" fmla="*/ 157 h 206"/>
                <a:gd name="T48" fmla="*/ 322 w 492"/>
                <a:gd name="T49" fmla="*/ 183 h 206"/>
                <a:gd name="T50" fmla="*/ 335 w 492"/>
                <a:gd name="T51" fmla="*/ 189 h 206"/>
                <a:gd name="T52" fmla="*/ 347 w 492"/>
                <a:gd name="T53" fmla="*/ 195 h 206"/>
                <a:gd name="T54" fmla="*/ 360 w 492"/>
                <a:gd name="T55" fmla="*/ 198 h 206"/>
                <a:gd name="T56" fmla="*/ 372 w 492"/>
                <a:gd name="T57" fmla="*/ 201 h 206"/>
                <a:gd name="T58" fmla="*/ 384 w 492"/>
                <a:gd name="T59" fmla="*/ 203 h 206"/>
                <a:gd name="T60" fmla="*/ 397 w 492"/>
                <a:gd name="T61" fmla="*/ 206 h 206"/>
                <a:gd name="T62" fmla="*/ 413 w 492"/>
                <a:gd name="T63" fmla="*/ 206 h 206"/>
                <a:gd name="T64" fmla="*/ 426 w 492"/>
                <a:gd name="T65" fmla="*/ 203 h 206"/>
                <a:gd name="T66" fmla="*/ 438 w 492"/>
                <a:gd name="T67" fmla="*/ 201 h 206"/>
                <a:gd name="T68" fmla="*/ 451 w 492"/>
                <a:gd name="T69" fmla="*/ 195 h 206"/>
                <a:gd name="T70" fmla="*/ 463 w 492"/>
                <a:gd name="T71" fmla="*/ 192 h 206"/>
                <a:gd name="T72" fmla="*/ 475 w 492"/>
                <a:gd name="T73" fmla="*/ 189 h 206"/>
                <a:gd name="T74" fmla="*/ 492 w 492"/>
                <a:gd name="T75" fmla="*/ 18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2" h="206">
                  <a:moveTo>
                    <a:pt x="0" y="189"/>
                  </a:moveTo>
                  <a:lnTo>
                    <a:pt x="8" y="192"/>
                  </a:lnTo>
                  <a:lnTo>
                    <a:pt x="12" y="189"/>
                  </a:lnTo>
                  <a:lnTo>
                    <a:pt x="21" y="186"/>
                  </a:lnTo>
                  <a:lnTo>
                    <a:pt x="25" y="183"/>
                  </a:lnTo>
                  <a:lnTo>
                    <a:pt x="33" y="180"/>
                  </a:lnTo>
                  <a:lnTo>
                    <a:pt x="41" y="180"/>
                  </a:lnTo>
                  <a:lnTo>
                    <a:pt x="45" y="180"/>
                  </a:lnTo>
                  <a:lnTo>
                    <a:pt x="54" y="180"/>
                  </a:lnTo>
                  <a:lnTo>
                    <a:pt x="58" y="174"/>
                  </a:lnTo>
                  <a:lnTo>
                    <a:pt x="66" y="169"/>
                  </a:lnTo>
                  <a:lnTo>
                    <a:pt x="70" y="163"/>
                  </a:lnTo>
                  <a:lnTo>
                    <a:pt x="78" y="157"/>
                  </a:lnTo>
                  <a:lnTo>
                    <a:pt x="87" y="151"/>
                  </a:lnTo>
                  <a:lnTo>
                    <a:pt x="91" y="145"/>
                  </a:lnTo>
                  <a:lnTo>
                    <a:pt x="99" y="139"/>
                  </a:lnTo>
                  <a:lnTo>
                    <a:pt x="103" y="134"/>
                  </a:lnTo>
                  <a:lnTo>
                    <a:pt x="111" y="107"/>
                  </a:lnTo>
                  <a:lnTo>
                    <a:pt x="120" y="87"/>
                  </a:lnTo>
                  <a:lnTo>
                    <a:pt x="124" y="67"/>
                  </a:lnTo>
                  <a:lnTo>
                    <a:pt x="132" y="46"/>
                  </a:lnTo>
                  <a:lnTo>
                    <a:pt x="136" y="37"/>
                  </a:lnTo>
                  <a:lnTo>
                    <a:pt x="145" y="26"/>
                  </a:lnTo>
                  <a:lnTo>
                    <a:pt x="149" y="17"/>
                  </a:lnTo>
                  <a:lnTo>
                    <a:pt x="157" y="5"/>
                  </a:lnTo>
                  <a:lnTo>
                    <a:pt x="165" y="0"/>
                  </a:lnTo>
                  <a:lnTo>
                    <a:pt x="169" y="14"/>
                  </a:lnTo>
                  <a:lnTo>
                    <a:pt x="178" y="26"/>
                  </a:lnTo>
                  <a:lnTo>
                    <a:pt x="182" y="40"/>
                  </a:lnTo>
                  <a:lnTo>
                    <a:pt x="190" y="49"/>
                  </a:lnTo>
                  <a:lnTo>
                    <a:pt x="194" y="52"/>
                  </a:lnTo>
                  <a:lnTo>
                    <a:pt x="202" y="52"/>
                  </a:lnTo>
                  <a:lnTo>
                    <a:pt x="211" y="55"/>
                  </a:lnTo>
                  <a:lnTo>
                    <a:pt x="215" y="58"/>
                  </a:lnTo>
                  <a:lnTo>
                    <a:pt x="223" y="55"/>
                  </a:lnTo>
                  <a:lnTo>
                    <a:pt x="227" y="52"/>
                  </a:lnTo>
                  <a:lnTo>
                    <a:pt x="236" y="52"/>
                  </a:lnTo>
                  <a:lnTo>
                    <a:pt x="244" y="52"/>
                  </a:lnTo>
                  <a:lnTo>
                    <a:pt x="248" y="58"/>
                  </a:lnTo>
                  <a:lnTo>
                    <a:pt x="256" y="61"/>
                  </a:lnTo>
                  <a:lnTo>
                    <a:pt x="260" y="67"/>
                  </a:lnTo>
                  <a:lnTo>
                    <a:pt x="269" y="78"/>
                  </a:lnTo>
                  <a:lnTo>
                    <a:pt x="273" y="93"/>
                  </a:lnTo>
                  <a:lnTo>
                    <a:pt x="281" y="104"/>
                  </a:lnTo>
                  <a:lnTo>
                    <a:pt x="289" y="116"/>
                  </a:lnTo>
                  <a:lnTo>
                    <a:pt x="293" y="134"/>
                  </a:lnTo>
                  <a:lnTo>
                    <a:pt x="302" y="145"/>
                  </a:lnTo>
                  <a:lnTo>
                    <a:pt x="306" y="157"/>
                  </a:lnTo>
                  <a:lnTo>
                    <a:pt x="314" y="171"/>
                  </a:lnTo>
                  <a:lnTo>
                    <a:pt x="322" y="183"/>
                  </a:lnTo>
                  <a:lnTo>
                    <a:pt x="327" y="186"/>
                  </a:lnTo>
                  <a:lnTo>
                    <a:pt x="335" y="189"/>
                  </a:lnTo>
                  <a:lnTo>
                    <a:pt x="339" y="192"/>
                  </a:lnTo>
                  <a:lnTo>
                    <a:pt x="347" y="195"/>
                  </a:lnTo>
                  <a:lnTo>
                    <a:pt x="351" y="198"/>
                  </a:lnTo>
                  <a:lnTo>
                    <a:pt x="360" y="198"/>
                  </a:lnTo>
                  <a:lnTo>
                    <a:pt x="368" y="198"/>
                  </a:lnTo>
                  <a:lnTo>
                    <a:pt x="372" y="201"/>
                  </a:lnTo>
                  <a:lnTo>
                    <a:pt x="380" y="203"/>
                  </a:lnTo>
                  <a:lnTo>
                    <a:pt x="384" y="203"/>
                  </a:lnTo>
                  <a:lnTo>
                    <a:pt x="393" y="206"/>
                  </a:lnTo>
                  <a:lnTo>
                    <a:pt x="397" y="206"/>
                  </a:lnTo>
                  <a:lnTo>
                    <a:pt x="405" y="206"/>
                  </a:lnTo>
                  <a:lnTo>
                    <a:pt x="413" y="206"/>
                  </a:lnTo>
                  <a:lnTo>
                    <a:pt x="418" y="206"/>
                  </a:lnTo>
                  <a:lnTo>
                    <a:pt x="426" y="203"/>
                  </a:lnTo>
                  <a:lnTo>
                    <a:pt x="430" y="203"/>
                  </a:lnTo>
                  <a:lnTo>
                    <a:pt x="438" y="201"/>
                  </a:lnTo>
                  <a:lnTo>
                    <a:pt x="447" y="198"/>
                  </a:lnTo>
                  <a:lnTo>
                    <a:pt x="451" y="195"/>
                  </a:lnTo>
                  <a:lnTo>
                    <a:pt x="459" y="192"/>
                  </a:lnTo>
                  <a:lnTo>
                    <a:pt x="463" y="192"/>
                  </a:lnTo>
                  <a:lnTo>
                    <a:pt x="471" y="189"/>
                  </a:lnTo>
                  <a:lnTo>
                    <a:pt x="475" y="189"/>
                  </a:lnTo>
                  <a:lnTo>
                    <a:pt x="484" y="189"/>
                  </a:lnTo>
                  <a:lnTo>
                    <a:pt x="492" y="189"/>
                  </a:lnTo>
                </a:path>
              </a:pathLst>
            </a:custGeom>
            <a:noFill/>
            <a:ln w="19050"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84" name="TextBox 83">
            <a:extLst>
              <a:ext uri="{FF2B5EF4-FFF2-40B4-BE49-F238E27FC236}">
                <a16:creationId xmlns:a16="http://schemas.microsoft.com/office/drawing/2014/main" id="{C20A4723-2795-4969-BC95-1AC694FA26AD}"/>
              </a:ext>
            </a:extLst>
          </p:cNvPr>
          <p:cNvSpPr txBox="1"/>
          <p:nvPr/>
        </p:nvSpPr>
        <p:spPr>
          <a:xfrm>
            <a:off x="7056074" y="5401073"/>
            <a:ext cx="2595370" cy="646331"/>
          </a:xfrm>
          <a:prstGeom prst="rect">
            <a:avLst/>
          </a:prstGeom>
          <a:noFill/>
        </p:spPr>
        <p:txBody>
          <a:bodyPr wrap="square" rtlCol="0">
            <a:spAutoFit/>
          </a:bodyPr>
          <a:lstStyle/>
          <a:p>
            <a:r>
              <a:rPr lang="en-US" dirty="0"/>
              <a:t>Shape predicted with the discovered chain</a:t>
            </a:r>
          </a:p>
        </p:txBody>
      </p:sp>
      <p:sp>
        <p:nvSpPr>
          <p:cNvPr id="85" name="TextBox 84">
            <a:extLst>
              <a:ext uri="{FF2B5EF4-FFF2-40B4-BE49-F238E27FC236}">
                <a16:creationId xmlns:a16="http://schemas.microsoft.com/office/drawing/2014/main" id="{27FB008A-6EF1-4AF7-8FB2-4081DED89699}"/>
              </a:ext>
            </a:extLst>
          </p:cNvPr>
          <p:cNvSpPr txBox="1"/>
          <p:nvPr/>
        </p:nvSpPr>
        <p:spPr>
          <a:xfrm>
            <a:off x="9767047" y="5387821"/>
            <a:ext cx="2595370" cy="646331"/>
          </a:xfrm>
          <a:prstGeom prst="rect">
            <a:avLst/>
          </a:prstGeom>
          <a:noFill/>
        </p:spPr>
        <p:txBody>
          <a:bodyPr wrap="square" rtlCol="0">
            <a:spAutoFit/>
          </a:bodyPr>
          <a:lstStyle/>
          <a:p>
            <a:r>
              <a:rPr lang="en-US" dirty="0">
                <a:solidFill>
                  <a:srgbClr val="00B0F0"/>
                </a:solidFill>
              </a:rPr>
              <a:t>Shape predicted by persistence prediction</a:t>
            </a:r>
          </a:p>
        </p:txBody>
      </p:sp>
      <p:sp>
        <p:nvSpPr>
          <p:cNvPr id="86" name="TextBox 85">
            <a:extLst>
              <a:ext uri="{FF2B5EF4-FFF2-40B4-BE49-F238E27FC236}">
                <a16:creationId xmlns:a16="http://schemas.microsoft.com/office/drawing/2014/main" id="{4162B10D-2EEB-4032-8250-FF4084C580B6}"/>
              </a:ext>
            </a:extLst>
          </p:cNvPr>
          <p:cNvSpPr txBox="1"/>
          <p:nvPr/>
        </p:nvSpPr>
        <p:spPr>
          <a:xfrm>
            <a:off x="6629991" y="6016249"/>
            <a:ext cx="5838508" cy="430887"/>
          </a:xfrm>
          <a:prstGeom prst="rect">
            <a:avLst/>
          </a:prstGeom>
          <a:noFill/>
        </p:spPr>
        <p:txBody>
          <a:bodyPr wrap="square" rtlCol="0">
            <a:spAutoFit/>
          </a:bodyPr>
          <a:lstStyle/>
          <a:p>
            <a:r>
              <a:rPr lang="en-US" sz="2200" dirty="0"/>
              <a:t>We can predict better with Time Series Chains. </a:t>
            </a:r>
          </a:p>
        </p:txBody>
      </p:sp>
      <p:sp>
        <p:nvSpPr>
          <p:cNvPr id="87" name="Line 6">
            <a:extLst>
              <a:ext uri="{FF2B5EF4-FFF2-40B4-BE49-F238E27FC236}">
                <a16:creationId xmlns:a16="http://schemas.microsoft.com/office/drawing/2014/main" id="{019A34CD-ADB2-4B0D-B5D5-93C8BA6E0BE3}"/>
              </a:ext>
            </a:extLst>
          </p:cNvPr>
          <p:cNvSpPr>
            <a:spLocks noChangeShapeType="1"/>
          </p:cNvSpPr>
          <p:nvPr/>
        </p:nvSpPr>
        <p:spPr bwMode="auto">
          <a:xfrm>
            <a:off x="796581" y="5352621"/>
            <a:ext cx="1341075" cy="0"/>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788"/>
          </a:p>
        </p:txBody>
      </p:sp>
      <p:sp>
        <p:nvSpPr>
          <p:cNvPr id="88" name="Line 8">
            <a:extLst>
              <a:ext uri="{FF2B5EF4-FFF2-40B4-BE49-F238E27FC236}">
                <a16:creationId xmlns:a16="http://schemas.microsoft.com/office/drawing/2014/main" id="{61FB120E-5C3F-4E9C-A905-52E7A3C93A77}"/>
              </a:ext>
            </a:extLst>
          </p:cNvPr>
          <p:cNvSpPr>
            <a:spLocks noChangeShapeType="1"/>
          </p:cNvSpPr>
          <p:nvPr/>
        </p:nvSpPr>
        <p:spPr bwMode="auto">
          <a:xfrm flipV="1">
            <a:off x="864721" y="5341620"/>
            <a:ext cx="0" cy="11001"/>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788"/>
          </a:p>
        </p:txBody>
      </p:sp>
      <p:sp>
        <p:nvSpPr>
          <p:cNvPr id="89" name="Line 9">
            <a:extLst>
              <a:ext uri="{FF2B5EF4-FFF2-40B4-BE49-F238E27FC236}">
                <a16:creationId xmlns:a16="http://schemas.microsoft.com/office/drawing/2014/main" id="{C29F2F43-A7F5-41EF-A634-A0DC481C0D25}"/>
              </a:ext>
            </a:extLst>
          </p:cNvPr>
          <p:cNvSpPr>
            <a:spLocks noChangeShapeType="1"/>
          </p:cNvSpPr>
          <p:nvPr/>
        </p:nvSpPr>
        <p:spPr bwMode="auto">
          <a:xfrm flipV="1">
            <a:off x="1201471" y="5341620"/>
            <a:ext cx="0" cy="11001"/>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788"/>
          </a:p>
        </p:txBody>
      </p:sp>
      <p:sp>
        <p:nvSpPr>
          <p:cNvPr id="90" name="Line 10">
            <a:extLst>
              <a:ext uri="{FF2B5EF4-FFF2-40B4-BE49-F238E27FC236}">
                <a16:creationId xmlns:a16="http://schemas.microsoft.com/office/drawing/2014/main" id="{5AC18315-46DF-4D59-A97B-5C67C432F22D}"/>
              </a:ext>
            </a:extLst>
          </p:cNvPr>
          <p:cNvSpPr>
            <a:spLocks noChangeShapeType="1"/>
          </p:cNvSpPr>
          <p:nvPr/>
        </p:nvSpPr>
        <p:spPr bwMode="auto">
          <a:xfrm flipV="1">
            <a:off x="1538221" y="5341620"/>
            <a:ext cx="0" cy="11001"/>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788"/>
          </a:p>
        </p:txBody>
      </p:sp>
      <p:sp>
        <p:nvSpPr>
          <p:cNvPr id="91" name="Line 11">
            <a:extLst>
              <a:ext uri="{FF2B5EF4-FFF2-40B4-BE49-F238E27FC236}">
                <a16:creationId xmlns:a16="http://schemas.microsoft.com/office/drawing/2014/main" id="{05FF4E9C-7B30-4B20-9F40-B6E6373867C3}"/>
              </a:ext>
            </a:extLst>
          </p:cNvPr>
          <p:cNvSpPr>
            <a:spLocks noChangeShapeType="1"/>
          </p:cNvSpPr>
          <p:nvPr/>
        </p:nvSpPr>
        <p:spPr bwMode="auto">
          <a:xfrm flipV="1">
            <a:off x="1874972" y="5341620"/>
            <a:ext cx="0" cy="11001"/>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788"/>
          </a:p>
        </p:txBody>
      </p:sp>
      <p:sp>
        <p:nvSpPr>
          <p:cNvPr id="92" name="Rectangle 16">
            <a:extLst>
              <a:ext uri="{FF2B5EF4-FFF2-40B4-BE49-F238E27FC236}">
                <a16:creationId xmlns:a16="http://schemas.microsoft.com/office/drawing/2014/main" id="{DCFDFAA9-5BC0-4A1D-B18E-BF677A656122}"/>
              </a:ext>
            </a:extLst>
          </p:cNvPr>
          <p:cNvSpPr>
            <a:spLocks noChangeArrowheads="1"/>
          </p:cNvSpPr>
          <p:nvPr/>
        </p:nvSpPr>
        <p:spPr bwMode="auto">
          <a:xfrm>
            <a:off x="755105" y="5386998"/>
            <a:ext cx="160879" cy="5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600">
                <a:solidFill>
                  <a:srgbClr val="262626"/>
                </a:solidFill>
              </a:rPr>
              <a:t>1.525</a:t>
            </a:r>
            <a:endParaRPr lang="en-US" altLang="en-US" sz="788"/>
          </a:p>
        </p:txBody>
      </p:sp>
      <p:sp>
        <p:nvSpPr>
          <p:cNvPr id="93" name="Rectangle 17">
            <a:extLst>
              <a:ext uri="{FF2B5EF4-FFF2-40B4-BE49-F238E27FC236}">
                <a16:creationId xmlns:a16="http://schemas.microsoft.com/office/drawing/2014/main" id="{5D5AE221-1E6F-4F61-AF00-B9C8C55A6CA2}"/>
              </a:ext>
            </a:extLst>
          </p:cNvPr>
          <p:cNvSpPr>
            <a:spLocks noChangeArrowheads="1"/>
          </p:cNvSpPr>
          <p:nvPr/>
        </p:nvSpPr>
        <p:spPr bwMode="auto">
          <a:xfrm>
            <a:off x="1109631" y="5386998"/>
            <a:ext cx="124980" cy="5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600">
                <a:solidFill>
                  <a:srgbClr val="262626"/>
                </a:solidFill>
              </a:rPr>
              <a:t>1.53</a:t>
            </a:r>
            <a:endParaRPr lang="en-US" altLang="en-US" sz="788"/>
          </a:p>
        </p:txBody>
      </p:sp>
      <p:sp>
        <p:nvSpPr>
          <p:cNvPr id="94" name="Rectangle 18">
            <a:extLst>
              <a:ext uri="{FF2B5EF4-FFF2-40B4-BE49-F238E27FC236}">
                <a16:creationId xmlns:a16="http://schemas.microsoft.com/office/drawing/2014/main" id="{4DBAF535-0E80-483C-BDC1-5344F15702F0}"/>
              </a:ext>
            </a:extLst>
          </p:cNvPr>
          <p:cNvSpPr>
            <a:spLocks noChangeArrowheads="1"/>
          </p:cNvSpPr>
          <p:nvPr/>
        </p:nvSpPr>
        <p:spPr bwMode="auto">
          <a:xfrm>
            <a:off x="1428605" y="5386998"/>
            <a:ext cx="160879" cy="5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600">
                <a:solidFill>
                  <a:srgbClr val="262626"/>
                </a:solidFill>
              </a:rPr>
              <a:t>1.535</a:t>
            </a:r>
            <a:endParaRPr lang="en-US" altLang="en-US" sz="788"/>
          </a:p>
        </p:txBody>
      </p:sp>
      <p:sp>
        <p:nvSpPr>
          <p:cNvPr id="95" name="Rectangle 19">
            <a:extLst>
              <a:ext uri="{FF2B5EF4-FFF2-40B4-BE49-F238E27FC236}">
                <a16:creationId xmlns:a16="http://schemas.microsoft.com/office/drawing/2014/main" id="{F5644AB5-D4DD-44B7-89DB-77EC3B8F2C89}"/>
              </a:ext>
            </a:extLst>
          </p:cNvPr>
          <p:cNvSpPr>
            <a:spLocks noChangeArrowheads="1"/>
          </p:cNvSpPr>
          <p:nvPr/>
        </p:nvSpPr>
        <p:spPr bwMode="auto">
          <a:xfrm>
            <a:off x="1783131" y="5386998"/>
            <a:ext cx="124980" cy="5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600">
                <a:solidFill>
                  <a:srgbClr val="262626"/>
                </a:solidFill>
              </a:rPr>
              <a:t>1.54</a:t>
            </a:r>
            <a:endParaRPr lang="en-US" altLang="en-US" sz="788"/>
          </a:p>
        </p:txBody>
      </p:sp>
      <p:sp>
        <p:nvSpPr>
          <p:cNvPr id="96" name="Freeform 20">
            <a:extLst>
              <a:ext uri="{FF2B5EF4-FFF2-40B4-BE49-F238E27FC236}">
                <a16:creationId xmlns:a16="http://schemas.microsoft.com/office/drawing/2014/main" id="{8E325DDE-D4E9-44B5-A26A-8DF2C78B5260}"/>
              </a:ext>
            </a:extLst>
          </p:cNvPr>
          <p:cNvSpPr>
            <a:spLocks/>
          </p:cNvSpPr>
          <p:nvPr/>
        </p:nvSpPr>
        <p:spPr bwMode="auto">
          <a:xfrm>
            <a:off x="2133532" y="5404875"/>
            <a:ext cx="40489" cy="28877"/>
          </a:xfrm>
          <a:custGeom>
            <a:avLst/>
            <a:gdLst>
              <a:gd name="T0" fmla="*/ 0 w 94"/>
              <a:gd name="T1" fmla="*/ 90 h 94"/>
              <a:gd name="T2" fmla="*/ 1 w 94"/>
              <a:gd name="T3" fmla="*/ 87 h 94"/>
              <a:gd name="T4" fmla="*/ 41 w 94"/>
              <a:gd name="T5" fmla="*/ 47 h 94"/>
              <a:gd name="T6" fmla="*/ 1 w 94"/>
              <a:gd name="T7" fmla="*/ 7 h 94"/>
              <a:gd name="T8" fmla="*/ 0 w 94"/>
              <a:gd name="T9" fmla="*/ 4 h 94"/>
              <a:gd name="T10" fmla="*/ 1 w 94"/>
              <a:gd name="T11" fmla="*/ 1 h 94"/>
              <a:gd name="T12" fmla="*/ 4 w 94"/>
              <a:gd name="T13" fmla="*/ 0 h 94"/>
              <a:gd name="T14" fmla="*/ 7 w 94"/>
              <a:gd name="T15" fmla="*/ 1 h 94"/>
              <a:gd name="T16" fmla="*/ 47 w 94"/>
              <a:gd name="T17" fmla="*/ 41 h 94"/>
              <a:gd name="T18" fmla="*/ 87 w 94"/>
              <a:gd name="T19" fmla="*/ 1 h 94"/>
              <a:gd name="T20" fmla="*/ 90 w 94"/>
              <a:gd name="T21" fmla="*/ 0 h 94"/>
              <a:gd name="T22" fmla="*/ 93 w 94"/>
              <a:gd name="T23" fmla="*/ 1 h 94"/>
              <a:gd name="T24" fmla="*/ 94 w 94"/>
              <a:gd name="T25" fmla="*/ 4 h 94"/>
              <a:gd name="T26" fmla="*/ 93 w 94"/>
              <a:gd name="T27" fmla="*/ 7 h 94"/>
              <a:gd name="T28" fmla="*/ 52 w 94"/>
              <a:gd name="T29" fmla="*/ 47 h 94"/>
              <a:gd name="T30" fmla="*/ 93 w 94"/>
              <a:gd name="T31" fmla="*/ 87 h 94"/>
              <a:gd name="T32" fmla="*/ 94 w 94"/>
              <a:gd name="T33" fmla="*/ 90 h 94"/>
              <a:gd name="T34" fmla="*/ 93 w 94"/>
              <a:gd name="T35" fmla="*/ 93 h 94"/>
              <a:gd name="T36" fmla="*/ 90 w 94"/>
              <a:gd name="T37" fmla="*/ 94 h 94"/>
              <a:gd name="T38" fmla="*/ 87 w 94"/>
              <a:gd name="T39" fmla="*/ 92 h 94"/>
              <a:gd name="T40" fmla="*/ 47 w 94"/>
              <a:gd name="T41" fmla="*/ 52 h 94"/>
              <a:gd name="T42" fmla="*/ 7 w 94"/>
              <a:gd name="T43" fmla="*/ 92 h 94"/>
              <a:gd name="T44" fmla="*/ 4 w 94"/>
              <a:gd name="T45" fmla="*/ 94 h 94"/>
              <a:gd name="T46" fmla="*/ 1 w 94"/>
              <a:gd name="T47" fmla="*/ 93 h 94"/>
              <a:gd name="T48" fmla="*/ 0 w 94"/>
              <a:gd name="T49" fmla="*/ 9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94">
                <a:moveTo>
                  <a:pt x="0" y="90"/>
                </a:moveTo>
                <a:cubicBezTo>
                  <a:pt x="0" y="89"/>
                  <a:pt x="0" y="88"/>
                  <a:pt x="1" y="87"/>
                </a:cubicBezTo>
                <a:lnTo>
                  <a:pt x="41" y="47"/>
                </a:lnTo>
                <a:lnTo>
                  <a:pt x="1" y="7"/>
                </a:lnTo>
                <a:cubicBezTo>
                  <a:pt x="0" y="6"/>
                  <a:pt x="0" y="5"/>
                  <a:pt x="0" y="4"/>
                </a:cubicBezTo>
                <a:cubicBezTo>
                  <a:pt x="0" y="3"/>
                  <a:pt x="0" y="2"/>
                  <a:pt x="1" y="1"/>
                </a:cubicBezTo>
                <a:cubicBezTo>
                  <a:pt x="2" y="1"/>
                  <a:pt x="3" y="0"/>
                  <a:pt x="4" y="0"/>
                </a:cubicBezTo>
                <a:cubicBezTo>
                  <a:pt x="5" y="0"/>
                  <a:pt x="6" y="1"/>
                  <a:pt x="7" y="1"/>
                </a:cubicBezTo>
                <a:lnTo>
                  <a:pt x="47" y="41"/>
                </a:lnTo>
                <a:lnTo>
                  <a:pt x="87" y="1"/>
                </a:lnTo>
                <a:cubicBezTo>
                  <a:pt x="88" y="1"/>
                  <a:pt x="89" y="0"/>
                  <a:pt x="90" y="0"/>
                </a:cubicBezTo>
                <a:cubicBezTo>
                  <a:pt x="91" y="0"/>
                  <a:pt x="92" y="1"/>
                  <a:pt x="93" y="1"/>
                </a:cubicBezTo>
                <a:cubicBezTo>
                  <a:pt x="93" y="2"/>
                  <a:pt x="94" y="3"/>
                  <a:pt x="94" y="4"/>
                </a:cubicBezTo>
                <a:cubicBezTo>
                  <a:pt x="94" y="5"/>
                  <a:pt x="93" y="6"/>
                  <a:pt x="93" y="7"/>
                </a:cubicBezTo>
                <a:lnTo>
                  <a:pt x="52" y="47"/>
                </a:lnTo>
                <a:lnTo>
                  <a:pt x="93" y="87"/>
                </a:lnTo>
                <a:cubicBezTo>
                  <a:pt x="93" y="88"/>
                  <a:pt x="94" y="89"/>
                  <a:pt x="94" y="90"/>
                </a:cubicBezTo>
                <a:cubicBezTo>
                  <a:pt x="94" y="91"/>
                  <a:pt x="93" y="92"/>
                  <a:pt x="93" y="93"/>
                </a:cubicBezTo>
                <a:cubicBezTo>
                  <a:pt x="92" y="93"/>
                  <a:pt x="91" y="94"/>
                  <a:pt x="90" y="94"/>
                </a:cubicBezTo>
                <a:cubicBezTo>
                  <a:pt x="89" y="94"/>
                  <a:pt x="88" y="93"/>
                  <a:pt x="87" y="92"/>
                </a:cubicBezTo>
                <a:lnTo>
                  <a:pt x="47" y="52"/>
                </a:lnTo>
                <a:lnTo>
                  <a:pt x="7" y="92"/>
                </a:lnTo>
                <a:cubicBezTo>
                  <a:pt x="6" y="93"/>
                  <a:pt x="5" y="94"/>
                  <a:pt x="4" y="94"/>
                </a:cubicBezTo>
                <a:cubicBezTo>
                  <a:pt x="3" y="94"/>
                  <a:pt x="2" y="93"/>
                  <a:pt x="1" y="93"/>
                </a:cubicBezTo>
                <a:cubicBezTo>
                  <a:pt x="0" y="92"/>
                  <a:pt x="0" y="91"/>
                  <a:pt x="0" y="90"/>
                </a:cubicBezTo>
                <a:close/>
              </a:path>
            </a:pathLst>
          </a:custGeom>
          <a:solidFill>
            <a:srgbClr val="262626"/>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US" sz="788"/>
          </a:p>
        </p:txBody>
      </p:sp>
      <p:sp>
        <p:nvSpPr>
          <p:cNvPr id="97" name="Rectangle 21">
            <a:extLst>
              <a:ext uri="{FF2B5EF4-FFF2-40B4-BE49-F238E27FC236}">
                <a16:creationId xmlns:a16="http://schemas.microsoft.com/office/drawing/2014/main" id="{7C3581D5-7176-4D71-841B-B815A298B755}"/>
              </a:ext>
            </a:extLst>
          </p:cNvPr>
          <p:cNvSpPr>
            <a:spLocks noChangeArrowheads="1"/>
          </p:cNvSpPr>
          <p:nvPr/>
        </p:nvSpPr>
        <p:spPr bwMode="auto">
          <a:xfrm>
            <a:off x="2189821" y="5380811"/>
            <a:ext cx="61160" cy="4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525">
                <a:solidFill>
                  <a:srgbClr val="262626"/>
                </a:solidFill>
              </a:rPr>
              <a:t>10</a:t>
            </a:r>
            <a:endParaRPr lang="en-US" altLang="en-US" sz="788"/>
          </a:p>
        </p:txBody>
      </p:sp>
      <p:sp>
        <p:nvSpPr>
          <p:cNvPr id="98" name="Rectangle 22">
            <a:extLst>
              <a:ext uri="{FF2B5EF4-FFF2-40B4-BE49-F238E27FC236}">
                <a16:creationId xmlns:a16="http://schemas.microsoft.com/office/drawing/2014/main" id="{685DEB2E-58C6-45A0-94D9-260D6F4D115D}"/>
              </a:ext>
            </a:extLst>
          </p:cNvPr>
          <p:cNvSpPr>
            <a:spLocks noChangeArrowheads="1"/>
          </p:cNvSpPr>
          <p:nvPr/>
        </p:nvSpPr>
        <p:spPr bwMode="auto">
          <a:xfrm>
            <a:off x="2287588" y="5366372"/>
            <a:ext cx="13296" cy="1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25">
                <a:solidFill>
                  <a:srgbClr val="262626"/>
                </a:solidFill>
              </a:rPr>
              <a:t>4</a:t>
            </a:r>
            <a:endParaRPr lang="en-US" altLang="en-US" sz="788"/>
          </a:p>
        </p:txBody>
      </p:sp>
      <p:sp>
        <p:nvSpPr>
          <p:cNvPr id="99" name="Line 23">
            <a:extLst>
              <a:ext uri="{FF2B5EF4-FFF2-40B4-BE49-F238E27FC236}">
                <a16:creationId xmlns:a16="http://schemas.microsoft.com/office/drawing/2014/main" id="{9F00FE51-5F65-4EB8-B2E2-13060B63FBF9}"/>
              </a:ext>
            </a:extLst>
          </p:cNvPr>
          <p:cNvSpPr>
            <a:spLocks noChangeShapeType="1"/>
          </p:cNvSpPr>
          <p:nvPr/>
        </p:nvSpPr>
        <p:spPr bwMode="auto">
          <a:xfrm flipV="1">
            <a:off x="657339" y="4225044"/>
            <a:ext cx="0" cy="1127577"/>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788"/>
          </a:p>
        </p:txBody>
      </p:sp>
      <p:sp>
        <p:nvSpPr>
          <p:cNvPr id="100" name="Line 25">
            <a:extLst>
              <a:ext uri="{FF2B5EF4-FFF2-40B4-BE49-F238E27FC236}">
                <a16:creationId xmlns:a16="http://schemas.microsoft.com/office/drawing/2014/main" id="{8FCAA34B-D6D5-403C-BD80-785461B8D960}"/>
              </a:ext>
            </a:extLst>
          </p:cNvPr>
          <p:cNvSpPr>
            <a:spLocks noChangeShapeType="1"/>
          </p:cNvSpPr>
          <p:nvPr/>
        </p:nvSpPr>
        <p:spPr bwMode="auto">
          <a:xfrm>
            <a:off x="657339" y="5292117"/>
            <a:ext cx="16788" cy="0"/>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788"/>
          </a:p>
        </p:txBody>
      </p:sp>
      <p:sp>
        <p:nvSpPr>
          <p:cNvPr id="101" name="Line 26">
            <a:extLst>
              <a:ext uri="{FF2B5EF4-FFF2-40B4-BE49-F238E27FC236}">
                <a16:creationId xmlns:a16="http://schemas.microsoft.com/office/drawing/2014/main" id="{55F27EDB-60F2-4B0A-A918-B72CBBC4DAB1}"/>
              </a:ext>
            </a:extLst>
          </p:cNvPr>
          <p:cNvSpPr>
            <a:spLocks noChangeShapeType="1"/>
          </p:cNvSpPr>
          <p:nvPr/>
        </p:nvSpPr>
        <p:spPr bwMode="auto">
          <a:xfrm>
            <a:off x="657339" y="5152545"/>
            <a:ext cx="16788" cy="0"/>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788"/>
          </a:p>
        </p:txBody>
      </p:sp>
      <p:sp>
        <p:nvSpPr>
          <p:cNvPr id="102" name="Line 27">
            <a:extLst>
              <a:ext uri="{FF2B5EF4-FFF2-40B4-BE49-F238E27FC236}">
                <a16:creationId xmlns:a16="http://schemas.microsoft.com/office/drawing/2014/main" id="{D895DAF6-E488-4C15-A7FC-8C1B4BB47E14}"/>
              </a:ext>
            </a:extLst>
          </p:cNvPr>
          <p:cNvSpPr>
            <a:spLocks noChangeShapeType="1"/>
          </p:cNvSpPr>
          <p:nvPr/>
        </p:nvSpPr>
        <p:spPr bwMode="auto">
          <a:xfrm>
            <a:off x="657339" y="5013660"/>
            <a:ext cx="16788" cy="0"/>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788"/>
          </a:p>
        </p:txBody>
      </p:sp>
      <p:sp>
        <p:nvSpPr>
          <p:cNvPr id="103" name="Line 28">
            <a:extLst>
              <a:ext uri="{FF2B5EF4-FFF2-40B4-BE49-F238E27FC236}">
                <a16:creationId xmlns:a16="http://schemas.microsoft.com/office/drawing/2014/main" id="{1FC3D831-D93B-4C4E-BF55-17B52DA9F3E1}"/>
              </a:ext>
            </a:extLst>
          </p:cNvPr>
          <p:cNvSpPr>
            <a:spLocks noChangeShapeType="1"/>
          </p:cNvSpPr>
          <p:nvPr/>
        </p:nvSpPr>
        <p:spPr bwMode="auto">
          <a:xfrm>
            <a:off x="657339" y="4874088"/>
            <a:ext cx="16788" cy="0"/>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788"/>
          </a:p>
        </p:txBody>
      </p:sp>
      <p:sp>
        <p:nvSpPr>
          <p:cNvPr id="104" name="Line 29">
            <a:extLst>
              <a:ext uri="{FF2B5EF4-FFF2-40B4-BE49-F238E27FC236}">
                <a16:creationId xmlns:a16="http://schemas.microsoft.com/office/drawing/2014/main" id="{21E8C753-0C5F-4548-B309-54C2B5419D1C}"/>
              </a:ext>
            </a:extLst>
          </p:cNvPr>
          <p:cNvSpPr>
            <a:spLocks noChangeShapeType="1"/>
          </p:cNvSpPr>
          <p:nvPr/>
        </p:nvSpPr>
        <p:spPr bwMode="auto">
          <a:xfrm>
            <a:off x="657339" y="4735204"/>
            <a:ext cx="16788" cy="0"/>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788"/>
          </a:p>
        </p:txBody>
      </p:sp>
      <p:sp>
        <p:nvSpPr>
          <p:cNvPr id="105" name="Line 30">
            <a:extLst>
              <a:ext uri="{FF2B5EF4-FFF2-40B4-BE49-F238E27FC236}">
                <a16:creationId xmlns:a16="http://schemas.microsoft.com/office/drawing/2014/main" id="{C7E7615E-4258-42AC-86DD-6E07A4AF8745}"/>
              </a:ext>
            </a:extLst>
          </p:cNvPr>
          <p:cNvSpPr>
            <a:spLocks noChangeShapeType="1"/>
          </p:cNvSpPr>
          <p:nvPr/>
        </p:nvSpPr>
        <p:spPr bwMode="auto">
          <a:xfrm>
            <a:off x="657339" y="4596319"/>
            <a:ext cx="16788" cy="0"/>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788"/>
          </a:p>
        </p:txBody>
      </p:sp>
      <p:sp>
        <p:nvSpPr>
          <p:cNvPr id="106" name="Line 31">
            <a:extLst>
              <a:ext uri="{FF2B5EF4-FFF2-40B4-BE49-F238E27FC236}">
                <a16:creationId xmlns:a16="http://schemas.microsoft.com/office/drawing/2014/main" id="{DE0DFFB4-ADD3-4734-BC5B-1B3C296F4E6C}"/>
              </a:ext>
            </a:extLst>
          </p:cNvPr>
          <p:cNvSpPr>
            <a:spLocks noChangeShapeType="1"/>
          </p:cNvSpPr>
          <p:nvPr/>
        </p:nvSpPr>
        <p:spPr bwMode="auto">
          <a:xfrm>
            <a:off x="657339" y="4456748"/>
            <a:ext cx="16788" cy="0"/>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788"/>
          </a:p>
        </p:txBody>
      </p:sp>
      <p:sp>
        <p:nvSpPr>
          <p:cNvPr id="107" name="Line 32">
            <a:extLst>
              <a:ext uri="{FF2B5EF4-FFF2-40B4-BE49-F238E27FC236}">
                <a16:creationId xmlns:a16="http://schemas.microsoft.com/office/drawing/2014/main" id="{A62DF310-CDD2-4560-8BAF-8B56E08E4668}"/>
              </a:ext>
            </a:extLst>
          </p:cNvPr>
          <p:cNvSpPr>
            <a:spLocks noChangeShapeType="1"/>
          </p:cNvSpPr>
          <p:nvPr/>
        </p:nvSpPr>
        <p:spPr bwMode="auto">
          <a:xfrm>
            <a:off x="657339" y="4317863"/>
            <a:ext cx="16788" cy="0"/>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788"/>
          </a:p>
        </p:txBody>
      </p:sp>
      <p:sp>
        <p:nvSpPr>
          <p:cNvPr id="108" name="Rectangle 41">
            <a:extLst>
              <a:ext uri="{FF2B5EF4-FFF2-40B4-BE49-F238E27FC236}">
                <a16:creationId xmlns:a16="http://schemas.microsoft.com/office/drawing/2014/main" id="{27B601CD-ECBD-4304-95BA-C59932F0281E}"/>
              </a:ext>
            </a:extLst>
          </p:cNvPr>
          <p:cNvSpPr>
            <a:spLocks noChangeArrowheads="1"/>
          </p:cNvSpPr>
          <p:nvPr/>
        </p:nvSpPr>
        <p:spPr bwMode="auto">
          <a:xfrm>
            <a:off x="539821" y="5256364"/>
            <a:ext cx="57172" cy="5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600">
                <a:solidFill>
                  <a:srgbClr val="262626"/>
                </a:solidFill>
              </a:rPr>
              <a:t>-1</a:t>
            </a:r>
            <a:endParaRPr lang="en-US" altLang="en-US" sz="788"/>
          </a:p>
        </p:txBody>
      </p:sp>
      <p:sp>
        <p:nvSpPr>
          <p:cNvPr id="109" name="Rectangle 42">
            <a:extLst>
              <a:ext uri="{FF2B5EF4-FFF2-40B4-BE49-F238E27FC236}">
                <a16:creationId xmlns:a16="http://schemas.microsoft.com/office/drawing/2014/main" id="{A6E00C54-28CF-4DA2-8B03-26396EE6A85D}"/>
              </a:ext>
            </a:extLst>
          </p:cNvPr>
          <p:cNvSpPr>
            <a:spLocks noChangeArrowheads="1"/>
          </p:cNvSpPr>
          <p:nvPr/>
        </p:nvSpPr>
        <p:spPr bwMode="auto">
          <a:xfrm>
            <a:off x="462793" y="5120918"/>
            <a:ext cx="110355" cy="5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600">
                <a:solidFill>
                  <a:srgbClr val="262626"/>
                </a:solidFill>
              </a:rPr>
              <a:t>-0.5</a:t>
            </a:r>
            <a:endParaRPr lang="en-US" altLang="en-US" sz="788"/>
          </a:p>
        </p:txBody>
      </p:sp>
      <p:sp>
        <p:nvSpPr>
          <p:cNvPr id="110" name="Rectangle 43">
            <a:extLst>
              <a:ext uri="{FF2B5EF4-FFF2-40B4-BE49-F238E27FC236}">
                <a16:creationId xmlns:a16="http://schemas.microsoft.com/office/drawing/2014/main" id="{14B6937F-D01B-4E82-BE82-47FE089C4120}"/>
              </a:ext>
            </a:extLst>
          </p:cNvPr>
          <p:cNvSpPr>
            <a:spLocks noChangeArrowheads="1"/>
          </p:cNvSpPr>
          <p:nvPr/>
        </p:nvSpPr>
        <p:spPr bwMode="auto">
          <a:xfrm>
            <a:off x="567472" y="4980658"/>
            <a:ext cx="35899" cy="5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600">
                <a:solidFill>
                  <a:srgbClr val="262626"/>
                </a:solidFill>
              </a:rPr>
              <a:t>0</a:t>
            </a:r>
            <a:endParaRPr lang="en-US" altLang="en-US" sz="788"/>
          </a:p>
        </p:txBody>
      </p:sp>
      <p:sp>
        <p:nvSpPr>
          <p:cNvPr id="111" name="Rectangle 44">
            <a:extLst>
              <a:ext uri="{FF2B5EF4-FFF2-40B4-BE49-F238E27FC236}">
                <a16:creationId xmlns:a16="http://schemas.microsoft.com/office/drawing/2014/main" id="{DCF4A8C9-DCD8-49E2-870A-3EFCB797ADE1}"/>
              </a:ext>
            </a:extLst>
          </p:cNvPr>
          <p:cNvSpPr>
            <a:spLocks noChangeArrowheads="1"/>
          </p:cNvSpPr>
          <p:nvPr/>
        </p:nvSpPr>
        <p:spPr bwMode="auto">
          <a:xfrm>
            <a:off x="490444" y="4840399"/>
            <a:ext cx="89082" cy="5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600">
                <a:solidFill>
                  <a:srgbClr val="262626"/>
                </a:solidFill>
              </a:rPr>
              <a:t>0.5</a:t>
            </a:r>
            <a:endParaRPr lang="en-US" altLang="en-US" sz="788"/>
          </a:p>
        </p:txBody>
      </p:sp>
      <p:sp>
        <p:nvSpPr>
          <p:cNvPr id="112" name="Rectangle 45">
            <a:extLst>
              <a:ext uri="{FF2B5EF4-FFF2-40B4-BE49-F238E27FC236}">
                <a16:creationId xmlns:a16="http://schemas.microsoft.com/office/drawing/2014/main" id="{7B142DED-6DD0-497B-B42C-67EAF359CFE8}"/>
              </a:ext>
            </a:extLst>
          </p:cNvPr>
          <p:cNvSpPr>
            <a:spLocks noChangeArrowheads="1"/>
          </p:cNvSpPr>
          <p:nvPr/>
        </p:nvSpPr>
        <p:spPr bwMode="auto">
          <a:xfrm>
            <a:off x="567472" y="4700139"/>
            <a:ext cx="35899" cy="5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600">
                <a:solidFill>
                  <a:srgbClr val="262626"/>
                </a:solidFill>
              </a:rPr>
              <a:t>1</a:t>
            </a:r>
            <a:endParaRPr lang="en-US" altLang="en-US" sz="788"/>
          </a:p>
        </p:txBody>
      </p:sp>
      <p:sp>
        <p:nvSpPr>
          <p:cNvPr id="113" name="Rectangle 46">
            <a:extLst>
              <a:ext uri="{FF2B5EF4-FFF2-40B4-BE49-F238E27FC236}">
                <a16:creationId xmlns:a16="http://schemas.microsoft.com/office/drawing/2014/main" id="{00476B8A-BE57-403A-A4BB-9C1AEFA6541D}"/>
              </a:ext>
            </a:extLst>
          </p:cNvPr>
          <p:cNvSpPr>
            <a:spLocks noChangeArrowheads="1"/>
          </p:cNvSpPr>
          <p:nvPr/>
        </p:nvSpPr>
        <p:spPr bwMode="auto">
          <a:xfrm>
            <a:off x="490444" y="4564005"/>
            <a:ext cx="89082" cy="5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600">
                <a:solidFill>
                  <a:srgbClr val="262626"/>
                </a:solidFill>
              </a:rPr>
              <a:t>1.5</a:t>
            </a:r>
            <a:endParaRPr lang="en-US" altLang="en-US" sz="788"/>
          </a:p>
        </p:txBody>
      </p:sp>
      <p:sp>
        <p:nvSpPr>
          <p:cNvPr id="114" name="Rectangle 47">
            <a:extLst>
              <a:ext uri="{FF2B5EF4-FFF2-40B4-BE49-F238E27FC236}">
                <a16:creationId xmlns:a16="http://schemas.microsoft.com/office/drawing/2014/main" id="{5DAB9A12-243D-417D-9A61-F5C328970F24}"/>
              </a:ext>
            </a:extLst>
          </p:cNvPr>
          <p:cNvSpPr>
            <a:spLocks noChangeArrowheads="1"/>
          </p:cNvSpPr>
          <p:nvPr/>
        </p:nvSpPr>
        <p:spPr bwMode="auto">
          <a:xfrm>
            <a:off x="567472" y="4423745"/>
            <a:ext cx="35899" cy="5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600">
                <a:solidFill>
                  <a:srgbClr val="262626"/>
                </a:solidFill>
              </a:rPr>
              <a:t>2</a:t>
            </a:r>
            <a:endParaRPr lang="en-US" altLang="en-US" sz="788"/>
          </a:p>
        </p:txBody>
      </p:sp>
      <p:sp>
        <p:nvSpPr>
          <p:cNvPr id="115" name="Rectangle 48">
            <a:extLst>
              <a:ext uri="{FF2B5EF4-FFF2-40B4-BE49-F238E27FC236}">
                <a16:creationId xmlns:a16="http://schemas.microsoft.com/office/drawing/2014/main" id="{BEB04541-E0F1-41EB-AD40-E78AFAFE89A0}"/>
              </a:ext>
            </a:extLst>
          </p:cNvPr>
          <p:cNvSpPr>
            <a:spLocks noChangeArrowheads="1"/>
          </p:cNvSpPr>
          <p:nvPr/>
        </p:nvSpPr>
        <p:spPr bwMode="auto">
          <a:xfrm>
            <a:off x="490444" y="4283486"/>
            <a:ext cx="89082" cy="5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600">
                <a:solidFill>
                  <a:srgbClr val="262626"/>
                </a:solidFill>
              </a:rPr>
              <a:t>2.5</a:t>
            </a:r>
            <a:endParaRPr lang="en-US" altLang="en-US" sz="788"/>
          </a:p>
        </p:txBody>
      </p:sp>
      <p:sp>
        <p:nvSpPr>
          <p:cNvPr id="116" name="Freeform 49">
            <a:extLst>
              <a:ext uri="{FF2B5EF4-FFF2-40B4-BE49-F238E27FC236}">
                <a16:creationId xmlns:a16="http://schemas.microsoft.com/office/drawing/2014/main" id="{B7923955-6D29-4286-8428-7A82E80D49C4}"/>
              </a:ext>
            </a:extLst>
          </p:cNvPr>
          <p:cNvSpPr>
            <a:spLocks/>
          </p:cNvSpPr>
          <p:nvPr/>
        </p:nvSpPr>
        <p:spPr bwMode="auto">
          <a:xfrm>
            <a:off x="796581" y="4225044"/>
            <a:ext cx="1341075" cy="1127577"/>
          </a:xfrm>
          <a:custGeom>
            <a:avLst/>
            <a:gdLst>
              <a:gd name="T0" fmla="*/ 21 w 1358"/>
              <a:gd name="T1" fmla="*/ 772 h 1640"/>
              <a:gd name="T2" fmla="*/ 48 w 1358"/>
              <a:gd name="T3" fmla="*/ 353 h 1640"/>
              <a:gd name="T4" fmla="*/ 75 w 1358"/>
              <a:gd name="T5" fmla="*/ 67 h 1640"/>
              <a:gd name="T6" fmla="*/ 103 w 1358"/>
              <a:gd name="T7" fmla="*/ 12 h 1640"/>
              <a:gd name="T8" fmla="*/ 130 w 1358"/>
              <a:gd name="T9" fmla="*/ 139 h 1640"/>
              <a:gd name="T10" fmla="*/ 157 w 1358"/>
              <a:gd name="T11" fmla="*/ 341 h 1640"/>
              <a:gd name="T12" fmla="*/ 184 w 1358"/>
              <a:gd name="T13" fmla="*/ 572 h 1640"/>
              <a:gd name="T14" fmla="*/ 212 w 1358"/>
              <a:gd name="T15" fmla="*/ 763 h 1640"/>
              <a:gd name="T16" fmla="*/ 239 w 1358"/>
              <a:gd name="T17" fmla="*/ 919 h 1640"/>
              <a:gd name="T18" fmla="*/ 267 w 1358"/>
              <a:gd name="T19" fmla="*/ 1017 h 1640"/>
              <a:gd name="T20" fmla="*/ 294 w 1358"/>
              <a:gd name="T21" fmla="*/ 1092 h 1640"/>
              <a:gd name="T22" fmla="*/ 321 w 1358"/>
              <a:gd name="T23" fmla="*/ 1130 h 1640"/>
              <a:gd name="T24" fmla="*/ 348 w 1358"/>
              <a:gd name="T25" fmla="*/ 1187 h 1640"/>
              <a:gd name="T26" fmla="*/ 376 w 1358"/>
              <a:gd name="T27" fmla="*/ 1239 h 1640"/>
              <a:gd name="T28" fmla="*/ 403 w 1358"/>
              <a:gd name="T29" fmla="*/ 1277 h 1640"/>
              <a:gd name="T30" fmla="*/ 430 w 1358"/>
              <a:gd name="T31" fmla="*/ 1268 h 1640"/>
              <a:gd name="T32" fmla="*/ 457 w 1358"/>
              <a:gd name="T33" fmla="*/ 1219 h 1640"/>
              <a:gd name="T34" fmla="*/ 485 w 1358"/>
              <a:gd name="T35" fmla="*/ 1161 h 1640"/>
              <a:gd name="T36" fmla="*/ 512 w 1358"/>
              <a:gd name="T37" fmla="*/ 1098 h 1640"/>
              <a:gd name="T38" fmla="*/ 539 w 1358"/>
              <a:gd name="T39" fmla="*/ 1063 h 1640"/>
              <a:gd name="T40" fmla="*/ 566 w 1358"/>
              <a:gd name="T41" fmla="*/ 1028 h 1640"/>
              <a:gd name="T42" fmla="*/ 594 w 1358"/>
              <a:gd name="T43" fmla="*/ 1017 h 1640"/>
              <a:gd name="T44" fmla="*/ 621 w 1358"/>
              <a:gd name="T45" fmla="*/ 1034 h 1640"/>
              <a:gd name="T46" fmla="*/ 649 w 1358"/>
              <a:gd name="T47" fmla="*/ 1069 h 1640"/>
              <a:gd name="T48" fmla="*/ 676 w 1358"/>
              <a:gd name="T49" fmla="*/ 1121 h 1640"/>
              <a:gd name="T50" fmla="*/ 703 w 1358"/>
              <a:gd name="T51" fmla="*/ 1161 h 1640"/>
              <a:gd name="T52" fmla="*/ 730 w 1358"/>
              <a:gd name="T53" fmla="*/ 1213 h 1640"/>
              <a:gd name="T54" fmla="*/ 758 w 1358"/>
              <a:gd name="T55" fmla="*/ 1274 h 1640"/>
              <a:gd name="T56" fmla="*/ 785 w 1358"/>
              <a:gd name="T57" fmla="*/ 1294 h 1640"/>
              <a:gd name="T58" fmla="*/ 812 w 1358"/>
              <a:gd name="T59" fmla="*/ 1311 h 1640"/>
              <a:gd name="T60" fmla="*/ 839 w 1358"/>
              <a:gd name="T61" fmla="*/ 1332 h 1640"/>
              <a:gd name="T62" fmla="*/ 867 w 1358"/>
              <a:gd name="T63" fmla="*/ 1363 h 1640"/>
              <a:gd name="T64" fmla="*/ 894 w 1358"/>
              <a:gd name="T65" fmla="*/ 1384 h 1640"/>
              <a:gd name="T66" fmla="*/ 921 w 1358"/>
              <a:gd name="T67" fmla="*/ 1409 h 1640"/>
              <a:gd name="T68" fmla="*/ 948 w 1358"/>
              <a:gd name="T69" fmla="*/ 1435 h 1640"/>
              <a:gd name="T70" fmla="*/ 976 w 1358"/>
              <a:gd name="T71" fmla="*/ 1456 h 1640"/>
              <a:gd name="T72" fmla="*/ 1003 w 1358"/>
              <a:gd name="T73" fmla="*/ 1473 h 1640"/>
              <a:gd name="T74" fmla="*/ 1031 w 1358"/>
              <a:gd name="T75" fmla="*/ 1485 h 1640"/>
              <a:gd name="T76" fmla="*/ 1058 w 1358"/>
              <a:gd name="T77" fmla="*/ 1511 h 1640"/>
              <a:gd name="T78" fmla="*/ 1085 w 1358"/>
              <a:gd name="T79" fmla="*/ 1534 h 1640"/>
              <a:gd name="T80" fmla="*/ 1112 w 1358"/>
              <a:gd name="T81" fmla="*/ 1545 h 1640"/>
              <a:gd name="T82" fmla="*/ 1140 w 1358"/>
              <a:gd name="T83" fmla="*/ 1563 h 1640"/>
              <a:gd name="T84" fmla="*/ 1167 w 1358"/>
              <a:gd name="T85" fmla="*/ 1589 h 1640"/>
              <a:gd name="T86" fmla="*/ 1194 w 1358"/>
              <a:gd name="T87" fmla="*/ 1597 h 1640"/>
              <a:gd name="T88" fmla="*/ 1221 w 1358"/>
              <a:gd name="T89" fmla="*/ 1626 h 1640"/>
              <a:gd name="T90" fmla="*/ 1249 w 1358"/>
              <a:gd name="T91" fmla="*/ 1635 h 1640"/>
              <a:gd name="T92" fmla="*/ 1276 w 1358"/>
              <a:gd name="T93" fmla="*/ 1623 h 1640"/>
              <a:gd name="T94" fmla="*/ 1303 w 1358"/>
              <a:gd name="T95" fmla="*/ 1511 h 1640"/>
              <a:gd name="T96" fmla="*/ 1331 w 1358"/>
              <a:gd name="T97" fmla="*/ 1211 h 1640"/>
              <a:gd name="T98" fmla="*/ 1358 w 1358"/>
              <a:gd name="T99" fmla="*/ 702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8" h="1640">
                <a:moveTo>
                  <a:pt x="0" y="1060"/>
                </a:moveTo>
                <a:lnTo>
                  <a:pt x="7" y="971"/>
                </a:lnTo>
                <a:lnTo>
                  <a:pt x="14" y="870"/>
                </a:lnTo>
                <a:lnTo>
                  <a:pt x="21" y="772"/>
                </a:lnTo>
                <a:lnTo>
                  <a:pt x="28" y="656"/>
                </a:lnTo>
                <a:lnTo>
                  <a:pt x="34" y="546"/>
                </a:lnTo>
                <a:lnTo>
                  <a:pt x="41" y="454"/>
                </a:lnTo>
                <a:lnTo>
                  <a:pt x="48" y="353"/>
                </a:lnTo>
                <a:lnTo>
                  <a:pt x="55" y="269"/>
                </a:lnTo>
                <a:lnTo>
                  <a:pt x="62" y="182"/>
                </a:lnTo>
                <a:lnTo>
                  <a:pt x="69" y="110"/>
                </a:lnTo>
                <a:lnTo>
                  <a:pt x="75" y="67"/>
                </a:lnTo>
                <a:lnTo>
                  <a:pt x="82" y="24"/>
                </a:lnTo>
                <a:lnTo>
                  <a:pt x="89" y="0"/>
                </a:lnTo>
                <a:lnTo>
                  <a:pt x="96" y="3"/>
                </a:lnTo>
                <a:lnTo>
                  <a:pt x="103" y="12"/>
                </a:lnTo>
                <a:lnTo>
                  <a:pt x="110" y="24"/>
                </a:lnTo>
                <a:lnTo>
                  <a:pt x="116" y="53"/>
                </a:lnTo>
                <a:lnTo>
                  <a:pt x="123" y="96"/>
                </a:lnTo>
                <a:lnTo>
                  <a:pt x="130" y="139"/>
                </a:lnTo>
                <a:lnTo>
                  <a:pt x="137" y="185"/>
                </a:lnTo>
                <a:lnTo>
                  <a:pt x="143" y="240"/>
                </a:lnTo>
                <a:lnTo>
                  <a:pt x="151" y="284"/>
                </a:lnTo>
                <a:lnTo>
                  <a:pt x="157" y="341"/>
                </a:lnTo>
                <a:lnTo>
                  <a:pt x="164" y="396"/>
                </a:lnTo>
                <a:lnTo>
                  <a:pt x="171" y="456"/>
                </a:lnTo>
                <a:lnTo>
                  <a:pt x="178" y="509"/>
                </a:lnTo>
                <a:lnTo>
                  <a:pt x="184" y="572"/>
                </a:lnTo>
                <a:lnTo>
                  <a:pt x="191" y="630"/>
                </a:lnTo>
                <a:lnTo>
                  <a:pt x="198" y="673"/>
                </a:lnTo>
                <a:lnTo>
                  <a:pt x="205" y="717"/>
                </a:lnTo>
                <a:lnTo>
                  <a:pt x="212" y="763"/>
                </a:lnTo>
                <a:lnTo>
                  <a:pt x="219" y="812"/>
                </a:lnTo>
                <a:lnTo>
                  <a:pt x="226" y="849"/>
                </a:lnTo>
                <a:lnTo>
                  <a:pt x="232" y="873"/>
                </a:lnTo>
                <a:lnTo>
                  <a:pt x="239" y="919"/>
                </a:lnTo>
                <a:lnTo>
                  <a:pt x="246" y="945"/>
                </a:lnTo>
                <a:lnTo>
                  <a:pt x="253" y="965"/>
                </a:lnTo>
                <a:lnTo>
                  <a:pt x="260" y="985"/>
                </a:lnTo>
                <a:lnTo>
                  <a:pt x="267" y="1017"/>
                </a:lnTo>
                <a:lnTo>
                  <a:pt x="273" y="1025"/>
                </a:lnTo>
                <a:lnTo>
                  <a:pt x="280" y="1046"/>
                </a:lnTo>
                <a:lnTo>
                  <a:pt x="287" y="1078"/>
                </a:lnTo>
                <a:lnTo>
                  <a:pt x="294" y="1092"/>
                </a:lnTo>
                <a:lnTo>
                  <a:pt x="300" y="1098"/>
                </a:lnTo>
                <a:lnTo>
                  <a:pt x="307" y="1101"/>
                </a:lnTo>
                <a:lnTo>
                  <a:pt x="314" y="1112"/>
                </a:lnTo>
                <a:lnTo>
                  <a:pt x="321" y="1130"/>
                </a:lnTo>
                <a:lnTo>
                  <a:pt x="328" y="1144"/>
                </a:lnTo>
                <a:lnTo>
                  <a:pt x="335" y="1156"/>
                </a:lnTo>
                <a:lnTo>
                  <a:pt x="341" y="1176"/>
                </a:lnTo>
                <a:lnTo>
                  <a:pt x="348" y="1187"/>
                </a:lnTo>
                <a:lnTo>
                  <a:pt x="355" y="1202"/>
                </a:lnTo>
                <a:lnTo>
                  <a:pt x="362" y="1228"/>
                </a:lnTo>
                <a:lnTo>
                  <a:pt x="369" y="1233"/>
                </a:lnTo>
                <a:lnTo>
                  <a:pt x="376" y="1239"/>
                </a:lnTo>
                <a:lnTo>
                  <a:pt x="382" y="1257"/>
                </a:lnTo>
                <a:lnTo>
                  <a:pt x="389" y="1263"/>
                </a:lnTo>
                <a:lnTo>
                  <a:pt x="396" y="1268"/>
                </a:lnTo>
                <a:lnTo>
                  <a:pt x="403" y="1277"/>
                </a:lnTo>
                <a:lnTo>
                  <a:pt x="410" y="1288"/>
                </a:lnTo>
                <a:lnTo>
                  <a:pt x="416" y="1288"/>
                </a:lnTo>
                <a:lnTo>
                  <a:pt x="424" y="1274"/>
                </a:lnTo>
                <a:lnTo>
                  <a:pt x="430" y="1268"/>
                </a:lnTo>
                <a:lnTo>
                  <a:pt x="437" y="1263"/>
                </a:lnTo>
                <a:lnTo>
                  <a:pt x="444" y="1259"/>
                </a:lnTo>
                <a:lnTo>
                  <a:pt x="451" y="1242"/>
                </a:lnTo>
                <a:lnTo>
                  <a:pt x="457" y="1219"/>
                </a:lnTo>
                <a:lnTo>
                  <a:pt x="464" y="1202"/>
                </a:lnTo>
                <a:lnTo>
                  <a:pt x="471" y="1193"/>
                </a:lnTo>
                <a:lnTo>
                  <a:pt x="478" y="1182"/>
                </a:lnTo>
                <a:lnTo>
                  <a:pt x="485" y="1161"/>
                </a:lnTo>
                <a:lnTo>
                  <a:pt x="492" y="1147"/>
                </a:lnTo>
                <a:lnTo>
                  <a:pt x="498" y="1132"/>
                </a:lnTo>
                <a:lnTo>
                  <a:pt x="505" y="1115"/>
                </a:lnTo>
                <a:lnTo>
                  <a:pt x="512" y="1098"/>
                </a:lnTo>
                <a:lnTo>
                  <a:pt x="519" y="1083"/>
                </a:lnTo>
                <a:lnTo>
                  <a:pt x="526" y="1075"/>
                </a:lnTo>
                <a:lnTo>
                  <a:pt x="533" y="1063"/>
                </a:lnTo>
                <a:lnTo>
                  <a:pt x="539" y="1063"/>
                </a:lnTo>
                <a:lnTo>
                  <a:pt x="546" y="1049"/>
                </a:lnTo>
                <a:lnTo>
                  <a:pt x="553" y="1037"/>
                </a:lnTo>
                <a:lnTo>
                  <a:pt x="560" y="1034"/>
                </a:lnTo>
                <a:lnTo>
                  <a:pt x="566" y="1028"/>
                </a:lnTo>
                <a:lnTo>
                  <a:pt x="573" y="1025"/>
                </a:lnTo>
                <a:lnTo>
                  <a:pt x="580" y="1025"/>
                </a:lnTo>
                <a:lnTo>
                  <a:pt x="587" y="1014"/>
                </a:lnTo>
                <a:lnTo>
                  <a:pt x="594" y="1017"/>
                </a:lnTo>
                <a:lnTo>
                  <a:pt x="601" y="1023"/>
                </a:lnTo>
                <a:lnTo>
                  <a:pt x="608" y="1032"/>
                </a:lnTo>
                <a:lnTo>
                  <a:pt x="614" y="1034"/>
                </a:lnTo>
                <a:lnTo>
                  <a:pt x="621" y="1034"/>
                </a:lnTo>
                <a:lnTo>
                  <a:pt x="628" y="1032"/>
                </a:lnTo>
                <a:lnTo>
                  <a:pt x="635" y="1040"/>
                </a:lnTo>
                <a:lnTo>
                  <a:pt x="642" y="1054"/>
                </a:lnTo>
                <a:lnTo>
                  <a:pt x="649" y="1069"/>
                </a:lnTo>
                <a:lnTo>
                  <a:pt x="655" y="1072"/>
                </a:lnTo>
                <a:lnTo>
                  <a:pt x="662" y="1083"/>
                </a:lnTo>
                <a:lnTo>
                  <a:pt x="669" y="1095"/>
                </a:lnTo>
                <a:lnTo>
                  <a:pt x="676" y="1121"/>
                </a:lnTo>
                <a:lnTo>
                  <a:pt x="682" y="1132"/>
                </a:lnTo>
                <a:lnTo>
                  <a:pt x="690" y="1135"/>
                </a:lnTo>
                <a:lnTo>
                  <a:pt x="696" y="1147"/>
                </a:lnTo>
                <a:lnTo>
                  <a:pt x="703" y="1161"/>
                </a:lnTo>
                <a:lnTo>
                  <a:pt x="710" y="1184"/>
                </a:lnTo>
                <a:lnTo>
                  <a:pt x="717" y="1187"/>
                </a:lnTo>
                <a:lnTo>
                  <a:pt x="723" y="1196"/>
                </a:lnTo>
                <a:lnTo>
                  <a:pt x="730" y="1213"/>
                </a:lnTo>
                <a:lnTo>
                  <a:pt x="737" y="1225"/>
                </a:lnTo>
                <a:lnTo>
                  <a:pt x="744" y="1245"/>
                </a:lnTo>
                <a:lnTo>
                  <a:pt x="751" y="1257"/>
                </a:lnTo>
                <a:lnTo>
                  <a:pt x="758" y="1274"/>
                </a:lnTo>
                <a:lnTo>
                  <a:pt x="764" y="1277"/>
                </a:lnTo>
                <a:lnTo>
                  <a:pt x="771" y="1274"/>
                </a:lnTo>
                <a:lnTo>
                  <a:pt x="778" y="1283"/>
                </a:lnTo>
                <a:lnTo>
                  <a:pt x="785" y="1294"/>
                </a:lnTo>
                <a:lnTo>
                  <a:pt x="792" y="1303"/>
                </a:lnTo>
                <a:lnTo>
                  <a:pt x="799" y="1303"/>
                </a:lnTo>
                <a:lnTo>
                  <a:pt x="806" y="1309"/>
                </a:lnTo>
                <a:lnTo>
                  <a:pt x="812" y="1311"/>
                </a:lnTo>
                <a:lnTo>
                  <a:pt x="819" y="1329"/>
                </a:lnTo>
                <a:lnTo>
                  <a:pt x="826" y="1326"/>
                </a:lnTo>
                <a:lnTo>
                  <a:pt x="833" y="1332"/>
                </a:lnTo>
                <a:lnTo>
                  <a:pt x="839" y="1332"/>
                </a:lnTo>
                <a:lnTo>
                  <a:pt x="846" y="1346"/>
                </a:lnTo>
                <a:lnTo>
                  <a:pt x="853" y="1349"/>
                </a:lnTo>
                <a:lnTo>
                  <a:pt x="860" y="1363"/>
                </a:lnTo>
                <a:lnTo>
                  <a:pt x="867" y="1363"/>
                </a:lnTo>
                <a:lnTo>
                  <a:pt x="874" y="1372"/>
                </a:lnTo>
                <a:lnTo>
                  <a:pt x="880" y="1369"/>
                </a:lnTo>
                <a:lnTo>
                  <a:pt x="887" y="1378"/>
                </a:lnTo>
                <a:lnTo>
                  <a:pt x="894" y="1384"/>
                </a:lnTo>
                <a:lnTo>
                  <a:pt x="901" y="1392"/>
                </a:lnTo>
                <a:lnTo>
                  <a:pt x="908" y="1387"/>
                </a:lnTo>
                <a:lnTo>
                  <a:pt x="915" y="1404"/>
                </a:lnTo>
                <a:lnTo>
                  <a:pt x="921" y="1409"/>
                </a:lnTo>
                <a:lnTo>
                  <a:pt x="928" y="1421"/>
                </a:lnTo>
                <a:lnTo>
                  <a:pt x="935" y="1424"/>
                </a:lnTo>
                <a:lnTo>
                  <a:pt x="942" y="1424"/>
                </a:lnTo>
                <a:lnTo>
                  <a:pt x="948" y="1435"/>
                </a:lnTo>
                <a:lnTo>
                  <a:pt x="955" y="1447"/>
                </a:lnTo>
                <a:lnTo>
                  <a:pt x="962" y="1444"/>
                </a:lnTo>
                <a:lnTo>
                  <a:pt x="969" y="1453"/>
                </a:lnTo>
                <a:lnTo>
                  <a:pt x="976" y="1456"/>
                </a:lnTo>
                <a:lnTo>
                  <a:pt x="983" y="1473"/>
                </a:lnTo>
                <a:lnTo>
                  <a:pt x="990" y="1462"/>
                </a:lnTo>
                <a:lnTo>
                  <a:pt x="996" y="1470"/>
                </a:lnTo>
                <a:lnTo>
                  <a:pt x="1003" y="1473"/>
                </a:lnTo>
                <a:lnTo>
                  <a:pt x="1010" y="1482"/>
                </a:lnTo>
                <a:lnTo>
                  <a:pt x="1017" y="1479"/>
                </a:lnTo>
                <a:lnTo>
                  <a:pt x="1024" y="1485"/>
                </a:lnTo>
                <a:lnTo>
                  <a:pt x="1031" y="1485"/>
                </a:lnTo>
                <a:lnTo>
                  <a:pt x="1037" y="1485"/>
                </a:lnTo>
                <a:lnTo>
                  <a:pt x="1044" y="1502"/>
                </a:lnTo>
                <a:lnTo>
                  <a:pt x="1051" y="1502"/>
                </a:lnTo>
                <a:lnTo>
                  <a:pt x="1058" y="1511"/>
                </a:lnTo>
                <a:lnTo>
                  <a:pt x="1065" y="1508"/>
                </a:lnTo>
                <a:lnTo>
                  <a:pt x="1072" y="1525"/>
                </a:lnTo>
                <a:lnTo>
                  <a:pt x="1078" y="1531"/>
                </a:lnTo>
                <a:lnTo>
                  <a:pt x="1085" y="1534"/>
                </a:lnTo>
                <a:lnTo>
                  <a:pt x="1092" y="1540"/>
                </a:lnTo>
                <a:lnTo>
                  <a:pt x="1099" y="1551"/>
                </a:lnTo>
                <a:lnTo>
                  <a:pt x="1105" y="1534"/>
                </a:lnTo>
                <a:lnTo>
                  <a:pt x="1112" y="1545"/>
                </a:lnTo>
                <a:lnTo>
                  <a:pt x="1119" y="1551"/>
                </a:lnTo>
                <a:lnTo>
                  <a:pt x="1126" y="1554"/>
                </a:lnTo>
                <a:lnTo>
                  <a:pt x="1133" y="1557"/>
                </a:lnTo>
                <a:lnTo>
                  <a:pt x="1140" y="1563"/>
                </a:lnTo>
                <a:lnTo>
                  <a:pt x="1146" y="1566"/>
                </a:lnTo>
                <a:lnTo>
                  <a:pt x="1153" y="1566"/>
                </a:lnTo>
                <a:lnTo>
                  <a:pt x="1160" y="1571"/>
                </a:lnTo>
                <a:lnTo>
                  <a:pt x="1167" y="1589"/>
                </a:lnTo>
                <a:lnTo>
                  <a:pt x="1174" y="1589"/>
                </a:lnTo>
                <a:lnTo>
                  <a:pt x="1181" y="1594"/>
                </a:lnTo>
                <a:lnTo>
                  <a:pt x="1188" y="1597"/>
                </a:lnTo>
                <a:lnTo>
                  <a:pt x="1194" y="1597"/>
                </a:lnTo>
                <a:lnTo>
                  <a:pt x="1201" y="1603"/>
                </a:lnTo>
                <a:lnTo>
                  <a:pt x="1208" y="1606"/>
                </a:lnTo>
                <a:lnTo>
                  <a:pt x="1215" y="1626"/>
                </a:lnTo>
                <a:lnTo>
                  <a:pt x="1221" y="1626"/>
                </a:lnTo>
                <a:lnTo>
                  <a:pt x="1229" y="1623"/>
                </a:lnTo>
                <a:lnTo>
                  <a:pt x="1235" y="1623"/>
                </a:lnTo>
                <a:lnTo>
                  <a:pt x="1242" y="1632"/>
                </a:lnTo>
                <a:lnTo>
                  <a:pt x="1249" y="1635"/>
                </a:lnTo>
                <a:lnTo>
                  <a:pt x="1256" y="1632"/>
                </a:lnTo>
                <a:lnTo>
                  <a:pt x="1262" y="1638"/>
                </a:lnTo>
                <a:lnTo>
                  <a:pt x="1269" y="1640"/>
                </a:lnTo>
                <a:lnTo>
                  <a:pt x="1276" y="1623"/>
                </a:lnTo>
                <a:lnTo>
                  <a:pt x="1283" y="1612"/>
                </a:lnTo>
                <a:lnTo>
                  <a:pt x="1290" y="1580"/>
                </a:lnTo>
                <a:lnTo>
                  <a:pt x="1297" y="1548"/>
                </a:lnTo>
                <a:lnTo>
                  <a:pt x="1303" y="1511"/>
                </a:lnTo>
                <a:lnTo>
                  <a:pt x="1310" y="1450"/>
                </a:lnTo>
                <a:lnTo>
                  <a:pt x="1317" y="1389"/>
                </a:lnTo>
                <a:lnTo>
                  <a:pt x="1324" y="1311"/>
                </a:lnTo>
                <a:lnTo>
                  <a:pt x="1331" y="1211"/>
                </a:lnTo>
                <a:lnTo>
                  <a:pt x="1338" y="1089"/>
                </a:lnTo>
                <a:lnTo>
                  <a:pt x="1344" y="951"/>
                </a:lnTo>
                <a:lnTo>
                  <a:pt x="1351" y="832"/>
                </a:lnTo>
                <a:lnTo>
                  <a:pt x="1358" y="702"/>
                </a:lnTo>
              </a:path>
            </a:pathLst>
          </a:custGeom>
          <a:ln>
            <a:headEnd/>
            <a:tailEnd/>
          </a:ln>
          <a:extLst>
            <a:ext uri="{909E8E84-426E-40DD-AFC4-6F175D3DCCD1}">
              <a14:hiddenFill xmlns:a14="http://schemas.microsoft.com/office/drawing/2010/main">
                <a:solidFill>
                  <a:srgbClr val="FFFFFF"/>
                </a:solidFill>
              </a14:hiddenFill>
            </a:ext>
          </a:extLst>
        </p:spPr>
        <p:style>
          <a:lnRef idx="3">
            <a:schemeClr val="dk1"/>
          </a:lnRef>
          <a:fillRef idx="0">
            <a:schemeClr val="dk1"/>
          </a:fillRef>
          <a:effectRef idx="2">
            <a:schemeClr val="dk1"/>
          </a:effectRef>
          <a:fontRef idx="minor">
            <a:schemeClr val="tx1"/>
          </a:fontRef>
        </p:style>
        <p:txBody>
          <a:bodyPr vert="horz" wrap="square" lIns="68580" tIns="34290" rIns="68580" bIns="34290" numCol="1" anchor="t" anchorCtr="0" compatLnSpc="1">
            <a:prstTxWarp prst="textNoShape">
              <a:avLst/>
            </a:prstTxWarp>
          </a:bodyPr>
          <a:lstStyle/>
          <a:p>
            <a:endParaRPr lang="en-US" sz="788"/>
          </a:p>
        </p:txBody>
      </p:sp>
      <p:sp>
        <p:nvSpPr>
          <p:cNvPr id="117" name="Line 51">
            <a:extLst>
              <a:ext uri="{FF2B5EF4-FFF2-40B4-BE49-F238E27FC236}">
                <a16:creationId xmlns:a16="http://schemas.microsoft.com/office/drawing/2014/main" id="{D303EB07-6095-4B15-B9E6-30CB0289203D}"/>
              </a:ext>
            </a:extLst>
          </p:cNvPr>
          <p:cNvSpPr>
            <a:spLocks noChangeShapeType="1"/>
          </p:cNvSpPr>
          <p:nvPr/>
        </p:nvSpPr>
        <p:spPr bwMode="auto">
          <a:xfrm>
            <a:off x="2616612" y="5352621"/>
            <a:ext cx="1341075" cy="0"/>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788"/>
          </a:p>
        </p:txBody>
      </p:sp>
      <p:sp>
        <p:nvSpPr>
          <p:cNvPr id="118" name="Line 53">
            <a:extLst>
              <a:ext uri="{FF2B5EF4-FFF2-40B4-BE49-F238E27FC236}">
                <a16:creationId xmlns:a16="http://schemas.microsoft.com/office/drawing/2014/main" id="{0946DB5C-1627-44A0-B49E-078E95C6FFB2}"/>
              </a:ext>
            </a:extLst>
          </p:cNvPr>
          <p:cNvSpPr>
            <a:spLocks noChangeShapeType="1"/>
          </p:cNvSpPr>
          <p:nvPr/>
        </p:nvSpPr>
        <p:spPr bwMode="auto">
          <a:xfrm flipV="1">
            <a:off x="2690678" y="5341620"/>
            <a:ext cx="0" cy="11001"/>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788"/>
          </a:p>
        </p:txBody>
      </p:sp>
      <p:sp>
        <p:nvSpPr>
          <p:cNvPr id="119" name="Line 54">
            <a:extLst>
              <a:ext uri="{FF2B5EF4-FFF2-40B4-BE49-F238E27FC236}">
                <a16:creationId xmlns:a16="http://schemas.microsoft.com/office/drawing/2014/main" id="{2FCE2D85-584C-4D16-B10F-58E6F40147EA}"/>
              </a:ext>
            </a:extLst>
          </p:cNvPr>
          <p:cNvSpPr>
            <a:spLocks noChangeShapeType="1"/>
          </p:cNvSpPr>
          <p:nvPr/>
        </p:nvSpPr>
        <p:spPr bwMode="auto">
          <a:xfrm flipV="1">
            <a:off x="3027428" y="5341620"/>
            <a:ext cx="0" cy="11001"/>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788"/>
          </a:p>
        </p:txBody>
      </p:sp>
      <p:sp>
        <p:nvSpPr>
          <p:cNvPr id="120" name="Line 55">
            <a:extLst>
              <a:ext uri="{FF2B5EF4-FFF2-40B4-BE49-F238E27FC236}">
                <a16:creationId xmlns:a16="http://schemas.microsoft.com/office/drawing/2014/main" id="{34B33FB7-7DDA-45B2-9885-33156FD7A4C6}"/>
              </a:ext>
            </a:extLst>
          </p:cNvPr>
          <p:cNvSpPr>
            <a:spLocks noChangeShapeType="1"/>
          </p:cNvSpPr>
          <p:nvPr/>
        </p:nvSpPr>
        <p:spPr bwMode="auto">
          <a:xfrm flipV="1">
            <a:off x="3365165" y="5341620"/>
            <a:ext cx="0" cy="11001"/>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788"/>
          </a:p>
        </p:txBody>
      </p:sp>
      <p:sp>
        <p:nvSpPr>
          <p:cNvPr id="121" name="Line 56">
            <a:extLst>
              <a:ext uri="{FF2B5EF4-FFF2-40B4-BE49-F238E27FC236}">
                <a16:creationId xmlns:a16="http://schemas.microsoft.com/office/drawing/2014/main" id="{DE7FA912-4F54-437B-8258-E03FCA9C4AF3}"/>
              </a:ext>
            </a:extLst>
          </p:cNvPr>
          <p:cNvSpPr>
            <a:spLocks noChangeShapeType="1"/>
          </p:cNvSpPr>
          <p:nvPr/>
        </p:nvSpPr>
        <p:spPr bwMode="auto">
          <a:xfrm flipV="1">
            <a:off x="3701916" y="5341620"/>
            <a:ext cx="0" cy="11001"/>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788"/>
          </a:p>
        </p:txBody>
      </p:sp>
      <p:sp>
        <p:nvSpPr>
          <p:cNvPr id="122" name="Rectangle 61">
            <a:extLst>
              <a:ext uri="{FF2B5EF4-FFF2-40B4-BE49-F238E27FC236}">
                <a16:creationId xmlns:a16="http://schemas.microsoft.com/office/drawing/2014/main" id="{41CADD9A-4A18-4FA6-8F6C-DA66FC302F23}"/>
              </a:ext>
            </a:extLst>
          </p:cNvPr>
          <p:cNvSpPr>
            <a:spLocks noChangeArrowheads="1"/>
          </p:cNvSpPr>
          <p:nvPr/>
        </p:nvSpPr>
        <p:spPr bwMode="auto">
          <a:xfrm>
            <a:off x="2582048" y="5386998"/>
            <a:ext cx="160879" cy="5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600">
                <a:solidFill>
                  <a:srgbClr val="262626"/>
                </a:solidFill>
              </a:rPr>
              <a:t>1.585</a:t>
            </a:r>
            <a:endParaRPr lang="en-US" altLang="en-US" sz="788"/>
          </a:p>
        </p:txBody>
      </p:sp>
      <p:sp>
        <p:nvSpPr>
          <p:cNvPr id="123" name="Rectangle 62">
            <a:extLst>
              <a:ext uri="{FF2B5EF4-FFF2-40B4-BE49-F238E27FC236}">
                <a16:creationId xmlns:a16="http://schemas.microsoft.com/office/drawing/2014/main" id="{E5A7BAFC-2A37-4EBB-B0EE-E9AB1D9DDE40}"/>
              </a:ext>
            </a:extLst>
          </p:cNvPr>
          <p:cNvSpPr>
            <a:spLocks noChangeArrowheads="1"/>
          </p:cNvSpPr>
          <p:nvPr/>
        </p:nvSpPr>
        <p:spPr bwMode="auto">
          <a:xfrm>
            <a:off x="2936574" y="5386998"/>
            <a:ext cx="124980" cy="5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600">
                <a:solidFill>
                  <a:srgbClr val="262626"/>
                </a:solidFill>
              </a:rPr>
              <a:t>1.59</a:t>
            </a:r>
            <a:endParaRPr lang="en-US" altLang="en-US" sz="788"/>
          </a:p>
        </p:txBody>
      </p:sp>
      <p:sp>
        <p:nvSpPr>
          <p:cNvPr id="124" name="Rectangle 63">
            <a:extLst>
              <a:ext uri="{FF2B5EF4-FFF2-40B4-BE49-F238E27FC236}">
                <a16:creationId xmlns:a16="http://schemas.microsoft.com/office/drawing/2014/main" id="{026CD737-B5B2-412A-958B-DA5E5512F8FA}"/>
              </a:ext>
            </a:extLst>
          </p:cNvPr>
          <p:cNvSpPr>
            <a:spLocks noChangeArrowheads="1"/>
          </p:cNvSpPr>
          <p:nvPr/>
        </p:nvSpPr>
        <p:spPr bwMode="auto">
          <a:xfrm>
            <a:off x="3255548" y="5386998"/>
            <a:ext cx="160879" cy="5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600">
                <a:solidFill>
                  <a:srgbClr val="262626"/>
                </a:solidFill>
              </a:rPr>
              <a:t>1.595</a:t>
            </a:r>
            <a:endParaRPr lang="en-US" altLang="en-US" sz="788"/>
          </a:p>
        </p:txBody>
      </p:sp>
      <p:sp>
        <p:nvSpPr>
          <p:cNvPr id="125" name="Rectangle 64">
            <a:extLst>
              <a:ext uri="{FF2B5EF4-FFF2-40B4-BE49-F238E27FC236}">
                <a16:creationId xmlns:a16="http://schemas.microsoft.com/office/drawing/2014/main" id="{45E2DB4B-BDAC-4E04-8BAB-D67EE553F479}"/>
              </a:ext>
            </a:extLst>
          </p:cNvPr>
          <p:cNvSpPr>
            <a:spLocks noChangeArrowheads="1"/>
          </p:cNvSpPr>
          <p:nvPr/>
        </p:nvSpPr>
        <p:spPr bwMode="auto">
          <a:xfrm>
            <a:off x="3637725" y="5386998"/>
            <a:ext cx="89082" cy="5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600">
                <a:solidFill>
                  <a:srgbClr val="262626"/>
                </a:solidFill>
              </a:rPr>
              <a:t>1.6</a:t>
            </a:r>
            <a:endParaRPr lang="en-US" altLang="en-US" sz="788"/>
          </a:p>
        </p:txBody>
      </p:sp>
      <p:sp>
        <p:nvSpPr>
          <p:cNvPr id="126" name="Freeform 65">
            <a:extLst>
              <a:ext uri="{FF2B5EF4-FFF2-40B4-BE49-F238E27FC236}">
                <a16:creationId xmlns:a16="http://schemas.microsoft.com/office/drawing/2014/main" id="{EBE1DEC3-8BB0-412D-B906-F5A23AFE3309}"/>
              </a:ext>
            </a:extLst>
          </p:cNvPr>
          <p:cNvSpPr>
            <a:spLocks/>
          </p:cNvSpPr>
          <p:nvPr/>
        </p:nvSpPr>
        <p:spPr bwMode="auto">
          <a:xfrm>
            <a:off x="3953563" y="5404875"/>
            <a:ext cx="40489" cy="28877"/>
          </a:xfrm>
          <a:custGeom>
            <a:avLst/>
            <a:gdLst>
              <a:gd name="T0" fmla="*/ 0 w 94"/>
              <a:gd name="T1" fmla="*/ 90 h 94"/>
              <a:gd name="T2" fmla="*/ 1 w 94"/>
              <a:gd name="T3" fmla="*/ 87 h 94"/>
              <a:gd name="T4" fmla="*/ 41 w 94"/>
              <a:gd name="T5" fmla="*/ 47 h 94"/>
              <a:gd name="T6" fmla="*/ 1 w 94"/>
              <a:gd name="T7" fmla="*/ 7 h 94"/>
              <a:gd name="T8" fmla="*/ 0 w 94"/>
              <a:gd name="T9" fmla="*/ 4 h 94"/>
              <a:gd name="T10" fmla="*/ 1 w 94"/>
              <a:gd name="T11" fmla="*/ 1 h 94"/>
              <a:gd name="T12" fmla="*/ 4 w 94"/>
              <a:gd name="T13" fmla="*/ 0 h 94"/>
              <a:gd name="T14" fmla="*/ 7 w 94"/>
              <a:gd name="T15" fmla="*/ 1 h 94"/>
              <a:gd name="T16" fmla="*/ 47 w 94"/>
              <a:gd name="T17" fmla="*/ 41 h 94"/>
              <a:gd name="T18" fmla="*/ 87 w 94"/>
              <a:gd name="T19" fmla="*/ 1 h 94"/>
              <a:gd name="T20" fmla="*/ 90 w 94"/>
              <a:gd name="T21" fmla="*/ 0 h 94"/>
              <a:gd name="T22" fmla="*/ 93 w 94"/>
              <a:gd name="T23" fmla="*/ 1 h 94"/>
              <a:gd name="T24" fmla="*/ 94 w 94"/>
              <a:gd name="T25" fmla="*/ 4 h 94"/>
              <a:gd name="T26" fmla="*/ 93 w 94"/>
              <a:gd name="T27" fmla="*/ 7 h 94"/>
              <a:gd name="T28" fmla="*/ 52 w 94"/>
              <a:gd name="T29" fmla="*/ 47 h 94"/>
              <a:gd name="T30" fmla="*/ 93 w 94"/>
              <a:gd name="T31" fmla="*/ 87 h 94"/>
              <a:gd name="T32" fmla="*/ 94 w 94"/>
              <a:gd name="T33" fmla="*/ 90 h 94"/>
              <a:gd name="T34" fmla="*/ 93 w 94"/>
              <a:gd name="T35" fmla="*/ 93 h 94"/>
              <a:gd name="T36" fmla="*/ 90 w 94"/>
              <a:gd name="T37" fmla="*/ 94 h 94"/>
              <a:gd name="T38" fmla="*/ 87 w 94"/>
              <a:gd name="T39" fmla="*/ 92 h 94"/>
              <a:gd name="T40" fmla="*/ 47 w 94"/>
              <a:gd name="T41" fmla="*/ 52 h 94"/>
              <a:gd name="T42" fmla="*/ 7 w 94"/>
              <a:gd name="T43" fmla="*/ 92 h 94"/>
              <a:gd name="T44" fmla="*/ 4 w 94"/>
              <a:gd name="T45" fmla="*/ 94 h 94"/>
              <a:gd name="T46" fmla="*/ 1 w 94"/>
              <a:gd name="T47" fmla="*/ 93 h 94"/>
              <a:gd name="T48" fmla="*/ 0 w 94"/>
              <a:gd name="T49" fmla="*/ 9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94">
                <a:moveTo>
                  <a:pt x="0" y="90"/>
                </a:moveTo>
                <a:cubicBezTo>
                  <a:pt x="0" y="89"/>
                  <a:pt x="0" y="88"/>
                  <a:pt x="1" y="87"/>
                </a:cubicBezTo>
                <a:lnTo>
                  <a:pt x="41" y="47"/>
                </a:lnTo>
                <a:lnTo>
                  <a:pt x="1" y="7"/>
                </a:lnTo>
                <a:cubicBezTo>
                  <a:pt x="0" y="6"/>
                  <a:pt x="0" y="5"/>
                  <a:pt x="0" y="4"/>
                </a:cubicBezTo>
                <a:cubicBezTo>
                  <a:pt x="0" y="3"/>
                  <a:pt x="0" y="2"/>
                  <a:pt x="1" y="1"/>
                </a:cubicBezTo>
                <a:cubicBezTo>
                  <a:pt x="2" y="1"/>
                  <a:pt x="3" y="0"/>
                  <a:pt x="4" y="0"/>
                </a:cubicBezTo>
                <a:cubicBezTo>
                  <a:pt x="5" y="0"/>
                  <a:pt x="6" y="1"/>
                  <a:pt x="7" y="1"/>
                </a:cubicBezTo>
                <a:lnTo>
                  <a:pt x="47" y="41"/>
                </a:lnTo>
                <a:lnTo>
                  <a:pt x="87" y="1"/>
                </a:lnTo>
                <a:cubicBezTo>
                  <a:pt x="88" y="1"/>
                  <a:pt x="89" y="0"/>
                  <a:pt x="90" y="0"/>
                </a:cubicBezTo>
                <a:cubicBezTo>
                  <a:pt x="91" y="0"/>
                  <a:pt x="92" y="1"/>
                  <a:pt x="93" y="1"/>
                </a:cubicBezTo>
                <a:cubicBezTo>
                  <a:pt x="93" y="2"/>
                  <a:pt x="94" y="3"/>
                  <a:pt x="94" y="4"/>
                </a:cubicBezTo>
                <a:cubicBezTo>
                  <a:pt x="94" y="5"/>
                  <a:pt x="93" y="6"/>
                  <a:pt x="93" y="7"/>
                </a:cubicBezTo>
                <a:lnTo>
                  <a:pt x="52" y="47"/>
                </a:lnTo>
                <a:lnTo>
                  <a:pt x="93" y="87"/>
                </a:lnTo>
                <a:cubicBezTo>
                  <a:pt x="93" y="88"/>
                  <a:pt x="94" y="89"/>
                  <a:pt x="94" y="90"/>
                </a:cubicBezTo>
                <a:cubicBezTo>
                  <a:pt x="94" y="91"/>
                  <a:pt x="93" y="92"/>
                  <a:pt x="93" y="93"/>
                </a:cubicBezTo>
                <a:cubicBezTo>
                  <a:pt x="92" y="93"/>
                  <a:pt x="91" y="94"/>
                  <a:pt x="90" y="94"/>
                </a:cubicBezTo>
                <a:cubicBezTo>
                  <a:pt x="89" y="94"/>
                  <a:pt x="88" y="93"/>
                  <a:pt x="87" y="92"/>
                </a:cubicBezTo>
                <a:lnTo>
                  <a:pt x="47" y="52"/>
                </a:lnTo>
                <a:lnTo>
                  <a:pt x="7" y="92"/>
                </a:lnTo>
                <a:cubicBezTo>
                  <a:pt x="6" y="93"/>
                  <a:pt x="5" y="94"/>
                  <a:pt x="4" y="94"/>
                </a:cubicBezTo>
                <a:cubicBezTo>
                  <a:pt x="3" y="94"/>
                  <a:pt x="2" y="93"/>
                  <a:pt x="1" y="93"/>
                </a:cubicBezTo>
                <a:cubicBezTo>
                  <a:pt x="0" y="92"/>
                  <a:pt x="0" y="91"/>
                  <a:pt x="0" y="90"/>
                </a:cubicBezTo>
                <a:close/>
              </a:path>
            </a:pathLst>
          </a:custGeom>
          <a:solidFill>
            <a:srgbClr val="262626"/>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US" sz="788"/>
          </a:p>
        </p:txBody>
      </p:sp>
      <p:sp>
        <p:nvSpPr>
          <p:cNvPr id="127" name="Rectangle 66">
            <a:extLst>
              <a:ext uri="{FF2B5EF4-FFF2-40B4-BE49-F238E27FC236}">
                <a16:creationId xmlns:a16="http://schemas.microsoft.com/office/drawing/2014/main" id="{4F0D6989-A6CD-497B-A017-7CE2F840641E}"/>
              </a:ext>
            </a:extLst>
          </p:cNvPr>
          <p:cNvSpPr>
            <a:spLocks noChangeArrowheads="1"/>
          </p:cNvSpPr>
          <p:nvPr/>
        </p:nvSpPr>
        <p:spPr bwMode="auto">
          <a:xfrm>
            <a:off x="4009853" y="5380811"/>
            <a:ext cx="61160" cy="4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525">
                <a:solidFill>
                  <a:srgbClr val="262626"/>
                </a:solidFill>
              </a:rPr>
              <a:t>10</a:t>
            </a:r>
            <a:endParaRPr lang="en-US" altLang="en-US" sz="788"/>
          </a:p>
        </p:txBody>
      </p:sp>
      <p:sp>
        <p:nvSpPr>
          <p:cNvPr id="128" name="Rectangle 67">
            <a:extLst>
              <a:ext uri="{FF2B5EF4-FFF2-40B4-BE49-F238E27FC236}">
                <a16:creationId xmlns:a16="http://schemas.microsoft.com/office/drawing/2014/main" id="{7E46DA52-D196-4789-99E9-D2588CEF2B74}"/>
              </a:ext>
            </a:extLst>
          </p:cNvPr>
          <p:cNvSpPr>
            <a:spLocks noChangeArrowheads="1"/>
          </p:cNvSpPr>
          <p:nvPr/>
        </p:nvSpPr>
        <p:spPr bwMode="auto">
          <a:xfrm>
            <a:off x="4107618" y="5366372"/>
            <a:ext cx="13296" cy="1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25">
                <a:solidFill>
                  <a:srgbClr val="262626"/>
                </a:solidFill>
              </a:rPr>
              <a:t>4</a:t>
            </a:r>
            <a:endParaRPr lang="en-US" altLang="en-US" sz="788"/>
          </a:p>
        </p:txBody>
      </p:sp>
      <p:sp>
        <p:nvSpPr>
          <p:cNvPr id="129" name="Freeform 94">
            <a:extLst>
              <a:ext uri="{FF2B5EF4-FFF2-40B4-BE49-F238E27FC236}">
                <a16:creationId xmlns:a16="http://schemas.microsoft.com/office/drawing/2014/main" id="{BBEFA44D-7CCA-4DFE-9AAF-9B3450B3C9FD}"/>
              </a:ext>
            </a:extLst>
          </p:cNvPr>
          <p:cNvSpPr>
            <a:spLocks/>
          </p:cNvSpPr>
          <p:nvPr/>
        </p:nvSpPr>
        <p:spPr bwMode="auto">
          <a:xfrm>
            <a:off x="2616612" y="4231920"/>
            <a:ext cx="1341075" cy="1091137"/>
          </a:xfrm>
          <a:custGeom>
            <a:avLst/>
            <a:gdLst>
              <a:gd name="T0" fmla="*/ 21 w 1358"/>
              <a:gd name="T1" fmla="*/ 723 h 1587"/>
              <a:gd name="T2" fmla="*/ 48 w 1358"/>
              <a:gd name="T3" fmla="*/ 318 h 1587"/>
              <a:gd name="T4" fmla="*/ 75 w 1358"/>
              <a:gd name="T5" fmla="*/ 55 h 1587"/>
              <a:gd name="T6" fmla="*/ 103 w 1358"/>
              <a:gd name="T7" fmla="*/ 19 h 1587"/>
              <a:gd name="T8" fmla="*/ 130 w 1358"/>
              <a:gd name="T9" fmla="*/ 144 h 1587"/>
              <a:gd name="T10" fmla="*/ 157 w 1358"/>
              <a:gd name="T11" fmla="*/ 333 h 1587"/>
              <a:gd name="T12" fmla="*/ 184 w 1358"/>
              <a:gd name="T13" fmla="*/ 538 h 1587"/>
              <a:gd name="T14" fmla="*/ 212 w 1358"/>
              <a:gd name="T15" fmla="*/ 711 h 1587"/>
              <a:gd name="T16" fmla="*/ 239 w 1358"/>
              <a:gd name="T17" fmla="*/ 847 h 1587"/>
              <a:gd name="T18" fmla="*/ 267 w 1358"/>
              <a:gd name="T19" fmla="*/ 943 h 1587"/>
              <a:gd name="T20" fmla="*/ 294 w 1358"/>
              <a:gd name="T21" fmla="*/ 996 h 1587"/>
              <a:gd name="T22" fmla="*/ 321 w 1358"/>
              <a:gd name="T23" fmla="*/ 1055 h 1587"/>
              <a:gd name="T24" fmla="*/ 348 w 1358"/>
              <a:gd name="T25" fmla="*/ 1082 h 1587"/>
              <a:gd name="T26" fmla="*/ 376 w 1358"/>
              <a:gd name="T27" fmla="*/ 1110 h 1587"/>
              <a:gd name="T28" fmla="*/ 403 w 1358"/>
              <a:gd name="T29" fmla="*/ 1154 h 1587"/>
              <a:gd name="T30" fmla="*/ 430 w 1358"/>
              <a:gd name="T31" fmla="*/ 1221 h 1587"/>
              <a:gd name="T32" fmla="*/ 457 w 1358"/>
              <a:gd name="T33" fmla="*/ 1259 h 1587"/>
              <a:gd name="T34" fmla="*/ 485 w 1358"/>
              <a:gd name="T35" fmla="*/ 1254 h 1587"/>
              <a:gd name="T36" fmla="*/ 512 w 1358"/>
              <a:gd name="T37" fmla="*/ 1233 h 1587"/>
              <a:gd name="T38" fmla="*/ 539 w 1358"/>
              <a:gd name="T39" fmla="*/ 1185 h 1587"/>
              <a:gd name="T40" fmla="*/ 566 w 1358"/>
              <a:gd name="T41" fmla="*/ 1139 h 1587"/>
              <a:gd name="T42" fmla="*/ 594 w 1358"/>
              <a:gd name="T43" fmla="*/ 1091 h 1587"/>
              <a:gd name="T44" fmla="*/ 621 w 1358"/>
              <a:gd name="T45" fmla="*/ 1070 h 1587"/>
              <a:gd name="T46" fmla="*/ 649 w 1358"/>
              <a:gd name="T47" fmla="*/ 1077 h 1587"/>
              <a:gd name="T48" fmla="*/ 676 w 1358"/>
              <a:gd name="T49" fmla="*/ 1103 h 1587"/>
              <a:gd name="T50" fmla="*/ 703 w 1358"/>
              <a:gd name="T51" fmla="*/ 1144 h 1587"/>
              <a:gd name="T52" fmla="*/ 730 w 1358"/>
              <a:gd name="T53" fmla="*/ 1201 h 1587"/>
              <a:gd name="T54" fmla="*/ 758 w 1358"/>
              <a:gd name="T55" fmla="*/ 1252 h 1587"/>
              <a:gd name="T56" fmla="*/ 785 w 1358"/>
              <a:gd name="T57" fmla="*/ 1297 h 1587"/>
              <a:gd name="T58" fmla="*/ 812 w 1358"/>
              <a:gd name="T59" fmla="*/ 1355 h 1587"/>
              <a:gd name="T60" fmla="*/ 839 w 1358"/>
              <a:gd name="T61" fmla="*/ 1398 h 1587"/>
              <a:gd name="T62" fmla="*/ 867 w 1358"/>
              <a:gd name="T63" fmla="*/ 1429 h 1587"/>
              <a:gd name="T64" fmla="*/ 894 w 1358"/>
              <a:gd name="T65" fmla="*/ 1451 h 1587"/>
              <a:gd name="T66" fmla="*/ 921 w 1358"/>
              <a:gd name="T67" fmla="*/ 1458 h 1587"/>
              <a:gd name="T68" fmla="*/ 948 w 1358"/>
              <a:gd name="T69" fmla="*/ 1477 h 1587"/>
              <a:gd name="T70" fmla="*/ 976 w 1358"/>
              <a:gd name="T71" fmla="*/ 1484 h 1587"/>
              <a:gd name="T72" fmla="*/ 1003 w 1358"/>
              <a:gd name="T73" fmla="*/ 1491 h 1587"/>
              <a:gd name="T74" fmla="*/ 1031 w 1358"/>
              <a:gd name="T75" fmla="*/ 1496 h 1587"/>
              <a:gd name="T76" fmla="*/ 1058 w 1358"/>
              <a:gd name="T77" fmla="*/ 1498 h 1587"/>
              <a:gd name="T78" fmla="*/ 1085 w 1358"/>
              <a:gd name="T79" fmla="*/ 1503 h 1587"/>
              <a:gd name="T80" fmla="*/ 1112 w 1358"/>
              <a:gd name="T81" fmla="*/ 1520 h 1587"/>
              <a:gd name="T82" fmla="*/ 1140 w 1358"/>
              <a:gd name="T83" fmla="*/ 1517 h 1587"/>
              <a:gd name="T84" fmla="*/ 1167 w 1358"/>
              <a:gd name="T85" fmla="*/ 1529 h 1587"/>
              <a:gd name="T86" fmla="*/ 1194 w 1358"/>
              <a:gd name="T87" fmla="*/ 1539 h 1587"/>
              <a:gd name="T88" fmla="*/ 1221 w 1358"/>
              <a:gd name="T89" fmla="*/ 1570 h 1587"/>
              <a:gd name="T90" fmla="*/ 1249 w 1358"/>
              <a:gd name="T91" fmla="*/ 1580 h 1587"/>
              <a:gd name="T92" fmla="*/ 1276 w 1358"/>
              <a:gd name="T93" fmla="*/ 1575 h 1587"/>
              <a:gd name="T94" fmla="*/ 1303 w 1358"/>
              <a:gd name="T95" fmla="*/ 1441 h 1587"/>
              <a:gd name="T96" fmla="*/ 1330 w 1358"/>
              <a:gd name="T97" fmla="*/ 1137 h 1587"/>
              <a:gd name="T98" fmla="*/ 1358 w 1358"/>
              <a:gd name="T99" fmla="*/ 677 h 1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8" h="1587">
                <a:moveTo>
                  <a:pt x="0" y="1051"/>
                </a:moveTo>
                <a:lnTo>
                  <a:pt x="7" y="941"/>
                </a:lnTo>
                <a:lnTo>
                  <a:pt x="14" y="831"/>
                </a:lnTo>
                <a:lnTo>
                  <a:pt x="21" y="723"/>
                </a:lnTo>
                <a:lnTo>
                  <a:pt x="28" y="615"/>
                </a:lnTo>
                <a:lnTo>
                  <a:pt x="34" y="510"/>
                </a:lnTo>
                <a:lnTo>
                  <a:pt x="41" y="417"/>
                </a:lnTo>
                <a:lnTo>
                  <a:pt x="48" y="318"/>
                </a:lnTo>
                <a:lnTo>
                  <a:pt x="55" y="235"/>
                </a:lnTo>
                <a:lnTo>
                  <a:pt x="62" y="165"/>
                </a:lnTo>
                <a:lnTo>
                  <a:pt x="69" y="105"/>
                </a:lnTo>
                <a:lnTo>
                  <a:pt x="75" y="55"/>
                </a:lnTo>
                <a:lnTo>
                  <a:pt x="82" y="36"/>
                </a:lnTo>
                <a:lnTo>
                  <a:pt x="89" y="14"/>
                </a:lnTo>
                <a:lnTo>
                  <a:pt x="96" y="0"/>
                </a:lnTo>
                <a:lnTo>
                  <a:pt x="103" y="19"/>
                </a:lnTo>
                <a:lnTo>
                  <a:pt x="110" y="46"/>
                </a:lnTo>
                <a:lnTo>
                  <a:pt x="116" y="67"/>
                </a:lnTo>
                <a:lnTo>
                  <a:pt x="123" y="96"/>
                </a:lnTo>
                <a:lnTo>
                  <a:pt x="130" y="144"/>
                </a:lnTo>
                <a:lnTo>
                  <a:pt x="137" y="184"/>
                </a:lnTo>
                <a:lnTo>
                  <a:pt x="143" y="230"/>
                </a:lnTo>
                <a:lnTo>
                  <a:pt x="150" y="285"/>
                </a:lnTo>
                <a:lnTo>
                  <a:pt x="157" y="333"/>
                </a:lnTo>
                <a:lnTo>
                  <a:pt x="164" y="390"/>
                </a:lnTo>
                <a:lnTo>
                  <a:pt x="171" y="438"/>
                </a:lnTo>
                <a:lnTo>
                  <a:pt x="178" y="491"/>
                </a:lnTo>
                <a:lnTo>
                  <a:pt x="184" y="538"/>
                </a:lnTo>
                <a:lnTo>
                  <a:pt x="191" y="584"/>
                </a:lnTo>
                <a:lnTo>
                  <a:pt x="198" y="630"/>
                </a:lnTo>
                <a:lnTo>
                  <a:pt x="205" y="666"/>
                </a:lnTo>
                <a:lnTo>
                  <a:pt x="212" y="711"/>
                </a:lnTo>
                <a:lnTo>
                  <a:pt x="219" y="749"/>
                </a:lnTo>
                <a:lnTo>
                  <a:pt x="226" y="787"/>
                </a:lnTo>
                <a:lnTo>
                  <a:pt x="232" y="814"/>
                </a:lnTo>
                <a:lnTo>
                  <a:pt x="239" y="847"/>
                </a:lnTo>
                <a:lnTo>
                  <a:pt x="246" y="874"/>
                </a:lnTo>
                <a:lnTo>
                  <a:pt x="253" y="905"/>
                </a:lnTo>
                <a:lnTo>
                  <a:pt x="260" y="914"/>
                </a:lnTo>
                <a:lnTo>
                  <a:pt x="267" y="943"/>
                </a:lnTo>
                <a:lnTo>
                  <a:pt x="273" y="950"/>
                </a:lnTo>
                <a:lnTo>
                  <a:pt x="280" y="970"/>
                </a:lnTo>
                <a:lnTo>
                  <a:pt x="287" y="993"/>
                </a:lnTo>
                <a:lnTo>
                  <a:pt x="294" y="996"/>
                </a:lnTo>
                <a:lnTo>
                  <a:pt x="300" y="1015"/>
                </a:lnTo>
                <a:lnTo>
                  <a:pt x="307" y="1032"/>
                </a:lnTo>
                <a:lnTo>
                  <a:pt x="314" y="1036"/>
                </a:lnTo>
                <a:lnTo>
                  <a:pt x="321" y="1055"/>
                </a:lnTo>
                <a:lnTo>
                  <a:pt x="328" y="1051"/>
                </a:lnTo>
                <a:lnTo>
                  <a:pt x="335" y="1058"/>
                </a:lnTo>
                <a:lnTo>
                  <a:pt x="341" y="1068"/>
                </a:lnTo>
                <a:lnTo>
                  <a:pt x="348" y="1082"/>
                </a:lnTo>
                <a:lnTo>
                  <a:pt x="355" y="1082"/>
                </a:lnTo>
                <a:lnTo>
                  <a:pt x="362" y="1087"/>
                </a:lnTo>
                <a:lnTo>
                  <a:pt x="369" y="1101"/>
                </a:lnTo>
                <a:lnTo>
                  <a:pt x="376" y="1110"/>
                </a:lnTo>
                <a:lnTo>
                  <a:pt x="382" y="1110"/>
                </a:lnTo>
                <a:lnTo>
                  <a:pt x="389" y="1132"/>
                </a:lnTo>
                <a:lnTo>
                  <a:pt x="396" y="1142"/>
                </a:lnTo>
                <a:lnTo>
                  <a:pt x="403" y="1154"/>
                </a:lnTo>
                <a:lnTo>
                  <a:pt x="410" y="1173"/>
                </a:lnTo>
                <a:lnTo>
                  <a:pt x="416" y="1190"/>
                </a:lnTo>
                <a:lnTo>
                  <a:pt x="424" y="1216"/>
                </a:lnTo>
                <a:lnTo>
                  <a:pt x="430" y="1221"/>
                </a:lnTo>
                <a:lnTo>
                  <a:pt x="437" y="1228"/>
                </a:lnTo>
                <a:lnTo>
                  <a:pt x="444" y="1247"/>
                </a:lnTo>
                <a:lnTo>
                  <a:pt x="451" y="1259"/>
                </a:lnTo>
                <a:lnTo>
                  <a:pt x="457" y="1259"/>
                </a:lnTo>
                <a:lnTo>
                  <a:pt x="464" y="1264"/>
                </a:lnTo>
                <a:lnTo>
                  <a:pt x="471" y="1264"/>
                </a:lnTo>
                <a:lnTo>
                  <a:pt x="478" y="1259"/>
                </a:lnTo>
                <a:lnTo>
                  <a:pt x="485" y="1254"/>
                </a:lnTo>
                <a:lnTo>
                  <a:pt x="492" y="1245"/>
                </a:lnTo>
                <a:lnTo>
                  <a:pt x="498" y="1235"/>
                </a:lnTo>
                <a:lnTo>
                  <a:pt x="505" y="1242"/>
                </a:lnTo>
                <a:lnTo>
                  <a:pt x="512" y="1233"/>
                </a:lnTo>
                <a:lnTo>
                  <a:pt x="519" y="1223"/>
                </a:lnTo>
                <a:lnTo>
                  <a:pt x="526" y="1209"/>
                </a:lnTo>
                <a:lnTo>
                  <a:pt x="533" y="1194"/>
                </a:lnTo>
                <a:lnTo>
                  <a:pt x="539" y="1185"/>
                </a:lnTo>
                <a:lnTo>
                  <a:pt x="546" y="1170"/>
                </a:lnTo>
                <a:lnTo>
                  <a:pt x="553" y="1158"/>
                </a:lnTo>
                <a:lnTo>
                  <a:pt x="560" y="1154"/>
                </a:lnTo>
                <a:lnTo>
                  <a:pt x="566" y="1139"/>
                </a:lnTo>
                <a:lnTo>
                  <a:pt x="573" y="1132"/>
                </a:lnTo>
                <a:lnTo>
                  <a:pt x="580" y="1118"/>
                </a:lnTo>
                <a:lnTo>
                  <a:pt x="587" y="1101"/>
                </a:lnTo>
                <a:lnTo>
                  <a:pt x="594" y="1091"/>
                </a:lnTo>
                <a:lnTo>
                  <a:pt x="601" y="1096"/>
                </a:lnTo>
                <a:lnTo>
                  <a:pt x="608" y="1080"/>
                </a:lnTo>
                <a:lnTo>
                  <a:pt x="614" y="1077"/>
                </a:lnTo>
                <a:lnTo>
                  <a:pt x="621" y="1070"/>
                </a:lnTo>
                <a:lnTo>
                  <a:pt x="628" y="1070"/>
                </a:lnTo>
                <a:lnTo>
                  <a:pt x="635" y="1075"/>
                </a:lnTo>
                <a:lnTo>
                  <a:pt x="642" y="1070"/>
                </a:lnTo>
                <a:lnTo>
                  <a:pt x="649" y="1077"/>
                </a:lnTo>
                <a:lnTo>
                  <a:pt x="655" y="1087"/>
                </a:lnTo>
                <a:lnTo>
                  <a:pt x="662" y="1087"/>
                </a:lnTo>
                <a:lnTo>
                  <a:pt x="669" y="1091"/>
                </a:lnTo>
                <a:lnTo>
                  <a:pt x="676" y="1103"/>
                </a:lnTo>
                <a:lnTo>
                  <a:pt x="682" y="1113"/>
                </a:lnTo>
                <a:lnTo>
                  <a:pt x="689" y="1130"/>
                </a:lnTo>
                <a:lnTo>
                  <a:pt x="696" y="1132"/>
                </a:lnTo>
                <a:lnTo>
                  <a:pt x="703" y="1144"/>
                </a:lnTo>
                <a:lnTo>
                  <a:pt x="710" y="1168"/>
                </a:lnTo>
                <a:lnTo>
                  <a:pt x="717" y="1166"/>
                </a:lnTo>
                <a:lnTo>
                  <a:pt x="723" y="1183"/>
                </a:lnTo>
                <a:lnTo>
                  <a:pt x="730" y="1201"/>
                </a:lnTo>
                <a:lnTo>
                  <a:pt x="737" y="1211"/>
                </a:lnTo>
                <a:lnTo>
                  <a:pt x="744" y="1233"/>
                </a:lnTo>
                <a:lnTo>
                  <a:pt x="751" y="1238"/>
                </a:lnTo>
                <a:lnTo>
                  <a:pt x="758" y="1252"/>
                </a:lnTo>
                <a:lnTo>
                  <a:pt x="764" y="1268"/>
                </a:lnTo>
                <a:lnTo>
                  <a:pt x="771" y="1273"/>
                </a:lnTo>
                <a:lnTo>
                  <a:pt x="778" y="1288"/>
                </a:lnTo>
                <a:lnTo>
                  <a:pt x="785" y="1297"/>
                </a:lnTo>
                <a:lnTo>
                  <a:pt x="792" y="1321"/>
                </a:lnTo>
                <a:lnTo>
                  <a:pt x="799" y="1321"/>
                </a:lnTo>
                <a:lnTo>
                  <a:pt x="806" y="1338"/>
                </a:lnTo>
                <a:lnTo>
                  <a:pt x="812" y="1355"/>
                </a:lnTo>
                <a:lnTo>
                  <a:pt x="819" y="1371"/>
                </a:lnTo>
                <a:lnTo>
                  <a:pt x="826" y="1366"/>
                </a:lnTo>
                <a:lnTo>
                  <a:pt x="833" y="1381"/>
                </a:lnTo>
                <a:lnTo>
                  <a:pt x="839" y="1398"/>
                </a:lnTo>
                <a:lnTo>
                  <a:pt x="846" y="1400"/>
                </a:lnTo>
                <a:lnTo>
                  <a:pt x="853" y="1414"/>
                </a:lnTo>
                <a:lnTo>
                  <a:pt x="860" y="1424"/>
                </a:lnTo>
                <a:lnTo>
                  <a:pt x="867" y="1429"/>
                </a:lnTo>
                <a:lnTo>
                  <a:pt x="874" y="1424"/>
                </a:lnTo>
                <a:lnTo>
                  <a:pt x="880" y="1441"/>
                </a:lnTo>
                <a:lnTo>
                  <a:pt x="887" y="1434"/>
                </a:lnTo>
                <a:lnTo>
                  <a:pt x="894" y="1451"/>
                </a:lnTo>
                <a:lnTo>
                  <a:pt x="901" y="1458"/>
                </a:lnTo>
                <a:lnTo>
                  <a:pt x="908" y="1460"/>
                </a:lnTo>
                <a:lnTo>
                  <a:pt x="915" y="1458"/>
                </a:lnTo>
                <a:lnTo>
                  <a:pt x="921" y="1458"/>
                </a:lnTo>
                <a:lnTo>
                  <a:pt x="928" y="1469"/>
                </a:lnTo>
                <a:lnTo>
                  <a:pt x="935" y="1477"/>
                </a:lnTo>
                <a:lnTo>
                  <a:pt x="942" y="1477"/>
                </a:lnTo>
                <a:lnTo>
                  <a:pt x="948" y="1477"/>
                </a:lnTo>
                <a:lnTo>
                  <a:pt x="955" y="1477"/>
                </a:lnTo>
                <a:lnTo>
                  <a:pt x="962" y="1482"/>
                </a:lnTo>
                <a:lnTo>
                  <a:pt x="969" y="1474"/>
                </a:lnTo>
                <a:lnTo>
                  <a:pt x="976" y="1484"/>
                </a:lnTo>
                <a:lnTo>
                  <a:pt x="983" y="1494"/>
                </a:lnTo>
                <a:lnTo>
                  <a:pt x="990" y="1486"/>
                </a:lnTo>
                <a:lnTo>
                  <a:pt x="996" y="1489"/>
                </a:lnTo>
                <a:lnTo>
                  <a:pt x="1003" y="1491"/>
                </a:lnTo>
                <a:lnTo>
                  <a:pt x="1010" y="1489"/>
                </a:lnTo>
                <a:lnTo>
                  <a:pt x="1017" y="1496"/>
                </a:lnTo>
                <a:lnTo>
                  <a:pt x="1024" y="1496"/>
                </a:lnTo>
                <a:lnTo>
                  <a:pt x="1031" y="1496"/>
                </a:lnTo>
                <a:lnTo>
                  <a:pt x="1037" y="1489"/>
                </a:lnTo>
                <a:lnTo>
                  <a:pt x="1044" y="1494"/>
                </a:lnTo>
                <a:lnTo>
                  <a:pt x="1051" y="1496"/>
                </a:lnTo>
                <a:lnTo>
                  <a:pt x="1058" y="1498"/>
                </a:lnTo>
                <a:lnTo>
                  <a:pt x="1065" y="1494"/>
                </a:lnTo>
                <a:lnTo>
                  <a:pt x="1072" y="1503"/>
                </a:lnTo>
                <a:lnTo>
                  <a:pt x="1078" y="1498"/>
                </a:lnTo>
                <a:lnTo>
                  <a:pt x="1085" y="1503"/>
                </a:lnTo>
                <a:lnTo>
                  <a:pt x="1092" y="1506"/>
                </a:lnTo>
                <a:lnTo>
                  <a:pt x="1099" y="1501"/>
                </a:lnTo>
                <a:lnTo>
                  <a:pt x="1105" y="1515"/>
                </a:lnTo>
                <a:lnTo>
                  <a:pt x="1112" y="1520"/>
                </a:lnTo>
                <a:lnTo>
                  <a:pt x="1119" y="1508"/>
                </a:lnTo>
                <a:lnTo>
                  <a:pt x="1126" y="1515"/>
                </a:lnTo>
                <a:lnTo>
                  <a:pt x="1133" y="1515"/>
                </a:lnTo>
                <a:lnTo>
                  <a:pt x="1140" y="1517"/>
                </a:lnTo>
                <a:lnTo>
                  <a:pt x="1146" y="1517"/>
                </a:lnTo>
                <a:lnTo>
                  <a:pt x="1153" y="1520"/>
                </a:lnTo>
                <a:lnTo>
                  <a:pt x="1160" y="1522"/>
                </a:lnTo>
                <a:lnTo>
                  <a:pt x="1167" y="1529"/>
                </a:lnTo>
                <a:lnTo>
                  <a:pt x="1174" y="1529"/>
                </a:lnTo>
                <a:lnTo>
                  <a:pt x="1181" y="1534"/>
                </a:lnTo>
                <a:lnTo>
                  <a:pt x="1188" y="1534"/>
                </a:lnTo>
                <a:lnTo>
                  <a:pt x="1194" y="1539"/>
                </a:lnTo>
                <a:lnTo>
                  <a:pt x="1201" y="1549"/>
                </a:lnTo>
                <a:lnTo>
                  <a:pt x="1208" y="1553"/>
                </a:lnTo>
                <a:lnTo>
                  <a:pt x="1215" y="1565"/>
                </a:lnTo>
                <a:lnTo>
                  <a:pt x="1221" y="1570"/>
                </a:lnTo>
                <a:lnTo>
                  <a:pt x="1228" y="1568"/>
                </a:lnTo>
                <a:lnTo>
                  <a:pt x="1235" y="1575"/>
                </a:lnTo>
                <a:lnTo>
                  <a:pt x="1242" y="1575"/>
                </a:lnTo>
                <a:lnTo>
                  <a:pt x="1249" y="1580"/>
                </a:lnTo>
                <a:lnTo>
                  <a:pt x="1256" y="1587"/>
                </a:lnTo>
                <a:lnTo>
                  <a:pt x="1262" y="1584"/>
                </a:lnTo>
                <a:lnTo>
                  <a:pt x="1269" y="1575"/>
                </a:lnTo>
                <a:lnTo>
                  <a:pt x="1276" y="1575"/>
                </a:lnTo>
                <a:lnTo>
                  <a:pt x="1283" y="1542"/>
                </a:lnTo>
                <a:lnTo>
                  <a:pt x="1290" y="1517"/>
                </a:lnTo>
                <a:lnTo>
                  <a:pt x="1297" y="1482"/>
                </a:lnTo>
                <a:lnTo>
                  <a:pt x="1303" y="1441"/>
                </a:lnTo>
                <a:lnTo>
                  <a:pt x="1310" y="1381"/>
                </a:lnTo>
                <a:lnTo>
                  <a:pt x="1317" y="1319"/>
                </a:lnTo>
                <a:lnTo>
                  <a:pt x="1324" y="1230"/>
                </a:lnTo>
                <a:lnTo>
                  <a:pt x="1330" y="1137"/>
                </a:lnTo>
                <a:lnTo>
                  <a:pt x="1338" y="1034"/>
                </a:lnTo>
                <a:lnTo>
                  <a:pt x="1344" y="917"/>
                </a:lnTo>
                <a:lnTo>
                  <a:pt x="1351" y="797"/>
                </a:lnTo>
                <a:lnTo>
                  <a:pt x="1358" y="677"/>
                </a:lnTo>
              </a:path>
            </a:pathLst>
          </a:custGeom>
          <a:ln>
            <a:headEnd/>
            <a:tailEnd/>
          </a:ln>
          <a:extLst>
            <a:ext uri="{909E8E84-426E-40DD-AFC4-6F175D3DCCD1}">
              <a14:hiddenFill xmlns:a14="http://schemas.microsoft.com/office/drawing/2010/main">
                <a:solidFill>
                  <a:srgbClr val="FFFFFF"/>
                </a:solidFill>
              </a14:hiddenFill>
            </a:ext>
          </a:extLst>
        </p:spPr>
        <p:style>
          <a:lnRef idx="3">
            <a:schemeClr val="dk1"/>
          </a:lnRef>
          <a:fillRef idx="0">
            <a:schemeClr val="dk1"/>
          </a:fillRef>
          <a:effectRef idx="2">
            <a:schemeClr val="dk1"/>
          </a:effectRef>
          <a:fontRef idx="minor">
            <a:schemeClr val="tx1"/>
          </a:fontRef>
        </p:style>
        <p:txBody>
          <a:bodyPr vert="horz" wrap="square" lIns="68580" tIns="34290" rIns="68580" bIns="34290" numCol="1" anchor="t" anchorCtr="0" compatLnSpc="1">
            <a:prstTxWarp prst="textNoShape">
              <a:avLst/>
            </a:prstTxWarp>
          </a:bodyPr>
          <a:lstStyle/>
          <a:p>
            <a:endParaRPr lang="en-US" sz="788"/>
          </a:p>
        </p:txBody>
      </p:sp>
      <p:sp>
        <p:nvSpPr>
          <p:cNvPr id="130" name="Freeform 95">
            <a:extLst>
              <a:ext uri="{FF2B5EF4-FFF2-40B4-BE49-F238E27FC236}">
                <a16:creationId xmlns:a16="http://schemas.microsoft.com/office/drawing/2014/main" id="{40474350-C5D8-4AA7-B27A-3D1D5AB0FD75}"/>
              </a:ext>
            </a:extLst>
          </p:cNvPr>
          <p:cNvSpPr>
            <a:spLocks/>
          </p:cNvSpPr>
          <p:nvPr/>
        </p:nvSpPr>
        <p:spPr bwMode="auto">
          <a:xfrm>
            <a:off x="2616612" y="4920154"/>
            <a:ext cx="1341075" cy="195951"/>
          </a:xfrm>
          <a:custGeom>
            <a:avLst/>
            <a:gdLst>
              <a:gd name="T0" fmla="*/ 21 w 1358"/>
              <a:gd name="T1" fmla="*/ 97 h 285"/>
              <a:gd name="T2" fmla="*/ 48 w 1358"/>
              <a:gd name="T3" fmla="*/ 112 h 285"/>
              <a:gd name="T4" fmla="*/ 75 w 1358"/>
              <a:gd name="T5" fmla="*/ 134 h 285"/>
              <a:gd name="T6" fmla="*/ 103 w 1358"/>
              <a:gd name="T7" fmla="*/ 153 h 285"/>
              <a:gd name="T8" fmla="*/ 130 w 1358"/>
              <a:gd name="T9" fmla="*/ 150 h 285"/>
              <a:gd name="T10" fmla="*/ 157 w 1358"/>
              <a:gd name="T11" fmla="*/ 138 h 285"/>
              <a:gd name="T12" fmla="*/ 184 w 1358"/>
              <a:gd name="T13" fmla="*/ 112 h 285"/>
              <a:gd name="T14" fmla="*/ 212 w 1358"/>
              <a:gd name="T15" fmla="*/ 94 h 285"/>
              <a:gd name="T16" fmla="*/ 239 w 1358"/>
              <a:gd name="T17" fmla="*/ 74 h 285"/>
              <a:gd name="T18" fmla="*/ 267 w 1358"/>
              <a:gd name="T19" fmla="*/ 72 h 285"/>
              <a:gd name="T20" fmla="*/ 294 w 1358"/>
              <a:gd name="T21" fmla="*/ 50 h 285"/>
              <a:gd name="T22" fmla="*/ 321 w 1358"/>
              <a:gd name="T23" fmla="*/ 72 h 285"/>
              <a:gd name="T24" fmla="*/ 348 w 1358"/>
              <a:gd name="T25" fmla="*/ 40 h 285"/>
              <a:gd name="T26" fmla="*/ 376 w 1358"/>
              <a:gd name="T27" fmla="*/ 17 h 285"/>
              <a:gd name="T28" fmla="*/ 403 w 1358"/>
              <a:gd name="T29" fmla="*/ 23 h 285"/>
              <a:gd name="T30" fmla="*/ 430 w 1358"/>
              <a:gd name="T31" fmla="*/ 98 h 285"/>
              <a:gd name="T32" fmla="*/ 457 w 1358"/>
              <a:gd name="T33" fmla="*/ 186 h 285"/>
              <a:gd name="T34" fmla="*/ 485 w 1358"/>
              <a:gd name="T35" fmla="*/ 239 h 285"/>
              <a:gd name="T36" fmla="*/ 512 w 1358"/>
              <a:gd name="T37" fmla="*/ 281 h 285"/>
              <a:gd name="T38" fmla="*/ 539 w 1358"/>
              <a:gd name="T39" fmla="*/ 267 h 285"/>
              <a:gd name="T40" fmla="*/ 566 w 1358"/>
              <a:gd name="T41" fmla="*/ 257 h 285"/>
              <a:gd name="T42" fmla="*/ 594 w 1358"/>
              <a:gd name="T43" fmla="*/ 220 h 285"/>
              <a:gd name="T44" fmla="*/ 621 w 1358"/>
              <a:gd name="T45" fmla="*/ 182 h 285"/>
              <a:gd name="T46" fmla="*/ 649 w 1358"/>
              <a:gd name="T47" fmla="*/ 154 h 285"/>
              <a:gd name="T48" fmla="*/ 676 w 1358"/>
              <a:gd name="T49" fmla="*/ 128 h 285"/>
              <a:gd name="T50" fmla="*/ 703 w 1358"/>
              <a:gd name="T51" fmla="*/ 129 h 285"/>
              <a:gd name="T52" fmla="*/ 730 w 1358"/>
              <a:gd name="T53" fmla="*/ 134 h 285"/>
              <a:gd name="T54" fmla="*/ 758 w 1358"/>
              <a:gd name="T55" fmla="*/ 123 h 285"/>
              <a:gd name="T56" fmla="*/ 785 w 1358"/>
              <a:gd name="T57" fmla="*/ 149 h 285"/>
              <a:gd name="T58" fmla="*/ 812 w 1358"/>
              <a:gd name="T59" fmla="*/ 189 h 285"/>
              <a:gd name="T60" fmla="*/ 839 w 1358"/>
              <a:gd name="T61" fmla="*/ 212 h 285"/>
              <a:gd name="T62" fmla="*/ 867 w 1358"/>
              <a:gd name="T63" fmla="*/ 211 h 285"/>
              <a:gd name="T64" fmla="*/ 894 w 1358"/>
              <a:gd name="T65" fmla="*/ 212 h 285"/>
              <a:gd name="T66" fmla="*/ 921 w 1358"/>
              <a:gd name="T67" fmla="*/ 194 h 285"/>
              <a:gd name="T68" fmla="*/ 948 w 1358"/>
              <a:gd name="T69" fmla="*/ 187 h 285"/>
              <a:gd name="T70" fmla="*/ 976 w 1358"/>
              <a:gd name="T71" fmla="*/ 174 h 285"/>
              <a:gd name="T72" fmla="*/ 1003 w 1358"/>
              <a:gd name="T73" fmla="*/ 164 h 285"/>
              <a:gd name="T74" fmla="*/ 1031 w 1358"/>
              <a:gd name="T75" fmla="*/ 157 h 285"/>
              <a:gd name="T76" fmla="*/ 1058 w 1358"/>
              <a:gd name="T77" fmla="*/ 133 h 285"/>
              <a:gd name="T78" fmla="*/ 1085 w 1358"/>
              <a:gd name="T79" fmla="*/ 115 h 285"/>
              <a:gd name="T80" fmla="*/ 1112 w 1358"/>
              <a:gd name="T81" fmla="*/ 120 h 285"/>
              <a:gd name="T82" fmla="*/ 1140 w 1358"/>
              <a:gd name="T83" fmla="*/ 101 h 285"/>
              <a:gd name="T84" fmla="*/ 1167 w 1358"/>
              <a:gd name="T85" fmla="*/ 87 h 285"/>
              <a:gd name="T86" fmla="*/ 1194 w 1358"/>
              <a:gd name="T87" fmla="*/ 87 h 285"/>
              <a:gd name="T88" fmla="*/ 1221 w 1358"/>
              <a:gd name="T89" fmla="*/ 90 h 285"/>
              <a:gd name="T90" fmla="*/ 1249 w 1358"/>
              <a:gd name="T91" fmla="*/ 90 h 285"/>
              <a:gd name="T92" fmla="*/ 1276 w 1358"/>
              <a:gd name="T93" fmla="*/ 98 h 285"/>
              <a:gd name="T94" fmla="*/ 1303 w 1358"/>
              <a:gd name="T95" fmla="*/ 76 h 285"/>
              <a:gd name="T96" fmla="*/ 1330 w 1358"/>
              <a:gd name="T97" fmla="*/ 72 h 285"/>
              <a:gd name="T98" fmla="*/ 1358 w 1358"/>
              <a:gd name="T99" fmla="*/ 12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8" h="285">
                <a:moveTo>
                  <a:pt x="0" y="136"/>
                </a:moveTo>
                <a:lnTo>
                  <a:pt x="7" y="116"/>
                </a:lnTo>
                <a:lnTo>
                  <a:pt x="14" y="107"/>
                </a:lnTo>
                <a:lnTo>
                  <a:pt x="21" y="97"/>
                </a:lnTo>
                <a:lnTo>
                  <a:pt x="28" y="105"/>
                </a:lnTo>
                <a:lnTo>
                  <a:pt x="34" y="109"/>
                </a:lnTo>
                <a:lnTo>
                  <a:pt x="41" y="109"/>
                </a:lnTo>
                <a:lnTo>
                  <a:pt x="48" y="112"/>
                </a:lnTo>
                <a:lnTo>
                  <a:pt x="55" y="112"/>
                </a:lnTo>
                <a:lnTo>
                  <a:pt x="62" y="129"/>
                </a:lnTo>
                <a:lnTo>
                  <a:pt x="69" y="141"/>
                </a:lnTo>
                <a:lnTo>
                  <a:pt x="75" y="134"/>
                </a:lnTo>
                <a:lnTo>
                  <a:pt x="82" y="158"/>
                </a:lnTo>
                <a:lnTo>
                  <a:pt x="89" y="160"/>
                </a:lnTo>
                <a:lnTo>
                  <a:pt x="96" y="142"/>
                </a:lnTo>
                <a:lnTo>
                  <a:pt x="103" y="153"/>
                </a:lnTo>
                <a:lnTo>
                  <a:pt x="110" y="168"/>
                </a:lnTo>
                <a:lnTo>
                  <a:pt x="116" y="160"/>
                </a:lnTo>
                <a:lnTo>
                  <a:pt x="123" y="146"/>
                </a:lnTo>
                <a:lnTo>
                  <a:pt x="130" y="150"/>
                </a:lnTo>
                <a:lnTo>
                  <a:pt x="137" y="145"/>
                </a:lnTo>
                <a:lnTo>
                  <a:pt x="143" y="135"/>
                </a:lnTo>
                <a:lnTo>
                  <a:pt x="150" y="147"/>
                </a:lnTo>
                <a:lnTo>
                  <a:pt x="157" y="138"/>
                </a:lnTo>
                <a:lnTo>
                  <a:pt x="164" y="140"/>
                </a:lnTo>
                <a:lnTo>
                  <a:pt x="171" y="127"/>
                </a:lnTo>
                <a:lnTo>
                  <a:pt x="178" y="128"/>
                </a:lnTo>
                <a:lnTo>
                  <a:pt x="184" y="112"/>
                </a:lnTo>
                <a:lnTo>
                  <a:pt x="191" y="100"/>
                </a:lnTo>
                <a:lnTo>
                  <a:pt x="198" y="102"/>
                </a:lnTo>
                <a:lnTo>
                  <a:pt x="205" y="94"/>
                </a:lnTo>
                <a:lnTo>
                  <a:pt x="212" y="94"/>
                </a:lnTo>
                <a:lnTo>
                  <a:pt x="219" y="83"/>
                </a:lnTo>
                <a:lnTo>
                  <a:pt x="226" y="84"/>
                </a:lnTo>
                <a:lnTo>
                  <a:pt x="232" y="87"/>
                </a:lnTo>
                <a:lnTo>
                  <a:pt x="239" y="74"/>
                </a:lnTo>
                <a:lnTo>
                  <a:pt x="246" y="75"/>
                </a:lnTo>
                <a:lnTo>
                  <a:pt x="253" y="86"/>
                </a:lnTo>
                <a:lnTo>
                  <a:pt x="260" y="75"/>
                </a:lnTo>
                <a:lnTo>
                  <a:pt x="267" y="72"/>
                </a:lnTo>
                <a:lnTo>
                  <a:pt x="273" y="70"/>
                </a:lnTo>
                <a:lnTo>
                  <a:pt x="280" y="69"/>
                </a:lnTo>
                <a:lnTo>
                  <a:pt x="287" y="61"/>
                </a:lnTo>
                <a:lnTo>
                  <a:pt x="294" y="50"/>
                </a:lnTo>
                <a:lnTo>
                  <a:pt x="300" y="63"/>
                </a:lnTo>
                <a:lnTo>
                  <a:pt x="307" y="77"/>
                </a:lnTo>
                <a:lnTo>
                  <a:pt x="314" y="70"/>
                </a:lnTo>
                <a:lnTo>
                  <a:pt x="321" y="72"/>
                </a:lnTo>
                <a:lnTo>
                  <a:pt x="328" y="53"/>
                </a:lnTo>
                <a:lnTo>
                  <a:pt x="335" y="48"/>
                </a:lnTo>
                <a:lnTo>
                  <a:pt x="341" y="38"/>
                </a:lnTo>
                <a:lnTo>
                  <a:pt x="348" y="40"/>
                </a:lnTo>
                <a:lnTo>
                  <a:pt x="355" y="26"/>
                </a:lnTo>
                <a:lnTo>
                  <a:pt x="362" y="5"/>
                </a:lnTo>
                <a:lnTo>
                  <a:pt x="369" y="13"/>
                </a:lnTo>
                <a:lnTo>
                  <a:pt x="376" y="17"/>
                </a:lnTo>
                <a:lnTo>
                  <a:pt x="382" y="0"/>
                </a:lnTo>
                <a:lnTo>
                  <a:pt x="389" y="16"/>
                </a:lnTo>
                <a:lnTo>
                  <a:pt x="396" y="19"/>
                </a:lnTo>
                <a:lnTo>
                  <a:pt x="403" y="23"/>
                </a:lnTo>
                <a:lnTo>
                  <a:pt x="410" y="30"/>
                </a:lnTo>
                <a:lnTo>
                  <a:pt x="416" y="47"/>
                </a:lnTo>
                <a:lnTo>
                  <a:pt x="424" y="88"/>
                </a:lnTo>
                <a:lnTo>
                  <a:pt x="430" y="98"/>
                </a:lnTo>
                <a:lnTo>
                  <a:pt x="437" y="111"/>
                </a:lnTo>
                <a:lnTo>
                  <a:pt x="444" y="133"/>
                </a:lnTo>
                <a:lnTo>
                  <a:pt x="451" y="163"/>
                </a:lnTo>
                <a:lnTo>
                  <a:pt x="457" y="186"/>
                </a:lnTo>
                <a:lnTo>
                  <a:pt x="464" y="208"/>
                </a:lnTo>
                <a:lnTo>
                  <a:pt x="471" y="216"/>
                </a:lnTo>
                <a:lnTo>
                  <a:pt x="478" y="223"/>
                </a:lnTo>
                <a:lnTo>
                  <a:pt x="485" y="239"/>
                </a:lnTo>
                <a:lnTo>
                  <a:pt x="492" y="244"/>
                </a:lnTo>
                <a:lnTo>
                  <a:pt x="498" y="248"/>
                </a:lnTo>
                <a:lnTo>
                  <a:pt x="505" y="273"/>
                </a:lnTo>
                <a:lnTo>
                  <a:pt x="512" y="281"/>
                </a:lnTo>
                <a:lnTo>
                  <a:pt x="519" y="285"/>
                </a:lnTo>
                <a:lnTo>
                  <a:pt x="526" y="280"/>
                </a:lnTo>
                <a:lnTo>
                  <a:pt x="533" y="277"/>
                </a:lnTo>
                <a:lnTo>
                  <a:pt x="539" y="267"/>
                </a:lnTo>
                <a:lnTo>
                  <a:pt x="546" y="267"/>
                </a:lnTo>
                <a:lnTo>
                  <a:pt x="553" y="267"/>
                </a:lnTo>
                <a:lnTo>
                  <a:pt x="560" y="265"/>
                </a:lnTo>
                <a:lnTo>
                  <a:pt x="566" y="257"/>
                </a:lnTo>
                <a:lnTo>
                  <a:pt x="573" y="252"/>
                </a:lnTo>
                <a:lnTo>
                  <a:pt x="580" y="238"/>
                </a:lnTo>
                <a:lnTo>
                  <a:pt x="587" y="233"/>
                </a:lnTo>
                <a:lnTo>
                  <a:pt x="594" y="220"/>
                </a:lnTo>
                <a:lnTo>
                  <a:pt x="601" y="219"/>
                </a:lnTo>
                <a:lnTo>
                  <a:pt x="608" y="194"/>
                </a:lnTo>
                <a:lnTo>
                  <a:pt x="614" y="189"/>
                </a:lnTo>
                <a:lnTo>
                  <a:pt x="621" y="182"/>
                </a:lnTo>
                <a:lnTo>
                  <a:pt x="628" y="184"/>
                </a:lnTo>
                <a:lnTo>
                  <a:pt x="635" y="180"/>
                </a:lnTo>
                <a:lnTo>
                  <a:pt x="642" y="161"/>
                </a:lnTo>
                <a:lnTo>
                  <a:pt x="649" y="154"/>
                </a:lnTo>
                <a:lnTo>
                  <a:pt x="655" y="160"/>
                </a:lnTo>
                <a:lnTo>
                  <a:pt x="662" y="149"/>
                </a:lnTo>
                <a:lnTo>
                  <a:pt x="669" y="142"/>
                </a:lnTo>
                <a:lnTo>
                  <a:pt x="676" y="128"/>
                </a:lnTo>
                <a:lnTo>
                  <a:pt x="682" y="126"/>
                </a:lnTo>
                <a:lnTo>
                  <a:pt x="689" y="140"/>
                </a:lnTo>
                <a:lnTo>
                  <a:pt x="696" y="131"/>
                </a:lnTo>
                <a:lnTo>
                  <a:pt x="703" y="129"/>
                </a:lnTo>
                <a:lnTo>
                  <a:pt x="710" y="129"/>
                </a:lnTo>
                <a:lnTo>
                  <a:pt x="717" y="124"/>
                </a:lnTo>
                <a:lnTo>
                  <a:pt x="723" y="132"/>
                </a:lnTo>
                <a:lnTo>
                  <a:pt x="730" y="134"/>
                </a:lnTo>
                <a:lnTo>
                  <a:pt x="737" y="132"/>
                </a:lnTo>
                <a:lnTo>
                  <a:pt x="744" y="133"/>
                </a:lnTo>
                <a:lnTo>
                  <a:pt x="751" y="127"/>
                </a:lnTo>
                <a:lnTo>
                  <a:pt x="758" y="123"/>
                </a:lnTo>
                <a:lnTo>
                  <a:pt x="764" y="138"/>
                </a:lnTo>
                <a:lnTo>
                  <a:pt x="771" y="145"/>
                </a:lnTo>
                <a:lnTo>
                  <a:pt x="778" y="151"/>
                </a:lnTo>
                <a:lnTo>
                  <a:pt x="785" y="149"/>
                </a:lnTo>
                <a:lnTo>
                  <a:pt x="792" y="164"/>
                </a:lnTo>
                <a:lnTo>
                  <a:pt x="799" y="164"/>
                </a:lnTo>
                <a:lnTo>
                  <a:pt x="806" y="175"/>
                </a:lnTo>
                <a:lnTo>
                  <a:pt x="812" y="189"/>
                </a:lnTo>
                <a:lnTo>
                  <a:pt x="819" y="189"/>
                </a:lnTo>
                <a:lnTo>
                  <a:pt x="826" y="186"/>
                </a:lnTo>
                <a:lnTo>
                  <a:pt x="833" y="195"/>
                </a:lnTo>
                <a:lnTo>
                  <a:pt x="839" y="212"/>
                </a:lnTo>
                <a:lnTo>
                  <a:pt x="846" y="200"/>
                </a:lnTo>
                <a:lnTo>
                  <a:pt x="853" y="211"/>
                </a:lnTo>
                <a:lnTo>
                  <a:pt x="860" y="207"/>
                </a:lnTo>
                <a:lnTo>
                  <a:pt x="867" y="211"/>
                </a:lnTo>
                <a:lnTo>
                  <a:pt x="874" y="198"/>
                </a:lnTo>
                <a:lnTo>
                  <a:pt x="880" y="217"/>
                </a:lnTo>
                <a:lnTo>
                  <a:pt x="887" y="201"/>
                </a:lnTo>
                <a:lnTo>
                  <a:pt x="894" y="212"/>
                </a:lnTo>
                <a:lnTo>
                  <a:pt x="901" y="211"/>
                </a:lnTo>
                <a:lnTo>
                  <a:pt x="908" y="219"/>
                </a:lnTo>
                <a:lnTo>
                  <a:pt x="915" y="200"/>
                </a:lnTo>
                <a:lnTo>
                  <a:pt x="921" y="194"/>
                </a:lnTo>
                <a:lnTo>
                  <a:pt x="928" y="194"/>
                </a:lnTo>
                <a:lnTo>
                  <a:pt x="935" y="198"/>
                </a:lnTo>
                <a:lnTo>
                  <a:pt x="942" y="198"/>
                </a:lnTo>
                <a:lnTo>
                  <a:pt x="948" y="187"/>
                </a:lnTo>
                <a:lnTo>
                  <a:pt x="955" y="175"/>
                </a:lnTo>
                <a:lnTo>
                  <a:pt x="962" y="183"/>
                </a:lnTo>
                <a:lnTo>
                  <a:pt x="969" y="167"/>
                </a:lnTo>
                <a:lnTo>
                  <a:pt x="976" y="174"/>
                </a:lnTo>
                <a:lnTo>
                  <a:pt x="983" y="166"/>
                </a:lnTo>
                <a:lnTo>
                  <a:pt x="990" y="171"/>
                </a:lnTo>
                <a:lnTo>
                  <a:pt x="996" y="164"/>
                </a:lnTo>
                <a:lnTo>
                  <a:pt x="1003" y="164"/>
                </a:lnTo>
                <a:lnTo>
                  <a:pt x="1010" y="153"/>
                </a:lnTo>
                <a:lnTo>
                  <a:pt x="1017" y="163"/>
                </a:lnTo>
                <a:lnTo>
                  <a:pt x="1024" y="157"/>
                </a:lnTo>
                <a:lnTo>
                  <a:pt x="1031" y="157"/>
                </a:lnTo>
                <a:lnTo>
                  <a:pt x="1037" y="150"/>
                </a:lnTo>
                <a:lnTo>
                  <a:pt x="1044" y="137"/>
                </a:lnTo>
                <a:lnTo>
                  <a:pt x="1051" y="140"/>
                </a:lnTo>
                <a:lnTo>
                  <a:pt x="1058" y="133"/>
                </a:lnTo>
                <a:lnTo>
                  <a:pt x="1065" y="131"/>
                </a:lnTo>
                <a:lnTo>
                  <a:pt x="1072" y="123"/>
                </a:lnTo>
                <a:lnTo>
                  <a:pt x="1078" y="113"/>
                </a:lnTo>
                <a:lnTo>
                  <a:pt x="1085" y="115"/>
                </a:lnTo>
                <a:lnTo>
                  <a:pt x="1092" y="112"/>
                </a:lnTo>
                <a:lnTo>
                  <a:pt x="1099" y="95"/>
                </a:lnTo>
                <a:lnTo>
                  <a:pt x="1105" y="127"/>
                </a:lnTo>
                <a:lnTo>
                  <a:pt x="1112" y="120"/>
                </a:lnTo>
                <a:lnTo>
                  <a:pt x="1119" y="102"/>
                </a:lnTo>
                <a:lnTo>
                  <a:pt x="1126" y="107"/>
                </a:lnTo>
                <a:lnTo>
                  <a:pt x="1133" y="104"/>
                </a:lnTo>
                <a:lnTo>
                  <a:pt x="1140" y="101"/>
                </a:lnTo>
                <a:lnTo>
                  <a:pt x="1146" y="98"/>
                </a:lnTo>
                <a:lnTo>
                  <a:pt x="1153" y="100"/>
                </a:lnTo>
                <a:lnTo>
                  <a:pt x="1160" y="97"/>
                </a:lnTo>
                <a:lnTo>
                  <a:pt x="1167" y="87"/>
                </a:lnTo>
                <a:lnTo>
                  <a:pt x="1174" y="87"/>
                </a:lnTo>
                <a:lnTo>
                  <a:pt x="1181" y="86"/>
                </a:lnTo>
                <a:lnTo>
                  <a:pt x="1188" y="83"/>
                </a:lnTo>
                <a:lnTo>
                  <a:pt x="1194" y="87"/>
                </a:lnTo>
                <a:lnTo>
                  <a:pt x="1201" y="91"/>
                </a:lnTo>
                <a:lnTo>
                  <a:pt x="1208" y="93"/>
                </a:lnTo>
                <a:lnTo>
                  <a:pt x="1215" y="85"/>
                </a:lnTo>
                <a:lnTo>
                  <a:pt x="1221" y="90"/>
                </a:lnTo>
                <a:lnTo>
                  <a:pt x="1228" y="90"/>
                </a:lnTo>
                <a:lnTo>
                  <a:pt x="1235" y="98"/>
                </a:lnTo>
                <a:lnTo>
                  <a:pt x="1242" y="89"/>
                </a:lnTo>
                <a:lnTo>
                  <a:pt x="1249" y="90"/>
                </a:lnTo>
                <a:lnTo>
                  <a:pt x="1256" y="101"/>
                </a:lnTo>
                <a:lnTo>
                  <a:pt x="1262" y="92"/>
                </a:lnTo>
                <a:lnTo>
                  <a:pt x="1269" y="80"/>
                </a:lnTo>
                <a:lnTo>
                  <a:pt x="1276" y="98"/>
                </a:lnTo>
                <a:lnTo>
                  <a:pt x="1283" y="76"/>
                </a:lnTo>
                <a:lnTo>
                  <a:pt x="1290" y="83"/>
                </a:lnTo>
                <a:lnTo>
                  <a:pt x="1297" y="79"/>
                </a:lnTo>
                <a:lnTo>
                  <a:pt x="1303" y="76"/>
                </a:lnTo>
                <a:lnTo>
                  <a:pt x="1310" y="77"/>
                </a:lnTo>
                <a:lnTo>
                  <a:pt x="1317" y="75"/>
                </a:lnTo>
                <a:lnTo>
                  <a:pt x="1324" y="65"/>
                </a:lnTo>
                <a:lnTo>
                  <a:pt x="1330" y="72"/>
                </a:lnTo>
                <a:lnTo>
                  <a:pt x="1338" y="90"/>
                </a:lnTo>
                <a:lnTo>
                  <a:pt x="1344" y="112"/>
                </a:lnTo>
                <a:lnTo>
                  <a:pt x="1351" y="111"/>
                </a:lnTo>
                <a:lnTo>
                  <a:pt x="1358" y="121"/>
                </a:lnTo>
              </a:path>
            </a:pathLst>
          </a:custGeom>
          <a:noFill/>
          <a:ln w="7938" cap="flat">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788"/>
          </a:p>
        </p:txBody>
      </p:sp>
      <p:sp>
        <p:nvSpPr>
          <p:cNvPr id="131" name="Line 97">
            <a:extLst>
              <a:ext uri="{FF2B5EF4-FFF2-40B4-BE49-F238E27FC236}">
                <a16:creationId xmlns:a16="http://schemas.microsoft.com/office/drawing/2014/main" id="{2C74D5FE-1A5F-4C1B-81A0-E0C2E084E637}"/>
              </a:ext>
            </a:extLst>
          </p:cNvPr>
          <p:cNvSpPr>
            <a:spLocks noChangeShapeType="1"/>
          </p:cNvSpPr>
          <p:nvPr/>
        </p:nvSpPr>
        <p:spPr bwMode="auto">
          <a:xfrm>
            <a:off x="4436643" y="5352621"/>
            <a:ext cx="1334163" cy="0"/>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788"/>
          </a:p>
        </p:txBody>
      </p:sp>
      <p:sp>
        <p:nvSpPr>
          <p:cNvPr id="132" name="Line 99">
            <a:extLst>
              <a:ext uri="{FF2B5EF4-FFF2-40B4-BE49-F238E27FC236}">
                <a16:creationId xmlns:a16="http://schemas.microsoft.com/office/drawing/2014/main" id="{835A8D04-F29B-4826-BFE3-AE423CCCCE06}"/>
              </a:ext>
            </a:extLst>
          </p:cNvPr>
          <p:cNvSpPr>
            <a:spLocks noChangeShapeType="1"/>
          </p:cNvSpPr>
          <p:nvPr/>
        </p:nvSpPr>
        <p:spPr bwMode="auto">
          <a:xfrm flipV="1">
            <a:off x="4577861" y="5341620"/>
            <a:ext cx="0" cy="11001"/>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788"/>
          </a:p>
        </p:txBody>
      </p:sp>
      <p:sp>
        <p:nvSpPr>
          <p:cNvPr id="133" name="Line 100">
            <a:extLst>
              <a:ext uri="{FF2B5EF4-FFF2-40B4-BE49-F238E27FC236}">
                <a16:creationId xmlns:a16="http://schemas.microsoft.com/office/drawing/2014/main" id="{F2A58034-BB67-4EDE-93A4-E8EE0C1EDA5B}"/>
              </a:ext>
            </a:extLst>
          </p:cNvPr>
          <p:cNvSpPr>
            <a:spLocks noChangeShapeType="1"/>
          </p:cNvSpPr>
          <p:nvPr/>
        </p:nvSpPr>
        <p:spPr bwMode="auto">
          <a:xfrm flipV="1">
            <a:off x="4912636" y="5341620"/>
            <a:ext cx="0" cy="11001"/>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788"/>
          </a:p>
        </p:txBody>
      </p:sp>
      <p:sp>
        <p:nvSpPr>
          <p:cNvPr id="134" name="Line 101">
            <a:extLst>
              <a:ext uri="{FF2B5EF4-FFF2-40B4-BE49-F238E27FC236}">
                <a16:creationId xmlns:a16="http://schemas.microsoft.com/office/drawing/2014/main" id="{CFA6C7C2-1D89-40B4-9009-5B20476140D3}"/>
              </a:ext>
            </a:extLst>
          </p:cNvPr>
          <p:cNvSpPr>
            <a:spLocks noChangeShapeType="1"/>
          </p:cNvSpPr>
          <p:nvPr/>
        </p:nvSpPr>
        <p:spPr bwMode="auto">
          <a:xfrm flipV="1">
            <a:off x="5247411" y="5341620"/>
            <a:ext cx="0" cy="11001"/>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788"/>
          </a:p>
        </p:txBody>
      </p:sp>
      <p:sp>
        <p:nvSpPr>
          <p:cNvPr id="135" name="Line 102">
            <a:extLst>
              <a:ext uri="{FF2B5EF4-FFF2-40B4-BE49-F238E27FC236}">
                <a16:creationId xmlns:a16="http://schemas.microsoft.com/office/drawing/2014/main" id="{158BCEF1-B91B-4886-92AF-94066AF18417}"/>
              </a:ext>
            </a:extLst>
          </p:cNvPr>
          <p:cNvSpPr>
            <a:spLocks noChangeShapeType="1"/>
          </p:cNvSpPr>
          <p:nvPr/>
        </p:nvSpPr>
        <p:spPr bwMode="auto">
          <a:xfrm flipV="1">
            <a:off x="5583173" y="5341620"/>
            <a:ext cx="0" cy="11001"/>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788"/>
          </a:p>
        </p:txBody>
      </p:sp>
      <p:sp>
        <p:nvSpPr>
          <p:cNvPr id="136" name="Rectangle 107">
            <a:extLst>
              <a:ext uri="{FF2B5EF4-FFF2-40B4-BE49-F238E27FC236}">
                <a16:creationId xmlns:a16="http://schemas.microsoft.com/office/drawing/2014/main" id="{349AA98D-7068-4DD3-9B5F-DF9CD7ADAA3D}"/>
              </a:ext>
            </a:extLst>
          </p:cNvPr>
          <p:cNvSpPr>
            <a:spLocks noChangeArrowheads="1"/>
          </p:cNvSpPr>
          <p:nvPr/>
        </p:nvSpPr>
        <p:spPr bwMode="auto">
          <a:xfrm>
            <a:off x="4464294" y="5386998"/>
            <a:ext cx="160879" cy="5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600">
                <a:solidFill>
                  <a:srgbClr val="262626"/>
                </a:solidFill>
              </a:rPr>
              <a:t>1.645</a:t>
            </a:r>
            <a:endParaRPr lang="en-US" altLang="en-US" sz="788"/>
          </a:p>
        </p:txBody>
      </p:sp>
      <p:sp>
        <p:nvSpPr>
          <p:cNvPr id="137" name="Rectangle 108">
            <a:extLst>
              <a:ext uri="{FF2B5EF4-FFF2-40B4-BE49-F238E27FC236}">
                <a16:creationId xmlns:a16="http://schemas.microsoft.com/office/drawing/2014/main" id="{AFEA982A-ABEB-43AD-9F9C-64ED5B4B5847}"/>
              </a:ext>
            </a:extLst>
          </p:cNvPr>
          <p:cNvSpPr>
            <a:spLocks noChangeArrowheads="1"/>
          </p:cNvSpPr>
          <p:nvPr/>
        </p:nvSpPr>
        <p:spPr bwMode="auto">
          <a:xfrm>
            <a:off x="4825732" y="5386998"/>
            <a:ext cx="124980" cy="5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600">
                <a:solidFill>
                  <a:srgbClr val="262626"/>
                </a:solidFill>
              </a:rPr>
              <a:t>1.65</a:t>
            </a:r>
            <a:endParaRPr lang="en-US" altLang="en-US" sz="788"/>
          </a:p>
        </p:txBody>
      </p:sp>
      <p:sp>
        <p:nvSpPr>
          <p:cNvPr id="138" name="Rectangle 109">
            <a:extLst>
              <a:ext uri="{FF2B5EF4-FFF2-40B4-BE49-F238E27FC236}">
                <a16:creationId xmlns:a16="http://schemas.microsoft.com/office/drawing/2014/main" id="{3CABF1DB-DE4D-4C62-B977-C51927325E00}"/>
              </a:ext>
            </a:extLst>
          </p:cNvPr>
          <p:cNvSpPr>
            <a:spLocks noChangeArrowheads="1"/>
          </p:cNvSpPr>
          <p:nvPr/>
        </p:nvSpPr>
        <p:spPr bwMode="auto">
          <a:xfrm>
            <a:off x="5138782" y="5386998"/>
            <a:ext cx="160879" cy="5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600">
                <a:solidFill>
                  <a:srgbClr val="262626"/>
                </a:solidFill>
              </a:rPr>
              <a:t>1.655</a:t>
            </a:r>
            <a:endParaRPr lang="en-US" altLang="en-US" sz="788"/>
          </a:p>
        </p:txBody>
      </p:sp>
      <p:sp>
        <p:nvSpPr>
          <p:cNvPr id="139" name="Rectangle 110">
            <a:extLst>
              <a:ext uri="{FF2B5EF4-FFF2-40B4-BE49-F238E27FC236}">
                <a16:creationId xmlns:a16="http://schemas.microsoft.com/office/drawing/2014/main" id="{10E5F509-C29B-4CC8-A65B-AC0E5726E84D}"/>
              </a:ext>
            </a:extLst>
          </p:cNvPr>
          <p:cNvSpPr>
            <a:spLocks noChangeArrowheads="1"/>
          </p:cNvSpPr>
          <p:nvPr/>
        </p:nvSpPr>
        <p:spPr bwMode="auto">
          <a:xfrm>
            <a:off x="5492319" y="5386998"/>
            <a:ext cx="124980" cy="5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600">
                <a:solidFill>
                  <a:srgbClr val="262626"/>
                </a:solidFill>
              </a:rPr>
              <a:t>1.66</a:t>
            </a:r>
            <a:endParaRPr lang="en-US" altLang="en-US" sz="788"/>
          </a:p>
        </p:txBody>
      </p:sp>
      <p:sp>
        <p:nvSpPr>
          <p:cNvPr id="140" name="Freeform 111">
            <a:extLst>
              <a:ext uri="{FF2B5EF4-FFF2-40B4-BE49-F238E27FC236}">
                <a16:creationId xmlns:a16="http://schemas.microsoft.com/office/drawing/2014/main" id="{EBFF9E3A-10AE-4159-B999-EE5827B2252F}"/>
              </a:ext>
            </a:extLst>
          </p:cNvPr>
          <p:cNvSpPr>
            <a:spLocks/>
          </p:cNvSpPr>
          <p:nvPr/>
        </p:nvSpPr>
        <p:spPr bwMode="auto">
          <a:xfrm>
            <a:off x="5765694" y="5404875"/>
            <a:ext cx="41476" cy="28877"/>
          </a:xfrm>
          <a:custGeom>
            <a:avLst/>
            <a:gdLst>
              <a:gd name="T0" fmla="*/ 0 w 94"/>
              <a:gd name="T1" fmla="*/ 90 h 94"/>
              <a:gd name="T2" fmla="*/ 1 w 94"/>
              <a:gd name="T3" fmla="*/ 87 h 94"/>
              <a:gd name="T4" fmla="*/ 41 w 94"/>
              <a:gd name="T5" fmla="*/ 47 h 94"/>
              <a:gd name="T6" fmla="*/ 1 w 94"/>
              <a:gd name="T7" fmla="*/ 7 h 94"/>
              <a:gd name="T8" fmla="*/ 0 w 94"/>
              <a:gd name="T9" fmla="*/ 4 h 94"/>
              <a:gd name="T10" fmla="*/ 1 w 94"/>
              <a:gd name="T11" fmla="*/ 1 h 94"/>
              <a:gd name="T12" fmla="*/ 4 w 94"/>
              <a:gd name="T13" fmla="*/ 0 h 94"/>
              <a:gd name="T14" fmla="*/ 7 w 94"/>
              <a:gd name="T15" fmla="*/ 1 h 94"/>
              <a:gd name="T16" fmla="*/ 47 w 94"/>
              <a:gd name="T17" fmla="*/ 41 h 94"/>
              <a:gd name="T18" fmla="*/ 87 w 94"/>
              <a:gd name="T19" fmla="*/ 1 h 94"/>
              <a:gd name="T20" fmla="*/ 90 w 94"/>
              <a:gd name="T21" fmla="*/ 0 h 94"/>
              <a:gd name="T22" fmla="*/ 93 w 94"/>
              <a:gd name="T23" fmla="*/ 1 h 94"/>
              <a:gd name="T24" fmla="*/ 94 w 94"/>
              <a:gd name="T25" fmla="*/ 4 h 94"/>
              <a:gd name="T26" fmla="*/ 93 w 94"/>
              <a:gd name="T27" fmla="*/ 7 h 94"/>
              <a:gd name="T28" fmla="*/ 52 w 94"/>
              <a:gd name="T29" fmla="*/ 47 h 94"/>
              <a:gd name="T30" fmla="*/ 93 w 94"/>
              <a:gd name="T31" fmla="*/ 87 h 94"/>
              <a:gd name="T32" fmla="*/ 94 w 94"/>
              <a:gd name="T33" fmla="*/ 90 h 94"/>
              <a:gd name="T34" fmla="*/ 93 w 94"/>
              <a:gd name="T35" fmla="*/ 93 h 94"/>
              <a:gd name="T36" fmla="*/ 90 w 94"/>
              <a:gd name="T37" fmla="*/ 94 h 94"/>
              <a:gd name="T38" fmla="*/ 87 w 94"/>
              <a:gd name="T39" fmla="*/ 92 h 94"/>
              <a:gd name="T40" fmla="*/ 47 w 94"/>
              <a:gd name="T41" fmla="*/ 52 h 94"/>
              <a:gd name="T42" fmla="*/ 7 w 94"/>
              <a:gd name="T43" fmla="*/ 92 h 94"/>
              <a:gd name="T44" fmla="*/ 4 w 94"/>
              <a:gd name="T45" fmla="*/ 94 h 94"/>
              <a:gd name="T46" fmla="*/ 1 w 94"/>
              <a:gd name="T47" fmla="*/ 93 h 94"/>
              <a:gd name="T48" fmla="*/ 0 w 94"/>
              <a:gd name="T49" fmla="*/ 9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94">
                <a:moveTo>
                  <a:pt x="0" y="90"/>
                </a:moveTo>
                <a:cubicBezTo>
                  <a:pt x="0" y="89"/>
                  <a:pt x="0" y="88"/>
                  <a:pt x="1" y="87"/>
                </a:cubicBezTo>
                <a:lnTo>
                  <a:pt x="41" y="47"/>
                </a:lnTo>
                <a:lnTo>
                  <a:pt x="1" y="7"/>
                </a:lnTo>
                <a:cubicBezTo>
                  <a:pt x="0" y="6"/>
                  <a:pt x="0" y="5"/>
                  <a:pt x="0" y="4"/>
                </a:cubicBezTo>
                <a:cubicBezTo>
                  <a:pt x="0" y="3"/>
                  <a:pt x="0" y="2"/>
                  <a:pt x="1" y="1"/>
                </a:cubicBezTo>
                <a:cubicBezTo>
                  <a:pt x="2" y="1"/>
                  <a:pt x="3" y="0"/>
                  <a:pt x="4" y="0"/>
                </a:cubicBezTo>
                <a:cubicBezTo>
                  <a:pt x="5" y="0"/>
                  <a:pt x="6" y="1"/>
                  <a:pt x="7" y="1"/>
                </a:cubicBezTo>
                <a:lnTo>
                  <a:pt x="47" y="41"/>
                </a:lnTo>
                <a:lnTo>
                  <a:pt x="87" y="1"/>
                </a:lnTo>
                <a:cubicBezTo>
                  <a:pt x="88" y="1"/>
                  <a:pt x="89" y="0"/>
                  <a:pt x="90" y="0"/>
                </a:cubicBezTo>
                <a:cubicBezTo>
                  <a:pt x="91" y="0"/>
                  <a:pt x="92" y="1"/>
                  <a:pt x="93" y="1"/>
                </a:cubicBezTo>
                <a:cubicBezTo>
                  <a:pt x="93" y="2"/>
                  <a:pt x="94" y="3"/>
                  <a:pt x="94" y="4"/>
                </a:cubicBezTo>
                <a:cubicBezTo>
                  <a:pt x="94" y="5"/>
                  <a:pt x="93" y="6"/>
                  <a:pt x="93" y="7"/>
                </a:cubicBezTo>
                <a:lnTo>
                  <a:pt x="52" y="47"/>
                </a:lnTo>
                <a:lnTo>
                  <a:pt x="93" y="87"/>
                </a:lnTo>
                <a:cubicBezTo>
                  <a:pt x="93" y="88"/>
                  <a:pt x="94" y="89"/>
                  <a:pt x="94" y="90"/>
                </a:cubicBezTo>
                <a:cubicBezTo>
                  <a:pt x="94" y="91"/>
                  <a:pt x="93" y="92"/>
                  <a:pt x="93" y="93"/>
                </a:cubicBezTo>
                <a:cubicBezTo>
                  <a:pt x="92" y="93"/>
                  <a:pt x="91" y="94"/>
                  <a:pt x="90" y="94"/>
                </a:cubicBezTo>
                <a:cubicBezTo>
                  <a:pt x="89" y="94"/>
                  <a:pt x="88" y="93"/>
                  <a:pt x="87" y="92"/>
                </a:cubicBezTo>
                <a:lnTo>
                  <a:pt x="47" y="52"/>
                </a:lnTo>
                <a:lnTo>
                  <a:pt x="7" y="92"/>
                </a:lnTo>
                <a:cubicBezTo>
                  <a:pt x="6" y="93"/>
                  <a:pt x="5" y="94"/>
                  <a:pt x="4" y="94"/>
                </a:cubicBezTo>
                <a:cubicBezTo>
                  <a:pt x="3" y="94"/>
                  <a:pt x="2" y="93"/>
                  <a:pt x="1" y="93"/>
                </a:cubicBezTo>
                <a:cubicBezTo>
                  <a:pt x="0" y="92"/>
                  <a:pt x="0" y="91"/>
                  <a:pt x="0" y="90"/>
                </a:cubicBezTo>
                <a:close/>
              </a:path>
            </a:pathLst>
          </a:custGeom>
          <a:solidFill>
            <a:srgbClr val="262626"/>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US" sz="788"/>
          </a:p>
        </p:txBody>
      </p:sp>
      <p:sp>
        <p:nvSpPr>
          <p:cNvPr id="141" name="Rectangle 112">
            <a:extLst>
              <a:ext uri="{FF2B5EF4-FFF2-40B4-BE49-F238E27FC236}">
                <a16:creationId xmlns:a16="http://schemas.microsoft.com/office/drawing/2014/main" id="{5DDDCA00-96CF-43D7-860F-9D178A64BFBE}"/>
              </a:ext>
            </a:extLst>
          </p:cNvPr>
          <p:cNvSpPr>
            <a:spLocks noChangeArrowheads="1"/>
          </p:cNvSpPr>
          <p:nvPr/>
        </p:nvSpPr>
        <p:spPr bwMode="auto">
          <a:xfrm>
            <a:off x="5822970" y="5380811"/>
            <a:ext cx="61160" cy="4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525">
                <a:solidFill>
                  <a:srgbClr val="262626"/>
                </a:solidFill>
              </a:rPr>
              <a:t>10</a:t>
            </a:r>
            <a:endParaRPr lang="en-US" altLang="en-US" sz="788"/>
          </a:p>
        </p:txBody>
      </p:sp>
      <p:sp>
        <p:nvSpPr>
          <p:cNvPr id="142" name="Rectangle 113">
            <a:extLst>
              <a:ext uri="{FF2B5EF4-FFF2-40B4-BE49-F238E27FC236}">
                <a16:creationId xmlns:a16="http://schemas.microsoft.com/office/drawing/2014/main" id="{C7920839-EA9E-43AC-B1A7-FE4DB4AD9CD1}"/>
              </a:ext>
            </a:extLst>
          </p:cNvPr>
          <p:cNvSpPr>
            <a:spLocks noChangeArrowheads="1"/>
          </p:cNvSpPr>
          <p:nvPr/>
        </p:nvSpPr>
        <p:spPr bwMode="auto">
          <a:xfrm>
            <a:off x="5919749" y="5366372"/>
            <a:ext cx="13296" cy="1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25">
                <a:solidFill>
                  <a:srgbClr val="262626"/>
                </a:solidFill>
              </a:rPr>
              <a:t>4</a:t>
            </a:r>
            <a:endParaRPr lang="en-US" altLang="en-US" sz="788"/>
          </a:p>
        </p:txBody>
      </p:sp>
      <p:sp>
        <p:nvSpPr>
          <p:cNvPr id="143" name="Freeform 140">
            <a:extLst>
              <a:ext uri="{FF2B5EF4-FFF2-40B4-BE49-F238E27FC236}">
                <a16:creationId xmlns:a16="http://schemas.microsoft.com/office/drawing/2014/main" id="{1AC5D28B-D199-49B1-B621-4899956F6188}"/>
              </a:ext>
            </a:extLst>
          </p:cNvPr>
          <p:cNvSpPr>
            <a:spLocks/>
          </p:cNvSpPr>
          <p:nvPr/>
        </p:nvSpPr>
        <p:spPr bwMode="auto">
          <a:xfrm>
            <a:off x="4436643" y="4269735"/>
            <a:ext cx="1334163" cy="1041633"/>
          </a:xfrm>
          <a:custGeom>
            <a:avLst/>
            <a:gdLst>
              <a:gd name="T0" fmla="*/ 21 w 1351"/>
              <a:gd name="T1" fmla="*/ 707 h 1515"/>
              <a:gd name="T2" fmla="*/ 48 w 1351"/>
              <a:gd name="T3" fmla="*/ 320 h 1515"/>
              <a:gd name="T4" fmla="*/ 75 w 1351"/>
              <a:gd name="T5" fmla="*/ 61 h 1515"/>
              <a:gd name="T6" fmla="*/ 102 w 1351"/>
              <a:gd name="T7" fmla="*/ 0 h 1515"/>
              <a:gd name="T8" fmla="*/ 129 w 1351"/>
              <a:gd name="T9" fmla="*/ 91 h 1515"/>
              <a:gd name="T10" fmla="*/ 157 w 1351"/>
              <a:gd name="T11" fmla="*/ 247 h 1515"/>
              <a:gd name="T12" fmla="*/ 183 w 1351"/>
              <a:gd name="T13" fmla="*/ 428 h 1515"/>
              <a:gd name="T14" fmla="*/ 211 w 1351"/>
              <a:gd name="T15" fmla="*/ 589 h 1515"/>
              <a:gd name="T16" fmla="*/ 238 w 1351"/>
              <a:gd name="T17" fmla="*/ 707 h 1515"/>
              <a:gd name="T18" fmla="*/ 265 w 1351"/>
              <a:gd name="T19" fmla="*/ 813 h 1515"/>
              <a:gd name="T20" fmla="*/ 292 w 1351"/>
              <a:gd name="T21" fmla="*/ 872 h 1515"/>
              <a:gd name="T22" fmla="*/ 319 w 1351"/>
              <a:gd name="T23" fmla="*/ 929 h 1515"/>
              <a:gd name="T24" fmla="*/ 347 w 1351"/>
              <a:gd name="T25" fmla="*/ 953 h 1515"/>
              <a:gd name="T26" fmla="*/ 374 w 1351"/>
              <a:gd name="T27" fmla="*/ 994 h 1515"/>
              <a:gd name="T28" fmla="*/ 401 w 1351"/>
              <a:gd name="T29" fmla="*/ 1035 h 1515"/>
              <a:gd name="T30" fmla="*/ 428 w 1351"/>
              <a:gd name="T31" fmla="*/ 1103 h 1515"/>
              <a:gd name="T32" fmla="*/ 455 w 1351"/>
              <a:gd name="T33" fmla="*/ 1166 h 1515"/>
              <a:gd name="T34" fmla="*/ 482 w 1351"/>
              <a:gd name="T35" fmla="*/ 1209 h 1515"/>
              <a:gd name="T36" fmla="*/ 509 w 1351"/>
              <a:gd name="T37" fmla="*/ 1220 h 1515"/>
              <a:gd name="T38" fmla="*/ 536 w 1351"/>
              <a:gd name="T39" fmla="*/ 1218 h 1515"/>
              <a:gd name="T40" fmla="*/ 564 w 1351"/>
              <a:gd name="T41" fmla="*/ 1194 h 1515"/>
              <a:gd name="T42" fmla="*/ 591 w 1351"/>
              <a:gd name="T43" fmla="*/ 1162 h 1515"/>
              <a:gd name="T44" fmla="*/ 618 w 1351"/>
              <a:gd name="T45" fmla="*/ 1125 h 1515"/>
              <a:gd name="T46" fmla="*/ 645 w 1351"/>
              <a:gd name="T47" fmla="*/ 1112 h 1515"/>
              <a:gd name="T48" fmla="*/ 672 w 1351"/>
              <a:gd name="T49" fmla="*/ 1105 h 1515"/>
              <a:gd name="T50" fmla="*/ 699 w 1351"/>
              <a:gd name="T51" fmla="*/ 1123 h 1515"/>
              <a:gd name="T52" fmla="*/ 726 w 1351"/>
              <a:gd name="T53" fmla="*/ 1166 h 1515"/>
              <a:gd name="T54" fmla="*/ 754 w 1351"/>
              <a:gd name="T55" fmla="*/ 1207 h 1515"/>
              <a:gd name="T56" fmla="*/ 781 w 1351"/>
              <a:gd name="T57" fmla="*/ 1241 h 1515"/>
              <a:gd name="T58" fmla="*/ 808 w 1351"/>
              <a:gd name="T59" fmla="*/ 1284 h 1515"/>
              <a:gd name="T60" fmla="*/ 835 w 1351"/>
              <a:gd name="T61" fmla="*/ 1329 h 1515"/>
              <a:gd name="T62" fmla="*/ 862 w 1351"/>
              <a:gd name="T63" fmla="*/ 1359 h 1515"/>
              <a:gd name="T64" fmla="*/ 890 w 1351"/>
              <a:gd name="T65" fmla="*/ 1388 h 1515"/>
              <a:gd name="T66" fmla="*/ 916 w 1351"/>
              <a:gd name="T67" fmla="*/ 1406 h 1515"/>
              <a:gd name="T68" fmla="*/ 944 w 1351"/>
              <a:gd name="T69" fmla="*/ 1424 h 1515"/>
              <a:gd name="T70" fmla="*/ 971 w 1351"/>
              <a:gd name="T71" fmla="*/ 1440 h 1515"/>
              <a:gd name="T72" fmla="*/ 998 w 1351"/>
              <a:gd name="T73" fmla="*/ 1445 h 1515"/>
              <a:gd name="T74" fmla="*/ 1025 w 1351"/>
              <a:gd name="T75" fmla="*/ 1458 h 1515"/>
              <a:gd name="T76" fmla="*/ 1052 w 1351"/>
              <a:gd name="T77" fmla="*/ 1454 h 1515"/>
              <a:gd name="T78" fmla="*/ 1079 w 1351"/>
              <a:gd name="T79" fmla="*/ 1461 h 1515"/>
              <a:gd name="T80" fmla="*/ 1107 w 1351"/>
              <a:gd name="T81" fmla="*/ 1467 h 1515"/>
              <a:gd name="T82" fmla="*/ 1134 w 1351"/>
              <a:gd name="T83" fmla="*/ 1465 h 1515"/>
              <a:gd name="T84" fmla="*/ 1161 w 1351"/>
              <a:gd name="T85" fmla="*/ 1469 h 1515"/>
              <a:gd name="T86" fmla="*/ 1188 w 1351"/>
              <a:gd name="T87" fmla="*/ 1485 h 1515"/>
              <a:gd name="T88" fmla="*/ 1215 w 1351"/>
              <a:gd name="T89" fmla="*/ 1506 h 1515"/>
              <a:gd name="T90" fmla="*/ 1242 w 1351"/>
              <a:gd name="T91" fmla="*/ 1510 h 1515"/>
              <a:gd name="T92" fmla="*/ 1269 w 1351"/>
              <a:gd name="T93" fmla="*/ 1485 h 1515"/>
              <a:gd name="T94" fmla="*/ 1297 w 1351"/>
              <a:gd name="T95" fmla="*/ 1334 h 1515"/>
              <a:gd name="T96" fmla="*/ 1324 w 1351"/>
              <a:gd name="T97" fmla="*/ 1042 h 1515"/>
              <a:gd name="T98" fmla="*/ 1351 w 1351"/>
              <a:gd name="T99" fmla="*/ 614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1" h="1515">
                <a:moveTo>
                  <a:pt x="0" y="1033"/>
                </a:moveTo>
                <a:lnTo>
                  <a:pt x="7" y="933"/>
                </a:lnTo>
                <a:lnTo>
                  <a:pt x="14" y="818"/>
                </a:lnTo>
                <a:lnTo>
                  <a:pt x="21" y="707"/>
                </a:lnTo>
                <a:lnTo>
                  <a:pt x="27" y="600"/>
                </a:lnTo>
                <a:lnTo>
                  <a:pt x="34" y="503"/>
                </a:lnTo>
                <a:lnTo>
                  <a:pt x="41" y="403"/>
                </a:lnTo>
                <a:lnTo>
                  <a:pt x="48" y="320"/>
                </a:lnTo>
                <a:lnTo>
                  <a:pt x="55" y="225"/>
                </a:lnTo>
                <a:lnTo>
                  <a:pt x="61" y="154"/>
                </a:lnTo>
                <a:lnTo>
                  <a:pt x="68" y="100"/>
                </a:lnTo>
                <a:lnTo>
                  <a:pt x="75" y="61"/>
                </a:lnTo>
                <a:lnTo>
                  <a:pt x="82" y="37"/>
                </a:lnTo>
                <a:lnTo>
                  <a:pt x="88" y="5"/>
                </a:lnTo>
                <a:lnTo>
                  <a:pt x="96" y="5"/>
                </a:lnTo>
                <a:lnTo>
                  <a:pt x="102" y="0"/>
                </a:lnTo>
                <a:lnTo>
                  <a:pt x="109" y="19"/>
                </a:lnTo>
                <a:lnTo>
                  <a:pt x="116" y="32"/>
                </a:lnTo>
                <a:lnTo>
                  <a:pt x="122" y="53"/>
                </a:lnTo>
                <a:lnTo>
                  <a:pt x="129" y="91"/>
                </a:lnTo>
                <a:lnTo>
                  <a:pt x="136" y="123"/>
                </a:lnTo>
                <a:lnTo>
                  <a:pt x="143" y="164"/>
                </a:lnTo>
                <a:lnTo>
                  <a:pt x="150" y="207"/>
                </a:lnTo>
                <a:lnTo>
                  <a:pt x="157" y="247"/>
                </a:lnTo>
                <a:lnTo>
                  <a:pt x="163" y="290"/>
                </a:lnTo>
                <a:lnTo>
                  <a:pt x="170" y="340"/>
                </a:lnTo>
                <a:lnTo>
                  <a:pt x="177" y="388"/>
                </a:lnTo>
                <a:lnTo>
                  <a:pt x="183" y="428"/>
                </a:lnTo>
                <a:lnTo>
                  <a:pt x="190" y="476"/>
                </a:lnTo>
                <a:lnTo>
                  <a:pt x="197" y="521"/>
                </a:lnTo>
                <a:lnTo>
                  <a:pt x="204" y="553"/>
                </a:lnTo>
                <a:lnTo>
                  <a:pt x="211" y="589"/>
                </a:lnTo>
                <a:lnTo>
                  <a:pt x="217" y="616"/>
                </a:lnTo>
                <a:lnTo>
                  <a:pt x="224" y="655"/>
                </a:lnTo>
                <a:lnTo>
                  <a:pt x="231" y="675"/>
                </a:lnTo>
                <a:lnTo>
                  <a:pt x="238" y="707"/>
                </a:lnTo>
                <a:lnTo>
                  <a:pt x="245" y="745"/>
                </a:lnTo>
                <a:lnTo>
                  <a:pt x="252" y="759"/>
                </a:lnTo>
                <a:lnTo>
                  <a:pt x="258" y="781"/>
                </a:lnTo>
                <a:lnTo>
                  <a:pt x="265" y="813"/>
                </a:lnTo>
                <a:lnTo>
                  <a:pt x="272" y="831"/>
                </a:lnTo>
                <a:lnTo>
                  <a:pt x="278" y="840"/>
                </a:lnTo>
                <a:lnTo>
                  <a:pt x="285" y="865"/>
                </a:lnTo>
                <a:lnTo>
                  <a:pt x="292" y="872"/>
                </a:lnTo>
                <a:lnTo>
                  <a:pt x="299" y="888"/>
                </a:lnTo>
                <a:lnTo>
                  <a:pt x="306" y="911"/>
                </a:lnTo>
                <a:lnTo>
                  <a:pt x="313" y="911"/>
                </a:lnTo>
                <a:lnTo>
                  <a:pt x="319" y="929"/>
                </a:lnTo>
                <a:lnTo>
                  <a:pt x="326" y="935"/>
                </a:lnTo>
                <a:lnTo>
                  <a:pt x="333" y="940"/>
                </a:lnTo>
                <a:lnTo>
                  <a:pt x="340" y="947"/>
                </a:lnTo>
                <a:lnTo>
                  <a:pt x="347" y="953"/>
                </a:lnTo>
                <a:lnTo>
                  <a:pt x="353" y="958"/>
                </a:lnTo>
                <a:lnTo>
                  <a:pt x="360" y="969"/>
                </a:lnTo>
                <a:lnTo>
                  <a:pt x="367" y="976"/>
                </a:lnTo>
                <a:lnTo>
                  <a:pt x="374" y="994"/>
                </a:lnTo>
                <a:lnTo>
                  <a:pt x="380" y="994"/>
                </a:lnTo>
                <a:lnTo>
                  <a:pt x="387" y="1010"/>
                </a:lnTo>
                <a:lnTo>
                  <a:pt x="394" y="1024"/>
                </a:lnTo>
                <a:lnTo>
                  <a:pt x="401" y="1035"/>
                </a:lnTo>
                <a:lnTo>
                  <a:pt x="408" y="1051"/>
                </a:lnTo>
                <a:lnTo>
                  <a:pt x="414" y="1073"/>
                </a:lnTo>
                <a:lnTo>
                  <a:pt x="421" y="1091"/>
                </a:lnTo>
                <a:lnTo>
                  <a:pt x="428" y="1103"/>
                </a:lnTo>
                <a:lnTo>
                  <a:pt x="434" y="1130"/>
                </a:lnTo>
                <a:lnTo>
                  <a:pt x="442" y="1141"/>
                </a:lnTo>
                <a:lnTo>
                  <a:pt x="448" y="1155"/>
                </a:lnTo>
                <a:lnTo>
                  <a:pt x="455" y="1166"/>
                </a:lnTo>
                <a:lnTo>
                  <a:pt x="462" y="1180"/>
                </a:lnTo>
                <a:lnTo>
                  <a:pt x="469" y="1194"/>
                </a:lnTo>
                <a:lnTo>
                  <a:pt x="475" y="1202"/>
                </a:lnTo>
                <a:lnTo>
                  <a:pt x="482" y="1209"/>
                </a:lnTo>
                <a:lnTo>
                  <a:pt x="489" y="1227"/>
                </a:lnTo>
                <a:lnTo>
                  <a:pt x="496" y="1225"/>
                </a:lnTo>
                <a:lnTo>
                  <a:pt x="503" y="1227"/>
                </a:lnTo>
                <a:lnTo>
                  <a:pt x="509" y="1220"/>
                </a:lnTo>
                <a:lnTo>
                  <a:pt x="516" y="1227"/>
                </a:lnTo>
                <a:lnTo>
                  <a:pt x="523" y="1220"/>
                </a:lnTo>
                <a:lnTo>
                  <a:pt x="530" y="1218"/>
                </a:lnTo>
                <a:lnTo>
                  <a:pt x="536" y="1218"/>
                </a:lnTo>
                <a:lnTo>
                  <a:pt x="543" y="1209"/>
                </a:lnTo>
                <a:lnTo>
                  <a:pt x="550" y="1198"/>
                </a:lnTo>
                <a:lnTo>
                  <a:pt x="557" y="1198"/>
                </a:lnTo>
                <a:lnTo>
                  <a:pt x="564" y="1194"/>
                </a:lnTo>
                <a:lnTo>
                  <a:pt x="570" y="1184"/>
                </a:lnTo>
                <a:lnTo>
                  <a:pt x="577" y="1182"/>
                </a:lnTo>
                <a:lnTo>
                  <a:pt x="584" y="1168"/>
                </a:lnTo>
                <a:lnTo>
                  <a:pt x="591" y="1162"/>
                </a:lnTo>
                <a:lnTo>
                  <a:pt x="598" y="1143"/>
                </a:lnTo>
                <a:lnTo>
                  <a:pt x="604" y="1143"/>
                </a:lnTo>
                <a:lnTo>
                  <a:pt x="611" y="1137"/>
                </a:lnTo>
                <a:lnTo>
                  <a:pt x="618" y="1125"/>
                </a:lnTo>
                <a:lnTo>
                  <a:pt x="625" y="1117"/>
                </a:lnTo>
                <a:lnTo>
                  <a:pt x="631" y="1110"/>
                </a:lnTo>
                <a:lnTo>
                  <a:pt x="638" y="1110"/>
                </a:lnTo>
                <a:lnTo>
                  <a:pt x="645" y="1112"/>
                </a:lnTo>
                <a:lnTo>
                  <a:pt x="652" y="1101"/>
                </a:lnTo>
                <a:lnTo>
                  <a:pt x="659" y="1112"/>
                </a:lnTo>
                <a:lnTo>
                  <a:pt x="665" y="1107"/>
                </a:lnTo>
                <a:lnTo>
                  <a:pt x="672" y="1105"/>
                </a:lnTo>
                <a:lnTo>
                  <a:pt x="679" y="1107"/>
                </a:lnTo>
                <a:lnTo>
                  <a:pt x="686" y="1101"/>
                </a:lnTo>
                <a:lnTo>
                  <a:pt x="693" y="1117"/>
                </a:lnTo>
                <a:lnTo>
                  <a:pt x="699" y="1123"/>
                </a:lnTo>
                <a:lnTo>
                  <a:pt x="706" y="1130"/>
                </a:lnTo>
                <a:lnTo>
                  <a:pt x="713" y="1143"/>
                </a:lnTo>
                <a:lnTo>
                  <a:pt x="720" y="1150"/>
                </a:lnTo>
                <a:lnTo>
                  <a:pt x="726" y="1166"/>
                </a:lnTo>
                <a:lnTo>
                  <a:pt x="733" y="1171"/>
                </a:lnTo>
                <a:lnTo>
                  <a:pt x="740" y="1175"/>
                </a:lnTo>
                <a:lnTo>
                  <a:pt x="747" y="1191"/>
                </a:lnTo>
                <a:lnTo>
                  <a:pt x="754" y="1207"/>
                </a:lnTo>
                <a:lnTo>
                  <a:pt x="760" y="1223"/>
                </a:lnTo>
                <a:lnTo>
                  <a:pt x="767" y="1230"/>
                </a:lnTo>
                <a:lnTo>
                  <a:pt x="774" y="1236"/>
                </a:lnTo>
                <a:lnTo>
                  <a:pt x="781" y="1241"/>
                </a:lnTo>
                <a:lnTo>
                  <a:pt x="788" y="1248"/>
                </a:lnTo>
                <a:lnTo>
                  <a:pt x="795" y="1273"/>
                </a:lnTo>
                <a:lnTo>
                  <a:pt x="801" y="1275"/>
                </a:lnTo>
                <a:lnTo>
                  <a:pt x="808" y="1284"/>
                </a:lnTo>
                <a:lnTo>
                  <a:pt x="815" y="1300"/>
                </a:lnTo>
                <a:lnTo>
                  <a:pt x="821" y="1304"/>
                </a:lnTo>
                <a:lnTo>
                  <a:pt x="828" y="1320"/>
                </a:lnTo>
                <a:lnTo>
                  <a:pt x="835" y="1329"/>
                </a:lnTo>
                <a:lnTo>
                  <a:pt x="842" y="1343"/>
                </a:lnTo>
                <a:lnTo>
                  <a:pt x="849" y="1341"/>
                </a:lnTo>
                <a:lnTo>
                  <a:pt x="856" y="1347"/>
                </a:lnTo>
                <a:lnTo>
                  <a:pt x="862" y="1359"/>
                </a:lnTo>
                <a:lnTo>
                  <a:pt x="869" y="1370"/>
                </a:lnTo>
                <a:lnTo>
                  <a:pt x="876" y="1368"/>
                </a:lnTo>
                <a:lnTo>
                  <a:pt x="882" y="1384"/>
                </a:lnTo>
                <a:lnTo>
                  <a:pt x="890" y="1388"/>
                </a:lnTo>
                <a:lnTo>
                  <a:pt x="896" y="1395"/>
                </a:lnTo>
                <a:lnTo>
                  <a:pt x="903" y="1386"/>
                </a:lnTo>
                <a:lnTo>
                  <a:pt x="910" y="1399"/>
                </a:lnTo>
                <a:lnTo>
                  <a:pt x="916" y="1406"/>
                </a:lnTo>
                <a:lnTo>
                  <a:pt x="923" y="1413"/>
                </a:lnTo>
                <a:lnTo>
                  <a:pt x="930" y="1418"/>
                </a:lnTo>
                <a:lnTo>
                  <a:pt x="937" y="1422"/>
                </a:lnTo>
                <a:lnTo>
                  <a:pt x="944" y="1424"/>
                </a:lnTo>
                <a:lnTo>
                  <a:pt x="951" y="1429"/>
                </a:lnTo>
                <a:lnTo>
                  <a:pt x="957" y="1429"/>
                </a:lnTo>
                <a:lnTo>
                  <a:pt x="964" y="1436"/>
                </a:lnTo>
                <a:lnTo>
                  <a:pt x="971" y="1440"/>
                </a:lnTo>
                <a:lnTo>
                  <a:pt x="977" y="1433"/>
                </a:lnTo>
                <a:lnTo>
                  <a:pt x="984" y="1438"/>
                </a:lnTo>
                <a:lnTo>
                  <a:pt x="991" y="1436"/>
                </a:lnTo>
                <a:lnTo>
                  <a:pt x="998" y="1445"/>
                </a:lnTo>
                <a:lnTo>
                  <a:pt x="1005" y="1438"/>
                </a:lnTo>
                <a:lnTo>
                  <a:pt x="1012" y="1443"/>
                </a:lnTo>
                <a:lnTo>
                  <a:pt x="1018" y="1454"/>
                </a:lnTo>
                <a:lnTo>
                  <a:pt x="1025" y="1458"/>
                </a:lnTo>
                <a:lnTo>
                  <a:pt x="1032" y="1447"/>
                </a:lnTo>
                <a:lnTo>
                  <a:pt x="1039" y="1449"/>
                </a:lnTo>
                <a:lnTo>
                  <a:pt x="1046" y="1454"/>
                </a:lnTo>
                <a:lnTo>
                  <a:pt x="1052" y="1454"/>
                </a:lnTo>
                <a:lnTo>
                  <a:pt x="1059" y="1454"/>
                </a:lnTo>
                <a:lnTo>
                  <a:pt x="1066" y="1456"/>
                </a:lnTo>
                <a:lnTo>
                  <a:pt x="1073" y="1449"/>
                </a:lnTo>
                <a:lnTo>
                  <a:pt x="1079" y="1461"/>
                </a:lnTo>
                <a:lnTo>
                  <a:pt x="1086" y="1456"/>
                </a:lnTo>
                <a:lnTo>
                  <a:pt x="1093" y="1458"/>
                </a:lnTo>
                <a:lnTo>
                  <a:pt x="1100" y="1461"/>
                </a:lnTo>
                <a:lnTo>
                  <a:pt x="1107" y="1467"/>
                </a:lnTo>
                <a:lnTo>
                  <a:pt x="1113" y="1458"/>
                </a:lnTo>
                <a:lnTo>
                  <a:pt x="1120" y="1472"/>
                </a:lnTo>
                <a:lnTo>
                  <a:pt x="1127" y="1467"/>
                </a:lnTo>
                <a:lnTo>
                  <a:pt x="1134" y="1465"/>
                </a:lnTo>
                <a:lnTo>
                  <a:pt x="1141" y="1458"/>
                </a:lnTo>
                <a:lnTo>
                  <a:pt x="1147" y="1467"/>
                </a:lnTo>
                <a:lnTo>
                  <a:pt x="1154" y="1472"/>
                </a:lnTo>
                <a:lnTo>
                  <a:pt x="1161" y="1469"/>
                </a:lnTo>
                <a:lnTo>
                  <a:pt x="1168" y="1474"/>
                </a:lnTo>
                <a:lnTo>
                  <a:pt x="1174" y="1479"/>
                </a:lnTo>
                <a:lnTo>
                  <a:pt x="1181" y="1481"/>
                </a:lnTo>
                <a:lnTo>
                  <a:pt x="1188" y="1485"/>
                </a:lnTo>
                <a:lnTo>
                  <a:pt x="1195" y="1492"/>
                </a:lnTo>
                <a:lnTo>
                  <a:pt x="1202" y="1495"/>
                </a:lnTo>
                <a:lnTo>
                  <a:pt x="1208" y="1499"/>
                </a:lnTo>
                <a:lnTo>
                  <a:pt x="1215" y="1506"/>
                </a:lnTo>
                <a:lnTo>
                  <a:pt x="1222" y="1503"/>
                </a:lnTo>
                <a:lnTo>
                  <a:pt x="1229" y="1506"/>
                </a:lnTo>
                <a:lnTo>
                  <a:pt x="1236" y="1515"/>
                </a:lnTo>
                <a:lnTo>
                  <a:pt x="1242" y="1510"/>
                </a:lnTo>
                <a:lnTo>
                  <a:pt x="1249" y="1506"/>
                </a:lnTo>
                <a:lnTo>
                  <a:pt x="1256" y="1508"/>
                </a:lnTo>
                <a:lnTo>
                  <a:pt x="1263" y="1492"/>
                </a:lnTo>
                <a:lnTo>
                  <a:pt x="1269" y="1485"/>
                </a:lnTo>
                <a:lnTo>
                  <a:pt x="1276" y="1458"/>
                </a:lnTo>
                <a:lnTo>
                  <a:pt x="1283" y="1420"/>
                </a:lnTo>
                <a:lnTo>
                  <a:pt x="1290" y="1384"/>
                </a:lnTo>
                <a:lnTo>
                  <a:pt x="1297" y="1334"/>
                </a:lnTo>
                <a:lnTo>
                  <a:pt x="1303" y="1273"/>
                </a:lnTo>
                <a:lnTo>
                  <a:pt x="1310" y="1220"/>
                </a:lnTo>
                <a:lnTo>
                  <a:pt x="1317" y="1139"/>
                </a:lnTo>
                <a:lnTo>
                  <a:pt x="1324" y="1042"/>
                </a:lnTo>
                <a:lnTo>
                  <a:pt x="1330" y="947"/>
                </a:lnTo>
                <a:lnTo>
                  <a:pt x="1338" y="827"/>
                </a:lnTo>
                <a:lnTo>
                  <a:pt x="1344" y="727"/>
                </a:lnTo>
                <a:lnTo>
                  <a:pt x="1351" y="614"/>
                </a:lnTo>
              </a:path>
            </a:pathLst>
          </a:custGeom>
          <a:ln>
            <a:headEnd/>
            <a:tailEnd/>
          </a:ln>
          <a:extLst>
            <a:ext uri="{909E8E84-426E-40DD-AFC4-6F175D3DCCD1}">
              <a14:hiddenFill xmlns:a14="http://schemas.microsoft.com/office/drawing/2010/main">
                <a:solidFill>
                  <a:srgbClr val="FFFFFF"/>
                </a:solidFill>
              </a14:hiddenFill>
            </a:ext>
          </a:extLst>
        </p:spPr>
        <p:style>
          <a:lnRef idx="3">
            <a:schemeClr val="dk1"/>
          </a:lnRef>
          <a:fillRef idx="0">
            <a:schemeClr val="dk1"/>
          </a:fillRef>
          <a:effectRef idx="2">
            <a:schemeClr val="dk1"/>
          </a:effectRef>
          <a:fontRef idx="minor">
            <a:schemeClr val="tx1"/>
          </a:fontRef>
        </p:style>
        <p:txBody>
          <a:bodyPr vert="horz" wrap="square" lIns="68580" tIns="34290" rIns="68580" bIns="34290" numCol="1" anchor="t" anchorCtr="0" compatLnSpc="1">
            <a:prstTxWarp prst="textNoShape">
              <a:avLst/>
            </a:prstTxWarp>
          </a:bodyPr>
          <a:lstStyle/>
          <a:p>
            <a:endParaRPr lang="en-US" sz="788"/>
          </a:p>
        </p:txBody>
      </p:sp>
      <mc:AlternateContent xmlns:mc="http://schemas.openxmlformats.org/markup-compatibility/2006" xmlns:a14="http://schemas.microsoft.com/office/drawing/2010/main">
        <mc:Choice Requires="a14">
          <p:sp>
            <p:nvSpPr>
              <p:cNvPr id="145" name="TextBox 144">
                <a:extLst>
                  <a:ext uri="{FF2B5EF4-FFF2-40B4-BE49-F238E27FC236}">
                    <a16:creationId xmlns:a16="http://schemas.microsoft.com/office/drawing/2014/main" id="{67738D64-F066-41F2-8CF8-819B060C68D0}"/>
                  </a:ext>
                </a:extLst>
              </p:cNvPr>
              <p:cNvSpPr txBox="1"/>
              <p:nvPr/>
            </p:nvSpPr>
            <p:spPr>
              <a:xfrm>
                <a:off x="1077441" y="4240823"/>
                <a:ext cx="690927" cy="300082"/>
              </a:xfrm>
              <a:prstGeom prst="rect">
                <a:avLst/>
              </a:prstGeom>
              <a:noFill/>
            </p:spPr>
            <p:txBody>
              <a:bodyPr wrap="square" rtlCol="0">
                <a:spAutoFit/>
              </a:bodyPr>
              <a:lstStyle/>
              <a:p>
                <a14:m>
                  <m:oMath xmlns:m="http://schemas.openxmlformats.org/officeDocument/2006/math">
                    <m:sSub>
                      <m:sSubPr>
                        <m:ctrlPr>
                          <a:rPr lang="en-US" sz="1350" i="1" dirty="0" smtClean="0">
                            <a:latin typeface="Cambria Math" panose="02040503050406030204" pitchFamily="18" charset="0"/>
                          </a:rPr>
                        </m:ctrlPr>
                      </m:sSubPr>
                      <m:e>
                        <m:r>
                          <a:rPr lang="en-US" sz="1350" b="0" i="1" dirty="0" smtClean="0">
                            <a:latin typeface="Cambria Math" panose="02040503050406030204" pitchFamily="18" charset="0"/>
                          </a:rPr>
                          <m:t>𝐿</m:t>
                        </m:r>
                      </m:e>
                      <m:sub>
                        <m:r>
                          <a:rPr lang="en-US" sz="1350" b="0" i="1" dirty="0" smtClean="0">
                            <a:latin typeface="Cambria Math" panose="02040503050406030204" pitchFamily="18" charset="0"/>
                          </a:rPr>
                          <m:t>𝑘</m:t>
                        </m:r>
                      </m:sub>
                    </m:sSub>
                  </m:oMath>
                </a14:m>
                <a:r>
                  <a:rPr lang="en-US" sz="1350" dirty="0"/>
                  <a:t>-1</a:t>
                </a:r>
              </a:p>
            </p:txBody>
          </p:sp>
        </mc:Choice>
        <mc:Fallback xmlns="">
          <p:sp>
            <p:nvSpPr>
              <p:cNvPr id="145" name="TextBox 144">
                <a:extLst>
                  <a:ext uri="{FF2B5EF4-FFF2-40B4-BE49-F238E27FC236}">
                    <a16:creationId xmlns:a16="http://schemas.microsoft.com/office/drawing/2014/main" id="{67738D64-F066-41F2-8CF8-819B060C68D0}"/>
                  </a:ext>
                </a:extLst>
              </p:cNvPr>
              <p:cNvSpPr txBox="1">
                <a:spLocks noRot="1" noChangeAspect="1" noMove="1" noResize="1" noEditPoints="1" noAdjustHandles="1" noChangeArrowheads="1" noChangeShapeType="1" noTextEdit="1"/>
              </p:cNvSpPr>
              <p:nvPr/>
            </p:nvSpPr>
            <p:spPr>
              <a:xfrm>
                <a:off x="1077441" y="4240823"/>
                <a:ext cx="690927" cy="300082"/>
              </a:xfrm>
              <a:prstGeom prst="rect">
                <a:avLst/>
              </a:prstGeom>
              <a:blipFill>
                <a:blip r:embed="rId2"/>
                <a:stretch>
                  <a:fillRect t="-4082" b="-20408"/>
                </a:stretch>
              </a:blipFill>
            </p:spPr>
            <p:txBody>
              <a:bodyPr/>
              <a:lstStyle/>
              <a:p>
                <a:r>
                  <a:rPr lang="en-US">
                    <a:noFill/>
                  </a:rPr>
                  <a:t> </a:t>
                </a:r>
              </a:p>
            </p:txBody>
          </p:sp>
        </mc:Fallback>
      </mc:AlternateContent>
      <p:sp>
        <p:nvSpPr>
          <p:cNvPr id="148" name="TextBox 147">
            <a:extLst>
              <a:ext uri="{FF2B5EF4-FFF2-40B4-BE49-F238E27FC236}">
                <a16:creationId xmlns:a16="http://schemas.microsoft.com/office/drawing/2014/main" id="{7A808FA4-06F6-4BA0-B224-E132DCBC928F}"/>
              </a:ext>
            </a:extLst>
          </p:cNvPr>
          <p:cNvSpPr txBox="1"/>
          <p:nvPr/>
        </p:nvSpPr>
        <p:spPr>
          <a:xfrm>
            <a:off x="328325" y="5784053"/>
            <a:ext cx="6451743" cy="369332"/>
          </a:xfrm>
          <a:prstGeom prst="rect">
            <a:avLst/>
          </a:prstGeom>
          <a:noFill/>
        </p:spPr>
        <p:txBody>
          <a:bodyPr wrap="square" rtlCol="0">
            <a:spAutoFit/>
          </a:bodyPr>
          <a:lstStyle/>
          <a:p>
            <a:r>
              <a:rPr lang="en-US" dirty="0"/>
              <a:t>We can use the difference between links to predict the future.</a:t>
            </a:r>
          </a:p>
        </p:txBody>
      </p:sp>
      <mc:AlternateContent xmlns:mc="http://schemas.openxmlformats.org/markup-compatibility/2006" xmlns:a14="http://schemas.microsoft.com/office/drawing/2010/main">
        <mc:Choice Requires="a14">
          <p:sp>
            <p:nvSpPr>
              <p:cNvPr id="152" name="TextBox 151">
                <a:extLst>
                  <a:ext uri="{FF2B5EF4-FFF2-40B4-BE49-F238E27FC236}">
                    <a16:creationId xmlns:a16="http://schemas.microsoft.com/office/drawing/2014/main" id="{9F23CE71-8CD8-4CAC-BE58-4AD710F98810}"/>
                  </a:ext>
                </a:extLst>
              </p:cNvPr>
              <p:cNvSpPr txBox="1"/>
              <p:nvPr/>
            </p:nvSpPr>
            <p:spPr>
              <a:xfrm>
                <a:off x="2641183" y="4613128"/>
                <a:ext cx="1512085"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350" b="0" i="1" dirty="0" smtClean="0">
                          <a:solidFill>
                            <a:srgbClr val="C00000"/>
                          </a:solidFill>
                          <a:latin typeface="Cambria Math" panose="02040503050406030204" pitchFamily="18" charset="0"/>
                        </a:rPr>
                        <m:t>𝐷</m:t>
                      </m:r>
                      <m:r>
                        <a:rPr lang="en-US" sz="1350" b="0" i="1" dirty="0" smtClean="0">
                          <a:solidFill>
                            <a:srgbClr val="C00000"/>
                          </a:solidFill>
                          <a:latin typeface="Cambria Math" panose="02040503050406030204" pitchFamily="18" charset="0"/>
                        </a:rPr>
                        <m:t>=</m:t>
                      </m:r>
                      <m:sSub>
                        <m:sSubPr>
                          <m:ctrlPr>
                            <a:rPr lang="en-US" sz="1350" i="1" dirty="0" smtClean="0">
                              <a:solidFill>
                                <a:srgbClr val="C00000"/>
                              </a:solidFill>
                              <a:latin typeface="Cambria Math" panose="02040503050406030204" pitchFamily="18" charset="0"/>
                            </a:rPr>
                          </m:ctrlPr>
                        </m:sSubPr>
                        <m:e>
                          <m:r>
                            <a:rPr lang="en-US" sz="1350" i="1" dirty="0">
                              <a:solidFill>
                                <a:srgbClr val="C00000"/>
                              </a:solidFill>
                              <a:latin typeface="Cambria Math" panose="02040503050406030204" pitchFamily="18" charset="0"/>
                            </a:rPr>
                            <m:t>𝐿</m:t>
                          </m:r>
                        </m:e>
                        <m:sub>
                          <m:r>
                            <a:rPr lang="en-US" sz="1350" i="1" dirty="0">
                              <a:solidFill>
                                <a:srgbClr val="C00000"/>
                              </a:solidFill>
                              <a:latin typeface="Cambria Math" panose="02040503050406030204" pitchFamily="18" charset="0"/>
                            </a:rPr>
                            <m:t>𝑘</m:t>
                          </m:r>
                        </m:sub>
                      </m:sSub>
                      <m:r>
                        <a:rPr lang="en-US" sz="1350" b="0" i="1" dirty="0" smtClean="0">
                          <a:solidFill>
                            <a:srgbClr val="C00000"/>
                          </a:solidFill>
                          <a:latin typeface="Cambria Math" panose="02040503050406030204" pitchFamily="18" charset="0"/>
                        </a:rPr>
                        <m:t>−</m:t>
                      </m:r>
                      <m:sSub>
                        <m:sSubPr>
                          <m:ctrlPr>
                            <a:rPr lang="en-US" sz="1350" i="1" dirty="0">
                              <a:solidFill>
                                <a:srgbClr val="C00000"/>
                              </a:solidFill>
                              <a:latin typeface="Cambria Math" panose="02040503050406030204" pitchFamily="18" charset="0"/>
                            </a:rPr>
                          </m:ctrlPr>
                        </m:sSubPr>
                        <m:e>
                          <m:r>
                            <a:rPr lang="en-US" sz="1350" i="1" dirty="0">
                              <a:solidFill>
                                <a:srgbClr val="C00000"/>
                              </a:solidFill>
                              <a:latin typeface="Cambria Math" panose="02040503050406030204" pitchFamily="18" charset="0"/>
                            </a:rPr>
                            <m:t>𝐿</m:t>
                          </m:r>
                        </m:e>
                        <m:sub>
                          <m:r>
                            <a:rPr lang="en-US" sz="1350" i="1" dirty="0">
                              <a:solidFill>
                                <a:srgbClr val="C00000"/>
                              </a:solidFill>
                              <a:latin typeface="Cambria Math" panose="02040503050406030204" pitchFamily="18" charset="0"/>
                            </a:rPr>
                            <m:t>𝑘</m:t>
                          </m:r>
                          <m:r>
                            <a:rPr lang="en-US" sz="1350" b="0" i="1" dirty="0" smtClean="0">
                              <a:solidFill>
                                <a:srgbClr val="C00000"/>
                              </a:solidFill>
                              <a:latin typeface="Cambria Math" panose="02040503050406030204" pitchFamily="18" charset="0"/>
                            </a:rPr>
                            <m:t>−1</m:t>
                          </m:r>
                        </m:sub>
                      </m:sSub>
                    </m:oMath>
                  </m:oMathPara>
                </a14:m>
                <a:endParaRPr lang="en-US" sz="1350" dirty="0">
                  <a:solidFill>
                    <a:srgbClr val="C00000"/>
                  </a:solidFill>
                </a:endParaRPr>
              </a:p>
            </p:txBody>
          </p:sp>
        </mc:Choice>
        <mc:Fallback xmlns="">
          <p:sp>
            <p:nvSpPr>
              <p:cNvPr id="152" name="TextBox 151">
                <a:extLst>
                  <a:ext uri="{FF2B5EF4-FFF2-40B4-BE49-F238E27FC236}">
                    <a16:creationId xmlns:a16="http://schemas.microsoft.com/office/drawing/2014/main" id="{9F23CE71-8CD8-4CAC-BE58-4AD710F98810}"/>
                  </a:ext>
                </a:extLst>
              </p:cNvPr>
              <p:cNvSpPr txBox="1">
                <a:spLocks noRot="1" noChangeAspect="1" noMove="1" noResize="1" noEditPoints="1" noAdjustHandles="1" noChangeArrowheads="1" noChangeShapeType="1" noTextEdit="1"/>
              </p:cNvSpPr>
              <p:nvPr/>
            </p:nvSpPr>
            <p:spPr>
              <a:xfrm>
                <a:off x="2641183" y="4613128"/>
                <a:ext cx="1512085" cy="30008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3" name="TextBox 152">
                <a:extLst>
                  <a:ext uri="{FF2B5EF4-FFF2-40B4-BE49-F238E27FC236}">
                    <a16:creationId xmlns:a16="http://schemas.microsoft.com/office/drawing/2014/main" id="{1DCA7AAE-E358-4E16-B9D8-9797A6779466}"/>
                  </a:ext>
                </a:extLst>
              </p:cNvPr>
              <p:cNvSpPr txBox="1"/>
              <p:nvPr/>
            </p:nvSpPr>
            <p:spPr>
              <a:xfrm>
                <a:off x="2883787" y="4258293"/>
                <a:ext cx="402354" cy="3000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i="1" dirty="0" smtClean="0">
                              <a:latin typeface="Cambria Math" panose="02040503050406030204" pitchFamily="18" charset="0"/>
                            </a:rPr>
                          </m:ctrlPr>
                        </m:sSubPr>
                        <m:e>
                          <m:r>
                            <a:rPr lang="en-US" sz="1350" b="0" i="1" dirty="0" smtClean="0">
                              <a:latin typeface="Cambria Math" panose="02040503050406030204" pitchFamily="18" charset="0"/>
                            </a:rPr>
                            <m:t>𝐿</m:t>
                          </m:r>
                        </m:e>
                        <m:sub>
                          <m:r>
                            <a:rPr lang="en-US" sz="1350" b="0" i="1" dirty="0" smtClean="0">
                              <a:latin typeface="Cambria Math" panose="02040503050406030204" pitchFamily="18" charset="0"/>
                            </a:rPr>
                            <m:t>𝑘</m:t>
                          </m:r>
                        </m:sub>
                      </m:sSub>
                    </m:oMath>
                  </m:oMathPara>
                </a14:m>
                <a:endParaRPr lang="en-US" sz="1350" dirty="0"/>
              </a:p>
            </p:txBody>
          </p:sp>
        </mc:Choice>
        <mc:Fallback xmlns="">
          <p:sp>
            <p:nvSpPr>
              <p:cNvPr id="153" name="TextBox 152">
                <a:extLst>
                  <a:ext uri="{FF2B5EF4-FFF2-40B4-BE49-F238E27FC236}">
                    <a16:creationId xmlns:a16="http://schemas.microsoft.com/office/drawing/2014/main" id="{1DCA7AAE-E358-4E16-B9D8-9797A6779466}"/>
                  </a:ext>
                </a:extLst>
              </p:cNvPr>
              <p:cNvSpPr txBox="1">
                <a:spLocks noRot="1" noChangeAspect="1" noMove="1" noResize="1" noEditPoints="1" noAdjustHandles="1" noChangeArrowheads="1" noChangeShapeType="1" noTextEdit="1"/>
              </p:cNvSpPr>
              <p:nvPr/>
            </p:nvSpPr>
            <p:spPr>
              <a:xfrm>
                <a:off x="2883787" y="4258293"/>
                <a:ext cx="402354" cy="30008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4" name="TextBox 153">
                <a:extLst>
                  <a:ext uri="{FF2B5EF4-FFF2-40B4-BE49-F238E27FC236}">
                    <a16:creationId xmlns:a16="http://schemas.microsoft.com/office/drawing/2014/main" id="{26AE004D-9C4B-47B5-A349-41B5EA2239BA}"/>
                  </a:ext>
                </a:extLst>
              </p:cNvPr>
              <p:cNvSpPr txBox="1"/>
              <p:nvPr/>
            </p:nvSpPr>
            <p:spPr>
              <a:xfrm>
                <a:off x="4569702" y="4294669"/>
                <a:ext cx="1856266" cy="316049"/>
              </a:xfrm>
              <a:prstGeom prst="rect">
                <a:avLst/>
              </a:prstGeom>
              <a:noFill/>
            </p:spPr>
            <p:txBody>
              <a:bodyPr wrap="square" rtlCol="0">
                <a:spAutoFit/>
              </a:bodyPr>
              <a:lstStyle/>
              <a:p>
                <a14:m>
                  <m:oMath xmlns:m="http://schemas.openxmlformats.org/officeDocument/2006/math">
                    <m:sSub>
                      <m:sSubPr>
                        <m:ctrlPr>
                          <a:rPr lang="en-US" sz="1350" i="1" dirty="0" smtClean="0">
                            <a:latin typeface="Cambria Math" panose="02040503050406030204" pitchFamily="18" charset="0"/>
                          </a:rPr>
                        </m:ctrlPr>
                      </m:sSubPr>
                      <m:e>
                        <m:r>
                          <a:rPr lang="en-US" sz="1350" b="0" i="1" dirty="0" smtClean="0">
                            <a:latin typeface="Cambria Math" panose="02040503050406030204" pitchFamily="18" charset="0"/>
                          </a:rPr>
                          <m:t>𝐿</m:t>
                        </m:r>
                      </m:e>
                      <m:sub>
                        <m:r>
                          <a:rPr lang="en-US" sz="1350" b="0" i="1" dirty="0" smtClean="0">
                            <a:latin typeface="Cambria Math" panose="02040503050406030204" pitchFamily="18" charset="0"/>
                          </a:rPr>
                          <m:t>𝑘</m:t>
                        </m:r>
                        <m:r>
                          <a:rPr lang="en-US" sz="1350" b="0" i="1" dirty="0" smtClean="0">
                            <a:latin typeface="Cambria Math" panose="02040503050406030204" pitchFamily="18" charset="0"/>
                          </a:rPr>
                          <m:t>+1, </m:t>
                        </m:r>
                        <m:r>
                          <a:rPr lang="en-US" sz="1350" b="0" i="1" dirty="0" smtClean="0">
                            <a:latin typeface="Cambria Math" panose="02040503050406030204" pitchFamily="18" charset="0"/>
                          </a:rPr>
                          <m:t>𝑝𝑟𝑒𝑑𝑖𝑐𝑡𝑒𝑑</m:t>
                        </m:r>
                      </m:sub>
                    </m:sSub>
                  </m:oMath>
                </a14:m>
                <a:r>
                  <a:rPr lang="en-US" sz="1350" dirty="0"/>
                  <a:t>= </a:t>
                </a:r>
                <a14:m>
                  <m:oMath xmlns:m="http://schemas.openxmlformats.org/officeDocument/2006/math">
                    <m:sSub>
                      <m:sSubPr>
                        <m:ctrlPr>
                          <a:rPr lang="en-US" sz="1350" i="1" dirty="0">
                            <a:latin typeface="Cambria Math" panose="02040503050406030204" pitchFamily="18" charset="0"/>
                          </a:rPr>
                        </m:ctrlPr>
                      </m:sSubPr>
                      <m:e>
                        <m:r>
                          <a:rPr lang="en-US" sz="1350" i="1" dirty="0">
                            <a:latin typeface="Cambria Math" panose="02040503050406030204" pitchFamily="18" charset="0"/>
                          </a:rPr>
                          <m:t>𝐿</m:t>
                        </m:r>
                      </m:e>
                      <m:sub>
                        <m:r>
                          <a:rPr lang="en-US" sz="1350" i="1" dirty="0">
                            <a:latin typeface="Cambria Math" panose="02040503050406030204" pitchFamily="18" charset="0"/>
                          </a:rPr>
                          <m:t>𝑘</m:t>
                        </m:r>
                      </m:sub>
                    </m:sSub>
                  </m:oMath>
                </a14:m>
                <a:r>
                  <a:rPr lang="en-US" sz="1350" dirty="0"/>
                  <a:t>+ </a:t>
                </a:r>
                <a14:m>
                  <m:oMath xmlns:m="http://schemas.openxmlformats.org/officeDocument/2006/math">
                    <m:r>
                      <a:rPr lang="en-US" sz="1350" i="1" dirty="0">
                        <a:solidFill>
                          <a:srgbClr val="C00000"/>
                        </a:solidFill>
                        <a:latin typeface="Cambria Math" panose="02040503050406030204" pitchFamily="18" charset="0"/>
                      </a:rPr>
                      <m:t>𝐷</m:t>
                    </m:r>
                  </m:oMath>
                </a14:m>
                <a:endParaRPr lang="en-US" sz="1350" dirty="0"/>
              </a:p>
            </p:txBody>
          </p:sp>
        </mc:Choice>
        <mc:Fallback xmlns="">
          <p:sp>
            <p:nvSpPr>
              <p:cNvPr id="154" name="TextBox 153">
                <a:extLst>
                  <a:ext uri="{FF2B5EF4-FFF2-40B4-BE49-F238E27FC236}">
                    <a16:creationId xmlns:a16="http://schemas.microsoft.com/office/drawing/2014/main" id="{26AE004D-9C4B-47B5-A349-41B5EA2239BA}"/>
                  </a:ext>
                </a:extLst>
              </p:cNvPr>
              <p:cNvSpPr txBox="1">
                <a:spLocks noRot="1" noChangeAspect="1" noMove="1" noResize="1" noEditPoints="1" noAdjustHandles="1" noChangeArrowheads="1" noChangeShapeType="1" noTextEdit="1"/>
              </p:cNvSpPr>
              <p:nvPr/>
            </p:nvSpPr>
            <p:spPr>
              <a:xfrm>
                <a:off x="4569702" y="4294669"/>
                <a:ext cx="1856266" cy="316049"/>
              </a:xfrm>
              <a:prstGeom prst="rect">
                <a:avLst/>
              </a:prstGeom>
              <a:blipFill>
                <a:blip r:embed="rId5"/>
                <a:stretch>
                  <a:fillRect t="-1961" b="-17647"/>
                </a:stretch>
              </a:blipFill>
            </p:spPr>
            <p:txBody>
              <a:bodyPr/>
              <a:lstStyle/>
              <a:p>
                <a:r>
                  <a:rPr lang="en-US">
                    <a:noFill/>
                  </a:rPr>
                  <a:t> </a:t>
                </a:r>
              </a:p>
            </p:txBody>
          </p:sp>
        </mc:Fallback>
      </mc:AlternateContent>
      <p:sp>
        <p:nvSpPr>
          <p:cNvPr id="156" name="Slide Number Placeholder 205">
            <a:extLst>
              <a:ext uri="{FF2B5EF4-FFF2-40B4-BE49-F238E27FC236}">
                <a16:creationId xmlns:a16="http://schemas.microsoft.com/office/drawing/2014/main" id="{F34ED7A5-D057-432E-99EE-B99DB59AF6E0}"/>
              </a:ext>
            </a:extLst>
          </p:cNvPr>
          <p:cNvSpPr>
            <a:spLocks noGrp="1"/>
          </p:cNvSpPr>
          <p:nvPr>
            <p:ph type="sldNum" sz="quarter" idx="12"/>
          </p:nvPr>
        </p:nvSpPr>
        <p:spPr>
          <a:xfrm>
            <a:off x="8610600" y="6356350"/>
            <a:ext cx="2743200" cy="365125"/>
          </a:xfrm>
        </p:spPr>
        <p:txBody>
          <a:bodyPr/>
          <a:lstStyle/>
          <a:p>
            <a:r>
              <a:rPr lang="en-US" dirty="0"/>
              <a:t>21</a:t>
            </a:r>
          </a:p>
        </p:txBody>
      </p:sp>
    </p:spTree>
    <p:extLst>
      <p:ext uri="{BB962C8B-B14F-4D97-AF65-F5344CB8AC3E}">
        <p14:creationId xmlns:p14="http://schemas.microsoft.com/office/powerpoint/2010/main" val="2040928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p:cNvSpPr txBox="1"/>
          <p:nvPr/>
        </p:nvSpPr>
        <p:spPr>
          <a:xfrm>
            <a:off x="229001" y="149965"/>
            <a:ext cx="5028941" cy="646331"/>
          </a:xfrm>
          <a:prstGeom prst="rect">
            <a:avLst/>
          </a:prstGeom>
          <a:noFill/>
        </p:spPr>
        <p:txBody>
          <a:bodyPr wrap="none" rtlCol="0">
            <a:spAutoFit/>
          </a:bodyPr>
          <a:lstStyle/>
          <a:p>
            <a:r>
              <a:rPr lang="en-US" sz="3600" dirty="0"/>
              <a:t>Case Study 3: Human Gait</a:t>
            </a:r>
          </a:p>
        </p:txBody>
      </p:sp>
      <p:sp>
        <p:nvSpPr>
          <p:cNvPr id="76" name="Line 6">
            <a:extLst>
              <a:ext uri="{FF2B5EF4-FFF2-40B4-BE49-F238E27FC236}">
                <a16:creationId xmlns:a16="http://schemas.microsoft.com/office/drawing/2014/main" id="{022CC851-8A45-495D-BB95-3D90378193F1}"/>
              </a:ext>
            </a:extLst>
          </p:cNvPr>
          <p:cNvSpPr>
            <a:spLocks noChangeShapeType="1"/>
          </p:cNvSpPr>
          <p:nvPr/>
        </p:nvSpPr>
        <p:spPr bwMode="auto">
          <a:xfrm>
            <a:off x="2823834" y="4056056"/>
            <a:ext cx="8938579"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77" name="Line 8">
            <a:extLst>
              <a:ext uri="{FF2B5EF4-FFF2-40B4-BE49-F238E27FC236}">
                <a16:creationId xmlns:a16="http://schemas.microsoft.com/office/drawing/2014/main" id="{FFC0D46C-B156-4BA3-9028-8259B91F2505}"/>
              </a:ext>
            </a:extLst>
          </p:cNvPr>
          <p:cNvSpPr>
            <a:spLocks noChangeShapeType="1"/>
          </p:cNvSpPr>
          <p:nvPr/>
        </p:nvSpPr>
        <p:spPr bwMode="auto">
          <a:xfrm flipV="1">
            <a:off x="2823834" y="3963157"/>
            <a:ext cx="0" cy="92899"/>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78" name="Line 9">
            <a:extLst>
              <a:ext uri="{FF2B5EF4-FFF2-40B4-BE49-F238E27FC236}">
                <a16:creationId xmlns:a16="http://schemas.microsoft.com/office/drawing/2014/main" id="{DD3C7E13-67A7-4F45-8363-58025B1E24E2}"/>
              </a:ext>
            </a:extLst>
          </p:cNvPr>
          <p:cNvSpPr>
            <a:spLocks noChangeShapeType="1"/>
          </p:cNvSpPr>
          <p:nvPr/>
        </p:nvSpPr>
        <p:spPr bwMode="auto">
          <a:xfrm flipV="1">
            <a:off x="3846887" y="3963157"/>
            <a:ext cx="0" cy="92899"/>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79" name="Line 10">
            <a:extLst>
              <a:ext uri="{FF2B5EF4-FFF2-40B4-BE49-F238E27FC236}">
                <a16:creationId xmlns:a16="http://schemas.microsoft.com/office/drawing/2014/main" id="{61EF1F57-6E7E-48C9-A459-11F7F0A53A9B}"/>
              </a:ext>
            </a:extLst>
          </p:cNvPr>
          <p:cNvSpPr>
            <a:spLocks noChangeShapeType="1"/>
          </p:cNvSpPr>
          <p:nvPr/>
        </p:nvSpPr>
        <p:spPr bwMode="auto">
          <a:xfrm flipV="1">
            <a:off x="4869940" y="3963157"/>
            <a:ext cx="0" cy="92899"/>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80" name="Line 11">
            <a:extLst>
              <a:ext uri="{FF2B5EF4-FFF2-40B4-BE49-F238E27FC236}">
                <a16:creationId xmlns:a16="http://schemas.microsoft.com/office/drawing/2014/main" id="{2FB4064D-2EAA-4F11-B5A8-E3423E70D52C}"/>
              </a:ext>
            </a:extLst>
          </p:cNvPr>
          <p:cNvSpPr>
            <a:spLocks noChangeShapeType="1"/>
          </p:cNvSpPr>
          <p:nvPr/>
        </p:nvSpPr>
        <p:spPr bwMode="auto">
          <a:xfrm flipV="1">
            <a:off x="5891448" y="3963157"/>
            <a:ext cx="0" cy="92899"/>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81" name="Line 12">
            <a:extLst>
              <a:ext uri="{FF2B5EF4-FFF2-40B4-BE49-F238E27FC236}">
                <a16:creationId xmlns:a16="http://schemas.microsoft.com/office/drawing/2014/main" id="{DCE0D01A-56E6-43AA-AD8F-1CEF0FF51E5B}"/>
              </a:ext>
            </a:extLst>
          </p:cNvPr>
          <p:cNvSpPr>
            <a:spLocks noChangeShapeType="1"/>
          </p:cNvSpPr>
          <p:nvPr/>
        </p:nvSpPr>
        <p:spPr bwMode="auto">
          <a:xfrm flipV="1">
            <a:off x="6914501" y="3963157"/>
            <a:ext cx="0" cy="92899"/>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82" name="Line 13">
            <a:extLst>
              <a:ext uri="{FF2B5EF4-FFF2-40B4-BE49-F238E27FC236}">
                <a16:creationId xmlns:a16="http://schemas.microsoft.com/office/drawing/2014/main" id="{9BCB0B73-1D2D-4E41-9EE2-E73F49FC565B}"/>
              </a:ext>
            </a:extLst>
          </p:cNvPr>
          <p:cNvSpPr>
            <a:spLocks noChangeShapeType="1"/>
          </p:cNvSpPr>
          <p:nvPr/>
        </p:nvSpPr>
        <p:spPr bwMode="auto">
          <a:xfrm flipV="1">
            <a:off x="7937554" y="3963157"/>
            <a:ext cx="0" cy="92899"/>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83" name="Line 14">
            <a:extLst>
              <a:ext uri="{FF2B5EF4-FFF2-40B4-BE49-F238E27FC236}">
                <a16:creationId xmlns:a16="http://schemas.microsoft.com/office/drawing/2014/main" id="{7A1C059F-31C6-4E68-9E9B-56EDC346B928}"/>
              </a:ext>
            </a:extLst>
          </p:cNvPr>
          <p:cNvSpPr>
            <a:spLocks noChangeShapeType="1"/>
          </p:cNvSpPr>
          <p:nvPr/>
        </p:nvSpPr>
        <p:spPr bwMode="auto">
          <a:xfrm flipV="1">
            <a:off x="8960607" y="3963157"/>
            <a:ext cx="0" cy="92899"/>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84" name="Line 15">
            <a:extLst>
              <a:ext uri="{FF2B5EF4-FFF2-40B4-BE49-F238E27FC236}">
                <a16:creationId xmlns:a16="http://schemas.microsoft.com/office/drawing/2014/main" id="{D93C9215-2DB8-42A4-9AF4-DBC2D89BB165}"/>
              </a:ext>
            </a:extLst>
          </p:cNvPr>
          <p:cNvSpPr>
            <a:spLocks noChangeShapeType="1"/>
          </p:cNvSpPr>
          <p:nvPr/>
        </p:nvSpPr>
        <p:spPr bwMode="auto">
          <a:xfrm flipV="1">
            <a:off x="9983660" y="3963157"/>
            <a:ext cx="0" cy="92899"/>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85" name="Line 16">
            <a:extLst>
              <a:ext uri="{FF2B5EF4-FFF2-40B4-BE49-F238E27FC236}">
                <a16:creationId xmlns:a16="http://schemas.microsoft.com/office/drawing/2014/main" id="{9CB2DCD5-E9D2-419F-9A8A-E182A616BA30}"/>
              </a:ext>
            </a:extLst>
          </p:cNvPr>
          <p:cNvSpPr>
            <a:spLocks noChangeShapeType="1"/>
          </p:cNvSpPr>
          <p:nvPr/>
        </p:nvSpPr>
        <p:spPr bwMode="auto">
          <a:xfrm flipV="1">
            <a:off x="11005167" y="3963157"/>
            <a:ext cx="0" cy="92899"/>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86" name="Rectangle 28">
            <a:extLst>
              <a:ext uri="{FF2B5EF4-FFF2-40B4-BE49-F238E27FC236}">
                <a16:creationId xmlns:a16="http://schemas.microsoft.com/office/drawing/2014/main" id="{54CFE65C-0973-4575-8413-E4BF91EE78F2}"/>
              </a:ext>
            </a:extLst>
          </p:cNvPr>
          <p:cNvSpPr>
            <a:spLocks noChangeArrowheads="1"/>
          </p:cNvSpPr>
          <p:nvPr/>
        </p:nvSpPr>
        <p:spPr bwMode="auto">
          <a:xfrm>
            <a:off x="2791381" y="4115889"/>
            <a:ext cx="56178" cy="12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262626"/>
                </a:solidFill>
                <a:effectLst/>
                <a:latin typeface="Arial" panose="020B0604020202020204" pitchFamily="34" charset="0"/>
              </a:rPr>
              <a:t>0</a:t>
            </a:r>
            <a:endParaRPr kumimoji="0" lang="en-US" altLang="en-US" sz="1600" b="0" i="0" u="none" strike="noStrike" cap="none" normalizeH="0" baseline="0">
              <a:ln>
                <a:noFill/>
              </a:ln>
              <a:solidFill>
                <a:schemeClr val="tx1"/>
              </a:solidFill>
              <a:effectLst/>
              <a:latin typeface="Arial" panose="020B0604020202020204" pitchFamily="34" charset="0"/>
            </a:endParaRPr>
          </a:p>
        </p:txBody>
      </p:sp>
      <p:sp>
        <p:nvSpPr>
          <p:cNvPr id="91" name="Line 40">
            <a:extLst>
              <a:ext uri="{FF2B5EF4-FFF2-40B4-BE49-F238E27FC236}">
                <a16:creationId xmlns:a16="http://schemas.microsoft.com/office/drawing/2014/main" id="{8D5A12D9-82BE-4858-90C8-501C2A3C5D9F}"/>
              </a:ext>
            </a:extLst>
          </p:cNvPr>
          <p:cNvSpPr>
            <a:spLocks noChangeShapeType="1"/>
          </p:cNvSpPr>
          <p:nvPr/>
        </p:nvSpPr>
        <p:spPr bwMode="auto">
          <a:xfrm>
            <a:off x="2823834" y="4056056"/>
            <a:ext cx="927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92" name="Freeform 64">
            <a:extLst>
              <a:ext uri="{FF2B5EF4-FFF2-40B4-BE49-F238E27FC236}">
                <a16:creationId xmlns:a16="http://schemas.microsoft.com/office/drawing/2014/main" id="{25DDD9CC-2A2D-47EE-8DD3-B7A4BD9FAF7D}"/>
              </a:ext>
            </a:extLst>
          </p:cNvPr>
          <p:cNvSpPr>
            <a:spLocks/>
          </p:cNvSpPr>
          <p:nvPr/>
        </p:nvSpPr>
        <p:spPr bwMode="auto">
          <a:xfrm>
            <a:off x="2834652" y="3388446"/>
            <a:ext cx="8927761" cy="623522"/>
          </a:xfrm>
          <a:custGeom>
            <a:avLst/>
            <a:gdLst>
              <a:gd name="T0" fmla="*/ 86 w 5777"/>
              <a:gd name="T1" fmla="*/ 474 h 1028"/>
              <a:gd name="T2" fmla="*/ 178 w 5777"/>
              <a:gd name="T3" fmla="*/ 1018 h 1028"/>
              <a:gd name="T4" fmla="*/ 271 w 5777"/>
              <a:gd name="T5" fmla="*/ 514 h 1028"/>
              <a:gd name="T6" fmla="*/ 364 w 5777"/>
              <a:gd name="T7" fmla="*/ 335 h 1028"/>
              <a:gd name="T8" fmla="*/ 456 w 5777"/>
              <a:gd name="T9" fmla="*/ 821 h 1028"/>
              <a:gd name="T10" fmla="*/ 549 w 5777"/>
              <a:gd name="T11" fmla="*/ 287 h 1028"/>
              <a:gd name="T12" fmla="*/ 642 w 5777"/>
              <a:gd name="T13" fmla="*/ 254 h 1028"/>
              <a:gd name="T14" fmla="*/ 735 w 5777"/>
              <a:gd name="T15" fmla="*/ 131 h 1028"/>
              <a:gd name="T16" fmla="*/ 827 w 5777"/>
              <a:gd name="T17" fmla="*/ 192 h 1028"/>
              <a:gd name="T18" fmla="*/ 920 w 5777"/>
              <a:gd name="T19" fmla="*/ 627 h 1028"/>
              <a:gd name="T20" fmla="*/ 1012 w 5777"/>
              <a:gd name="T21" fmla="*/ 142 h 1028"/>
              <a:gd name="T22" fmla="*/ 1105 w 5777"/>
              <a:gd name="T23" fmla="*/ 659 h 1028"/>
              <a:gd name="T24" fmla="*/ 1198 w 5777"/>
              <a:gd name="T25" fmla="*/ 218 h 1028"/>
              <a:gd name="T26" fmla="*/ 1290 w 5777"/>
              <a:gd name="T27" fmla="*/ 258 h 1028"/>
              <a:gd name="T28" fmla="*/ 1383 w 5777"/>
              <a:gd name="T29" fmla="*/ 411 h 1028"/>
              <a:gd name="T30" fmla="*/ 1476 w 5777"/>
              <a:gd name="T31" fmla="*/ 160 h 1028"/>
              <a:gd name="T32" fmla="*/ 1568 w 5777"/>
              <a:gd name="T33" fmla="*/ 768 h 1028"/>
              <a:gd name="T34" fmla="*/ 1661 w 5777"/>
              <a:gd name="T35" fmla="*/ 128 h 1028"/>
              <a:gd name="T36" fmla="*/ 1754 w 5777"/>
              <a:gd name="T37" fmla="*/ 437 h 1028"/>
              <a:gd name="T38" fmla="*/ 1846 w 5777"/>
              <a:gd name="T39" fmla="*/ 221 h 1028"/>
              <a:gd name="T40" fmla="*/ 1939 w 5777"/>
              <a:gd name="T41" fmla="*/ 216 h 1028"/>
              <a:gd name="T42" fmla="*/ 2031 w 5777"/>
              <a:gd name="T43" fmla="*/ 592 h 1028"/>
              <a:gd name="T44" fmla="*/ 2124 w 5777"/>
              <a:gd name="T45" fmla="*/ 122 h 1028"/>
              <a:gd name="T46" fmla="*/ 2217 w 5777"/>
              <a:gd name="T47" fmla="*/ 660 h 1028"/>
              <a:gd name="T48" fmla="*/ 2309 w 5777"/>
              <a:gd name="T49" fmla="*/ 3 h 1028"/>
              <a:gd name="T50" fmla="*/ 2402 w 5777"/>
              <a:gd name="T51" fmla="*/ 364 h 1028"/>
              <a:gd name="T52" fmla="*/ 2495 w 5777"/>
              <a:gd name="T53" fmla="*/ 148 h 1028"/>
              <a:gd name="T54" fmla="*/ 2587 w 5777"/>
              <a:gd name="T55" fmla="*/ 181 h 1028"/>
              <a:gd name="T56" fmla="*/ 2680 w 5777"/>
              <a:gd name="T57" fmla="*/ 798 h 1028"/>
              <a:gd name="T58" fmla="*/ 2773 w 5777"/>
              <a:gd name="T59" fmla="*/ 256 h 1028"/>
              <a:gd name="T60" fmla="*/ 2865 w 5777"/>
              <a:gd name="T61" fmla="*/ 621 h 1028"/>
              <a:gd name="T62" fmla="*/ 2958 w 5777"/>
              <a:gd name="T63" fmla="*/ 206 h 1028"/>
              <a:gd name="T64" fmla="*/ 3051 w 5777"/>
              <a:gd name="T65" fmla="*/ 214 h 1028"/>
              <a:gd name="T66" fmla="*/ 3143 w 5777"/>
              <a:gd name="T67" fmla="*/ 366 h 1028"/>
              <a:gd name="T68" fmla="*/ 3236 w 5777"/>
              <a:gd name="T69" fmla="*/ 238 h 1028"/>
              <a:gd name="T70" fmla="*/ 3329 w 5777"/>
              <a:gd name="T71" fmla="*/ 892 h 1028"/>
              <a:gd name="T72" fmla="*/ 3421 w 5777"/>
              <a:gd name="T73" fmla="*/ 172 h 1028"/>
              <a:gd name="T74" fmla="*/ 3514 w 5777"/>
              <a:gd name="T75" fmla="*/ 430 h 1028"/>
              <a:gd name="T76" fmla="*/ 3606 w 5777"/>
              <a:gd name="T77" fmla="*/ 222 h 1028"/>
              <a:gd name="T78" fmla="*/ 3699 w 5777"/>
              <a:gd name="T79" fmla="*/ 301 h 1028"/>
              <a:gd name="T80" fmla="*/ 3792 w 5777"/>
              <a:gd name="T81" fmla="*/ 714 h 1028"/>
              <a:gd name="T82" fmla="*/ 3884 w 5777"/>
              <a:gd name="T83" fmla="*/ 233 h 1028"/>
              <a:gd name="T84" fmla="*/ 3977 w 5777"/>
              <a:gd name="T85" fmla="*/ 780 h 1028"/>
              <a:gd name="T86" fmla="*/ 4070 w 5777"/>
              <a:gd name="T87" fmla="*/ 74 h 1028"/>
              <a:gd name="T88" fmla="*/ 4163 w 5777"/>
              <a:gd name="T89" fmla="*/ 235 h 1028"/>
              <a:gd name="T90" fmla="*/ 4255 w 5777"/>
              <a:gd name="T91" fmla="*/ 373 h 1028"/>
              <a:gd name="T92" fmla="*/ 4348 w 5777"/>
              <a:gd name="T93" fmla="*/ 220 h 1028"/>
              <a:gd name="T94" fmla="*/ 4440 w 5777"/>
              <a:gd name="T95" fmla="*/ 850 h 1028"/>
              <a:gd name="T96" fmla="*/ 4533 w 5777"/>
              <a:gd name="T97" fmla="*/ 218 h 1028"/>
              <a:gd name="T98" fmla="*/ 4626 w 5777"/>
              <a:gd name="T99" fmla="*/ 448 h 1028"/>
              <a:gd name="T100" fmla="*/ 4718 w 5777"/>
              <a:gd name="T101" fmla="*/ 54 h 1028"/>
              <a:gd name="T102" fmla="*/ 4811 w 5777"/>
              <a:gd name="T103" fmla="*/ 191 h 1028"/>
              <a:gd name="T104" fmla="*/ 4904 w 5777"/>
              <a:gd name="T105" fmla="*/ 481 h 1028"/>
              <a:gd name="T106" fmla="*/ 4996 w 5777"/>
              <a:gd name="T107" fmla="*/ 198 h 1028"/>
              <a:gd name="T108" fmla="*/ 5089 w 5777"/>
              <a:gd name="T109" fmla="*/ 895 h 1028"/>
              <a:gd name="T110" fmla="*/ 5182 w 5777"/>
              <a:gd name="T111" fmla="*/ 244 h 1028"/>
              <a:gd name="T112" fmla="*/ 5274 w 5777"/>
              <a:gd name="T113" fmla="*/ 513 h 1028"/>
              <a:gd name="T114" fmla="*/ 5367 w 5777"/>
              <a:gd name="T115" fmla="*/ 217 h 1028"/>
              <a:gd name="T116" fmla="*/ 5459 w 5777"/>
              <a:gd name="T117" fmla="*/ 236 h 1028"/>
              <a:gd name="T118" fmla="*/ 5552 w 5777"/>
              <a:gd name="T119" fmla="*/ 519 h 1028"/>
              <a:gd name="T120" fmla="*/ 5645 w 5777"/>
              <a:gd name="T121" fmla="*/ 292 h 1028"/>
              <a:gd name="T122" fmla="*/ 5738 w 5777"/>
              <a:gd name="T123" fmla="*/ 844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7" h="1028">
                <a:moveTo>
                  <a:pt x="0" y="456"/>
                </a:moveTo>
                <a:lnTo>
                  <a:pt x="6" y="392"/>
                </a:lnTo>
                <a:lnTo>
                  <a:pt x="13" y="392"/>
                </a:lnTo>
                <a:lnTo>
                  <a:pt x="20" y="393"/>
                </a:lnTo>
                <a:lnTo>
                  <a:pt x="26" y="395"/>
                </a:lnTo>
                <a:lnTo>
                  <a:pt x="33" y="398"/>
                </a:lnTo>
                <a:lnTo>
                  <a:pt x="39" y="403"/>
                </a:lnTo>
                <a:lnTo>
                  <a:pt x="46" y="408"/>
                </a:lnTo>
                <a:lnTo>
                  <a:pt x="53" y="414"/>
                </a:lnTo>
                <a:lnTo>
                  <a:pt x="59" y="422"/>
                </a:lnTo>
                <a:lnTo>
                  <a:pt x="66" y="430"/>
                </a:lnTo>
                <a:lnTo>
                  <a:pt x="73" y="442"/>
                </a:lnTo>
                <a:lnTo>
                  <a:pt x="79" y="456"/>
                </a:lnTo>
                <a:lnTo>
                  <a:pt x="86" y="474"/>
                </a:lnTo>
                <a:lnTo>
                  <a:pt x="92" y="496"/>
                </a:lnTo>
                <a:lnTo>
                  <a:pt x="99" y="522"/>
                </a:lnTo>
                <a:lnTo>
                  <a:pt x="106" y="552"/>
                </a:lnTo>
                <a:lnTo>
                  <a:pt x="112" y="584"/>
                </a:lnTo>
                <a:lnTo>
                  <a:pt x="119" y="621"/>
                </a:lnTo>
                <a:lnTo>
                  <a:pt x="125" y="661"/>
                </a:lnTo>
                <a:lnTo>
                  <a:pt x="132" y="705"/>
                </a:lnTo>
                <a:lnTo>
                  <a:pt x="139" y="752"/>
                </a:lnTo>
                <a:lnTo>
                  <a:pt x="145" y="801"/>
                </a:lnTo>
                <a:lnTo>
                  <a:pt x="152" y="852"/>
                </a:lnTo>
                <a:lnTo>
                  <a:pt x="158" y="903"/>
                </a:lnTo>
                <a:lnTo>
                  <a:pt x="165" y="950"/>
                </a:lnTo>
                <a:lnTo>
                  <a:pt x="172" y="990"/>
                </a:lnTo>
                <a:lnTo>
                  <a:pt x="178" y="1018"/>
                </a:lnTo>
                <a:lnTo>
                  <a:pt x="185" y="1028"/>
                </a:lnTo>
                <a:lnTo>
                  <a:pt x="192" y="1017"/>
                </a:lnTo>
                <a:lnTo>
                  <a:pt x="198" y="978"/>
                </a:lnTo>
                <a:lnTo>
                  <a:pt x="205" y="912"/>
                </a:lnTo>
                <a:lnTo>
                  <a:pt x="211" y="824"/>
                </a:lnTo>
                <a:lnTo>
                  <a:pt x="218" y="728"/>
                </a:lnTo>
                <a:lnTo>
                  <a:pt x="225" y="641"/>
                </a:lnTo>
                <a:lnTo>
                  <a:pt x="232" y="571"/>
                </a:lnTo>
                <a:lnTo>
                  <a:pt x="238" y="522"/>
                </a:lnTo>
                <a:lnTo>
                  <a:pt x="245" y="493"/>
                </a:lnTo>
                <a:lnTo>
                  <a:pt x="251" y="483"/>
                </a:lnTo>
                <a:lnTo>
                  <a:pt x="258" y="485"/>
                </a:lnTo>
                <a:lnTo>
                  <a:pt x="265" y="497"/>
                </a:lnTo>
                <a:lnTo>
                  <a:pt x="271" y="514"/>
                </a:lnTo>
                <a:lnTo>
                  <a:pt x="278" y="533"/>
                </a:lnTo>
                <a:lnTo>
                  <a:pt x="284" y="548"/>
                </a:lnTo>
                <a:lnTo>
                  <a:pt x="291" y="558"/>
                </a:lnTo>
                <a:lnTo>
                  <a:pt x="298" y="560"/>
                </a:lnTo>
                <a:lnTo>
                  <a:pt x="304" y="555"/>
                </a:lnTo>
                <a:lnTo>
                  <a:pt x="311" y="544"/>
                </a:lnTo>
                <a:lnTo>
                  <a:pt x="318" y="529"/>
                </a:lnTo>
                <a:lnTo>
                  <a:pt x="324" y="508"/>
                </a:lnTo>
                <a:lnTo>
                  <a:pt x="331" y="481"/>
                </a:lnTo>
                <a:lnTo>
                  <a:pt x="337" y="448"/>
                </a:lnTo>
                <a:lnTo>
                  <a:pt x="344" y="412"/>
                </a:lnTo>
                <a:lnTo>
                  <a:pt x="351" y="379"/>
                </a:lnTo>
                <a:lnTo>
                  <a:pt x="357" y="352"/>
                </a:lnTo>
                <a:lnTo>
                  <a:pt x="364" y="335"/>
                </a:lnTo>
                <a:lnTo>
                  <a:pt x="370" y="328"/>
                </a:lnTo>
                <a:lnTo>
                  <a:pt x="377" y="330"/>
                </a:lnTo>
                <a:lnTo>
                  <a:pt x="384" y="340"/>
                </a:lnTo>
                <a:lnTo>
                  <a:pt x="390" y="361"/>
                </a:lnTo>
                <a:lnTo>
                  <a:pt x="397" y="409"/>
                </a:lnTo>
                <a:lnTo>
                  <a:pt x="404" y="485"/>
                </a:lnTo>
                <a:lnTo>
                  <a:pt x="410" y="590"/>
                </a:lnTo>
                <a:lnTo>
                  <a:pt x="417" y="699"/>
                </a:lnTo>
                <a:lnTo>
                  <a:pt x="423" y="800"/>
                </a:lnTo>
                <a:lnTo>
                  <a:pt x="430" y="876"/>
                </a:lnTo>
                <a:lnTo>
                  <a:pt x="437" y="918"/>
                </a:lnTo>
                <a:lnTo>
                  <a:pt x="443" y="906"/>
                </a:lnTo>
                <a:lnTo>
                  <a:pt x="450" y="880"/>
                </a:lnTo>
                <a:lnTo>
                  <a:pt x="456" y="821"/>
                </a:lnTo>
                <a:lnTo>
                  <a:pt x="463" y="746"/>
                </a:lnTo>
                <a:lnTo>
                  <a:pt x="470" y="664"/>
                </a:lnTo>
                <a:lnTo>
                  <a:pt x="476" y="580"/>
                </a:lnTo>
                <a:lnTo>
                  <a:pt x="483" y="506"/>
                </a:lnTo>
                <a:lnTo>
                  <a:pt x="489" y="439"/>
                </a:lnTo>
                <a:lnTo>
                  <a:pt x="496" y="383"/>
                </a:lnTo>
                <a:lnTo>
                  <a:pt x="503" y="339"/>
                </a:lnTo>
                <a:lnTo>
                  <a:pt x="509" y="306"/>
                </a:lnTo>
                <a:lnTo>
                  <a:pt x="516" y="284"/>
                </a:lnTo>
                <a:lnTo>
                  <a:pt x="523" y="274"/>
                </a:lnTo>
                <a:lnTo>
                  <a:pt x="529" y="273"/>
                </a:lnTo>
                <a:lnTo>
                  <a:pt x="536" y="276"/>
                </a:lnTo>
                <a:lnTo>
                  <a:pt x="542" y="281"/>
                </a:lnTo>
                <a:lnTo>
                  <a:pt x="549" y="287"/>
                </a:lnTo>
                <a:lnTo>
                  <a:pt x="556" y="290"/>
                </a:lnTo>
                <a:lnTo>
                  <a:pt x="562" y="289"/>
                </a:lnTo>
                <a:lnTo>
                  <a:pt x="569" y="285"/>
                </a:lnTo>
                <a:lnTo>
                  <a:pt x="575" y="274"/>
                </a:lnTo>
                <a:lnTo>
                  <a:pt x="582" y="258"/>
                </a:lnTo>
                <a:lnTo>
                  <a:pt x="589" y="237"/>
                </a:lnTo>
                <a:lnTo>
                  <a:pt x="595" y="215"/>
                </a:lnTo>
                <a:lnTo>
                  <a:pt x="602" y="194"/>
                </a:lnTo>
                <a:lnTo>
                  <a:pt x="609" y="178"/>
                </a:lnTo>
                <a:lnTo>
                  <a:pt x="615" y="168"/>
                </a:lnTo>
                <a:lnTo>
                  <a:pt x="622" y="168"/>
                </a:lnTo>
                <a:lnTo>
                  <a:pt x="628" y="180"/>
                </a:lnTo>
                <a:lnTo>
                  <a:pt x="635" y="207"/>
                </a:lnTo>
                <a:lnTo>
                  <a:pt x="642" y="254"/>
                </a:lnTo>
                <a:lnTo>
                  <a:pt x="648" y="323"/>
                </a:lnTo>
                <a:lnTo>
                  <a:pt x="655" y="414"/>
                </a:lnTo>
                <a:lnTo>
                  <a:pt x="661" y="514"/>
                </a:lnTo>
                <a:lnTo>
                  <a:pt x="668" y="604"/>
                </a:lnTo>
                <a:lnTo>
                  <a:pt x="675" y="664"/>
                </a:lnTo>
                <a:lnTo>
                  <a:pt x="681" y="687"/>
                </a:lnTo>
                <a:lnTo>
                  <a:pt x="688" y="673"/>
                </a:lnTo>
                <a:lnTo>
                  <a:pt x="695" y="627"/>
                </a:lnTo>
                <a:lnTo>
                  <a:pt x="701" y="558"/>
                </a:lnTo>
                <a:lnTo>
                  <a:pt x="708" y="473"/>
                </a:lnTo>
                <a:lnTo>
                  <a:pt x="715" y="380"/>
                </a:lnTo>
                <a:lnTo>
                  <a:pt x="721" y="288"/>
                </a:lnTo>
                <a:lnTo>
                  <a:pt x="728" y="203"/>
                </a:lnTo>
                <a:lnTo>
                  <a:pt x="735" y="131"/>
                </a:lnTo>
                <a:lnTo>
                  <a:pt x="741" y="77"/>
                </a:lnTo>
                <a:lnTo>
                  <a:pt x="748" y="41"/>
                </a:lnTo>
                <a:lnTo>
                  <a:pt x="754" y="22"/>
                </a:lnTo>
                <a:lnTo>
                  <a:pt x="761" y="17"/>
                </a:lnTo>
                <a:lnTo>
                  <a:pt x="768" y="21"/>
                </a:lnTo>
                <a:lnTo>
                  <a:pt x="774" y="33"/>
                </a:lnTo>
                <a:lnTo>
                  <a:pt x="781" y="48"/>
                </a:lnTo>
                <a:lnTo>
                  <a:pt x="787" y="64"/>
                </a:lnTo>
                <a:lnTo>
                  <a:pt x="794" y="80"/>
                </a:lnTo>
                <a:lnTo>
                  <a:pt x="801" y="97"/>
                </a:lnTo>
                <a:lnTo>
                  <a:pt x="807" y="115"/>
                </a:lnTo>
                <a:lnTo>
                  <a:pt x="814" y="136"/>
                </a:lnTo>
                <a:lnTo>
                  <a:pt x="820" y="162"/>
                </a:lnTo>
                <a:lnTo>
                  <a:pt x="827" y="192"/>
                </a:lnTo>
                <a:lnTo>
                  <a:pt x="834" y="225"/>
                </a:lnTo>
                <a:lnTo>
                  <a:pt x="840" y="261"/>
                </a:lnTo>
                <a:lnTo>
                  <a:pt x="847" y="301"/>
                </a:lnTo>
                <a:lnTo>
                  <a:pt x="854" y="349"/>
                </a:lnTo>
                <a:lnTo>
                  <a:pt x="860" y="406"/>
                </a:lnTo>
                <a:lnTo>
                  <a:pt x="867" y="474"/>
                </a:lnTo>
                <a:lnTo>
                  <a:pt x="873" y="549"/>
                </a:lnTo>
                <a:lnTo>
                  <a:pt x="880" y="623"/>
                </a:lnTo>
                <a:lnTo>
                  <a:pt x="887" y="683"/>
                </a:lnTo>
                <a:lnTo>
                  <a:pt x="893" y="721"/>
                </a:lnTo>
                <a:lnTo>
                  <a:pt x="900" y="733"/>
                </a:lnTo>
                <a:lnTo>
                  <a:pt x="906" y="721"/>
                </a:lnTo>
                <a:lnTo>
                  <a:pt x="913" y="685"/>
                </a:lnTo>
                <a:lnTo>
                  <a:pt x="920" y="627"/>
                </a:lnTo>
                <a:lnTo>
                  <a:pt x="926" y="552"/>
                </a:lnTo>
                <a:lnTo>
                  <a:pt x="933" y="464"/>
                </a:lnTo>
                <a:lnTo>
                  <a:pt x="940" y="370"/>
                </a:lnTo>
                <a:lnTo>
                  <a:pt x="946" y="279"/>
                </a:lnTo>
                <a:lnTo>
                  <a:pt x="953" y="199"/>
                </a:lnTo>
                <a:lnTo>
                  <a:pt x="959" y="135"/>
                </a:lnTo>
                <a:lnTo>
                  <a:pt x="966" y="92"/>
                </a:lnTo>
                <a:lnTo>
                  <a:pt x="973" y="67"/>
                </a:lnTo>
                <a:lnTo>
                  <a:pt x="979" y="57"/>
                </a:lnTo>
                <a:lnTo>
                  <a:pt x="986" y="59"/>
                </a:lnTo>
                <a:lnTo>
                  <a:pt x="992" y="72"/>
                </a:lnTo>
                <a:lnTo>
                  <a:pt x="999" y="93"/>
                </a:lnTo>
                <a:lnTo>
                  <a:pt x="1006" y="118"/>
                </a:lnTo>
                <a:lnTo>
                  <a:pt x="1012" y="142"/>
                </a:lnTo>
                <a:lnTo>
                  <a:pt x="1019" y="161"/>
                </a:lnTo>
                <a:lnTo>
                  <a:pt x="1026" y="173"/>
                </a:lnTo>
                <a:lnTo>
                  <a:pt x="1032" y="181"/>
                </a:lnTo>
                <a:lnTo>
                  <a:pt x="1039" y="186"/>
                </a:lnTo>
                <a:lnTo>
                  <a:pt x="1045" y="191"/>
                </a:lnTo>
                <a:lnTo>
                  <a:pt x="1052" y="198"/>
                </a:lnTo>
                <a:lnTo>
                  <a:pt x="1059" y="208"/>
                </a:lnTo>
                <a:lnTo>
                  <a:pt x="1065" y="224"/>
                </a:lnTo>
                <a:lnTo>
                  <a:pt x="1072" y="247"/>
                </a:lnTo>
                <a:lnTo>
                  <a:pt x="1078" y="284"/>
                </a:lnTo>
                <a:lnTo>
                  <a:pt x="1085" y="341"/>
                </a:lnTo>
                <a:lnTo>
                  <a:pt x="1092" y="425"/>
                </a:lnTo>
                <a:lnTo>
                  <a:pt x="1098" y="536"/>
                </a:lnTo>
                <a:lnTo>
                  <a:pt x="1105" y="659"/>
                </a:lnTo>
                <a:lnTo>
                  <a:pt x="1111" y="771"/>
                </a:lnTo>
                <a:lnTo>
                  <a:pt x="1118" y="851"/>
                </a:lnTo>
                <a:lnTo>
                  <a:pt x="1125" y="888"/>
                </a:lnTo>
                <a:lnTo>
                  <a:pt x="1131" y="886"/>
                </a:lnTo>
                <a:lnTo>
                  <a:pt x="1138" y="847"/>
                </a:lnTo>
                <a:lnTo>
                  <a:pt x="1145" y="778"/>
                </a:lnTo>
                <a:lnTo>
                  <a:pt x="1151" y="688"/>
                </a:lnTo>
                <a:lnTo>
                  <a:pt x="1158" y="587"/>
                </a:lnTo>
                <a:lnTo>
                  <a:pt x="1164" y="486"/>
                </a:lnTo>
                <a:lnTo>
                  <a:pt x="1171" y="396"/>
                </a:lnTo>
                <a:lnTo>
                  <a:pt x="1178" y="323"/>
                </a:lnTo>
                <a:lnTo>
                  <a:pt x="1184" y="269"/>
                </a:lnTo>
                <a:lnTo>
                  <a:pt x="1191" y="232"/>
                </a:lnTo>
                <a:lnTo>
                  <a:pt x="1198" y="218"/>
                </a:lnTo>
                <a:lnTo>
                  <a:pt x="1204" y="221"/>
                </a:lnTo>
                <a:lnTo>
                  <a:pt x="1211" y="236"/>
                </a:lnTo>
                <a:lnTo>
                  <a:pt x="1218" y="255"/>
                </a:lnTo>
                <a:lnTo>
                  <a:pt x="1224" y="276"/>
                </a:lnTo>
                <a:lnTo>
                  <a:pt x="1231" y="294"/>
                </a:lnTo>
                <a:lnTo>
                  <a:pt x="1237" y="307"/>
                </a:lnTo>
                <a:lnTo>
                  <a:pt x="1244" y="313"/>
                </a:lnTo>
                <a:lnTo>
                  <a:pt x="1251" y="310"/>
                </a:lnTo>
                <a:lnTo>
                  <a:pt x="1257" y="301"/>
                </a:lnTo>
                <a:lnTo>
                  <a:pt x="1264" y="286"/>
                </a:lnTo>
                <a:lnTo>
                  <a:pt x="1271" y="270"/>
                </a:lnTo>
                <a:lnTo>
                  <a:pt x="1277" y="258"/>
                </a:lnTo>
                <a:lnTo>
                  <a:pt x="1284" y="253"/>
                </a:lnTo>
                <a:lnTo>
                  <a:pt x="1290" y="258"/>
                </a:lnTo>
                <a:lnTo>
                  <a:pt x="1297" y="276"/>
                </a:lnTo>
                <a:lnTo>
                  <a:pt x="1304" y="313"/>
                </a:lnTo>
                <a:lnTo>
                  <a:pt x="1310" y="375"/>
                </a:lnTo>
                <a:lnTo>
                  <a:pt x="1317" y="467"/>
                </a:lnTo>
                <a:lnTo>
                  <a:pt x="1323" y="582"/>
                </a:lnTo>
                <a:lnTo>
                  <a:pt x="1330" y="698"/>
                </a:lnTo>
                <a:lnTo>
                  <a:pt x="1337" y="788"/>
                </a:lnTo>
                <a:lnTo>
                  <a:pt x="1343" y="836"/>
                </a:lnTo>
                <a:lnTo>
                  <a:pt x="1350" y="840"/>
                </a:lnTo>
                <a:lnTo>
                  <a:pt x="1357" y="802"/>
                </a:lnTo>
                <a:lnTo>
                  <a:pt x="1363" y="730"/>
                </a:lnTo>
                <a:lnTo>
                  <a:pt x="1370" y="633"/>
                </a:lnTo>
                <a:lnTo>
                  <a:pt x="1376" y="522"/>
                </a:lnTo>
                <a:lnTo>
                  <a:pt x="1383" y="411"/>
                </a:lnTo>
                <a:lnTo>
                  <a:pt x="1390" y="311"/>
                </a:lnTo>
                <a:lnTo>
                  <a:pt x="1396" y="229"/>
                </a:lnTo>
                <a:lnTo>
                  <a:pt x="1403" y="170"/>
                </a:lnTo>
                <a:lnTo>
                  <a:pt x="1409" y="134"/>
                </a:lnTo>
                <a:lnTo>
                  <a:pt x="1416" y="118"/>
                </a:lnTo>
                <a:lnTo>
                  <a:pt x="1423" y="118"/>
                </a:lnTo>
                <a:lnTo>
                  <a:pt x="1429" y="127"/>
                </a:lnTo>
                <a:lnTo>
                  <a:pt x="1436" y="140"/>
                </a:lnTo>
                <a:lnTo>
                  <a:pt x="1442" y="154"/>
                </a:lnTo>
                <a:lnTo>
                  <a:pt x="1449" y="164"/>
                </a:lnTo>
                <a:lnTo>
                  <a:pt x="1456" y="170"/>
                </a:lnTo>
                <a:lnTo>
                  <a:pt x="1462" y="169"/>
                </a:lnTo>
                <a:lnTo>
                  <a:pt x="1469" y="165"/>
                </a:lnTo>
                <a:lnTo>
                  <a:pt x="1476" y="160"/>
                </a:lnTo>
                <a:lnTo>
                  <a:pt x="1482" y="157"/>
                </a:lnTo>
                <a:lnTo>
                  <a:pt x="1489" y="159"/>
                </a:lnTo>
                <a:lnTo>
                  <a:pt x="1495" y="169"/>
                </a:lnTo>
                <a:lnTo>
                  <a:pt x="1502" y="187"/>
                </a:lnTo>
                <a:lnTo>
                  <a:pt x="1509" y="214"/>
                </a:lnTo>
                <a:lnTo>
                  <a:pt x="1515" y="252"/>
                </a:lnTo>
                <a:lnTo>
                  <a:pt x="1522" y="304"/>
                </a:lnTo>
                <a:lnTo>
                  <a:pt x="1528" y="364"/>
                </a:lnTo>
                <a:lnTo>
                  <a:pt x="1535" y="444"/>
                </a:lnTo>
                <a:lnTo>
                  <a:pt x="1542" y="539"/>
                </a:lnTo>
                <a:lnTo>
                  <a:pt x="1548" y="634"/>
                </a:lnTo>
                <a:lnTo>
                  <a:pt x="1555" y="709"/>
                </a:lnTo>
                <a:lnTo>
                  <a:pt x="1562" y="753"/>
                </a:lnTo>
                <a:lnTo>
                  <a:pt x="1568" y="768"/>
                </a:lnTo>
                <a:lnTo>
                  <a:pt x="1575" y="758"/>
                </a:lnTo>
                <a:lnTo>
                  <a:pt x="1581" y="725"/>
                </a:lnTo>
                <a:lnTo>
                  <a:pt x="1588" y="670"/>
                </a:lnTo>
                <a:lnTo>
                  <a:pt x="1595" y="595"/>
                </a:lnTo>
                <a:lnTo>
                  <a:pt x="1601" y="506"/>
                </a:lnTo>
                <a:lnTo>
                  <a:pt x="1608" y="413"/>
                </a:lnTo>
                <a:lnTo>
                  <a:pt x="1614" y="327"/>
                </a:lnTo>
                <a:lnTo>
                  <a:pt x="1621" y="256"/>
                </a:lnTo>
                <a:lnTo>
                  <a:pt x="1628" y="202"/>
                </a:lnTo>
                <a:lnTo>
                  <a:pt x="1634" y="164"/>
                </a:lnTo>
                <a:lnTo>
                  <a:pt x="1641" y="141"/>
                </a:lnTo>
                <a:lnTo>
                  <a:pt x="1647" y="128"/>
                </a:lnTo>
                <a:lnTo>
                  <a:pt x="1654" y="125"/>
                </a:lnTo>
                <a:lnTo>
                  <a:pt x="1661" y="128"/>
                </a:lnTo>
                <a:lnTo>
                  <a:pt x="1667" y="135"/>
                </a:lnTo>
                <a:lnTo>
                  <a:pt x="1674" y="143"/>
                </a:lnTo>
                <a:lnTo>
                  <a:pt x="1681" y="149"/>
                </a:lnTo>
                <a:lnTo>
                  <a:pt x="1688" y="152"/>
                </a:lnTo>
                <a:lnTo>
                  <a:pt x="1694" y="154"/>
                </a:lnTo>
                <a:lnTo>
                  <a:pt x="1701" y="157"/>
                </a:lnTo>
                <a:lnTo>
                  <a:pt x="1707" y="161"/>
                </a:lnTo>
                <a:lnTo>
                  <a:pt x="1714" y="169"/>
                </a:lnTo>
                <a:lnTo>
                  <a:pt x="1721" y="184"/>
                </a:lnTo>
                <a:lnTo>
                  <a:pt x="1727" y="204"/>
                </a:lnTo>
                <a:lnTo>
                  <a:pt x="1734" y="234"/>
                </a:lnTo>
                <a:lnTo>
                  <a:pt x="1740" y="278"/>
                </a:lnTo>
                <a:lnTo>
                  <a:pt x="1747" y="344"/>
                </a:lnTo>
                <a:lnTo>
                  <a:pt x="1754" y="437"/>
                </a:lnTo>
                <a:lnTo>
                  <a:pt x="1760" y="552"/>
                </a:lnTo>
                <a:lnTo>
                  <a:pt x="1767" y="665"/>
                </a:lnTo>
                <a:lnTo>
                  <a:pt x="1773" y="752"/>
                </a:lnTo>
                <a:lnTo>
                  <a:pt x="1780" y="802"/>
                </a:lnTo>
                <a:lnTo>
                  <a:pt x="1787" y="817"/>
                </a:lnTo>
                <a:lnTo>
                  <a:pt x="1793" y="797"/>
                </a:lnTo>
                <a:lnTo>
                  <a:pt x="1800" y="741"/>
                </a:lnTo>
                <a:lnTo>
                  <a:pt x="1807" y="657"/>
                </a:lnTo>
                <a:lnTo>
                  <a:pt x="1813" y="561"/>
                </a:lnTo>
                <a:lnTo>
                  <a:pt x="1820" y="468"/>
                </a:lnTo>
                <a:lnTo>
                  <a:pt x="1826" y="386"/>
                </a:lnTo>
                <a:lnTo>
                  <a:pt x="1833" y="318"/>
                </a:lnTo>
                <a:lnTo>
                  <a:pt x="1840" y="263"/>
                </a:lnTo>
                <a:lnTo>
                  <a:pt x="1846" y="221"/>
                </a:lnTo>
                <a:lnTo>
                  <a:pt x="1853" y="191"/>
                </a:lnTo>
                <a:lnTo>
                  <a:pt x="1859" y="172"/>
                </a:lnTo>
                <a:lnTo>
                  <a:pt x="1866" y="163"/>
                </a:lnTo>
                <a:lnTo>
                  <a:pt x="1873" y="161"/>
                </a:lnTo>
                <a:lnTo>
                  <a:pt x="1879" y="166"/>
                </a:lnTo>
                <a:lnTo>
                  <a:pt x="1886" y="175"/>
                </a:lnTo>
                <a:lnTo>
                  <a:pt x="1893" y="184"/>
                </a:lnTo>
                <a:lnTo>
                  <a:pt x="1899" y="190"/>
                </a:lnTo>
                <a:lnTo>
                  <a:pt x="1906" y="193"/>
                </a:lnTo>
                <a:lnTo>
                  <a:pt x="1912" y="193"/>
                </a:lnTo>
                <a:lnTo>
                  <a:pt x="1919" y="193"/>
                </a:lnTo>
                <a:lnTo>
                  <a:pt x="1926" y="195"/>
                </a:lnTo>
                <a:lnTo>
                  <a:pt x="1932" y="203"/>
                </a:lnTo>
                <a:lnTo>
                  <a:pt x="1939" y="216"/>
                </a:lnTo>
                <a:lnTo>
                  <a:pt x="1945" y="238"/>
                </a:lnTo>
                <a:lnTo>
                  <a:pt x="1952" y="271"/>
                </a:lnTo>
                <a:lnTo>
                  <a:pt x="1959" y="318"/>
                </a:lnTo>
                <a:lnTo>
                  <a:pt x="1965" y="384"/>
                </a:lnTo>
                <a:lnTo>
                  <a:pt x="1972" y="473"/>
                </a:lnTo>
                <a:lnTo>
                  <a:pt x="1978" y="578"/>
                </a:lnTo>
                <a:lnTo>
                  <a:pt x="1985" y="682"/>
                </a:lnTo>
                <a:lnTo>
                  <a:pt x="1992" y="762"/>
                </a:lnTo>
                <a:lnTo>
                  <a:pt x="1998" y="808"/>
                </a:lnTo>
                <a:lnTo>
                  <a:pt x="2005" y="817"/>
                </a:lnTo>
                <a:lnTo>
                  <a:pt x="2012" y="801"/>
                </a:lnTo>
                <a:lnTo>
                  <a:pt x="2018" y="758"/>
                </a:lnTo>
                <a:lnTo>
                  <a:pt x="2025" y="687"/>
                </a:lnTo>
                <a:lnTo>
                  <a:pt x="2031" y="592"/>
                </a:lnTo>
                <a:lnTo>
                  <a:pt x="2038" y="486"/>
                </a:lnTo>
                <a:lnTo>
                  <a:pt x="2045" y="383"/>
                </a:lnTo>
                <a:lnTo>
                  <a:pt x="2051" y="292"/>
                </a:lnTo>
                <a:lnTo>
                  <a:pt x="2058" y="219"/>
                </a:lnTo>
                <a:lnTo>
                  <a:pt x="2064" y="166"/>
                </a:lnTo>
                <a:lnTo>
                  <a:pt x="2071" y="131"/>
                </a:lnTo>
                <a:lnTo>
                  <a:pt x="2078" y="110"/>
                </a:lnTo>
                <a:lnTo>
                  <a:pt x="2084" y="100"/>
                </a:lnTo>
                <a:lnTo>
                  <a:pt x="2091" y="97"/>
                </a:lnTo>
                <a:lnTo>
                  <a:pt x="2098" y="99"/>
                </a:lnTo>
                <a:lnTo>
                  <a:pt x="2104" y="103"/>
                </a:lnTo>
                <a:lnTo>
                  <a:pt x="2111" y="109"/>
                </a:lnTo>
                <a:lnTo>
                  <a:pt x="2117" y="115"/>
                </a:lnTo>
                <a:lnTo>
                  <a:pt x="2124" y="122"/>
                </a:lnTo>
                <a:lnTo>
                  <a:pt x="2131" y="130"/>
                </a:lnTo>
                <a:lnTo>
                  <a:pt x="2137" y="140"/>
                </a:lnTo>
                <a:lnTo>
                  <a:pt x="2144" y="154"/>
                </a:lnTo>
                <a:lnTo>
                  <a:pt x="2150" y="171"/>
                </a:lnTo>
                <a:lnTo>
                  <a:pt x="2157" y="192"/>
                </a:lnTo>
                <a:lnTo>
                  <a:pt x="2164" y="218"/>
                </a:lnTo>
                <a:lnTo>
                  <a:pt x="2171" y="258"/>
                </a:lnTo>
                <a:lnTo>
                  <a:pt x="2177" y="310"/>
                </a:lnTo>
                <a:lnTo>
                  <a:pt x="2184" y="377"/>
                </a:lnTo>
                <a:lnTo>
                  <a:pt x="2190" y="458"/>
                </a:lnTo>
                <a:lnTo>
                  <a:pt x="2197" y="542"/>
                </a:lnTo>
                <a:lnTo>
                  <a:pt x="2204" y="611"/>
                </a:lnTo>
                <a:lnTo>
                  <a:pt x="2210" y="650"/>
                </a:lnTo>
                <a:lnTo>
                  <a:pt x="2217" y="660"/>
                </a:lnTo>
                <a:lnTo>
                  <a:pt x="2224" y="648"/>
                </a:lnTo>
                <a:lnTo>
                  <a:pt x="2230" y="618"/>
                </a:lnTo>
                <a:lnTo>
                  <a:pt x="2237" y="570"/>
                </a:lnTo>
                <a:lnTo>
                  <a:pt x="2243" y="505"/>
                </a:lnTo>
                <a:lnTo>
                  <a:pt x="2250" y="424"/>
                </a:lnTo>
                <a:lnTo>
                  <a:pt x="2257" y="335"/>
                </a:lnTo>
                <a:lnTo>
                  <a:pt x="2263" y="246"/>
                </a:lnTo>
                <a:lnTo>
                  <a:pt x="2270" y="166"/>
                </a:lnTo>
                <a:lnTo>
                  <a:pt x="2276" y="101"/>
                </a:lnTo>
                <a:lnTo>
                  <a:pt x="2283" y="53"/>
                </a:lnTo>
                <a:lnTo>
                  <a:pt x="2290" y="22"/>
                </a:lnTo>
                <a:lnTo>
                  <a:pt x="2296" y="5"/>
                </a:lnTo>
                <a:lnTo>
                  <a:pt x="2303" y="0"/>
                </a:lnTo>
                <a:lnTo>
                  <a:pt x="2309" y="3"/>
                </a:lnTo>
                <a:lnTo>
                  <a:pt x="2316" y="12"/>
                </a:lnTo>
                <a:lnTo>
                  <a:pt x="2323" y="25"/>
                </a:lnTo>
                <a:lnTo>
                  <a:pt x="2329" y="40"/>
                </a:lnTo>
                <a:lnTo>
                  <a:pt x="2336" y="55"/>
                </a:lnTo>
                <a:lnTo>
                  <a:pt x="2343" y="71"/>
                </a:lnTo>
                <a:lnTo>
                  <a:pt x="2349" y="88"/>
                </a:lnTo>
                <a:lnTo>
                  <a:pt x="2356" y="107"/>
                </a:lnTo>
                <a:lnTo>
                  <a:pt x="2362" y="128"/>
                </a:lnTo>
                <a:lnTo>
                  <a:pt x="2369" y="152"/>
                </a:lnTo>
                <a:lnTo>
                  <a:pt x="2376" y="179"/>
                </a:lnTo>
                <a:lnTo>
                  <a:pt x="2382" y="209"/>
                </a:lnTo>
                <a:lnTo>
                  <a:pt x="2389" y="246"/>
                </a:lnTo>
                <a:lnTo>
                  <a:pt x="2395" y="296"/>
                </a:lnTo>
                <a:lnTo>
                  <a:pt x="2402" y="364"/>
                </a:lnTo>
                <a:lnTo>
                  <a:pt x="2409" y="448"/>
                </a:lnTo>
                <a:lnTo>
                  <a:pt x="2415" y="538"/>
                </a:lnTo>
                <a:lnTo>
                  <a:pt x="2422" y="613"/>
                </a:lnTo>
                <a:lnTo>
                  <a:pt x="2429" y="663"/>
                </a:lnTo>
                <a:lnTo>
                  <a:pt x="2435" y="685"/>
                </a:lnTo>
                <a:lnTo>
                  <a:pt x="2442" y="681"/>
                </a:lnTo>
                <a:lnTo>
                  <a:pt x="2448" y="653"/>
                </a:lnTo>
                <a:lnTo>
                  <a:pt x="2455" y="603"/>
                </a:lnTo>
                <a:lnTo>
                  <a:pt x="2462" y="531"/>
                </a:lnTo>
                <a:lnTo>
                  <a:pt x="2468" y="442"/>
                </a:lnTo>
                <a:lnTo>
                  <a:pt x="2475" y="350"/>
                </a:lnTo>
                <a:lnTo>
                  <a:pt x="2481" y="264"/>
                </a:lnTo>
                <a:lnTo>
                  <a:pt x="2488" y="204"/>
                </a:lnTo>
                <a:lnTo>
                  <a:pt x="2495" y="148"/>
                </a:lnTo>
                <a:lnTo>
                  <a:pt x="2501" y="122"/>
                </a:lnTo>
                <a:lnTo>
                  <a:pt x="2508" y="92"/>
                </a:lnTo>
                <a:lnTo>
                  <a:pt x="2515" y="79"/>
                </a:lnTo>
                <a:lnTo>
                  <a:pt x="2521" y="80"/>
                </a:lnTo>
                <a:lnTo>
                  <a:pt x="2528" y="88"/>
                </a:lnTo>
                <a:lnTo>
                  <a:pt x="2534" y="100"/>
                </a:lnTo>
                <a:lnTo>
                  <a:pt x="2541" y="116"/>
                </a:lnTo>
                <a:lnTo>
                  <a:pt x="2548" y="132"/>
                </a:lnTo>
                <a:lnTo>
                  <a:pt x="2554" y="146"/>
                </a:lnTo>
                <a:lnTo>
                  <a:pt x="2561" y="157"/>
                </a:lnTo>
                <a:lnTo>
                  <a:pt x="2567" y="164"/>
                </a:lnTo>
                <a:lnTo>
                  <a:pt x="2574" y="169"/>
                </a:lnTo>
                <a:lnTo>
                  <a:pt x="2581" y="174"/>
                </a:lnTo>
                <a:lnTo>
                  <a:pt x="2587" y="181"/>
                </a:lnTo>
                <a:lnTo>
                  <a:pt x="2594" y="192"/>
                </a:lnTo>
                <a:lnTo>
                  <a:pt x="2600" y="210"/>
                </a:lnTo>
                <a:lnTo>
                  <a:pt x="2607" y="236"/>
                </a:lnTo>
                <a:lnTo>
                  <a:pt x="2614" y="274"/>
                </a:lnTo>
                <a:lnTo>
                  <a:pt x="2620" y="328"/>
                </a:lnTo>
                <a:lnTo>
                  <a:pt x="2627" y="404"/>
                </a:lnTo>
                <a:lnTo>
                  <a:pt x="2634" y="508"/>
                </a:lnTo>
                <a:lnTo>
                  <a:pt x="2640" y="636"/>
                </a:lnTo>
                <a:lnTo>
                  <a:pt x="2647" y="765"/>
                </a:lnTo>
                <a:lnTo>
                  <a:pt x="2653" y="864"/>
                </a:lnTo>
                <a:lnTo>
                  <a:pt x="2660" y="917"/>
                </a:lnTo>
                <a:lnTo>
                  <a:pt x="2667" y="921"/>
                </a:lnTo>
                <a:lnTo>
                  <a:pt x="2674" y="878"/>
                </a:lnTo>
                <a:lnTo>
                  <a:pt x="2680" y="798"/>
                </a:lnTo>
                <a:lnTo>
                  <a:pt x="2687" y="695"/>
                </a:lnTo>
                <a:lnTo>
                  <a:pt x="2693" y="585"/>
                </a:lnTo>
                <a:lnTo>
                  <a:pt x="2700" y="482"/>
                </a:lnTo>
                <a:lnTo>
                  <a:pt x="2707" y="395"/>
                </a:lnTo>
                <a:lnTo>
                  <a:pt x="2713" y="328"/>
                </a:lnTo>
                <a:lnTo>
                  <a:pt x="2720" y="291"/>
                </a:lnTo>
                <a:lnTo>
                  <a:pt x="2726" y="255"/>
                </a:lnTo>
                <a:lnTo>
                  <a:pt x="2733" y="235"/>
                </a:lnTo>
                <a:lnTo>
                  <a:pt x="2740" y="226"/>
                </a:lnTo>
                <a:lnTo>
                  <a:pt x="2746" y="226"/>
                </a:lnTo>
                <a:lnTo>
                  <a:pt x="2753" y="231"/>
                </a:lnTo>
                <a:lnTo>
                  <a:pt x="2760" y="239"/>
                </a:lnTo>
                <a:lnTo>
                  <a:pt x="2766" y="249"/>
                </a:lnTo>
                <a:lnTo>
                  <a:pt x="2773" y="256"/>
                </a:lnTo>
                <a:lnTo>
                  <a:pt x="2779" y="259"/>
                </a:lnTo>
                <a:lnTo>
                  <a:pt x="2786" y="255"/>
                </a:lnTo>
                <a:lnTo>
                  <a:pt x="2793" y="247"/>
                </a:lnTo>
                <a:lnTo>
                  <a:pt x="2799" y="236"/>
                </a:lnTo>
                <a:lnTo>
                  <a:pt x="2806" y="225"/>
                </a:lnTo>
                <a:lnTo>
                  <a:pt x="2812" y="218"/>
                </a:lnTo>
                <a:lnTo>
                  <a:pt x="2819" y="216"/>
                </a:lnTo>
                <a:lnTo>
                  <a:pt x="2826" y="219"/>
                </a:lnTo>
                <a:lnTo>
                  <a:pt x="2832" y="232"/>
                </a:lnTo>
                <a:lnTo>
                  <a:pt x="2839" y="258"/>
                </a:lnTo>
                <a:lnTo>
                  <a:pt x="2846" y="304"/>
                </a:lnTo>
                <a:lnTo>
                  <a:pt x="2852" y="380"/>
                </a:lnTo>
                <a:lnTo>
                  <a:pt x="2859" y="490"/>
                </a:lnTo>
                <a:lnTo>
                  <a:pt x="2865" y="621"/>
                </a:lnTo>
                <a:lnTo>
                  <a:pt x="2872" y="750"/>
                </a:lnTo>
                <a:lnTo>
                  <a:pt x="2879" y="847"/>
                </a:lnTo>
                <a:lnTo>
                  <a:pt x="2885" y="896"/>
                </a:lnTo>
                <a:lnTo>
                  <a:pt x="2892" y="897"/>
                </a:lnTo>
                <a:lnTo>
                  <a:pt x="2898" y="859"/>
                </a:lnTo>
                <a:lnTo>
                  <a:pt x="2905" y="788"/>
                </a:lnTo>
                <a:lnTo>
                  <a:pt x="2912" y="694"/>
                </a:lnTo>
                <a:lnTo>
                  <a:pt x="2918" y="589"/>
                </a:lnTo>
                <a:lnTo>
                  <a:pt x="2925" y="484"/>
                </a:lnTo>
                <a:lnTo>
                  <a:pt x="2931" y="389"/>
                </a:lnTo>
                <a:lnTo>
                  <a:pt x="2938" y="312"/>
                </a:lnTo>
                <a:lnTo>
                  <a:pt x="2945" y="256"/>
                </a:lnTo>
                <a:lnTo>
                  <a:pt x="2951" y="222"/>
                </a:lnTo>
                <a:lnTo>
                  <a:pt x="2958" y="206"/>
                </a:lnTo>
                <a:lnTo>
                  <a:pt x="2965" y="204"/>
                </a:lnTo>
                <a:lnTo>
                  <a:pt x="2971" y="211"/>
                </a:lnTo>
                <a:lnTo>
                  <a:pt x="2978" y="223"/>
                </a:lnTo>
                <a:lnTo>
                  <a:pt x="2984" y="237"/>
                </a:lnTo>
                <a:lnTo>
                  <a:pt x="2991" y="249"/>
                </a:lnTo>
                <a:lnTo>
                  <a:pt x="2998" y="256"/>
                </a:lnTo>
                <a:lnTo>
                  <a:pt x="3004" y="253"/>
                </a:lnTo>
                <a:lnTo>
                  <a:pt x="3011" y="244"/>
                </a:lnTo>
                <a:lnTo>
                  <a:pt x="3017" y="229"/>
                </a:lnTo>
                <a:lnTo>
                  <a:pt x="3024" y="213"/>
                </a:lnTo>
                <a:lnTo>
                  <a:pt x="3031" y="200"/>
                </a:lnTo>
                <a:lnTo>
                  <a:pt x="3037" y="195"/>
                </a:lnTo>
                <a:lnTo>
                  <a:pt x="3044" y="198"/>
                </a:lnTo>
                <a:lnTo>
                  <a:pt x="3051" y="214"/>
                </a:lnTo>
                <a:lnTo>
                  <a:pt x="3057" y="245"/>
                </a:lnTo>
                <a:lnTo>
                  <a:pt x="3064" y="299"/>
                </a:lnTo>
                <a:lnTo>
                  <a:pt x="3070" y="383"/>
                </a:lnTo>
                <a:lnTo>
                  <a:pt x="3077" y="496"/>
                </a:lnTo>
                <a:lnTo>
                  <a:pt x="3084" y="623"/>
                </a:lnTo>
                <a:lnTo>
                  <a:pt x="3090" y="735"/>
                </a:lnTo>
                <a:lnTo>
                  <a:pt x="3097" y="809"/>
                </a:lnTo>
                <a:lnTo>
                  <a:pt x="3103" y="836"/>
                </a:lnTo>
                <a:lnTo>
                  <a:pt x="3110" y="817"/>
                </a:lnTo>
                <a:lnTo>
                  <a:pt x="3117" y="761"/>
                </a:lnTo>
                <a:lnTo>
                  <a:pt x="3123" y="676"/>
                </a:lnTo>
                <a:lnTo>
                  <a:pt x="3130" y="573"/>
                </a:lnTo>
                <a:lnTo>
                  <a:pt x="3136" y="466"/>
                </a:lnTo>
                <a:lnTo>
                  <a:pt x="3143" y="366"/>
                </a:lnTo>
                <a:lnTo>
                  <a:pt x="3150" y="282"/>
                </a:lnTo>
                <a:lnTo>
                  <a:pt x="3157" y="220"/>
                </a:lnTo>
                <a:lnTo>
                  <a:pt x="3163" y="181"/>
                </a:lnTo>
                <a:lnTo>
                  <a:pt x="3170" y="162"/>
                </a:lnTo>
                <a:lnTo>
                  <a:pt x="3177" y="160"/>
                </a:lnTo>
                <a:lnTo>
                  <a:pt x="3183" y="169"/>
                </a:lnTo>
                <a:lnTo>
                  <a:pt x="3190" y="186"/>
                </a:lnTo>
                <a:lnTo>
                  <a:pt x="3196" y="204"/>
                </a:lnTo>
                <a:lnTo>
                  <a:pt x="3203" y="223"/>
                </a:lnTo>
                <a:lnTo>
                  <a:pt x="3210" y="237"/>
                </a:lnTo>
                <a:lnTo>
                  <a:pt x="3216" y="245"/>
                </a:lnTo>
                <a:lnTo>
                  <a:pt x="3223" y="248"/>
                </a:lnTo>
                <a:lnTo>
                  <a:pt x="3229" y="244"/>
                </a:lnTo>
                <a:lnTo>
                  <a:pt x="3236" y="238"/>
                </a:lnTo>
                <a:lnTo>
                  <a:pt x="3243" y="233"/>
                </a:lnTo>
                <a:lnTo>
                  <a:pt x="3249" y="231"/>
                </a:lnTo>
                <a:lnTo>
                  <a:pt x="3256" y="235"/>
                </a:lnTo>
                <a:lnTo>
                  <a:pt x="3262" y="245"/>
                </a:lnTo>
                <a:lnTo>
                  <a:pt x="3269" y="264"/>
                </a:lnTo>
                <a:lnTo>
                  <a:pt x="3276" y="298"/>
                </a:lnTo>
                <a:lnTo>
                  <a:pt x="3282" y="356"/>
                </a:lnTo>
                <a:lnTo>
                  <a:pt x="3289" y="443"/>
                </a:lnTo>
                <a:lnTo>
                  <a:pt x="3296" y="560"/>
                </a:lnTo>
                <a:lnTo>
                  <a:pt x="3302" y="690"/>
                </a:lnTo>
                <a:lnTo>
                  <a:pt x="3309" y="803"/>
                </a:lnTo>
                <a:lnTo>
                  <a:pt x="3315" y="877"/>
                </a:lnTo>
                <a:lnTo>
                  <a:pt x="3322" y="906"/>
                </a:lnTo>
                <a:lnTo>
                  <a:pt x="3329" y="892"/>
                </a:lnTo>
                <a:lnTo>
                  <a:pt x="3335" y="841"/>
                </a:lnTo>
                <a:lnTo>
                  <a:pt x="3342" y="757"/>
                </a:lnTo>
                <a:lnTo>
                  <a:pt x="3348" y="649"/>
                </a:lnTo>
                <a:lnTo>
                  <a:pt x="3355" y="531"/>
                </a:lnTo>
                <a:lnTo>
                  <a:pt x="3362" y="417"/>
                </a:lnTo>
                <a:lnTo>
                  <a:pt x="3368" y="320"/>
                </a:lnTo>
                <a:lnTo>
                  <a:pt x="3375" y="245"/>
                </a:lnTo>
                <a:lnTo>
                  <a:pt x="3382" y="193"/>
                </a:lnTo>
                <a:lnTo>
                  <a:pt x="3388" y="159"/>
                </a:lnTo>
                <a:lnTo>
                  <a:pt x="3395" y="145"/>
                </a:lnTo>
                <a:lnTo>
                  <a:pt x="3401" y="144"/>
                </a:lnTo>
                <a:lnTo>
                  <a:pt x="3408" y="151"/>
                </a:lnTo>
                <a:lnTo>
                  <a:pt x="3415" y="160"/>
                </a:lnTo>
                <a:lnTo>
                  <a:pt x="3421" y="172"/>
                </a:lnTo>
                <a:lnTo>
                  <a:pt x="3428" y="184"/>
                </a:lnTo>
                <a:lnTo>
                  <a:pt x="3434" y="196"/>
                </a:lnTo>
                <a:lnTo>
                  <a:pt x="3441" y="205"/>
                </a:lnTo>
                <a:lnTo>
                  <a:pt x="3448" y="210"/>
                </a:lnTo>
                <a:lnTo>
                  <a:pt x="3454" y="210"/>
                </a:lnTo>
                <a:lnTo>
                  <a:pt x="3461" y="207"/>
                </a:lnTo>
                <a:lnTo>
                  <a:pt x="3467" y="202"/>
                </a:lnTo>
                <a:lnTo>
                  <a:pt x="3474" y="201"/>
                </a:lnTo>
                <a:lnTo>
                  <a:pt x="3481" y="206"/>
                </a:lnTo>
                <a:lnTo>
                  <a:pt x="3487" y="218"/>
                </a:lnTo>
                <a:lnTo>
                  <a:pt x="3494" y="241"/>
                </a:lnTo>
                <a:lnTo>
                  <a:pt x="3501" y="289"/>
                </a:lnTo>
                <a:lnTo>
                  <a:pt x="3507" y="345"/>
                </a:lnTo>
                <a:lnTo>
                  <a:pt x="3514" y="430"/>
                </a:lnTo>
                <a:lnTo>
                  <a:pt x="3520" y="544"/>
                </a:lnTo>
                <a:lnTo>
                  <a:pt x="3527" y="675"/>
                </a:lnTo>
                <a:lnTo>
                  <a:pt x="3534" y="792"/>
                </a:lnTo>
                <a:lnTo>
                  <a:pt x="3540" y="870"/>
                </a:lnTo>
                <a:lnTo>
                  <a:pt x="3547" y="894"/>
                </a:lnTo>
                <a:lnTo>
                  <a:pt x="3553" y="867"/>
                </a:lnTo>
                <a:lnTo>
                  <a:pt x="3560" y="799"/>
                </a:lnTo>
                <a:lnTo>
                  <a:pt x="3567" y="704"/>
                </a:lnTo>
                <a:lnTo>
                  <a:pt x="3573" y="599"/>
                </a:lnTo>
                <a:lnTo>
                  <a:pt x="3580" y="495"/>
                </a:lnTo>
                <a:lnTo>
                  <a:pt x="3587" y="401"/>
                </a:lnTo>
                <a:lnTo>
                  <a:pt x="3593" y="323"/>
                </a:lnTo>
                <a:lnTo>
                  <a:pt x="3600" y="263"/>
                </a:lnTo>
                <a:lnTo>
                  <a:pt x="3606" y="222"/>
                </a:lnTo>
                <a:lnTo>
                  <a:pt x="3613" y="201"/>
                </a:lnTo>
                <a:lnTo>
                  <a:pt x="3620" y="196"/>
                </a:lnTo>
                <a:lnTo>
                  <a:pt x="3626" y="206"/>
                </a:lnTo>
                <a:lnTo>
                  <a:pt x="3633" y="226"/>
                </a:lnTo>
                <a:lnTo>
                  <a:pt x="3640" y="253"/>
                </a:lnTo>
                <a:lnTo>
                  <a:pt x="3646" y="283"/>
                </a:lnTo>
                <a:lnTo>
                  <a:pt x="3653" y="313"/>
                </a:lnTo>
                <a:lnTo>
                  <a:pt x="3660" y="340"/>
                </a:lnTo>
                <a:lnTo>
                  <a:pt x="3666" y="358"/>
                </a:lnTo>
                <a:lnTo>
                  <a:pt x="3673" y="366"/>
                </a:lnTo>
                <a:lnTo>
                  <a:pt x="3679" y="361"/>
                </a:lnTo>
                <a:lnTo>
                  <a:pt x="3686" y="346"/>
                </a:lnTo>
                <a:lnTo>
                  <a:pt x="3693" y="324"/>
                </a:lnTo>
                <a:lnTo>
                  <a:pt x="3699" y="301"/>
                </a:lnTo>
                <a:lnTo>
                  <a:pt x="3706" y="282"/>
                </a:lnTo>
                <a:lnTo>
                  <a:pt x="3713" y="269"/>
                </a:lnTo>
                <a:lnTo>
                  <a:pt x="3719" y="268"/>
                </a:lnTo>
                <a:lnTo>
                  <a:pt x="3726" y="285"/>
                </a:lnTo>
                <a:lnTo>
                  <a:pt x="3732" y="329"/>
                </a:lnTo>
                <a:lnTo>
                  <a:pt x="3739" y="407"/>
                </a:lnTo>
                <a:lnTo>
                  <a:pt x="3746" y="519"/>
                </a:lnTo>
                <a:lnTo>
                  <a:pt x="3752" y="646"/>
                </a:lnTo>
                <a:lnTo>
                  <a:pt x="3759" y="760"/>
                </a:lnTo>
                <a:lnTo>
                  <a:pt x="3765" y="837"/>
                </a:lnTo>
                <a:lnTo>
                  <a:pt x="3772" y="867"/>
                </a:lnTo>
                <a:lnTo>
                  <a:pt x="3779" y="851"/>
                </a:lnTo>
                <a:lnTo>
                  <a:pt x="3785" y="796"/>
                </a:lnTo>
                <a:lnTo>
                  <a:pt x="3792" y="714"/>
                </a:lnTo>
                <a:lnTo>
                  <a:pt x="3798" y="613"/>
                </a:lnTo>
                <a:lnTo>
                  <a:pt x="3805" y="507"/>
                </a:lnTo>
                <a:lnTo>
                  <a:pt x="3812" y="406"/>
                </a:lnTo>
                <a:lnTo>
                  <a:pt x="3818" y="319"/>
                </a:lnTo>
                <a:lnTo>
                  <a:pt x="3825" y="253"/>
                </a:lnTo>
                <a:lnTo>
                  <a:pt x="3832" y="208"/>
                </a:lnTo>
                <a:lnTo>
                  <a:pt x="3838" y="182"/>
                </a:lnTo>
                <a:lnTo>
                  <a:pt x="3845" y="170"/>
                </a:lnTo>
                <a:lnTo>
                  <a:pt x="3851" y="167"/>
                </a:lnTo>
                <a:lnTo>
                  <a:pt x="3858" y="173"/>
                </a:lnTo>
                <a:lnTo>
                  <a:pt x="3865" y="185"/>
                </a:lnTo>
                <a:lnTo>
                  <a:pt x="3871" y="201"/>
                </a:lnTo>
                <a:lnTo>
                  <a:pt x="3878" y="219"/>
                </a:lnTo>
                <a:lnTo>
                  <a:pt x="3884" y="233"/>
                </a:lnTo>
                <a:lnTo>
                  <a:pt x="3891" y="240"/>
                </a:lnTo>
                <a:lnTo>
                  <a:pt x="3898" y="240"/>
                </a:lnTo>
                <a:lnTo>
                  <a:pt x="3904" y="236"/>
                </a:lnTo>
                <a:lnTo>
                  <a:pt x="3911" y="231"/>
                </a:lnTo>
                <a:lnTo>
                  <a:pt x="3918" y="230"/>
                </a:lnTo>
                <a:lnTo>
                  <a:pt x="3924" y="235"/>
                </a:lnTo>
                <a:lnTo>
                  <a:pt x="3931" y="249"/>
                </a:lnTo>
                <a:lnTo>
                  <a:pt x="3937" y="274"/>
                </a:lnTo>
                <a:lnTo>
                  <a:pt x="3944" y="315"/>
                </a:lnTo>
                <a:lnTo>
                  <a:pt x="3951" y="378"/>
                </a:lnTo>
                <a:lnTo>
                  <a:pt x="3957" y="466"/>
                </a:lnTo>
                <a:lnTo>
                  <a:pt x="3964" y="575"/>
                </a:lnTo>
                <a:lnTo>
                  <a:pt x="3970" y="689"/>
                </a:lnTo>
                <a:lnTo>
                  <a:pt x="3977" y="780"/>
                </a:lnTo>
                <a:lnTo>
                  <a:pt x="3984" y="833"/>
                </a:lnTo>
                <a:lnTo>
                  <a:pt x="3990" y="844"/>
                </a:lnTo>
                <a:lnTo>
                  <a:pt x="3997" y="816"/>
                </a:lnTo>
                <a:lnTo>
                  <a:pt x="4004" y="761"/>
                </a:lnTo>
                <a:lnTo>
                  <a:pt x="4010" y="669"/>
                </a:lnTo>
                <a:lnTo>
                  <a:pt x="4017" y="565"/>
                </a:lnTo>
                <a:lnTo>
                  <a:pt x="4023" y="456"/>
                </a:lnTo>
                <a:lnTo>
                  <a:pt x="4030" y="352"/>
                </a:lnTo>
                <a:lnTo>
                  <a:pt x="4037" y="261"/>
                </a:lnTo>
                <a:lnTo>
                  <a:pt x="4043" y="188"/>
                </a:lnTo>
                <a:lnTo>
                  <a:pt x="4050" y="133"/>
                </a:lnTo>
                <a:lnTo>
                  <a:pt x="4056" y="98"/>
                </a:lnTo>
                <a:lnTo>
                  <a:pt x="4063" y="78"/>
                </a:lnTo>
                <a:lnTo>
                  <a:pt x="4070" y="74"/>
                </a:lnTo>
                <a:lnTo>
                  <a:pt x="4076" y="80"/>
                </a:lnTo>
                <a:lnTo>
                  <a:pt x="4083" y="94"/>
                </a:lnTo>
                <a:lnTo>
                  <a:pt x="4089" y="113"/>
                </a:lnTo>
                <a:lnTo>
                  <a:pt x="4096" y="135"/>
                </a:lnTo>
                <a:lnTo>
                  <a:pt x="4103" y="156"/>
                </a:lnTo>
                <a:lnTo>
                  <a:pt x="4109" y="172"/>
                </a:lnTo>
                <a:lnTo>
                  <a:pt x="4116" y="183"/>
                </a:lnTo>
                <a:lnTo>
                  <a:pt x="4123" y="188"/>
                </a:lnTo>
                <a:lnTo>
                  <a:pt x="4129" y="189"/>
                </a:lnTo>
                <a:lnTo>
                  <a:pt x="4136" y="190"/>
                </a:lnTo>
                <a:lnTo>
                  <a:pt x="4143" y="192"/>
                </a:lnTo>
                <a:lnTo>
                  <a:pt x="4149" y="199"/>
                </a:lnTo>
                <a:lnTo>
                  <a:pt x="4156" y="212"/>
                </a:lnTo>
                <a:lnTo>
                  <a:pt x="4163" y="235"/>
                </a:lnTo>
                <a:lnTo>
                  <a:pt x="4169" y="271"/>
                </a:lnTo>
                <a:lnTo>
                  <a:pt x="4176" y="326"/>
                </a:lnTo>
                <a:lnTo>
                  <a:pt x="4182" y="404"/>
                </a:lnTo>
                <a:lnTo>
                  <a:pt x="4189" y="506"/>
                </a:lnTo>
                <a:lnTo>
                  <a:pt x="4196" y="618"/>
                </a:lnTo>
                <a:lnTo>
                  <a:pt x="4202" y="715"/>
                </a:lnTo>
                <a:lnTo>
                  <a:pt x="4209" y="779"/>
                </a:lnTo>
                <a:lnTo>
                  <a:pt x="4215" y="804"/>
                </a:lnTo>
                <a:lnTo>
                  <a:pt x="4222" y="794"/>
                </a:lnTo>
                <a:lnTo>
                  <a:pt x="4229" y="745"/>
                </a:lnTo>
                <a:lnTo>
                  <a:pt x="4235" y="672"/>
                </a:lnTo>
                <a:lnTo>
                  <a:pt x="4242" y="578"/>
                </a:lnTo>
                <a:lnTo>
                  <a:pt x="4249" y="474"/>
                </a:lnTo>
                <a:lnTo>
                  <a:pt x="4255" y="373"/>
                </a:lnTo>
                <a:lnTo>
                  <a:pt x="4262" y="286"/>
                </a:lnTo>
                <a:lnTo>
                  <a:pt x="4268" y="220"/>
                </a:lnTo>
                <a:lnTo>
                  <a:pt x="4275" y="178"/>
                </a:lnTo>
                <a:lnTo>
                  <a:pt x="4282" y="157"/>
                </a:lnTo>
                <a:lnTo>
                  <a:pt x="4288" y="154"/>
                </a:lnTo>
                <a:lnTo>
                  <a:pt x="4295" y="162"/>
                </a:lnTo>
                <a:lnTo>
                  <a:pt x="4301" y="175"/>
                </a:lnTo>
                <a:lnTo>
                  <a:pt x="4308" y="189"/>
                </a:lnTo>
                <a:lnTo>
                  <a:pt x="4315" y="204"/>
                </a:lnTo>
                <a:lnTo>
                  <a:pt x="4321" y="215"/>
                </a:lnTo>
                <a:lnTo>
                  <a:pt x="4328" y="223"/>
                </a:lnTo>
                <a:lnTo>
                  <a:pt x="4335" y="226"/>
                </a:lnTo>
                <a:lnTo>
                  <a:pt x="4341" y="224"/>
                </a:lnTo>
                <a:lnTo>
                  <a:pt x="4348" y="220"/>
                </a:lnTo>
                <a:lnTo>
                  <a:pt x="4354" y="216"/>
                </a:lnTo>
                <a:lnTo>
                  <a:pt x="4361" y="214"/>
                </a:lnTo>
                <a:lnTo>
                  <a:pt x="4368" y="218"/>
                </a:lnTo>
                <a:lnTo>
                  <a:pt x="4374" y="228"/>
                </a:lnTo>
                <a:lnTo>
                  <a:pt x="4381" y="244"/>
                </a:lnTo>
                <a:lnTo>
                  <a:pt x="4387" y="271"/>
                </a:lnTo>
                <a:lnTo>
                  <a:pt x="4394" y="314"/>
                </a:lnTo>
                <a:lnTo>
                  <a:pt x="4401" y="382"/>
                </a:lnTo>
                <a:lnTo>
                  <a:pt x="4407" y="477"/>
                </a:lnTo>
                <a:lnTo>
                  <a:pt x="4414" y="592"/>
                </a:lnTo>
                <a:lnTo>
                  <a:pt x="4420" y="706"/>
                </a:lnTo>
                <a:lnTo>
                  <a:pt x="4427" y="795"/>
                </a:lnTo>
                <a:lnTo>
                  <a:pt x="4434" y="844"/>
                </a:lnTo>
                <a:lnTo>
                  <a:pt x="4440" y="850"/>
                </a:lnTo>
                <a:lnTo>
                  <a:pt x="4447" y="817"/>
                </a:lnTo>
                <a:lnTo>
                  <a:pt x="4454" y="755"/>
                </a:lnTo>
                <a:lnTo>
                  <a:pt x="4460" y="670"/>
                </a:lnTo>
                <a:lnTo>
                  <a:pt x="4467" y="574"/>
                </a:lnTo>
                <a:lnTo>
                  <a:pt x="4473" y="475"/>
                </a:lnTo>
                <a:lnTo>
                  <a:pt x="4480" y="384"/>
                </a:lnTo>
                <a:lnTo>
                  <a:pt x="4487" y="309"/>
                </a:lnTo>
                <a:lnTo>
                  <a:pt x="4493" y="253"/>
                </a:lnTo>
                <a:lnTo>
                  <a:pt x="4500" y="218"/>
                </a:lnTo>
                <a:lnTo>
                  <a:pt x="4506" y="201"/>
                </a:lnTo>
                <a:lnTo>
                  <a:pt x="4513" y="195"/>
                </a:lnTo>
                <a:lnTo>
                  <a:pt x="4520" y="198"/>
                </a:lnTo>
                <a:lnTo>
                  <a:pt x="4526" y="206"/>
                </a:lnTo>
                <a:lnTo>
                  <a:pt x="4533" y="218"/>
                </a:lnTo>
                <a:lnTo>
                  <a:pt x="4540" y="231"/>
                </a:lnTo>
                <a:lnTo>
                  <a:pt x="4546" y="239"/>
                </a:lnTo>
                <a:lnTo>
                  <a:pt x="4553" y="241"/>
                </a:lnTo>
                <a:lnTo>
                  <a:pt x="4559" y="236"/>
                </a:lnTo>
                <a:lnTo>
                  <a:pt x="4566" y="223"/>
                </a:lnTo>
                <a:lnTo>
                  <a:pt x="4573" y="209"/>
                </a:lnTo>
                <a:lnTo>
                  <a:pt x="4579" y="196"/>
                </a:lnTo>
                <a:lnTo>
                  <a:pt x="4586" y="189"/>
                </a:lnTo>
                <a:lnTo>
                  <a:pt x="4592" y="192"/>
                </a:lnTo>
                <a:lnTo>
                  <a:pt x="4599" y="206"/>
                </a:lnTo>
                <a:lnTo>
                  <a:pt x="4606" y="235"/>
                </a:lnTo>
                <a:lnTo>
                  <a:pt x="4613" y="283"/>
                </a:lnTo>
                <a:lnTo>
                  <a:pt x="4619" y="353"/>
                </a:lnTo>
                <a:lnTo>
                  <a:pt x="4626" y="448"/>
                </a:lnTo>
                <a:lnTo>
                  <a:pt x="4632" y="559"/>
                </a:lnTo>
                <a:lnTo>
                  <a:pt x="4639" y="670"/>
                </a:lnTo>
                <a:lnTo>
                  <a:pt x="4646" y="755"/>
                </a:lnTo>
                <a:lnTo>
                  <a:pt x="4652" y="798"/>
                </a:lnTo>
                <a:lnTo>
                  <a:pt x="4659" y="797"/>
                </a:lnTo>
                <a:lnTo>
                  <a:pt x="4666" y="756"/>
                </a:lnTo>
                <a:lnTo>
                  <a:pt x="4672" y="683"/>
                </a:lnTo>
                <a:lnTo>
                  <a:pt x="4679" y="585"/>
                </a:lnTo>
                <a:lnTo>
                  <a:pt x="4685" y="475"/>
                </a:lnTo>
                <a:lnTo>
                  <a:pt x="4692" y="362"/>
                </a:lnTo>
                <a:lnTo>
                  <a:pt x="4699" y="258"/>
                </a:lnTo>
                <a:lnTo>
                  <a:pt x="4705" y="170"/>
                </a:lnTo>
                <a:lnTo>
                  <a:pt x="4712" y="102"/>
                </a:lnTo>
                <a:lnTo>
                  <a:pt x="4718" y="54"/>
                </a:lnTo>
                <a:lnTo>
                  <a:pt x="4725" y="26"/>
                </a:lnTo>
                <a:lnTo>
                  <a:pt x="4732" y="15"/>
                </a:lnTo>
                <a:lnTo>
                  <a:pt x="4738" y="18"/>
                </a:lnTo>
                <a:lnTo>
                  <a:pt x="4745" y="33"/>
                </a:lnTo>
                <a:lnTo>
                  <a:pt x="4751" y="57"/>
                </a:lnTo>
                <a:lnTo>
                  <a:pt x="4758" y="86"/>
                </a:lnTo>
                <a:lnTo>
                  <a:pt x="4765" y="112"/>
                </a:lnTo>
                <a:lnTo>
                  <a:pt x="4771" y="132"/>
                </a:lnTo>
                <a:lnTo>
                  <a:pt x="4778" y="146"/>
                </a:lnTo>
                <a:lnTo>
                  <a:pt x="4785" y="153"/>
                </a:lnTo>
                <a:lnTo>
                  <a:pt x="4791" y="159"/>
                </a:lnTo>
                <a:lnTo>
                  <a:pt x="4798" y="165"/>
                </a:lnTo>
                <a:lnTo>
                  <a:pt x="4804" y="176"/>
                </a:lnTo>
                <a:lnTo>
                  <a:pt x="4811" y="191"/>
                </a:lnTo>
                <a:lnTo>
                  <a:pt x="4818" y="213"/>
                </a:lnTo>
                <a:lnTo>
                  <a:pt x="4824" y="246"/>
                </a:lnTo>
                <a:lnTo>
                  <a:pt x="4831" y="298"/>
                </a:lnTo>
                <a:lnTo>
                  <a:pt x="4837" y="372"/>
                </a:lnTo>
                <a:lnTo>
                  <a:pt x="4844" y="470"/>
                </a:lnTo>
                <a:lnTo>
                  <a:pt x="4851" y="576"/>
                </a:lnTo>
                <a:lnTo>
                  <a:pt x="4857" y="666"/>
                </a:lnTo>
                <a:lnTo>
                  <a:pt x="4864" y="725"/>
                </a:lnTo>
                <a:lnTo>
                  <a:pt x="4871" y="752"/>
                </a:lnTo>
                <a:lnTo>
                  <a:pt x="4877" y="750"/>
                </a:lnTo>
                <a:lnTo>
                  <a:pt x="4884" y="719"/>
                </a:lnTo>
                <a:lnTo>
                  <a:pt x="4890" y="662"/>
                </a:lnTo>
                <a:lnTo>
                  <a:pt x="4897" y="579"/>
                </a:lnTo>
                <a:lnTo>
                  <a:pt x="4904" y="481"/>
                </a:lnTo>
                <a:lnTo>
                  <a:pt x="4910" y="382"/>
                </a:lnTo>
                <a:lnTo>
                  <a:pt x="4917" y="297"/>
                </a:lnTo>
                <a:lnTo>
                  <a:pt x="4923" y="233"/>
                </a:lnTo>
                <a:lnTo>
                  <a:pt x="4930" y="191"/>
                </a:lnTo>
                <a:lnTo>
                  <a:pt x="4937" y="165"/>
                </a:lnTo>
                <a:lnTo>
                  <a:pt x="4943" y="153"/>
                </a:lnTo>
                <a:lnTo>
                  <a:pt x="4950" y="150"/>
                </a:lnTo>
                <a:lnTo>
                  <a:pt x="4956" y="155"/>
                </a:lnTo>
                <a:lnTo>
                  <a:pt x="4963" y="164"/>
                </a:lnTo>
                <a:lnTo>
                  <a:pt x="4970" y="177"/>
                </a:lnTo>
                <a:lnTo>
                  <a:pt x="4976" y="189"/>
                </a:lnTo>
                <a:lnTo>
                  <a:pt x="4983" y="196"/>
                </a:lnTo>
                <a:lnTo>
                  <a:pt x="4990" y="199"/>
                </a:lnTo>
                <a:lnTo>
                  <a:pt x="4996" y="198"/>
                </a:lnTo>
                <a:lnTo>
                  <a:pt x="5003" y="198"/>
                </a:lnTo>
                <a:lnTo>
                  <a:pt x="5009" y="199"/>
                </a:lnTo>
                <a:lnTo>
                  <a:pt x="5016" y="203"/>
                </a:lnTo>
                <a:lnTo>
                  <a:pt x="5023" y="211"/>
                </a:lnTo>
                <a:lnTo>
                  <a:pt x="5029" y="224"/>
                </a:lnTo>
                <a:lnTo>
                  <a:pt x="5036" y="243"/>
                </a:lnTo>
                <a:lnTo>
                  <a:pt x="5042" y="275"/>
                </a:lnTo>
                <a:lnTo>
                  <a:pt x="5049" y="330"/>
                </a:lnTo>
                <a:lnTo>
                  <a:pt x="5056" y="417"/>
                </a:lnTo>
                <a:lnTo>
                  <a:pt x="5062" y="538"/>
                </a:lnTo>
                <a:lnTo>
                  <a:pt x="5069" y="674"/>
                </a:lnTo>
                <a:lnTo>
                  <a:pt x="5076" y="792"/>
                </a:lnTo>
                <a:lnTo>
                  <a:pt x="5082" y="869"/>
                </a:lnTo>
                <a:lnTo>
                  <a:pt x="5089" y="895"/>
                </a:lnTo>
                <a:lnTo>
                  <a:pt x="5095" y="874"/>
                </a:lnTo>
                <a:lnTo>
                  <a:pt x="5102" y="811"/>
                </a:lnTo>
                <a:lnTo>
                  <a:pt x="5109" y="716"/>
                </a:lnTo>
                <a:lnTo>
                  <a:pt x="5116" y="605"/>
                </a:lnTo>
                <a:lnTo>
                  <a:pt x="5122" y="493"/>
                </a:lnTo>
                <a:lnTo>
                  <a:pt x="5129" y="394"/>
                </a:lnTo>
                <a:lnTo>
                  <a:pt x="5135" y="321"/>
                </a:lnTo>
                <a:lnTo>
                  <a:pt x="5142" y="260"/>
                </a:lnTo>
                <a:lnTo>
                  <a:pt x="5149" y="220"/>
                </a:lnTo>
                <a:lnTo>
                  <a:pt x="5155" y="199"/>
                </a:lnTo>
                <a:lnTo>
                  <a:pt x="5162" y="199"/>
                </a:lnTo>
                <a:lnTo>
                  <a:pt x="5168" y="209"/>
                </a:lnTo>
                <a:lnTo>
                  <a:pt x="5175" y="225"/>
                </a:lnTo>
                <a:lnTo>
                  <a:pt x="5182" y="244"/>
                </a:lnTo>
                <a:lnTo>
                  <a:pt x="5188" y="263"/>
                </a:lnTo>
                <a:lnTo>
                  <a:pt x="5195" y="276"/>
                </a:lnTo>
                <a:lnTo>
                  <a:pt x="5202" y="282"/>
                </a:lnTo>
                <a:lnTo>
                  <a:pt x="5208" y="279"/>
                </a:lnTo>
                <a:lnTo>
                  <a:pt x="5215" y="269"/>
                </a:lnTo>
                <a:lnTo>
                  <a:pt x="5221" y="255"/>
                </a:lnTo>
                <a:lnTo>
                  <a:pt x="5228" y="243"/>
                </a:lnTo>
                <a:lnTo>
                  <a:pt x="5235" y="234"/>
                </a:lnTo>
                <a:lnTo>
                  <a:pt x="5241" y="232"/>
                </a:lnTo>
                <a:lnTo>
                  <a:pt x="5248" y="239"/>
                </a:lnTo>
                <a:lnTo>
                  <a:pt x="5254" y="262"/>
                </a:lnTo>
                <a:lnTo>
                  <a:pt x="5261" y="311"/>
                </a:lnTo>
                <a:lnTo>
                  <a:pt x="5268" y="394"/>
                </a:lnTo>
                <a:lnTo>
                  <a:pt x="5274" y="513"/>
                </a:lnTo>
                <a:lnTo>
                  <a:pt x="5281" y="653"/>
                </a:lnTo>
                <a:lnTo>
                  <a:pt x="5287" y="779"/>
                </a:lnTo>
                <a:lnTo>
                  <a:pt x="5294" y="861"/>
                </a:lnTo>
                <a:lnTo>
                  <a:pt x="5301" y="889"/>
                </a:lnTo>
                <a:lnTo>
                  <a:pt x="5307" y="870"/>
                </a:lnTo>
                <a:lnTo>
                  <a:pt x="5314" y="809"/>
                </a:lnTo>
                <a:lnTo>
                  <a:pt x="5321" y="720"/>
                </a:lnTo>
                <a:lnTo>
                  <a:pt x="5327" y="613"/>
                </a:lnTo>
                <a:lnTo>
                  <a:pt x="5334" y="505"/>
                </a:lnTo>
                <a:lnTo>
                  <a:pt x="5340" y="405"/>
                </a:lnTo>
                <a:lnTo>
                  <a:pt x="5347" y="323"/>
                </a:lnTo>
                <a:lnTo>
                  <a:pt x="5354" y="265"/>
                </a:lnTo>
                <a:lnTo>
                  <a:pt x="5360" y="230"/>
                </a:lnTo>
                <a:lnTo>
                  <a:pt x="5367" y="217"/>
                </a:lnTo>
                <a:lnTo>
                  <a:pt x="5373" y="221"/>
                </a:lnTo>
                <a:lnTo>
                  <a:pt x="5380" y="237"/>
                </a:lnTo>
                <a:lnTo>
                  <a:pt x="5387" y="257"/>
                </a:lnTo>
                <a:lnTo>
                  <a:pt x="5393" y="279"/>
                </a:lnTo>
                <a:lnTo>
                  <a:pt x="5400" y="297"/>
                </a:lnTo>
                <a:lnTo>
                  <a:pt x="5407" y="310"/>
                </a:lnTo>
                <a:lnTo>
                  <a:pt x="5413" y="316"/>
                </a:lnTo>
                <a:lnTo>
                  <a:pt x="5420" y="313"/>
                </a:lnTo>
                <a:lnTo>
                  <a:pt x="5426" y="302"/>
                </a:lnTo>
                <a:lnTo>
                  <a:pt x="5433" y="286"/>
                </a:lnTo>
                <a:lnTo>
                  <a:pt x="5440" y="267"/>
                </a:lnTo>
                <a:lnTo>
                  <a:pt x="5446" y="250"/>
                </a:lnTo>
                <a:lnTo>
                  <a:pt x="5453" y="239"/>
                </a:lnTo>
                <a:lnTo>
                  <a:pt x="5459" y="236"/>
                </a:lnTo>
                <a:lnTo>
                  <a:pt x="5466" y="245"/>
                </a:lnTo>
                <a:lnTo>
                  <a:pt x="5473" y="269"/>
                </a:lnTo>
                <a:lnTo>
                  <a:pt x="5479" y="314"/>
                </a:lnTo>
                <a:lnTo>
                  <a:pt x="5486" y="389"/>
                </a:lnTo>
                <a:lnTo>
                  <a:pt x="5493" y="496"/>
                </a:lnTo>
                <a:lnTo>
                  <a:pt x="5499" y="625"/>
                </a:lnTo>
                <a:lnTo>
                  <a:pt x="5506" y="746"/>
                </a:lnTo>
                <a:lnTo>
                  <a:pt x="5512" y="830"/>
                </a:lnTo>
                <a:lnTo>
                  <a:pt x="5519" y="865"/>
                </a:lnTo>
                <a:lnTo>
                  <a:pt x="5526" y="851"/>
                </a:lnTo>
                <a:lnTo>
                  <a:pt x="5532" y="794"/>
                </a:lnTo>
                <a:lnTo>
                  <a:pt x="5539" y="711"/>
                </a:lnTo>
                <a:lnTo>
                  <a:pt x="5545" y="612"/>
                </a:lnTo>
                <a:lnTo>
                  <a:pt x="5552" y="519"/>
                </a:lnTo>
                <a:lnTo>
                  <a:pt x="5559" y="429"/>
                </a:lnTo>
                <a:lnTo>
                  <a:pt x="5565" y="346"/>
                </a:lnTo>
                <a:lnTo>
                  <a:pt x="5572" y="281"/>
                </a:lnTo>
                <a:lnTo>
                  <a:pt x="5578" y="237"/>
                </a:lnTo>
                <a:lnTo>
                  <a:pt x="5585" y="215"/>
                </a:lnTo>
                <a:lnTo>
                  <a:pt x="5592" y="210"/>
                </a:lnTo>
                <a:lnTo>
                  <a:pt x="5599" y="220"/>
                </a:lnTo>
                <a:lnTo>
                  <a:pt x="5605" y="237"/>
                </a:lnTo>
                <a:lnTo>
                  <a:pt x="5612" y="257"/>
                </a:lnTo>
                <a:lnTo>
                  <a:pt x="5618" y="277"/>
                </a:lnTo>
                <a:lnTo>
                  <a:pt x="5625" y="293"/>
                </a:lnTo>
                <a:lnTo>
                  <a:pt x="5632" y="301"/>
                </a:lnTo>
                <a:lnTo>
                  <a:pt x="5638" y="300"/>
                </a:lnTo>
                <a:lnTo>
                  <a:pt x="5645" y="292"/>
                </a:lnTo>
                <a:lnTo>
                  <a:pt x="5652" y="279"/>
                </a:lnTo>
                <a:lnTo>
                  <a:pt x="5658" y="264"/>
                </a:lnTo>
                <a:lnTo>
                  <a:pt x="5665" y="252"/>
                </a:lnTo>
                <a:lnTo>
                  <a:pt x="5671" y="246"/>
                </a:lnTo>
                <a:lnTo>
                  <a:pt x="5678" y="248"/>
                </a:lnTo>
                <a:lnTo>
                  <a:pt x="5685" y="262"/>
                </a:lnTo>
                <a:lnTo>
                  <a:pt x="5691" y="291"/>
                </a:lnTo>
                <a:lnTo>
                  <a:pt x="5698" y="343"/>
                </a:lnTo>
                <a:lnTo>
                  <a:pt x="5704" y="407"/>
                </a:lnTo>
                <a:lnTo>
                  <a:pt x="5711" y="502"/>
                </a:lnTo>
                <a:lnTo>
                  <a:pt x="5718" y="616"/>
                </a:lnTo>
                <a:lnTo>
                  <a:pt x="5724" y="724"/>
                </a:lnTo>
                <a:lnTo>
                  <a:pt x="5731" y="804"/>
                </a:lnTo>
                <a:lnTo>
                  <a:pt x="5738" y="844"/>
                </a:lnTo>
                <a:lnTo>
                  <a:pt x="5744" y="841"/>
                </a:lnTo>
                <a:lnTo>
                  <a:pt x="5751" y="799"/>
                </a:lnTo>
                <a:lnTo>
                  <a:pt x="5757" y="725"/>
                </a:lnTo>
                <a:lnTo>
                  <a:pt x="5764" y="627"/>
                </a:lnTo>
                <a:lnTo>
                  <a:pt x="5771" y="517"/>
                </a:lnTo>
                <a:lnTo>
                  <a:pt x="5777" y="405"/>
                </a:lnTo>
              </a:path>
            </a:pathLst>
          </a:custGeom>
          <a:noFill/>
          <a:ln w="6350" cap="flat">
            <a:solidFill>
              <a:schemeClr val="tx1">
                <a:lumMod val="50000"/>
                <a:lumOff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pic>
        <p:nvPicPr>
          <p:cNvPr id="142" name="Picture 141">
            <a:extLst>
              <a:ext uri="{FF2B5EF4-FFF2-40B4-BE49-F238E27FC236}">
                <a16:creationId xmlns:a16="http://schemas.microsoft.com/office/drawing/2014/main" id="{0E722FD8-F762-4734-B57F-6BA58FD8EE18}"/>
              </a:ext>
            </a:extLst>
          </p:cNvPr>
          <p:cNvPicPr>
            <a:picLocks noChangeAspect="1"/>
          </p:cNvPicPr>
          <p:nvPr/>
        </p:nvPicPr>
        <p:blipFill>
          <a:blip r:embed="rId2"/>
          <a:stretch>
            <a:fillRect/>
          </a:stretch>
        </p:blipFill>
        <p:spPr>
          <a:xfrm>
            <a:off x="458217" y="3274818"/>
            <a:ext cx="1964202" cy="2212591"/>
          </a:xfrm>
          <a:prstGeom prst="rect">
            <a:avLst/>
          </a:prstGeom>
        </p:spPr>
      </p:pic>
      <p:sp>
        <p:nvSpPr>
          <p:cNvPr id="2" name="Rectangle 1">
            <a:extLst>
              <a:ext uri="{FF2B5EF4-FFF2-40B4-BE49-F238E27FC236}">
                <a16:creationId xmlns:a16="http://schemas.microsoft.com/office/drawing/2014/main" id="{D7472CE1-4267-4E08-9022-5D39A4789DDC}"/>
              </a:ext>
            </a:extLst>
          </p:cNvPr>
          <p:cNvSpPr/>
          <p:nvPr/>
        </p:nvSpPr>
        <p:spPr>
          <a:xfrm>
            <a:off x="337353" y="956137"/>
            <a:ext cx="11523870" cy="1477328"/>
          </a:xfrm>
          <a:prstGeom prst="rect">
            <a:avLst/>
          </a:prstGeom>
        </p:spPr>
        <p:txBody>
          <a:bodyPr wrap="square">
            <a:spAutoFit/>
          </a:bodyPr>
          <a:lstStyle/>
          <a:p>
            <a:pPr lvl="0" eaLnBrk="0" fontAlgn="base" hangingPunct="0">
              <a:spcBef>
                <a:spcPct val="0"/>
              </a:spcBef>
              <a:spcAft>
                <a:spcPct val="0"/>
              </a:spcAft>
            </a:pPr>
            <a:r>
              <a:rPr lang="en-US" altLang="en-US" dirty="0"/>
              <a:t>Consider a snippet of a gait dataset recorded to test a hypothesis about biometric identification . As hinted at in the figure below (taken from the original paper), the authors of the study where interested in “</a:t>
            </a:r>
            <a:r>
              <a:rPr lang="en-US" altLang="en-US" i="1" dirty="0"/>
              <a:t>the instability of the mobile in terms of its orientation and position when it is put freely in the pocket</a:t>
            </a:r>
            <a:r>
              <a:rPr lang="en-US" altLang="en-US" dirty="0"/>
              <a:t>” </a:t>
            </a:r>
          </a:p>
          <a:p>
            <a:pPr lvl="0" eaLnBrk="0" fontAlgn="base" hangingPunct="0">
              <a:spcBef>
                <a:spcPct val="0"/>
              </a:spcBef>
              <a:spcAft>
                <a:spcPct val="0"/>
              </a:spcAft>
            </a:pPr>
            <a:r>
              <a:rPr lang="en-US" altLang="en-US" dirty="0"/>
              <a:t>Given the experimental setup, we suspected that the gait pattern might start out as being unpredictable as the phone jostled about in the user’s pocket, eventually settling down as the phone settled into place. </a:t>
            </a:r>
          </a:p>
        </p:txBody>
      </p:sp>
      <p:sp>
        <p:nvSpPr>
          <p:cNvPr id="143" name="Slide Number Placeholder 205">
            <a:extLst>
              <a:ext uri="{FF2B5EF4-FFF2-40B4-BE49-F238E27FC236}">
                <a16:creationId xmlns:a16="http://schemas.microsoft.com/office/drawing/2014/main" id="{CEA56AC9-8405-4388-BDC9-1336337B8EF2}"/>
              </a:ext>
            </a:extLst>
          </p:cNvPr>
          <p:cNvSpPr>
            <a:spLocks noGrp="1"/>
          </p:cNvSpPr>
          <p:nvPr>
            <p:ph type="sldNum" sz="quarter" idx="12"/>
          </p:nvPr>
        </p:nvSpPr>
        <p:spPr>
          <a:xfrm>
            <a:off x="8610600" y="6356350"/>
            <a:ext cx="2743200" cy="365125"/>
          </a:xfrm>
        </p:spPr>
        <p:txBody>
          <a:bodyPr/>
          <a:lstStyle/>
          <a:p>
            <a:r>
              <a:rPr lang="en-US" dirty="0"/>
              <a:t>22</a:t>
            </a:r>
          </a:p>
        </p:txBody>
      </p:sp>
    </p:spTree>
    <p:extLst>
      <p:ext uri="{BB962C8B-B14F-4D97-AF65-F5344CB8AC3E}">
        <p14:creationId xmlns:p14="http://schemas.microsoft.com/office/powerpoint/2010/main" val="2282050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p:cNvSpPr txBox="1"/>
          <p:nvPr/>
        </p:nvSpPr>
        <p:spPr>
          <a:xfrm>
            <a:off x="229001" y="149965"/>
            <a:ext cx="5028941" cy="646331"/>
          </a:xfrm>
          <a:prstGeom prst="rect">
            <a:avLst/>
          </a:prstGeom>
          <a:noFill/>
        </p:spPr>
        <p:txBody>
          <a:bodyPr wrap="none" rtlCol="0">
            <a:spAutoFit/>
          </a:bodyPr>
          <a:lstStyle/>
          <a:p>
            <a:r>
              <a:rPr lang="en-US" sz="3600" dirty="0"/>
              <a:t>Case Study 3: Human Gait</a:t>
            </a:r>
          </a:p>
        </p:txBody>
      </p:sp>
      <p:sp>
        <p:nvSpPr>
          <p:cNvPr id="76" name="Line 6">
            <a:extLst>
              <a:ext uri="{FF2B5EF4-FFF2-40B4-BE49-F238E27FC236}">
                <a16:creationId xmlns:a16="http://schemas.microsoft.com/office/drawing/2014/main" id="{022CC851-8A45-495D-BB95-3D90378193F1}"/>
              </a:ext>
            </a:extLst>
          </p:cNvPr>
          <p:cNvSpPr>
            <a:spLocks noChangeShapeType="1"/>
          </p:cNvSpPr>
          <p:nvPr/>
        </p:nvSpPr>
        <p:spPr bwMode="auto">
          <a:xfrm>
            <a:off x="2823834" y="4056056"/>
            <a:ext cx="8938579"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77" name="Line 8">
            <a:extLst>
              <a:ext uri="{FF2B5EF4-FFF2-40B4-BE49-F238E27FC236}">
                <a16:creationId xmlns:a16="http://schemas.microsoft.com/office/drawing/2014/main" id="{FFC0D46C-B156-4BA3-9028-8259B91F2505}"/>
              </a:ext>
            </a:extLst>
          </p:cNvPr>
          <p:cNvSpPr>
            <a:spLocks noChangeShapeType="1"/>
          </p:cNvSpPr>
          <p:nvPr/>
        </p:nvSpPr>
        <p:spPr bwMode="auto">
          <a:xfrm flipV="1">
            <a:off x="2823834" y="3963157"/>
            <a:ext cx="0" cy="92899"/>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78" name="Line 9">
            <a:extLst>
              <a:ext uri="{FF2B5EF4-FFF2-40B4-BE49-F238E27FC236}">
                <a16:creationId xmlns:a16="http://schemas.microsoft.com/office/drawing/2014/main" id="{DD3C7E13-67A7-4F45-8363-58025B1E24E2}"/>
              </a:ext>
            </a:extLst>
          </p:cNvPr>
          <p:cNvSpPr>
            <a:spLocks noChangeShapeType="1"/>
          </p:cNvSpPr>
          <p:nvPr/>
        </p:nvSpPr>
        <p:spPr bwMode="auto">
          <a:xfrm flipV="1">
            <a:off x="3846887" y="3963157"/>
            <a:ext cx="0" cy="92899"/>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79" name="Line 10">
            <a:extLst>
              <a:ext uri="{FF2B5EF4-FFF2-40B4-BE49-F238E27FC236}">
                <a16:creationId xmlns:a16="http://schemas.microsoft.com/office/drawing/2014/main" id="{61EF1F57-6E7E-48C9-A459-11F7F0A53A9B}"/>
              </a:ext>
            </a:extLst>
          </p:cNvPr>
          <p:cNvSpPr>
            <a:spLocks noChangeShapeType="1"/>
          </p:cNvSpPr>
          <p:nvPr/>
        </p:nvSpPr>
        <p:spPr bwMode="auto">
          <a:xfrm flipV="1">
            <a:off x="4869940" y="3963157"/>
            <a:ext cx="0" cy="92899"/>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80" name="Line 11">
            <a:extLst>
              <a:ext uri="{FF2B5EF4-FFF2-40B4-BE49-F238E27FC236}">
                <a16:creationId xmlns:a16="http://schemas.microsoft.com/office/drawing/2014/main" id="{2FB4064D-2EAA-4F11-B5A8-E3423E70D52C}"/>
              </a:ext>
            </a:extLst>
          </p:cNvPr>
          <p:cNvSpPr>
            <a:spLocks noChangeShapeType="1"/>
          </p:cNvSpPr>
          <p:nvPr/>
        </p:nvSpPr>
        <p:spPr bwMode="auto">
          <a:xfrm flipV="1">
            <a:off x="5891448" y="3963157"/>
            <a:ext cx="0" cy="92899"/>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81" name="Line 12">
            <a:extLst>
              <a:ext uri="{FF2B5EF4-FFF2-40B4-BE49-F238E27FC236}">
                <a16:creationId xmlns:a16="http://schemas.microsoft.com/office/drawing/2014/main" id="{DCE0D01A-56E6-43AA-AD8F-1CEF0FF51E5B}"/>
              </a:ext>
            </a:extLst>
          </p:cNvPr>
          <p:cNvSpPr>
            <a:spLocks noChangeShapeType="1"/>
          </p:cNvSpPr>
          <p:nvPr/>
        </p:nvSpPr>
        <p:spPr bwMode="auto">
          <a:xfrm flipV="1">
            <a:off x="6914501" y="3963157"/>
            <a:ext cx="0" cy="92899"/>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82" name="Line 13">
            <a:extLst>
              <a:ext uri="{FF2B5EF4-FFF2-40B4-BE49-F238E27FC236}">
                <a16:creationId xmlns:a16="http://schemas.microsoft.com/office/drawing/2014/main" id="{9BCB0B73-1D2D-4E41-9EE2-E73F49FC565B}"/>
              </a:ext>
            </a:extLst>
          </p:cNvPr>
          <p:cNvSpPr>
            <a:spLocks noChangeShapeType="1"/>
          </p:cNvSpPr>
          <p:nvPr/>
        </p:nvSpPr>
        <p:spPr bwMode="auto">
          <a:xfrm flipV="1">
            <a:off x="7937554" y="3963157"/>
            <a:ext cx="0" cy="92899"/>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83" name="Line 14">
            <a:extLst>
              <a:ext uri="{FF2B5EF4-FFF2-40B4-BE49-F238E27FC236}">
                <a16:creationId xmlns:a16="http://schemas.microsoft.com/office/drawing/2014/main" id="{7A1C059F-31C6-4E68-9E9B-56EDC346B928}"/>
              </a:ext>
            </a:extLst>
          </p:cNvPr>
          <p:cNvSpPr>
            <a:spLocks noChangeShapeType="1"/>
          </p:cNvSpPr>
          <p:nvPr/>
        </p:nvSpPr>
        <p:spPr bwMode="auto">
          <a:xfrm flipV="1">
            <a:off x="8960607" y="3963157"/>
            <a:ext cx="0" cy="92899"/>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84" name="Line 15">
            <a:extLst>
              <a:ext uri="{FF2B5EF4-FFF2-40B4-BE49-F238E27FC236}">
                <a16:creationId xmlns:a16="http://schemas.microsoft.com/office/drawing/2014/main" id="{D93C9215-2DB8-42A4-9AF4-DBC2D89BB165}"/>
              </a:ext>
            </a:extLst>
          </p:cNvPr>
          <p:cNvSpPr>
            <a:spLocks noChangeShapeType="1"/>
          </p:cNvSpPr>
          <p:nvPr/>
        </p:nvSpPr>
        <p:spPr bwMode="auto">
          <a:xfrm flipV="1">
            <a:off x="9983660" y="3963157"/>
            <a:ext cx="0" cy="92899"/>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85" name="Line 16">
            <a:extLst>
              <a:ext uri="{FF2B5EF4-FFF2-40B4-BE49-F238E27FC236}">
                <a16:creationId xmlns:a16="http://schemas.microsoft.com/office/drawing/2014/main" id="{9CB2DCD5-E9D2-419F-9A8A-E182A616BA30}"/>
              </a:ext>
            </a:extLst>
          </p:cNvPr>
          <p:cNvSpPr>
            <a:spLocks noChangeShapeType="1"/>
          </p:cNvSpPr>
          <p:nvPr/>
        </p:nvSpPr>
        <p:spPr bwMode="auto">
          <a:xfrm flipV="1">
            <a:off x="11005167" y="3963157"/>
            <a:ext cx="0" cy="92899"/>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86" name="Rectangle 28">
            <a:extLst>
              <a:ext uri="{FF2B5EF4-FFF2-40B4-BE49-F238E27FC236}">
                <a16:creationId xmlns:a16="http://schemas.microsoft.com/office/drawing/2014/main" id="{54CFE65C-0973-4575-8413-E4BF91EE78F2}"/>
              </a:ext>
            </a:extLst>
          </p:cNvPr>
          <p:cNvSpPr>
            <a:spLocks noChangeArrowheads="1"/>
          </p:cNvSpPr>
          <p:nvPr/>
        </p:nvSpPr>
        <p:spPr bwMode="auto">
          <a:xfrm>
            <a:off x="2791381" y="4115889"/>
            <a:ext cx="56178" cy="12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262626"/>
                </a:solidFill>
                <a:effectLst/>
                <a:latin typeface="Arial" panose="020B0604020202020204" pitchFamily="34" charset="0"/>
              </a:rPr>
              <a:t>0</a:t>
            </a:r>
            <a:endParaRPr kumimoji="0" lang="en-US" altLang="en-US" sz="1600" b="0" i="0" u="none" strike="noStrike" cap="none" normalizeH="0" baseline="0">
              <a:ln>
                <a:noFill/>
              </a:ln>
              <a:solidFill>
                <a:schemeClr val="tx1"/>
              </a:solidFill>
              <a:effectLst/>
              <a:latin typeface="Arial" panose="020B0604020202020204" pitchFamily="34" charset="0"/>
            </a:endParaRPr>
          </a:p>
        </p:txBody>
      </p:sp>
      <p:sp>
        <p:nvSpPr>
          <p:cNvPr id="87" name="Rectangle 30">
            <a:extLst>
              <a:ext uri="{FF2B5EF4-FFF2-40B4-BE49-F238E27FC236}">
                <a16:creationId xmlns:a16="http://schemas.microsoft.com/office/drawing/2014/main" id="{392AAEA7-317E-4852-8553-5E99CD550306}"/>
              </a:ext>
            </a:extLst>
          </p:cNvPr>
          <p:cNvSpPr>
            <a:spLocks noChangeArrowheads="1"/>
          </p:cNvSpPr>
          <p:nvPr/>
        </p:nvSpPr>
        <p:spPr bwMode="auto">
          <a:xfrm>
            <a:off x="4778762" y="4115889"/>
            <a:ext cx="168533" cy="12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262626"/>
                </a:solidFill>
                <a:effectLst/>
                <a:latin typeface="Arial" panose="020B0604020202020204" pitchFamily="34" charset="0"/>
              </a:rPr>
              <a:t>200</a:t>
            </a:r>
            <a:endParaRPr kumimoji="0" lang="en-US" altLang="en-US" sz="1600" b="0" i="0" u="none" strike="noStrike" cap="none" normalizeH="0" baseline="0">
              <a:ln>
                <a:noFill/>
              </a:ln>
              <a:solidFill>
                <a:schemeClr val="tx1"/>
              </a:solidFill>
              <a:effectLst/>
              <a:latin typeface="Arial" panose="020B0604020202020204" pitchFamily="34" charset="0"/>
            </a:endParaRPr>
          </a:p>
        </p:txBody>
      </p:sp>
      <p:sp>
        <p:nvSpPr>
          <p:cNvPr id="88" name="Rectangle 32">
            <a:extLst>
              <a:ext uri="{FF2B5EF4-FFF2-40B4-BE49-F238E27FC236}">
                <a16:creationId xmlns:a16="http://schemas.microsoft.com/office/drawing/2014/main" id="{655AB29B-B08D-4219-8421-749B1C2A9EB2}"/>
              </a:ext>
            </a:extLst>
          </p:cNvPr>
          <p:cNvSpPr>
            <a:spLocks noChangeArrowheads="1"/>
          </p:cNvSpPr>
          <p:nvPr/>
        </p:nvSpPr>
        <p:spPr bwMode="auto">
          <a:xfrm>
            <a:off x="6823322" y="4115889"/>
            <a:ext cx="168533" cy="12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262626"/>
                </a:solidFill>
                <a:effectLst/>
                <a:latin typeface="Arial" panose="020B0604020202020204" pitchFamily="34" charset="0"/>
              </a:rPr>
              <a:t>400</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89" name="Rectangle 34">
            <a:extLst>
              <a:ext uri="{FF2B5EF4-FFF2-40B4-BE49-F238E27FC236}">
                <a16:creationId xmlns:a16="http://schemas.microsoft.com/office/drawing/2014/main" id="{88CC663E-66BE-483D-A54D-C2097072FD5C}"/>
              </a:ext>
            </a:extLst>
          </p:cNvPr>
          <p:cNvSpPr>
            <a:spLocks noChangeArrowheads="1"/>
          </p:cNvSpPr>
          <p:nvPr/>
        </p:nvSpPr>
        <p:spPr bwMode="auto">
          <a:xfrm>
            <a:off x="8869428" y="4115889"/>
            <a:ext cx="168533" cy="12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262626"/>
                </a:solidFill>
                <a:effectLst/>
                <a:latin typeface="Arial" panose="020B0604020202020204" pitchFamily="34" charset="0"/>
              </a:rPr>
              <a:t>600</a:t>
            </a:r>
            <a:endParaRPr kumimoji="0" lang="en-US" altLang="en-US" sz="1600" b="0" i="0" u="none" strike="noStrike" cap="none" normalizeH="0" baseline="0">
              <a:ln>
                <a:noFill/>
              </a:ln>
              <a:solidFill>
                <a:schemeClr val="tx1"/>
              </a:solidFill>
              <a:effectLst/>
              <a:latin typeface="Arial" panose="020B0604020202020204" pitchFamily="34" charset="0"/>
            </a:endParaRPr>
          </a:p>
        </p:txBody>
      </p:sp>
      <p:sp>
        <p:nvSpPr>
          <p:cNvPr id="90" name="Rectangle 36">
            <a:extLst>
              <a:ext uri="{FF2B5EF4-FFF2-40B4-BE49-F238E27FC236}">
                <a16:creationId xmlns:a16="http://schemas.microsoft.com/office/drawing/2014/main" id="{D3690032-8EB6-4BA5-B7CB-F5570E871608}"/>
              </a:ext>
            </a:extLst>
          </p:cNvPr>
          <p:cNvSpPr>
            <a:spLocks noChangeArrowheads="1"/>
          </p:cNvSpPr>
          <p:nvPr/>
        </p:nvSpPr>
        <p:spPr bwMode="auto">
          <a:xfrm>
            <a:off x="10915534" y="4115889"/>
            <a:ext cx="168533" cy="12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262626"/>
                </a:solidFill>
                <a:effectLst/>
                <a:latin typeface="Arial" panose="020B0604020202020204" pitchFamily="34" charset="0"/>
              </a:rPr>
              <a:t>800</a:t>
            </a:r>
            <a:endParaRPr kumimoji="0" lang="en-US" altLang="en-US" sz="1600" b="0" i="0" u="none" strike="noStrike" cap="none" normalizeH="0" baseline="0">
              <a:ln>
                <a:noFill/>
              </a:ln>
              <a:solidFill>
                <a:schemeClr val="tx1"/>
              </a:solidFill>
              <a:effectLst/>
              <a:latin typeface="Arial" panose="020B0604020202020204" pitchFamily="34" charset="0"/>
            </a:endParaRPr>
          </a:p>
        </p:txBody>
      </p:sp>
      <p:sp>
        <p:nvSpPr>
          <p:cNvPr id="91" name="Line 40">
            <a:extLst>
              <a:ext uri="{FF2B5EF4-FFF2-40B4-BE49-F238E27FC236}">
                <a16:creationId xmlns:a16="http://schemas.microsoft.com/office/drawing/2014/main" id="{8D5A12D9-82BE-4858-90C8-501C2A3C5D9F}"/>
              </a:ext>
            </a:extLst>
          </p:cNvPr>
          <p:cNvSpPr>
            <a:spLocks noChangeShapeType="1"/>
          </p:cNvSpPr>
          <p:nvPr/>
        </p:nvSpPr>
        <p:spPr bwMode="auto">
          <a:xfrm>
            <a:off x="2823834" y="4056056"/>
            <a:ext cx="92724"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92" name="Freeform 64">
            <a:extLst>
              <a:ext uri="{FF2B5EF4-FFF2-40B4-BE49-F238E27FC236}">
                <a16:creationId xmlns:a16="http://schemas.microsoft.com/office/drawing/2014/main" id="{25DDD9CC-2A2D-47EE-8DD3-B7A4BD9FAF7D}"/>
              </a:ext>
            </a:extLst>
          </p:cNvPr>
          <p:cNvSpPr>
            <a:spLocks/>
          </p:cNvSpPr>
          <p:nvPr/>
        </p:nvSpPr>
        <p:spPr bwMode="auto">
          <a:xfrm>
            <a:off x="2834652" y="3388446"/>
            <a:ext cx="8927761" cy="623522"/>
          </a:xfrm>
          <a:custGeom>
            <a:avLst/>
            <a:gdLst>
              <a:gd name="T0" fmla="*/ 86 w 5777"/>
              <a:gd name="T1" fmla="*/ 474 h 1028"/>
              <a:gd name="T2" fmla="*/ 178 w 5777"/>
              <a:gd name="T3" fmla="*/ 1018 h 1028"/>
              <a:gd name="T4" fmla="*/ 271 w 5777"/>
              <a:gd name="T5" fmla="*/ 514 h 1028"/>
              <a:gd name="T6" fmla="*/ 364 w 5777"/>
              <a:gd name="T7" fmla="*/ 335 h 1028"/>
              <a:gd name="T8" fmla="*/ 456 w 5777"/>
              <a:gd name="T9" fmla="*/ 821 h 1028"/>
              <a:gd name="T10" fmla="*/ 549 w 5777"/>
              <a:gd name="T11" fmla="*/ 287 h 1028"/>
              <a:gd name="T12" fmla="*/ 642 w 5777"/>
              <a:gd name="T13" fmla="*/ 254 h 1028"/>
              <a:gd name="T14" fmla="*/ 735 w 5777"/>
              <a:gd name="T15" fmla="*/ 131 h 1028"/>
              <a:gd name="T16" fmla="*/ 827 w 5777"/>
              <a:gd name="T17" fmla="*/ 192 h 1028"/>
              <a:gd name="T18" fmla="*/ 920 w 5777"/>
              <a:gd name="T19" fmla="*/ 627 h 1028"/>
              <a:gd name="T20" fmla="*/ 1012 w 5777"/>
              <a:gd name="T21" fmla="*/ 142 h 1028"/>
              <a:gd name="T22" fmla="*/ 1105 w 5777"/>
              <a:gd name="T23" fmla="*/ 659 h 1028"/>
              <a:gd name="T24" fmla="*/ 1198 w 5777"/>
              <a:gd name="T25" fmla="*/ 218 h 1028"/>
              <a:gd name="T26" fmla="*/ 1290 w 5777"/>
              <a:gd name="T27" fmla="*/ 258 h 1028"/>
              <a:gd name="T28" fmla="*/ 1383 w 5777"/>
              <a:gd name="T29" fmla="*/ 411 h 1028"/>
              <a:gd name="T30" fmla="*/ 1476 w 5777"/>
              <a:gd name="T31" fmla="*/ 160 h 1028"/>
              <a:gd name="T32" fmla="*/ 1568 w 5777"/>
              <a:gd name="T33" fmla="*/ 768 h 1028"/>
              <a:gd name="T34" fmla="*/ 1661 w 5777"/>
              <a:gd name="T35" fmla="*/ 128 h 1028"/>
              <a:gd name="T36" fmla="*/ 1754 w 5777"/>
              <a:gd name="T37" fmla="*/ 437 h 1028"/>
              <a:gd name="T38" fmla="*/ 1846 w 5777"/>
              <a:gd name="T39" fmla="*/ 221 h 1028"/>
              <a:gd name="T40" fmla="*/ 1939 w 5777"/>
              <a:gd name="T41" fmla="*/ 216 h 1028"/>
              <a:gd name="T42" fmla="*/ 2031 w 5777"/>
              <a:gd name="T43" fmla="*/ 592 h 1028"/>
              <a:gd name="T44" fmla="*/ 2124 w 5777"/>
              <a:gd name="T45" fmla="*/ 122 h 1028"/>
              <a:gd name="T46" fmla="*/ 2217 w 5777"/>
              <a:gd name="T47" fmla="*/ 660 h 1028"/>
              <a:gd name="T48" fmla="*/ 2309 w 5777"/>
              <a:gd name="T49" fmla="*/ 3 h 1028"/>
              <a:gd name="T50" fmla="*/ 2402 w 5777"/>
              <a:gd name="T51" fmla="*/ 364 h 1028"/>
              <a:gd name="T52" fmla="*/ 2495 w 5777"/>
              <a:gd name="T53" fmla="*/ 148 h 1028"/>
              <a:gd name="T54" fmla="*/ 2587 w 5777"/>
              <a:gd name="T55" fmla="*/ 181 h 1028"/>
              <a:gd name="T56" fmla="*/ 2680 w 5777"/>
              <a:gd name="T57" fmla="*/ 798 h 1028"/>
              <a:gd name="T58" fmla="*/ 2773 w 5777"/>
              <a:gd name="T59" fmla="*/ 256 h 1028"/>
              <a:gd name="T60" fmla="*/ 2865 w 5777"/>
              <a:gd name="T61" fmla="*/ 621 h 1028"/>
              <a:gd name="T62" fmla="*/ 2958 w 5777"/>
              <a:gd name="T63" fmla="*/ 206 h 1028"/>
              <a:gd name="T64" fmla="*/ 3051 w 5777"/>
              <a:gd name="T65" fmla="*/ 214 h 1028"/>
              <a:gd name="T66" fmla="*/ 3143 w 5777"/>
              <a:gd name="T67" fmla="*/ 366 h 1028"/>
              <a:gd name="T68" fmla="*/ 3236 w 5777"/>
              <a:gd name="T69" fmla="*/ 238 h 1028"/>
              <a:gd name="T70" fmla="*/ 3329 w 5777"/>
              <a:gd name="T71" fmla="*/ 892 h 1028"/>
              <a:gd name="T72" fmla="*/ 3421 w 5777"/>
              <a:gd name="T73" fmla="*/ 172 h 1028"/>
              <a:gd name="T74" fmla="*/ 3514 w 5777"/>
              <a:gd name="T75" fmla="*/ 430 h 1028"/>
              <a:gd name="T76" fmla="*/ 3606 w 5777"/>
              <a:gd name="T77" fmla="*/ 222 h 1028"/>
              <a:gd name="T78" fmla="*/ 3699 w 5777"/>
              <a:gd name="T79" fmla="*/ 301 h 1028"/>
              <a:gd name="T80" fmla="*/ 3792 w 5777"/>
              <a:gd name="T81" fmla="*/ 714 h 1028"/>
              <a:gd name="T82" fmla="*/ 3884 w 5777"/>
              <a:gd name="T83" fmla="*/ 233 h 1028"/>
              <a:gd name="T84" fmla="*/ 3977 w 5777"/>
              <a:gd name="T85" fmla="*/ 780 h 1028"/>
              <a:gd name="T86" fmla="*/ 4070 w 5777"/>
              <a:gd name="T87" fmla="*/ 74 h 1028"/>
              <a:gd name="T88" fmla="*/ 4163 w 5777"/>
              <a:gd name="T89" fmla="*/ 235 h 1028"/>
              <a:gd name="T90" fmla="*/ 4255 w 5777"/>
              <a:gd name="T91" fmla="*/ 373 h 1028"/>
              <a:gd name="T92" fmla="*/ 4348 w 5777"/>
              <a:gd name="T93" fmla="*/ 220 h 1028"/>
              <a:gd name="T94" fmla="*/ 4440 w 5777"/>
              <a:gd name="T95" fmla="*/ 850 h 1028"/>
              <a:gd name="T96" fmla="*/ 4533 w 5777"/>
              <a:gd name="T97" fmla="*/ 218 h 1028"/>
              <a:gd name="T98" fmla="*/ 4626 w 5777"/>
              <a:gd name="T99" fmla="*/ 448 h 1028"/>
              <a:gd name="T100" fmla="*/ 4718 w 5777"/>
              <a:gd name="T101" fmla="*/ 54 h 1028"/>
              <a:gd name="T102" fmla="*/ 4811 w 5777"/>
              <a:gd name="T103" fmla="*/ 191 h 1028"/>
              <a:gd name="T104" fmla="*/ 4904 w 5777"/>
              <a:gd name="T105" fmla="*/ 481 h 1028"/>
              <a:gd name="T106" fmla="*/ 4996 w 5777"/>
              <a:gd name="T107" fmla="*/ 198 h 1028"/>
              <a:gd name="T108" fmla="*/ 5089 w 5777"/>
              <a:gd name="T109" fmla="*/ 895 h 1028"/>
              <a:gd name="T110" fmla="*/ 5182 w 5777"/>
              <a:gd name="T111" fmla="*/ 244 h 1028"/>
              <a:gd name="T112" fmla="*/ 5274 w 5777"/>
              <a:gd name="T113" fmla="*/ 513 h 1028"/>
              <a:gd name="T114" fmla="*/ 5367 w 5777"/>
              <a:gd name="T115" fmla="*/ 217 h 1028"/>
              <a:gd name="T116" fmla="*/ 5459 w 5777"/>
              <a:gd name="T117" fmla="*/ 236 h 1028"/>
              <a:gd name="T118" fmla="*/ 5552 w 5777"/>
              <a:gd name="T119" fmla="*/ 519 h 1028"/>
              <a:gd name="T120" fmla="*/ 5645 w 5777"/>
              <a:gd name="T121" fmla="*/ 292 h 1028"/>
              <a:gd name="T122" fmla="*/ 5738 w 5777"/>
              <a:gd name="T123" fmla="*/ 844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7" h="1028">
                <a:moveTo>
                  <a:pt x="0" y="456"/>
                </a:moveTo>
                <a:lnTo>
                  <a:pt x="6" y="392"/>
                </a:lnTo>
                <a:lnTo>
                  <a:pt x="13" y="392"/>
                </a:lnTo>
                <a:lnTo>
                  <a:pt x="20" y="393"/>
                </a:lnTo>
                <a:lnTo>
                  <a:pt x="26" y="395"/>
                </a:lnTo>
                <a:lnTo>
                  <a:pt x="33" y="398"/>
                </a:lnTo>
                <a:lnTo>
                  <a:pt x="39" y="403"/>
                </a:lnTo>
                <a:lnTo>
                  <a:pt x="46" y="408"/>
                </a:lnTo>
                <a:lnTo>
                  <a:pt x="53" y="414"/>
                </a:lnTo>
                <a:lnTo>
                  <a:pt x="59" y="422"/>
                </a:lnTo>
                <a:lnTo>
                  <a:pt x="66" y="430"/>
                </a:lnTo>
                <a:lnTo>
                  <a:pt x="73" y="442"/>
                </a:lnTo>
                <a:lnTo>
                  <a:pt x="79" y="456"/>
                </a:lnTo>
                <a:lnTo>
                  <a:pt x="86" y="474"/>
                </a:lnTo>
                <a:lnTo>
                  <a:pt x="92" y="496"/>
                </a:lnTo>
                <a:lnTo>
                  <a:pt x="99" y="522"/>
                </a:lnTo>
                <a:lnTo>
                  <a:pt x="106" y="552"/>
                </a:lnTo>
                <a:lnTo>
                  <a:pt x="112" y="584"/>
                </a:lnTo>
                <a:lnTo>
                  <a:pt x="119" y="621"/>
                </a:lnTo>
                <a:lnTo>
                  <a:pt x="125" y="661"/>
                </a:lnTo>
                <a:lnTo>
                  <a:pt x="132" y="705"/>
                </a:lnTo>
                <a:lnTo>
                  <a:pt x="139" y="752"/>
                </a:lnTo>
                <a:lnTo>
                  <a:pt x="145" y="801"/>
                </a:lnTo>
                <a:lnTo>
                  <a:pt x="152" y="852"/>
                </a:lnTo>
                <a:lnTo>
                  <a:pt x="158" y="903"/>
                </a:lnTo>
                <a:lnTo>
                  <a:pt x="165" y="950"/>
                </a:lnTo>
                <a:lnTo>
                  <a:pt x="172" y="990"/>
                </a:lnTo>
                <a:lnTo>
                  <a:pt x="178" y="1018"/>
                </a:lnTo>
                <a:lnTo>
                  <a:pt x="185" y="1028"/>
                </a:lnTo>
                <a:lnTo>
                  <a:pt x="192" y="1017"/>
                </a:lnTo>
                <a:lnTo>
                  <a:pt x="198" y="978"/>
                </a:lnTo>
                <a:lnTo>
                  <a:pt x="205" y="912"/>
                </a:lnTo>
                <a:lnTo>
                  <a:pt x="211" y="824"/>
                </a:lnTo>
                <a:lnTo>
                  <a:pt x="218" y="728"/>
                </a:lnTo>
                <a:lnTo>
                  <a:pt x="225" y="641"/>
                </a:lnTo>
                <a:lnTo>
                  <a:pt x="232" y="571"/>
                </a:lnTo>
                <a:lnTo>
                  <a:pt x="238" y="522"/>
                </a:lnTo>
                <a:lnTo>
                  <a:pt x="245" y="493"/>
                </a:lnTo>
                <a:lnTo>
                  <a:pt x="251" y="483"/>
                </a:lnTo>
                <a:lnTo>
                  <a:pt x="258" y="485"/>
                </a:lnTo>
                <a:lnTo>
                  <a:pt x="265" y="497"/>
                </a:lnTo>
                <a:lnTo>
                  <a:pt x="271" y="514"/>
                </a:lnTo>
                <a:lnTo>
                  <a:pt x="278" y="533"/>
                </a:lnTo>
                <a:lnTo>
                  <a:pt x="284" y="548"/>
                </a:lnTo>
                <a:lnTo>
                  <a:pt x="291" y="558"/>
                </a:lnTo>
                <a:lnTo>
                  <a:pt x="298" y="560"/>
                </a:lnTo>
                <a:lnTo>
                  <a:pt x="304" y="555"/>
                </a:lnTo>
                <a:lnTo>
                  <a:pt x="311" y="544"/>
                </a:lnTo>
                <a:lnTo>
                  <a:pt x="318" y="529"/>
                </a:lnTo>
                <a:lnTo>
                  <a:pt x="324" y="508"/>
                </a:lnTo>
                <a:lnTo>
                  <a:pt x="331" y="481"/>
                </a:lnTo>
                <a:lnTo>
                  <a:pt x="337" y="448"/>
                </a:lnTo>
                <a:lnTo>
                  <a:pt x="344" y="412"/>
                </a:lnTo>
                <a:lnTo>
                  <a:pt x="351" y="379"/>
                </a:lnTo>
                <a:lnTo>
                  <a:pt x="357" y="352"/>
                </a:lnTo>
                <a:lnTo>
                  <a:pt x="364" y="335"/>
                </a:lnTo>
                <a:lnTo>
                  <a:pt x="370" y="328"/>
                </a:lnTo>
                <a:lnTo>
                  <a:pt x="377" y="330"/>
                </a:lnTo>
                <a:lnTo>
                  <a:pt x="384" y="340"/>
                </a:lnTo>
                <a:lnTo>
                  <a:pt x="390" y="361"/>
                </a:lnTo>
                <a:lnTo>
                  <a:pt x="397" y="409"/>
                </a:lnTo>
                <a:lnTo>
                  <a:pt x="404" y="485"/>
                </a:lnTo>
                <a:lnTo>
                  <a:pt x="410" y="590"/>
                </a:lnTo>
                <a:lnTo>
                  <a:pt x="417" y="699"/>
                </a:lnTo>
                <a:lnTo>
                  <a:pt x="423" y="800"/>
                </a:lnTo>
                <a:lnTo>
                  <a:pt x="430" y="876"/>
                </a:lnTo>
                <a:lnTo>
                  <a:pt x="437" y="918"/>
                </a:lnTo>
                <a:lnTo>
                  <a:pt x="443" y="906"/>
                </a:lnTo>
                <a:lnTo>
                  <a:pt x="450" y="880"/>
                </a:lnTo>
                <a:lnTo>
                  <a:pt x="456" y="821"/>
                </a:lnTo>
                <a:lnTo>
                  <a:pt x="463" y="746"/>
                </a:lnTo>
                <a:lnTo>
                  <a:pt x="470" y="664"/>
                </a:lnTo>
                <a:lnTo>
                  <a:pt x="476" y="580"/>
                </a:lnTo>
                <a:lnTo>
                  <a:pt x="483" y="506"/>
                </a:lnTo>
                <a:lnTo>
                  <a:pt x="489" y="439"/>
                </a:lnTo>
                <a:lnTo>
                  <a:pt x="496" y="383"/>
                </a:lnTo>
                <a:lnTo>
                  <a:pt x="503" y="339"/>
                </a:lnTo>
                <a:lnTo>
                  <a:pt x="509" y="306"/>
                </a:lnTo>
                <a:lnTo>
                  <a:pt x="516" y="284"/>
                </a:lnTo>
                <a:lnTo>
                  <a:pt x="523" y="274"/>
                </a:lnTo>
                <a:lnTo>
                  <a:pt x="529" y="273"/>
                </a:lnTo>
                <a:lnTo>
                  <a:pt x="536" y="276"/>
                </a:lnTo>
                <a:lnTo>
                  <a:pt x="542" y="281"/>
                </a:lnTo>
                <a:lnTo>
                  <a:pt x="549" y="287"/>
                </a:lnTo>
                <a:lnTo>
                  <a:pt x="556" y="290"/>
                </a:lnTo>
                <a:lnTo>
                  <a:pt x="562" y="289"/>
                </a:lnTo>
                <a:lnTo>
                  <a:pt x="569" y="285"/>
                </a:lnTo>
                <a:lnTo>
                  <a:pt x="575" y="274"/>
                </a:lnTo>
                <a:lnTo>
                  <a:pt x="582" y="258"/>
                </a:lnTo>
                <a:lnTo>
                  <a:pt x="589" y="237"/>
                </a:lnTo>
                <a:lnTo>
                  <a:pt x="595" y="215"/>
                </a:lnTo>
                <a:lnTo>
                  <a:pt x="602" y="194"/>
                </a:lnTo>
                <a:lnTo>
                  <a:pt x="609" y="178"/>
                </a:lnTo>
                <a:lnTo>
                  <a:pt x="615" y="168"/>
                </a:lnTo>
                <a:lnTo>
                  <a:pt x="622" y="168"/>
                </a:lnTo>
                <a:lnTo>
                  <a:pt x="628" y="180"/>
                </a:lnTo>
                <a:lnTo>
                  <a:pt x="635" y="207"/>
                </a:lnTo>
                <a:lnTo>
                  <a:pt x="642" y="254"/>
                </a:lnTo>
                <a:lnTo>
                  <a:pt x="648" y="323"/>
                </a:lnTo>
                <a:lnTo>
                  <a:pt x="655" y="414"/>
                </a:lnTo>
                <a:lnTo>
                  <a:pt x="661" y="514"/>
                </a:lnTo>
                <a:lnTo>
                  <a:pt x="668" y="604"/>
                </a:lnTo>
                <a:lnTo>
                  <a:pt x="675" y="664"/>
                </a:lnTo>
                <a:lnTo>
                  <a:pt x="681" y="687"/>
                </a:lnTo>
                <a:lnTo>
                  <a:pt x="688" y="673"/>
                </a:lnTo>
                <a:lnTo>
                  <a:pt x="695" y="627"/>
                </a:lnTo>
                <a:lnTo>
                  <a:pt x="701" y="558"/>
                </a:lnTo>
                <a:lnTo>
                  <a:pt x="708" y="473"/>
                </a:lnTo>
                <a:lnTo>
                  <a:pt x="715" y="380"/>
                </a:lnTo>
                <a:lnTo>
                  <a:pt x="721" y="288"/>
                </a:lnTo>
                <a:lnTo>
                  <a:pt x="728" y="203"/>
                </a:lnTo>
                <a:lnTo>
                  <a:pt x="735" y="131"/>
                </a:lnTo>
                <a:lnTo>
                  <a:pt x="741" y="77"/>
                </a:lnTo>
                <a:lnTo>
                  <a:pt x="748" y="41"/>
                </a:lnTo>
                <a:lnTo>
                  <a:pt x="754" y="22"/>
                </a:lnTo>
                <a:lnTo>
                  <a:pt x="761" y="17"/>
                </a:lnTo>
                <a:lnTo>
                  <a:pt x="768" y="21"/>
                </a:lnTo>
                <a:lnTo>
                  <a:pt x="774" y="33"/>
                </a:lnTo>
                <a:lnTo>
                  <a:pt x="781" y="48"/>
                </a:lnTo>
                <a:lnTo>
                  <a:pt x="787" y="64"/>
                </a:lnTo>
                <a:lnTo>
                  <a:pt x="794" y="80"/>
                </a:lnTo>
                <a:lnTo>
                  <a:pt x="801" y="97"/>
                </a:lnTo>
                <a:lnTo>
                  <a:pt x="807" y="115"/>
                </a:lnTo>
                <a:lnTo>
                  <a:pt x="814" y="136"/>
                </a:lnTo>
                <a:lnTo>
                  <a:pt x="820" y="162"/>
                </a:lnTo>
                <a:lnTo>
                  <a:pt x="827" y="192"/>
                </a:lnTo>
                <a:lnTo>
                  <a:pt x="834" y="225"/>
                </a:lnTo>
                <a:lnTo>
                  <a:pt x="840" y="261"/>
                </a:lnTo>
                <a:lnTo>
                  <a:pt x="847" y="301"/>
                </a:lnTo>
                <a:lnTo>
                  <a:pt x="854" y="349"/>
                </a:lnTo>
                <a:lnTo>
                  <a:pt x="860" y="406"/>
                </a:lnTo>
                <a:lnTo>
                  <a:pt x="867" y="474"/>
                </a:lnTo>
                <a:lnTo>
                  <a:pt x="873" y="549"/>
                </a:lnTo>
                <a:lnTo>
                  <a:pt x="880" y="623"/>
                </a:lnTo>
                <a:lnTo>
                  <a:pt x="887" y="683"/>
                </a:lnTo>
                <a:lnTo>
                  <a:pt x="893" y="721"/>
                </a:lnTo>
                <a:lnTo>
                  <a:pt x="900" y="733"/>
                </a:lnTo>
                <a:lnTo>
                  <a:pt x="906" y="721"/>
                </a:lnTo>
                <a:lnTo>
                  <a:pt x="913" y="685"/>
                </a:lnTo>
                <a:lnTo>
                  <a:pt x="920" y="627"/>
                </a:lnTo>
                <a:lnTo>
                  <a:pt x="926" y="552"/>
                </a:lnTo>
                <a:lnTo>
                  <a:pt x="933" y="464"/>
                </a:lnTo>
                <a:lnTo>
                  <a:pt x="940" y="370"/>
                </a:lnTo>
                <a:lnTo>
                  <a:pt x="946" y="279"/>
                </a:lnTo>
                <a:lnTo>
                  <a:pt x="953" y="199"/>
                </a:lnTo>
                <a:lnTo>
                  <a:pt x="959" y="135"/>
                </a:lnTo>
                <a:lnTo>
                  <a:pt x="966" y="92"/>
                </a:lnTo>
                <a:lnTo>
                  <a:pt x="973" y="67"/>
                </a:lnTo>
                <a:lnTo>
                  <a:pt x="979" y="57"/>
                </a:lnTo>
                <a:lnTo>
                  <a:pt x="986" y="59"/>
                </a:lnTo>
                <a:lnTo>
                  <a:pt x="992" y="72"/>
                </a:lnTo>
                <a:lnTo>
                  <a:pt x="999" y="93"/>
                </a:lnTo>
                <a:lnTo>
                  <a:pt x="1006" y="118"/>
                </a:lnTo>
                <a:lnTo>
                  <a:pt x="1012" y="142"/>
                </a:lnTo>
                <a:lnTo>
                  <a:pt x="1019" y="161"/>
                </a:lnTo>
                <a:lnTo>
                  <a:pt x="1026" y="173"/>
                </a:lnTo>
                <a:lnTo>
                  <a:pt x="1032" y="181"/>
                </a:lnTo>
                <a:lnTo>
                  <a:pt x="1039" y="186"/>
                </a:lnTo>
                <a:lnTo>
                  <a:pt x="1045" y="191"/>
                </a:lnTo>
                <a:lnTo>
                  <a:pt x="1052" y="198"/>
                </a:lnTo>
                <a:lnTo>
                  <a:pt x="1059" y="208"/>
                </a:lnTo>
                <a:lnTo>
                  <a:pt x="1065" y="224"/>
                </a:lnTo>
                <a:lnTo>
                  <a:pt x="1072" y="247"/>
                </a:lnTo>
                <a:lnTo>
                  <a:pt x="1078" y="284"/>
                </a:lnTo>
                <a:lnTo>
                  <a:pt x="1085" y="341"/>
                </a:lnTo>
                <a:lnTo>
                  <a:pt x="1092" y="425"/>
                </a:lnTo>
                <a:lnTo>
                  <a:pt x="1098" y="536"/>
                </a:lnTo>
                <a:lnTo>
                  <a:pt x="1105" y="659"/>
                </a:lnTo>
                <a:lnTo>
                  <a:pt x="1111" y="771"/>
                </a:lnTo>
                <a:lnTo>
                  <a:pt x="1118" y="851"/>
                </a:lnTo>
                <a:lnTo>
                  <a:pt x="1125" y="888"/>
                </a:lnTo>
                <a:lnTo>
                  <a:pt x="1131" y="886"/>
                </a:lnTo>
                <a:lnTo>
                  <a:pt x="1138" y="847"/>
                </a:lnTo>
                <a:lnTo>
                  <a:pt x="1145" y="778"/>
                </a:lnTo>
                <a:lnTo>
                  <a:pt x="1151" y="688"/>
                </a:lnTo>
                <a:lnTo>
                  <a:pt x="1158" y="587"/>
                </a:lnTo>
                <a:lnTo>
                  <a:pt x="1164" y="486"/>
                </a:lnTo>
                <a:lnTo>
                  <a:pt x="1171" y="396"/>
                </a:lnTo>
                <a:lnTo>
                  <a:pt x="1178" y="323"/>
                </a:lnTo>
                <a:lnTo>
                  <a:pt x="1184" y="269"/>
                </a:lnTo>
                <a:lnTo>
                  <a:pt x="1191" y="232"/>
                </a:lnTo>
                <a:lnTo>
                  <a:pt x="1198" y="218"/>
                </a:lnTo>
                <a:lnTo>
                  <a:pt x="1204" y="221"/>
                </a:lnTo>
                <a:lnTo>
                  <a:pt x="1211" y="236"/>
                </a:lnTo>
                <a:lnTo>
                  <a:pt x="1218" y="255"/>
                </a:lnTo>
                <a:lnTo>
                  <a:pt x="1224" y="276"/>
                </a:lnTo>
                <a:lnTo>
                  <a:pt x="1231" y="294"/>
                </a:lnTo>
                <a:lnTo>
                  <a:pt x="1237" y="307"/>
                </a:lnTo>
                <a:lnTo>
                  <a:pt x="1244" y="313"/>
                </a:lnTo>
                <a:lnTo>
                  <a:pt x="1251" y="310"/>
                </a:lnTo>
                <a:lnTo>
                  <a:pt x="1257" y="301"/>
                </a:lnTo>
                <a:lnTo>
                  <a:pt x="1264" y="286"/>
                </a:lnTo>
                <a:lnTo>
                  <a:pt x="1271" y="270"/>
                </a:lnTo>
                <a:lnTo>
                  <a:pt x="1277" y="258"/>
                </a:lnTo>
                <a:lnTo>
                  <a:pt x="1284" y="253"/>
                </a:lnTo>
                <a:lnTo>
                  <a:pt x="1290" y="258"/>
                </a:lnTo>
                <a:lnTo>
                  <a:pt x="1297" y="276"/>
                </a:lnTo>
                <a:lnTo>
                  <a:pt x="1304" y="313"/>
                </a:lnTo>
                <a:lnTo>
                  <a:pt x="1310" y="375"/>
                </a:lnTo>
                <a:lnTo>
                  <a:pt x="1317" y="467"/>
                </a:lnTo>
                <a:lnTo>
                  <a:pt x="1323" y="582"/>
                </a:lnTo>
                <a:lnTo>
                  <a:pt x="1330" y="698"/>
                </a:lnTo>
                <a:lnTo>
                  <a:pt x="1337" y="788"/>
                </a:lnTo>
                <a:lnTo>
                  <a:pt x="1343" y="836"/>
                </a:lnTo>
                <a:lnTo>
                  <a:pt x="1350" y="840"/>
                </a:lnTo>
                <a:lnTo>
                  <a:pt x="1357" y="802"/>
                </a:lnTo>
                <a:lnTo>
                  <a:pt x="1363" y="730"/>
                </a:lnTo>
                <a:lnTo>
                  <a:pt x="1370" y="633"/>
                </a:lnTo>
                <a:lnTo>
                  <a:pt x="1376" y="522"/>
                </a:lnTo>
                <a:lnTo>
                  <a:pt x="1383" y="411"/>
                </a:lnTo>
                <a:lnTo>
                  <a:pt x="1390" y="311"/>
                </a:lnTo>
                <a:lnTo>
                  <a:pt x="1396" y="229"/>
                </a:lnTo>
                <a:lnTo>
                  <a:pt x="1403" y="170"/>
                </a:lnTo>
                <a:lnTo>
                  <a:pt x="1409" y="134"/>
                </a:lnTo>
                <a:lnTo>
                  <a:pt x="1416" y="118"/>
                </a:lnTo>
                <a:lnTo>
                  <a:pt x="1423" y="118"/>
                </a:lnTo>
                <a:lnTo>
                  <a:pt x="1429" y="127"/>
                </a:lnTo>
                <a:lnTo>
                  <a:pt x="1436" y="140"/>
                </a:lnTo>
                <a:lnTo>
                  <a:pt x="1442" y="154"/>
                </a:lnTo>
                <a:lnTo>
                  <a:pt x="1449" y="164"/>
                </a:lnTo>
                <a:lnTo>
                  <a:pt x="1456" y="170"/>
                </a:lnTo>
                <a:lnTo>
                  <a:pt x="1462" y="169"/>
                </a:lnTo>
                <a:lnTo>
                  <a:pt x="1469" y="165"/>
                </a:lnTo>
                <a:lnTo>
                  <a:pt x="1476" y="160"/>
                </a:lnTo>
                <a:lnTo>
                  <a:pt x="1482" y="157"/>
                </a:lnTo>
                <a:lnTo>
                  <a:pt x="1489" y="159"/>
                </a:lnTo>
                <a:lnTo>
                  <a:pt x="1495" y="169"/>
                </a:lnTo>
                <a:lnTo>
                  <a:pt x="1502" y="187"/>
                </a:lnTo>
                <a:lnTo>
                  <a:pt x="1509" y="214"/>
                </a:lnTo>
                <a:lnTo>
                  <a:pt x="1515" y="252"/>
                </a:lnTo>
                <a:lnTo>
                  <a:pt x="1522" y="304"/>
                </a:lnTo>
                <a:lnTo>
                  <a:pt x="1528" y="364"/>
                </a:lnTo>
                <a:lnTo>
                  <a:pt x="1535" y="444"/>
                </a:lnTo>
                <a:lnTo>
                  <a:pt x="1542" y="539"/>
                </a:lnTo>
                <a:lnTo>
                  <a:pt x="1548" y="634"/>
                </a:lnTo>
                <a:lnTo>
                  <a:pt x="1555" y="709"/>
                </a:lnTo>
                <a:lnTo>
                  <a:pt x="1562" y="753"/>
                </a:lnTo>
                <a:lnTo>
                  <a:pt x="1568" y="768"/>
                </a:lnTo>
                <a:lnTo>
                  <a:pt x="1575" y="758"/>
                </a:lnTo>
                <a:lnTo>
                  <a:pt x="1581" y="725"/>
                </a:lnTo>
                <a:lnTo>
                  <a:pt x="1588" y="670"/>
                </a:lnTo>
                <a:lnTo>
                  <a:pt x="1595" y="595"/>
                </a:lnTo>
                <a:lnTo>
                  <a:pt x="1601" y="506"/>
                </a:lnTo>
                <a:lnTo>
                  <a:pt x="1608" y="413"/>
                </a:lnTo>
                <a:lnTo>
                  <a:pt x="1614" y="327"/>
                </a:lnTo>
                <a:lnTo>
                  <a:pt x="1621" y="256"/>
                </a:lnTo>
                <a:lnTo>
                  <a:pt x="1628" y="202"/>
                </a:lnTo>
                <a:lnTo>
                  <a:pt x="1634" y="164"/>
                </a:lnTo>
                <a:lnTo>
                  <a:pt x="1641" y="141"/>
                </a:lnTo>
                <a:lnTo>
                  <a:pt x="1647" y="128"/>
                </a:lnTo>
                <a:lnTo>
                  <a:pt x="1654" y="125"/>
                </a:lnTo>
                <a:lnTo>
                  <a:pt x="1661" y="128"/>
                </a:lnTo>
                <a:lnTo>
                  <a:pt x="1667" y="135"/>
                </a:lnTo>
                <a:lnTo>
                  <a:pt x="1674" y="143"/>
                </a:lnTo>
                <a:lnTo>
                  <a:pt x="1681" y="149"/>
                </a:lnTo>
                <a:lnTo>
                  <a:pt x="1688" y="152"/>
                </a:lnTo>
                <a:lnTo>
                  <a:pt x="1694" y="154"/>
                </a:lnTo>
                <a:lnTo>
                  <a:pt x="1701" y="157"/>
                </a:lnTo>
                <a:lnTo>
                  <a:pt x="1707" y="161"/>
                </a:lnTo>
                <a:lnTo>
                  <a:pt x="1714" y="169"/>
                </a:lnTo>
                <a:lnTo>
                  <a:pt x="1721" y="184"/>
                </a:lnTo>
                <a:lnTo>
                  <a:pt x="1727" y="204"/>
                </a:lnTo>
                <a:lnTo>
                  <a:pt x="1734" y="234"/>
                </a:lnTo>
                <a:lnTo>
                  <a:pt x="1740" y="278"/>
                </a:lnTo>
                <a:lnTo>
                  <a:pt x="1747" y="344"/>
                </a:lnTo>
                <a:lnTo>
                  <a:pt x="1754" y="437"/>
                </a:lnTo>
                <a:lnTo>
                  <a:pt x="1760" y="552"/>
                </a:lnTo>
                <a:lnTo>
                  <a:pt x="1767" y="665"/>
                </a:lnTo>
                <a:lnTo>
                  <a:pt x="1773" y="752"/>
                </a:lnTo>
                <a:lnTo>
                  <a:pt x="1780" y="802"/>
                </a:lnTo>
                <a:lnTo>
                  <a:pt x="1787" y="817"/>
                </a:lnTo>
                <a:lnTo>
                  <a:pt x="1793" y="797"/>
                </a:lnTo>
                <a:lnTo>
                  <a:pt x="1800" y="741"/>
                </a:lnTo>
                <a:lnTo>
                  <a:pt x="1807" y="657"/>
                </a:lnTo>
                <a:lnTo>
                  <a:pt x="1813" y="561"/>
                </a:lnTo>
                <a:lnTo>
                  <a:pt x="1820" y="468"/>
                </a:lnTo>
                <a:lnTo>
                  <a:pt x="1826" y="386"/>
                </a:lnTo>
                <a:lnTo>
                  <a:pt x="1833" y="318"/>
                </a:lnTo>
                <a:lnTo>
                  <a:pt x="1840" y="263"/>
                </a:lnTo>
                <a:lnTo>
                  <a:pt x="1846" y="221"/>
                </a:lnTo>
                <a:lnTo>
                  <a:pt x="1853" y="191"/>
                </a:lnTo>
                <a:lnTo>
                  <a:pt x="1859" y="172"/>
                </a:lnTo>
                <a:lnTo>
                  <a:pt x="1866" y="163"/>
                </a:lnTo>
                <a:lnTo>
                  <a:pt x="1873" y="161"/>
                </a:lnTo>
                <a:lnTo>
                  <a:pt x="1879" y="166"/>
                </a:lnTo>
                <a:lnTo>
                  <a:pt x="1886" y="175"/>
                </a:lnTo>
                <a:lnTo>
                  <a:pt x="1893" y="184"/>
                </a:lnTo>
                <a:lnTo>
                  <a:pt x="1899" y="190"/>
                </a:lnTo>
                <a:lnTo>
                  <a:pt x="1906" y="193"/>
                </a:lnTo>
                <a:lnTo>
                  <a:pt x="1912" y="193"/>
                </a:lnTo>
                <a:lnTo>
                  <a:pt x="1919" y="193"/>
                </a:lnTo>
                <a:lnTo>
                  <a:pt x="1926" y="195"/>
                </a:lnTo>
                <a:lnTo>
                  <a:pt x="1932" y="203"/>
                </a:lnTo>
                <a:lnTo>
                  <a:pt x="1939" y="216"/>
                </a:lnTo>
                <a:lnTo>
                  <a:pt x="1945" y="238"/>
                </a:lnTo>
                <a:lnTo>
                  <a:pt x="1952" y="271"/>
                </a:lnTo>
                <a:lnTo>
                  <a:pt x="1959" y="318"/>
                </a:lnTo>
                <a:lnTo>
                  <a:pt x="1965" y="384"/>
                </a:lnTo>
                <a:lnTo>
                  <a:pt x="1972" y="473"/>
                </a:lnTo>
                <a:lnTo>
                  <a:pt x="1978" y="578"/>
                </a:lnTo>
                <a:lnTo>
                  <a:pt x="1985" y="682"/>
                </a:lnTo>
                <a:lnTo>
                  <a:pt x="1992" y="762"/>
                </a:lnTo>
                <a:lnTo>
                  <a:pt x="1998" y="808"/>
                </a:lnTo>
                <a:lnTo>
                  <a:pt x="2005" y="817"/>
                </a:lnTo>
                <a:lnTo>
                  <a:pt x="2012" y="801"/>
                </a:lnTo>
                <a:lnTo>
                  <a:pt x="2018" y="758"/>
                </a:lnTo>
                <a:lnTo>
                  <a:pt x="2025" y="687"/>
                </a:lnTo>
                <a:lnTo>
                  <a:pt x="2031" y="592"/>
                </a:lnTo>
                <a:lnTo>
                  <a:pt x="2038" y="486"/>
                </a:lnTo>
                <a:lnTo>
                  <a:pt x="2045" y="383"/>
                </a:lnTo>
                <a:lnTo>
                  <a:pt x="2051" y="292"/>
                </a:lnTo>
                <a:lnTo>
                  <a:pt x="2058" y="219"/>
                </a:lnTo>
                <a:lnTo>
                  <a:pt x="2064" y="166"/>
                </a:lnTo>
                <a:lnTo>
                  <a:pt x="2071" y="131"/>
                </a:lnTo>
                <a:lnTo>
                  <a:pt x="2078" y="110"/>
                </a:lnTo>
                <a:lnTo>
                  <a:pt x="2084" y="100"/>
                </a:lnTo>
                <a:lnTo>
                  <a:pt x="2091" y="97"/>
                </a:lnTo>
                <a:lnTo>
                  <a:pt x="2098" y="99"/>
                </a:lnTo>
                <a:lnTo>
                  <a:pt x="2104" y="103"/>
                </a:lnTo>
                <a:lnTo>
                  <a:pt x="2111" y="109"/>
                </a:lnTo>
                <a:lnTo>
                  <a:pt x="2117" y="115"/>
                </a:lnTo>
                <a:lnTo>
                  <a:pt x="2124" y="122"/>
                </a:lnTo>
                <a:lnTo>
                  <a:pt x="2131" y="130"/>
                </a:lnTo>
                <a:lnTo>
                  <a:pt x="2137" y="140"/>
                </a:lnTo>
                <a:lnTo>
                  <a:pt x="2144" y="154"/>
                </a:lnTo>
                <a:lnTo>
                  <a:pt x="2150" y="171"/>
                </a:lnTo>
                <a:lnTo>
                  <a:pt x="2157" y="192"/>
                </a:lnTo>
                <a:lnTo>
                  <a:pt x="2164" y="218"/>
                </a:lnTo>
                <a:lnTo>
                  <a:pt x="2171" y="258"/>
                </a:lnTo>
                <a:lnTo>
                  <a:pt x="2177" y="310"/>
                </a:lnTo>
                <a:lnTo>
                  <a:pt x="2184" y="377"/>
                </a:lnTo>
                <a:lnTo>
                  <a:pt x="2190" y="458"/>
                </a:lnTo>
                <a:lnTo>
                  <a:pt x="2197" y="542"/>
                </a:lnTo>
                <a:lnTo>
                  <a:pt x="2204" y="611"/>
                </a:lnTo>
                <a:lnTo>
                  <a:pt x="2210" y="650"/>
                </a:lnTo>
                <a:lnTo>
                  <a:pt x="2217" y="660"/>
                </a:lnTo>
                <a:lnTo>
                  <a:pt x="2224" y="648"/>
                </a:lnTo>
                <a:lnTo>
                  <a:pt x="2230" y="618"/>
                </a:lnTo>
                <a:lnTo>
                  <a:pt x="2237" y="570"/>
                </a:lnTo>
                <a:lnTo>
                  <a:pt x="2243" y="505"/>
                </a:lnTo>
                <a:lnTo>
                  <a:pt x="2250" y="424"/>
                </a:lnTo>
                <a:lnTo>
                  <a:pt x="2257" y="335"/>
                </a:lnTo>
                <a:lnTo>
                  <a:pt x="2263" y="246"/>
                </a:lnTo>
                <a:lnTo>
                  <a:pt x="2270" y="166"/>
                </a:lnTo>
                <a:lnTo>
                  <a:pt x="2276" y="101"/>
                </a:lnTo>
                <a:lnTo>
                  <a:pt x="2283" y="53"/>
                </a:lnTo>
                <a:lnTo>
                  <a:pt x="2290" y="22"/>
                </a:lnTo>
                <a:lnTo>
                  <a:pt x="2296" y="5"/>
                </a:lnTo>
                <a:lnTo>
                  <a:pt x="2303" y="0"/>
                </a:lnTo>
                <a:lnTo>
                  <a:pt x="2309" y="3"/>
                </a:lnTo>
                <a:lnTo>
                  <a:pt x="2316" y="12"/>
                </a:lnTo>
                <a:lnTo>
                  <a:pt x="2323" y="25"/>
                </a:lnTo>
                <a:lnTo>
                  <a:pt x="2329" y="40"/>
                </a:lnTo>
                <a:lnTo>
                  <a:pt x="2336" y="55"/>
                </a:lnTo>
                <a:lnTo>
                  <a:pt x="2343" y="71"/>
                </a:lnTo>
                <a:lnTo>
                  <a:pt x="2349" y="88"/>
                </a:lnTo>
                <a:lnTo>
                  <a:pt x="2356" y="107"/>
                </a:lnTo>
                <a:lnTo>
                  <a:pt x="2362" y="128"/>
                </a:lnTo>
                <a:lnTo>
                  <a:pt x="2369" y="152"/>
                </a:lnTo>
                <a:lnTo>
                  <a:pt x="2376" y="179"/>
                </a:lnTo>
                <a:lnTo>
                  <a:pt x="2382" y="209"/>
                </a:lnTo>
                <a:lnTo>
                  <a:pt x="2389" y="246"/>
                </a:lnTo>
                <a:lnTo>
                  <a:pt x="2395" y="296"/>
                </a:lnTo>
                <a:lnTo>
                  <a:pt x="2402" y="364"/>
                </a:lnTo>
                <a:lnTo>
                  <a:pt x="2409" y="448"/>
                </a:lnTo>
                <a:lnTo>
                  <a:pt x="2415" y="538"/>
                </a:lnTo>
                <a:lnTo>
                  <a:pt x="2422" y="613"/>
                </a:lnTo>
                <a:lnTo>
                  <a:pt x="2429" y="663"/>
                </a:lnTo>
                <a:lnTo>
                  <a:pt x="2435" y="685"/>
                </a:lnTo>
                <a:lnTo>
                  <a:pt x="2442" y="681"/>
                </a:lnTo>
                <a:lnTo>
                  <a:pt x="2448" y="653"/>
                </a:lnTo>
                <a:lnTo>
                  <a:pt x="2455" y="603"/>
                </a:lnTo>
                <a:lnTo>
                  <a:pt x="2462" y="531"/>
                </a:lnTo>
                <a:lnTo>
                  <a:pt x="2468" y="442"/>
                </a:lnTo>
                <a:lnTo>
                  <a:pt x="2475" y="350"/>
                </a:lnTo>
                <a:lnTo>
                  <a:pt x="2481" y="264"/>
                </a:lnTo>
                <a:lnTo>
                  <a:pt x="2488" y="204"/>
                </a:lnTo>
                <a:lnTo>
                  <a:pt x="2495" y="148"/>
                </a:lnTo>
                <a:lnTo>
                  <a:pt x="2501" y="122"/>
                </a:lnTo>
                <a:lnTo>
                  <a:pt x="2508" y="92"/>
                </a:lnTo>
                <a:lnTo>
                  <a:pt x="2515" y="79"/>
                </a:lnTo>
                <a:lnTo>
                  <a:pt x="2521" y="80"/>
                </a:lnTo>
                <a:lnTo>
                  <a:pt x="2528" y="88"/>
                </a:lnTo>
                <a:lnTo>
                  <a:pt x="2534" y="100"/>
                </a:lnTo>
                <a:lnTo>
                  <a:pt x="2541" y="116"/>
                </a:lnTo>
                <a:lnTo>
                  <a:pt x="2548" y="132"/>
                </a:lnTo>
                <a:lnTo>
                  <a:pt x="2554" y="146"/>
                </a:lnTo>
                <a:lnTo>
                  <a:pt x="2561" y="157"/>
                </a:lnTo>
                <a:lnTo>
                  <a:pt x="2567" y="164"/>
                </a:lnTo>
                <a:lnTo>
                  <a:pt x="2574" y="169"/>
                </a:lnTo>
                <a:lnTo>
                  <a:pt x="2581" y="174"/>
                </a:lnTo>
                <a:lnTo>
                  <a:pt x="2587" y="181"/>
                </a:lnTo>
                <a:lnTo>
                  <a:pt x="2594" y="192"/>
                </a:lnTo>
                <a:lnTo>
                  <a:pt x="2600" y="210"/>
                </a:lnTo>
                <a:lnTo>
                  <a:pt x="2607" y="236"/>
                </a:lnTo>
                <a:lnTo>
                  <a:pt x="2614" y="274"/>
                </a:lnTo>
                <a:lnTo>
                  <a:pt x="2620" y="328"/>
                </a:lnTo>
                <a:lnTo>
                  <a:pt x="2627" y="404"/>
                </a:lnTo>
                <a:lnTo>
                  <a:pt x="2634" y="508"/>
                </a:lnTo>
                <a:lnTo>
                  <a:pt x="2640" y="636"/>
                </a:lnTo>
                <a:lnTo>
                  <a:pt x="2647" y="765"/>
                </a:lnTo>
                <a:lnTo>
                  <a:pt x="2653" y="864"/>
                </a:lnTo>
                <a:lnTo>
                  <a:pt x="2660" y="917"/>
                </a:lnTo>
                <a:lnTo>
                  <a:pt x="2667" y="921"/>
                </a:lnTo>
                <a:lnTo>
                  <a:pt x="2674" y="878"/>
                </a:lnTo>
                <a:lnTo>
                  <a:pt x="2680" y="798"/>
                </a:lnTo>
                <a:lnTo>
                  <a:pt x="2687" y="695"/>
                </a:lnTo>
                <a:lnTo>
                  <a:pt x="2693" y="585"/>
                </a:lnTo>
                <a:lnTo>
                  <a:pt x="2700" y="482"/>
                </a:lnTo>
                <a:lnTo>
                  <a:pt x="2707" y="395"/>
                </a:lnTo>
                <a:lnTo>
                  <a:pt x="2713" y="328"/>
                </a:lnTo>
                <a:lnTo>
                  <a:pt x="2720" y="291"/>
                </a:lnTo>
                <a:lnTo>
                  <a:pt x="2726" y="255"/>
                </a:lnTo>
                <a:lnTo>
                  <a:pt x="2733" y="235"/>
                </a:lnTo>
                <a:lnTo>
                  <a:pt x="2740" y="226"/>
                </a:lnTo>
                <a:lnTo>
                  <a:pt x="2746" y="226"/>
                </a:lnTo>
                <a:lnTo>
                  <a:pt x="2753" y="231"/>
                </a:lnTo>
                <a:lnTo>
                  <a:pt x="2760" y="239"/>
                </a:lnTo>
                <a:lnTo>
                  <a:pt x="2766" y="249"/>
                </a:lnTo>
                <a:lnTo>
                  <a:pt x="2773" y="256"/>
                </a:lnTo>
                <a:lnTo>
                  <a:pt x="2779" y="259"/>
                </a:lnTo>
                <a:lnTo>
                  <a:pt x="2786" y="255"/>
                </a:lnTo>
                <a:lnTo>
                  <a:pt x="2793" y="247"/>
                </a:lnTo>
                <a:lnTo>
                  <a:pt x="2799" y="236"/>
                </a:lnTo>
                <a:lnTo>
                  <a:pt x="2806" y="225"/>
                </a:lnTo>
                <a:lnTo>
                  <a:pt x="2812" y="218"/>
                </a:lnTo>
                <a:lnTo>
                  <a:pt x="2819" y="216"/>
                </a:lnTo>
                <a:lnTo>
                  <a:pt x="2826" y="219"/>
                </a:lnTo>
                <a:lnTo>
                  <a:pt x="2832" y="232"/>
                </a:lnTo>
                <a:lnTo>
                  <a:pt x="2839" y="258"/>
                </a:lnTo>
                <a:lnTo>
                  <a:pt x="2846" y="304"/>
                </a:lnTo>
                <a:lnTo>
                  <a:pt x="2852" y="380"/>
                </a:lnTo>
                <a:lnTo>
                  <a:pt x="2859" y="490"/>
                </a:lnTo>
                <a:lnTo>
                  <a:pt x="2865" y="621"/>
                </a:lnTo>
                <a:lnTo>
                  <a:pt x="2872" y="750"/>
                </a:lnTo>
                <a:lnTo>
                  <a:pt x="2879" y="847"/>
                </a:lnTo>
                <a:lnTo>
                  <a:pt x="2885" y="896"/>
                </a:lnTo>
                <a:lnTo>
                  <a:pt x="2892" y="897"/>
                </a:lnTo>
                <a:lnTo>
                  <a:pt x="2898" y="859"/>
                </a:lnTo>
                <a:lnTo>
                  <a:pt x="2905" y="788"/>
                </a:lnTo>
                <a:lnTo>
                  <a:pt x="2912" y="694"/>
                </a:lnTo>
                <a:lnTo>
                  <a:pt x="2918" y="589"/>
                </a:lnTo>
                <a:lnTo>
                  <a:pt x="2925" y="484"/>
                </a:lnTo>
                <a:lnTo>
                  <a:pt x="2931" y="389"/>
                </a:lnTo>
                <a:lnTo>
                  <a:pt x="2938" y="312"/>
                </a:lnTo>
                <a:lnTo>
                  <a:pt x="2945" y="256"/>
                </a:lnTo>
                <a:lnTo>
                  <a:pt x="2951" y="222"/>
                </a:lnTo>
                <a:lnTo>
                  <a:pt x="2958" y="206"/>
                </a:lnTo>
                <a:lnTo>
                  <a:pt x="2965" y="204"/>
                </a:lnTo>
                <a:lnTo>
                  <a:pt x="2971" y="211"/>
                </a:lnTo>
                <a:lnTo>
                  <a:pt x="2978" y="223"/>
                </a:lnTo>
                <a:lnTo>
                  <a:pt x="2984" y="237"/>
                </a:lnTo>
                <a:lnTo>
                  <a:pt x="2991" y="249"/>
                </a:lnTo>
                <a:lnTo>
                  <a:pt x="2998" y="256"/>
                </a:lnTo>
                <a:lnTo>
                  <a:pt x="3004" y="253"/>
                </a:lnTo>
                <a:lnTo>
                  <a:pt x="3011" y="244"/>
                </a:lnTo>
                <a:lnTo>
                  <a:pt x="3017" y="229"/>
                </a:lnTo>
                <a:lnTo>
                  <a:pt x="3024" y="213"/>
                </a:lnTo>
                <a:lnTo>
                  <a:pt x="3031" y="200"/>
                </a:lnTo>
                <a:lnTo>
                  <a:pt x="3037" y="195"/>
                </a:lnTo>
                <a:lnTo>
                  <a:pt x="3044" y="198"/>
                </a:lnTo>
                <a:lnTo>
                  <a:pt x="3051" y="214"/>
                </a:lnTo>
                <a:lnTo>
                  <a:pt x="3057" y="245"/>
                </a:lnTo>
                <a:lnTo>
                  <a:pt x="3064" y="299"/>
                </a:lnTo>
                <a:lnTo>
                  <a:pt x="3070" y="383"/>
                </a:lnTo>
                <a:lnTo>
                  <a:pt x="3077" y="496"/>
                </a:lnTo>
                <a:lnTo>
                  <a:pt x="3084" y="623"/>
                </a:lnTo>
                <a:lnTo>
                  <a:pt x="3090" y="735"/>
                </a:lnTo>
                <a:lnTo>
                  <a:pt x="3097" y="809"/>
                </a:lnTo>
                <a:lnTo>
                  <a:pt x="3103" y="836"/>
                </a:lnTo>
                <a:lnTo>
                  <a:pt x="3110" y="817"/>
                </a:lnTo>
                <a:lnTo>
                  <a:pt x="3117" y="761"/>
                </a:lnTo>
                <a:lnTo>
                  <a:pt x="3123" y="676"/>
                </a:lnTo>
                <a:lnTo>
                  <a:pt x="3130" y="573"/>
                </a:lnTo>
                <a:lnTo>
                  <a:pt x="3136" y="466"/>
                </a:lnTo>
                <a:lnTo>
                  <a:pt x="3143" y="366"/>
                </a:lnTo>
                <a:lnTo>
                  <a:pt x="3150" y="282"/>
                </a:lnTo>
                <a:lnTo>
                  <a:pt x="3157" y="220"/>
                </a:lnTo>
                <a:lnTo>
                  <a:pt x="3163" y="181"/>
                </a:lnTo>
                <a:lnTo>
                  <a:pt x="3170" y="162"/>
                </a:lnTo>
                <a:lnTo>
                  <a:pt x="3177" y="160"/>
                </a:lnTo>
                <a:lnTo>
                  <a:pt x="3183" y="169"/>
                </a:lnTo>
                <a:lnTo>
                  <a:pt x="3190" y="186"/>
                </a:lnTo>
                <a:lnTo>
                  <a:pt x="3196" y="204"/>
                </a:lnTo>
                <a:lnTo>
                  <a:pt x="3203" y="223"/>
                </a:lnTo>
                <a:lnTo>
                  <a:pt x="3210" y="237"/>
                </a:lnTo>
                <a:lnTo>
                  <a:pt x="3216" y="245"/>
                </a:lnTo>
                <a:lnTo>
                  <a:pt x="3223" y="248"/>
                </a:lnTo>
                <a:lnTo>
                  <a:pt x="3229" y="244"/>
                </a:lnTo>
                <a:lnTo>
                  <a:pt x="3236" y="238"/>
                </a:lnTo>
                <a:lnTo>
                  <a:pt x="3243" y="233"/>
                </a:lnTo>
                <a:lnTo>
                  <a:pt x="3249" y="231"/>
                </a:lnTo>
                <a:lnTo>
                  <a:pt x="3256" y="235"/>
                </a:lnTo>
                <a:lnTo>
                  <a:pt x="3262" y="245"/>
                </a:lnTo>
                <a:lnTo>
                  <a:pt x="3269" y="264"/>
                </a:lnTo>
                <a:lnTo>
                  <a:pt x="3276" y="298"/>
                </a:lnTo>
                <a:lnTo>
                  <a:pt x="3282" y="356"/>
                </a:lnTo>
                <a:lnTo>
                  <a:pt x="3289" y="443"/>
                </a:lnTo>
                <a:lnTo>
                  <a:pt x="3296" y="560"/>
                </a:lnTo>
                <a:lnTo>
                  <a:pt x="3302" y="690"/>
                </a:lnTo>
                <a:lnTo>
                  <a:pt x="3309" y="803"/>
                </a:lnTo>
                <a:lnTo>
                  <a:pt x="3315" y="877"/>
                </a:lnTo>
                <a:lnTo>
                  <a:pt x="3322" y="906"/>
                </a:lnTo>
                <a:lnTo>
                  <a:pt x="3329" y="892"/>
                </a:lnTo>
                <a:lnTo>
                  <a:pt x="3335" y="841"/>
                </a:lnTo>
                <a:lnTo>
                  <a:pt x="3342" y="757"/>
                </a:lnTo>
                <a:lnTo>
                  <a:pt x="3348" y="649"/>
                </a:lnTo>
                <a:lnTo>
                  <a:pt x="3355" y="531"/>
                </a:lnTo>
                <a:lnTo>
                  <a:pt x="3362" y="417"/>
                </a:lnTo>
                <a:lnTo>
                  <a:pt x="3368" y="320"/>
                </a:lnTo>
                <a:lnTo>
                  <a:pt x="3375" y="245"/>
                </a:lnTo>
                <a:lnTo>
                  <a:pt x="3382" y="193"/>
                </a:lnTo>
                <a:lnTo>
                  <a:pt x="3388" y="159"/>
                </a:lnTo>
                <a:lnTo>
                  <a:pt x="3395" y="145"/>
                </a:lnTo>
                <a:lnTo>
                  <a:pt x="3401" y="144"/>
                </a:lnTo>
                <a:lnTo>
                  <a:pt x="3408" y="151"/>
                </a:lnTo>
                <a:lnTo>
                  <a:pt x="3415" y="160"/>
                </a:lnTo>
                <a:lnTo>
                  <a:pt x="3421" y="172"/>
                </a:lnTo>
                <a:lnTo>
                  <a:pt x="3428" y="184"/>
                </a:lnTo>
                <a:lnTo>
                  <a:pt x="3434" y="196"/>
                </a:lnTo>
                <a:lnTo>
                  <a:pt x="3441" y="205"/>
                </a:lnTo>
                <a:lnTo>
                  <a:pt x="3448" y="210"/>
                </a:lnTo>
                <a:lnTo>
                  <a:pt x="3454" y="210"/>
                </a:lnTo>
                <a:lnTo>
                  <a:pt x="3461" y="207"/>
                </a:lnTo>
                <a:lnTo>
                  <a:pt x="3467" y="202"/>
                </a:lnTo>
                <a:lnTo>
                  <a:pt x="3474" y="201"/>
                </a:lnTo>
                <a:lnTo>
                  <a:pt x="3481" y="206"/>
                </a:lnTo>
                <a:lnTo>
                  <a:pt x="3487" y="218"/>
                </a:lnTo>
                <a:lnTo>
                  <a:pt x="3494" y="241"/>
                </a:lnTo>
                <a:lnTo>
                  <a:pt x="3501" y="289"/>
                </a:lnTo>
                <a:lnTo>
                  <a:pt x="3507" y="345"/>
                </a:lnTo>
                <a:lnTo>
                  <a:pt x="3514" y="430"/>
                </a:lnTo>
                <a:lnTo>
                  <a:pt x="3520" y="544"/>
                </a:lnTo>
                <a:lnTo>
                  <a:pt x="3527" y="675"/>
                </a:lnTo>
                <a:lnTo>
                  <a:pt x="3534" y="792"/>
                </a:lnTo>
                <a:lnTo>
                  <a:pt x="3540" y="870"/>
                </a:lnTo>
                <a:lnTo>
                  <a:pt x="3547" y="894"/>
                </a:lnTo>
                <a:lnTo>
                  <a:pt x="3553" y="867"/>
                </a:lnTo>
                <a:lnTo>
                  <a:pt x="3560" y="799"/>
                </a:lnTo>
                <a:lnTo>
                  <a:pt x="3567" y="704"/>
                </a:lnTo>
                <a:lnTo>
                  <a:pt x="3573" y="599"/>
                </a:lnTo>
                <a:lnTo>
                  <a:pt x="3580" y="495"/>
                </a:lnTo>
                <a:lnTo>
                  <a:pt x="3587" y="401"/>
                </a:lnTo>
                <a:lnTo>
                  <a:pt x="3593" y="323"/>
                </a:lnTo>
                <a:lnTo>
                  <a:pt x="3600" y="263"/>
                </a:lnTo>
                <a:lnTo>
                  <a:pt x="3606" y="222"/>
                </a:lnTo>
                <a:lnTo>
                  <a:pt x="3613" y="201"/>
                </a:lnTo>
                <a:lnTo>
                  <a:pt x="3620" y="196"/>
                </a:lnTo>
                <a:lnTo>
                  <a:pt x="3626" y="206"/>
                </a:lnTo>
                <a:lnTo>
                  <a:pt x="3633" y="226"/>
                </a:lnTo>
                <a:lnTo>
                  <a:pt x="3640" y="253"/>
                </a:lnTo>
                <a:lnTo>
                  <a:pt x="3646" y="283"/>
                </a:lnTo>
                <a:lnTo>
                  <a:pt x="3653" y="313"/>
                </a:lnTo>
                <a:lnTo>
                  <a:pt x="3660" y="340"/>
                </a:lnTo>
                <a:lnTo>
                  <a:pt x="3666" y="358"/>
                </a:lnTo>
                <a:lnTo>
                  <a:pt x="3673" y="366"/>
                </a:lnTo>
                <a:lnTo>
                  <a:pt x="3679" y="361"/>
                </a:lnTo>
                <a:lnTo>
                  <a:pt x="3686" y="346"/>
                </a:lnTo>
                <a:lnTo>
                  <a:pt x="3693" y="324"/>
                </a:lnTo>
                <a:lnTo>
                  <a:pt x="3699" y="301"/>
                </a:lnTo>
                <a:lnTo>
                  <a:pt x="3706" y="282"/>
                </a:lnTo>
                <a:lnTo>
                  <a:pt x="3713" y="269"/>
                </a:lnTo>
                <a:lnTo>
                  <a:pt x="3719" y="268"/>
                </a:lnTo>
                <a:lnTo>
                  <a:pt x="3726" y="285"/>
                </a:lnTo>
                <a:lnTo>
                  <a:pt x="3732" y="329"/>
                </a:lnTo>
                <a:lnTo>
                  <a:pt x="3739" y="407"/>
                </a:lnTo>
                <a:lnTo>
                  <a:pt x="3746" y="519"/>
                </a:lnTo>
                <a:lnTo>
                  <a:pt x="3752" y="646"/>
                </a:lnTo>
                <a:lnTo>
                  <a:pt x="3759" y="760"/>
                </a:lnTo>
                <a:lnTo>
                  <a:pt x="3765" y="837"/>
                </a:lnTo>
                <a:lnTo>
                  <a:pt x="3772" y="867"/>
                </a:lnTo>
                <a:lnTo>
                  <a:pt x="3779" y="851"/>
                </a:lnTo>
                <a:lnTo>
                  <a:pt x="3785" y="796"/>
                </a:lnTo>
                <a:lnTo>
                  <a:pt x="3792" y="714"/>
                </a:lnTo>
                <a:lnTo>
                  <a:pt x="3798" y="613"/>
                </a:lnTo>
                <a:lnTo>
                  <a:pt x="3805" y="507"/>
                </a:lnTo>
                <a:lnTo>
                  <a:pt x="3812" y="406"/>
                </a:lnTo>
                <a:lnTo>
                  <a:pt x="3818" y="319"/>
                </a:lnTo>
                <a:lnTo>
                  <a:pt x="3825" y="253"/>
                </a:lnTo>
                <a:lnTo>
                  <a:pt x="3832" y="208"/>
                </a:lnTo>
                <a:lnTo>
                  <a:pt x="3838" y="182"/>
                </a:lnTo>
                <a:lnTo>
                  <a:pt x="3845" y="170"/>
                </a:lnTo>
                <a:lnTo>
                  <a:pt x="3851" y="167"/>
                </a:lnTo>
                <a:lnTo>
                  <a:pt x="3858" y="173"/>
                </a:lnTo>
                <a:lnTo>
                  <a:pt x="3865" y="185"/>
                </a:lnTo>
                <a:lnTo>
                  <a:pt x="3871" y="201"/>
                </a:lnTo>
                <a:lnTo>
                  <a:pt x="3878" y="219"/>
                </a:lnTo>
                <a:lnTo>
                  <a:pt x="3884" y="233"/>
                </a:lnTo>
                <a:lnTo>
                  <a:pt x="3891" y="240"/>
                </a:lnTo>
                <a:lnTo>
                  <a:pt x="3898" y="240"/>
                </a:lnTo>
                <a:lnTo>
                  <a:pt x="3904" y="236"/>
                </a:lnTo>
                <a:lnTo>
                  <a:pt x="3911" y="231"/>
                </a:lnTo>
                <a:lnTo>
                  <a:pt x="3918" y="230"/>
                </a:lnTo>
                <a:lnTo>
                  <a:pt x="3924" y="235"/>
                </a:lnTo>
                <a:lnTo>
                  <a:pt x="3931" y="249"/>
                </a:lnTo>
                <a:lnTo>
                  <a:pt x="3937" y="274"/>
                </a:lnTo>
                <a:lnTo>
                  <a:pt x="3944" y="315"/>
                </a:lnTo>
                <a:lnTo>
                  <a:pt x="3951" y="378"/>
                </a:lnTo>
                <a:lnTo>
                  <a:pt x="3957" y="466"/>
                </a:lnTo>
                <a:lnTo>
                  <a:pt x="3964" y="575"/>
                </a:lnTo>
                <a:lnTo>
                  <a:pt x="3970" y="689"/>
                </a:lnTo>
                <a:lnTo>
                  <a:pt x="3977" y="780"/>
                </a:lnTo>
                <a:lnTo>
                  <a:pt x="3984" y="833"/>
                </a:lnTo>
                <a:lnTo>
                  <a:pt x="3990" y="844"/>
                </a:lnTo>
                <a:lnTo>
                  <a:pt x="3997" y="816"/>
                </a:lnTo>
                <a:lnTo>
                  <a:pt x="4004" y="761"/>
                </a:lnTo>
                <a:lnTo>
                  <a:pt x="4010" y="669"/>
                </a:lnTo>
                <a:lnTo>
                  <a:pt x="4017" y="565"/>
                </a:lnTo>
                <a:lnTo>
                  <a:pt x="4023" y="456"/>
                </a:lnTo>
                <a:lnTo>
                  <a:pt x="4030" y="352"/>
                </a:lnTo>
                <a:lnTo>
                  <a:pt x="4037" y="261"/>
                </a:lnTo>
                <a:lnTo>
                  <a:pt x="4043" y="188"/>
                </a:lnTo>
                <a:lnTo>
                  <a:pt x="4050" y="133"/>
                </a:lnTo>
                <a:lnTo>
                  <a:pt x="4056" y="98"/>
                </a:lnTo>
                <a:lnTo>
                  <a:pt x="4063" y="78"/>
                </a:lnTo>
                <a:lnTo>
                  <a:pt x="4070" y="74"/>
                </a:lnTo>
                <a:lnTo>
                  <a:pt x="4076" y="80"/>
                </a:lnTo>
                <a:lnTo>
                  <a:pt x="4083" y="94"/>
                </a:lnTo>
                <a:lnTo>
                  <a:pt x="4089" y="113"/>
                </a:lnTo>
                <a:lnTo>
                  <a:pt x="4096" y="135"/>
                </a:lnTo>
                <a:lnTo>
                  <a:pt x="4103" y="156"/>
                </a:lnTo>
                <a:lnTo>
                  <a:pt x="4109" y="172"/>
                </a:lnTo>
                <a:lnTo>
                  <a:pt x="4116" y="183"/>
                </a:lnTo>
                <a:lnTo>
                  <a:pt x="4123" y="188"/>
                </a:lnTo>
                <a:lnTo>
                  <a:pt x="4129" y="189"/>
                </a:lnTo>
                <a:lnTo>
                  <a:pt x="4136" y="190"/>
                </a:lnTo>
                <a:lnTo>
                  <a:pt x="4143" y="192"/>
                </a:lnTo>
                <a:lnTo>
                  <a:pt x="4149" y="199"/>
                </a:lnTo>
                <a:lnTo>
                  <a:pt x="4156" y="212"/>
                </a:lnTo>
                <a:lnTo>
                  <a:pt x="4163" y="235"/>
                </a:lnTo>
                <a:lnTo>
                  <a:pt x="4169" y="271"/>
                </a:lnTo>
                <a:lnTo>
                  <a:pt x="4176" y="326"/>
                </a:lnTo>
                <a:lnTo>
                  <a:pt x="4182" y="404"/>
                </a:lnTo>
                <a:lnTo>
                  <a:pt x="4189" y="506"/>
                </a:lnTo>
                <a:lnTo>
                  <a:pt x="4196" y="618"/>
                </a:lnTo>
                <a:lnTo>
                  <a:pt x="4202" y="715"/>
                </a:lnTo>
                <a:lnTo>
                  <a:pt x="4209" y="779"/>
                </a:lnTo>
                <a:lnTo>
                  <a:pt x="4215" y="804"/>
                </a:lnTo>
                <a:lnTo>
                  <a:pt x="4222" y="794"/>
                </a:lnTo>
                <a:lnTo>
                  <a:pt x="4229" y="745"/>
                </a:lnTo>
                <a:lnTo>
                  <a:pt x="4235" y="672"/>
                </a:lnTo>
                <a:lnTo>
                  <a:pt x="4242" y="578"/>
                </a:lnTo>
                <a:lnTo>
                  <a:pt x="4249" y="474"/>
                </a:lnTo>
                <a:lnTo>
                  <a:pt x="4255" y="373"/>
                </a:lnTo>
                <a:lnTo>
                  <a:pt x="4262" y="286"/>
                </a:lnTo>
                <a:lnTo>
                  <a:pt x="4268" y="220"/>
                </a:lnTo>
                <a:lnTo>
                  <a:pt x="4275" y="178"/>
                </a:lnTo>
                <a:lnTo>
                  <a:pt x="4282" y="157"/>
                </a:lnTo>
                <a:lnTo>
                  <a:pt x="4288" y="154"/>
                </a:lnTo>
                <a:lnTo>
                  <a:pt x="4295" y="162"/>
                </a:lnTo>
                <a:lnTo>
                  <a:pt x="4301" y="175"/>
                </a:lnTo>
                <a:lnTo>
                  <a:pt x="4308" y="189"/>
                </a:lnTo>
                <a:lnTo>
                  <a:pt x="4315" y="204"/>
                </a:lnTo>
                <a:lnTo>
                  <a:pt x="4321" y="215"/>
                </a:lnTo>
                <a:lnTo>
                  <a:pt x="4328" y="223"/>
                </a:lnTo>
                <a:lnTo>
                  <a:pt x="4335" y="226"/>
                </a:lnTo>
                <a:lnTo>
                  <a:pt x="4341" y="224"/>
                </a:lnTo>
                <a:lnTo>
                  <a:pt x="4348" y="220"/>
                </a:lnTo>
                <a:lnTo>
                  <a:pt x="4354" y="216"/>
                </a:lnTo>
                <a:lnTo>
                  <a:pt x="4361" y="214"/>
                </a:lnTo>
                <a:lnTo>
                  <a:pt x="4368" y="218"/>
                </a:lnTo>
                <a:lnTo>
                  <a:pt x="4374" y="228"/>
                </a:lnTo>
                <a:lnTo>
                  <a:pt x="4381" y="244"/>
                </a:lnTo>
                <a:lnTo>
                  <a:pt x="4387" y="271"/>
                </a:lnTo>
                <a:lnTo>
                  <a:pt x="4394" y="314"/>
                </a:lnTo>
                <a:lnTo>
                  <a:pt x="4401" y="382"/>
                </a:lnTo>
                <a:lnTo>
                  <a:pt x="4407" y="477"/>
                </a:lnTo>
                <a:lnTo>
                  <a:pt x="4414" y="592"/>
                </a:lnTo>
                <a:lnTo>
                  <a:pt x="4420" y="706"/>
                </a:lnTo>
                <a:lnTo>
                  <a:pt x="4427" y="795"/>
                </a:lnTo>
                <a:lnTo>
                  <a:pt x="4434" y="844"/>
                </a:lnTo>
                <a:lnTo>
                  <a:pt x="4440" y="850"/>
                </a:lnTo>
                <a:lnTo>
                  <a:pt x="4447" y="817"/>
                </a:lnTo>
                <a:lnTo>
                  <a:pt x="4454" y="755"/>
                </a:lnTo>
                <a:lnTo>
                  <a:pt x="4460" y="670"/>
                </a:lnTo>
                <a:lnTo>
                  <a:pt x="4467" y="574"/>
                </a:lnTo>
                <a:lnTo>
                  <a:pt x="4473" y="475"/>
                </a:lnTo>
                <a:lnTo>
                  <a:pt x="4480" y="384"/>
                </a:lnTo>
                <a:lnTo>
                  <a:pt x="4487" y="309"/>
                </a:lnTo>
                <a:lnTo>
                  <a:pt x="4493" y="253"/>
                </a:lnTo>
                <a:lnTo>
                  <a:pt x="4500" y="218"/>
                </a:lnTo>
                <a:lnTo>
                  <a:pt x="4506" y="201"/>
                </a:lnTo>
                <a:lnTo>
                  <a:pt x="4513" y="195"/>
                </a:lnTo>
                <a:lnTo>
                  <a:pt x="4520" y="198"/>
                </a:lnTo>
                <a:lnTo>
                  <a:pt x="4526" y="206"/>
                </a:lnTo>
                <a:lnTo>
                  <a:pt x="4533" y="218"/>
                </a:lnTo>
                <a:lnTo>
                  <a:pt x="4540" y="231"/>
                </a:lnTo>
                <a:lnTo>
                  <a:pt x="4546" y="239"/>
                </a:lnTo>
                <a:lnTo>
                  <a:pt x="4553" y="241"/>
                </a:lnTo>
                <a:lnTo>
                  <a:pt x="4559" y="236"/>
                </a:lnTo>
                <a:lnTo>
                  <a:pt x="4566" y="223"/>
                </a:lnTo>
                <a:lnTo>
                  <a:pt x="4573" y="209"/>
                </a:lnTo>
                <a:lnTo>
                  <a:pt x="4579" y="196"/>
                </a:lnTo>
                <a:lnTo>
                  <a:pt x="4586" y="189"/>
                </a:lnTo>
                <a:lnTo>
                  <a:pt x="4592" y="192"/>
                </a:lnTo>
                <a:lnTo>
                  <a:pt x="4599" y="206"/>
                </a:lnTo>
                <a:lnTo>
                  <a:pt x="4606" y="235"/>
                </a:lnTo>
                <a:lnTo>
                  <a:pt x="4613" y="283"/>
                </a:lnTo>
                <a:lnTo>
                  <a:pt x="4619" y="353"/>
                </a:lnTo>
                <a:lnTo>
                  <a:pt x="4626" y="448"/>
                </a:lnTo>
                <a:lnTo>
                  <a:pt x="4632" y="559"/>
                </a:lnTo>
                <a:lnTo>
                  <a:pt x="4639" y="670"/>
                </a:lnTo>
                <a:lnTo>
                  <a:pt x="4646" y="755"/>
                </a:lnTo>
                <a:lnTo>
                  <a:pt x="4652" y="798"/>
                </a:lnTo>
                <a:lnTo>
                  <a:pt x="4659" y="797"/>
                </a:lnTo>
                <a:lnTo>
                  <a:pt x="4666" y="756"/>
                </a:lnTo>
                <a:lnTo>
                  <a:pt x="4672" y="683"/>
                </a:lnTo>
                <a:lnTo>
                  <a:pt x="4679" y="585"/>
                </a:lnTo>
                <a:lnTo>
                  <a:pt x="4685" y="475"/>
                </a:lnTo>
                <a:lnTo>
                  <a:pt x="4692" y="362"/>
                </a:lnTo>
                <a:lnTo>
                  <a:pt x="4699" y="258"/>
                </a:lnTo>
                <a:lnTo>
                  <a:pt x="4705" y="170"/>
                </a:lnTo>
                <a:lnTo>
                  <a:pt x="4712" y="102"/>
                </a:lnTo>
                <a:lnTo>
                  <a:pt x="4718" y="54"/>
                </a:lnTo>
                <a:lnTo>
                  <a:pt x="4725" y="26"/>
                </a:lnTo>
                <a:lnTo>
                  <a:pt x="4732" y="15"/>
                </a:lnTo>
                <a:lnTo>
                  <a:pt x="4738" y="18"/>
                </a:lnTo>
                <a:lnTo>
                  <a:pt x="4745" y="33"/>
                </a:lnTo>
                <a:lnTo>
                  <a:pt x="4751" y="57"/>
                </a:lnTo>
                <a:lnTo>
                  <a:pt x="4758" y="86"/>
                </a:lnTo>
                <a:lnTo>
                  <a:pt x="4765" y="112"/>
                </a:lnTo>
                <a:lnTo>
                  <a:pt x="4771" y="132"/>
                </a:lnTo>
                <a:lnTo>
                  <a:pt x="4778" y="146"/>
                </a:lnTo>
                <a:lnTo>
                  <a:pt x="4785" y="153"/>
                </a:lnTo>
                <a:lnTo>
                  <a:pt x="4791" y="159"/>
                </a:lnTo>
                <a:lnTo>
                  <a:pt x="4798" y="165"/>
                </a:lnTo>
                <a:lnTo>
                  <a:pt x="4804" y="176"/>
                </a:lnTo>
                <a:lnTo>
                  <a:pt x="4811" y="191"/>
                </a:lnTo>
                <a:lnTo>
                  <a:pt x="4818" y="213"/>
                </a:lnTo>
                <a:lnTo>
                  <a:pt x="4824" y="246"/>
                </a:lnTo>
                <a:lnTo>
                  <a:pt x="4831" y="298"/>
                </a:lnTo>
                <a:lnTo>
                  <a:pt x="4837" y="372"/>
                </a:lnTo>
                <a:lnTo>
                  <a:pt x="4844" y="470"/>
                </a:lnTo>
                <a:lnTo>
                  <a:pt x="4851" y="576"/>
                </a:lnTo>
                <a:lnTo>
                  <a:pt x="4857" y="666"/>
                </a:lnTo>
                <a:lnTo>
                  <a:pt x="4864" y="725"/>
                </a:lnTo>
                <a:lnTo>
                  <a:pt x="4871" y="752"/>
                </a:lnTo>
                <a:lnTo>
                  <a:pt x="4877" y="750"/>
                </a:lnTo>
                <a:lnTo>
                  <a:pt x="4884" y="719"/>
                </a:lnTo>
                <a:lnTo>
                  <a:pt x="4890" y="662"/>
                </a:lnTo>
                <a:lnTo>
                  <a:pt x="4897" y="579"/>
                </a:lnTo>
                <a:lnTo>
                  <a:pt x="4904" y="481"/>
                </a:lnTo>
                <a:lnTo>
                  <a:pt x="4910" y="382"/>
                </a:lnTo>
                <a:lnTo>
                  <a:pt x="4917" y="297"/>
                </a:lnTo>
                <a:lnTo>
                  <a:pt x="4923" y="233"/>
                </a:lnTo>
                <a:lnTo>
                  <a:pt x="4930" y="191"/>
                </a:lnTo>
                <a:lnTo>
                  <a:pt x="4937" y="165"/>
                </a:lnTo>
                <a:lnTo>
                  <a:pt x="4943" y="153"/>
                </a:lnTo>
                <a:lnTo>
                  <a:pt x="4950" y="150"/>
                </a:lnTo>
                <a:lnTo>
                  <a:pt x="4956" y="155"/>
                </a:lnTo>
                <a:lnTo>
                  <a:pt x="4963" y="164"/>
                </a:lnTo>
                <a:lnTo>
                  <a:pt x="4970" y="177"/>
                </a:lnTo>
                <a:lnTo>
                  <a:pt x="4976" y="189"/>
                </a:lnTo>
                <a:lnTo>
                  <a:pt x="4983" y="196"/>
                </a:lnTo>
                <a:lnTo>
                  <a:pt x="4990" y="199"/>
                </a:lnTo>
                <a:lnTo>
                  <a:pt x="4996" y="198"/>
                </a:lnTo>
                <a:lnTo>
                  <a:pt x="5003" y="198"/>
                </a:lnTo>
                <a:lnTo>
                  <a:pt x="5009" y="199"/>
                </a:lnTo>
                <a:lnTo>
                  <a:pt x="5016" y="203"/>
                </a:lnTo>
                <a:lnTo>
                  <a:pt x="5023" y="211"/>
                </a:lnTo>
                <a:lnTo>
                  <a:pt x="5029" y="224"/>
                </a:lnTo>
                <a:lnTo>
                  <a:pt x="5036" y="243"/>
                </a:lnTo>
                <a:lnTo>
                  <a:pt x="5042" y="275"/>
                </a:lnTo>
                <a:lnTo>
                  <a:pt x="5049" y="330"/>
                </a:lnTo>
                <a:lnTo>
                  <a:pt x="5056" y="417"/>
                </a:lnTo>
                <a:lnTo>
                  <a:pt x="5062" y="538"/>
                </a:lnTo>
                <a:lnTo>
                  <a:pt x="5069" y="674"/>
                </a:lnTo>
                <a:lnTo>
                  <a:pt x="5076" y="792"/>
                </a:lnTo>
                <a:lnTo>
                  <a:pt x="5082" y="869"/>
                </a:lnTo>
                <a:lnTo>
                  <a:pt x="5089" y="895"/>
                </a:lnTo>
                <a:lnTo>
                  <a:pt x="5095" y="874"/>
                </a:lnTo>
                <a:lnTo>
                  <a:pt x="5102" y="811"/>
                </a:lnTo>
                <a:lnTo>
                  <a:pt x="5109" y="716"/>
                </a:lnTo>
                <a:lnTo>
                  <a:pt x="5116" y="605"/>
                </a:lnTo>
                <a:lnTo>
                  <a:pt x="5122" y="493"/>
                </a:lnTo>
                <a:lnTo>
                  <a:pt x="5129" y="394"/>
                </a:lnTo>
                <a:lnTo>
                  <a:pt x="5135" y="321"/>
                </a:lnTo>
                <a:lnTo>
                  <a:pt x="5142" y="260"/>
                </a:lnTo>
                <a:lnTo>
                  <a:pt x="5149" y="220"/>
                </a:lnTo>
                <a:lnTo>
                  <a:pt x="5155" y="199"/>
                </a:lnTo>
                <a:lnTo>
                  <a:pt x="5162" y="199"/>
                </a:lnTo>
                <a:lnTo>
                  <a:pt x="5168" y="209"/>
                </a:lnTo>
                <a:lnTo>
                  <a:pt x="5175" y="225"/>
                </a:lnTo>
                <a:lnTo>
                  <a:pt x="5182" y="244"/>
                </a:lnTo>
                <a:lnTo>
                  <a:pt x="5188" y="263"/>
                </a:lnTo>
                <a:lnTo>
                  <a:pt x="5195" y="276"/>
                </a:lnTo>
                <a:lnTo>
                  <a:pt x="5202" y="282"/>
                </a:lnTo>
                <a:lnTo>
                  <a:pt x="5208" y="279"/>
                </a:lnTo>
                <a:lnTo>
                  <a:pt x="5215" y="269"/>
                </a:lnTo>
                <a:lnTo>
                  <a:pt x="5221" y="255"/>
                </a:lnTo>
                <a:lnTo>
                  <a:pt x="5228" y="243"/>
                </a:lnTo>
                <a:lnTo>
                  <a:pt x="5235" y="234"/>
                </a:lnTo>
                <a:lnTo>
                  <a:pt x="5241" y="232"/>
                </a:lnTo>
                <a:lnTo>
                  <a:pt x="5248" y="239"/>
                </a:lnTo>
                <a:lnTo>
                  <a:pt x="5254" y="262"/>
                </a:lnTo>
                <a:lnTo>
                  <a:pt x="5261" y="311"/>
                </a:lnTo>
                <a:lnTo>
                  <a:pt x="5268" y="394"/>
                </a:lnTo>
                <a:lnTo>
                  <a:pt x="5274" y="513"/>
                </a:lnTo>
                <a:lnTo>
                  <a:pt x="5281" y="653"/>
                </a:lnTo>
                <a:lnTo>
                  <a:pt x="5287" y="779"/>
                </a:lnTo>
                <a:lnTo>
                  <a:pt x="5294" y="861"/>
                </a:lnTo>
                <a:lnTo>
                  <a:pt x="5301" y="889"/>
                </a:lnTo>
                <a:lnTo>
                  <a:pt x="5307" y="870"/>
                </a:lnTo>
                <a:lnTo>
                  <a:pt x="5314" y="809"/>
                </a:lnTo>
                <a:lnTo>
                  <a:pt x="5321" y="720"/>
                </a:lnTo>
                <a:lnTo>
                  <a:pt x="5327" y="613"/>
                </a:lnTo>
                <a:lnTo>
                  <a:pt x="5334" y="505"/>
                </a:lnTo>
                <a:lnTo>
                  <a:pt x="5340" y="405"/>
                </a:lnTo>
                <a:lnTo>
                  <a:pt x="5347" y="323"/>
                </a:lnTo>
                <a:lnTo>
                  <a:pt x="5354" y="265"/>
                </a:lnTo>
                <a:lnTo>
                  <a:pt x="5360" y="230"/>
                </a:lnTo>
                <a:lnTo>
                  <a:pt x="5367" y="217"/>
                </a:lnTo>
                <a:lnTo>
                  <a:pt x="5373" y="221"/>
                </a:lnTo>
                <a:lnTo>
                  <a:pt x="5380" y="237"/>
                </a:lnTo>
                <a:lnTo>
                  <a:pt x="5387" y="257"/>
                </a:lnTo>
                <a:lnTo>
                  <a:pt x="5393" y="279"/>
                </a:lnTo>
                <a:lnTo>
                  <a:pt x="5400" y="297"/>
                </a:lnTo>
                <a:lnTo>
                  <a:pt x="5407" y="310"/>
                </a:lnTo>
                <a:lnTo>
                  <a:pt x="5413" y="316"/>
                </a:lnTo>
                <a:lnTo>
                  <a:pt x="5420" y="313"/>
                </a:lnTo>
                <a:lnTo>
                  <a:pt x="5426" y="302"/>
                </a:lnTo>
                <a:lnTo>
                  <a:pt x="5433" y="286"/>
                </a:lnTo>
                <a:lnTo>
                  <a:pt x="5440" y="267"/>
                </a:lnTo>
                <a:lnTo>
                  <a:pt x="5446" y="250"/>
                </a:lnTo>
                <a:lnTo>
                  <a:pt x="5453" y="239"/>
                </a:lnTo>
                <a:lnTo>
                  <a:pt x="5459" y="236"/>
                </a:lnTo>
                <a:lnTo>
                  <a:pt x="5466" y="245"/>
                </a:lnTo>
                <a:lnTo>
                  <a:pt x="5473" y="269"/>
                </a:lnTo>
                <a:lnTo>
                  <a:pt x="5479" y="314"/>
                </a:lnTo>
                <a:lnTo>
                  <a:pt x="5486" y="389"/>
                </a:lnTo>
                <a:lnTo>
                  <a:pt x="5493" y="496"/>
                </a:lnTo>
                <a:lnTo>
                  <a:pt x="5499" y="625"/>
                </a:lnTo>
                <a:lnTo>
                  <a:pt x="5506" y="746"/>
                </a:lnTo>
                <a:lnTo>
                  <a:pt x="5512" y="830"/>
                </a:lnTo>
                <a:lnTo>
                  <a:pt x="5519" y="865"/>
                </a:lnTo>
                <a:lnTo>
                  <a:pt x="5526" y="851"/>
                </a:lnTo>
                <a:lnTo>
                  <a:pt x="5532" y="794"/>
                </a:lnTo>
                <a:lnTo>
                  <a:pt x="5539" y="711"/>
                </a:lnTo>
                <a:lnTo>
                  <a:pt x="5545" y="612"/>
                </a:lnTo>
                <a:lnTo>
                  <a:pt x="5552" y="519"/>
                </a:lnTo>
                <a:lnTo>
                  <a:pt x="5559" y="429"/>
                </a:lnTo>
                <a:lnTo>
                  <a:pt x="5565" y="346"/>
                </a:lnTo>
                <a:lnTo>
                  <a:pt x="5572" y="281"/>
                </a:lnTo>
                <a:lnTo>
                  <a:pt x="5578" y="237"/>
                </a:lnTo>
                <a:lnTo>
                  <a:pt x="5585" y="215"/>
                </a:lnTo>
                <a:lnTo>
                  <a:pt x="5592" y="210"/>
                </a:lnTo>
                <a:lnTo>
                  <a:pt x="5599" y="220"/>
                </a:lnTo>
                <a:lnTo>
                  <a:pt x="5605" y="237"/>
                </a:lnTo>
                <a:lnTo>
                  <a:pt x="5612" y="257"/>
                </a:lnTo>
                <a:lnTo>
                  <a:pt x="5618" y="277"/>
                </a:lnTo>
                <a:lnTo>
                  <a:pt x="5625" y="293"/>
                </a:lnTo>
                <a:lnTo>
                  <a:pt x="5632" y="301"/>
                </a:lnTo>
                <a:lnTo>
                  <a:pt x="5638" y="300"/>
                </a:lnTo>
                <a:lnTo>
                  <a:pt x="5645" y="292"/>
                </a:lnTo>
                <a:lnTo>
                  <a:pt x="5652" y="279"/>
                </a:lnTo>
                <a:lnTo>
                  <a:pt x="5658" y="264"/>
                </a:lnTo>
                <a:lnTo>
                  <a:pt x="5665" y="252"/>
                </a:lnTo>
                <a:lnTo>
                  <a:pt x="5671" y="246"/>
                </a:lnTo>
                <a:lnTo>
                  <a:pt x="5678" y="248"/>
                </a:lnTo>
                <a:lnTo>
                  <a:pt x="5685" y="262"/>
                </a:lnTo>
                <a:lnTo>
                  <a:pt x="5691" y="291"/>
                </a:lnTo>
                <a:lnTo>
                  <a:pt x="5698" y="343"/>
                </a:lnTo>
                <a:lnTo>
                  <a:pt x="5704" y="407"/>
                </a:lnTo>
                <a:lnTo>
                  <a:pt x="5711" y="502"/>
                </a:lnTo>
                <a:lnTo>
                  <a:pt x="5718" y="616"/>
                </a:lnTo>
                <a:lnTo>
                  <a:pt x="5724" y="724"/>
                </a:lnTo>
                <a:lnTo>
                  <a:pt x="5731" y="804"/>
                </a:lnTo>
                <a:lnTo>
                  <a:pt x="5738" y="844"/>
                </a:lnTo>
                <a:lnTo>
                  <a:pt x="5744" y="841"/>
                </a:lnTo>
                <a:lnTo>
                  <a:pt x="5751" y="799"/>
                </a:lnTo>
                <a:lnTo>
                  <a:pt x="5757" y="725"/>
                </a:lnTo>
                <a:lnTo>
                  <a:pt x="5764" y="627"/>
                </a:lnTo>
                <a:lnTo>
                  <a:pt x="5771" y="517"/>
                </a:lnTo>
                <a:lnTo>
                  <a:pt x="5777" y="405"/>
                </a:lnTo>
              </a:path>
            </a:pathLst>
          </a:custGeom>
          <a:noFill/>
          <a:ln w="6350" cap="flat">
            <a:solidFill>
              <a:schemeClr val="tx1">
                <a:lumMod val="50000"/>
                <a:lumOff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93" name="Freeform 65">
            <a:extLst>
              <a:ext uri="{FF2B5EF4-FFF2-40B4-BE49-F238E27FC236}">
                <a16:creationId xmlns:a16="http://schemas.microsoft.com/office/drawing/2014/main" id="{90FAA66C-9549-470D-8A29-6E8A3F76A6CB}"/>
              </a:ext>
            </a:extLst>
          </p:cNvPr>
          <p:cNvSpPr>
            <a:spLocks/>
          </p:cNvSpPr>
          <p:nvPr/>
        </p:nvSpPr>
        <p:spPr bwMode="auto">
          <a:xfrm>
            <a:off x="4338323" y="3423019"/>
            <a:ext cx="500709" cy="504034"/>
          </a:xfrm>
          <a:custGeom>
            <a:avLst/>
            <a:gdLst>
              <a:gd name="T0" fmla="*/ 0 w 324"/>
              <a:gd name="T1" fmla="*/ 10 h 831"/>
              <a:gd name="T2" fmla="*/ 6 w 324"/>
              <a:gd name="T3" fmla="*/ 0 h 831"/>
              <a:gd name="T4" fmla="*/ 13 w 324"/>
              <a:gd name="T5" fmla="*/ 2 h 831"/>
              <a:gd name="T6" fmla="*/ 19 w 324"/>
              <a:gd name="T7" fmla="*/ 15 h 831"/>
              <a:gd name="T8" fmla="*/ 26 w 324"/>
              <a:gd name="T9" fmla="*/ 36 h 831"/>
              <a:gd name="T10" fmla="*/ 33 w 324"/>
              <a:gd name="T11" fmla="*/ 61 h 831"/>
              <a:gd name="T12" fmla="*/ 39 w 324"/>
              <a:gd name="T13" fmla="*/ 85 h 831"/>
              <a:gd name="T14" fmla="*/ 46 w 324"/>
              <a:gd name="T15" fmla="*/ 104 h 831"/>
              <a:gd name="T16" fmla="*/ 53 w 324"/>
              <a:gd name="T17" fmla="*/ 116 h 831"/>
              <a:gd name="T18" fmla="*/ 59 w 324"/>
              <a:gd name="T19" fmla="*/ 124 h 831"/>
              <a:gd name="T20" fmla="*/ 66 w 324"/>
              <a:gd name="T21" fmla="*/ 129 h 831"/>
              <a:gd name="T22" fmla="*/ 72 w 324"/>
              <a:gd name="T23" fmla="*/ 134 h 831"/>
              <a:gd name="T24" fmla="*/ 79 w 324"/>
              <a:gd name="T25" fmla="*/ 141 h 831"/>
              <a:gd name="T26" fmla="*/ 86 w 324"/>
              <a:gd name="T27" fmla="*/ 151 h 831"/>
              <a:gd name="T28" fmla="*/ 92 w 324"/>
              <a:gd name="T29" fmla="*/ 167 h 831"/>
              <a:gd name="T30" fmla="*/ 99 w 324"/>
              <a:gd name="T31" fmla="*/ 190 h 831"/>
              <a:gd name="T32" fmla="*/ 105 w 324"/>
              <a:gd name="T33" fmla="*/ 227 h 831"/>
              <a:gd name="T34" fmla="*/ 112 w 324"/>
              <a:gd name="T35" fmla="*/ 284 h 831"/>
              <a:gd name="T36" fmla="*/ 119 w 324"/>
              <a:gd name="T37" fmla="*/ 368 h 831"/>
              <a:gd name="T38" fmla="*/ 125 w 324"/>
              <a:gd name="T39" fmla="*/ 479 h 831"/>
              <a:gd name="T40" fmla="*/ 132 w 324"/>
              <a:gd name="T41" fmla="*/ 602 h 831"/>
              <a:gd name="T42" fmla="*/ 138 w 324"/>
              <a:gd name="T43" fmla="*/ 714 h 831"/>
              <a:gd name="T44" fmla="*/ 145 w 324"/>
              <a:gd name="T45" fmla="*/ 794 h 831"/>
              <a:gd name="T46" fmla="*/ 152 w 324"/>
              <a:gd name="T47" fmla="*/ 831 h 831"/>
              <a:gd name="T48" fmla="*/ 158 w 324"/>
              <a:gd name="T49" fmla="*/ 829 h 831"/>
              <a:gd name="T50" fmla="*/ 165 w 324"/>
              <a:gd name="T51" fmla="*/ 790 h 831"/>
              <a:gd name="T52" fmla="*/ 172 w 324"/>
              <a:gd name="T53" fmla="*/ 721 h 831"/>
              <a:gd name="T54" fmla="*/ 178 w 324"/>
              <a:gd name="T55" fmla="*/ 631 h 831"/>
              <a:gd name="T56" fmla="*/ 185 w 324"/>
              <a:gd name="T57" fmla="*/ 530 h 831"/>
              <a:gd name="T58" fmla="*/ 191 w 324"/>
              <a:gd name="T59" fmla="*/ 429 h 831"/>
              <a:gd name="T60" fmla="*/ 198 w 324"/>
              <a:gd name="T61" fmla="*/ 339 h 831"/>
              <a:gd name="T62" fmla="*/ 205 w 324"/>
              <a:gd name="T63" fmla="*/ 266 h 831"/>
              <a:gd name="T64" fmla="*/ 211 w 324"/>
              <a:gd name="T65" fmla="*/ 212 h 831"/>
              <a:gd name="T66" fmla="*/ 218 w 324"/>
              <a:gd name="T67" fmla="*/ 175 h 831"/>
              <a:gd name="T68" fmla="*/ 225 w 324"/>
              <a:gd name="T69" fmla="*/ 161 h 831"/>
              <a:gd name="T70" fmla="*/ 231 w 324"/>
              <a:gd name="T71" fmla="*/ 164 h 831"/>
              <a:gd name="T72" fmla="*/ 238 w 324"/>
              <a:gd name="T73" fmla="*/ 179 h 831"/>
              <a:gd name="T74" fmla="*/ 245 w 324"/>
              <a:gd name="T75" fmla="*/ 198 h 831"/>
              <a:gd name="T76" fmla="*/ 251 w 324"/>
              <a:gd name="T77" fmla="*/ 219 h 831"/>
              <a:gd name="T78" fmla="*/ 258 w 324"/>
              <a:gd name="T79" fmla="*/ 237 h 831"/>
              <a:gd name="T80" fmla="*/ 264 w 324"/>
              <a:gd name="T81" fmla="*/ 250 h 831"/>
              <a:gd name="T82" fmla="*/ 271 w 324"/>
              <a:gd name="T83" fmla="*/ 256 h 831"/>
              <a:gd name="T84" fmla="*/ 278 w 324"/>
              <a:gd name="T85" fmla="*/ 253 h 831"/>
              <a:gd name="T86" fmla="*/ 284 w 324"/>
              <a:gd name="T87" fmla="*/ 244 h 831"/>
              <a:gd name="T88" fmla="*/ 291 w 324"/>
              <a:gd name="T89" fmla="*/ 229 h 831"/>
              <a:gd name="T90" fmla="*/ 298 w 324"/>
              <a:gd name="T91" fmla="*/ 213 h 831"/>
              <a:gd name="T92" fmla="*/ 304 w 324"/>
              <a:gd name="T93" fmla="*/ 201 h 831"/>
              <a:gd name="T94" fmla="*/ 311 w 324"/>
              <a:gd name="T95" fmla="*/ 196 h 831"/>
              <a:gd name="T96" fmla="*/ 317 w 324"/>
              <a:gd name="T97" fmla="*/ 201 h 831"/>
              <a:gd name="T98" fmla="*/ 324 w 324"/>
              <a:gd name="T99" fmla="*/ 219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4" h="831">
                <a:moveTo>
                  <a:pt x="0" y="10"/>
                </a:moveTo>
                <a:lnTo>
                  <a:pt x="6" y="0"/>
                </a:lnTo>
                <a:lnTo>
                  <a:pt x="13" y="2"/>
                </a:lnTo>
                <a:lnTo>
                  <a:pt x="19" y="15"/>
                </a:lnTo>
                <a:lnTo>
                  <a:pt x="26" y="36"/>
                </a:lnTo>
                <a:lnTo>
                  <a:pt x="33" y="61"/>
                </a:lnTo>
                <a:lnTo>
                  <a:pt x="39" y="85"/>
                </a:lnTo>
                <a:lnTo>
                  <a:pt x="46" y="104"/>
                </a:lnTo>
                <a:lnTo>
                  <a:pt x="53" y="116"/>
                </a:lnTo>
                <a:lnTo>
                  <a:pt x="59" y="124"/>
                </a:lnTo>
                <a:lnTo>
                  <a:pt x="66" y="129"/>
                </a:lnTo>
                <a:lnTo>
                  <a:pt x="72" y="134"/>
                </a:lnTo>
                <a:lnTo>
                  <a:pt x="79" y="141"/>
                </a:lnTo>
                <a:lnTo>
                  <a:pt x="86" y="151"/>
                </a:lnTo>
                <a:lnTo>
                  <a:pt x="92" y="167"/>
                </a:lnTo>
                <a:lnTo>
                  <a:pt x="99" y="190"/>
                </a:lnTo>
                <a:lnTo>
                  <a:pt x="105" y="227"/>
                </a:lnTo>
                <a:lnTo>
                  <a:pt x="112" y="284"/>
                </a:lnTo>
                <a:lnTo>
                  <a:pt x="119" y="368"/>
                </a:lnTo>
                <a:lnTo>
                  <a:pt x="125" y="479"/>
                </a:lnTo>
                <a:lnTo>
                  <a:pt x="132" y="602"/>
                </a:lnTo>
                <a:lnTo>
                  <a:pt x="138" y="714"/>
                </a:lnTo>
                <a:lnTo>
                  <a:pt x="145" y="794"/>
                </a:lnTo>
                <a:lnTo>
                  <a:pt x="152" y="831"/>
                </a:lnTo>
                <a:lnTo>
                  <a:pt x="158" y="829"/>
                </a:lnTo>
                <a:lnTo>
                  <a:pt x="165" y="790"/>
                </a:lnTo>
                <a:lnTo>
                  <a:pt x="172" y="721"/>
                </a:lnTo>
                <a:lnTo>
                  <a:pt x="178" y="631"/>
                </a:lnTo>
                <a:lnTo>
                  <a:pt x="185" y="530"/>
                </a:lnTo>
                <a:lnTo>
                  <a:pt x="191" y="429"/>
                </a:lnTo>
                <a:lnTo>
                  <a:pt x="198" y="339"/>
                </a:lnTo>
                <a:lnTo>
                  <a:pt x="205" y="266"/>
                </a:lnTo>
                <a:lnTo>
                  <a:pt x="211" y="212"/>
                </a:lnTo>
                <a:lnTo>
                  <a:pt x="218" y="175"/>
                </a:lnTo>
                <a:lnTo>
                  <a:pt x="225" y="161"/>
                </a:lnTo>
                <a:lnTo>
                  <a:pt x="231" y="164"/>
                </a:lnTo>
                <a:lnTo>
                  <a:pt x="238" y="179"/>
                </a:lnTo>
                <a:lnTo>
                  <a:pt x="245" y="198"/>
                </a:lnTo>
                <a:lnTo>
                  <a:pt x="251" y="219"/>
                </a:lnTo>
                <a:lnTo>
                  <a:pt x="258" y="237"/>
                </a:lnTo>
                <a:lnTo>
                  <a:pt x="264" y="250"/>
                </a:lnTo>
                <a:lnTo>
                  <a:pt x="271" y="256"/>
                </a:lnTo>
                <a:lnTo>
                  <a:pt x="278" y="253"/>
                </a:lnTo>
                <a:lnTo>
                  <a:pt x="284" y="244"/>
                </a:lnTo>
                <a:lnTo>
                  <a:pt x="291" y="229"/>
                </a:lnTo>
                <a:lnTo>
                  <a:pt x="298" y="213"/>
                </a:lnTo>
                <a:lnTo>
                  <a:pt x="304" y="201"/>
                </a:lnTo>
                <a:lnTo>
                  <a:pt x="311" y="196"/>
                </a:lnTo>
                <a:lnTo>
                  <a:pt x="317" y="201"/>
                </a:lnTo>
                <a:lnTo>
                  <a:pt x="324" y="219"/>
                </a:lnTo>
              </a:path>
            </a:pathLst>
          </a:custGeom>
          <a:noFill/>
          <a:ln w="28575" cap="flat">
            <a:solidFill>
              <a:srgbClr val="6600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94" name="Freeform 66">
            <a:extLst>
              <a:ext uri="{FF2B5EF4-FFF2-40B4-BE49-F238E27FC236}">
                <a16:creationId xmlns:a16="http://schemas.microsoft.com/office/drawing/2014/main" id="{12CB8C88-8919-44D1-ACEE-115404B61FCC}"/>
              </a:ext>
            </a:extLst>
          </p:cNvPr>
          <p:cNvSpPr>
            <a:spLocks/>
          </p:cNvSpPr>
          <p:nvPr/>
        </p:nvSpPr>
        <p:spPr bwMode="auto">
          <a:xfrm>
            <a:off x="6710509" y="3436363"/>
            <a:ext cx="500709" cy="510706"/>
          </a:xfrm>
          <a:custGeom>
            <a:avLst/>
            <a:gdLst>
              <a:gd name="T0" fmla="*/ 0 w 324"/>
              <a:gd name="T1" fmla="*/ 13 h 842"/>
              <a:gd name="T2" fmla="*/ 7 w 324"/>
              <a:gd name="T3" fmla="*/ 0 h 842"/>
              <a:gd name="T4" fmla="*/ 13 w 324"/>
              <a:gd name="T5" fmla="*/ 1 h 842"/>
              <a:gd name="T6" fmla="*/ 20 w 324"/>
              <a:gd name="T7" fmla="*/ 9 h 842"/>
              <a:gd name="T8" fmla="*/ 26 w 324"/>
              <a:gd name="T9" fmla="*/ 21 h 842"/>
              <a:gd name="T10" fmla="*/ 33 w 324"/>
              <a:gd name="T11" fmla="*/ 37 h 842"/>
              <a:gd name="T12" fmla="*/ 40 w 324"/>
              <a:gd name="T13" fmla="*/ 53 h 842"/>
              <a:gd name="T14" fmla="*/ 46 w 324"/>
              <a:gd name="T15" fmla="*/ 67 h 842"/>
              <a:gd name="T16" fmla="*/ 53 w 324"/>
              <a:gd name="T17" fmla="*/ 78 h 842"/>
              <a:gd name="T18" fmla="*/ 59 w 324"/>
              <a:gd name="T19" fmla="*/ 85 h 842"/>
              <a:gd name="T20" fmla="*/ 66 w 324"/>
              <a:gd name="T21" fmla="*/ 90 h 842"/>
              <a:gd name="T22" fmla="*/ 73 w 324"/>
              <a:gd name="T23" fmla="*/ 95 h 842"/>
              <a:gd name="T24" fmla="*/ 79 w 324"/>
              <a:gd name="T25" fmla="*/ 102 h 842"/>
              <a:gd name="T26" fmla="*/ 86 w 324"/>
              <a:gd name="T27" fmla="*/ 113 h 842"/>
              <a:gd name="T28" fmla="*/ 92 w 324"/>
              <a:gd name="T29" fmla="*/ 131 h 842"/>
              <a:gd name="T30" fmla="*/ 99 w 324"/>
              <a:gd name="T31" fmla="*/ 157 h 842"/>
              <a:gd name="T32" fmla="*/ 106 w 324"/>
              <a:gd name="T33" fmla="*/ 195 h 842"/>
              <a:gd name="T34" fmla="*/ 112 w 324"/>
              <a:gd name="T35" fmla="*/ 249 h 842"/>
              <a:gd name="T36" fmla="*/ 119 w 324"/>
              <a:gd name="T37" fmla="*/ 325 h 842"/>
              <a:gd name="T38" fmla="*/ 126 w 324"/>
              <a:gd name="T39" fmla="*/ 429 h 842"/>
              <a:gd name="T40" fmla="*/ 132 w 324"/>
              <a:gd name="T41" fmla="*/ 557 h 842"/>
              <a:gd name="T42" fmla="*/ 139 w 324"/>
              <a:gd name="T43" fmla="*/ 686 h 842"/>
              <a:gd name="T44" fmla="*/ 145 w 324"/>
              <a:gd name="T45" fmla="*/ 785 h 842"/>
              <a:gd name="T46" fmla="*/ 152 w 324"/>
              <a:gd name="T47" fmla="*/ 838 h 842"/>
              <a:gd name="T48" fmla="*/ 159 w 324"/>
              <a:gd name="T49" fmla="*/ 842 h 842"/>
              <a:gd name="T50" fmla="*/ 166 w 324"/>
              <a:gd name="T51" fmla="*/ 799 h 842"/>
              <a:gd name="T52" fmla="*/ 172 w 324"/>
              <a:gd name="T53" fmla="*/ 719 h 842"/>
              <a:gd name="T54" fmla="*/ 179 w 324"/>
              <a:gd name="T55" fmla="*/ 616 h 842"/>
              <a:gd name="T56" fmla="*/ 185 w 324"/>
              <a:gd name="T57" fmla="*/ 506 h 842"/>
              <a:gd name="T58" fmla="*/ 192 w 324"/>
              <a:gd name="T59" fmla="*/ 403 h 842"/>
              <a:gd name="T60" fmla="*/ 199 w 324"/>
              <a:gd name="T61" fmla="*/ 316 h 842"/>
              <a:gd name="T62" fmla="*/ 205 w 324"/>
              <a:gd name="T63" fmla="*/ 249 h 842"/>
              <a:gd name="T64" fmla="*/ 212 w 324"/>
              <a:gd name="T65" fmla="*/ 212 h 842"/>
              <a:gd name="T66" fmla="*/ 218 w 324"/>
              <a:gd name="T67" fmla="*/ 176 h 842"/>
              <a:gd name="T68" fmla="*/ 225 w 324"/>
              <a:gd name="T69" fmla="*/ 156 h 842"/>
              <a:gd name="T70" fmla="*/ 232 w 324"/>
              <a:gd name="T71" fmla="*/ 147 h 842"/>
              <a:gd name="T72" fmla="*/ 238 w 324"/>
              <a:gd name="T73" fmla="*/ 147 h 842"/>
              <a:gd name="T74" fmla="*/ 245 w 324"/>
              <a:gd name="T75" fmla="*/ 152 h 842"/>
              <a:gd name="T76" fmla="*/ 252 w 324"/>
              <a:gd name="T77" fmla="*/ 160 h 842"/>
              <a:gd name="T78" fmla="*/ 258 w 324"/>
              <a:gd name="T79" fmla="*/ 170 h 842"/>
              <a:gd name="T80" fmla="*/ 265 w 324"/>
              <a:gd name="T81" fmla="*/ 177 h 842"/>
              <a:gd name="T82" fmla="*/ 271 w 324"/>
              <a:gd name="T83" fmla="*/ 180 h 842"/>
              <a:gd name="T84" fmla="*/ 278 w 324"/>
              <a:gd name="T85" fmla="*/ 176 h 842"/>
              <a:gd name="T86" fmla="*/ 285 w 324"/>
              <a:gd name="T87" fmla="*/ 168 h 842"/>
              <a:gd name="T88" fmla="*/ 291 w 324"/>
              <a:gd name="T89" fmla="*/ 157 h 842"/>
              <a:gd name="T90" fmla="*/ 298 w 324"/>
              <a:gd name="T91" fmla="*/ 146 h 842"/>
              <a:gd name="T92" fmla="*/ 304 w 324"/>
              <a:gd name="T93" fmla="*/ 139 h 842"/>
              <a:gd name="T94" fmla="*/ 311 w 324"/>
              <a:gd name="T95" fmla="*/ 137 h 842"/>
              <a:gd name="T96" fmla="*/ 318 w 324"/>
              <a:gd name="T97" fmla="*/ 140 h 842"/>
              <a:gd name="T98" fmla="*/ 324 w 324"/>
              <a:gd name="T99" fmla="*/ 153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4" h="842">
                <a:moveTo>
                  <a:pt x="0" y="13"/>
                </a:moveTo>
                <a:lnTo>
                  <a:pt x="7" y="0"/>
                </a:lnTo>
                <a:lnTo>
                  <a:pt x="13" y="1"/>
                </a:lnTo>
                <a:lnTo>
                  <a:pt x="20" y="9"/>
                </a:lnTo>
                <a:lnTo>
                  <a:pt x="26" y="21"/>
                </a:lnTo>
                <a:lnTo>
                  <a:pt x="33" y="37"/>
                </a:lnTo>
                <a:lnTo>
                  <a:pt x="40" y="53"/>
                </a:lnTo>
                <a:lnTo>
                  <a:pt x="46" y="67"/>
                </a:lnTo>
                <a:lnTo>
                  <a:pt x="53" y="78"/>
                </a:lnTo>
                <a:lnTo>
                  <a:pt x="59" y="85"/>
                </a:lnTo>
                <a:lnTo>
                  <a:pt x="66" y="90"/>
                </a:lnTo>
                <a:lnTo>
                  <a:pt x="73" y="95"/>
                </a:lnTo>
                <a:lnTo>
                  <a:pt x="79" y="102"/>
                </a:lnTo>
                <a:lnTo>
                  <a:pt x="86" y="113"/>
                </a:lnTo>
                <a:lnTo>
                  <a:pt x="92" y="131"/>
                </a:lnTo>
                <a:lnTo>
                  <a:pt x="99" y="157"/>
                </a:lnTo>
                <a:lnTo>
                  <a:pt x="106" y="195"/>
                </a:lnTo>
                <a:lnTo>
                  <a:pt x="112" y="249"/>
                </a:lnTo>
                <a:lnTo>
                  <a:pt x="119" y="325"/>
                </a:lnTo>
                <a:lnTo>
                  <a:pt x="126" y="429"/>
                </a:lnTo>
                <a:lnTo>
                  <a:pt x="132" y="557"/>
                </a:lnTo>
                <a:lnTo>
                  <a:pt x="139" y="686"/>
                </a:lnTo>
                <a:lnTo>
                  <a:pt x="145" y="785"/>
                </a:lnTo>
                <a:lnTo>
                  <a:pt x="152" y="838"/>
                </a:lnTo>
                <a:lnTo>
                  <a:pt x="159" y="842"/>
                </a:lnTo>
                <a:lnTo>
                  <a:pt x="166" y="799"/>
                </a:lnTo>
                <a:lnTo>
                  <a:pt x="172" y="719"/>
                </a:lnTo>
                <a:lnTo>
                  <a:pt x="179" y="616"/>
                </a:lnTo>
                <a:lnTo>
                  <a:pt x="185" y="506"/>
                </a:lnTo>
                <a:lnTo>
                  <a:pt x="192" y="403"/>
                </a:lnTo>
                <a:lnTo>
                  <a:pt x="199" y="316"/>
                </a:lnTo>
                <a:lnTo>
                  <a:pt x="205" y="249"/>
                </a:lnTo>
                <a:lnTo>
                  <a:pt x="212" y="212"/>
                </a:lnTo>
                <a:lnTo>
                  <a:pt x="218" y="176"/>
                </a:lnTo>
                <a:lnTo>
                  <a:pt x="225" y="156"/>
                </a:lnTo>
                <a:lnTo>
                  <a:pt x="232" y="147"/>
                </a:lnTo>
                <a:lnTo>
                  <a:pt x="238" y="147"/>
                </a:lnTo>
                <a:lnTo>
                  <a:pt x="245" y="152"/>
                </a:lnTo>
                <a:lnTo>
                  <a:pt x="252" y="160"/>
                </a:lnTo>
                <a:lnTo>
                  <a:pt x="258" y="170"/>
                </a:lnTo>
                <a:lnTo>
                  <a:pt x="265" y="177"/>
                </a:lnTo>
                <a:lnTo>
                  <a:pt x="271" y="180"/>
                </a:lnTo>
                <a:lnTo>
                  <a:pt x="278" y="176"/>
                </a:lnTo>
                <a:lnTo>
                  <a:pt x="285" y="168"/>
                </a:lnTo>
                <a:lnTo>
                  <a:pt x="291" y="157"/>
                </a:lnTo>
                <a:lnTo>
                  <a:pt x="298" y="146"/>
                </a:lnTo>
                <a:lnTo>
                  <a:pt x="304" y="139"/>
                </a:lnTo>
                <a:lnTo>
                  <a:pt x="311" y="137"/>
                </a:lnTo>
                <a:lnTo>
                  <a:pt x="318" y="140"/>
                </a:lnTo>
                <a:lnTo>
                  <a:pt x="324" y="153"/>
                </a:lnTo>
              </a:path>
            </a:pathLst>
          </a:custGeom>
          <a:noFill/>
          <a:ln w="28575" cap="flat">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95" name="Freeform 67">
            <a:extLst>
              <a:ext uri="{FF2B5EF4-FFF2-40B4-BE49-F238E27FC236}">
                <a16:creationId xmlns:a16="http://schemas.microsoft.com/office/drawing/2014/main" id="{1C24E5DA-A3C2-41E5-9020-872C716CFE22}"/>
              </a:ext>
            </a:extLst>
          </p:cNvPr>
          <p:cNvSpPr>
            <a:spLocks/>
          </p:cNvSpPr>
          <p:nvPr/>
        </p:nvSpPr>
        <p:spPr bwMode="auto">
          <a:xfrm>
            <a:off x="9102784" y="3433330"/>
            <a:ext cx="502255" cy="442774"/>
          </a:xfrm>
          <a:custGeom>
            <a:avLst/>
            <a:gdLst>
              <a:gd name="T0" fmla="*/ 0 w 325"/>
              <a:gd name="T1" fmla="*/ 24 h 730"/>
              <a:gd name="T2" fmla="*/ 7 w 325"/>
              <a:gd name="T3" fmla="*/ 4 h 730"/>
              <a:gd name="T4" fmla="*/ 14 w 325"/>
              <a:gd name="T5" fmla="*/ 0 h 730"/>
              <a:gd name="T6" fmla="*/ 20 w 325"/>
              <a:gd name="T7" fmla="*/ 6 h 730"/>
              <a:gd name="T8" fmla="*/ 27 w 325"/>
              <a:gd name="T9" fmla="*/ 20 h 730"/>
              <a:gd name="T10" fmla="*/ 33 w 325"/>
              <a:gd name="T11" fmla="*/ 39 h 730"/>
              <a:gd name="T12" fmla="*/ 40 w 325"/>
              <a:gd name="T13" fmla="*/ 61 h 730"/>
              <a:gd name="T14" fmla="*/ 47 w 325"/>
              <a:gd name="T15" fmla="*/ 82 h 730"/>
              <a:gd name="T16" fmla="*/ 53 w 325"/>
              <a:gd name="T17" fmla="*/ 98 h 730"/>
              <a:gd name="T18" fmla="*/ 60 w 325"/>
              <a:gd name="T19" fmla="*/ 109 h 730"/>
              <a:gd name="T20" fmla="*/ 67 w 325"/>
              <a:gd name="T21" fmla="*/ 114 h 730"/>
              <a:gd name="T22" fmla="*/ 73 w 325"/>
              <a:gd name="T23" fmla="*/ 115 h 730"/>
              <a:gd name="T24" fmla="*/ 80 w 325"/>
              <a:gd name="T25" fmla="*/ 116 h 730"/>
              <a:gd name="T26" fmla="*/ 87 w 325"/>
              <a:gd name="T27" fmla="*/ 118 h 730"/>
              <a:gd name="T28" fmla="*/ 93 w 325"/>
              <a:gd name="T29" fmla="*/ 125 h 730"/>
              <a:gd name="T30" fmla="*/ 100 w 325"/>
              <a:gd name="T31" fmla="*/ 138 h 730"/>
              <a:gd name="T32" fmla="*/ 107 w 325"/>
              <a:gd name="T33" fmla="*/ 161 h 730"/>
              <a:gd name="T34" fmla="*/ 113 w 325"/>
              <a:gd name="T35" fmla="*/ 197 h 730"/>
              <a:gd name="T36" fmla="*/ 120 w 325"/>
              <a:gd name="T37" fmla="*/ 252 h 730"/>
              <a:gd name="T38" fmla="*/ 126 w 325"/>
              <a:gd name="T39" fmla="*/ 330 h 730"/>
              <a:gd name="T40" fmla="*/ 133 w 325"/>
              <a:gd name="T41" fmla="*/ 432 h 730"/>
              <a:gd name="T42" fmla="*/ 140 w 325"/>
              <a:gd name="T43" fmla="*/ 544 h 730"/>
              <a:gd name="T44" fmla="*/ 146 w 325"/>
              <a:gd name="T45" fmla="*/ 641 h 730"/>
              <a:gd name="T46" fmla="*/ 153 w 325"/>
              <a:gd name="T47" fmla="*/ 705 h 730"/>
              <a:gd name="T48" fmla="*/ 159 w 325"/>
              <a:gd name="T49" fmla="*/ 730 h 730"/>
              <a:gd name="T50" fmla="*/ 166 w 325"/>
              <a:gd name="T51" fmla="*/ 720 h 730"/>
              <a:gd name="T52" fmla="*/ 173 w 325"/>
              <a:gd name="T53" fmla="*/ 671 h 730"/>
              <a:gd name="T54" fmla="*/ 179 w 325"/>
              <a:gd name="T55" fmla="*/ 598 h 730"/>
              <a:gd name="T56" fmla="*/ 186 w 325"/>
              <a:gd name="T57" fmla="*/ 504 h 730"/>
              <a:gd name="T58" fmla="*/ 193 w 325"/>
              <a:gd name="T59" fmla="*/ 400 h 730"/>
              <a:gd name="T60" fmla="*/ 199 w 325"/>
              <a:gd name="T61" fmla="*/ 299 h 730"/>
              <a:gd name="T62" fmla="*/ 206 w 325"/>
              <a:gd name="T63" fmla="*/ 212 h 730"/>
              <a:gd name="T64" fmla="*/ 212 w 325"/>
              <a:gd name="T65" fmla="*/ 146 h 730"/>
              <a:gd name="T66" fmla="*/ 219 w 325"/>
              <a:gd name="T67" fmla="*/ 104 h 730"/>
              <a:gd name="T68" fmla="*/ 226 w 325"/>
              <a:gd name="T69" fmla="*/ 83 h 730"/>
              <a:gd name="T70" fmla="*/ 232 w 325"/>
              <a:gd name="T71" fmla="*/ 80 h 730"/>
              <a:gd name="T72" fmla="*/ 239 w 325"/>
              <a:gd name="T73" fmla="*/ 88 h 730"/>
              <a:gd name="T74" fmla="*/ 245 w 325"/>
              <a:gd name="T75" fmla="*/ 101 h 730"/>
              <a:gd name="T76" fmla="*/ 252 w 325"/>
              <a:gd name="T77" fmla="*/ 115 h 730"/>
              <a:gd name="T78" fmla="*/ 259 w 325"/>
              <a:gd name="T79" fmla="*/ 130 h 730"/>
              <a:gd name="T80" fmla="*/ 265 w 325"/>
              <a:gd name="T81" fmla="*/ 141 h 730"/>
              <a:gd name="T82" fmla="*/ 272 w 325"/>
              <a:gd name="T83" fmla="*/ 149 h 730"/>
              <a:gd name="T84" fmla="*/ 279 w 325"/>
              <a:gd name="T85" fmla="*/ 152 h 730"/>
              <a:gd name="T86" fmla="*/ 285 w 325"/>
              <a:gd name="T87" fmla="*/ 150 h 730"/>
              <a:gd name="T88" fmla="*/ 292 w 325"/>
              <a:gd name="T89" fmla="*/ 146 h 730"/>
              <a:gd name="T90" fmla="*/ 298 w 325"/>
              <a:gd name="T91" fmla="*/ 142 h 730"/>
              <a:gd name="T92" fmla="*/ 305 w 325"/>
              <a:gd name="T93" fmla="*/ 140 h 730"/>
              <a:gd name="T94" fmla="*/ 312 w 325"/>
              <a:gd name="T95" fmla="*/ 144 h 730"/>
              <a:gd name="T96" fmla="*/ 318 w 325"/>
              <a:gd name="T97" fmla="*/ 154 h 730"/>
              <a:gd name="T98" fmla="*/ 325 w 325"/>
              <a:gd name="T99" fmla="*/ 17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5" h="730">
                <a:moveTo>
                  <a:pt x="0" y="24"/>
                </a:moveTo>
                <a:lnTo>
                  <a:pt x="7" y="4"/>
                </a:lnTo>
                <a:lnTo>
                  <a:pt x="14" y="0"/>
                </a:lnTo>
                <a:lnTo>
                  <a:pt x="20" y="6"/>
                </a:lnTo>
                <a:lnTo>
                  <a:pt x="27" y="20"/>
                </a:lnTo>
                <a:lnTo>
                  <a:pt x="33" y="39"/>
                </a:lnTo>
                <a:lnTo>
                  <a:pt x="40" y="61"/>
                </a:lnTo>
                <a:lnTo>
                  <a:pt x="47" y="82"/>
                </a:lnTo>
                <a:lnTo>
                  <a:pt x="53" y="98"/>
                </a:lnTo>
                <a:lnTo>
                  <a:pt x="60" y="109"/>
                </a:lnTo>
                <a:lnTo>
                  <a:pt x="67" y="114"/>
                </a:lnTo>
                <a:lnTo>
                  <a:pt x="73" y="115"/>
                </a:lnTo>
                <a:lnTo>
                  <a:pt x="80" y="116"/>
                </a:lnTo>
                <a:lnTo>
                  <a:pt x="87" y="118"/>
                </a:lnTo>
                <a:lnTo>
                  <a:pt x="93" y="125"/>
                </a:lnTo>
                <a:lnTo>
                  <a:pt x="100" y="138"/>
                </a:lnTo>
                <a:lnTo>
                  <a:pt x="107" y="161"/>
                </a:lnTo>
                <a:lnTo>
                  <a:pt x="113" y="197"/>
                </a:lnTo>
                <a:lnTo>
                  <a:pt x="120" y="252"/>
                </a:lnTo>
                <a:lnTo>
                  <a:pt x="126" y="330"/>
                </a:lnTo>
                <a:lnTo>
                  <a:pt x="133" y="432"/>
                </a:lnTo>
                <a:lnTo>
                  <a:pt x="140" y="544"/>
                </a:lnTo>
                <a:lnTo>
                  <a:pt x="146" y="641"/>
                </a:lnTo>
                <a:lnTo>
                  <a:pt x="153" y="705"/>
                </a:lnTo>
                <a:lnTo>
                  <a:pt x="159" y="730"/>
                </a:lnTo>
                <a:lnTo>
                  <a:pt x="166" y="720"/>
                </a:lnTo>
                <a:lnTo>
                  <a:pt x="173" y="671"/>
                </a:lnTo>
                <a:lnTo>
                  <a:pt x="179" y="598"/>
                </a:lnTo>
                <a:lnTo>
                  <a:pt x="186" y="504"/>
                </a:lnTo>
                <a:lnTo>
                  <a:pt x="193" y="400"/>
                </a:lnTo>
                <a:lnTo>
                  <a:pt x="199" y="299"/>
                </a:lnTo>
                <a:lnTo>
                  <a:pt x="206" y="212"/>
                </a:lnTo>
                <a:lnTo>
                  <a:pt x="212" y="146"/>
                </a:lnTo>
                <a:lnTo>
                  <a:pt x="219" y="104"/>
                </a:lnTo>
                <a:lnTo>
                  <a:pt x="226" y="83"/>
                </a:lnTo>
                <a:lnTo>
                  <a:pt x="232" y="80"/>
                </a:lnTo>
                <a:lnTo>
                  <a:pt x="239" y="88"/>
                </a:lnTo>
                <a:lnTo>
                  <a:pt x="245" y="101"/>
                </a:lnTo>
                <a:lnTo>
                  <a:pt x="252" y="115"/>
                </a:lnTo>
                <a:lnTo>
                  <a:pt x="259" y="130"/>
                </a:lnTo>
                <a:lnTo>
                  <a:pt x="265" y="141"/>
                </a:lnTo>
                <a:lnTo>
                  <a:pt x="272" y="149"/>
                </a:lnTo>
                <a:lnTo>
                  <a:pt x="279" y="152"/>
                </a:lnTo>
                <a:lnTo>
                  <a:pt x="285" y="150"/>
                </a:lnTo>
                <a:lnTo>
                  <a:pt x="292" y="146"/>
                </a:lnTo>
                <a:lnTo>
                  <a:pt x="298" y="142"/>
                </a:lnTo>
                <a:lnTo>
                  <a:pt x="305" y="140"/>
                </a:lnTo>
                <a:lnTo>
                  <a:pt x="312" y="144"/>
                </a:lnTo>
                <a:lnTo>
                  <a:pt x="318" y="154"/>
                </a:lnTo>
                <a:lnTo>
                  <a:pt x="325" y="170"/>
                </a:lnTo>
              </a:path>
            </a:pathLst>
          </a:custGeom>
          <a:noFill/>
          <a:ln w="28575" cap="flat">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96" name="Freeform 68">
            <a:extLst>
              <a:ext uri="{FF2B5EF4-FFF2-40B4-BE49-F238E27FC236}">
                <a16:creationId xmlns:a16="http://schemas.microsoft.com/office/drawing/2014/main" id="{BD84444B-A5BF-49EC-8EEE-E19F32CC7495}"/>
              </a:ext>
            </a:extLst>
          </p:cNvPr>
          <p:cNvSpPr>
            <a:spLocks/>
          </p:cNvSpPr>
          <p:nvPr/>
        </p:nvSpPr>
        <p:spPr bwMode="auto">
          <a:xfrm>
            <a:off x="10453461" y="3479427"/>
            <a:ext cx="500709" cy="451872"/>
          </a:xfrm>
          <a:custGeom>
            <a:avLst/>
            <a:gdLst>
              <a:gd name="T0" fmla="*/ 0 w 324"/>
              <a:gd name="T1" fmla="*/ 41 h 745"/>
              <a:gd name="T2" fmla="*/ 7 w 324"/>
              <a:gd name="T3" fmla="*/ 15 h 745"/>
              <a:gd name="T4" fmla="*/ 13 w 324"/>
              <a:gd name="T5" fmla="*/ 3 h 745"/>
              <a:gd name="T6" fmla="*/ 20 w 324"/>
              <a:gd name="T7" fmla="*/ 0 h 745"/>
              <a:gd name="T8" fmla="*/ 26 w 324"/>
              <a:gd name="T9" fmla="*/ 5 h 745"/>
              <a:gd name="T10" fmla="*/ 33 w 324"/>
              <a:gd name="T11" fmla="*/ 14 h 745"/>
              <a:gd name="T12" fmla="*/ 40 w 324"/>
              <a:gd name="T13" fmla="*/ 27 h 745"/>
              <a:gd name="T14" fmla="*/ 46 w 324"/>
              <a:gd name="T15" fmla="*/ 39 h 745"/>
              <a:gd name="T16" fmla="*/ 53 w 324"/>
              <a:gd name="T17" fmla="*/ 46 h 745"/>
              <a:gd name="T18" fmla="*/ 60 w 324"/>
              <a:gd name="T19" fmla="*/ 49 h 745"/>
              <a:gd name="T20" fmla="*/ 66 w 324"/>
              <a:gd name="T21" fmla="*/ 48 h 745"/>
              <a:gd name="T22" fmla="*/ 73 w 324"/>
              <a:gd name="T23" fmla="*/ 48 h 745"/>
              <a:gd name="T24" fmla="*/ 79 w 324"/>
              <a:gd name="T25" fmla="*/ 49 h 745"/>
              <a:gd name="T26" fmla="*/ 86 w 324"/>
              <a:gd name="T27" fmla="*/ 53 h 745"/>
              <a:gd name="T28" fmla="*/ 93 w 324"/>
              <a:gd name="T29" fmla="*/ 61 h 745"/>
              <a:gd name="T30" fmla="*/ 99 w 324"/>
              <a:gd name="T31" fmla="*/ 74 h 745"/>
              <a:gd name="T32" fmla="*/ 106 w 324"/>
              <a:gd name="T33" fmla="*/ 93 h 745"/>
              <a:gd name="T34" fmla="*/ 112 w 324"/>
              <a:gd name="T35" fmla="*/ 125 h 745"/>
              <a:gd name="T36" fmla="*/ 119 w 324"/>
              <a:gd name="T37" fmla="*/ 180 h 745"/>
              <a:gd name="T38" fmla="*/ 126 w 324"/>
              <a:gd name="T39" fmla="*/ 267 h 745"/>
              <a:gd name="T40" fmla="*/ 132 w 324"/>
              <a:gd name="T41" fmla="*/ 388 h 745"/>
              <a:gd name="T42" fmla="*/ 139 w 324"/>
              <a:gd name="T43" fmla="*/ 524 h 745"/>
              <a:gd name="T44" fmla="*/ 146 w 324"/>
              <a:gd name="T45" fmla="*/ 642 h 745"/>
              <a:gd name="T46" fmla="*/ 152 w 324"/>
              <a:gd name="T47" fmla="*/ 719 h 745"/>
              <a:gd name="T48" fmla="*/ 159 w 324"/>
              <a:gd name="T49" fmla="*/ 745 h 745"/>
              <a:gd name="T50" fmla="*/ 165 w 324"/>
              <a:gd name="T51" fmla="*/ 724 h 745"/>
              <a:gd name="T52" fmla="*/ 172 w 324"/>
              <a:gd name="T53" fmla="*/ 661 h 745"/>
              <a:gd name="T54" fmla="*/ 179 w 324"/>
              <a:gd name="T55" fmla="*/ 566 h 745"/>
              <a:gd name="T56" fmla="*/ 186 w 324"/>
              <a:gd name="T57" fmla="*/ 455 h 745"/>
              <a:gd name="T58" fmla="*/ 192 w 324"/>
              <a:gd name="T59" fmla="*/ 343 h 745"/>
              <a:gd name="T60" fmla="*/ 199 w 324"/>
              <a:gd name="T61" fmla="*/ 244 h 745"/>
              <a:gd name="T62" fmla="*/ 205 w 324"/>
              <a:gd name="T63" fmla="*/ 171 h 745"/>
              <a:gd name="T64" fmla="*/ 212 w 324"/>
              <a:gd name="T65" fmla="*/ 110 h 745"/>
              <a:gd name="T66" fmla="*/ 219 w 324"/>
              <a:gd name="T67" fmla="*/ 70 h 745"/>
              <a:gd name="T68" fmla="*/ 225 w 324"/>
              <a:gd name="T69" fmla="*/ 49 h 745"/>
              <a:gd name="T70" fmla="*/ 232 w 324"/>
              <a:gd name="T71" fmla="*/ 49 h 745"/>
              <a:gd name="T72" fmla="*/ 238 w 324"/>
              <a:gd name="T73" fmla="*/ 59 h 745"/>
              <a:gd name="T74" fmla="*/ 245 w 324"/>
              <a:gd name="T75" fmla="*/ 75 h 745"/>
              <a:gd name="T76" fmla="*/ 252 w 324"/>
              <a:gd name="T77" fmla="*/ 94 h 745"/>
              <a:gd name="T78" fmla="*/ 258 w 324"/>
              <a:gd name="T79" fmla="*/ 113 h 745"/>
              <a:gd name="T80" fmla="*/ 265 w 324"/>
              <a:gd name="T81" fmla="*/ 126 h 745"/>
              <a:gd name="T82" fmla="*/ 272 w 324"/>
              <a:gd name="T83" fmla="*/ 132 h 745"/>
              <a:gd name="T84" fmla="*/ 278 w 324"/>
              <a:gd name="T85" fmla="*/ 129 h 745"/>
              <a:gd name="T86" fmla="*/ 285 w 324"/>
              <a:gd name="T87" fmla="*/ 119 h 745"/>
              <a:gd name="T88" fmla="*/ 291 w 324"/>
              <a:gd name="T89" fmla="*/ 105 h 745"/>
              <a:gd name="T90" fmla="*/ 298 w 324"/>
              <a:gd name="T91" fmla="*/ 93 h 745"/>
              <a:gd name="T92" fmla="*/ 305 w 324"/>
              <a:gd name="T93" fmla="*/ 84 h 745"/>
              <a:gd name="T94" fmla="*/ 311 w 324"/>
              <a:gd name="T95" fmla="*/ 82 h 745"/>
              <a:gd name="T96" fmla="*/ 318 w 324"/>
              <a:gd name="T97" fmla="*/ 89 h 745"/>
              <a:gd name="T98" fmla="*/ 324 w 324"/>
              <a:gd name="T99" fmla="*/ 112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4" h="745">
                <a:moveTo>
                  <a:pt x="0" y="41"/>
                </a:moveTo>
                <a:lnTo>
                  <a:pt x="7" y="15"/>
                </a:lnTo>
                <a:lnTo>
                  <a:pt x="13" y="3"/>
                </a:lnTo>
                <a:lnTo>
                  <a:pt x="20" y="0"/>
                </a:lnTo>
                <a:lnTo>
                  <a:pt x="26" y="5"/>
                </a:lnTo>
                <a:lnTo>
                  <a:pt x="33" y="14"/>
                </a:lnTo>
                <a:lnTo>
                  <a:pt x="40" y="27"/>
                </a:lnTo>
                <a:lnTo>
                  <a:pt x="46" y="39"/>
                </a:lnTo>
                <a:lnTo>
                  <a:pt x="53" y="46"/>
                </a:lnTo>
                <a:lnTo>
                  <a:pt x="60" y="49"/>
                </a:lnTo>
                <a:lnTo>
                  <a:pt x="66" y="48"/>
                </a:lnTo>
                <a:lnTo>
                  <a:pt x="73" y="48"/>
                </a:lnTo>
                <a:lnTo>
                  <a:pt x="79" y="49"/>
                </a:lnTo>
                <a:lnTo>
                  <a:pt x="86" y="53"/>
                </a:lnTo>
                <a:lnTo>
                  <a:pt x="93" y="61"/>
                </a:lnTo>
                <a:lnTo>
                  <a:pt x="99" y="74"/>
                </a:lnTo>
                <a:lnTo>
                  <a:pt x="106" y="93"/>
                </a:lnTo>
                <a:lnTo>
                  <a:pt x="112" y="125"/>
                </a:lnTo>
                <a:lnTo>
                  <a:pt x="119" y="180"/>
                </a:lnTo>
                <a:lnTo>
                  <a:pt x="126" y="267"/>
                </a:lnTo>
                <a:lnTo>
                  <a:pt x="132" y="388"/>
                </a:lnTo>
                <a:lnTo>
                  <a:pt x="139" y="524"/>
                </a:lnTo>
                <a:lnTo>
                  <a:pt x="146" y="642"/>
                </a:lnTo>
                <a:lnTo>
                  <a:pt x="152" y="719"/>
                </a:lnTo>
                <a:lnTo>
                  <a:pt x="159" y="745"/>
                </a:lnTo>
                <a:lnTo>
                  <a:pt x="165" y="724"/>
                </a:lnTo>
                <a:lnTo>
                  <a:pt x="172" y="661"/>
                </a:lnTo>
                <a:lnTo>
                  <a:pt x="179" y="566"/>
                </a:lnTo>
                <a:lnTo>
                  <a:pt x="186" y="455"/>
                </a:lnTo>
                <a:lnTo>
                  <a:pt x="192" y="343"/>
                </a:lnTo>
                <a:lnTo>
                  <a:pt x="199" y="244"/>
                </a:lnTo>
                <a:lnTo>
                  <a:pt x="205" y="171"/>
                </a:lnTo>
                <a:lnTo>
                  <a:pt x="212" y="110"/>
                </a:lnTo>
                <a:lnTo>
                  <a:pt x="219" y="70"/>
                </a:lnTo>
                <a:lnTo>
                  <a:pt x="225" y="49"/>
                </a:lnTo>
                <a:lnTo>
                  <a:pt x="232" y="49"/>
                </a:lnTo>
                <a:lnTo>
                  <a:pt x="238" y="59"/>
                </a:lnTo>
                <a:lnTo>
                  <a:pt x="245" y="75"/>
                </a:lnTo>
                <a:lnTo>
                  <a:pt x="252" y="94"/>
                </a:lnTo>
                <a:lnTo>
                  <a:pt x="258" y="113"/>
                </a:lnTo>
                <a:lnTo>
                  <a:pt x="265" y="126"/>
                </a:lnTo>
                <a:lnTo>
                  <a:pt x="272" y="132"/>
                </a:lnTo>
                <a:lnTo>
                  <a:pt x="278" y="129"/>
                </a:lnTo>
                <a:lnTo>
                  <a:pt x="285" y="119"/>
                </a:lnTo>
                <a:lnTo>
                  <a:pt x="291" y="105"/>
                </a:lnTo>
                <a:lnTo>
                  <a:pt x="298" y="93"/>
                </a:lnTo>
                <a:lnTo>
                  <a:pt x="305" y="84"/>
                </a:lnTo>
                <a:lnTo>
                  <a:pt x="311" y="82"/>
                </a:lnTo>
                <a:lnTo>
                  <a:pt x="318" y="89"/>
                </a:lnTo>
                <a:lnTo>
                  <a:pt x="324" y="112"/>
                </a:lnTo>
              </a:path>
            </a:pathLst>
          </a:custGeom>
          <a:noFill/>
          <a:ln w="28575" cap="flat">
            <a:solidFill>
              <a:srgbClr val="CC00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97" name="Freeform 69">
            <a:extLst>
              <a:ext uri="{FF2B5EF4-FFF2-40B4-BE49-F238E27FC236}">
                <a16:creationId xmlns:a16="http://schemas.microsoft.com/office/drawing/2014/main" id="{2B9651BD-CE58-4192-A675-49083F83F0AB}"/>
              </a:ext>
            </a:extLst>
          </p:cNvPr>
          <p:cNvSpPr>
            <a:spLocks/>
          </p:cNvSpPr>
          <p:nvPr/>
        </p:nvSpPr>
        <p:spPr bwMode="auto">
          <a:xfrm>
            <a:off x="10781085" y="3509147"/>
            <a:ext cx="500709" cy="418511"/>
          </a:xfrm>
          <a:custGeom>
            <a:avLst/>
            <a:gdLst>
              <a:gd name="T0" fmla="*/ 0 w 324"/>
              <a:gd name="T1" fmla="*/ 61 h 690"/>
              <a:gd name="T2" fmla="*/ 7 w 324"/>
              <a:gd name="T3" fmla="*/ 21 h 690"/>
              <a:gd name="T4" fmla="*/ 13 w 324"/>
              <a:gd name="T5" fmla="*/ 0 h 690"/>
              <a:gd name="T6" fmla="*/ 20 w 324"/>
              <a:gd name="T7" fmla="*/ 0 h 690"/>
              <a:gd name="T8" fmla="*/ 26 w 324"/>
              <a:gd name="T9" fmla="*/ 10 h 690"/>
              <a:gd name="T10" fmla="*/ 33 w 324"/>
              <a:gd name="T11" fmla="*/ 26 h 690"/>
              <a:gd name="T12" fmla="*/ 40 w 324"/>
              <a:gd name="T13" fmla="*/ 45 h 690"/>
              <a:gd name="T14" fmla="*/ 46 w 324"/>
              <a:gd name="T15" fmla="*/ 64 h 690"/>
              <a:gd name="T16" fmla="*/ 53 w 324"/>
              <a:gd name="T17" fmla="*/ 77 h 690"/>
              <a:gd name="T18" fmla="*/ 60 w 324"/>
              <a:gd name="T19" fmla="*/ 83 h 690"/>
              <a:gd name="T20" fmla="*/ 66 w 324"/>
              <a:gd name="T21" fmla="*/ 80 h 690"/>
              <a:gd name="T22" fmla="*/ 73 w 324"/>
              <a:gd name="T23" fmla="*/ 70 h 690"/>
              <a:gd name="T24" fmla="*/ 79 w 324"/>
              <a:gd name="T25" fmla="*/ 56 h 690"/>
              <a:gd name="T26" fmla="*/ 86 w 324"/>
              <a:gd name="T27" fmla="*/ 44 h 690"/>
              <a:gd name="T28" fmla="*/ 93 w 324"/>
              <a:gd name="T29" fmla="*/ 35 h 690"/>
              <a:gd name="T30" fmla="*/ 99 w 324"/>
              <a:gd name="T31" fmla="*/ 33 h 690"/>
              <a:gd name="T32" fmla="*/ 106 w 324"/>
              <a:gd name="T33" fmla="*/ 40 h 690"/>
              <a:gd name="T34" fmla="*/ 112 w 324"/>
              <a:gd name="T35" fmla="*/ 63 h 690"/>
              <a:gd name="T36" fmla="*/ 119 w 324"/>
              <a:gd name="T37" fmla="*/ 112 h 690"/>
              <a:gd name="T38" fmla="*/ 126 w 324"/>
              <a:gd name="T39" fmla="*/ 195 h 690"/>
              <a:gd name="T40" fmla="*/ 132 w 324"/>
              <a:gd name="T41" fmla="*/ 314 h 690"/>
              <a:gd name="T42" fmla="*/ 139 w 324"/>
              <a:gd name="T43" fmla="*/ 454 h 690"/>
              <a:gd name="T44" fmla="*/ 145 w 324"/>
              <a:gd name="T45" fmla="*/ 580 h 690"/>
              <a:gd name="T46" fmla="*/ 152 w 324"/>
              <a:gd name="T47" fmla="*/ 662 h 690"/>
              <a:gd name="T48" fmla="*/ 159 w 324"/>
              <a:gd name="T49" fmla="*/ 690 h 690"/>
              <a:gd name="T50" fmla="*/ 165 w 324"/>
              <a:gd name="T51" fmla="*/ 671 h 690"/>
              <a:gd name="T52" fmla="*/ 172 w 324"/>
              <a:gd name="T53" fmla="*/ 610 h 690"/>
              <a:gd name="T54" fmla="*/ 179 w 324"/>
              <a:gd name="T55" fmla="*/ 521 h 690"/>
              <a:gd name="T56" fmla="*/ 185 w 324"/>
              <a:gd name="T57" fmla="*/ 414 h 690"/>
              <a:gd name="T58" fmla="*/ 192 w 324"/>
              <a:gd name="T59" fmla="*/ 306 h 690"/>
              <a:gd name="T60" fmla="*/ 198 w 324"/>
              <a:gd name="T61" fmla="*/ 206 h 690"/>
              <a:gd name="T62" fmla="*/ 205 w 324"/>
              <a:gd name="T63" fmla="*/ 124 h 690"/>
              <a:gd name="T64" fmla="*/ 212 w 324"/>
              <a:gd name="T65" fmla="*/ 66 h 690"/>
              <a:gd name="T66" fmla="*/ 218 w 324"/>
              <a:gd name="T67" fmla="*/ 31 h 690"/>
              <a:gd name="T68" fmla="*/ 225 w 324"/>
              <a:gd name="T69" fmla="*/ 18 h 690"/>
              <a:gd name="T70" fmla="*/ 231 w 324"/>
              <a:gd name="T71" fmla="*/ 22 h 690"/>
              <a:gd name="T72" fmla="*/ 238 w 324"/>
              <a:gd name="T73" fmla="*/ 38 h 690"/>
              <a:gd name="T74" fmla="*/ 245 w 324"/>
              <a:gd name="T75" fmla="*/ 58 h 690"/>
              <a:gd name="T76" fmla="*/ 251 w 324"/>
              <a:gd name="T77" fmla="*/ 80 h 690"/>
              <a:gd name="T78" fmla="*/ 258 w 324"/>
              <a:gd name="T79" fmla="*/ 98 h 690"/>
              <a:gd name="T80" fmla="*/ 265 w 324"/>
              <a:gd name="T81" fmla="*/ 111 h 690"/>
              <a:gd name="T82" fmla="*/ 271 w 324"/>
              <a:gd name="T83" fmla="*/ 117 h 690"/>
              <a:gd name="T84" fmla="*/ 278 w 324"/>
              <a:gd name="T85" fmla="*/ 114 h 690"/>
              <a:gd name="T86" fmla="*/ 284 w 324"/>
              <a:gd name="T87" fmla="*/ 103 h 690"/>
              <a:gd name="T88" fmla="*/ 291 w 324"/>
              <a:gd name="T89" fmla="*/ 87 h 690"/>
              <a:gd name="T90" fmla="*/ 298 w 324"/>
              <a:gd name="T91" fmla="*/ 68 h 690"/>
              <a:gd name="T92" fmla="*/ 304 w 324"/>
              <a:gd name="T93" fmla="*/ 51 h 690"/>
              <a:gd name="T94" fmla="*/ 311 w 324"/>
              <a:gd name="T95" fmla="*/ 40 h 690"/>
              <a:gd name="T96" fmla="*/ 317 w 324"/>
              <a:gd name="T97" fmla="*/ 37 h 690"/>
              <a:gd name="T98" fmla="*/ 324 w 324"/>
              <a:gd name="T99" fmla="*/ 46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4" h="690">
                <a:moveTo>
                  <a:pt x="0" y="61"/>
                </a:moveTo>
                <a:lnTo>
                  <a:pt x="7" y="21"/>
                </a:lnTo>
                <a:lnTo>
                  <a:pt x="13" y="0"/>
                </a:lnTo>
                <a:lnTo>
                  <a:pt x="20" y="0"/>
                </a:lnTo>
                <a:lnTo>
                  <a:pt x="26" y="10"/>
                </a:lnTo>
                <a:lnTo>
                  <a:pt x="33" y="26"/>
                </a:lnTo>
                <a:lnTo>
                  <a:pt x="40" y="45"/>
                </a:lnTo>
                <a:lnTo>
                  <a:pt x="46" y="64"/>
                </a:lnTo>
                <a:lnTo>
                  <a:pt x="53" y="77"/>
                </a:lnTo>
                <a:lnTo>
                  <a:pt x="60" y="83"/>
                </a:lnTo>
                <a:lnTo>
                  <a:pt x="66" y="80"/>
                </a:lnTo>
                <a:lnTo>
                  <a:pt x="73" y="70"/>
                </a:lnTo>
                <a:lnTo>
                  <a:pt x="79" y="56"/>
                </a:lnTo>
                <a:lnTo>
                  <a:pt x="86" y="44"/>
                </a:lnTo>
                <a:lnTo>
                  <a:pt x="93" y="35"/>
                </a:lnTo>
                <a:lnTo>
                  <a:pt x="99" y="33"/>
                </a:lnTo>
                <a:lnTo>
                  <a:pt x="106" y="40"/>
                </a:lnTo>
                <a:lnTo>
                  <a:pt x="112" y="63"/>
                </a:lnTo>
                <a:lnTo>
                  <a:pt x="119" y="112"/>
                </a:lnTo>
                <a:lnTo>
                  <a:pt x="126" y="195"/>
                </a:lnTo>
                <a:lnTo>
                  <a:pt x="132" y="314"/>
                </a:lnTo>
                <a:lnTo>
                  <a:pt x="139" y="454"/>
                </a:lnTo>
                <a:lnTo>
                  <a:pt x="145" y="580"/>
                </a:lnTo>
                <a:lnTo>
                  <a:pt x="152" y="662"/>
                </a:lnTo>
                <a:lnTo>
                  <a:pt x="159" y="690"/>
                </a:lnTo>
                <a:lnTo>
                  <a:pt x="165" y="671"/>
                </a:lnTo>
                <a:lnTo>
                  <a:pt x="172" y="610"/>
                </a:lnTo>
                <a:lnTo>
                  <a:pt x="179" y="521"/>
                </a:lnTo>
                <a:lnTo>
                  <a:pt x="185" y="414"/>
                </a:lnTo>
                <a:lnTo>
                  <a:pt x="192" y="306"/>
                </a:lnTo>
                <a:lnTo>
                  <a:pt x="198" y="206"/>
                </a:lnTo>
                <a:lnTo>
                  <a:pt x="205" y="124"/>
                </a:lnTo>
                <a:lnTo>
                  <a:pt x="212" y="66"/>
                </a:lnTo>
                <a:lnTo>
                  <a:pt x="218" y="31"/>
                </a:lnTo>
                <a:lnTo>
                  <a:pt x="225" y="18"/>
                </a:lnTo>
                <a:lnTo>
                  <a:pt x="231" y="22"/>
                </a:lnTo>
                <a:lnTo>
                  <a:pt x="238" y="38"/>
                </a:lnTo>
                <a:lnTo>
                  <a:pt x="245" y="58"/>
                </a:lnTo>
                <a:lnTo>
                  <a:pt x="251" y="80"/>
                </a:lnTo>
                <a:lnTo>
                  <a:pt x="258" y="98"/>
                </a:lnTo>
                <a:lnTo>
                  <a:pt x="265" y="111"/>
                </a:lnTo>
                <a:lnTo>
                  <a:pt x="271" y="117"/>
                </a:lnTo>
                <a:lnTo>
                  <a:pt x="278" y="114"/>
                </a:lnTo>
                <a:lnTo>
                  <a:pt x="284" y="103"/>
                </a:lnTo>
                <a:lnTo>
                  <a:pt x="291" y="87"/>
                </a:lnTo>
                <a:lnTo>
                  <a:pt x="298" y="68"/>
                </a:lnTo>
                <a:lnTo>
                  <a:pt x="304" y="51"/>
                </a:lnTo>
                <a:lnTo>
                  <a:pt x="311" y="40"/>
                </a:lnTo>
                <a:lnTo>
                  <a:pt x="317" y="37"/>
                </a:lnTo>
                <a:lnTo>
                  <a:pt x="324" y="46"/>
                </a:lnTo>
              </a:path>
            </a:pathLst>
          </a:custGeom>
          <a:noFill/>
          <a:ln w="285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98" name="Freeform 70">
            <a:extLst>
              <a:ext uri="{FF2B5EF4-FFF2-40B4-BE49-F238E27FC236}">
                <a16:creationId xmlns:a16="http://schemas.microsoft.com/office/drawing/2014/main" id="{735B0C00-9936-44F7-B76E-AFA4F3633911}"/>
              </a:ext>
            </a:extLst>
          </p:cNvPr>
          <p:cNvSpPr>
            <a:spLocks/>
          </p:cNvSpPr>
          <p:nvPr/>
        </p:nvSpPr>
        <p:spPr bwMode="auto">
          <a:xfrm>
            <a:off x="11117982" y="3515819"/>
            <a:ext cx="502255" cy="397283"/>
          </a:xfrm>
          <a:custGeom>
            <a:avLst/>
            <a:gdLst>
              <a:gd name="T0" fmla="*/ 0 w 325"/>
              <a:gd name="T1" fmla="*/ 20 h 655"/>
              <a:gd name="T2" fmla="*/ 7 w 325"/>
              <a:gd name="T3" fmla="*/ 7 h 655"/>
              <a:gd name="T4" fmla="*/ 13 w 325"/>
              <a:gd name="T5" fmla="*/ 11 h 655"/>
              <a:gd name="T6" fmla="*/ 20 w 325"/>
              <a:gd name="T7" fmla="*/ 27 h 655"/>
              <a:gd name="T8" fmla="*/ 27 w 325"/>
              <a:gd name="T9" fmla="*/ 47 h 655"/>
              <a:gd name="T10" fmla="*/ 33 w 325"/>
              <a:gd name="T11" fmla="*/ 69 h 655"/>
              <a:gd name="T12" fmla="*/ 40 w 325"/>
              <a:gd name="T13" fmla="*/ 87 h 655"/>
              <a:gd name="T14" fmla="*/ 47 w 325"/>
              <a:gd name="T15" fmla="*/ 100 h 655"/>
              <a:gd name="T16" fmla="*/ 53 w 325"/>
              <a:gd name="T17" fmla="*/ 106 h 655"/>
              <a:gd name="T18" fmla="*/ 60 w 325"/>
              <a:gd name="T19" fmla="*/ 103 h 655"/>
              <a:gd name="T20" fmla="*/ 66 w 325"/>
              <a:gd name="T21" fmla="*/ 92 h 655"/>
              <a:gd name="T22" fmla="*/ 73 w 325"/>
              <a:gd name="T23" fmla="*/ 76 h 655"/>
              <a:gd name="T24" fmla="*/ 80 w 325"/>
              <a:gd name="T25" fmla="*/ 57 h 655"/>
              <a:gd name="T26" fmla="*/ 86 w 325"/>
              <a:gd name="T27" fmla="*/ 40 h 655"/>
              <a:gd name="T28" fmla="*/ 93 w 325"/>
              <a:gd name="T29" fmla="*/ 29 h 655"/>
              <a:gd name="T30" fmla="*/ 99 w 325"/>
              <a:gd name="T31" fmla="*/ 26 h 655"/>
              <a:gd name="T32" fmla="*/ 106 w 325"/>
              <a:gd name="T33" fmla="*/ 35 h 655"/>
              <a:gd name="T34" fmla="*/ 113 w 325"/>
              <a:gd name="T35" fmla="*/ 59 h 655"/>
              <a:gd name="T36" fmla="*/ 119 w 325"/>
              <a:gd name="T37" fmla="*/ 104 h 655"/>
              <a:gd name="T38" fmla="*/ 126 w 325"/>
              <a:gd name="T39" fmla="*/ 179 h 655"/>
              <a:gd name="T40" fmla="*/ 133 w 325"/>
              <a:gd name="T41" fmla="*/ 286 h 655"/>
              <a:gd name="T42" fmla="*/ 139 w 325"/>
              <a:gd name="T43" fmla="*/ 415 h 655"/>
              <a:gd name="T44" fmla="*/ 146 w 325"/>
              <a:gd name="T45" fmla="*/ 536 h 655"/>
              <a:gd name="T46" fmla="*/ 152 w 325"/>
              <a:gd name="T47" fmla="*/ 620 h 655"/>
              <a:gd name="T48" fmla="*/ 159 w 325"/>
              <a:gd name="T49" fmla="*/ 655 h 655"/>
              <a:gd name="T50" fmla="*/ 166 w 325"/>
              <a:gd name="T51" fmla="*/ 641 h 655"/>
              <a:gd name="T52" fmla="*/ 172 w 325"/>
              <a:gd name="T53" fmla="*/ 584 h 655"/>
              <a:gd name="T54" fmla="*/ 179 w 325"/>
              <a:gd name="T55" fmla="*/ 501 h 655"/>
              <a:gd name="T56" fmla="*/ 185 w 325"/>
              <a:gd name="T57" fmla="*/ 402 h 655"/>
              <a:gd name="T58" fmla="*/ 192 w 325"/>
              <a:gd name="T59" fmla="*/ 309 h 655"/>
              <a:gd name="T60" fmla="*/ 199 w 325"/>
              <a:gd name="T61" fmla="*/ 219 h 655"/>
              <a:gd name="T62" fmla="*/ 205 w 325"/>
              <a:gd name="T63" fmla="*/ 136 h 655"/>
              <a:gd name="T64" fmla="*/ 212 w 325"/>
              <a:gd name="T65" fmla="*/ 71 h 655"/>
              <a:gd name="T66" fmla="*/ 218 w 325"/>
              <a:gd name="T67" fmla="*/ 27 h 655"/>
              <a:gd name="T68" fmla="*/ 225 w 325"/>
              <a:gd name="T69" fmla="*/ 5 h 655"/>
              <a:gd name="T70" fmla="*/ 232 w 325"/>
              <a:gd name="T71" fmla="*/ 0 h 655"/>
              <a:gd name="T72" fmla="*/ 239 w 325"/>
              <a:gd name="T73" fmla="*/ 10 h 655"/>
              <a:gd name="T74" fmla="*/ 245 w 325"/>
              <a:gd name="T75" fmla="*/ 27 h 655"/>
              <a:gd name="T76" fmla="*/ 252 w 325"/>
              <a:gd name="T77" fmla="*/ 47 h 655"/>
              <a:gd name="T78" fmla="*/ 258 w 325"/>
              <a:gd name="T79" fmla="*/ 67 h 655"/>
              <a:gd name="T80" fmla="*/ 265 w 325"/>
              <a:gd name="T81" fmla="*/ 83 h 655"/>
              <a:gd name="T82" fmla="*/ 272 w 325"/>
              <a:gd name="T83" fmla="*/ 91 h 655"/>
              <a:gd name="T84" fmla="*/ 278 w 325"/>
              <a:gd name="T85" fmla="*/ 90 h 655"/>
              <a:gd name="T86" fmla="*/ 285 w 325"/>
              <a:gd name="T87" fmla="*/ 82 h 655"/>
              <a:gd name="T88" fmla="*/ 292 w 325"/>
              <a:gd name="T89" fmla="*/ 69 h 655"/>
              <a:gd name="T90" fmla="*/ 298 w 325"/>
              <a:gd name="T91" fmla="*/ 54 h 655"/>
              <a:gd name="T92" fmla="*/ 305 w 325"/>
              <a:gd name="T93" fmla="*/ 42 h 655"/>
              <a:gd name="T94" fmla="*/ 311 w 325"/>
              <a:gd name="T95" fmla="*/ 36 h 655"/>
              <a:gd name="T96" fmla="*/ 318 w 325"/>
              <a:gd name="T97" fmla="*/ 38 h 655"/>
              <a:gd name="T98" fmla="*/ 325 w 325"/>
              <a:gd name="T99" fmla="*/ 52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5" h="655">
                <a:moveTo>
                  <a:pt x="0" y="20"/>
                </a:moveTo>
                <a:lnTo>
                  <a:pt x="7" y="7"/>
                </a:lnTo>
                <a:lnTo>
                  <a:pt x="13" y="11"/>
                </a:lnTo>
                <a:lnTo>
                  <a:pt x="20" y="27"/>
                </a:lnTo>
                <a:lnTo>
                  <a:pt x="27" y="47"/>
                </a:lnTo>
                <a:lnTo>
                  <a:pt x="33" y="69"/>
                </a:lnTo>
                <a:lnTo>
                  <a:pt x="40" y="87"/>
                </a:lnTo>
                <a:lnTo>
                  <a:pt x="47" y="100"/>
                </a:lnTo>
                <a:lnTo>
                  <a:pt x="53" y="106"/>
                </a:lnTo>
                <a:lnTo>
                  <a:pt x="60" y="103"/>
                </a:lnTo>
                <a:lnTo>
                  <a:pt x="66" y="92"/>
                </a:lnTo>
                <a:lnTo>
                  <a:pt x="73" y="76"/>
                </a:lnTo>
                <a:lnTo>
                  <a:pt x="80" y="57"/>
                </a:lnTo>
                <a:lnTo>
                  <a:pt x="86" y="40"/>
                </a:lnTo>
                <a:lnTo>
                  <a:pt x="93" y="29"/>
                </a:lnTo>
                <a:lnTo>
                  <a:pt x="99" y="26"/>
                </a:lnTo>
                <a:lnTo>
                  <a:pt x="106" y="35"/>
                </a:lnTo>
                <a:lnTo>
                  <a:pt x="113" y="59"/>
                </a:lnTo>
                <a:lnTo>
                  <a:pt x="119" y="104"/>
                </a:lnTo>
                <a:lnTo>
                  <a:pt x="126" y="179"/>
                </a:lnTo>
                <a:lnTo>
                  <a:pt x="133" y="286"/>
                </a:lnTo>
                <a:lnTo>
                  <a:pt x="139" y="415"/>
                </a:lnTo>
                <a:lnTo>
                  <a:pt x="146" y="536"/>
                </a:lnTo>
                <a:lnTo>
                  <a:pt x="152" y="620"/>
                </a:lnTo>
                <a:lnTo>
                  <a:pt x="159" y="655"/>
                </a:lnTo>
                <a:lnTo>
                  <a:pt x="166" y="641"/>
                </a:lnTo>
                <a:lnTo>
                  <a:pt x="172" y="584"/>
                </a:lnTo>
                <a:lnTo>
                  <a:pt x="179" y="501"/>
                </a:lnTo>
                <a:lnTo>
                  <a:pt x="185" y="402"/>
                </a:lnTo>
                <a:lnTo>
                  <a:pt x="192" y="309"/>
                </a:lnTo>
                <a:lnTo>
                  <a:pt x="199" y="219"/>
                </a:lnTo>
                <a:lnTo>
                  <a:pt x="205" y="136"/>
                </a:lnTo>
                <a:lnTo>
                  <a:pt x="212" y="71"/>
                </a:lnTo>
                <a:lnTo>
                  <a:pt x="218" y="27"/>
                </a:lnTo>
                <a:lnTo>
                  <a:pt x="225" y="5"/>
                </a:lnTo>
                <a:lnTo>
                  <a:pt x="232" y="0"/>
                </a:lnTo>
                <a:lnTo>
                  <a:pt x="239" y="10"/>
                </a:lnTo>
                <a:lnTo>
                  <a:pt x="245" y="27"/>
                </a:lnTo>
                <a:lnTo>
                  <a:pt x="252" y="47"/>
                </a:lnTo>
                <a:lnTo>
                  <a:pt x="258" y="67"/>
                </a:lnTo>
                <a:lnTo>
                  <a:pt x="265" y="83"/>
                </a:lnTo>
                <a:lnTo>
                  <a:pt x="272" y="91"/>
                </a:lnTo>
                <a:lnTo>
                  <a:pt x="278" y="90"/>
                </a:lnTo>
                <a:lnTo>
                  <a:pt x="285" y="82"/>
                </a:lnTo>
                <a:lnTo>
                  <a:pt x="292" y="69"/>
                </a:lnTo>
                <a:lnTo>
                  <a:pt x="298" y="54"/>
                </a:lnTo>
                <a:lnTo>
                  <a:pt x="305" y="42"/>
                </a:lnTo>
                <a:lnTo>
                  <a:pt x="311" y="36"/>
                </a:lnTo>
                <a:lnTo>
                  <a:pt x="318" y="38"/>
                </a:lnTo>
                <a:lnTo>
                  <a:pt x="325" y="52"/>
                </a:lnTo>
              </a:path>
            </a:pathLst>
          </a:custGeom>
          <a:noFill/>
          <a:ln w="28575" cap="flat">
            <a:solidFill>
              <a:srgbClr val="FF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99" name="Rectangle 81">
            <a:extLst>
              <a:ext uri="{FF2B5EF4-FFF2-40B4-BE49-F238E27FC236}">
                <a16:creationId xmlns:a16="http://schemas.microsoft.com/office/drawing/2014/main" id="{E941C4A5-5171-42E1-B4DE-D86028F8E82D}"/>
              </a:ext>
            </a:extLst>
          </p:cNvPr>
          <p:cNvSpPr>
            <a:spLocks noChangeArrowheads="1"/>
          </p:cNvSpPr>
          <p:nvPr/>
        </p:nvSpPr>
        <p:spPr bwMode="auto">
          <a:xfrm>
            <a:off x="3576315" y="5406283"/>
            <a:ext cx="187258" cy="13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262626"/>
                </a:solidFill>
                <a:effectLst/>
                <a:latin typeface="Arial" panose="020B0604020202020204" pitchFamily="34" charset="0"/>
              </a:rPr>
              <a:t>160</a:t>
            </a:r>
            <a:endParaRPr kumimoji="0" lang="en-US" altLang="en-US" sz="900" b="0" i="0" u="none" strike="noStrike" cap="none" normalizeH="0" baseline="0">
              <a:ln>
                <a:noFill/>
              </a:ln>
              <a:solidFill>
                <a:schemeClr val="tx1"/>
              </a:solidFill>
              <a:effectLst/>
              <a:latin typeface="Arial" panose="020B0604020202020204" pitchFamily="34" charset="0"/>
            </a:endParaRPr>
          </a:p>
        </p:txBody>
      </p:sp>
      <p:sp>
        <p:nvSpPr>
          <p:cNvPr id="100" name="Rectangle 82">
            <a:extLst>
              <a:ext uri="{FF2B5EF4-FFF2-40B4-BE49-F238E27FC236}">
                <a16:creationId xmlns:a16="http://schemas.microsoft.com/office/drawing/2014/main" id="{747072F6-4D0A-4CBD-9B2E-088A7FEE88A7}"/>
              </a:ext>
            </a:extLst>
          </p:cNvPr>
          <p:cNvSpPr>
            <a:spLocks noChangeArrowheads="1"/>
          </p:cNvSpPr>
          <p:nvPr/>
        </p:nvSpPr>
        <p:spPr bwMode="auto">
          <a:xfrm>
            <a:off x="4012117" y="5406283"/>
            <a:ext cx="187258" cy="13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262626"/>
                </a:solidFill>
                <a:effectLst/>
                <a:latin typeface="Arial" panose="020B0604020202020204" pitchFamily="34" charset="0"/>
              </a:rPr>
              <a:t>180</a:t>
            </a:r>
            <a:endParaRPr kumimoji="0" lang="en-US" altLang="en-US" sz="900" b="0" i="0" u="none" strike="noStrike" cap="none" normalizeH="0" baseline="0">
              <a:ln>
                <a:noFill/>
              </a:ln>
              <a:solidFill>
                <a:schemeClr val="tx1"/>
              </a:solidFill>
              <a:effectLst/>
              <a:latin typeface="Arial" panose="020B0604020202020204" pitchFamily="34" charset="0"/>
            </a:endParaRPr>
          </a:p>
        </p:txBody>
      </p:sp>
      <p:sp>
        <p:nvSpPr>
          <p:cNvPr id="101" name="Freeform 97">
            <a:extLst>
              <a:ext uri="{FF2B5EF4-FFF2-40B4-BE49-F238E27FC236}">
                <a16:creationId xmlns:a16="http://schemas.microsoft.com/office/drawing/2014/main" id="{E3631B58-96E7-44F8-BA71-A040F6C269C3}"/>
              </a:ext>
            </a:extLst>
          </p:cNvPr>
          <p:cNvSpPr>
            <a:spLocks/>
          </p:cNvSpPr>
          <p:nvPr/>
        </p:nvSpPr>
        <p:spPr bwMode="auto">
          <a:xfrm>
            <a:off x="3418684" y="4578023"/>
            <a:ext cx="1067870" cy="675529"/>
          </a:xfrm>
          <a:custGeom>
            <a:avLst/>
            <a:gdLst>
              <a:gd name="T0" fmla="*/ 0 w 691"/>
              <a:gd name="T1" fmla="*/ 7 h 655"/>
              <a:gd name="T2" fmla="*/ 14 w 691"/>
              <a:gd name="T3" fmla="*/ 0 h 655"/>
              <a:gd name="T4" fmla="*/ 28 w 691"/>
              <a:gd name="T5" fmla="*/ 2 h 655"/>
              <a:gd name="T6" fmla="*/ 42 w 691"/>
              <a:gd name="T7" fmla="*/ 12 h 655"/>
              <a:gd name="T8" fmla="*/ 57 w 691"/>
              <a:gd name="T9" fmla="*/ 28 h 655"/>
              <a:gd name="T10" fmla="*/ 70 w 691"/>
              <a:gd name="T11" fmla="*/ 48 h 655"/>
              <a:gd name="T12" fmla="*/ 85 w 691"/>
              <a:gd name="T13" fmla="*/ 66 h 655"/>
              <a:gd name="T14" fmla="*/ 99 w 691"/>
              <a:gd name="T15" fmla="*/ 82 h 655"/>
              <a:gd name="T16" fmla="*/ 113 w 691"/>
              <a:gd name="T17" fmla="*/ 92 h 655"/>
              <a:gd name="T18" fmla="*/ 127 w 691"/>
              <a:gd name="T19" fmla="*/ 97 h 655"/>
              <a:gd name="T20" fmla="*/ 141 w 691"/>
              <a:gd name="T21" fmla="*/ 101 h 655"/>
              <a:gd name="T22" fmla="*/ 155 w 691"/>
              <a:gd name="T23" fmla="*/ 105 h 655"/>
              <a:gd name="T24" fmla="*/ 169 w 691"/>
              <a:gd name="T25" fmla="*/ 111 h 655"/>
              <a:gd name="T26" fmla="*/ 183 w 691"/>
              <a:gd name="T27" fmla="*/ 119 h 655"/>
              <a:gd name="T28" fmla="*/ 197 w 691"/>
              <a:gd name="T29" fmla="*/ 131 h 655"/>
              <a:gd name="T30" fmla="*/ 212 w 691"/>
              <a:gd name="T31" fmla="*/ 150 h 655"/>
              <a:gd name="T32" fmla="*/ 226 w 691"/>
              <a:gd name="T33" fmla="*/ 179 h 655"/>
              <a:gd name="T34" fmla="*/ 240 w 691"/>
              <a:gd name="T35" fmla="*/ 224 h 655"/>
              <a:gd name="T36" fmla="*/ 254 w 691"/>
              <a:gd name="T37" fmla="*/ 290 h 655"/>
              <a:gd name="T38" fmla="*/ 268 w 691"/>
              <a:gd name="T39" fmla="*/ 377 h 655"/>
              <a:gd name="T40" fmla="*/ 282 w 691"/>
              <a:gd name="T41" fmla="*/ 474 h 655"/>
              <a:gd name="T42" fmla="*/ 296 w 691"/>
              <a:gd name="T43" fmla="*/ 563 h 655"/>
              <a:gd name="T44" fmla="*/ 310 w 691"/>
              <a:gd name="T45" fmla="*/ 625 h 655"/>
              <a:gd name="T46" fmla="*/ 324 w 691"/>
              <a:gd name="T47" fmla="*/ 655 h 655"/>
              <a:gd name="T48" fmla="*/ 339 w 691"/>
              <a:gd name="T49" fmla="*/ 653 h 655"/>
              <a:gd name="T50" fmla="*/ 353 w 691"/>
              <a:gd name="T51" fmla="*/ 622 h 655"/>
              <a:gd name="T52" fmla="*/ 367 w 691"/>
              <a:gd name="T53" fmla="*/ 568 h 655"/>
              <a:gd name="T54" fmla="*/ 381 w 691"/>
              <a:gd name="T55" fmla="*/ 497 h 655"/>
              <a:gd name="T56" fmla="*/ 395 w 691"/>
              <a:gd name="T57" fmla="*/ 417 h 655"/>
              <a:gd name="T58" fmla="*/ 409 w 691"/>
              <a:gd name="T59" fmla="*/ 338 h 655"/>
              <a:gd name="T60" fmla="*/ 423 w 691"/>
              <a:gd name="T61" fmla="*/ 267 h 655"/>
              <a:gd name="T62" fmla="*/ 437 w 691"/>
              <a:gd name="T63" fmla="*/ 209 h 655"/>
              <a:gd name="T64" fmla="*/ 451 w 691"/>
              <a:gd name="T65" fmla="*/ 167 h 655"/>
              <a:gd name="T66" fmla="*/ 466 w 691"/>
              <a:gd name="T67" fmla="*/ 138 h 655"/>
              <a:gd name="T68" fmla="*/ 480 w 691"/>
              <a:gd name="T69" fmla="*/ 127 h 655"/>
              <a:gd name="T70" fmla="*/ 494 w 691"/>
              <a:gd name="T71" fmla="*/ 129 h 655"/>
              <a:gd name="T72" fmla="*/ 508 w 691"/>
              <a:gd name="T73" fmla="*/ 141 h 655"/>
              <a:gd name="T74" fmla="*/ 522 w 691"/>
              <a:gd name="T75" fmla="*/ 156 h 655"/>
              <a:gd name="T76" fmla="*/ 536 w 691"/>
              <a:gd name="T77" fmla="*/ 172 h 655"/>
              <a:gd name="T78" fmla="*/ 550 w 691"/>
              <a:gd name="T79" fmla="*/ 187 h 655"/>
              <a:gd name="T80" fmla="*/ 564 w 691"/>
              <a:gd name="T81" fmla="*/ 197 h 655"/>
              <a:gd name="T82" fmla="*/ 578 w 691"/>
              <a:gd name="T83" fmla="*/ 201 h 655"/>
              <a:gd name="T84" fmla="*/ 593 w 691"/>
              <a:gd name="T85" fmla="*/ 200 h 655"/>
              <a:gd name="T86" fmla="*/ 607 w 691"/>
              <a:gd name="T87" fmla="*/ 192 h 655"/>
              <a:gd name="T88" fmla="*/ 621 w 691"/>
              <a:gd name="T89" fmla="*/ 180 h 655"/>
              <a:gd name="T90" fmla="*/ 635 w 691"/>
              <a:gd name="T91" fmla="*/ 168 h 655"/>
              <a:gd name="T92" fmla="*/ 649 w 691"/>
              <a:gd name="T93" fmla="*/ 158 h 655"/>
              <a:gd name="T94" fmla="*/ 663 w 691"/>
              <a:gd name="T95" fmla="*/ 154 h 655"/>
              <a:gd name="T96" fmla="*/ 677 w 691"/>
              <a:gd name="T97" fmla="*/ 158 h 655"/>
              <a:gd name="T98" fmla="*/ 691 w 691"/>
              <a:gd name="T99" fmla="*/ 172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1" h="655">
                <a:moveTo>
                  <a:pt x="0" y="7"/>
                </a:moveTo>
                <a:lnTo>
                  <a:pt x="14" y="0"/>
                </a:lnTo>
                <a:lnTo>
                  <a:pt x="28" y="2"/>
                </a:lnTo>
                <a:lnTo>
                  <a:pt x="42" y="12"/>
                </a:lnTo>
                <a:lnTo>
                  <a:pt x="57" y="28"/>
                </a:lnTo>
                <a:lnTo>
                  <a:pt x="70" y="48"/>
                </a:lnTo>
                <a:lnTo>
                  <a:pt x="85" y="66"/>
                </a:lnTo>
                <a:lnTo>
                  <a:pt x="99" y="82"/>
                </a:lnTo>
                <a:lnTo>
                  <a:pt x="113" y="92"/>
                </a:lnTo>
                <a:lnTo>
                  <a:pt x="127" y="97"/>
                </a:lnTo>
                <a:lnTo>
                  <a:pt x="141" y="101"/>
                </a:lnTo>
                <a:lnTo>
                  <a:pt x="155" y="105"/>
                </a:lnTo>
                <a:lnTo>
                  <a:pt x="169" y="111"/>
                </a:lnTo>
                <a:lnTo>
                  <a:pt x="183" y="119"/>
                </a:lnTo>
                <a:lnTo>
                  <a:pt x="197" y="131"/>
                </a:lnTo>
                <a:lnTo>
                  <a:pt x="212" y="150"/>
                </a:lnTo>
                <a:lnTo>
                  <a:pt x="226" y="179"/>
                </a:lnTo>
                <a:lnTo>
                  <a:pt x="240" y="224"/>
                </a:lnTo>
                <a:lnTo>
                  <a:pt x="254" y="290"/>
                </a:lnTo>
                <a:lnTo>
                  <a:pt x="268" y="377"/>
                </a:lnTo>
                <a:lnTo>
                  <a:pt x="282" y="474"/>
                </a:lnTo>
                <a:lnTo>
                  <a:pt x="296" y="563"/>
                </a:lnTo>
                <a:lnTo>
                  <a:pt x="310" y="625"/>
                </a:lnTo>
                <a:lnTo>
                  <a:pt x="324" y="655"/>
                </a:lnTo>
                <a:lnTo>
                  <a:pt x="339" y="653"/>
                </a:lnTo>
                <a:lnTo>
                  <a:pt x="353" y="622"/>
                </a:lnTo>
                <a:lnTo>
                  <a:pt x="367" y="568"/>
                </a:lnTo>
                <a:lnTo>
                  <a:pt x="381" y="497"/>
                </a:lnTo>
                <a:lnTo>
                  <a:pt x="395" y="417"/>
                </a:lnTo>
                <a:lnTo>
                  <a:pt x="409" y="338"/>
                </a:lnTo>
                <a:lnTo>
                  <a:pt x="423" y="267"/>
                </a:lnTo>
                <a:lnTo>
                  <a:pt x="437" y="209"/>
                </a:lnTo>
                <a:lnTo>
                  <a:pt x="451" y="167"/>
                </a:lnTo>
                <a:lnTo>
                  <a:pt x="466" y="138"/>
                </a:lnTo>
                <a:lnTo>
                  <a:pt x="480" y="127"/>
                </a:lnTo>
                <a:lnTo>
                  <a:pt x="494" y="129"/>
                </a:lnTo>
                <a:lnTo>
                  <a:pt x="508" y="141"/>
                </a:lnTo>
                <a:lnTo>
                  <a:pt x="522" y="156"/>
                </a:lnTo>
                <a:lnTo>
                  <a:pt x="536" y="172"/>
                </a:lnTo>
                <a:lnTo>
                  <a:pt x="550" y="187"/>
                </a:lnTo>
                <a:lnTo>
                  <a:pt x="564" y="197"/>
                </a:lnTo>
                <a:lnTo>
                  <a:pt x="578" y="201"/>
                </a:lnTo>
                <a:lnTo>
                  <a:pt x="593" y="200"/>
                </a:lnTo>
                <a:lnTo>
                  <a:pt x="607" y="192"/>
                </a:lnTo>
                <a:lnTo>
                  <a:pt x="621" y="180"/>
                </a:lnTo>
                <a:lnTo>
                  <a:pt x="635" y="168"/>
                </a:lnTo>
                <a:lnTo>
                  <a:pt x="649" y="158"/>
                </a:lnTo>
                <a:lnTo>
                  <a:pt x="663" y="154"/>
                </a:lnTo>
                <a:lnTo>
                  <a:pt x="677" y="158"/>
                </a:lnTo>
                <a:lnTo>
                  <a:pt x="691" y="172"/>
                </a:lnTo>
              </a:path>
            </a:pathLst>
          </a:custGeom>
          <a:noFill/>
          <a:ln w="28575" cap="flat">
            <a:solidFill>
              <a:srgbClr val="6600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 name="Rectangle 107">
            <a:extLst>
              <a:ext uri="{FF2B5EF4-FFF2-40B4-BE49-F238E27FC236}">
                <a16:creationId xmlns:a16="http://schemas.microsoft.com/office/drawing/2014/main" id="{7F06F58E-9331-46E8-B4C1-B0CB27D6F257}"/>
              </a:ext>
            </a:extLst>
          </p:cNvPr>
          <p:cNvSpPr>
            <a:spLocks noChangeArrowheads="1"/>
          </p:cNvSpPr>
          <p:nvPr/>
        </p:nvSpPr>
        <p:spPr bwMode="auto">
          <a:xfrm>
            <a:off x="4746180" y="5406283"/>
            <a:ext cx="187258" cy="13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262626"/>
                </a:solidFill>
                <a:effectLst/>
                <a:latin typeface="Arial" panose="020B0604020202020204" pitchFamily="34" charset="0"/>
              </a:rPr>
              <a:t>380</a:t>
            </a:r>
            <a:endParaRPr kumimoji="0" lang="en-US" altLang="en-US" sz="900" b="0" i="0" u="none" strike="noStrike" cap="none" normalizeH="0" baseline="0" dirty="0">
              <a:ln>
                <a:noFill/>
              </a:ln>
              <a:solidFill>
                <a:schemeClr val="tx1"/>
              </a:solidFill>
              <a:effectLst/>
              <a:latin typeface="Arial" panose="020B0604020202020204" pitchFamily="34" charset="0"/>
            </a:endParaRPr>
          </a:p>
        </p:txBody>
      </p:sp>
      <p:sp>
        <p:nvSpPr>
          <p:cNvPr id="103" name="Rectangle 109">
            <a:extLst>
              <a:ext uri="{FF2B5EF4-FFF2-40B4-BE49-F238E27FC236}">
                <a16:creationId xmlns:a16="http://schemas.microsoft.com/office/drawing/2014/main" id="{63823C12-DC76-4AAE-B2C1-0AF3804FABE9}"/>
              </a:ext>
            </a:extLst>
          </p:cNvPr>
          <p:cNvSpPr>
            <a:spLocks noChangeArrowheads="1"/>
          </p:cNvSpPr>
          <p:nvPr/>
        </p:nvSpPr>
        <p:spPr bwMode="auto">
          <a:xfrm>
            <a:off x="5619330" y="5406283"/>
            <a:ext cx="187258" cy="13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262626"/>
                </a:solidFill>
                <a:effectLst/>
                <a:latin typeface="Arial" panose="020B0604020202020204" pitchFamily="34" charset="0"/>
              </a:rPr>
              <a:t>420</a:t>
            </a:r>
            <a:endParaRPr kumimoji="0" lang="en-US" altLang="en-US" sz="900" b="0" i="0" u="none" strike="noStrike" cap="none" normalizeH="0" baseline="0">
              <a:ln>
                <a:noFill/>
              </a:ln>
              <a:solidFill>
                <a:schemeClr val="tx1"/>
              </a:solidFill>
              <a:effectLst/>
              <a:latin typeface="Arial" panose="020B0604020202020204" pitchFamily="34" charset="0"/>
            </a:endParaRPr>
          </a:p>
        </p:txBody>
      </p:sp>
      <p:sp>
        <p:nvSpPr>
          <p:cNvPr id="104" name="Freeform 124">
            <a:extLst>
              <a:ext uri="{FF2B5EF4-FFF2-40B4-BE49-F238E27FC236}">
                <a16:creationId xmlns:a16="http://schemas.microsoft.com/office/drawing/2014/main" id="{B2681339-D521-46DE-A595-BE13A2F69D0E}"/>
              </a:ext>
            </a:extLst>
          </p:cNvPr>
          <p:cNvSpPr>
            <a:spLocks/>
          </p:cNvSpPr>
          <p:nvPr/>
        </p:nvSpPr>
        <p:spPr bwMode="auto">
          <a:xfrm>
            <a:off x="4848176" y="4620802"/>
            <a:ext cx="1069415" cy="661091"/>
          </a:xfrm>
          <a:custGeom>
            <a:avLst/>
            <a:gdLst>
              <a:gd name="T0" fmla="*/ 0 w 692"/>
              <a:gd name="T1" fmla="*/ 10 h 641"/>
              <a:gd name="T2" fmla="*/ 15 w 692"/>
              <a:gd name="T3" fmla="*/ 0 h 641"/>
              <a:gd name="T4" fmla="*/ 29 w 692"/>
              <a:gd name="T5" fmla="*/ 1 h 641"/>
              <a:gd name="T6" fmla="*/ 43 w 692"/>
              <a:gd name="T7" fmla="*/ 7 h 641"/>
              <a:gd name="T8" fmla="*/ 57 w 692"/>
              <a:gd name="T9" fmla="*/ 16 h 641"/>
              <a:gd name="T10" fmla="*/ 71 w 692"/>
              <a:gd name="T11" fmla="*/ 28 h 641"/>
              <a:gd name="T12" fmla="*/ 85 w 692"/>
              <a:gd name="T13" fmla="*/ 41 h 641"/>
              <a:gd name="T14" fmla="*/ 99 w 692"/>
              <a:gd name="T15" fmla="*/ 51 h 641"/>
              <a:gd name="T16" fmla="*/ 114 w 692"/>
              <a:gd name="T17" fmla="*/ 60 h 641"/>
              <a:gd name="T18" fmla="*/ 127 w 692"/>
              <a:gd name="T19" fmla="*/ 65 h 641"/>
              <a:gd name="T20" fmla="*/ 142 w 692"/>
              <a:gd name="T21" fmla="*/ 69 h 641"/>
              <a:gd name="T22" fmla="*/ 156 w 692"/>
              <a:gd name="T23" fmla="*/ 72 h 641"/>
              <a:gd name="T24" fmla="*/ 170 w 692"/>
              <a:gd name="T25" fmla="*/ 78 h 641"/>
              <a:gd name="T26" fmla="*/ 184 w 692"/>
              <a:gd name="T27" fmla="*/ 86 h 641"/>
              <a:gd name="T28" fmla="*/ 198 w 692"/>
              <a:gd name="T29" fmla="*/ 100 h 641"/>
              <a:gd name="T30" fmla="*/ 212 w 692"/>
              <a:gd name="T31" fmla="*/ 120 h 641"/>
              <a:gd name="T32" fmla="*/ 226 w 692"/>
              <a:gd name="T33" fmla="*/ 149 h 641"/>
              <a:gd name="T34" fmla="*/ 241 w 692"/>
              <a:gd name="T35" fmla="*/ 190 h 641"/>
              <a:gd name="T36" fmla="*/ 254 w 692"/>
              <a:gd name="T37" fmla="*/ 248 h 641"/>
              <a:gd name="T38" fmla="*/ 269 w 692"/>
              <a:gd name="T39" fmla="*/ 327 h 641"/>
              <a:gd name="T40" fmla="*/ 283 w 692"/>
              <a:gd name="T41" fmla="*/ 425 h 641"/>
              <a:gd name="T42" fmla="*/ 297 w 692"/>
              <a:gd name="T43" fmla="*/ 523 h 641"/>
              <a:gd name="T44" fmla="*/ 311 w 692"/>
              <a:gd name="T45" fmla="*/ 599 h 641"/>
              <a:gd name="T46" fmla="*/ 325 w 692"/>
              <a:gd name="T47" fmla="*/ 639 h 641"/>
              <a:gd name="T48" fmla="*/ 339 w 692"/>
              <a:gd name="T49" fmla="*/ 641 h 641"/>
              <a:gd name="T50" fmla="*/ 353 w 692"/>
              <a:gd name="T51" fmla="*/ 609 h 641"/>
              <a:gd name="T52" fmla="*/ 368 w 692"/>
              <a:gd name="T53" fmla="*/ 548 h 641"/>
              <a:gd name="T54" fmla="*/ 381 w 692"/>
              <a:gd name="T55" fmla="*/ 470 h 641"/>
              <a:gd name="T56" fmla="*/ 396 w 692"/>
              <a:gd name="T57" fmla="*/ 386 h 641"/>
              <a:gd name="T58" fmla="*/ 410 w 692"/>
              <a:gd name="T59" fmla="*/ 307 h 641"/>
              <a:gd name="T60" fmla="*/ 424 w 692"/>
              <a:gd name="T61" fmla="*/ 241 h 641"/>
              <a:gd name="T62" fmla="*/ 438 w 692"/>
              <a:gd name="T63" fmla="*/ 190 h 641"/>
              <a:gd name="T64" fmla="*/ 452 w 692"/>
              <a:gd name="T65" fmla="*/ 162 h 641"/>
              <a:gd name="T66" fmla="*/ 466 w 692"/>
              <a:gd name="T67" fmla="*/ 135 h 641"/>
              <a:gd name="T68" fmla="*/ 480 w 692"/>
              <a:gd name="T69" fmla="*/ 119 h 641"/>
              <a:gd name="T70" fmla="*/ 495 w 692"/>
              <a:gd name="T71" fmla="*/ 112 h 641"/>
              <a:gd name="T72" fmla="*/ 508 w 692"/>
              <a:gd name="T73" fmla="*/ 112 h 641"/>
              <a:gd name="T74" fmla="*/ 523 w 692"/>
              <a:gd name="T75" fmla="*/ 116 h 641"/>
              <a:gd name="T76" fmla="*/ 537 w 692"/>
              <a:gd name="T77" fmla="*/ 123 h 641"/>
              <a:gd name="T78" fmla="*/ 551 w 692"/>
              <a:gd name="T79" fmla="*/ 129 h 641"/>
              <a:gd name="T80" fmla="*/ 565 w 692"/>
              <a:gd name="T81" fmla="*/ 135 h 641"/>
              <a:gd name="T82" fmla="*/ 579 w 692"/>
              <a:gd name="T83" fmla="*/ 137 h 641"/>
              <a:gd name="T84" fmla="*/ 593 w 692"/>
              <a:gd name="T85" fmla="*/ 135 h 641"/>
              <a:gd name="T86" fmla="*/ 607 w 692"/>
              <a:gd name="T87" fmla="*/ 129 h 641"/>
              <a:gd name="T88" fmla="*/ 621 w 692"/>
              <a:gd name="T89" fmla="*/ 120 h 641"/>
              <a:gd name="T90" fmla="*/ 635 w 692"/>
              <a:gd name="T91" fmla="*/ 112 h 641"/>
              <a:gd name="T92" fmla="*/ 650 w 692"/>
              <a:gd name="T93" fmla="*/ 106 h 641"/>
              <a:gd name="T94" fmla="*/ 664 w 692"/>
              <a:gd name="T95" fmla="*/ 104 h 641"/>
              <a:gd name="T96" fmla="*/ 678 w 692"/>
              <a:gd name="T97" fmla="*/ 107 h 641"/>
              <a:gd name="T98" fmla="*/ 692 w 692"/>
              <a:gd name="T99" fmla="*/ 117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2" h="641">
                <a:moveTo>
                  <a:pt x="0" y="10"/>
                </a:moveTo>
                <a:lnTo>
                  <a:pt x="15" y="0"/>
                </a:lnTo>
                <a:lnTo>
                  <a:pt x="29" y="1"/>
                </a:lnTo>
                <a:lnTo>
                  <a:pt x="43" y="7"/>
                </a:lnTo>
                <a:lnTo>
                  <a:pt x="57" y="16"/>
                </a:lnTo>
                <a:lnTo>
                  <a:pt x="71" y="28"/>
                </a:lnTo>
                <a:lnTo>
                  <a:pt x="85" y="41"/>
                </a:lnTo>
                <a:lnTo>
                  <a:pt x="99" y="51"/>
                </a:lnTo>
                <a:lnTo>
                  <a:pt x="114" y="60"/>
                </a:lnTo>
                <a:lnTo>
                  <a:pt x="127" y="65"/>
                </a:lnTo>
                <a:lnTo>
                  <a:pt x="142" y="69"/>
                </a:lnTo>
                <a:lnTo>
                  <a:pt x="156" y="72"/>
                </a:lnTo>
                <a:lnTo>
                  <a:pt x="170" y="78"/>
                </a:lnTo>
                <a:lnTo>
                  <a:pt x="184" y="86"/>
                </a:lnTo>
                <a:lnTo>
                  <a:pt x="198" y="100"/>
                </a:lnTo>
                <a:lnTo>
                  <a:pt x="212" y="120"/>
                </a:lnTo>
                <a:lnTo>
                  <a:pt x="226" y="149"/>
                </a:lnTo>
                <a:lnTo>
                  <a:pt x="241" y="190"/>
                </a:lnTo>
                <a:lnTo>
                  <a:pt x="254" y="248"/>
                </a:lnTo>
                <a:lnTo>
                  <a:pt x="269" y="327"/>
                </a:lnTo>
                <a:lnTo>
                  <a:pt x="283" y="425"/>
                </a:lnTo>
                <a:lnTo>
                  <a:pt x="297" y="523"/>
                </a:lnTo>
                <a:lnTo>
                  <a:pt x="311" y="599"/>
                </a:lnTo>
                <a:lnTo>
                  <a:pt x="325" y="639"/>
                </a:lnTo>
                <a:lnTo>
                  <a:pt x="339" y="641"/>
                </a:lnTo>
                <a:lnTo>
                  <a:pt x="353" y="609"/>
                </a:lnTo>
                <a:lnTo>
                  <a:pt x="368" y="548"/>
                </a:lnTo>
                <a:lnTo>
                  <a:pt x="381" y="470"/>
                </a:lnTo>
                <a:lnTo>
                  <a:pt x="396" y="386"/>
                </a:lnTo>
                <a:lnTo>
                  <a:pt x="410" y="307"/>
                </a:lnTo>
                <a:lnTo>
                  <a:pt x="424" y="241"/>
                </a:lnTo>
                <a:lnTo>
                  <a:pt x="438" y="190"/>
                </a:lnTo>
                <a:lnTo>
                  <a:pt x="452" y="162"/>
                </a:lnTo>
                <a:lnTo>
                  <a:pt x="466" y="135"/>
                </a:lnTo>
                <a:lnTo>
                  <a:pt x="480" y="119"/>
                </a:lnTo>
                <a:lnTo>
                  <a:pt x="495" y="112"/>
                </a:lnTo>
                <a:lnTo>
                  <a:pt x="508" y="112"/>
                </a:lnTo>
                <a:lnTo>
                  <a:pt x="523" y="116"/>
                </a:lnTo>
                <a:lnTo>
                  <a:pt x="537" y="123"/>
                </a:lnTo>
                <a:lnTo>
                  <a:pt x="551" y="129"/>
                </a:lnTo>
                <a:lnTo>
                  <a:pt x="565" y="135"/>
                </a:lnTo>
                <a:lnTo>
                  <a:pt x="579" y="137"/>
                </a:lnTo>
                <a:lnTo>
                  <a:pt x="593" y="135"/>
                </a:lnTo>
                <a:lnTo>
                  <a:pt x="607" y="129"/>
                </a:lnTo>
                <a:lnTo>
                  <a:pt x="621" y="120"/>
                </a:lnTo>
                <a:lnTo>
                  <a:pt x="635" y="112"/>
                </a:lnTo>
                <a:lnTo>
                  <a:pt x="650" y="106"/>
                </a:lnTo>
                <a:lnTo>
                  <a:pt x="664" y="104"/>
                </a:lnTo>
                <a:lnTo>
                  <a:pt x="678" y="107"/>
                </a:lnTo>
                <a:lnTo>
                  <a:pt x="692" y="117"/>
                </a:lnTo>
              </a:path>
            </a:pathLst>
          </a:custGeom>
          <a:noFill/>
          <a:ln w="28575" cap="flat">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Rectangle 135">
            <a:extLst>
              <a:ext uri="{FF2B5EF4-FFF2-40B4-BE49-F238E27FC236}">
                <a16:creationId xmlns:a16="http://schemas.microsoft.com/office/drawing/2014/main" id="{09337829-8DDE-419A-ACC2-F8468BF3812C}"/>
              </a:ext>
            </a:extLst>
          </p:cNvPr>
          <p:cNvSpPr>
            <a:spLocks noChangeArrowheads="1"/>
          </p:cNvSpPr>
          <p:nvPr/>
        </p:nvSpPr>
        <p:spPr bwMode="auto">
          <a:xfrm>
            <a:off x="6260669" y="5406283"/>
            <a:ext cx="187258" cy="13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262626"/>
                </a:solidFill>
                <a:effectLst/>
                <a:latin typeface="Arial" panose="020B0604020202020204" pitchFamily="34" charset="0"/>
              </a:rPr>
              <a:t>620</a:t>
            </a:r>
            <a:endParaRPr kumimoji="0" lang="en-US" altLang="en-US" sz="900" b="0" i="0" u="none" strike="noStrike" cap="none" normalizeH="0" baseline="0">
              <a:ln>
                <a:noFill/>
              </a:ln>
              <a:solidFill>
                <a:schemeClr val="tx1"/>
              </a:solidFill>
              <a:effectLst/>
              <a:latin typeface="Arial" panose="020B0604020202020204" pitchFamily="34" charset="0"/>
            </a:endParaRPr>
          </a:p>
        </p:txBody>
      </p:sp>
      <p:sp>
        <p:nvSpPr>
          <p:cNvPr id="106" name="Rectangle 137">
            <a:extLst>
              <a:ext uri="{FF2B5EF4-FFF2-40B4-BE49-F238E27FC236}">
                <a16:creationId xmlns:a16="http://schemas.microsoft.com/office/drawing/2014/main" id="{B23C4947-C84C-4455-97E3-DEDA51D03DBA}"/>
              </a:ext>
            </a:extLst>
          </p:cNvPr>
          <p:cNvSpPr>
            <a:spLocks noChangeArrowheads="1"/>
          </p:cNvSpPr>
          <p:nvPr/>
        </p:nvSpPr>
        <p:spPr bwMode="auto">
          <a:xfrm>
            <a:off x="7133819" y="5406283"/>
            <a:ext cx="187258" cy="13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262626"/>
                </a:solidFill>
                <a:effectLst/>
                <a:latin typeface="Arial" panose="020B0604020202020204" pitchFamily="34" charset="0"/>
              </a:rPr>
              <a:t>660</a:t>
            </a:r>
            <a:endParaRPr kumimoji="0" lang="en-US" altLang="en-US" sz="900" b="0" i="0" u="none" strike="noStrike" cap="none" normalizeH="0" baseline="0">
              <a:ln>
                <a:noFill/>
              </a:ln>
              <a:solidFill>
                <a:schemeClr val="tx1"/>
              </a:solidFill>
              <a:effectLst/>
              <a:latin typeface="Arial" panose="020B0604020202020204" pitchFamily="34" charset="0"/>
            </a:endParaRPr>
          </a:p>
        </p:txBody>
      </p:sp>
      <p:sp>
        <p:nvSpPr>
          <p:cNvPr id="107" name="Freeform 152">
            <a:extLst>
              <a:ext uri="{FF2B5EF4-FFF2-40B4-BE49-F238E27FC236}">
                <a16:creationId xmlns:a16="http://schemas.microsoft.com/office/drawing/2014/main" id="{C243743B-6AD3-4811-8536-BED0F30B74D3}"/>
              </a:ext>
            </a:extLst>
          </p:cNvPr>
          <p:cNvSpPr>
            <a:spLocks/>
          </p:cNvSpPr>
          <p:nvPr/>
        </p:nvSpPr>
        <p:spPr bwMode="auto">
          <a:xfrm>
            <a:off x="6232852" y="4618198"/>
            <a:ext cx="1067870" cy="662121"/>
          </a:xfrm>
          <a:custGeom>
            <a:avLst/>
            <a:gdLst>
              <a:gd name="T0" fmla="*/ 0 w 691"/>
              <a:gd name="T1" fmla="*/ 21 h 642"/>
              <a:gd name="T2" fmla="*/ 14 w 691"/>
              <a:gd name="T3" fmla="*/ 5 h 642"/>
              <a:gd name="T4" fmla="*/ 29 w 691"/>
              <a:gd name="T5" fmla="*/ 0 h 642"/>
              <a:gd name="T6" fmla="*/ 43 w 691"/>
              <a:gd name="T7" fmla="*/ 6 h 642"/>
              <a:gd name="T8" fmla="*/ 57 w 691"/>
              <a:gd name="T9" fmla="*/ 18 h 642"/>
              <a:gd name="T10" fmla="*/ 71 w 691"/>
              <a:gd name="T11" fmla="*/ 35 h 642"/>
              <a:gd name="T12" fmla="*/ 85 w 691"/>
              <a:gd name="T13" fmla="*/ 55 h 642"/>
              <a:gd name="T14" fmla="*/ 99 w 691"/>
              <a:gd name="T15" fmla="*/ 73 h 642"/>
              <a:gd name="T16" fmla="*/ 113 w 691"/>
              <a:gd name="T17" fmla="*/ 87 h 642"/>
              <a:gd name="T18" fmla="*/ 127 w 691"/>
              <a:gd name="T19" fmla="*/ 96 h 642"/>
              <a:gd name="T20" fmla="*/ 141 w 691"/>
              <a:gd name="T21" fmla="*/ 100 h 642"/>
              <a:gd name="T22" fmla="*/ 156 w 691"/>
              <a:gd name="T23" fmla="*/ 102 h 642"/>
              <a:gd name="T24" fmla="*/ 170 w 691"/>
              <a:gd name="T25" fmla="*/ 102 h 642"/>
              <a:gd name="T26" fmla="*/ 184 w 691"/>
              <a:gd name="T27" fmla="*/ 104 h 642"/>
              <a:gd name="T28" fmla="*/ 198 w 691"/>
              <a:gd name="T29" fmla="*/ 110 h 642"/>
              <a:gd name="T30" fmla="*/ 212 w 691"/>
              <a:gd name="T31" fmla="*/ 122 h 642"/>
              <a:gd name="T32" fmla="*/ 226 w 691"/>
              <a:gd name="T33" fmla="*/ 142 h 642"/>
              <a:gd name="T34" fmla="*/ 240 w 691"/>
              <a:gd name="T35" fmla="*/ 173 h 642"/>
              <a:gd name="T36" fmla="*/ 254 w 691"/>
              <a:gd name="T37" fmla="*/ 222 h 642"/>
              <a:gd name="T38" fmla="*/ 268 w 691"/>
              <a:gd name="T39" fmla="*/ 290 h 642"/>
              <a:gd name="T40" fmla="*/ 282 w 691"/>
              <a:gd name="T41" fmla="*/ 380 h 642"/>
              <a:gd name="T42" fmla="*/ 297 w 691"/>
              <a:gd name="T43" fmla="*/ 478 h 642"/>
              <a:gd name="T44" fmla="*/ 311 w 691"/>
              <a:gd name="T45" fmla="*/ 564 h 642"/>
              <a:gd name="T46" fmla="*/ 325 w 691"/>
              <a:gd name="T47" fmla="*/ 620 h 642"/>
              <a:gd name="T48" fmla="*/ 339 w 691"/>
              <a:gd name="T49" fmla="*/ 642 h 642"/>
              <a:gd name="T50" fmla="*/ 353 w 691"/>
              <a:gd name="T51" fmla="*/ 633 h 642"/>
              <a:gd name="T52" fmla="*/ 367 w 691"/>
              <a:gd name="T53" fmla="*/ 591 h 642"/>
              <a:gd name="T54" fmla="*/ 381 w 691"/>
              <a:gd name="T55" fmla="*/ 526 h 642"/>
              <a:gd name="T56" fmla="*/ 395 w 691"/>
              <a:gd name="T57" fmla="*/ 443 h 642"/>
              <a:gd name="T58" fmla="*/ 409 w 691"/>
              <a:gd name="T59" fmla="*/ 352 h 642"/>
              <a:gd name="T60" fmla="*/ 424 w 691"/>
              <a:gd name="T61" fmla="*/ 263 h 642"/>
              <a:gd name="T62" fmla="*/ 438 w 691"/>
              <a:gd name="T63" fmla="*/ 187 h 642"/>
              <a:gd name="T64" fmla="*/ 452 w 691"/>
              <a:gd name="T65" fmla="*/ 129 h 642"/>
              <a:gd name="T66" fmla="*/ 466 w 691"/>
              <a:gd name="T67" fmla="*/ 92 h 642"/>
              <a:gd name="T68" fmla="*/ 480 w 691"/>
              <a:gd name="T69" fmla="*/ 74 h 642"/>
              <a:gd name="T70" fmla="*/ 494 w 691"/>
              <a:gd name="T71" fmla="*/ 71 h 642"/>
              <a:gd name="T72" fmla="*/ 508 w 691"/>
              <a:gd name="T73" fmla="*/ 78 h 642"/>
              <a:gd name="T74" fmla="*/ 522 w 691"/>
              <a:gd name="T75" fmla="*/ 89 h 642"/>
              <a:gd name="T76" fmla="*/ 536 w 691"/>
              <a:gd name="T77" fmla="*/ 102 h 642"/>
              <a:gd name="T78" fmla="*/ 551 w 691"/>
              <a:gd name="T79" fmla="*/ 114 h 642"/>
              <a:gd name="T80" fmla="*/ 565 w 691"/>
              <a:gd name="T81" fmla="*/ 125 h 642"/>
              <a:gd name="T82" fmla="*/ 579 w 691"/>
              <a:gd name="T83" fmla="*/ 132 h 642"/>
              <a:gd name="T84" fmla="*/ 593 w 691"/>
              <a:gd name="T85" fmla="*/ 134 h 642"/>
              <a:gd name="T86" fmla="*/ 607 w 691"/>
              <a:gd name="T87" fmla="*/ 133 h 642"/>
              <a:gd name="T88" fmla="*/ 621 w 691"/>
              <a:gd name="T89" fmla="*/ 129 h 642"/>
              <a:gd name="T90" fmla="*/ 635 w 691"/>
              <a:gd name="T91" fmla="*/ 125 h 642"/>
              <a:gd name="T92" fmla="*/ 649 w 691"/>
              <a:gd name="T93" fmla="*/ 124 h 642"/>
              <a:gd name="T94" fmla="*/ 663 w 691"/>
              <a:gd name="T95" fmla="*/ 127 h 642"/>
              <a:gd name="T96" fmla="*/ 678 w 691"/>
              <a:gd name="T97" fmla="*/ 136 h 642"/>
              <a:gd name="T98" fmla="*/ 691 w 691"/>
              <a:gd name="T99" fmla="*/ 15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1" h="642">
                <a:moveTo>
                  <a:pt x="0" y="21"/>
                </a:moveTo>
                <a:lnTo>
                  <a:pt x="14" y="5"/>
                </a:lnTo>
                <a:lnTo>
                  <a:pt x="29" y="0"/>
                </a:lnTo>
                <a:lnTo>
                  <a:pt x="43" y="6"/>
                </a:lnTo>
                <a:lnTo>
                  <a:pt x="57" y="18"/>
                </a:lnTo>
                <a:lnTo>
                  <a:pt x="71" y="35"/>
                </a:lnTo>
                <a:lnTo>
                  <a:pt x="85" y="55"/>
                </a:lnTo>
                <a:lnTo>
                  <a:pt x="99" y="73"/>
                </a:lnTo>
                <a:lnTo>
                  <a:pt x="113" y="87"/>
                </a:lnTo>
                <a:lnTo>
                  <a:pt x="127" y="96"/>
                </a:lnTo>
                <a:lnTo>
                  <a:pt x="141" y="100"/>
                </a:lnTo>
                <a:lnTo>
                  <a:pt x="156" y="102"/>
                </a:lnTo>
                <a:lnTo>
                  <a:pt x="170" y="102"/>
                </a:lnTo>
                <a:lnTo>
                  <a:pt x="184" y="104"/>
                </a:lnTo>
                <a:lnTo>
                  <a:pt x="198" y="110"/>
                </a:lnTo>
                <a:lnTo>
                  <a:pt x="212" y="122"/>
                </a:lnTo>
                <a:lnTo>
                  <a:pt x="226" y="142"/>
                </a:lnTo>
                <a:lnTo>
                  <a:pt x="240" y="173"/>
                </a:lnTo>
                <a:lnTo>
                  <a:pt x="254" y="222"/>
                </a:lnTo>
                <a:lnTo>
                  <a:pt x="268" y="290"/>
                </a:lnTo>
                <a:lnTo>
                  <a:pt x="282" y="380"/>
                </a:lnTo>
                <a:lnTo>
                  <a:pt x="297" y="478"/>
                </a:lnTo>
                <a:lnTo>
                  <a:pt x="311" y="564"/>
                </a:lnTo>
                <a:lnTo>
                  <a:pt x="325" y="620"/>
                </a:lnTo>
                <a:lnTo>
                  <a:pt x="339" y="642"/>
                </a:lnTo>
                <a:lnTo>
                  <a:pt x="353" y="633"/>
                </a:lnTo>
                <a:lnTo>
                  <a:pt x="367" y="591"/>
                </a:lnTo>
                <a:lnTo>
                  <a:pt x="381" y="526"/>
                </a:lnTo>
                <a:lnTo>
                  <a:pt x="395" y="443"/>
                </a:lnTo>
                <a:lnTo>
                  <a:pt x="409" y="352"/>
                </a:lnTo>
                <a:lnTo>
                  <a:pt x="424" y="263"/>
                </a:lnTo>
                <a:lnTo>
                  <a:pt x="438" y="187"/>
                </a:lnTo>
                <a:lnTo>
                  <a:pt x="452" y="129"/>
                </a:lnTo>
                <a:lnTo>
                  <a:pt x="466" y="92"/>
                </a:lnTo>
                <a:lnTo>
                  <a:pt x="480" y="74"/>
                </a:lnTo>
                <a:lnTo>
                  <a:pt x="494" y="71"/>
                </a:lnTo>
                <a:lnTo>
                  <a:pt x="508" y="78"/>
                </a:lnTo>
                <a:lnTo>
                  <a:pt x="522" y="89"/>
                </a:lnTo>
                <a:lnTo>
                  <a:pt x="536" y="102"/>
                </a:lnTo>
                <a:lnTo>
                  <a:pt x="551" y="114"/>
                </a:lnTo>
                <a:lnTo>
                  <a:pt x="565" y="125"/>
                </a:lnTo>
                <a:lnTo>
                  <a:pt x="579" y="132"/>
                </a:lnTo>
                <a:lnTo>
                  <a:pt x="593" y="134"/>
                </a:lnTo>
                <a:lnTo>
                  <a:pt x="607" y="133"/>
                </a:lnTo>
                <a:lnTo>
                  <a:pt x="621" y="129"/>
                </a:lnTo>
                <a:lnTo>
                  <a:pt x="635" y="125"/>
                </a:lnTo>
                <a:lnTo>
                  <a:pt x="649" y="124"/>
                </a:lnTo>
                <a:lnTo>
                  <a:pt x="663" y="127"/>
                </a:lnTo>
                <a:lnTo>
                  <a:pt x="678" y="136"/>
                </a:lnTo>
                <a:lnTo>
                  <a:pt x="691" y="150"/>
                </a:lnTo>
              </a:path>
            </a:pathLst>
          </a:custGeom>
          <a:noFill/>
          <a:ln w="28575" cap="flat">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Rectangle 161">
            <a:extLst>
              <a:ext uri="{FF2B5EF4-FFF2-40B4-BE49-F238E27FC236}">
                <a16:creationId xmlns:a16="http://schemas.microsoft.com/office/drawing/2014/main" id="{29423FDF-43B1-4B24-97E5-723C2FC58C5E}"/>
              </a:ext>
            </a:extLst>
          </p:cNvPr>
          <p:cNvSpPr>
            <a:spLocks noChangeArrowheads="1"/>
          </p:cNvSpPr>
          <p:nvPr/>
        </p:nvSpPr>
        <p:spPr bwMode="auto">
          <a:xfrm>
            <a:off x="7806837" y="5406283"/>
            <a:ext cx="187258" cy="13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262626"/>
                </a:solidFill>
                <a:effectLst/>
                <a:latin typeface="Arial" panose="020B0604020202020204" pitchFamily="34" charset="0"/>
              </a:rPr>
              <a:t>760</a:t>
            </a:r>
            <a:endParaRPr kumimoji="0" lang="en-US" altLang="en-US" sz="900" b="0" i="0" u="none" strike="noStrike" cap="none" normalizeH="0" baseline="0">
              <a:ln>
                <a:noFill/>
              </a:ln>
              <a:solidFill>
                <a:schemeClr val="tx1"/>
              </a:solidFill>
              <a:effectLst/>
              <a:latin typeface="Arial" panose="020B0604020202020204" pitchFamily="34" charset="0"/>
            </a:endParaRPr>
          </a:p>
        </p:txBody>
      </p:sp>
      <p:sp>
        <p:nvSpPr>
          <p:cNvPr id="109" name="Rectangle 162">
            <a:extLst>
              <a:ext uri="{FF2B5EF4-FFF2-40B4-BE49-F238E27FC236}">
                <a16:creationId xmlns:a16="http://schemas.microsoft.com/office/drawing/2014/main" id="{CA6F8049-FED5-4D24-8DE0-1887F2FD21B5}"/>
              </a:ext>
            </a:extLst>
          </p:cNvPr>
          <p:cNvSpPr>
            <a:spLocks noChangeArrowheads="1"/>
          </p:cNvSpPr>
          <p:nvPr/>
        </p:nvSpPr>
        <p:spPr bwMode="auto">
          <a:xfrm>
            <a:off x="8244184" y="5406283"/>
            <a:ext cx="187258" cy="13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262626"/>
                </a:solidFill>
                <a:effectLst/>
                <a:latin typeface="Arial" panose="020B0604020202020204" pitchFamily="34" charset="0"/>
              </a:rPr>
              <a:t>780</a:t>
            </a:r>
            <a:endParaRPr kumimoji="0" lang="en-US" altLang="en-US" sz="900" b="0" i="0" u="none" strike="noStrike" cap="none" normalizeH="0" baseline="0">
              <a:ln>
                <a:noFill/>
              </a:ln>
              <a:solidFill>
                <a:schemeClr val="tx1"/>
              </a:solidFill>
              <a:effectLst/>
              <a:latin typeface="Arial" panose="020B0604020202020204" pitchFamily="34" charset="0"/>
            </a:endParaRPr>
          </a:p>
        </p:txBody>
      </p:sp>
      <p:sp>
        <p:nvSpPr>
          <p:cNvPr id="110" name="Freeform 177">
            <a:extLst>
              <a:ext uri="{FF2B5EF4-FFF2-40B4-BE49-F238E27FC236}">
                <a16:creationId xmlns:a16="http://schemas.microsoft.com/office/drawing/2014/main" id="{0493ED8D-B047-4F84-8497-CEE4B527EB7E}"/>
              </a:ext>
            </a:extLst>
          </p:cNvPr>
          <p:cNvSpPr>
            <a:spLocks/>
          </p:cNvSpPr>
          <p:nvPr/>
        </p:nvSpPr>
        <p:spPr bwMode="auto">
          <a:xfrm>
            <a:off x="7602845" y="4670968"/>
            <a:ext cx="1067870" cy="648715"/>
          </a:xfrm>
          <a:custGeom>
            <a:avLst/>
            <a:gdLst>
              <a:gd name="T0" fmla="*/ 0 w 691"/>
              <a:gd name="T1" fmla="*/ 34 h 629"/>
              <a:gd name="T2" fmla="*/ 14 w 691"/>
              <a:gd name="T3" fmla="*/ 12 h 629"/>
              <a:gd name="T4" fmla="*/ 28 w 691"/>
              <a:gd name="T5" fmla="*/ 2 h 629"/>
              <a:gd name="T6" fmla="*/ 42 w 691"/>
              <a:gd name="T7" fmla="*/ 0 h 629"/>
              <a:gd name="T8" fmla="*/ 57 w 691"/>
              <a:gd name="T9" fmla="*/ 4 h 629"/>
              <a:gd name="T10" fmla="*/ 70 w 691"/>
              <a:gd name="T11" fmla="*/ 12 h 629"/>
              <a:gd name="T12" fmla="*/ 85 w 691"/>
              <a:gd name="T13" fmla="*/ 23 h 629"/>
              <a:gd name="T14" fmla="*/ 99 w 691"/>
              <a:gd name="T15" fmla="*/ 32 h 629"/>
              <a:gd name="T16" fmla="*/ 113 w 691"/>
              <a:gd name="T17" fmla="*/ 38 h 629"/>
              <a:gd name="T18" fmla="*/ 127 w 691"/>
              <a:gd name="T19" fmla="*/ 41 h 629"/>
              <a:gd name="T20" fmla="*/ 141 w 691"/>
              <a:gd name="T21" fmla="*/ 40 h 629"/>
              <a:gd name="T22" fmla="*/ 155 w 691"/>
              <a:gd name="T23" fmla="*/ 40 h 629"/>
              <a:gd name="T24" fmla="*/ 169 w 691"/>
              <a:gd name="T25" fmla="*/ 41 h 629"/>
              <a:gd name="T26" fmla="*/ 183 w 691"/>
              <a:gd name="T27" fmla="*/ 44 h 629"/>
              <a:gd name="T28" fmla="*/ 197 w 691"/>
              <a:gd name="T29" fmla="*/ 51 h 629"/>
              <a:gd name="T30" fmla="*/ 212 w 691"/>
              <a:gd name="T31" fmla="*/ 62 h 629"/>
              <a:gd name="T32" fmla="*/ 226 w 691"/>
              <a:gd name="T33" fmla="*/ 78 h 629"/>
              <a:gd name="T34" fmla="*/ 240 w 691"/>
              <a:gd name="T35" fmla="*/ 105 h 629"/>
              <a:gd name="T36" fmla="*/ 254 w 691"/>
              <a:gd name="T37" fmla="*/ 152 h 629"/>
              <a:gd name="T38" fmla="*/ 268 w 691"/>
              <a:gd name="T39" fmla="*/ 225 h 629"/>
              <a:gd name="T40" fmla="*/ 282 w 691"/>
              <a:gd name="T41" fmla="*/ 327 h 629"/>
              <a:gd name="T42" fmla="*/ 296 w 691"/>
              <a:gd name="T43" fmla="*/ 441 h 629"/>
              <a:gd name="T44" fmla="*/ 310 w 691"/>
              <a:gd name="T45" fmla="*/ 542 h 629"/>
              <a:gd name="T46" fmla="*/ 324 w 691"/>
              <a:gd name="T47" fmla="*/ 607 h 629"/>
              <a:gd name="T48" fmla="*/ 339 w 691"/>
              <a:gd name="T49" fmla="*/ 629 h 629"/>
              <a:gd name="T50" fmla="*/ 353 w 691"/>
              <a:gd name="T51" fmla="*/ 611 h 629"/>
              <a:gd name="T52" fmla="*/ 367 w 691"/>
              <a:gd name="T53" fmla="*/ 557 h 629"/>
              <a:gd name="T54" fmla="*/ 381 w 691"/>
              <a:gd name="T55" fmla="*/ 477 h 629"/>
              <a:gd name="T56" fmla="*/ 395 w 691"/>
              <a:gd name="T57" fmla="*/ 383 h 629"/>
              <a:gd name="T58" fmla="*/ 409 w 691"/>
              <a:gd name="T59" fmla="*/ 289 h 629"/>
              <a:gd name="T60" fmla="*/ 423 w 691"/>
              <a:gd name="T61" fmla="*/ 206 h 629"/>
              <a:gd name="T62" fmla="*/ 437 w 691"/>
              <a:gd name="T63" fmla="*/ 144 h 629"/>
              <a:gd name="T64" fmla="*/ 451 w 691"/>
              <a:gd name="T65" fmla="*/ 93 h 629"/>
              <a:gd name="T66" fmla="*/ 466 w 691"/>
              <a:gd name="T67" fmla="*/ 59 h 629"/>
              <a:gd name="T68" fmla="*/ 480 w 691"/>
              <a:gd name="T69" fmla="*/ 41 h 629"/>
              <a:gd name="T70" fmla="*/ 494 w 691"/>
              <a:gd name="T71" fmla="*/ 41 h 629"/>
              <a:gd name="T72" fmla="*/ 508 w 691"/>
              <a:gd name="T73" fmla="*/ 49 h 629"/>
              <a:gd name="T74" fmla="*/ 522 w 691"/>
              <a:gd name="T75" fmla="*/ 63 h 629"/>
              <a:gd name="T76" fmla="*/ 536 w 691"/>
              <a:gd name="T77" fmla="*/ 79 h 629"/>
              <a:gd name="T78" fmla="*/ 550 w 691"/>
              <a:gd name="T79" fmla="*/ 95 h 629"/>
              <a:gd name="T80" fmla="*/ 564 w 691"/>
              <a:gd name="T81" fmla="*/ 106 h 629"/>
              <a:gd name="T82" fmla="*/ 578 w 691"/>
              <a:gd name="T83" fmla="*/ 111 h 629"/>
              <a:gd name="T84" fmla="*/ 593 w 691"/>
              <a:gd name="T85" fmla="*/ 108 h 629"/>
              <a:gd name="T86" fmla="*/ 607 w 691"/>
              <a:gd name="T87" fmla="*/ 100 h 629"/>
              <a:gd name="T88" fmla="*/ 621 w 691"/>
              <a:gd name="T89" fmla="*/ 89 h 629"/>
              <a:gd name="T90" fmla="*/ 635 w 691"/>
              <a:gd name="T91" fmla="*/ 78 h 629"/>
              <a:gd name="T92" fmla="*/ 649 w 691"/>
              <a:gd name="T93" fmla="*/ 71 h 629"/>
              <a:gd name="T94" fmla="*/ 663 w 691"/>
              <a:gd name="T95" fmla="*/ 69 h 629"/>
              <a:gd name="T96" fmla="*/ 677 w 691"/>
              <a:gd name="T97" fmla="*/ 75 h 629"/>
              <a:gd name="T98" fmla="*/ 691 w 691"/>
              <a:gd name="T99" fmla="*/ 94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1" h="629">
                <a:moveTo>
                  <a:pt x="0" y="34"/>
                </a:moveTo>
                <a:lnTo>
                  <a:pt x="14" y="12"/>
                </a:lnTo>
                <a:lnTo>
                  <a:pt x="28" y="2"/>
                </a:lnTo>
                <a:lnTo>
                  <a:pt x="42" y="0"/>
                </a:lnTo>
                <a:lnTo>
                  <a:pt x="57" y="4"/>
                </a:lnTo>
                <a:lnTo>
                  <a:pt x="70" y="12"/>
                </a:lnTo>
                <a:lnTo>
                  <a:pt x="85" y="23"/>
                </a:lnTo>
                <a:lnTo>
                  <a:pt x="99" y="32"/>
                </a:lnTo>
                <a:lnTo>
                  <a:pt x="113" y="38"/>
                </a:lnTo>
                <a:lnTo>
                  <a:pt x="127" y="41"/>
                </a:lnTo>
                <a:lnTo>
                  <a:pt x="141" y="40"/>
                </a:lnTo>
                <a:lnTo>
                  <a:pt x="155" y="40"/>
                </a:lnTo>
                <a:lnTo>
                  <a:pt x="169" y="41"/>
                </a:lnTo>
                <a:lnTo>
                  <a:pt x="183" y="44"/>
                </a:lnTo>
                <a:lnTo>
                  <a:pt x="197" y="51"/>
                </a:lnTo>
                <a:lnTo>
                  <a:pt x="212" y="62"/>
                </a:lnTo>
                <a:lnTo>
                  <a:pt x="226" y="78"/>
                </a:lnTo>
                <a:lnTo>
                  <a:pt x="240" y="105"/>
                </a:lnTo>
                <a:lnTo>
                  <a:pt x="254" y="152"/>
                </a:lnTo>
                <a:lnTo>
                  <a:pt x="268" y="225"/>
                </a:lnTo>
                <a:lnTo>
                  <a:pt x="282" y="327"/>
                </a:lnTo>
                <a:lnTo>
                  <a:pt x="296" y="441"/>
                </a:lnTo>
                <a:lnTo>
                  <a:pt x="310" y="542"/>
                </a:lnTo>
                <a:lnTo>
                  <a:pt x="324" y="607"/>
                </a:lnTo>
                <a:lnTo>
                  <a:pt x="339" y="629"/>
                </a:lnTo>
                <a:lnTo>
                  <a:pt x="353" y="611"/>
                </a:lnTo>
                <a:lnTo>
                  <a:pt x="367" y="557"/>
                </a:lnTo>
                <a:lnTo>
                  <a:pt x="381" y="477"/>
                </a:lnTo>
                <a:lnTo>
                  <a:pt x="395" y="383"/>
                </a:lnTo>
                <a:lnTo>
                  <a:pt x="409" y="289"/>
                </a:lnTo>
                <a:lnTo>
                  <a:pt x="423" y="206"/>
                </a:lnTo>
                <a:lnTo>
                  <a:pt x="437" y="144"/>
                </a:lnTo>
                <a:lnTo>
                  <a:pt x="451" y="93"/>
                </a:lnTo>
                <a:lnTo>
                  <a:pt x="466" y="59"/>
                </a:lnTo>
                <a:lnTo>
                  <a:pt x="480" y="41"/>
                </a:lnTo>
                <a:lnTo>
                  <a:pt x="494" y="41"/>
                </a:lnTo>
                <a:lnTo>
                  <a:pt x="508" y="49"/>
                </a:lnTo>
                <a:lnTo>
                  <a:pt x="522" y="63"/>
                </a:lnTo>
                <a:lnTo>
                  <a:pt x="536" y="79"/>
                </a:lnTo>
                <a:lnTo>
                  <a:pt x="550" y="95"/>
                </a:lnTo>
                <a:lnTo>
                  <a:pt x="564" y="106"/>
                </a:lnTo>
                <a:lnTo>
                  <a:pt x="578" y="111"/>
                </a:lnTo>
                <a:lnTo>
                  <a:pt x="593" y="108"/>
                </a:lnTo>
                <a:lnTo>
                  <a:pt x="607" y="100"/>
                </a:lnTo>
                <a:lnTo>
                  <a:pt x="621" y="89"/>
                </a:lnTo>
                <a:lnTo>
                  <a:pt x="635" y="78"/>
                </a:lnTo>
                <a:lnTo>
                  <a:pt x="649" y="71"/>
                </a:lnTo>
                <a:lnTo>
                  <a:pt x="663" y="69"/>
                </a:lnTo>
                <a:lnTo>
                  <a:pt x="677" y="75"/>
                </a:lnTo>
                <a:lnTo>
                  <a:pt x="691" y="94"/>
                </a:lnTo>
              </a:path>
            </a:pathLst>
          </a:custGeom>
          <a:noFill/>
          <a:ln w="28575" cap="flat">
            <a:solidFill>
              <a:srgbClr val="CC00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Rectangle 188">
            <a:extLst>
              <a:ext uri="{FF2B5EF4-FFF2-40B4-BE49-F238E27FC236}">
                <a16:creationId xmlns:a16="http://schemas.microsoft.com/office/drawing/2014/main" id="{89152793-D8EA-40C2-8B24-3C361B702B94}"/>
              </a:ext>
            </a:extLst>
          </p:cNvPr>
          <p:cNvSpPr>
            <a:spLocks noChangeArrowheads="1"/>
          </p:cNvSpPr>
          <p:nvPr/>
        </p:nvSpPr>
        <p:spPr bwMode="auto">
          <a:xfrm>
            <a:off x="8846889" y="5406283"/>
            <a:ext cx="187258" cy="13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262626"/>
                </a:solidFill>
                <a:effectLst/>
                <a:latin typeface="Arial" panose="020B0604020202020204" pitchFamily="34" charset="0"/>
              </a:rPr>
              <a:t>780</a:t>
            </a:r>
            <a:endParaRPr kumimoji="0" lang="en-US" altLang="en-US" sz="900" b="0" i="0" u="none" strike="noStrike" cap="none" normalizeH="0" baseline="0">
              <a:ln>
                <a:noFill/>
              </a:ln>
              <a:solidFill>
                <a:schemeClr val="tx1"/>
              </a:solidFill>
              <a:effectLst/>
              <a:latin typeface="Arial" panose="020B0604020202020204" pitchFamily="34" charset="0"/>
            </a:endParaRPr>
          </a:p>
        </p:txBody>
      </p:sp>
      <p:sp>
        <p:nvSpPr>
          <p:cNvPr id="112" name="Rectangle 190">
            <a:extLst>
              <a:ext uri="{FF2B5EF4-FFF2-40B4-BE49-F238E27FC236}">
                <a16:creationId xmlns:a16="http://schemas.microsoft.com/office/drawing/2014/main" id="{7ABE96F5-D480-42D3-B7D8-E67DCAC8AF70}"/>
              </a:ext>
            </a:extLst>
          </p:cNvPr>
          <p:cNvSpPr>
            <a:spLocks noChangeArrowheads="1"/>
          </p:cNvSpPr>
          <p:nvPr/>
        </p:nvSpPr>
        <p:spPr bwMode="auto">
          <a:xfrm>
            <a:off x="9720039" y="5406283"/>
            <a:ext cx="187258" cy="13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262626"/>
                </a:solidFill>
                <a:effectLst/>
                <a:latin typeface="Arial" panose="020B0604020202020204" pitchFamily="34" charset="0"/>
              </a:rPr>
              <a:t>820</a:t>
            </a:r>
            <a:endParaRPr kumimoji="0" lang="en-US" altLang="en-US" sz="900" b="0" i="0" u="none" strike="noStrike" cap="none" normalizeH="0" baseline="0">
              <a:ln>
                <a:noFill/>
              </a:ln>
              <a:solidFill>
                <a:schemeClr val="tx1"/>
              </a:solidFill>
              <a:effectLst/>
              <a:latin typeface="Arial" panose="020B0604020202020204" pitchFamily="34" charset="0"/>
            </a:endParaRPr>
          </a:p>
        </p:txBody>
      </p:sp>
      <p:sp>
        <p:nvSpPr>
          <p:cNvPr id="113" name="Freeform 205">
            <a:extLst>
              <a:ext uri="{FF2B5EF4-FFF2-40B4-BE49-F238E27FC236}">
                <a16:creationId xmlns:a16="http://schemas.microsoft.com/office/drawing/2014/main" id="{226802BC-6E7C-466B-B381-B49B5A72A2E7}"/>
              </a:ext>
            </a:extLst>
          </p:cNvPr>
          <p:cNvSpPr>
            <a:spLocks/>
          </p:cNvSpPr>
          <p:nvPr/>
        </p:nvSpPr>
        <p:spPr bwMode="auto">
          <a:xfrm>
            <a:off x="8902524" y="4668906"/>
            <a:ext cx="1069415" cy="650778"/>
          </a:xfrm>
          <a:custGeom>
            <a:avLst/>
            <a:gdLst>
              <a:gd name="T0" fmla="*/ 0 w 692"/>
              <a:gd name="T1" fmla="*/ 56 h 631"/>
              <a:gd name="T2" fmla="*/ 15 w 692"/>
              <a:gd name="T3" fmla="*/ 19 h 631"/>
              <a:gd name="T4" fmla="*/ 29 w 692"/>
              <a:gd name="T5" fmla="*/ 0 h 631"/>
              <a:gd name="T6" fmla="*/ 43 w 692"/>
              <a:gd name="T7" fmla="*/ 0 h 631"/>
              <a:gd name="T8" fmla="*/ 57 w 692"/>
              <a:gd name="T9" fmla="*/ 8 h 631"/>
              <a:gd name="T10" fmla="*/ 71 w 692"/>
              <a:gd name="T11" fmla="*/ 23 h 631"/>
              <a:gd name="T12" fmla="*/ 85 w 692"/>
              <a:gd name="T13" fmla="*/ 41 h 631"/>
              <a:gd name="T14" fmla="*/ 99 w 692"/>
              <a:gd name="T15" fmla="*/ 58 h 631"/>
              <a:gd name="T16" fmla="*/ 114 w 692"/>
              <a:gd name="T17" fmla="*/ 71 h 631"/>
              <a:gd name="T18" fmla="*/ 127 w 692"/>
              <a:gd name="T19" fmla="*/ 75 h 631"/>
              <a:gd name="T20" fmla="*/ 142 w 692"/>
              <a:gd name="T21" fmla="*/ 72 h 631"/>
              <a:gd name="T22" fmla="*/ 156 w 692"/>
              <a:gd name="T23" fmla="*/ 63 h 631"/>
              <a:gd name="T24" fmla="*/ 170 w 692"/>
              <a:gd name="T25" fmla="*/ 51 h 631"/>
              <a:gd name="T26" fmla="*/ 184 w 692"/>
              <a:gd name="T27" fmla="*/ 40 h 631"/>
              <a:gd name="T28" fmla="*/ 198 w 692"/>
              <a:gd name="T29" fmla="*/ 32 h 631"/>
              <a:gd name="T30" fmla="*/ 212 w 692"/>
              <a:gd name="T31" fmla="*/ 30 h 631"/>
              <a:gd name="T32" fmla="*/ 226 w 692"/>
              <a:gd name="T33" fmla="*/ 36 h 631"/>
              <a:gd name="T34" fmla="*/ 241 w 692"/>
              <a:gd name="T35" fmla="*/ 58 h 631"/>
              <a:gd name="T36" fmla="*/ 254 w 692"/>
              <a:gd name="T37" fmla="*/ 102 h 631"/>
              <a:gd name="T38" fmla="*/ 269 w 692"/>
              <a:gd name="T39" fmla="*/ 178 h 631"/>
              <a:gd name="T40" fmla="*/ 283 w 692"/>
              <a:gd name="T41" fmla="*/ 287 h 631"/>
              <a:gd name="T42" fmla="*/ 297 w 692"/>
              <a:gd name="T43" fmla="*/ 415 h 631"/>
              <a:gd name="T44" fmla="*/ 311 w 692"/>
              <a:gd name="T45" fmla="*/ 530 h 631"/>
              <a:gd name="T46" fmla="*/ 325 w 692"/>
              <a:gd name="T47" fmla="*/ 605 h 631"/>
              <a:gd name="T48" fmla="*/ 339 w 692"/>
              <a:gd name="T49" fmla="*/ 631 h 631"/>
              <a:gd name="T50" fmla="*/ 353 w 692"/>
              <a:gd name="T51" fmla="*/ 613 h 631"/>
              <a:gd name="T52" fmla="*/ 368 w 692"/>
              <a:gd name="T53" fmla="*/ 558 h 631"/>
              <a:gd name="T54" fmla="*/ 381 w 692"/>
              <a:gd name="T55" fmla="*/ 476 h 631"/>
              <a:gd name="T56" fmla="*/ 396 w 692"/>
              <a:gd name="T57" fmla="*/ 379 h 631"/>
              <a:gd name="T58" fmla="*/ 410 w 692"/>
              <a:gd name="T59" fmla="*/ 279 h 631"/>
              <a:gd name="T60" fmla="*/ 424 w 692"/>
              <a:gd name="T61" fmla="*/ 188 h 631"/>
              <a:gd name="T62" fmla="*/ 438 w 692"/>
              <a:gd name="T63" fmla="*/ 113 h 631"/>
              <a:gd name="T64" fmla="*/ 452 w 692"/>
              <a:gd name="T65" fmla="*/ 60 h 631"/>
              <a:gd name="T66" fmla="*/ 466 w 692"/>
              <a:gd name="T67" fmla="*/ 28 h 631"/>
              <a:gd name="T68" fmla="*/ 480 w 692"/>
              <a:gd name="T69" fmla="*/ 17 h 631"/>
              <a:gd name="T70" fmla="*/ 495 w 692"/>
              <a:gd name="T71" fmla="*/ 20 h 631"/>
              <a:gd name="T72" fmla="*/ 508 w 692"/>
              <a:gd name="T73" fmla="*/ 34 h 631"/>
              <a:gd name="T74" fmla="*/ 523 w 692"/>
              <a:gd name="T75" fmla="*/ 53 h 631"/>
              <a:gd name="T76" fmla="*/ 537 w 692"/>
              <a:gd name="T77" fmla="*/ 73 h 631"/>
              <a:gd name="T78" fmla="*/ 551 w 692"/>
              <a:gd name="T79" fmla="*/ 90 h 631"/>
              <a:gd name="T80" fmla="*/ 565 w 692"/>
              <a:gd name="T81" fmla="*/ 102 h 631"/>
              <a:gd name="T82" fmla="*/ 579 w 692"/>
              <a:gd name="T83" fmla="*/ 107 h 631"/>
              <a:gd name="T84" fmla="*/ 593 w 692"/>
              <a:gd name="T85" fmla="*/ 104 h 631"/>
              <a:gd name="T86" fmla="*/ 607 w 692"/>
              <a:gd name="T87" fmla="*/ 94 h 631"/>
              <a:gd name="T88" fmla="*/ 621 w 692"/>
              <a:gd name="T89" fmla="*/ 79 h 631"/>
              <a:gd name="T90" fmla="*/ 635 w 692"/>
              <a:gd name="T91" fmla="*/ 62 h 631"/>
              <a:gd name="T92" fmla="*/ 650 w 692"/>
              <a:gd name="T93" fmla="*/ 46 h 631"/>
              <a:gd name="T94" fmla="*/ 664 w 692"/>
              <a:gd name="T95" fmla="*/ 36 h 631"/>
              <a:gd name="T96" fmla="*/ 678 w 692"/>
              <a:gd name="T97" fmla="*/ 34 h 631"/>
              <a:gd name="T98" fmla="*/ 692 w 692"/>
              <a:gd name="T99" fmla="*/ 42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2" h="631">
                <a:moveTo>
                  <a:pt x="0" y="56"/>
                </a:moveTo>
                <a:lnTo>
                  <a:pt x="15" y="19"/>
                </a:lnTo>
                <a:lnTo>
                  <a:pt x="29" y="0"/>
                </a:lnTo>
                <a:lnTo>
                  <a:pt x="43" y="0"/>
                </a:lnTo>
                <a:lnTo>
                  <a:pt x="57" y="8"/>
                </a:lnTo>
                <a:lnTo>
                  <a:pt x="71" y="23"/>
                </a:lnTo>
                <a:lnTo>
                  <a:pt x="85" y="41"/>
                </a:lnTo>
                <a:lnTo>
                  <a:pt x="99" y="58"/>
                </a:lnTo>
                <a:lnTo>
                  <a:pt x="114" y="71"/>
                </a:lnTo>
                <a:lnTo>
                  <a:pt x="127" y="75"/>
                </a:lnTo>
                <a:lnTo>
                  <a:pt x="142" y="72"/>
                </a:lnTo>
                <a:lnTo>
                  <a:pt x="156" y="63"/>
                </a:lnTo>
                <a:lnTo>
                  <a:pt x="170" y="51"/>
                </a:lnTo>
                <a:lnTo>
                  <a:pt x="184" y="40"/>
                </a:lnTo>
                <a:lnTo>
                  <a:pt x="198" y="32"/>
                </a:lnTo>
                <a:lnTo>
                  <a:pt x="212" y="30"/>
                </a:lnTo>
                <a:lnTo>
                  <a:pt x="226" y="36"/>
                </a:lnTo>
                <a:lnTo>
                  <a:pt x="241" y="58"/>
                </a:lnTo>
                <a:lnTo>
                  <a:pt x="254" y="102"/>
                </a:lnTo>
                <a:lnTo>
                  <a:pt x="269" y="178"/>
                </a:lnTo>
                <a:lnTo>
                  <a:pt x="283" y="287"/>
                </a:lnTo>
                <a:lnTo>
                  <a:pt x="297" y="415"/>
                </a:lnTo>
                <a:lnTo>
                  <a:pt x="311" y="530"/>
                </a:lnTo>
                <a:lnTo>
                  <a:pt x="325" y="605"/>
                </a:lnTo>
                <a:lnTo>
                  <a:pt x="339" y="631"/>
                </a:lnTo>
                <a:lnTo>
                  <a:pt x="353" y="613"/>
                </a:lnTo>
                <a:lnTo>
                  <a:pt x="368" y="558"/>
                </a:lnTo>
                <a:lnTo>
                  <a:pt x="381" y="476"/>
                </a:lnTo>
                <a:lnTo>
                  <a:pt x="396" y="379"/>
                </a:lnTo>
                <a:lnTo>
                  <a:pt x="410" y="279"/>
                </a:lnTo>
                <a:lnTo>
                  <a:pt x="424" y="188"/>
                </a:lnTo>
                <a:lnTo>
                  <a:pt x="438" y="113"/>
                </a:lnTo>
                <a:lnTo>
                  <a:pt x="452" y="60"/>
                </a:lnTo>
                <a:lnTo>
                  <a:pt x="466" y="28"/>
                </a:lnTo>
                <a:lnTo>
                  <a:pt x="480" y="17"/>
                </a:lnTo>
                <a:lnTo>
                  <a:pt x="495" y="20"/>
                </a:lnTo>
                <a:lnTo>
                  <a:pt x="508" y="34"/>
                </a:lnTo>
                <a:lnTo>
                  <a:pt x="523" y="53"/>
                </a:lnTo>
                <a:lnTo>
                  <a:pt x="537" y="73"/>
                </a:lnTo>
                <a:lnTo>
                  <a:pt x="551" y="90"/>
                </a:lnTo>
                <a:lnTo>
                  <a:pt x="565" y="102"/>
                </a:lnTo>
                <a:lnTo>
                  <a:pt x="579" y="107"/>
                </a:lnTo>
                <a:lnTo>
                  <a:pt x="593" y="104"/>
                </a:lnTo>
                <a:lnTo>
                  <a:pt x="607" y="94"/>
                </a:lnTo>
                <a:lnTo>
                  <a:pt x="621" y="79"/>
                </a:lnTo>
                <a:lnTo>
                  <a:pt x="635" y="62"/>
                </a:lnTo>
                <a:lnTo>
                  <a:pt x="650" y="46"/>
                </a:lnTo>
                <a:lnTo>
                  <a:pt x="664" y="36"/>
                </a:lnTo>
                <a:lnTo>
                  <a:pt x="678" y="34"/>
                </a:lnTo>
                <a:lnTo>
                  <a:pt x="692" y="42"/>
                </a:lnTo>
              </a:path>
            </a:pathLst>
          </a:custGeom>
          <a:noFill/>
          <a:ln w="285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Rectangle 216">
            <a:extLst>
              <a:ext uri="{FF2B5EF4-FFF2-40B4-BE49-F238E27FC236}">
                <a16:creationId xmlns:a16="http://schemas.microsoft.com/office/drawing/2014/main" id="{E6B52494-37B0-4957-BD0A-E6D5D1459D51}"/>
              </a:ext>
            </a:extLst>
          </p:cNvPr>
          <p:cNvSpPr>
            <a:spLocks noChangeArrowheads="1"/>
          </p:cNvSpPr>
          <p:nvPr/>
        </p:nvSpPr>
        <p:spPr bwMode="auto">
          <a:xfrm>
            <a:off x="10222293" y="5406283"/>
            <a:ext cx="187258" cy="13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262626"/>
                </a:solidFill>
                <a:effectLst/>
                <a:latin typeface="Arial" panose="020B0604020202020204" pitchFamily="34" charset="0"/>
              </a:rPr>
              <a:t>820</a:t>
            </a:r>
            <a:endParaRPr kumimoji="0" lang="en-US" altLang="en-US" sz="900" b="0" i="0" u="none" strike="noStrike" cap="none" normalizeH="0" baseline="0">
              <a:ln>
                <a:noFill/>
              </a:ln>
              <a:solidFill>
                <a:schemeClr val="tx1"/>
              </a:solidFill>
              <a:effectLst/>
              <a:latin typeface="Arial" panose="020B0604020202020204" pitchFamily="34" charset="0"/>
            </a:endParaRPr>
          </a:p>
        </p:txBody>
      </p:sp>
      <p:sp>
        <p:nvSpPr>
          <p:cNvPr id="115" name="Rectangle 218">
            <a:extLst>
              <a:ext uri="{FF2B5EF4-FFF2-40B4-BE49-F238E27FC236}">
                <a16:creationId xmlns:a16="http://schemas.microsoft.com/office/drawing/2014/main" id="{DC2CB73C-484B-4222-AF0E-F6C9E494F2A0}"/>
              </a:ext>
            </a:extLst>
          </p:cNvPr>
          <p:cNvSpPr>
            <a:spLocks noChangeArrowheads="1"/>
          </p:cNvSpPr>
          <p:nvPr/>
        </p:nvSpPr>
        <p:spPr bwMode="auto">
          <a:xfrm>
            <a:off x="11039809" y="5406283"/>
            <a:ext cx="187258" cy="13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262626"/>
                </a:solidFill>
                <a:effectLst/>
                <a:latin typeface="Arial" panose="020B0604020202020204" pitchFamily="34" charset="0"/>
              </a:rPr>
              <a:t>860</a:t>
            </a:r>
            <a:endParaRPr kumimoji="0" lang="en-US" altLang="en-US" sz="900" b="0" i="0" u="none" strike="noStrike" cap="none" normalizeH="0" baseline="0">
              <a:ln>
                <a:noFill/>
              </a:ln>
              <a:solidFill>
                <a:schemeClr val="tx1"/>
              </a:solidFill>
              <a:effectLst/>
              <a:latin typeface="Arial" panose="020B0604020202020204" pitchFamily="34" charset="0"/>
            </a:endParaRPr>
          </a:p>
        </p:txBody>
      </p:sp>
      <p:sp>
        <p:nvSpPr>
          <p:cNvPr id="116" name="Freeform 233">
            <a:extLst>
              <a:ext uri="{FF2B5EF4-FFF2-40B4-BE49-F238E27FC236}">
                <a16:creationId xmlns:a16="http://schemas.microsoft.com/office/drawing/2014/main" id="{0848219C-6761-4FEA-9722-5FF4582C7E64}"/>
              </a:ext>
            </a:extLst>
          </p:cNvPr>
          <p:cNvSpPr>
            <a:spLocks/>
          </p:cNvSpPr>
          <p:nvPr/>
        </p:nvSpPr>
        <p:spPr bwMode="auto">
          <a:xfrm>
            <a:off x="10129569" y="4667331"/>
            <a:ext cx="1067870" cy="650778"/>
          </a:xfrm>
          <a:custGeom>
            <a:avLst/>
            <a:gdLst>
              <a:gd name="T0" fmla="*/ 0 w 691"/>
              <a:gd name="T1" fmla="*/ 20 h 631"/>
              <a:gd name="T2" fmla="*/ 14 w 691"/>
              <a:gd name="T3" fmla="*/ 8 h 631"/>
              <a:gd name="T4" fmla="*/ 29 w 691"/>
              <a:gd name="T5" fmla="*/ 11 h 631"/>
              <a:gd name="T6" fmla="*/ 43 w 691"/>
              <a:gd name="T7" fmla="*/ 26 h 631"/>
              <a:gd name="T8" fmla="*/ 57 w 691"/>
              <a:gd name="T9" fmla="*/ 46 h 631"/>
              <a:gd name="T10" fmla="*/ 71 w 691"/>
              <a:gd name="T11" fmla="*/ 67 h 631"/>
              <a:gd name="T12" fmla="*/ 85 w 691"/>
              <a:gd name="T13" fmla="*/ 84 h 631"/>
              <a:gd name="T14" fmla="*/ 99 w 691"/>
              <a:gd name="T15" fmla="*/ 97 h 631"/>
              <a:gd name="T16" fmla="*/ 113 w 691"/>
              <a:gd name="T17" fmla="*/ 103 h 631"/>
              <a:gd name="T18" fmla="*/ 127 w 691"/>
              <a:gd name="T19" fmla="*/ 100 h 631"/>
              <a:gd name="T20" fmla="*/ 141 w 691"/>
              <a:gd name="T21" fmla="*/ 89 h 631"/>
              <a:gd name="T22" fmla="*/ 156 w 691"/>
              <a:gd name="T23" fmla="*/ 73 h 631"/>
              <a:gd name="T24" fmla="*/ 170 w 691"/>
              <a:gd name="T25" fmla="*/ 55 h 631"/>
              <a:gd name="T26" fmla="*/ 184 w 691"/>
              <a:gd name="T27" fmla="*/ 39 h 631"/>
              <a:gd name="T28" fmla="*/ 198 w 691"/>
              <a:gd name="T29" fmla="*/ 28 h 631"/>
              <a:gd name="T30" fmla="*/ 212 w 691"/>
              <a:gd name="T31" fmla="*/ 26 h 631"/>
              <a:gd name="T32" fmla="*/ 226 w 691"/>
              <a:gd name="T33" fmla="*/ 34 h 631"/>
              <a:gd name="T34" fmla="*/ 240 w 691"/>
              <a:gd name="T35" fmla="*/ 57 h 631"/>
              <a:gd name="T36" fmla="*/ 254 w 691"/>
              <a:gd name="T37" fmla="*/ 100 h 631"/>
              <a:gd name="T38" fmla="*/ 268 w 691"/>
              <a:gd name="T39" fmla="*/ 173 h 631"/>
              <a:gd name="T40" fmla="*/ 282 w 691"/>
              <a:gd name="T41" fmla="*/ 276 h 631"/>
              <a:gd name="T42" fmla="*/ 297 w 691"/>
              <a:gd name="T43" fmla="*/ 401 h 631"/>
              <a:gd name="T44" fmla="*/ 311 w 691"/>
              <a:gd name="T45" fmla="*/ 517 h 631"/>
              <a:gd name="T46" fmla="*/ 325 w 691"/>
              <a:gd name="T47" fmla="*/ 599 h 631"/>
              <a:gd name="T48" fmla="*/ 339 w 691"/>
              <a:gd name="T49" fmla="*/ 631 h 631"/>
              <a:gd name="T50" fmla="*/ 353 w 691"/>
              <a:gd name="T51" fmla="*/ 618 h 631"/>
              <a:gd name="T52" fmla="*/ 367 w 691"/>
              <a:gd name="T53" fmla="*/ 564 h 631"/>
              <a:gd name="T54" fmla="*/ 381 w 691"/>
              <a:gd name="T55" fmla="*/ 484 h 631"/>
              <a:gd name="T56" fmla="*/ 395 w 691"/>
              <a:gd name="T57" fmla="*/ 388 h 631"/>
              <a:gd name="T58" fmla="*/ 409 w 691"/>
              <a:gd name="T59" fmla="*/ 298 h 631"/>
              <a:gd name="T60" fmla="*/ 424 w 691"/>
              <a:gd name="T61" fmla="*/ 211 h 631"/>
              <a:gd name="T62" fmla="*/ 438 w 691"/>
              <a:gd name="T63" fmla="*/ 132 h 631"/>
              <a:gd name="T64" fmla="*/ 452 w 691"/>
              <a:gd name="T65" fmla="*/ 69 h 631"/>
              <a:gd name="T66" fmla="*/ 466 w 691"/>
              <a:gd name="T67" fmla="*/ 26 h 631"/>
              <a:gd name="T68" fmla="*/ 480 w 691"/>
              <a:gd name="T69" fmla="*/ 5 h 631"/>
              <a:gd name="T70" fmla="*/ 494 w 691"/>
              <a:gd name="T71" fmla="*/ 0 h 631"/>
              <a:gd name="T72" fmla="*/ 508 w 691"/>
              <a:gd name="T73" fmla="*/ 9 h 631"/>
              <a:gd name="T74" fmla="*/ 522 w 691"/>
              <a:gd name="T75" fmla="*/ 26 h 631"/>
              <a:gd name="T76" fmla="*/ 536 w 691"/>
              <a:gd name="T77" fmla="*/ 46 h 631"/>
              <a:gd name="T78" fmla="*/ 551 w 691"/>
              <a:gd name="T79" fmla="*/ 65 h 631"/>
              <a:gd name="T80" fmla="*/ 565 w 691"/>
              <a:gd name="T81" fmla="*/ 80 h 631"/>
              <a:gd name="T82" fmla="*/ 579 w 691"/>
              <a:gd name="T83" fmla="*/ 88 h 631"/>
              <a:gd name="T84" fmla="*/ 593 w 691"/>
              <a:gd name="T85" fmla="*/ 87 h 631"/>
              <a:gd name="T86" fmla="*/ 607 w 691"/>
              <a:gd name="T87" fmla="*/ 79 h 631"/>
              <a:gd name="T88" fmla="*/ 621 w 691"/>
              <a:gd name="T89" fmla="*/ 67 h 631"/>
              <a:gd name="T90" fmla="*/ 635 w 691"/>
              <a:gd name="T91" fmla="*/ 52 h 631"/>
              <a:gd name="T92" fmla="*/ 649 w 691"/>
              <a:gd name="T93" fmla="*/ 41 h 631"/>
              <a:gd name="T94" fmla="*/ 663 w 691"/>
              <a:gd name="T95" fmla="*/ 35 h 631"/>
              <a:gd name="T96" fmla="*/ 678 w 691"/>
              <a:gd name="T97" fmla="*/ 37 h 631"/>
              <a:gd name="T98" fmla="*/ 691 w 691"/>
              <a:gd name="T99" fmla="*/ 5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1" h="631">
                <a:moveTo>
                  <a:pt x="0" y="20"/>
                </a:moveTo>
                <a:lnTo>
                  <a:pt x="14" y="8"/>
                </a:lnTo>
                <a:lnTo>
                  <a:pt x="29" y="11"/>
                </a:lnTo>
                <a:lnTo>
                  <a:pt x="43" y="26"/>
                </a:lnTo>
                <a:lnTo>
                  <a:pt x="57" y="46"/>
                </a:lnTo>
                <a:lnTo>
                  <a:pt x="71" y="67"/>
                </a:lnTo>
                <a:lnTo>
                  <a:pt x="85" y="84"/>
                </a:lnTo>
                <a:lnTo>
                  <a:pt x="99" y="97"/>
                </a:lnTo>
                <a:lnTo>
                  <a:pt x="113" y="103"/>
                </a:lnTo>
                <a:lnTo>
                  <a:pt x="127" y="100"/>
                </a:lnTo>
                <a:lnTo>
                  <a:pt x="141" y="89"/>
                </a:lnTo>
                <a:lnTo>
                  <a:pt x="156" y="73"/>
                </a:lnTo>
                <a:lnTo>
                  <a:pt x="170" y="55"/>
                </a:lnTo>
                <a:lnTo>
                  <a:pt x="184" y="39"/>
                </a:lnTo>
                <a:lnTo>
                  <a:pt x="198" y="28"/>
                </a:lnTo>
                <a:lnTo>
                  <a:pt x="212" y="26"/>
                </a:lnTo>
                <a:lnTo>
                  <a:pt x="226" y="34"/>
                </a:lnTo>
                <a:lnTo>
                  <a:pt x="240" y="57"/>
                </a:lnTo>
                <a:lnTo>
                  <a:pt x="254" y="100"/>
                </a:lnTo>
                <a:lnTo>
                  <a:pt x="268" y="173"/>
                </a:lnTo>
                <a:lnTo>
                  <a:pt x="282" y="276"/>
                </a:lnTo>
                <a:lnTo>
                  <a:pt x="297" y="401"/>
                </a:lnTo>
                <a:lnTo>
                  <a:pt x="311" y="517"/>
                </a:lnTo>
                <a:lnTo>
                  <a:pt x="325" y="599"/>
                </a:lnTo>
                <a:lnTo>
                  <a:pt x="339" y="631"/>
                </a:lnTo>
                <a:lnTo>
                  <a:pt x="353" y="618"/>
                </a:lnTo>
                <a:lnTo>
                  <a:pt x="367" y="564"/>
                </a:lnTo>
                <a:lnTo>
                  <a:pt x="381" y="484"/>
                </a:lnTo>
                <a:lnTo>
                  <a:pt x="395" y="388"/>
                </a:lnTo>
                <a:lnTo>
                  <a:pt x="409" y="298"/>
                </a:lnTo>
                <a:lnTo>
                  <a:pt x="424" y="211"/>
                </a:lnTo>
                <a:lnTo>
                  <a:pt x="438" y="132"/>
                </a:lnTo>
                <a:lnTo>
                  <a:pt x="452" y="69"/>
                </a:lnTo>
                <a:lnTo>
                  <a:pt x="466" y="26"/>
                </a:lnTo>
                <a:lnTo>
                  <a:pt x="480" y="5"/>
                </a:lnTo>
                <a:lnTo>
                  <a:pt x="494" y="0"/>
                </a:lnTo>
                <a:lnTo>
                  <a:pt x="508" y="9"/>
                </a:lnTo>
                <a:lnTo>
                  <a:pt x="522" y="26"/>
                </a:lnTo>
                <a:lnTo>
                  <a:pt x="536" y="46"/>
                </a:lnTo>
                <a:lnTo>
                  <a:pt x="551" y="65"/>
                </a:lnTo>
                <a:lnTo>
                  <a:pt x="565" y="80"/>
                </a:lnTo>
                <a:lnTo>
                  <a:pt x="579" y="88"/>
                </a:lnTo>
                <a:lnTo>
                  <a:pt x="593" y="87"/>
                </a:lnTo>
                <a:lnTo>
                  <a:pt x="607" y="79"/>
                </a:lnTo>
                <a:lnTo>
                  <a:pt x="621" y="67"/>
                </a:lnTo>
                <a:lnTo>
                  <a:pt x="635" y="52"/>
                </a:lnTo>
                <a:lnTo>
                  <a:pt x="649" y="41"/>
                </a:lnTo>
                <a:lnTo>
                  <a:pt x="663" y="35"/>
                </a:lnTo>
                <a:lnTo>
                  <a:pt x="678" y="37"/>
                </a:lnTo>
                <a:lnTo>
                  <a:pt x="691" y="50"/>
                </a:lnTo>
              </a:path>
            </a:pathLst>
          </a:custGeom>
          <a:noFill/>
          <a:ln w="28575" cap="flat">
            <a:solidFill>
              <a:srgbClr val="FF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Line 75">
            <a:extLst>
              <a:ext uri="{FF2B5EF4-FFF2-40B4-BE49-F238E27FC236}">
                <a16:creationId xmlns:a16="http://schemas.microsoft.com/office/drawing/2014/main" id="{BA8364AD-E6C1-4AF0-82F3-66ED3C075651}"/>
              </a:ext>
            </a:extLst>
          </p:cNvPr>
          <p:cNvSpPr>
            <a:spLocks noChangeShapeType="1"/>
          </p:cNvSpPr>
          <p:nvPr/>
        </p:nvSpPr>
        <p:spPr bwMode="auto">
          <a:xfrm>
            <a:off x="3418684" y="5340152"/>
            <a:ext cx="1067870"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118" name="Line 77">
            <a:extLst>
              <a:ext uri="{FF2B5EF4-FFF2-40B4-BE49-F238E27FC236}">
                <a16:creationId xmlns:a16="http://schemas.microsoft.com/office/drawing/2014/main" id="{882E3138-DCD6-4965-8D37-E57477F03F3E}"/>
              </a:ext>
            </a:extLst>
          </p:cNvPr>
          <p:cNvSpPr>
            <a:spLocks noChangeShapeType="1"/>
          </p:cNvSpPr>
          <p:nvPr/>
        </p:nvSpPr>
        <p:spPr bwMode="auto">
          <a:xfrm flipV="1">
            <a:off x="3679856" y="5293845"/>
            <a:ext cx="0" cy="4630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119" name="Line 78">
            <a:extLst>
              <a:ext uri="{FF2B5EF4-FFF2-40B4-BE49-F238E27FC236}">
                <a16:creationId xmlns:a16="http://schemas.microsoft.com/office/drawing/2014/main" id="{F3579E0C-62FA-4EEE-96DC-5E9A94C549AA}"/>
              </a:ext>
            </a:extLst>
          </p:cNvPr>
          <p:cNvSpPr>
            <a:spLocks noChangeShapeType="1"/>
          </p:cNvSpPr>
          <p:nvPr/>
        </p:nvSpPr>
        <p:spPr bwMode="auto">
          <a:xfrm flipV="1">
            <a:off x="4115658" y="5293845"/>
            <a:ext cx="0" cy="4630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120" name="Line 99">
            <a:extLst>
              <a:ext uri="{FF2B5EF4-FFF2-40B4-BE49-F238E27FC236}">
                <a16:creationId xmlns:a16="http://schemas.microsoft.com/office/drawing/2014/main" id="{C5B4C843-B981-45CF-9168-865126E9B2E5}"/>
              </a:ext>
            </a:extLst>
          </p:cNvPr>
          <p:cNvSpPr>
            <a:spLocks noChangeShapeType="1"/>
          </p:cNvSpPr>
          <p:nvPr/>
        </p:nvSpPr>
        <p:spPr bwMode="auto">
          <a:xfrm>
            <a:off x="4848176" y="5340152"/>
            <a:ext cx="106941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121" name="Line 101">
            <a:extLst>
              <a:ext uri="{FF2B5EF4-FFF2-40B4-BE49-F238E27FC236}">
                <a16:creationId xmlns:a16="http://schemas.microsoft.com/office/drawing/2014/main" id="{504ECDA6-1689-4FC5-9B67-C091E680F6EB}"/>
              </a:ext>
            </a:extLst>
          </p:cNvPr>
          <p:cNvSpPr>
            <a:spLocks noChangeShapeType="1"/>
          </p:cNvSpPr>
          <p:nvPr/>
        </p:nvSpPr>
        <p:spPr bwMode="auto">
          <a:xfrm flipV="1">
            <a:off x="4848176" y="5293845"/>
            <a:ext cx="0" cy="4630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122" name="Line 102">
            <a:extLst>
              <a:ext uri="{FF2B5EF4-FFF2-40B4-BE49-F238E27FC236}">
                <a16:creationId xmlns:a16="http://schemas.microsoft.com/office/drawing/2014/main" id="{A5D2333B-456D-4F50-8639-EAE4BA0854C2}"/>
              </a:ext>
            </a:extLst>
          </p:cNvPr>
          <p:cNvSpPr>
            <a:spLocks noChangeShapeType="1"/>
          </p:cNvSpPr>
          <p:nvPr/>
        </p:nvSpPr>
        <p:spPr bwMode="auto">
          <a:xfrm flipV="1">
            <a:off x="5285524" y="5293845"/>
            <a:ext cx="0" cy="4630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123" name="Line 103">
            <a:extLst>
              <a:ext uri="{FF2B5EF4-FFF2-40B4-BE49-F238E27FC236}">
                <a16:creationId xmlns:a16="http://schemas.microsoft.com/office/drawing/2014/main" id="{90F8472B-1E74-4526-ACE9-0A0F39606BF6}"/>
              </a:ext>
            </a:extLst>
          </p:cNvPr>
          <p:cNvSpPr>
            <a:spLocks noChangeShapeType="1"/>
          </p:cNvSpPr>
          <p:nvPr/>
        </p:nvSpPr>
        <p:spPr bwMode="auto">
          <a:xfrm flipV="1">
            <a:off x="5721326" y="5293845"/>
            <a:ext cx="0" cy="4630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124" name="Line 127">
            <a:extLst>
              <a:ext uri="{FF2B5EF4-FFF2-40B4-BE49-F238E27FC236}">
                <a16:creationId xmlns:a16="http://schemas.microsoft.com/office/drawing/2014/main" id="{62FA6CE5-6B1D-492D-953A-5425A197AF2F}"/>
              </a:ext>
            </a:extLst>
          </p:cNvPr>
          <p:cNvSpPr>
            <a:spLocks noChangeShapeType="1"/>
          </p:cNvSpPr>
          <p:nvPr/>
        </p:nvSpPr>
        <p:spPr bwMode="auto">
          <a:xfrm>
            <a:off x="6232852" y="5340152"/>
            <a:ext cx="1067870"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125" name="Line 129">
            <a:extLst>
              <a:ext uri="{FF2B5EF4-FFF2-40B4-BE49-F238E27FC236}">
                <a16:creationId xmlns:a16="http://schemas.microsoft.com/office/drawing/2014/main" id="{AD4DD4EA-E2F5-4884-8FC9-3CF57FDD616F}"/>
              </a:ext>
            </a:extLst>
          </p:cNvPr>
          <p:cNvSpPr>
            <a:spLocks noChangeShapeType="1"/>
          </p:cNvSpPr>
          <p:nvPr/>
        </p:nvSpPr>
        <p:spPr bwMode="auto">
          <a:xfrm flipV="1">
            <a:off x="6364211" y="5293845"/>
            <a:ext cx="0" cy="4630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126" name="Line 130">
            <a:extLst>
              <a:ext uri="{FF2B5EF4-FFF2-40B4-BE49-F238E27FC236}">
                <a16:creationId xmlns:a16="http://schemas.microsoft.com/office/drawing/2014/main" id="{0F8A89A1-0BA8-4578-B6B0-D7459CD8CD37}"/>
              </a:ext>
            </a:extLst>
          </p:cNvPr>
          <p:cNvSpPr>
            <a:spLocks noChangeShapeType="1"/>
          </p:cNvSpPr>
          <p:nvPr/>
        </p:nvSpPr>
        <p:spPr bwMode="auto">
          <a:xfrm flipV="1">
            <a:off x="6800013" y="5293845"/>
            <a:ext cx="0" cy="4630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127" name="Line 131">
            <a:extLst>
              <a:ext uri="{FF2B5EF4-FFF2-40B4-BE49-F238E27FC236}">
                <a16:creationId xmlns:a16="http://schemas.microsoft.com/office/drawing/2014/main" id="{84368835-0EB5-42A7-89C7-F029FD845085}"/>
              </a:ext>
            </a:extLst>
          </p:cNvPr>
          <p:cNvSpPr>
            <a:spLocks noChangeShapeType="1"/>
          </p:cNvSpPr>
          <p:nvPr/>
        </p:nvSpPr>
        <p:spPr bwMode="auto">
          <a:xfrm flipV="1">
            <a:off x="7235815" y="5293845"/>
            <a:ext cx="0" cy="4630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128" name="Line 155">
            <a:extLst>
              <a:ext uri="{FF2B5EF4-FFF2-40B4-BE49-F238E27FC236}">
                <a16:creationId xmlns:a16="http://schemas.microsoft.com/office/drawing/2014/main" id="{CB9ABDD1-0B01-4958-876A-3B78AE00296D}"/>
              </a:ext>
            </a:extLst>
          </p:cNvPr>
          <p:cNvSpPr>
            <a:spLocks noChangeShapeType="1"/>
          </p:cNvSpPr>
          <p:nvPr/>
        </p:nvSpPr>
        <p:spPr bwMode="auto">
          <a:xfrm>
            <a:off x="7602845" y="5333535"/>
            <a:ext cx="1067870"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129" name="Line 157">
            <a:extLst>
              <a:ext uri="{FF2B5EF4-FFF2-40B4-BE49-F238E27FC236}">
                <a16:creationId xmlns:a16="http://schemas.microsoft.com/office/drawing/2014/main" id="{8B4B132E-8CC6-4A7B-8D8F-4CC07B1372B0}"/>
              </a:ext>
            </a:extLst>
          </p:cNvPr>
          <p:cNvSpPr>
            <a:spLocks noChangeShapeType="1"/>
          </p:cNvSpPr>
          <p:nvPr/>
        </p:nvSpPr>
        <p:spPr bwMode="auto">
          <a:xfrm flipV="1">
            <a:off x="7907288" y="5287232"/>
            <a:ext cx="0" cy="4630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130" name="Line 158">
            <a:extLst>
              <a:ext uri="{FF2B5EF4-FFF2-40B4-BE49-F238E27FC236}">
                <a16:creationId xmlns:a16="http://schemas.microsoft.com/office/drawing/2014/main" id="{5E3C8A50-2EF7-4B26-9851-B48641884459}"/>
              </a:ext>
            </a:extLst>
          </p:cNvPr>
          <p:cNvSpPr>
            <a:spLocks noChangeShapeType="1"/>
          </p:cNvSpPr>
          <p:nvPr/>
        </p:nvSpPr>
        <p:spPr bwMode="auto">
          <a:xfrm flipV="1">
            <a:off x="8344636" y="5287232"/>
            <a:ext cx="0" cy="4630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131" name="Line 180">
            <a:extLst>
              <a:ext uri="{FF2B5EF4-FFF2-40B4-BE49-F238E27FC236}">
                <a16:creationId xmlns:a16="http://schemas.microsoft.com/office/drawing/2014/main" id="{B46EF382-2F37-40D0-AA7A-A4465A6781D0}"/>
              </a:ext>
            </a:extLst>
          </p:cNvPr>
          <p:cNvSpPr>
            <a:spLocks noChangeShapeType="1"/>
          </p:cNvSpPr>
          <p:nvPr/>
        </p:nvSpPr>
        <p:spPr bwMode="auto">
          <a:xfrm>
            <a:off x="8902524" y="5333535"/>
            <a:ext cx="106941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132" name="Line 182">
            <a:extLst>
              <a:ext uri="{FF2B5EF4-FFF2-40B4-BE49-F238E27FC236}">
                <a16:creationId xmlns:a16="http://schemas.microsoft.com/office/drawing/2014/main" id="{2441B403-8655-4DF5-8C8C-CA7326F365C2}"/>
              </a:ext>
            </a:extLst>
          </p:cNvPr>
          <p:cNvSpPr>
            <a:spLocks noChangeShapeType="1"/>
          </p:cNvSpPr>
          <p:nvPr/>
        </p:nvSpPr>
        <p:spPr bwMode="auto">
          <a:xfrm flipV="1">
            <a:off x="8947341" y="5287232"/>
            <a:ext cx="0" cy="4630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133" name="Line 183">
            <a:extLst>
              <a:ext uri="{FF2B5EF4-FFF2-40B4-BE49-F238E27FC236}">
                <a16:creationId xmlns:a16="http://schemas.microsoft.com/office/drawing/2014/main" id="{161CE3B5-2100-49A3-8D1A-8D3D2461B24A}"/>
              </a:ext>
            </a:extLst>
          </p:cNvPr>
          <p:cNvSpPr>
            <a:spLocks noChangeShapeType="1"/>
          </p:cNvSpPr>
          <p:nvPr/>
        </p:nvSpPr>
        <p:spPr bwMode="auto">
          <a:xfrm flipV="1">
            <a:off x="9383143" y="5287232"/>
            <a:ext cx="0" cy="4630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134" name="Line 184">
            <a:extLst>
              <a:ext uri="{FF2B5EF4-FFF2-40B4-BE49-F238E27FC236}">
                <a16:creationId xmlns:a16="http://schemas.microsoft.com/office/drawing/2014/main" id="{ED199634-40D6-40EA-8BF6-17A2AAFA18AF}"/>
              </a:ext>
            </a:extLst>
          </p:cNvPr>
          <p:cNvSpPr>
            <a:spLocks noChangeShapeType="1"/>
          </p:cNvSpPr>
          <p:nvPr/>
        </p:nvSpPr>
        <p:spPr bwMode="auto">
          <a:xfrm flipV="1">
            <a:off x="9818945" y="5287232"/>
            <a:ext cx="0" cy="4630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135" name="Line 208">
            <a:extLst>
              <a:ext uri="{FF2B5EF4-FFF2-40B4-BE49-F238E27FC236}">
                <a16:creationId xmlns:a16="http://schemas.microsoft.com/office/drawing/2014/main" id="{C650E5FE-7477-4132-B098-37425199580B}"/>
              </a:ext>
            </a:extLst>
          </p:cNvPr>
          <p:cNvSpPr>
            <a:spLocks noChangeShapeType="1"/>
          </p:cNvSpPr>
          <p:nvPr/>
        </p:nvSpPr>
        <p:spPr bwMode="auto">
          <a:xfrm>
            <a:off x="10129569" y="5333535"/>
            <a:ext cx="1067870"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136" name="Line 210">
            <a:extLst>
              <a:ext uri="{FF2B5EF4-FFF2-40B4-BE49-F238E27FC236}">
                <a16:creationId xmlns:a16="http://schemas.microsoft.com/office/drawing/2014/main" id="{B057FCCB-068E-473D-A086-5A760D99BCEE}"/>
              </a:ext>
            </a:extLst>
          </p:cNvPr>
          <p:cNvSpPr>
            <a:spLocks noChangeShapeType="1"/>
          </p:cNvSpPr>
          <p:nvPr/>
        </p:nvSpPr>
        <p:spPr bwMode="auto">
          <a:xfrm flipV="1">
            <a:off x="10325835" y="5287232"/>
            <a:ext cx="0" cy="4630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137" name="Line 211">
            <a:extLst>
              <a:ext uri="{FF2B5EF4-FFF2-40B4-BE49-F238E27FC236}">
                <a16:creationId xmlns:a16="http://schemas.microsoft.com/office/drawing/2014/main" id="{696AE3B6-5521-48F3-BE6F-0F418E5791C2}"/>
              </a:ext>
            </a:extLst>
          </p:cNvPr>
          <p:cNvSpPr>
            <a:spLocks noChangeShapeType="1"/>
          </p:cNvSpPr>
          <p:nvPr/>
        </p:nvSpPr>
        <p:spPr bwMode="auto">
          <a:xfrm flipV="1">
            <a:off x="10761637" y="5287232"/>
            <a:ext cx="0" cy="4630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138" name="Line 212">
            <a:extLst>
              <a:ext uri="{FF2B5EF4-FFF2-40B4-BE49-F238E27FC236}">
                <a16:creationId xmlns:a16="http://schemas.microsoft.com/office/drawing/2014/main" id="{F3A3F701-81C6-4FEE-9B66-40EBBA579CD6}"/>
              </a:ext>
            </a:extLst>
          </p:cNvPr>
          <p:cNvSpPr>
            <a:spLocks noChangeShapeType="1"/>
          </p:cNvSpPr>
          <p:nvPr/>
        </p:nvSpPr>
        <p:spPr bwMode="auto">
          <a:xfrm flipV="1">
            <a:off x="11197439" y="5287232"/>
            <a:ext cx="0" cy="46307"/>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140" name="Rectangle 139">
            <a:extLst>
              <a:ext uri="{FF2B5EF4-FFF2-40B4-BE49-F238E27FC236}">
                <a16:creationId xmlns:a16="http://schemas.microsoft.com/office/drawing/2014/main" id="{92F9B82D-392B-411B-8E97-03F3F0BEF67E}"/>
              </a:ext>
            </a:extLst>
          </p:cNvPr>
          <p:cNvSpPr/>
          <p:nvPr/>
        </p:nvSpPr>
        <p:spPr>
          <a:xfrm>
            <a:off x="3780101" y="5957447"/>
            <a:ext cx="7081951" cy="646331"/>
          </a:xfrm>
          <a:prstGeom prst="rect">
            <a:avLst/>
          </a:prstGeom>
        </p:spPr>
        <p:txBody>
          <a:bodyPr wrap="square">
            <a:spAutoFit/>
          </a:bodyPr>
          <a:lstStyle/>
          <a:p>
            <a:r>
              <a:rPr lang="en-US" altLang="en-US" dirty="0"/>
              <a:t>Note that the first few links are far apart and asymmetrical, but the last few links are close together, and almost perfectly symmetric.</a:t>
            </a:r>
            <a:endParaRPr lang="en-US" dirty="0"/>
          </a:p>
        </p:txBody>
      </p:sp>
      <p:pic>
        <p:nvPicPr>
          <p:cNvPr id="142" name="Picture 141">
            <a:extLst>
              <a:ext uri="{FF2B5EF4-FFF2-40B4-BE49-F238E27FC236}">
                <a16:creationId xmlns:a16="http://schemas.microsoft.com/office/drawing/2014/main" id="{0E722FD8-F762-4734-B57F-6BA58FD8EE18}"/>
              </a:ext>
            </a:extLst>
          </p:cNvPr>
          <p:cNvPicPr>
            <a:picLocks noChangeAspect="1"/>
          </p:cNvPicPr>
          <p:nvPr/>
        </p:nvPicPr>
        <p:blipFill>
          <a:blip r:embed="rId2"/>
          <a:stretch>
            <a:fillRect/>
          </a:stretch>
        </p:blipFill>
        <p:spPr>
          <a:xfrm>
            <a:off x="458217" y="3274818"/>
            <a:ext cx="1964202" cy="2212591"/>
          </a:xfrm>
          <a:prstGeom prst="rect">
            <a:avLst/>
          </a:prstGeom>
        </p:spPr>
      </p:pic>
      <p:sp>
        <p:nvSpPr>
          <p:cNvPr id="2" name="Rectangle 1">
            <a:extLst>
              <a:ext uri="{FF2B5EF4-FFF2-40B4-BE49-F238E27FC236}">
                <a16:creationId xmlns:a16="http://schemas.microsoft.com/office/drawing/2014/main" id="{D7472CE1-4267-4E08-9022-5D39A4789DDC}"/>
              </a:ext>
            </a:extLst>
          </p:cNvPr>
          <p:cNvSpPr/>
          <p:nvPr/>
        </p:nvSpPr>
        <p:spPr>
          <a:xfrm>
            <a:off x="337353" y="956137"/>
            <a:ext cx="11523870" cy="1846659"/>
          </a:xfrm>
          <a:prstGeom prst="rect">
            <a:avLst/>
          </a:prstGeom>
        </p:spPr>
        <p:txBody>
          <a:bodyPr wrap="square">
            <a:spAutoFit/>
          </a:bodyPr>
          <a:lstStyle/>
          <a:p>
            <a:pPr lvl="0" eaLnBrk="0" fontAlgn="base" hangingPunct="0">
              <a:spcBef>
                <a:spcPct val="0"/>
              </a:spcBef>
              <a:spcAft>
                <a:spcPct val="0"/>
              </a:spcAft>
            </a:pPr>
            <a:r>
              <a:rPr lang="en-US" altLang="en-US" dirty="0"/>
              <a:t>Consider a snippet of a gait dataset recorded to test a hypothesis about biometric identification . As hinted at in the figure below (taken from the original paper), the authors of the study where interested in “</a:t>
            </a:r>
            <a:r>
              <a:rPr lang="en-US" altLang="en-US" i="1" dirty="0"/>
              <a:t>the instability of the mobile in terms of its orientation and position when it is put freely in the pocket</a:t>
            </a:r>
            <a:r>
              <a:rPr lang="en-US" altLang="en-US" dirty="0"/>
              <a:t>” </a:t>
            </a:r>
          </a:p>
          <a:p>
            <a:pPr lvl="0" eaLnBrk="0" fontAlgn="base" hangingPunct="0">
              <a:spcBef>
                <a:spcPct val="0"/>
              </a:spcBef>
              <a:spcAft>
                <a:spcPct val="0"/>
              </a:spcAft>
            </a:pPr>
            <a:r>
              <a:rPr lang="en-US" altLang="en-US" dirty="0"/>
              <a:t>Given the experimental setup, we suspected that the gait pattern might start out as being unpredictable as the phone jostled about in the user’s pocket, eventually settling down as the phone settled into place.</a:t>
            </a:r>
          </a:p>
          <a:p>
            <a:pPr lvl="0" eaLnBrk="0" fontAlgn="base" hangingPunct="0">
              <a:spcBef>
                <a:spcPct val="0"/>
              </a:spcBef>
              <a:spcAft>
                <a:spcPct val="0"/>
              </a:spcAft>
            </a:pPr>
            <a:r>
              <a:rPr lang="en-US" altLang="en-US" sz="2400" b="1" dirty="0"/>
              <a:t>This is exactly what we see in the figure below. </a:t>
            </a:r>
          </a:p>
        </p:txBody>
      </p:sp>
      <p:sp>
        <p:nvSpPr>
          <p:cNvPr id="143" name="Slide Number Placeholder 205">
            <a:extLst>
              <a:ext uri="{FF2B5EF4-FFF2-40B4-BE49-F238E27FC236}">
                <a16:creationId xmlns:a16="http://schemas.microsoft.com/office/drawing/2014/main" id="{CEA56AC9-8405-4388-BDC9-1336337B8EF2}"/>
              </a:ext>
            </a:extLst>
          </p:cNvPr>
          <p:cNvSpPr>
            <a:spLocks noGrp="1"/>
          </p:cNvSpPr>
          <p:nvPr>
            <p:ph type="sldNum" sz="quarter" idx="12"/>
          </p:nvPr>
        </p:nvSpPr>
        <p:spPr>
          <a:xfrm>
            <a:off x="8610600" y="6356350"/>
            <a:ext cx="2743200" cy="365125"/>
          </a:xfrm>
        </p:spPr>
        <p:txBody>
          <a:bodyPr/>
          <a:lstStyle/>
          <a:p>
            <a:r>
              <a:rPr lang="en-US" dirty="0"/>
              <a:t>23</a:t>
            </a:r>
          </a:p>
        </p:txBody>
      </p:sp>
    </p:spTree>
    <p:extLst>
      <p:ext uri="{BB962C8B-B14F-4D97-AF65-F5344CB8AC3E}">
        <p14:creationId xmlns:p14="http://schemas.microsoft.com/office/powerpoint/2010/main" val="6688182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9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139" y="0"/>
            <a:ext cx="12239498" cy="6858000"/>
          </a:xfrm>
          <a:prstGeom prst="rect">
            <a:avLst/>
          </a:prstGeom>
        </p:spPr>
      </p:pic>
      <p:sp>
        <p:nvSpPr>
          <p:cNvPr id="73" name="TextBox 72"/>
          <p:cNvSpPr txBox="1"/>
          <p:nvPr/>
        </p:nvSpPr>
        <p:spPr>
          <a:xfrm>
            <a:off x="105176" y="130894"/>
            <a:ext cx="5898153" cy="646331"/>
          </a:xfrm>
          <a:prstGeom prst="rect">
            <a:avLst/>
          </a:prstGeom>
          <a:noFill/>
        </p:spPr>
        <p:txBody>
          <a:bodyPr wrap="none" rtlCol="0">
            <a:spAutoFit/>
          </a:bodyPr>
          <a:lstStyle/>
          <a:p>
            <a:r>
              <a:rPr lang="en-US" sz="3600" dirty="0">
                <a:solidFill>
                  <a:schemeClr val="bg1"/>
                </a:solidFill>
              </a:rPr>
              <a:t>Case Study 4: A diving Penguin</a:t>
            </a:r>
          </a:p>
        </p:txBody>
      </p:sp>
      <p:sp>
        <p:nvSpPr>
          <p:cNvPr id="79" name="Freeform 46"/>
          <p:cNvSpPr>
            <a:spLocks/>
          </p:cNvSpPr>
          <p:nvPr/>
        </p:nvSpPr>
        <p:spPr bwMode="auto">
          <a:xfrm>
            <a:off x="501768" y="5231359"/>
            <a:ext cx="11356765" cy="945267"/>
          </a:xfrm>
          <a:custGeom>
            <a:avLst/>
            <a:gdLst>
              <a:gd name="T0" fmla="*/ 47 w 3073"/>
              <a:gd name="T1" fmla="*/ 1008 h 1047"/>
              <a:gd name="T2" fmla="*/ 95 w 3073"/>
              <a:gd name="T3" fmla="*/ 978 h 1047"/>
              <a:gd name="T4" fmla="*/ 144 w 3073"/>
              <a:gd name="T5" fmla="*/ 943 h 1047"/>
              <a:gd name="T6" fmla="*/ 193 w 3073"/>
              <a:gd name="T7" fmla="*/ 917 h 1047"/>
              <a:gd name="T8" fmla="*/ 241 w 3073"/>
              <a:gd name="T9" fmla="*/ 894 h 1047"/>
              <a:gd name="T10" fmla="*/ 290 w 3073"/>
              <a:gd name="T11" fmla="*/ 863 h 1047"/>
              <a:gd name="T12" fmla="*/ 339 w 3073"/>
              <a:gd name="T13" fmla="*/ 837 h 1047"/>
              <a:gd name="T14" fmla="*/ 388 w 3073"/>
              <a:gd name="T15" fmla="*/ 805 h 1047"/>
              <a:gd name="T16" fmla="*/ 437 w 3073"/>
              <a:gd name="T17" fmla="*/ 778 h 1047"/>
              <a:gd name="T18" fmla="*/ 485 w 3073"/>
              <a:gd name="T19" fmla="*/ 755 h 1047"/>
              <a:gd name="T20" fmla="*/ 534 w 3073"/>
              <a:gd name="T21" fmla="*/ 730 h 1047"/>
              <a:gd name="T22" fmla="*/ 583 w 3073"/>
              <a:gd name="T23" fmla="*/ 707 h 1047"/>
              <a:gd name="T24" fmla="*/ 632 w 3073"/>
              <a:gd name="T25" fmla="*/ 686 h 1047"/>
              <a:gd name="T26" fmla="*/ 680 w 3073"/>
              <a:gd name="T27" fmla="*/ 661 h 1047"/>
              <a:gd name="T28" fmla="*/ 729 w 3073"/>
              <a:gd name="T29" fmla="*/ 633 h 1047"/>
              <a:gd name="T30" fmla="*/ 778 w 3073"/>
              <a:gd name="T31" fmla="*/ 604 h 1047"/>
              <a:gd name="T32" fmla="*/ 827 w 3073"/>
              <a:gd name="T33" fmla="*/ 581 h 1047"/>
              <a:gd name="T34" fmla="*/ 875 w 3073"/>
              <a:gd name="T35" fmla="*/ 556 h 1047"/>
              <a:gd name="T36" fmla="*/ 924 w 3073"/>
              <a:gd name="T37" fmla="*/ 530 h 1047"/>
              <a:gd name="T38" fmla="*/ 973 w 3073"/>
              <a:gd name="T39" fmla="*/ 503 h 1047"/>
              <a:gd name="T40" fmla="*/ 1021 w 3073"/>
              <a:gd name="T41" fmla="*/ 480 h 1047"/>
              <a:gd name="T42" fmla="*/ 1070 w 3073"/>
              <a:gd name="T43" fmla="*/ 463 h 1047"/>
              <a:gd name="T44" fmla="*/ 1119 w 3073"/>
              <a:gd name="T45" fmla="*/ 439 h 1047"/>
              <a:gd name="T46" fmla="*/ 1168 w 3073"/>
              <a:gd name="T47" fmla="*/ 414 h 1047"/>
              <a:gd name="T48" fmla="*/ 1216 w 3073"/>
              <a:gd name="T49" fmla="*/ 395 h 1047"/>
              <a:gd name="T50" fmla="*/ 1265 w 3073"/>
              <a:gd name="T51" fmla="*/ 381 h 1047"/>
              <a:gd name="T52" fmla="*/ 1314 w 3073"/>
              <a:gd name="T53" fmla="*/ 372 h 1047"/>
              <a:gd name="T54" fmla="*/ 1362 w 3073"/>
              <a:gd name="T55" fmla="*/ 363 h 1047"/>
              <a:gd name="T56" fmla="*/ 1411 w 3073"/>
              <a:gd name="T57" fmla="*/ 343 h 1047"/>
              <a:gd name="T58" fmla="*/ 1460 w 3073"/>
              <a:gd name="T59" fmla="*/ 324 h 1047"/>
              <a:gd name="T60" fmla="*/ 1509 w 3073"/>
              <a:gd name="T61" fmla="*/ 312 h 1047"/>
              <a:gd name="T62" fmla="*/ 1557 w 3073"/>
              <a:gd name="T63" fmla="*/ 296 h 1047"/>
              <a:gd name="T64" fmla="*/ 1606 w 3073"/>
              <a:gd name="T65" fmla="*/ 284 h 1047"/>
              <a:gd name="T66" fmla="*/ 1655 w 3073"/>
              <a:gd name="T67" fmla="*/ 272 h 1047"/>
              <a:gd name="T68" fmla="*/ 1704 w 3073"/>
              <a:gd name="T69" fmla="*/ 256 h 1047"/>
              <a:gd name="T70" fmla="*/ 1753 w 3073"/>
              <a:gd name="T71" fmla="*/ 241 h 1047"/>
              <a:gd name="T72" fmla="*/ 1801 w 3073"/>
              <a:gd name="T73" fmla="*/ 226 h 1047"/>
              <a:gd name="T74" fmla="*/ 1850 w 3073"/>
              <a:gd name="T75" fmla="*/ 215 h 1047"/>
              <a:gd name="T76" fmla="*/ 1899 w 3073"/>
              <a:gd name="T77" fmla="*/ 208 h 1047"/>
              <a:gd name="T78" fmla="*/ 1948 w 3073"/>
              <a:gd name="T79" fmla="*/ 198 h 1047"/>
              <a:gd name="T80" fmla="*/ 1996 w 3073"/>
              <a:gd name="T81" fmla="*/ 185 h 1047"/>
              <a:gd name="T82" fmla="*/ 2045 w 3073"/>
              <a:gd name="T83" fmla="*/ 173 h 1047"/>
              <a:gd name="T84" fmla="*/ 2094 w 3073"/>
              <a:gd name="T85" fmla="*/ 162 h 1047"/>
              <a:gd name="T86" fmla="*/ 2142 w 3073"/>
              <a:gd name="T87" fmla="*/ 155 h 1047"/>
              <a:gd name="T88" fmla="*/ 2191 w 3073"/>
              <a:gd name="T89" fmla="*/ 147 h 1047"/>
              <a:gd name="T90" fmla="*/ 2240 w 3073"/>
              <a:gd name="T91" fmla="*/ 139 h 1047"/>
              <a:gd name="T92" fmla="*/ 2289 w 3073"/>
              <a:gd name="T93" fmla="*/ 131 h 1047"/>
              <a:gd name="T94" fmla="*/ 2337 w 3073"/>
              <a:gd name="T95" fmla="*/ 127 h 1047"/>
              <a:gd name="T96" fmla="*/ 2386 w 3073"/>
              <a:gd name="T97" fmla="*/ 120 h 1047"/>
              <a:gd name="T98" fmla="*/ 2435 w 3073"/>
              <a:gd name="T99" fmla="*/ 113 h 1047"/>
              <a:gd name="T100" fmla="*/ 2483 w 3073"/>
              <a:gd name="T101" fmla="*/ 105 h 1047"/>
              <a:gd name="T102" fmla="*/ 2532 w 3073"/>
              <a:gd name="T103" fmla="*/ 97 h 1047"/>
              <a:gd name="T104" fmla="*/ 2581 w 3073"/>
              <a:gd name="T105" fmla="*/ 93 h 1047"/>
              <a:gd name="T106" fmla="*/ 2630 w 3073"/>
              <a:gd name="T107" fmla="*/ 86 h 1047"/>
              <a:gd name="T108" fmla="*/ 2678 w 3073"/>
              <a:gd name="T109" fmla="*/ 74 h 1047"/>
              <a:gd name="T110" fmla="*/ 2727 w 3073"/>
              <a:gd name="T111" fmla="*/ 62 h 1047"/>
              <a:gd name="T112" fmla="*/ 2776 w 3073"/>
              <a:gd name="T113" fmla="*/ 54 h 1047"/>
              <a:gd name="T114" fmla="*/ 2825 w 3073"/>
              <a:gd name="T115" fmla="*/ 45 h 1047"/>
              <a:gd name="T116" fmla="*/ 2874 w 3073"/>
              <a:gd name="T117" fmla="*/ 28 h 1047"/>
              <a:gd name="T118" fmla="*/ 2922 w 3073"/>
              <a:gd name="T119" fmla="*/ 12 h 1047"/>
              <a:gd name="T120" fmla="*/ 2971 w 3073"/>
              <a:gd name="T121" fmla="*/ 5 h 1047"/>
              <a:gd name="T122" fmla="*/ 3020 w 3073"/>
              <a:gd name="T123" fmla="*/ 0 h 1047"/>
              <a:gd name="T124" fmla="*/ 3069 w 3073"/>
              <a:gd name="T125" fmla="*/ 5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3" h="1047">
                <a:moveTo>
                  <a:pt x="0" y="1047"/>
                </a:moveTo>
                <a:lnTo>
                  <a:pt x="2" y="1045"/>
                </a:lnTo>
                <a:lnTo>
                  <a:pt x="4" y="1042"/>
                </a:lnTo>
                <a:lnTo>
                  <a:pt x="6" y="1039"/>
                </a:lnTo>
                <a:lnTo>
                  <a:pt x="9" y="1038"/>
                </a:lnTo>
                <a:lnTo>
                  <a:pt x="11" y="1036"/>
                </a:lnTo>
                <a:lnTo>
                  <a:pt x="13" y="1033"/>
                </a:lnTo>
                <a:lnTo>
                  <a:pt x="15" y="1031"/>
                </a:lnTo>
                <a:lnTo>
                  <a:pt x="17" y="1030"/>
                </a:lnTo>
                <a:lnTo>
                  <a:pt x="19" y="1027"/>
                </a:lnTo>
                <a:lnTo>
                  <a:pt x="21" y="1025"/>
                </a:lnTo>
                <a:lnTo>
                  <a:pt x="23" y="1024"/>
                </a:lnTo>
                <a:lnTo>
                  <a:pt x="26" y="1022"/>
                </a:lnTo>
                <a:lnTo>
                  <a:pt x="27" y="1021"/>
                </a:lnTo>
                <a:lnTo>
                  <a:pt x="30" y="1019"/>
                </a:lnTo>
                <a:lnTo>
                  <a:pt x="32" y="1019"/>
                </a:lnTo>
                <a:lnTo>
                  <a:pt x="34" y="1018"/>
                </a:lnTo>
                <a:lnTo>
                  <a:pt x="36" y="1016"/>
                </a:lnTo>
                <a:lnTo>
                  <a:pt x="38" y="1014"/>
                </a:lnTo>
                <a:lnTo>
                  <a:pt x="40" y="1014"/>
                </a:lnTo>
                <a:lnTo>
                  <a:pt x="42" y="1011"/>
                </a:lnTo>
                <a:lnTo>
                  <a:pt x="45" y="1011"/>
                </a:lnTo>
                <a:lnTo>
                  <a:pt x="47" y="1008"/>
                </a:lnTo>
                <a:lnTo>
                  <a:pt x="49" y="1007"/>
                </a:lnTo>
                <a:lnTo>
                  <a:pt x="51" y="1005"/>
                </a:lnTo>
                <a:lnTo>
                  <a:pt x="53" y="1004"/>
                </a:lnTo>
                <a:lnTo>
                  <a:pt x="55" y="1002"/>
                </a:lnTo>
                <a:lnTo>
                  <a:pt x="57" y="998"/>
                </a:lnTo>
                <a:lnTo>
                  <a:pt x="59" y="998"/>
                </a:lnTo>
                <a:lnTo>
                  <a:pt x="62" y="995"/>
                </a:lnTo>
                <a:lnTo>
                  <a:pt x="63" y="995"/>
                </a:lnTo>
                <a:lnTo>
                  <a:pt x="66" y="993"/>
                </a:lnTo>
                <a:lnTo>
                  <a:pt x="68" y="992"/>
                </a:lnTo>
                <a:lnTo>
                  <a:pt x="70" y="990"/>
                </a:lnTo>
                <a:lnTo>
                  <a:pt x="72" y="987"/>
                </a:lnTo>
                <a:lnTo>
                  <a:pt x="74" y="985"/>
                </a:lnTo>
                <a:lnTo>
                  <a:pt x="76" y="985"/>
                </a:lnTo>
                <a:lnTo>
                  <a:pt x="79" y="984"/>
                </a:lnTo>
                <a:lnTo>
                  <a:pt x="81" y="984"/>
                </a:lnTo>
                <a:lnTo>
                  <a:pt x="83" y="982"/>
                </a:lnTo>
                <a:lnTo>
                  <a:pt x="85" y="982"/>
                </a:lnTo>
                <a:lnTo>
                  <a:pt x="87" y="981"/>
                </a:lnTo>
                <a:lnTo>
                  <a:pt x="89" y="981"/>
                </a:lnTo>
                <a:lnTo>
                  <a:pt x="91" y="979"/>
                </a:lnTo>
                <a:lnTo>
                  <a:pt x="93" y="978"/>
                </a:lnTo>
                <a:lnTo>
                  <a:pt x="95" y="978"/>
                </a:lnTo>
                <a:lnTo>
                  <a:pt x="98" y="973"/>
                </a:lnTo>
                <a:lnTo>
                  <a:pt x="100" y="971"/>
                </a:lnTo>
                <a:lnTo>
                  <a:pt x="102" y="970"/>
                </a:lnTo>
                <a:lnTo>
                  <a:pt x="104" y="968"/>
                </a:lnTo>
                <a:lnTo>
                  <a:pt x="106" y="968"/>
                </a:lnTo>
                <a:lnTo>
                  <a:pt x="108" y="967"/>
                </a:lnTo>
                <a:lnTo>
                  <a:pt x="110" y="965"/>
                </a:lnTo>
                <a:lnTo>
                  <a:pt x="112" y="962"/>
                </a:lnTo>
                <a:lnTo>
                  <a:pt x="115" y="960"/>
                </a:lnTo>
                <a:lnTo>
                  <a:pt x="116" y="959"/>
                </a:lnTo>
                <a:lnTo>
                  <a:pt x="119" y="959"/>
                </a:lnTo>
                <a:lnTo>
                  <a:pt x="121" y="959"/>
                </a:lnTo>
                <a:lnTo>
                  <a:pt x="123" y="957"/>
                </a:lnTo>
                <a:lnTo>
                  <a:pt x="125" y="956"/>
                </a:lnTo>
                <a:lnTo>
                  <a:pt x="127" y="954"/>
                </a:lnTo>
                <a:lnTo>
                  <a:pt x="129" y="954"/>
                </a:lnTo>
                <a:lnTo>
                  <a:pt x="131" y="953"/>
                </a:lnTo>
                <a:lnTo>
                  <a:pt x="134" y="953"/>
                </a:lnTo>
                <a:lnTo>
                  <a:pt x="136" y="951"/>
                </a:lnTo>
                <a:lnTo>
                  <a:pt x="138" y="948"/>
                </a:lnTo>
                <a:lnTo>
                  <a:pt x="140" y="948"/>
                </a:lnTo>
                <a:lnTo>
                  <a:pt x="142" y="947"/>
                </a:lnTo>
                <a:lnTo>
                  <a:pt x="144" y="943"/>
                </a:lnTo>
                <a:lnTo>
                  <a:pt x="146" y="942"/>
                </a:lnTo>
                <a:lnTo>
                  <a:pt x="148" y="940"/>
                </a:lnTo>
                <a:lnTo>
                  <a:pt x="151" y="939"/>
                </a:lnTo>
                <a:lnTo>
                  <a:pt x="152" y="936"/>
                </a:lnTo>
                <a:lnTo>
                  <a:pt x="155" y="936"/>
                </a:lnTo>
                <a:lnTo>
                  <a:pt x="157" y="933"/>
                </a:lnTo>
                <a:lnTo>
                  <a:pt x="159" y="933"/>
                </a:lnTo>
                <a:lnTo>
                  <a:pt x="161" y="931"/>
                </a:lnTo>
                <a:lnTo>
                  <a:pt x="163" y="929"/>
                </a:lnTo>
                <a:lnTo>
                  <a:pt x="165" y="929"/>
                </a:lnTo>
                <a:lnTo>
                  <a:pt x="168" y="928"/>
                </a:lnTo>
                <a:lnTo>
                  <a:pt x="170" y="926"/>
                </a:lnTo>
                <a:lnTo>
                  <a:pt x="172" y="925"/>
                </a:lnTo>
                <a:lnTo>
                  <a:pt x="174" y="925"/>
                </a:lnTo>
                <a:lnTo>
                  <a:pt x="176" y="925"/>
                </a:lnTo>
                <a:lnTo>
                  <a:pt x="178" y="923"/>
                </a:lnTo>
                <a:lnTo>
                  <a:pt x="180" y="922"/>
                </a:lnTo>
                <a:lnTo>
                  <a:pt x="182" y="922"/>
                </a:lnTo>
                <a:lnTo>
                  <a:pt x="184" y="920"/>
                </a:lnTo>
                <a:lnTo>
                  <a:pt x="187" y="920"/>
                </a:lnTo>
                <a:lnTo>
                  <a:pt x="189" y="919"/>
                </a:lnTo>
                <a:lnTo>
                  <a:pt x="191" y="917"/>
                </a:lnTo>
                <a:lnTo>
                  <a:pt x="193" y="917"/>
                </a:lnTo>
                <a:lnTo>
                  <a:pt x="195" y="914"/>
                </a:lnTo>
                <a:lnTo>
                  <a:pt x="197" y="914"/>
                </a:lnTo>
                <a:lnTo>
                  <a:pt x="199" y="913"/>
                </a:lnTo>
                <a:lnTo>
                  <a:pt x="201" y="910"/>
                </a:lnTo>
                <a:lnTo>
                  <a:pt x="204" y="908"/>
                </a:lnTo>
                <a:lnTo>
                  <a:pt x="205" y="907"/>
                </a:lnTo>
                <a:lnTo>
                  <a:pt x="208" y="907"/>
                </a:lnTo>
                <a:lnTo>
                  <a:pt x="210" y="905"/>
                </a:lnTo>
                <a:lnTo>
                  <a:pt x="212" y="904"/>
                </a:lnTo>
                <a:lnTo>
                  <a:pt x="214" y="904"/>
                </a:lnTo>
                <a:lnTo>
                  <a:pt x="216" y="902"/>
                </a:lnTo>
                <a:lnTo>
                  <a:pt x="218" y="902"/>
                </a:lnTo>
                <a:lnTo>
                  <a:pt x="220" y="900"/>
                </a:lnTo>
                <a:lnTo>
                  <a:pt x="223" y="900"/>
                </a:lnTo>
                <a:lnTo>
                  <a:pt x="225" y="900"/>
                </a:lnTo>
                <a:lnTo>
                  <a:pt x="227" y="897"/>
                </a:lnTo>
                <a:lnTo>
                  <a:pt x="229" y="899"/>
                </a:lnTo>
                <a:lnTo>
                  <a:pt x="231" y="899"/>
                </a:lnTo>
                <a:lnTo>
                  <a:pt x="233" y="899"/>
                </a:lnTo>
                <a:lnTo>
                  <a:pt x="235" y="897"/>
                </a:lnTo>
                <a:lnTo>
                  <a:pt x="237" y="896"/>
                </a:lnTo>
                <a:lnTo>
                  <a:pt x="240" y="894"/>
                </a:lnTo>
                <a:lnTo>
                  <a:pt x="241" y="894"/>
                </a:lnTo>
                <a:lnTo>
                  <a:pt x="244" y="891"/>
                </a:lnTo>
                <a:lnTo>
                  <a:pt x="246" y="891"/>
                </a:lnTo>
                <a:lnTo>
                  <a:pt x="248" y="888"/>
                </a:lnTo>
                <a:lnTo>
                  <a:pt x="250" y="886"/>
                </a:lnTo>
                <a:lnTo>
                  <a:pt x="252" y="885"/>
                </a:lnTo>
                <a:lnTo>
                  <a:pt x="254" y="883"/>
                </a:lnTo>
                <a:lnTo>
                  <a:pt x="257" y="882"/>
                </a:lnTo>
                <a:lnTo>
                  <a:pt x="259" y="880"/>
                </a:lnTo>
                <a:lnTo>
                  <a:pt x="261" y="880"/>
                </a:lnTo>
                <a:lnTo>
                  <a:pt x="263" y="877"/>
                </a:lnTo>
                <a:lnTo>
                  <a:pt x="265" y="876"/>
                </a:lnTo>
                <a:lnTo>
                  <a:pt x="267" y="876"/>
                </a:lnTo>
                <a:lnTo>
                  <a:pt x="269" y="874"/>
                </a:lnTo>
                <a:lnTo>
                  <a:pt x="271" y="874"/>
                </a:lnTo>
                <a:lnTo>
                  <a:pt x="273" y="871"/>
                </a:lnTo>
                <a:lnTo>
                  <a:pt x="276" y="868"/>
                </a:lnTo>
                <a:lnTo>
                  <a:pt x="278" y="869"/>
                </a:lnTo>
                <a:lnTo>
                  <a:pt x="280" y="868"/>
                </a:lnTo>
                <a:lnTo>
                  <a:pt x="282" y="868"/>
                </a:lnTo>
                <a:lnTo>
                  <a:pt x="284" y="868"/>
                </a:lnTo>
                <a:lnTo>
                  <a:pt x="286" y="866"/>
                </a:lnTo>
                <a:lnTo>
                  <a:pt x="288" y="865"/>
                </a:lnTo>
                <a:lnTo>
                  <a:pt x="290" y="863"/>
                </a:lnTo>
                <a:lnTo>
                  <a:pt x="293" y="862"/>
                </a:lnTo>
                <a:lnTo>
                  <a:pt x="294" y="860"/>
                </a:lnTo>
                <a:lnTo>
                  <a:pt x="297" y="859"/>
                </a:lnTo>
                <a:lnTo>
                  <a:pt x="299" y="857"/>
                </a:lnTo>
                <a:lnTo>
                  <a:pt x="301" y="855"/>
                </a:lnTo>
                <a:lnTo>
                  <a:pt x="303" y="852"/>
                </a:lnTo>
                <a:lnTo>
                  <a:pt x="305" y="852"/>
                </a:lnTo>
                <a:lnTo>
                  <a:pt x="307" y="851"/>
                </a:lnTo>
                <a:lnTo>
                  <a:pt x="309" y="851"/>
                </a:lnTo>
                <a:lnTo>
                  <a:pt x="312" y="848"/>
                </a:lnTo>
                <a:lnTo>
                  <a:pt x="314" y="848"/>
                </a:lnTo>
                <a:lnTo>
                  <a:pt x="316" y="846"/>
                </a:lnTo>
                <a:lnTo>
                  <a:pt x="318" y="845"/>
                </a:lnTo>
                <a:lnTo>
                  <a:pt x="320" y="845"/>
                </a:lnTo>
                <a:lnTo>
                  <a:pt x="322" y="841"/>
                </a:lnTo>
                <a:lnTo>
                  <a:pt x="324" y="841"/>
                </a:lnTo>
                <a:lnTo>
                  <a:pt x="326" y="841"/>
                </a:lnTo>
                <a:lnTo>
                  <a:pt x="329" y="841"/>
                </a:lnTo>
                <a:lnTo>
                  <a:pt x="331" y="840"/>
                </a:lnTo>
                <a:lnTo>
                  <a:pt x="333" y="840"/>
                </a:lnTo>
                <a:lnTo>
                  <a:pt x="335" y="838"/>
                </a:lnTo>
                <a:lnTo>
                  <a:pt x="337" y="837"/>
                </a:lnTo>
                <a:lnTo>
                  <a:pt x="339" y="837"/>
                </a:lnTo>
                <a:lnTo>
                  <a:pt x="341" y="835"/>
                </a:lnTo>
                <a:lnTo>
                  <a:pt x="343" y="834"/>
                </a:lnTo>
                <a:lnTo>
                  <a:pt x="346" y="832"/>
                </a:lnTo>
                <a:lnTo>
                  <a:pt x="348" y="829"/>
                </a:lnTo>
                <a:lnTo>
                  <a:pt x="350" y="828"/>
                </a:lnTo>
                <a:lnTo>
                  <a:pt x="352" y="826"/>
                </a:lnTo>
                <a:lnTo>
                  <a:pt x="354" y="825"/>
                </a:lnTo>
                <a:lnTo>
                  <a:pt x="356" y="823"/>
                </a:lnTo>
                <a:lnTo>
                  <a:pt x="358" y="822"/>
                </a:lnTo>
                <a:lnTo>
                  <a:pt x="360" y="820"/>
                </a:lnTo>
                <a:lnTo>
                  <a:pt x="362" y="818"/>
                </a:lnTo>
                <a:lnTo>
                  <a:pt x="365" y="818"/>
                </a:lnTo>
                <a:lnTo>
                  <a:pt x="367" y="817"/>
                </a:lnTo>
                <a:lnTo>
                  <a:pt x="369" y="815"/>
                </a:lnTo>
                <a:lnTo>
                  <a:pt x="371" y="814"/>
                </a:lnTo>
                <a:lnTo>
                  <a:pt x="373" y="814"/>
                </a:lnTo>
                <a:lnTo>
                  <a:pt x="375" y="811"/>
                </a:lnTo>
                <a:lnTo>
                  <a:pt x="377" y="812"/>
                </a:lnTo>
                <a:lnTo>
                  <a:pt x="379" y="811"/>
                </a:lnTo>
                <a:lnTo>
                  <a:pt x="382" y="809"/>
                </a:lnTo>
                <a:lnTo>
                  <a:pt x="383" y="809"/>
                </a:lnTo>
                <a:lnTo>
                  <a:pt x="386" y="806"/>
                </a:lnTo>
                <a:lnTo>
                  <a:pt x="388" y="805"/>
                </a:lnTo>
                <a:lnTo>
                  <a:pt x="390" y="803"/>
                </a:lnTo>
                <a:lnTo>
                  <a:pt x="392" y="802"/>
                </a:lnTo>
                <a:lnTo>
                  <a:pt x="394" y="800"/>
                </a:lnTo>
                <a:lnTo>
                  <a:pt x="396" y="800"/>
                </a:lnTo>
                <a:lnTo>
                  <a:pt x="398" y="797"/>
                </a:lnTo>
                <a:lnTo>
                  <a:pt x="401" y="795"/>
                </a:lnTo>
                <a:lnTo>
                  <a:pt x="403" y="794"/>
                </a:lnTo>
                <a:lnTo>
                  <a:pt x="405" y="792"/>
                </a:lnTo>
                <a:lnTo>
                  <a:pt x="407" y="791"/>
                </a:lnTo>
                <a:lnTo>
                  <a:pt x="409" y="789"/>
                </a:lnTo>
                <a:lnTo>
                  <a:pt x="411" y="789"/>
                </a:lnTo>
                <a:lnTo>
                  <a:pt x="413" y="788"/>
                </a:lnTo>
                <a:lnTo>
                  <a:pt x="415" y="786"/>
                </a:lnTo>
                <a:lnTo>
                  <a:pt x="418" y="785"/>
                </a:lnTo>
                <a:lnTo>
                  <a:pt x="420" y="783"/>
                </a:lnTo>
                <a:lnTo>
                  <a:pt x="422" y="783"/>
                </a:lnTo>
                <a:lnTo>
                  <a:pt x="424" y="783"/>
                </a:lnTo>
                <a:lnTo>
                  <a:pt x="426" y="781"/>
                </a:lnTo>
                <a:lnTo>
                  <a:pt x="428" y="781"/>
                </a:lnTo>
                <a:lnTo>
                  <a:pt x="430" y="780"/>
                </a:lnTo>
                <a:lnTo>
                  <a:pt x="432" y="780"/>
                </a:lnTo>
                <a:lnTo>
                  <a:pt x="435" y="780"/>
                </a:lnTo>
                <a:lnTo>
                  <a:pt x="437" y="778"/>
                </a:lnTo>
                <a:lnTo>
                  <a:pt x="439" y="778"/>
                </a:lnTo>
                <a:lnTo>
                  <a:pt x="441" y="777"/>
                </a:lnTo>
                <a:lnTo>
                  <a:pt x="443" y="775"/>
                </a:lnTo>
                <a:lnTo>
                  <a:pt x="445" y="775"/>
                </a:lnTo>
                <a:lnTo>
                  <a:pt x="447" y="772"/>
                </a:lnTo>
                <a:lnTo>
                  <a:pt x="449" y="771"/>
                </a:lnTo>
                <a:lnTo>
                  <a:pt x="451" y="769"/>
                </a:lnTo>
                <a:lnTo>
                  <a:pt x="454" y="767"/>
                </a:lnTo>
                <a:lnTo>
                  <a:pt x="456" y="766"/>
                </a:lnTo>
                <a:lnTo>
                  <a:pt x="458" y="766"/>
                </a:lnTo>
                <a:lnTo>
                  <a:pt x="460" y="764"/>
                </a:lnTo>
                <a:lnTo>
                  <a:pt x="462" y="764"/>
                </a:lnTo>
                <a:lnTo>
                  <a:pt x="464" y="763"/>
                </a:lnTo>
                <a:lnTo>
                  <a:pt x="466" y="761"/>
                </a:lnTo>
                <a:lnTo>
                  <a:pt x="468" y="760"/>
                </a:lnTo>
                <a:lnTo>
                  <a:pt x="471" y="760"/>
                </a:lnTo>
                <a:lnTo>
                  <a:pt x="472" y="760"/>
                </a:lnTo>
                <a:lnTo>
                  <a:pt x="475" y="758"/>
                </a:lnTo>
                <a:lnTo>
                  <a:pt x="477" y="758"/>
                </a:lnTo>
                <a:lnTo>
                  <a:pt x="479" y="758"/>
                </a:lnTo>
                <a:lnTo>
                  <a:pt x="481" y="757"/>
                </a:lnTo>
                <a:lnTo>
                  <a:pt x="483" y="757"/>
                </a:lnTo>
                <a:lnTo>
                  <a:pt x="485" y="755"/>
                </a:lnTo>
                <a:lnTo>
                  <a:pt x="487" y="753"/>
                </a:lnTo>
                <a:lnTo>
                  <a:pt x="490" y="752"/>
                </a:lnTo>
                <a:lnTo>
                  <a:pt x="492" y="750"/>
                </a:lnTo>
                <a:lnTo>
                  <a:pt x="494" y="749"/>
                </a:lnTo>
                <a:lnTo>
                  <a:pt x="496" y="747"/>
                </a:lnTo>
                <a:lnTo>
                  <a:pt x="498" y="747"/>
                </a:lnTo>
                <a:lnTo>
                  <a:pt x="500" y="744"/>
                </a:lnTo>
                <a:lnTo>
                  <a:pt x="502" y="743"/>
                </a:lnTo>
                <a:lnTo>
                  <a:pt x="504" y="743"/>
                </a:lnTo>
                <a:lnTo>
                  <a:pt x="507" y="740"/>
                </a:lnTo>
                <a:lnTo>
                  <a:pt x="509" y="740"/>
                </a:lnTo>
                <a:lnTo>
                  <a:pt x="511" y="738"/>
                </a:lnTo>
                <a:lnTo>
                  <a:pt x="513" y="736"/>
                </a:lnTo>
                <a:lnTo>
                  <a:pt x="515" y="736"/>
                </a:lnTo>
                <a:lnTo>
                  <a:pt x="517" y="736"/>
                </a:lnTo>
                <a:lnTo>
                  <a:pt x="519" y="735"/>
                </a:lnTo>
                <a:lnTo>
                  <a:pt x="521" y="735"/>
                </a:lnTo>
                <a:lnTo>
                  <a:pt x="524" y="735"/>
                </a:lnTo>
                <a:lnTo>
                  <a:pt x="525" y="733"/>
                </a:lnTo>
                <a:lnTo>
                  <a:pt x="528" y="733"/>
                </a:lnTo>
                <a:lnTo>
                  <a:pt x="530" y="733"/>
                </a:lnTo>
                <a:lnTo>
                  <a:pt x="532" y="732"/>
                </a:lnTo>
                <a:lnTo>
                  <a:pt x="534" y="730"/>
                </a:lnTo>
                <a:lnTo>
                  <a:pt x="536" y="729"/>
                </a:lnTo>
                <a:lnTo>
                  <a:pt x="538" y="729"/>
                </a:lnTo>
                <a:lnTo>
                  <a:pt x="540" y="726"/>
                </a:lnTo>
                <a:lnTo>
                  <a:pt x="543" y="724"/>
                </a:lnTo>
                <a:lnTo>
                  <a:pt x="545" y="723"/>
                </a:lnTo>
                <a:lnTo>
                  <a:pt x="547" y="723"/>
                </a:lnTo>
                <a:lnTo>
                  <a:pt x="549" y="721"/>
                </a:lnTo>
                <a:lnTo>
                  <a:pt x="551" y="720"/>
                </a:lnTo>
                <a:lnTo>
                  <a:pt x="553" y="718"/>
                </a:lnTo>
                <a:lnTo>
                  <a:pt x="555" y="717"/>
                </a:lnTo>
                <a:lnTo>
                  <a:pt x="557" y="717"/>
                </a:lnTo>
                <a:lnTo>
                  <a:pt x="560" y="714"/>
                </a:lnTo>
                <a:lnTo>
                  <a:pt x="561" y="714"/>
                </a:lnTo>
                <a:lnTo>
                  <a:pt x="564" y="714"/>
                </a:lnTo>
                <a:lnTo>
                  <a:pt x="566" y="714"/>
                </a:lnTo>
                <a:lnTo>
                  <a:pt x="568" y="712"/>
                </a:lnTo>
                <a:lnTo>
                  <a:pt x="570" y="712"/>
                </a:lnTo>
                <a:lnTo>
                  <a:pt x="572" y="712"/>
                </a:lnTo>
                <a:lnTo>
                  <a:pt x="574" y="711"/>
                </a:lnTo>
                <a:lnTo>
                  <a:pt x="576" y="711"/>
                </a:lnTo>
                <a:lnTo>
                  <a:pt x="579" y="707"/>
                </a:lnTo>
                <a:lnTo>
                  <a:pt x="581" y="709"/>
                </a:lnTo>
                <a:lnTo>
                  <a:pt x="583" y="707"/>
                </a:lnTo>
                <a:lnTo>
                  <a:pt x="585" y="706"/>
                </a:lnTo>
                <a:lnTo>
                  <a:pt x="587" y="704"/>
                </a:lnTo>
                <a:lnTo>
                  <a:pt x="589" y="703"/>
                </a:lnTo>
                <a:lnTo>
                  <a:pt x="591" y="701"/>
                </a:lnTo>
                <a:lnTo>
                  <a:pt x="593" y="700"/>
                </a:lnTo>
                <a:lnTo>
                  <a:pt x="596" y="698"/>
                </a:lnTo>
                <a:lnTo>
                  <a:pt x="598" y="697"/>
                </a:lnTo>
                <a:lnTo>
                  <a:pt x="600" y="697"/>
                </a:lnTo>
                <a:lnTo>
                  <a:pt x="602" y="697"/>
                </a:lnTo>
                <a:lnTo>
                  <a:pt x="604" y="695"/>
                </a:lnTo>
                <a:lnTo>
                  <a:pt x="606" y="693"/>
                </a:lnTo>
                <a:lnTo>
                  <a:pt x="608" y="693"/>
                </a:lnTo>
                <a:lnTo>
                  <a:pt x="610" y="692"/>
                </a:lnTo>
                <a:lnTo>
                  <a:pt x="613" y="690"/>
                </a:lnTo>
                <a:lnTo>
                  <a:pt x="614" y="690"/>
                </a:lnTo>
                <a:lnTo>
                  <a:pt x="617" y="690"/>
                </a:lnTo>
                <a:lnTo>
                  <a:pt x="619" y="689"/>
                </a:lnTo>
                <a:lnTo>
                  <a:pt x="621" y="689"/>
                </a:lnTo>
                <a:lnTo>
                  <a:pt x="623" y="689"/>
                </a:lnTo>
                <a:lnTo>
                  <a:pt x="625" y="689"/>
                </a:lnTo>
                <a:lnTo>
                  <a:pt x="627" y="689"/>
                </a:lnTo>
                <a:lnTo>
                  <a:pt x="629" y="686"/>
                </a:lnTo>
                <a:lnTo>
                  <a:pt x="632" y="686"/>
                </a:lnTo>
                <a:lnTo>
                  <a:pt x="634" y="684"/>
                </a:lnTo>
                <a:lnTo>
                  <a:pt x="636" y="683"/>
                </a:lnTo>
                <a:lnTo>
                  <a:pt x="638" y="681"/>
                </a:lnTo>
                <a:lnTo>
                  <a:pt x="640" y="679"/>
                </a:lnTo>
                <a:lnTo>
                  <a:pt x="642" y="679"/>
                </a:lnTo>
                <a:lnTo>
                  <a:pt x="644" y="676"/>
                </a:lnTo>
                <a:lnTo>
                  <a:pt x="646" y="675"/>
                </a:lnTo>
                <a:lnTo>
                  <a:pt x="649" y="675"/>
                </a:lnTo>
                <a:lnTo>
                  <a:pt x="650" y="675"/>
                </a:lnTo>
                <a:lnTo>
                  <a:pt x="653" y="673"/>
                </a:lnTo>
                <a:lnTo>
                  <a:pt x="655" y="672"/>
                </a:lnTo>
                <a:lnTo>
                  <a:pt x="657" y="672"/>
                </a:lnTo>
                <a:lnTo>
                  <a:pt x="659" y="670"/>
                </a:lnTo>
                <a:lnTo>
                  <a:pt x="661" y="670"/>
                </a:lnTo>
                <a:lnTo>
                  <a:pt x="663" y="669"/>
                </a:lnTo>
                <a:lnTo>
                  <a:pt x="665" y="669"/>
                </a:lnTo>
                <a:lnTo>
                  <a:pt x="668" y="669"/>
                </a:lnTo>
                <a:lnTo>
                  <a:pt x="670" y="669"/>
                </a:lnTo>
                <a:lnTo>
                  <a:pt x="672" y="667"/>
                </a:lnTo>
                <a:lnTo>
                  <a:pt x="674" y="665"/>
                </a:lnTo>
                <a:lnTo>
                  <a:pt x="676" y="664"/>
                </a:lnTo>
                <a:lnTo>
                  <a:pt x="678" y="662"/>
                </a:lnTo>
                <a:lnTo>
                  <a:pt x="680" y="661"/>
                </a:lnTo>
                <a:lnTo>
                  <a:pt x="682" y="658"/>
                </a:lnTo>
                <a:lnTo>
                  <a:pt x="685" y="658"/>
                </a:lnTo>
                <a:lnTo>
                  <a:pt x="687" y="655"/>
                </a:lnTo>
                <a:lnTo>
                  <a:pt x="689" y="655"/>
                </a:lnTo>
                <a:lnTo>
                  <a:pt x="691" y="652"/>
                </a:lnTo>
                <a:lnTo>
                  <a:pt x="693" y="652"/>
                </a:lnTo>
                <a:lnTo>
                  <a:pt x="695" y="648"/>
                </a:lnTo>
                <a:lnTo>
                  <a:pt x="697" y="648"/>
                </a:lnTo>
                <a:lnTo>
                  <a:pt x="699" y="647"/>
                </a:lnTo>
                <a:lnTo>
                  <a:pt x="702" y="645"/>
                </a:lnTo>
                <a:lnTo>
                  <a:pt x="703" y="645"/>
                </a:lnTo>
                <a:lnTo>
                  <a:pt x="706" y="644"/>
                </a:lnTo>
                <a:lnTo>
                  <a:pt x="708" y="641"/>
                </a:lnTo>
                <a:lnTo>
                  <a:pt x="710" y="641"/>
                </a:lnTo>
                <a:lnTo>
                  <a:pt x="712" y="641"/>
                </a:lnTo>
                <a:lnTo>
                  <a:pt x="714" y="641"/>
                </a:lnTo>
                <a:lnTo>
                  <a:pt x="716" y="639"/>
                </a:lnTo>
                <a:lnTo>
                  <a:pt x="718" y="639"/>
                </a:lnTo>
                <a:lnTo>
                  <a:pt x="721" y="638"/>
                </a:lnTo>
                <a:lnTo>
                  <a:pt x="723" y="638"/>
                </a:lnTo>
                <a:lnTo>
                  <a:pt x="725" y="636"/>
                </a:lnTo>
                <a:lnTo>
                  <a:pt x="727" y="635"/>
                </a:lnTo>
                <a:lnTo>
                  <a:pt x="729" y="633"/>
                </a:lnTo>
                <a:lnTo>
                  <a:pt x="731" y="632"/>
                </a:lnTo>
                <a:lnTo>
                  <a:pt x="733" y="627"/>
                </a:lnTo>
                <a:lnTo>
                  <a:pt x="735" y="627"/>
                </a:lnTo>
                <a:lnTo>
                  <a:pt x="738" y="626"/>
                </a:lnTo>
                <a:lnTo>
                  <a:pt x="739" y="623"/>
                </a:lnTo>
                <a:lnTo>
                  <a:pt x="742" y="624"/>
                </a:lnTo>
                <a:lnTo>
                  <a:pt x="744" y="621"/>
                </a:lnTo>
                <a:lnTo>
                  <a:pt x="746" y="621"/>
                </a:lnTo>
                <a:lnTo>
                  <a:pt x="748" y="619"/>
                </a:lnTo>
                <a:lnTo>
                  <a:pt x="750" y="619"/>
                </a:lnTo>
                <a:lnTo>
                  <a:pt x="752" y="618"/>
                </a:lnTo>
                <a:lnTo>
                  <a:pt x="754" y="618"/>
                </a:lnTo>
                <a:lnTo>
                  <a:pt x="757" y="616"/>
                </a:lnTo>
                <a:lnTo>
                  <a:pt x="759" y="615"/>
                </a:lnTo>
                <a:lnTo>
                  <a:pt x="761" y="615"/>
                </a:lnTo>
                <a:lnTo>
                  <a:pt x="763" y="613"/>
                </a:lnTo>
                <a:lnTo>
                  <a:pt x="765" y="613"/>
                </a:lnTo>
                <a:lnTo>
                  <a:pt x="767" y="613"/>
                </a:lnTo>
                <a:lnTo>
                  <a:pt x="769" y="612"/>
                </a:lnTo>
                <a:lnTo>
                  <a:pt x="771" y="612"/>
                </a:lnTo>
                <a:lnTo>
                  <a:pt x="774" y="609"/>
                </a:lnTo>
                <a:lnTo>
                  <a:pt x="776" y="607"/>
                </a:lnTo>
                <a:lnTo>
                  <a:pt x="778" y="604"/>
                </a:lnTo>
                <a:lnTo>
                  <a:pt x="780" y="604"/>
                </a:lnTo>
                <a:lnTo>
                  <a:pt x="782" y="602"/>
                </a:lnTo>
                <a:lnTo>
                  <a:pt x="784" y="602"/>
                </a:lnTo>
                <a:lnTo>
                  <a:pt x="786" y="599"/>
                </a:lnTo>
                <a:lnTo>
                  <a:pt x="788" y="599"/>
                </a:lnTo>
                <a:lnTo>
                  <a:pt x="791" y="598"/>
                </a:lnTo>
                <a:lnTo>
                  <a:pt x="792" y="596"/>
                </a:lnTo>
                <a:lnTo>
                  <a:pt x="795" y="595"/>
                </a:lnTo>
                <a:lnTo>
                  <a:pt x="797" y="595"/>
                </a:lnTo>
                <a:lnTo>
                  <a:pt x="799" y="593"/>
                </a:lnTo>
                <a:lnTo>
                  <a:pt x="801" y="591"/>
                </a:lnTo>
                <a:lnTo>
                  <a:pt x="803" y="591"/>
                </a:lnTo>
                <a:lnTo>
                  <a:pt x="805" y="590"/>
                </a:lnTo>
                <a:lnTo>
                  <a:pt x="807" y="590"/>
                </a:lnTo>
                <a:lnTo>
                  <a:pt x="810" y="588"/>
                </a:lnTo>
                <a:lnTo>
                  <a:pt x="812" y="590"/>
                </a:lnTo>
                <a:lnTo>
                  <a:pt x="814" y="588"/>
                </a:lnTo>
                <a:lnTo>
                  <a:pt x="816" y="587"/>
                </a:lnTo>
                <a:lnTo>
                  <a:pt x="818" y="587"/>
                </a:lnTo>
                <a:lnTo>
                  <a:pt x="820" y="585"/>
                </a:lnTo>
                <a:lnTo>
                  <a:pt x="822" y="584"/>
                </a:lnTo>
                <a:lnTo>
                  <a:pt x="824" y="582"/>
                </a:lnTo>
                <a:lnTo>
                  <a:pt x="827" y="581"/>
                </a:lnTo>
                <a:lnTo>
                  <a:pt x="828" y="579"/>
                </a:lnTo>
                <a:lnTo>
                  <a:pt x="831" y="576"/>
                </a:lnTo>
                <a:lnTo>
                  <a:pt x="833" y="576"/>
                </a:lnTo>
                <a:lnTo>
                  <a:pt x="835" y="576"/>
                </a:lnTo>
                <a:lnTo>
                  <a:pt x="837" y="574"/>
                </a:lnTo>
                <a:lnTo>
                  <a:pt x="839" y="573"/>
                </a:lnTo>
                <a:lnTo>
                  <a:pt x="841" y="571"/>
                </a:lnTo>
                <a:lnTo>
                  <a:pt x="843" y="570"/>
                </a:lnTo>
                <a:lnTo>
                  <a:pt x="846" y="570"/>
                </a:lnTo>
                <a:lnTo>
                  <a:pt x="848" y="568"/>
                </a:lnTo>
                <a:lnTo>
                  <a:pt x="850" y="567"/>
                </a:lnTo>
                <a:lnTo>
                  <a:pt x="852" y="567"/>
                </a:lnTo>
                <a:lnTo>
                  <a:pt x="854" y="567"/>
                </a:lnTo>
                <a:lnTo>
                  <a:pt x="856" y="565"/>
                </a:lnTo>
                <a:lnTo>
                  <a:pt x="858" y="565"/>
                </a:lnTo>
                <a:lnTo>
                  <a:pt x="860" y="564"/>
                </a:lnTo>
                <a:lnTo>
                  <a:pt x="863" y="564"/>
                </a:lnTo>
                <a:lnTo>
                  <a:pt x="865" y="562"/>
                </a:lnTo>
                <a:lnTo>
                  <a:pt x="867" y="562"/>
                </a:lnTo>
                <a:lnTo>
                  <a:pt x="869" y="559"/>
                </a:lnTo>
                <a:lnTo>
                  <a:pt x="871" y="559"/>
                </a:lnTo>
                <a:lnTo>
                  <a:pt x="873" y="556"/>
                </a:lnTo>
                <a:lnTo>
                  <a:pt x="875" y="556"/>
                </a:lnTo>
                <a:lnTo>
                  <a:pt x="877" y="554"/>
                </a:lnTo>
                <a:lnTo>
                  <a:pt x="880" y="553"/>
                </a:lnTo>
                <a:lnTo>
                  <a:pt x="881" y="551"/>
                </a:lnTo>
                <a:lnTo>
                  <a:pt x="884" y="550"/>
                </a:lnTo>
                <a:lnTo>
                  <a:pt x="886" y="550"/>
                </a:lnTo>
                <a:lnTo>
                  <a:pt x="888" y="548"/>
                </a:lnTo>
                <a:lnTo>
                  <a:pt x="890" y="548"/>
                </a:lnTo>
                <a:lnTo>
                  <a:pt x="892" y="547"/>
                </a:lnTo>
                <a:lnTo>
                  <a:pt x="894" y="545"/>
                </a:lnTo>
                <a:lnTo>
                  <a:pt x="896" y="544"/>
                </a:lnTo>
                <a:lnTo>
                  <a:pt x="899" y="544"/>
                </a:lnTo>
                <a:lnTo>
                  <a:pt x="901" y="542"/>
                </a:lnTo>
                <a:lnTo>
                  <a:pt x="903" y="542"/>
                </a:lnTo>
                <a:lnTo>
                  <a:pt x="905" y="542"/>
                </a:lnTo>
                <a:lnTo>
                  <a:pt x="907" y="540"/>
                </a:lnTo>
                <a:lnTo>
                  <a:pt x="909" y="540"/>
                </a:lnTo>
                <a:lnTo>
                  <a:pt x="911" y="539"/>
                </a:lnTo>
                <a:lnTo>
                  <a:pt x="913" y="536"/>
                </a:lnTo>
                <a:lnTo>
                  <a:pt x="916" y="537"/>
                </a:lnTo>
                <a:lnTo>
                  <a:pt x="917" y="534"/>
                </a:lnTo>
                <a:lnTo>
                  <a:pt x="920" y="534"/>
                </a:lnTo>
                <a:lnTo>
                  <a:pt x="922" y="531"/>
                </a:lnTo>
                <a:lnTo>
                  <a:pt x="924" y="530"/>
                </a:lnTo>
                <a:lnTo>
                  <a:pt x="926" y="528"/>
                </a:lnTo>
                <a:lnTo>
                  <a:pt x="928" y="528"/>
                </a:lnTo>
                <a:lnTo>
                  <a:pt x="930" y="527"/>
                </a:lnTo>
                <a:lnTo>
                  <a:pt x="932" y="525"/>
                </a:lnTo>
                <a:lnTo>
                  <a:pt x="935" y="524"/>
                </a:lnTo>
                <a:lnTo>
                  <a:pt x="937" y="524"/>
                </a:lnTo>
                <a:lnTo>
                  <a:pt x="939" y="522"/>
                </a:lnTo>
                <a:lnTo>
                  <a:pt x="941" y="521"/>
                </a:lnTo>
                <a:lnTo>
                  <a:pt x="943" y="519"/>
                </a:lnTo>
                <a:lnTo>
                  <a:pt x="945" y="521"/>
                </a:lnTo>
                <a:lnTo>
                  <a:pt x="947" y="519"/>
                </a:lnTo>
                <a:lnTo>
                  <a:pt x="949" y="519"/>
                </a:lnTo>
                <a:lnTo>
                  <a:pt x="952" y="517"/>
                </a:lnTo>
                <a:lnTo>
                  <a:pt x="954" y="517"/>
                </a:lnTo>
                <a:lnTo>
                  <a:pt x="956" y="516"/>
                </a:lnTo>
                <a:lnTo>
                  <a:pt x="958" y="514"/>
                </a:lnTo>
                <a:lnTo>
                  <a:pt x="960" y="513"/>
                </a:lnTo>
                <a:lnTo>
                  <a:pt x="962" y="513"/>
                </a:lnTo>
                <a:lnTo>
                  <a:pt x="964" y="510"/>
                </a:lnTo>
                <a:lnTo>
                  <a:pt x="966" y="508"/>
                </a:lnTo>
                <a:lnTo>
                  <a:pt x="969" y="507"/>
                </a:lnTo>
                <a:lnTo>
                  <a:pt x="970" y="503"/>
                </a:lnTo>
                <a:lnTo>
                  <a:pt x="973" y="503"/>
                </a:lnTo>
                <a:lnTo>
                  <a:pt x="975" y="503"/>
                </a:lnTo>
                <a:lnTo>
                  <a:pt x="977" y="502"/>
                </a:lnTo>
                <a:lnTo>
                  <a:pt x="979" y="500"/>
                </a:lnTo>
                <a:lnTo>
                  <a:pt x="981" y="499"/>
                </a:lnTo>
                <a:lnTo>
                  <a:pt x="983" y="499"/>
                </a:lnTo>
                <a:lnTo>
                  <a:pt x="985" y="497"/>
                </a:lnTo>
                <a:lnTo>
                  <a:pt x="988" y="496"/>
                </a:lnTo>
                <a:lnTo>
                  <a:pt x="990" y="494"/>
                </a:lnTo>
                <a:lnTo>
                  <a:pt x="992" y="494"/>
                </a:lnTo>
                <a:lnTo>
                  <a:pt x="994" y="494"/>
                </a:lnTo>
                <a:lnTo>
                  <a:pt x="996" y="493"/>
                </a:lnTo>
                <a:lnTo>
                  <a:pt x="998" y="493"/>
                </a:lnTo>
                <a:lnTo>
                  <a:pt x="1000" y="493"/>
                </a:lnTo>
                <a:lnTo>
                  <a:pt x="1002" y="491"/>
                </a:lnTo>
                <a:lnTo>
                  <a:pt x="1005" y="490"/>
                </a:lnTo>
                <a:lnTo>
                  <a:pt x="1006" y="490"/>
                </a:lnTo>
                <a:lnTo>
                  <a:pt x="1009" y="488"/>
                </a:lnTo>
                <a:lnTo>
                  <a:pt x="1011" y="486"/>
                </a:lnTo>
                <a:lnTo>
                  <a:pt x="1013" y="485"/>
                </a:lnTo>
                <a:lnTo>
                  <a:pt x="1015" y="483"/>
                </a:lnTo>
                <a:lnTo>
                  <a:pt x="1017" y="482"/>
                </a:lnTo>
                <a:lnTo>
                  <a:pt x="1019" y="480"/>
                </a:lnTo>
                <a:lnTo>
                  <a:pt x="1021" y="480"/>
                </a:lnTo>
                <a:lnTo>
                  <a:pt x="1024" y="480"/>
                </a:lnTo>
                <a:lnTo>
                  <a:pt x="1026" y="479"/>
                </a:lnTo>
                <a:lnTo>
                  <a:pt x="1028" y="477"/>
                </a:lnTo>
                <a:lnTo>
                  <a:pt x="1030" y="477"/>
                </a:lnTo>
                <a:lnTo>
                  <a:pt x="1032" y="476"/>
                </a:lnTo>
                <a:lnTo>
                  <a:pt x="1034" y="476"/>
                </a:lnTo>
                <a:lnTo>
                  <a:pt x="1036" y="476"/>
                </a:lnTo>
                <a:lnTo>
                  <a:pt x="1038" y="474"/>
                </a:lnTo>
                <a:lnTo>
                  <a:pt x="1041" y="474"/>
                </a:lnTo>
                <a:lnTo>
                  <a:pt x="1043" y="474"/>
                </a:lnTo>
                <a:lnTo>
                  <a:pt x="1045" y="474"/>
                </a:lnTo>
                <a:lnTo>
                  <a:pt x="1047" y="474"/>
                </a:lnTo>
                <a:lnTo>
                  <a:pt x="1049" y="472"/>
                </a:lnTo>
                <a:lnTo>
                  <a:pt x="1051" y="474"/>
                </a:lnTo>
                <a:lnTo>
                  <a:pt x="1053" y="472"/>
                </a:lnTo>
                <a:lnTo>
                  <a:pt x="1055" y="472"/>
                </a:lnTo>
                <a:lnTo>
                  <a:pt x="1058" y="471"/>
                </a:lnTo>
                <a:lnTo>
                  <a:pt x="1059" y="471"/>
                </a:lnTo>
                <a:lnTo>
                  <a:pt x="1062" y="468"/>
                </a:lnTo>
                <a:lnTo>
                  <a:pt x="1064" y="468"/>
                </a:lnTo>
                <a:lnTo>
                  <a:pt x="1066" y="465"/>
                </a:lnTo>
                <a:lnTo>
                  <a:pt x="1068" y="463"/>
                </a:lnTo>
                <a:lnTo>
                  <a:pt x="1070" y="463"/>
                </a:lnTo>
                <a:lnTo>
                  <a:pt x="1072" y="462"/>
                </a:lnTo>
                <a:lnTo>
                  <a:pt x="1074" y="462"/>
                </a:lnTo>
                <a:lnTo>
                  <a:pt x="1077" y="460"/>
                </a:lnTo>
                <a:lnTo>
                  <a:pt x="1079" y="460"/>
                </a:lnTo>
                <a:lnTo>
                  <a:pt x="1081" y="458"/>
                </a:lnTo>
                <a:lnTo>
                  <a:pt x="1083" y="458"/>
                </a:lnTo>
                <a:lnTo>
                  <a:pt x="1085" y="457"/>
                </a:lnTo>
                <a:lnTo>
                  <a:pt x="1087" y="457"/>
                </a:lnTo>
                <a:lnTo>
                  <a:pt x="1089" y="457"/>
                </a:lnTo>
                <a:lnTo>
                  <a:pt x="1091" y="457"/>
                </a:lnTo>
                <a:lnTo>
                  <a:pt x="1094" y="455"/>
                </a:lnTo>
                <a:lnTo>
                  <a:pt x="1095" y="455"/>
                </a:lnTo>
                <a:lnTo>
                  <a:pt x="1098" y="454"/>
                </a:lnTo>
                <a:lnTo>
                  <a:pt x="1100" y="454"/>
                </a:lnTo>
                <a:lnTo>
                  <a:pt x="1102" y="451"/>
                </a:lnTo>
                <a:lnTo>
                  <a:pt x="1104" y="449"/>
                </a:lnTo>
                <a:lnTo>
                  <a:pt x="1106" y="449"/>
                </a:lnTo>
                <a:lnTo>
                  <a:pt x="1108" y="448"/>
                </a:lnTo>
                <a:lnTo>
                  <a:pt x="1110" y="446"/>
                </a:lnTo>
                <a:lnTo>
                  <a:pt x="1113" y="442"/>
                </a:lnTo>
                <a:lnTo>
                  <a:pt x="1115" y="440"/>
                </a:lnTo>
                <a:lnTo>
                  <a:pt x="1117" y="442"/>
                </a:lnTo>
                <a:lnTo>
                  <a:pt x="1119" y="439"/>
                </a:lnTo>
                <a:lnTo>
                  <a:pt x="1121" y="437"/>
                </a:lnTo>
                <a:lnTo>
                  <a:pt x="1123" y="436"/>
                </a:lnTo>
                <a:lnTo>
                  <a:pt x="1125" y="436"/>
                </a:lnTo>
                <a:lnTo>
                  <a:pt x="1127" y="433"/>
                </a:lnTo>
                <a:lnTo>
                  <a:pt x="1130" y="434"/>
                </a:lnTo>
                <a:lnTo>
                  <a:pt x="1132" y="433"/>
                </a:lnTo>
                <a:lnTo>
                  <a:pt x="1134" y="431"/>
                </a:lnTo>
                <a:lnTo>
                  <a:pt x="1136" y="429"/>
                </a:lnTo>
                <a:lnTo>
                  <a:pt x="1138" y="429"/>
                </a:lnTo>
                <a:lnTo>
                  <a:pt x="1140" y="429"/>
                </a:lnTo>
                <a:lnTo>
                  <a:pt x="1142" y="429"/>
                </a:lnTo>
                <a:lnTo>
                  <a:pt x="1144" y="428"/>
                </a:lnTo>
                <a:lnTo>
                  <a:pt x="1147" y="426"/>
                </a:lnTo>
                <a:lnTo>
                  <a:pt x="1148" y="426"/>
                </a:lnTo>
                <a:lnTo>
                  <a:pt x="1151" y="423"/>
                </a:lnTo>
                <a:lnTo>
                  <a:pt x="1153" y="422"/>
                </a:lnTo>
                <a:lnTo>
                  <a:pt x="1155" y="420"/>
                </a:lnTo>
                <a:lnTo>
                  <a:pt x="1157" y="419"/>
                </a:lnTo>
                <a:lnTo>
                  <a:pt x="1159" y="417"/>
                </a:lnTo>
                <a:lnTo>
                  <a:pt x="1161" y="417"/>
                </a:lnTo>
                <a:lnTo>
                  <a:pt x="1163" y="415"/>
                </a:lnTo>
                <a:lnTo>
                  <a:pt x="1166" y="415"/>
                </a:lnTo>
                <a:lnTo>
                  <a:pt x="1168" y="414"/>
                </a:lnTo>
                <a:lnTo>
                  <a:pt x="1170" y="412"/>
                </a:lnTo>
                <a:lnTo>
                  <a:pt x="1172" y="414"/>
                </a:lnTo>
                <a:lnTo>
                  <a:pt x="1174" y="411"/>
                </a:lnTo>
                <a:lnTo>
                  <a:pt x="1176" y="411"/>
                </a:lnTo>
                <a:lnTo>
                  <a:pt x="1178" y="409"/>
                </a:lnTo>
                <a:lnTo>
                  <a:pt x="1180" y="408"/>
                </a:lnTo>
                <a:lnTo>
                  <a:pt x="1183" y="409"/>
                </a:lnTo>
                <a:lnTo>
                  <a:pt x="1184" y="408"/>
                </a:lnTo>
                <a:lnTo>
                  <a:pt x="1187" y="409"/>
                </a:lnTo>
                <a:lnTo>
                  <a:pt x="1189" y="409"/>
                </a:lnTo>
                <a:lnTo>
                  <a:pt x="1191" y="408"/>
                </a:lnTo>
                <a:lnTo>
                  <a:pt x="1193" y="406"/>
                </a:lnTo>
                <a:lnTo>
                  <a:pt x="1195" y="406"/>
                </a:lnTo>
                <a:lnTo>
                  <a:pt x="1197" y="405"/>
                </a:lnTo>
                <a:lnTo>
                  <a:pt x="1200" y="405"/>
                </a:lnTo>
                <a:lnTo>
                  <a:pt x="1202" y="403"/>
                </a:lnTo>
                <a:lnTo>
                  <a:pt x="1204" y="402"/>
                </a:lnTo>
                <a:lnTo>
                  <a:pt x="1206" y="402"/>
                </a:lnTo>
                <a:lnTo>
                  <a:pt x="1208" y="400"/>
                </a:lnTo>
                <a:lnTo>
                  <a:pt x="1210" y="398"/>
                </a:lnTo>
                <a:lnTo>
                  <a:pt x="1212" y="397"/>
                </a:lnTo>
                <a:lnTo>
                  <a:pt x="1214" y="395"/>
                </a:lnTo>
                <a:lnTo>
                  <a:pt x="1216" y="395"/>
                </a:lnTo>
                <a:lnTo>
                  <a:pt x="1219" y="395"/>
                </a:lnTo>
                <a:lnTo>
                  <a:pt x="1221" y="395"/>
                </a:lnTo>
                <a:lnTo>
                  <a:pt x="1223" y="394"/>
                </a:lnTo>
                <a:lnTo>
                  <a:pt x="1225" y="394"/>
                </a:lnTo>
                <a:lnTo>
                  <a:pt x="1227" y="392"/>
                </a:lnTo>
                <a:lnTo>
                  <a:pt x="1229" y="392"/>
                </a:lnTo>
                <a:lnTo>
                  <a:pt x="1231" y="392"/>
                </a:lnTo>
                <a:lnTo>
                  <a:pt x="1233" y="391"/>
                </a:lnTo>
                <a:lnTo>
                  <a:pt x="1236" y="392"/>
                </a:lnTo>
                <a:lnTo>
                  <a:pt x="1237" y="392"/>
                </a:lnTo>
                <a:lnTo>
                  <a:pt x="1240" y="392"/>
                </a:lnTo>
                <a:lnTo>
                  <a:pt x="1242" y="391"/>
                </a:lnTo>
                <a:lnTo>
                  <a:pt x="1244" y="389"/>
                </a:lnTo>
                <a:lnTo>
                  <a:pt x="1246" y="389"/>
                </a:lnTo>
                <a:lnTo>
                  <a:pt x="1248" y="389"/>
                </a:lnTo>
                <a:lnTo>
                  <a:pt x="1250" y="388"/>
                </a:lnTo>
                <a:lnTo>
                  <a:pt x="1252" y="388"/>
                </a:lnTo>
                <a:lnTo>
                  <a:pt x="1255" y="384"/>
                </a:lnTo>
                <a:lnTo>
                  <a:pt x="1257" y="384"/>
                </a:lnTo>
                <a:lnTo>
                  <a:pt x="1259" y="383"/>
                </a:lnTo>
                <a:lnTo>
                  <a:pt x="1261" y="384"/>
                </a:lnTo>
                <a:lnTo>
                  <a:pt x="1263" y="383"/>
                </a:lnTo>
                <a:lnTo>
                  <a:pt x="1265" y="381"/>
                </a:lnTo>
                <a:lnTo>
                  <a:pt x="1267" y="381"/>
                </a:lnTo>
                <a:lnTo>
                  <a:pt x="1269" y="380"/>
                </a:lnTo>
                <a:lnTo>
                  <a:pt x="1272" y="380"/>
                </a:lnTo>
                <a:lnTo>
                  <a:pt x="1273" y="380"/>
                </a:lnTo>
                <a:lnTo>
                  <a:pt x="1276" y="380"/>
                </a:lnTo>
                <a:lnTo>
                  <a:pt x="1278" y="378"/>
                </a:lnTo>
                <a:lnTo>
                  <a:pt x="1280" y="378"/>
                </a:lnTo>
                <a:lnTo>
                  <a:pt x="1282" y="378"/>
                </a:lnTo>
                <a:lnTo>
                  <a:pt x="1284" y="380"/>
                </a:lnTo>
                <a:lnTo>
                  <a:pt x="1286" y="378"/>
                </a:lnTo>
                <a:lnTo>
                  <a:pt x="1289" y="380"/>
                </a:lnTo>
                <a:lnTo>
                  <a:pt x="1290" y="378"/>
                </a:lnTo>
                <a:lnTo>
                  <a:pt x="1293" y="378"/>
                </a:lnTo>
                <a:lnTo>
                  <a:pt x="1295" y="378"/>
                </a:lnTo>
                <a:lnTo>
                  <a:pt x="1297" y="378"/>
                </a:lnTo>
                <a:lnTo>
                  <a:pt x="1299" y="378"/>
                </a:lnTo>
                <a:lnTo>
                  <a:pt x="1301" y="375"/>
                </a:lnTo>
                <a:lnTo>
                  <a:pt x="1303" y="375"/>
                </a:lnTo>
                <a:lnTo>
                  <a:pt x="1305" y="374"/>
                </a:lnTo>
                <a:lnTo>
                  <a:pt x="1308" y="374"/>
                </a:lnTo>
                <a:lnTo>
                  <a:pt x="1310" y="374"/>
                </a:lnTo>
                <a:lnTo>
                  <a:pt x="1312" y="374"/>
                </a:lnTo>
                <a:lnTo>
                  <a:pt x="1314" y="372"/>
                </a:lnTo>
                <a:lnTo>
                  <a:pt x="1316" y="372"/>
                </a:lnTo>
                <a:lnTo>
                  <a:pt x="1318" y="370"/>
                </a:lnTo>
                <a:lnTo>
                  <a:pt x="1320" y="370"/>
                </a:lnTo>
                <a:lnTo>
                  <a:pt x="1322" y="369"/>
                </a:lnTo>
                <a:lnTo>
                  <a:pt x="1325" y="369"/>
                </a:lnTo>
                <a:lnTo>
                  <a:pt x="1326" y="370"/>
                </a:lnTo>
                <a:lnTo>
                  <a:pt x="1329" y="369"/>
                </a:lnTo>
                <a:lnTo>
                  <a:pt x="1331" y="369"/>
                </a:lnTo>
                <a:lnTo>
                  <a:pt x="1333" y="369"/>
                </a:lnTo>
                <a:lnTo>
                  <a:pt x="1335" y="370"/>
                </a:lnTo>
                <a:lnTo>
                  <a:pt x="1337" y="372"/>
                </a:lnTo>
                <a:lnTo>
                  <a:pt x="1339" y="370"/>
                </a:lnTo>
                <a:lnTo>
                  <a:pt x="1341" y="370"/>
                </a:lnTo>
                <a:lnTo>
                  <a:pt x="1344" y="370"/>
                </a:lnTo>
                <a:lnTo>
                  <a:pt x="1346" y="367"/>
                </a:lnTo>
                <a:lnTo>
                  <a:pt x="1348" y="369"/>
                </a:lnTo>
                <a:lnTo>
                  <a:pt x="1350" y="367"/>
                </a:lnTo>
                <a:lnTo>
                  <a:pt x="1352" y="367"/>
                </a:lnTo>
                <a:lnTo>
                  <a:pt x="1354" y="366"/>
                </a:lnTo>
                <a:lnTo>
                  <a:pt x="1356" y="366"/>
                </a:lnTo>
                <a:lnTo>
                  <a:pt x="1358" y="364"/>
                </a:lnTo>
                <a:lnTo>
                  <a:pt x="1361" y="364"/>
                </a:lnTo>
                <a:lnTo>
                  <a:pt x="1362" y="363"/>
                </a:lnTo>
                <a:lnTo>
                  <a:pt x="1365" y="361"/>
                </a:lnTo>
                <a:lnTo>
                  <a:pt x="1367" y="361"/>
                </a:lnTo>
                <a:lnTo>
                  <a:pt x="1369" y="361"/>
                </a:lnTo>
                <a:lnTo>
                  <a:pt x="1371" y="360"/>
                </a:lnTo>
                <a:lnTo>
                  <a:pt x="1373" y="360"/>
                </a:lnTo>
                <a:lnTo>
                  <a:pt x="1375" y="361"/>
                </a:lnTo>
                <a:lnTo>
                  <a:pt x="1378" y="360"/>
                </a:lnTo>
                <a:lnTo>
                  <a:pt x="1379" y="360"/>
                </a:lnTo>
                <a:lnTo>
                  <a:pt x="1382" y="360"/>
                </a:lnTo>
                <a:lnTo>
                  <a:pt x="1384" y="358"/>
                </a:lnTo>
                <a:lnTo>
                  <a:pt x="1386" y="358"/>
                </a:lnTo>
                <a:lnTo>
                  <a:pt x="1388" y="358"/>
                </a:lnTo>
                <a:lnTo>
                  <a:pt x="1390" y="357"/>
                </a:lnTo>
                <a:lnTo>
                  <a:pt x="1392" y="354"/>
                </a:lnTo>
                <a:lnTo>
                  <a:pt x="1394" y="352"/>
                </a:lnTo>
                <a:lnTo>
                  <a:pt x="1397" y="352"/>
                </a:lnTo>
                <a:lnTo>
                  <a:pt x="1399" y="351"/>
                </a:lnTo>
                <a:lnTo>
                  <a:pt x="1401" y="349"/>
                </a:lnTo>
                <a:lnTo>
                  <a:pt x="1403" y="348"/>
                </a:lnTo>
                <a:lnTo>
                  <a:pt x="1405" y="346"/>
                </a:lnTo>
                <a:lnTo>
                  <a:pt x="1407" y="346"/>
                </a:lnTo>
                <a:lnTo>
                  <a:pt x="1409" y="345"/>
                </a:lnTo>
                <a:lnTo>
                  <a:pt x="1411" y="343"/>
                </a:lnTo>
                <a:lnTo>
                  <a:pt x="1414" y="341"/>
                </a:lnTo>
                <a:lnTo>
                  <a:pt x="1415" y="341"/>
                </a:lnTo>
                <a:lnTo>
                  <a:pt x="1418" y="340"/>
                </a:lnTo>
                <a:lnTo>
                  <a:pt x="1420" y="340"/>
                </a:lnTo>
                <a:lnTo>
                  <a:pt x="1422" y="338"/>
                </a:lnTo>
                <a:lnTo>
                  <a:pt x="1424" y="337"/>
                </a:lnTo>
                <a:lnTo>
                  <a:pt x="1426" y="338"/>
                </a:lnTo>
                <a:lnTo>
                  <a:pt x="1428" y="337"/>
                </a:lnTo>
                <a:lnTo>
                  <a:pt x="1430" y="337"/>
                </a:lnTo>
                <a:lnTo>
                  <a:pt x="1433" y="337"/>
                </a:lnTo>
                <a:lnTo>
                  <a:pt x="1435" y="337"/>
                </a:lnTo>
                <a:lnTo>
                  <a:pt x="1437" y="335"/>
                </a:lnTo>
                <a:lnTo>
                  <a:pt x="1439" y="334"/>
                </a:lnTo>
                <a:lnTo>
                  <a:pt x="1441" y="334"/>
                </a:lnTo>
                <a:lnTo>
                  <a:pt x="1443" y="332"/>
                </a:lnTo>
                <a:lnTo>
                  <a:pt x="1445" y="332"/>
                </a:lnTo>
                <a:lnTo>
                  <a:pt x="1447" y="331"/>
                </a:lnTo>
                <a:lnTo>
                  <a:pt x="1450" y="329"/>
                </a:lnTo>
                <a:lnTo>
                  <a:pt x="1451" y="329"/>
                </a:lnTo>
                <a:lnTo>
                  <a:pt x="1454" y="328"/>
                </a:lnTo>
                <a:lnTo>
                  <a:pt x="1456" y="326"/>
                </a:lnTo>
                <a:lnTo>
                  <a:pt x="1458" y="326"/>
                </a:lnTo>
                <a:lnTo>
                  <a:pt x="1460" y="324"/>
                </a:lnTo>
                <a:lnTo>
                  <a:pt x="1462" y="324"/>
                </a:lnTo>
                <a:lnTo>
                  <a:pt x="1464" y="324"/>
                </a:lnTo>
                <a:lnTo>
                  <a:pt x="1467" y="323"/>
                </a:lnTo>
                <a:lnTo>
                  <a:pt x="1468" y="323"/>
                </a:lnTo>
                <a:lnTo>
                  <a:pt x="1471" y="323"/>
                </a:lnTo>
                <a:lnTo>
                  <a:pt x="1473" y="323"/>
                </a:lnTo>
                <a:lnTo>
                  <a:pt x="1475" y="323"/>
                </a:lnTo>
                <a:lnTo>
                  <a:pt x="1477" y="323"/>
                </a:lnTo>
                <a:lnTo>
                  <a:pt x="1479" y="323"/>
                </a:lnTo>
                <a:lnTo>
                  <a:pt x="1481" y="323"/>
                </a:lnTo>
                <a:lnTo>
                  <a:pt x="1483" y="323"/>
                </a:lnTo>
                <a:lnTo>
                  <a:pt x="1486" y="321"/>
                </a:lnTo>
                <a:lnTo>
                  <a:pt x="1488" y="320"/>
                </a:lnTo>
                <a:lnTo>
                  <a:pt x="1490" y="320"/>
                </a:lnTo>
                <a:lnTo>
                  <a:pt x="1492" y="320"/>
                </a:lnTo>
                <a:lnTo>
                  <a:pt x="1494" y="318"/>
                </a:lnTo>
                <a:lnTo>
                  <a:pt x="1496" y="317"/>
                </a:lnTo>
                <a:lnTo>
                  <a:pt x="1498" y="317"/>
                </a:lnTo>
                <a:lnTo>
                  <a:pt x="1500" y="314"/>
                </a:lnTo>
                <a:lnTo>
                  <a:pt x="1503" y="314"/>
                </a:lnTo>
                <a:lnTo>
                  <a:pt x="1504" y="314"/>
                </a:lnTo>
                <a:lnTo>
                  <a:pt x="1507" y="312"/>
                </a:lnTo>
                <a:lnTo>
                  <a:pt x="1509" y="312"/>
                </a:lnTo>
                <a:lnTo>
                  <a:pt x="1511" y="310"/>
                </a:lnTo>
                <a:lnTo>
                  <a:pt x="1513" y="310"/>
                </a:lnTo>
                <a:lnTo>
                  <a:pt x="1515" y="310"/>
                </a:lnTo>
                <a:lnTo>
                  <a:pt x="1517" y="309"/>
                </a:lnTo>
                <a:lnTo>
                  <a:pt x="1519" y="309"/>
                </a:lnTo>
                <a:lnTo>
                  <a:pt x="1522" y="307"/>
                </a:lnTo>
                <a:lnTo>
                  <a:pt x="1524" y="309"/>
                </a:lnTo>
                <a:lnTo>
                  <a:pt x="1526" y="307"/>
                </a:lnTo>
                <a:lnTo>
                  <a:pt x="1528" y="307"/>
                </a:lnTo>
                <a:lnTo>
                  <a:pt x="1530" y="307"/>
                </a:lnTo>
                <a:lnTo>
                  <a:pt x="1532" y="307"/>
                </a:lnTo>
                <a:lnTo>
                  <a:pt x="1534" y="307"/>
                </a:lnTo>
                <a:lnTo>
                  <a:pt x="1536" y="306"/>
                </a:lnTo>
                <a:lnTo>
                  <a:pt x="1539" y="306"/>
                </a:lnTo>
                <a:lnTo>
                  <a:pt x="1540" y="304"/>
                </a:lnTo>
                <a:lnTo>
                  <a:pt x="1543" y="303"/>
                </a:lnTo>
                <a:lnTo>
                  <a:pt x="1545" y="301"/>
                </a:lnTo>
                <a:lnTo>
                  <a:pt x="1547" y="300"/>
                </a:lnTo>
                <a:lnTo>
                  <a:pt x="1549" y="300"/>
                </a:lnTo>
                <a:lnTo>
                  <a:pt x="1551" y="300"/>
                </a:lnTo>
                <a:lnTo>
                  <a:pt x="1553" y="298"/>
                </a:lnTo>
                <a:lnTo>
                  <a:pt x="1556" y="296"/>
                </a:lnTo>
                <a:lnTo>
                  <a:pt x="1557" y="296"/>
                </a:lnTo>
                <a:lnTo>
                  <a:pt x="1560" y="295"/>
                </a:lnTo>
                <a:lnTo>
                  <a:pt x="1562" y="295"/>
                </a:lnTo>
                <a:lnTo>
                  <a:pt x="1564" y="295"/>
                </a:lnTo>
                <a:lnTo>
                  <a:pt x="1566" y="293"/>
                </a:lnTo>
                <a:lnTo>
                  <a:pt x="1568" y="293"/>
                </a:lnTo>
                <a:lnTo>
                  <a:pt x="1570" y="293"/>
                </a:lnTo>
                <a:lnTo>
                  <a:pt x="1572" y="293"/>
                </a:lnTo>
                <a:lnTo>
                  <a:pt x="1575" y="293"/>
                </a:lnTo>
                <a:lnTo>
                  <a:pt x="1577" y="293"/>
                </a:lnTo>
                <a:lnTo>
                  <a:pt x="1579" y="293"/>
                </a:lnTo>
                <a:lnTo>
                  <a:pt x="1581" y="295"/>
                </a:lnTo>
                <a:lnTo>
                  <a:pt x="1583" y="293"/>
                </a:lnTo>
                <a:lnTo>
                  <a:pt x="1585" y="292"/>
                </a:lnTo>
                <a:lnTo>
                  <a:pt x="1587" y="292"/>
                </a:lnTo>
                <a:lnTo>
                  <a:pt x="1589" y="290"/>
                </a:lnTo>
                <a:lnTo>
                  <a:pt x="1592" y="290"/>
                </a:lnTo>
                <a:lnTo>
                  <a:pt x="1593" y="289"/>
                </a:lnTo>
                <a:lnTo>
                  <a:pt x="1596" y="287"/>
                </a:lnTo>
                <a:lnTo>
                  <a:pt x="1598" y="287"/>
                </a:lnTo>
                <a:lnTo>
                  <a:pt x="1600" y="286"/>
                </a:lnTo>
                <a:lnTo>
                  <a:pt x="1602" y="284"/>
                </a:lnTo>
                <a:lnTo>
                  <a:pt x="1604" y="284"/>
                </a:lnTo>
                <a:lnTo>
                  <a:pt x="1606" y="284"/>
                </a:lnTo>
                <a:lnTo>
                  <a:pt x="1608" y="282"/>
                </a:lnTo>
                <a:lnTo>
                  <a:pt x="1611" y="282"/>
                </a:lnTo>
                <a:lnTo>
                  <a:pt x="1613" y="282"/>
                </a:lnTo>
                <a:lnTo>
                  <a:pt x="1615" y="281"/>
                </a:lnTo>
                <a:lnTo>
                  <a:pt x="1617" y="281"/>
                </a:lnTo>
                <a:lnTo>
                  <a:pt x="1619" y="281"/>
                </a:lnTo>
                <a:lnTo>
                  <a:pt x="1621" y="281"/>
                </a:lnTo>
                <a:lnTo>
                  <a:pt x="1623" y="279"/>
                </a:lnTo>
                <a:lnTo>
                  <a:pt x="1625" y="281"/>
                </a:lnTo>
                <a:lnTo>
                  <a:pt x="1628" y="281"/>
                </a:lnTo>
                <a:lnTo>
                  <a:pt x="1629" y="281"/>
                </a:lnTo>
                <a:lnTo>
                  <a:pt x="1632" y="279"/>
                </a:lnTo>
                <a:lnTo>
                  <a:pt x="1634" y="279"/>
                </a:lnTo>
                <a:lnTo>
                  <a:pt x="1636" y="279"/>
                </a:lnTo>
                <a:lnTo>
                  <a:pt x="1638" y="278"/>
                </a:lnTo>
                <a:lnTo>
                  <a:pt x="1640" y="278"/>
                </a:lnTo>
                <a:lnTo>
                  <a:pt x="1642" y="276"/>
                </a:lnTo>
                <a:lnTo>
                  <a:pt x="1645" y="275"/>
                </a:lnTo>
                <a:lnTo>
                  <a:pt x="1646" y="273"/>
                </a:lnTo>
                <a:lnTo>
                  <a:pt x="1649" y="273"/>
                </a:lnTo>
                <a:lnTo>
                  <a:pt x="1651" y="273"/>
                </a:lnTo>
                <a:lnTo>
                  <a:pt x="1653" y="272"/>
                </a:lnTo>
                <a:lnTo>
                  <a:pt x="1655" y="272"/>
                </a:lnTo>
                <a:lnTo>
                  <a:pt x="1657" y="270"/>
                </a:lnTo>
                <a:lnTo>
                  <a:pt x="1659" y="270"/>
                </a:lnTo>
                <a:lnTo>
                  <a:pt x="1661" y="270"/>
                </a:lnTo>
                <a:lnTo>
                  <a:pt x="1664" y="269"/>
                </a:lnTo>
                <a:lnTo>
                  <a:pt x="1666" y="269"/>
                </a:lnTo>
                <a:lnTo>
                  <a:pt x="1668" y="267"/>
                </a:lnTo>
                <a:lnTo>
                  <a:pt x="1670" y="269"/>
                </a:lnTo>
                <a:lnTo>
                  <a:pt x="1672" y="267"/>
                </a:lnTo>
                <a:lnTo>
                  <a:pt x="1674" y="267"/>
                </a:lnTo>
                <a:lnTo>
                  <a:pt x="1676" y="267"/>
                </a:lnTo>
                <a:lnTo>
                  <a:pt x="1678" y="267"/>
                </a:lnTo>
                <a:lnTo>
                  <a:pt x="1681" y="267"/>
                </a:lnTo>
                <a:lnTo>
                  <a:pt x="1682" y="266"/>
                </a:lnTo>
                <a:lnTo>
                  <a:pt x="1685" y="264"/>
                </a:lnTo>
                <a:lnTo>
                  <a:pt x="1687" y="262"/>
                </a:lnTo>
                <a:lnTo>
                  <a:pt x="1689" y="262"/>
                </a:lnTo>
                <a:lnTo>
                  <a:pt x="1691" y="262"/>
                </a:lnTo>
                <a:lnTo>
                  <a:pt x="1693" y="259"/>
                </a:lnTo>
                <a:lnTo>
                  <a:pt x="1695" y="259"/>
                </a:lnTo>
                <a:lnTo>
                  <a:pt x="1697" y="258"/>
                </a:lnTo>
                <a:lnTo>
                  <a:pt x="1700" y="258"/>
                </a:lnTo>
                <a:lnTo>
                  <a:pt x="1702" y="256"/>
                </a:lnTo>
                <a:lnTo>
                  <a:pt x="1704" y="256"/>
                </a:lnTo>
                <a:lnTo>
                  <a:pt x="1706" y="255"/>
                </a:lnTo>
                <a:lnTo>
                  <a:pt x="1708" y="255"/>
                </a:lnTo>
                <a:lnTo>
                  <a:pt x="1710" y="253"/>
                </a:lnTo>
                <a:lnTo>
                  <a:pt x="1712" y="253"/>
                </a:lnTo>
                <a:lnTo>
                  <a:pt x="1714" y="253"/>
                </a:lnTo>
                <a:lnTo>
                  <a:pt x="1717" y="253"/>
                </a:lnTo>
                <a:lnTo>
                  <a:pt x="1719" y="253"/>
                </a:lnTo>
                <a:lnTo>
                  <a:pt x="1721" y="253"/>
                </a:lnTo>
                <a:lnTo>
                  <a:pt x="1723" y="253"/>
                </a:lnTo>
                <a:lnTo>
                  <a:pt x="1725" y="252"/>
                </a:lnTo>
                <a:lnTo>
                  <a:pt x="1727" y="253"/>
                </a:lnTo>
                <a:lnTo>
                  <a:pt x="1729" y="253"/>
                </a:lnTo>
                <a:lnTo>
                  <a:pt x="1731" y="250"/>
                </a:lnTo>
                <a:lnTo>
                  <a:pt x="1734" y="250"/>
                </a:lnTo>
                <a:lnTo>
                  <a:pt x="1735" y="249"/>
                </a:lnTo>
                <a:lnTo>
                  <a:pt x="1738" y="249"/>
                </a:lnTo>
                <a:lnTo>
                  <a:pt x="1740" y="247"/>
                </a:lnTo>
                <a:lnTo>
                  <a:pt x="1742" y="246"/>
                </a:lnTo>
                <a:lnTo>
                  <a:pt x="1744" y="244"/>
                </a:lnTo>
                <a:lnTo>
                  <a:pt x="1746" y="244"/>
                </a:lnTo>
                <a:lnTo>
                  <a:pt x="1748" y="244"/>
                </a:lnTo>
                <a:lnTo>
                  <a:pt x="1750" y="243"/>
                </a:lnTo>
                <a:lnTo>
                  <a:pt x="1753" y="241"/>
                </a:lnTo>
                <a:lnTo>
                  <a:pt x="1755" y="243"/>
                </a:lnTo>
                <a:lnTo>
                  <a:pt x="1757" y="241"/>
                </a:lnTo>
                <a:lnTo>
                  <a:pt x="1759" y="240"/>
                </a:lnTo>
                <a:lnTo>
                  <a:pt x="1761" y="240"/>
                </a:lnTo>
                <a:lnTo>
                  <a:pt x="1763" y="240"/>
                </a:lnTo>
                <a:lnTo>
                  <a:pt x="1765" y="240"/>
                </a:lnTo>
                <a:lnTo>
                  <a:pt x="1767" y="240"/>
                </a:lnTo>
                <a:lnTo>
                  <a:pt x="1770" y="240"/>
                </a:lnTo>
                <a:lnTo>
                  <a:pt x="1771" y="238"/>
                </a:lnTo>
                <a:lnTo>
                  <a:pt x="1774" y="238"/>
                </a:lnTo>
                <a:lnTo>
                  <a:pt x="1776" y="238"/>
                </a:lnTo>
                <a:lnTo>
                  <a:pt x="1778" y="236"/>
                </a:lnTo>
                <a:lnTo>
                  <a:pt x="1780" y="235"/>
                </a:lnTo>
                <a:lnTo>
                  <a:pt x="1782" y="235"/>
                </a:lnTo>
                <a:lnTo>
                  <a:pt x="1784" y="233"/>
                </a:lnTo>
                <a:lnTo>
                  <a:pt x="1786" y="233"/>
                </a:lnTo>
                <a:lnTo>
                  <a:pt x="1789" y="232"/>
                </a:lnTo>
                <a:lnTo>
                  <a:pt x="1791" y="230"/>
                </a:lnTo>
                <a:lnTo>
                  <a:pt x="1793" y="230"/>
                </a:lnTo>
                <a:lnTo>
                  <a:pt x="1795" y="229"/>
                </a:lnTo>
                <a:lnTo>
                  <a:pt x="1797" y="229"/>
                </a:lnTo>
                <a:lnTo>
                  <a:pt x="1799" y="227"/>
                </a:lnTo>
                <a:lnTo>
                  <a:pt x="1801" y="226"/>
                </a:lnTo>
                <a:lnTo>
                  <a:pt x="1803" y="226"/>
                </a:lnTo>
                <a:lnTo>
                  <a:pt x="1806" y="224"/>
                </a:lnTo>
                <a:lnTo>
                  <a:pt x="1808" y="226"/>
                </a:lnTo>
                <a:lnTo>
                  <a:pt x="1810" y="224"/>
                </a:lnTo>
                <a:lnTo>
                  <a:pt x="1812" y="224"/>
                </a:lnTo>
                <a:lnTo>
                  <a:pt x="1814" y="224"/>
                </a:lnTo>
                <a:lnTo>
                  <a:pt x="1816" y="222"/>
                </a:lnTo>
                <a:lnTo>
                  <a:pt x="1818" y="222"/>
                </a:lnTo>
                <a:lnTo>
                  <a:pt x="1820" y="222"/>
                </a:lnTo>
                <a:lnTo>
                  <a:pt x="1823" y="224"/>
                </a:lnTo>
                <a:lnTo>
                  <a:pt x="1824" y="224"/>
                </a:lnTo>
                <a:lnTo>
                  <a:pt x="1827" y="224"/>
                </a:lnTo>
                <a:lnTo>
                  <a:pt x="1829" y="222"/>
                </a:lnTo>
                <a:lnTo>
                  <a:pt x="1831" y="222"/>
                </a:lnTo>
                <a:lnTo>
                  <a:pt x="1833" y="221"/>
                </a:lnTo>
                <a:lnTo>
                  <a:pt x="1835" y="219"/>
                </a:lnTo>
                <a:lnTo>
                  <a:pt x="1837" y="219"/>
                </a:lnTo>
                <a:lnTo>
                  <a:pt x="1839" y="218"/>
                </a:lnTo>
                <a:lnTo>
                  <a:pt x="1842" y="218"/>
                </a:lnTo>
                <a:lnTo>
                  <a:pt x="1844" y="216"/>
                </a:lnTo>
                <a:lnTo>
                  <a:pt x="1846" y="216"/>
                </a:lnTo>
                <a:lnTo>
                  <a:pt x="1848" y="216"/>
                </a:lnTo>
                <a:lnTo>
                  <a:pt x="1850" y="215"/>
                </a:lnTo>
                <a:lnTo>
                  <a:pt x="1852" y="216"/>
                </a:lnTo>
                <a:lnTo>
                  <a:pt x="1854" y="216"/>
                </a:lnTo>
                <a:lnTo>
                  <a:pt x="1856" y="216"/>
                </a:lnTo>
                <a:lnTo>
                  <a:pt x="1859" y="216"/>
                </a:lnTo>
                <a:lnTo>
                  <a:pt x="1860" y="215"/>
                </a:lnTo>
                <a:lnTo>
                  <a:pt x="1863" y="215"/>
                </a:lnTo>
                <a:lnTo>
                  <a:pt x="1865" y="216"/>
                </a:lnTo>
                <a:lnTo>
                  <a:pt x="1867" y="216"/>
                </a:lnTo>
                <a:lnTo>
                  <a:pt x="1869" y="215"/>
                </a:lnTo>
                <a:lnTo>
                  <a:pt x="1871" y="215"/>
                </a:lnTo>
                <a:lnTo>
                  <a:pt x="1873" y="216"/>
                </a:lnTo>
                <a:lnTo>
                  <a:pt x="1875" y="216"/>
                </a:lnTo>
                <a:lnTo>
                  <a:pt x="1878" y="216"/>
                </a:lnTo>
                <a:lnTo>
                  <a:pt x="1880" y="215"/>
                </a:lnTo>
                <a:lnTo>
                  <a:pt x="1882" y="213"/>
                </a:lnTo>
                <a:lnTo>
                  <a:pt x="1884" y="213"/>
                </a:lnTo>
                <a:lnTo>
                  <a:pt x="1886" y="212"/>
                </a:lnTo>
                <a:lnTo>
                  <a:pt x="1888" y="212"/>
                </a:lnTo>
                <a:lnTo>
                  <a:pt x="1890" y="210"/>
                </a:lnTo>
                <a:lnTo>
                  <a:pt x="1892" y="210"/>
                </a:lnTo>
                <a:lnTo>
                  <a:pt x="1895" y="208"/>
                </a:lnTo>
                <a:lnTo>
                  <a:pt x="1897" y="208"/>
                </a:lnTo>
                <a:lnTo>
                  <a:pt x="1899" y="208"/>
                </a:lnTo>
                <a:lnTo>
                  <a:pt x="1901" y="207"/>
                </a:lnTo>
                <a:lnTo>
                  <a:pt x="1903" y="207"/>
                </a:lnTo>
                <a:lnTo>
                  <a:pt x="1905" y="207"/>
                </a:lnTo>
                <a:lnTo>
                  <a:pt x="1907" y="205"/>
                </a:lnTo>
                <a:lnTo>
                  <a:pt x="1909" y="207"/>
                </a:lnTo>
                <a:lnTo>
                  <a:pt x="1912" y="205"/>
                </a:lnTo>
                <a:lnTo>
                  <a:pt x="1913" y="207"/>
                </a:lnTo>
                <a:lnTo>
                  <a:pt x="1916" y="205"/>
                </a:lnTo>
                <a:lnTo>
                  <a:pt x="1918" y="205"/>
                </a:lnTo>
                <a:lnTo>
                  <a:pt x="1920" y="207"/>
                </a:lnTo>
                <a:lnTo>
                  <a:pt x="1922" y="208"/>
                </a:lnTo>
                <a:lnTo>
                  <a:pt x="1924" y="205"/>
                </a:lnTo>
                <a:lnTo>
                  <a:pt x="1926" y="205"/>
                </a:lnTo>
                <a:lnTo>
                  <a:pt x="1928" y="205"/>
                </a:lnTo>
                <a:lnTo>
                  <a:pt x="1931" y="204"/>
                </a:lnTo>
                <a:lnTo>
                  <a:pt x="1933" y="202"/>
                </a:lnTo>
                <a:lnTo>
                  <a:pt x="1935" y="202"/>
                </a:lnTo>
                <a:lnTo>
                  <a:pt x="1937" y="201"/>
                </a:lnTo>
                <a:lnTo>
                  <a:pt x="1939" y="201"/>
                </a:lnTo>
                <a:lnTo>
                  <a:pt x="1941" y="201"/>
                </a:lnTo>
                <a:lnTo>
                  <a:pt x="1943" y="199"/>
                </a:lnTo>
                <a:lnTo>
                  <a:pt x="1945" y="199"/>
                </a:lnTo>
                <a:lnTo>
                  <a:pt x="1948" y="198"/>
                </a:lnTo>
                <a:lnTo>
                  <a:pt x="1949" y="198"/>
                </a:lnTo>
                <a:lnTo>
                  <a:pt x="1952" y="198"/>
                </a:lnTo>
                <a:lnTo>
                  <a:pt x="1954" y="196"/>
                </a:lnTo>
                <a:lnTo>
                  <a:pt x="1956" y="196"/>
                </a:lnTo>
                <a:lnTo>
                  <a:pt x="1958" y="196"/>
                </a:lnTo>
                <a:lnTo>
                  <a:pt x="1960" y="196"/>
                </a:lnTo>
                <a:lnTo>
                  <a:pt x="1962" y="194"/>
                </a:lnTo>
                <a:lnTo>
                  <a:pt x="1964" y="196"/>
                </a:lnTo>
                <a:lnTo>
                  <a:pt x="1967" y="194"/>
                </a:lnTo>
                <a:lnTo>
                  <a:pt x="1969" y="196"/>
                </a:lnTo>
                <a:lnTo>
                  <a:pt x="1971" y="194"/>
                </a:lnTo>
                <a:lnTo>
                  <a:pt x="1973" y="194"/>
                </a:lnTo>
                <a:lnTo>
                  <a:pt x="1975" y="194"/>
                </a:lnTo>
                <a:lnTo>
                  <a:pt x="1977" y="194"/>
                </a:lnTo>
                <a:lnTo>
                  <a:pt x="1979" y="193"/>
                </a:lnTo>
                <a:lnTo>
                  <a:pt x="1981" y="191"/>
                </a:lnTo>
                <a:lnTo>
                  <a:pt x="1984" y="191"/>
                </a:lnTo>
                <a:lnTo>
                  <a:pt x="1986" y="190"/>
                </a:lnTo>
                <a:lnTo>
                  <a:pt x="1988" y="190"/>
                </a:lnTo>
                <a:lnTo>
                  <a:pt x="1990" y="187"/>
                </a:lnTo>
                <a:lnTo>
                  <a:pt x="1992" y="187"/>
                </a:lnTo>
                <a:lnTo>
                  <a:pt x="1994" y="187"/>
                </a:lnTo>
                <a:lnTo>
                  <a:pt x="1996" y="185"/>
                </a:lnTo>
                <a:lnTo>
                  <a:pt x="1998" y="184"/>
                </a:lnTo>
                <a:lnTo>
                  <a:pt x="2001" y="184"/>
                </a:lnTo>
                <a:lnTo>
                  <a:pt x="2002" y="184"/>
                </a:lnTo>
                <a:lnTo>
                  <a:pt x="2005" y="185"/>
                </a:lnTo>
                <a:lnTo>
                  <a:pt x="2007" y="184"/>
                </a:lnTo>
                <a:lnTo>
                  <a:pt x="2009" y="184"/>
                </a:lnTo>
                <a:lnTo>
                  <a:pt x="2011" y="182"/>
                </a:lnTo>
                <a:lnTo>
                  <a:pt x="2013" y="182"/>
                </a:lnTo>
                <a:lnTo>
                  <a:pt x="2015" y="182"/>
                </a:lnTo>
                <a:lnTo>
                  <a:pt x="2017" y="182"/>
                </a:lnTo>
                <a:lnTo>
                  <a:pt x="2020" y="184"/>
                </a:lnTo>
                <a:lnTo>
                  <a:pt x="2022" y="182"/>
                </a:lnTo>
                <a:lnTo>
                  <a:pt x="2024" y="182"/>
                </a:lnTo>
                <a:lnTo>
                  <a:pt x="2026" y="181"/>
                </a:lnTo>
                <a:lnTo>
                  <a:pt x="2028" y="179"/>
                </a:lnTo>
                <a:lnTo>
                  <a:pt x="2030" y="177"/>
                </a:lnTo>
                <a:lnTo>
                  <a:pt x="2032" y="177"/>
                </a:lnTo>
                <a:lnTo>
                  <a:pt x="2034" y="176"/>
                </a:lnTo>
                <a:lnTo>
                  <a:pt x="2037" y="176"/>
                </a:lnTo>
                <a:lnTo>
                  <a:pt x="2038" y="174"/>
                </a:lnTo>
                <a:lnTo>
                  <a:pt x="2041" y="173"/>
                </a:lnTo>
                <a:lnTo>
                  <a:pt x="2043" y="173"/>
                </a:lnTo>
                <a:lnTo>
                  <a:pt x="2045" y="173"/>
                </a:lnTo>
                <a:lnTo>
                  <a:pt x="2047" y="171"/>
                </a:lnTo>
                <a:lnTo>
                  <a:pt x="2049" y="171"/>
                </a:lnTo>
                <a:lnTo>
                  <a:pt x="2051" y="170"/>
                </a:lnTo>
                <a:lnTo>
                  <a:pt x="2053" y="170"/>
                </a:lnTo>
                <a:lnTo>
                  <a:pt x="2055" y="170"/>
                </a:lnTo>
                <a:lnTo>
                  <a:pt x="2058" y="170"/>
                </a:lnTo>
                <a:lnTo>
                  <a:pt x="2060" y="168"/>
                </a:lnTo>
                <a:lnTo>
                  <a:pt x="2062" y="168"/>
                </a:lnTo>
                <a:lnTo>
                  <a:pt x="2064" y="168"/>
                </a:lnTo>
                <a:lnTo>
                  <a:pt x="2066" y="168"/>
                </a:lnTo>
                <a:lnTo>
                  <a:pt x="2068" y="168"/>
                </a:lnTo>
                <a:lnTo>
                  <a:pt x="2070" y="170"/>
                </a:lnTo>
                <a:lnTo>
                  <a:pt x="2073" y="170"/>
                </a:lnTo>
                <a:lnTo>
                  <a:pt x="2075" y="168"/>
                </a:lnTo>
                <a:lnTo>
                  <a:pt x="2077" y="168"/>
                </a:lnTo>
                <a:lnTo>
                  <a:pt x="2079" y="168"/>
                </a:lnTo>
                <a:lnTo>
                  <a:pt x="2081" y="167"/>
                </a:lnTo>
                <a:lnTo>
                  <a:pt x="2083" y="165"/>
                </a:lnTo>
                <a:lnTo>
                  <a:pt x="2085" y="165"/>
                </a:lnTo>
                <a:lnTo>
                  <a:pt x="2087" y="164"/>
                </a:lnTo>
                <a:lnTo>
                  <a:pt x="2090" y="164"/>
                </a:lnTo>
                <a:lnTo>
                  <a:pt x="2091" y="164"/>
                </a:lnTo>
                <a:lnTo>
                  <a:pt x="2094" y="162"/>
                </a:lnTo>
                <a:lnTo>
                  <a:pt x="2096" y="162"/>
                </a:lnTo>
                <a:lnTo>
                  <a:pt x="2098" y="161"/>
                </a:lnTo>
                <a:lnTo>
                  <a:pt x="2100" y="161"/>
                </a:lnTo>
                <a:lnTo>
                  <a:pt x="2102" y="161"/>
                </a:lnTo>
                <a:lnTo>
                  <a:pt x="2104" y="161"/>
                </a:lnTo>
                <a:lnTo>
                  <a:pt x="2106" y="159"/>
                </a:lnTo>
                <a:lnTo>
                  <a:pt x="2109" y="161"/>
                </a:lnTo>
                <a:lnTo>
                  <a:pt x="2111" y="159"/>
                </a:lnTo>
                <a:lnTo>
                  <a:pt x="2113" y="161"/>
                </a:lnTo>
                <a:lnTo>
                  <a:pt x="2115" y="161"/>
                </a:lnTo>
                <a:lnTo>
                  <a:pt x="2117" y="159"/>
                </a:lnTo>
                <a:lnTo>
                  <a:pt x="2119" y="161"/>
                </a:lnTo>
                <a:lnTo>
                  <a:pt x="2121" y="162"/>
                </a:lnTo>
                <a:lnTo>
                  <a:pt x="2123" y="161"/>
                </a:lnTo>
                <a:lnTo>
                  <a:pt x="2126" y="161"/>
                </a:lnTo>
                <a:lnTo>
                  <a:pt x="2127" y="161"/>
                </a:lnTo>
                <a:lnTo>
                  <a:pt x="2130" y="159"/>
                </a:lnTo>
                <a:lnTo>
                  <a:pt x="2132" y="158"/>
                </a:lnTo>
                <a:lnTo>
                  <a:pt x="2134" y="156"/>
                </a:lnTo>
                <a:lnTo>
                  <a:pt x="2136" y="156"/>
                </a:lnTo>
                <a:lnTo>
                  <a:pt x="2138" y="156"/>
                </a:lnTo>
                <a:lnTo>
                  <a:pt x="2140" y="155"/>
                </a:lnTo>
                <a:lnTo>
                  <a:pt x="2142" y="155"/>
                </a:lnTo>
                <a:lnTo>
                  <a:pt x="2144" y="153"/>
                </a:lnTo>
                <a:lnTo>
                  <a:pt x="2147" y="155"/>
                </a:lnTo>
                <a:lnTo>
                  <a:pt x="2149" y="153"/>
                </a:lnTo>
                <a:lnTo>
                  <a:pt x="2151" y="153"/>
                </a:lnTo>
                <a:lnTo>
                  <a:pt x="2153" y="153"/>
                </a:lnTo>
                <a:lnTo>
                  <a:pt x="2155" y="153"/>
                </a:lnTo>
                <a:lnTo>
                  <a:pt x="2157" y="153"/>
                </a:lnTo>
                <a:lnTo>
                  <a:pt x="2159" y="153"/>
                </a:lnTo>
                <a:lnTo>
                  <a:pt x="2162" y="153"/>
                </a:lnTo>
                <a:lnTo>
                  <a:pt x="2164" y="153"/>
                </a:lnTo>
                <a:lnTo>
                  <a:pt x="2166" y="153"/>
                </a:lnTo>
                <a:lnTo>
                  <a:pt x="2168" y="153"/>
                </a:lnTo>
                <a:lnTo>
                  <a:pt x="2170" y="153"/>
                </a:lnTo>
                <a:lnTo>
                  <a:pt x="2172" y="153"/>
                </a:lnTo>
                <a:lnTo>
                  <a:pt x="2174" y="153"/>
                </a:lnTo>
                <a:lnTo>
                  <a:pt x="2176" y="155"/>
                </a:lnTo>
                <a:lnTo>
                  <a:pt x="2179" y="153"/>
                </a:lnTo>
                <a:lnTo>
                  <a:pt x="2180" y="152"/>
                </a:lnTo>
                <a:lnTo>
                  <a:pt x="2183" y="152"/>
                </a:lnTo>
                <a:lnTo>
                  <a:pt x="2185" y="152"/>
                </a:lnTo>
                <a:lnTo>
                  <a:pt x="2187" y="150"/>
                </a:lnTo>
                <a:lnTo>
                  <a:pt x="2189" y="150"/>
                </a:lnTo>
                <a:lnTo>
                  <a:pt x="2191" y="147"/>
                </a:lnTo>
                <a:lnTo>
                  <a:pt x="2193" y="148"/>
                </a:lnTo>
                <a:lnTo>
                  <a:pt x="2195" y="148"/>
                </a:lnTo>
                <a:lnTo>
                  <a:pt x="2198" y="147"/>
                </a:lnTo>
                <a:lnTo>
                  <a:pt x="2200" y="147"/>
                </a:lnTo>
                <a:lnTo>
                  <a:pt x="2202" y="147"/>
                </a:lnTo>
                <a:lnTo>
                  <a:pt x="2204" y="147"/>
                </a:lnTo>
                <a:lnTo>
                  <a:pt x="2206" y="147"/>
                </a:lnTo>
                <a:lnTo>
                  <a:pt x="2208" y="145"/>
                </a:lnTo>
                <a:lnTo>
                  <a:pt x="2210" y="145"/>
                </a:lnTo>
                <a:lnTo>
                  <a:pt x="2212" y="145"/>
                </a:lnTo>
                <a:lnTo>
                  <a:pt x="2215" y="145"/>
                </a:lnTo>
                <a:lnTo>
                  <a:pt x="2216" y="147"/>
                </a:lnTo>
                <a:lnTo>
                  <a:pt x="2219" y="145"/>
                </a:lnTo>
                <a:lnTo>
                  <a:pt x="2221" y="144"/>
                </a:lnTo>
                <a:lnTo>
                  <a:pt x="2223" y="145"/>
                </a:lnTo>
                <a:lnTo>
                  <a:pt x="2225" y="147"/>
                </a:lnTo>
                <a:lnTo>
                  <a:pt x="2227" y="145"/>
                </a:lnTo>
                <a:lnTo>
                  <a:pt x="2229" y="144"/>
                </a:lnTo>
                <a:lnTo>
                  <a:pt x="2231" y="144"/>
                </a:lnTo>
                <a:lnTo>
                  <a:pt x="2233" y="144"/>
                </a:lnTo>
                <a:lnTo>
                  <a:pt x="2236" y="141"/>
                </a:lnTo>
                <a:lnTo>
                  <a:pt x="2238" y="141"/>
                </a:lnTo>
                <a:lnTo>
                  <a:pt x="2240" y="139"/>
                </a:lnTo>
                <a:lnTo>
                  <a:pt x="2242" y="139"/>
                </a:lnTo>
                <a:lnTo>
                  <a:pt x="2244" y="139"/>
                </a:lnTo>
                <a:lnTo>
                  <a:pt x="2246" y="139"/>
                </a:lnTo>
                <a:lnTo>
                  <a:pt x="2248" y="136"/>
                </a:lnTo>
                <a:lnTo>
                  <a:pt x="2251" y="138"/>
                </a:lnTo>
                <a:lnTo>
                  <a:pt x="2253" y="136"/>
                </a:lnTo>
                <a:lnTo>
                  <a:pt x="2255" y="136"/>
                </a:lnTo>
                <a:lnTo>
                  <a:pt x="2257" y="136"/>
                </a:lnTo>
                <a:lnTo>
                  <a:pt x="2259" y="134"/>
                </a:lnTo>
                <a:lnTo>
                  <a:pt x="2261" y="134"/>
                </a:lnTo>
                <a:lnTo>
                  <a:pt x="2263" y="134"/>
                </a:lnTo>
                <a:lnTo>
                  <a:pt x="2265" y="134"/>
                </a:lnTo>
                <a:lnTo>
                  <a:pt x="2268" y="134"/>
                </a:lnTo>
                <a:lnTo>
                  <a:pt x="2269" y="134"/>
                </a:lnTo>
                <a:lnTo>
                  <a:pt x="2272" y="134"/>
                </a:lnTo>
                <a:lnTo>
                  <a:pt x="2274" y="134"/>
                </a:lnTo>
                <a:lnTo>
                  <a:pt x="2276" y="136"/>
                </a:lnTo>
                <a:lnTo>
                  <a:pt x="2278" y="134"/>
                </a:lnTo>
                <a:lnTo>
                  <a:pt x="2280" y="134"/>
                </a:lnTo>
                <a:lnTo>
                  <a:pt x="2282" y="134"/>
                </a:lnTo>
                <a:lnTo>
                  <a:pt x="2284" y="133"/>
                </a:lnTo>
                <a:lnTo>
                  <a:pt x="2287" y="131"/>
                </a:lnTo>
                <a:lnTo>
                  <a:pt x="2289" y="131"/>
                </a:lnTo>
                <a:lnTo>
                  <a:pt x="2291" y="131"/>
                </a:lnTo>
                <a:lnTo>
                  <a:pt x="2293" y="130"/>
                </a:lnTo>
                <a:lnTo>
                  <a:pt x="2295" y="130"/>
                </a:lnTo>
                <a:lnTo>
                  <a:pt x="2297" y="130"/>
                </a:lnTo>
                <a:lnTo>
                  <a:pt x="2299" y="128"/>
                </a:lnTo>
                <a:lnTo>
                  <a:pt x="2301" y="128"/>
                </a:lnTo>
                <a:lnTo>
                  <a:pt x="2304" y="128"/>
                </a:lnTo>
                <a:lnTo>
                  <a:pt x="2305" y="128"/>
                </a:lnTo>
                <a:lnTo>
                  <a:pt x="2308" y="128"/>
                </a:lnTo>
                <a:lnTo>
                  <a:pt x="2310" y="128"/>
                </a:lnTo>
                <a:lnTo>
                  <a:pt x="2312" y="127"/>
                </a:lnTo>
                <a:lnTo>
                  <a:pt x="2314" y="128"/>
                </a:lnTo>
                <a:lnTo>
                  <a:pt x="2316" y="128"/>
                </a:lnTo>
                <a:lnTo>
                  <a:pt x="2318" y="130"/>
                </a:lnTo>
                <a:lnTo>
                  <a:pt x="2320" y="128"/>
                </a:lnTo>
                <a:lnTo>
                  <a:pt x="2322" y="131"/>
                </a:lnTo>
                <a:lnTo>
                  <a:pt x="2325" y="131"/>
                </a:lnTo>
                <a:lnTo>
                  <a:pt x="2327" y="131"/>
                </a:lnTo>
                <a:lnTo>
                  <a:pt x="2329" y="130"/>
                </a:lnTo>
                <a:lnTo>
                  <a:pt x="2331" y="128"/>
                </a:lnTo>
                <a:lnTo>
                  <a:pt x="2333" y="128"/>
                </a:lnTo>
                <a:lnTo>
                  <a:pt x="2335" y="128"/>
                </a:lnTo>
                <a:lnTo>
                  <a:pt x="2337" y="127"/>
                </a:lnTo>
                <a:lnTo>
                  <a:pt x="2340" y="127"/>
                </a:lnTo>
                <a:lnTo>
                  <a:pt x="2342" y="127"/>
                </a:lnTo>
                <a:lnTo>
                  <a:pt x="2344" y="125"/>
                </a:lnTo>
                <a:lnTo>
                  <a:pt x="2346" y="124"/>
                </a:lnTo>
                <a:lnTo>
                  <a:pt x="2348" y="125"/>
                </a:lnTo>
                <a:lnTo>
                  <a:pt x="2350" y="124"/>
                </a:lnTo>
                <a:lnTo>
                  <a:pt x="2352" y="124"/>
                </a:lnTo>
                <a:lnTo>
                  <a:pt x="2354" y="124"/>
                </a:lnTo>
                <a:lnTo>
                  <a:pt x="2357" y="124"/>
                </a:lnTo>
                <a:lnTo>
                  <a:pt x="2358" y="122"/>
                </a:lnTo>
                <a:lnTo>
                  <a:pt x="2361" y="124"/>
                </a:lnTo>
                <a:lnTo>
                  <a:pt x="2363" y="124"/>
                </a:lnTo>
                <a:lnTo>
                  <a:pt x="2365" y="125"/>
                </a:lnTo>
                <a:lnTo>
                  <a:pt x="2367" y="122"/>
                </a:lnTo>
                <a:lnTo>
                  <a:pt x="2369" y="124"/>
                </a:lnTo>
                <a:lnTo>
                  <a:pt x="2371" y="125"/>
                </a:lnTo>
                <a:lnTo>
                  <a:pt x="2373" y="125"/>
                </a:lnTo>
                <a:lnTo>
                  <a:pt x="2376" y="124"/>
                </a:lnTo>
                <a:lnTo>
                  <a:pt x="2378" y="125"/>
                </a:lnTo>
                <a:lnTo>
                  <a:pt x="2380" y="124"/>
                </a:lnTo>
                <a:lnTo>
                  <a:pt x="2382" y="122"/>
                </a:lnTo>
                <a:lnTo>
                  <a:pt x="2384" y="122"/>
                </a:lnTo>
                <a:lnTo>
                  <a:pt x="2386" y="120"/>
                </a:lnTo>
                <a:lnTo>
                  <a:pt x="2388" y="120"/>
                </a:lnTo>
                <a:lnTo>
                  <a:pt x="2390" y="120"/>
                </a:lnTo>
                <a:lnTo>
                  <a:pt x="2393" y="119"/>
                </a:lnTo>
                <a:lnTo>
                  <a:pt x="2394" y="117"/>
                </a:lnTo>
                <a:lnTo>
                  <a:pt x="2397" y="117"/>
                </a:lnTo>
                <a:lnTo>
                  <a:pt x="2399" y="116"/>
                </a:lnTo>
                <a:lnTo>
                  <a:pt x="2401" y="116"/>
                </a:lnTo>
                <a:lnTo>
                  <a:pt x="2403" y="116"/>
                </a:lnTo>
                <a:lnTo>
                  <a:pt x="2405" y="117"/>
                </a:lnTo>
                <a:lnTo>
                  <a:pt x="2407" y="116"/>
                </a:lnTo>
                <a:lnTo>
                  <a:pt x="2409" y="114"/>
                </a:lnTo>
                <a:lnTo>
                  <a:pt x="2411" y="116"/>
                </a:lnTo>
                <a:lnTo>
                  <a:pt x="2414" y="114"/>
                </a:lnTo>
                <a:lnTo>
                  <a:pt x="2416" y="116"/>
                </a:lnTo>
                <a:lnTo>
                  <a:pt x="2418" y="116"/>
                </a:lnTo>
                <a:lnTo>
                  <a:pt x="2420" y="114"/>
                </a:lnTo>
                <a:lnTo>
                  <a:pt x="2422" y="116"/>
                </a:lnTo>
                <a:lnTo>
                  <a:pt x="2424" y="116"/>
                </a:lnTo>
                <a:lnTo>
                  <a:pt x="2426" y="116"/>
                </a:lnTo>
                <a:lnTo>
                  <a:pt x="2429" y="116"/>
                </a:lnTo>
                <a:lnTo>
                  <a:pt x="2431" y="114"/>
                </a:lnTo>
                <a:lnTo>
                  <a:pt x="2433" y="113"/>
                </a:lnTo>
                <a:lnTo>
                  <a:pt x="2435" y="113"/>
                </a:lnTo>
                <a:lnTo>
                  <a:pt x="2437" y="111"/>
                </a:lnTo>
                <a:lnTo>
                  <a:pt x="2439" y="111"/>
                </a:lnTo>
                <a:lnTo>
                  <a:pt x="2441" y="110"/>
                </a:lnTo>
                <a:lnTo>
                  <a:pt x="2443" y="110"/>
                </a:lnTo>
                <a:lnTo>
                  <a:pt x="2446" y="108"/>
                </a:lnTo>
                <a:lnTo>
                  <a:pt x="2447" y="107"/>
                </a:lnTo>
                <a:lnTo>
                  <a:pt x="2450" y="108"/>
                </a:lnTo>
                <a:lnTo>
                  <a:pt x="2452" y="108"/>
                </a:lnTo>
                <a:lnTo>
                  <a:pt x="2454" y="107"/>
                </a:lnTo>
                <a:lnTo>
                  <a:pt x="2456" y="108"/>
                </a:lnTo>
                <a:lnTo>
                  <a:pt x="2458" y="107"/>
                </a:lnTo>
                <a:lnTo>
                  <a:pt x="2460" y="105"/>
                </a:lnTo>
                <a:lnTo>
                  <a:pt x="2462" y="105"/>
                </a:lnTo>
                <a:lnTo>
                  <a:pt x="2465" y="107"/>
                </a:lnTo>
                <a:lnTo>
                  <a:pt x="2467" y="105"/>
                </a:lnTo>
                <a:lnTo>
                  <a:pt x="2469" y="107"/>
                </a:lnTo>
                <a:lnTo>
                  <a:pt x="2471" y="108"/>
                </a:lnTo>
                <a:lnTo>
                  <a:pt x="2473" y="107"/>
                </a:lnTo>
                <a:lnTo>
                  <a:pt x="2475" y="107"/>
                </a:lnTo>
                <a:lnTo>
                  <a:pt x="2477" y="107"/>
                </a:lnTo>
                <a:lnTo>
                  <a:pt x="2479" y="105"/>
                </a:lnTo>
                <a:lnTo>
                  <a:pt x="2482" y="105"/>
                </a:lnTo>
                <a:lnTo>
                  <a:pt x="2483" y="105"/>
                </a:lnTo>
                <a:lnTo>
                  <a:pt x="2486" y="102"/>
                </a:lnTo>
                <a:lnTo>
                  <a:pt x="2488" y="102"/>
                </a:lnTo>
                <a:lnTo>
                  <a:pt x="2490" y="100"/>
                </a:lnTo>
                <a:lnTo>
                  <a:pt x="2492" y="99"/>
                </a:lnTo>
                <a:lnTo>
                  <a:pt x="2494" y="99"/>
                </a:lnTo>
                <a:lnTo>
                  <a:pt x="2496" y="99"/>
                </a:lnTo>
                <a:lnTo>
                  <a:pt x="2498" y="99"/>
                </a:lnTo>
                <a:lnTo>
                  <a:pt x="2500" y="99"/>
                </a:lnTo>
                <a:lnTo>
                  <a:pt x="2503" y="97"/>
                </a:lnTo>
                <a:lnTo>
                  <a:pt x="2505" y="97"/>
                </a:lnTo>
                <a:lnTo>
                  <a:pt x="2507" y="97"/>
                </a:lnTo>
                <a:lnTo>
                  <a:pt x="2509" y="97"/>
                </a:lnTo>
                <a:lnTo>
                  <a:pt x="2511" y="97"/>
                </a:lnTo>
                <a:lnTo>
                  <a:pt x="2513" y="97"/>
                </a:lnTo>
                <a:lnTo>
                  <a:pt x="2515" y="96"/>
                </a:lnTo>
                <a:lnTo>
                  <a:pt x="2518" y="97"/>
                </a:lnTo>
                <a:lnTo>
                  <a:pt x="2520" y="97"/>
                </a:lnTo>
                <a:lnTo>
                  <a:pt x="2522" y="97"/>
                </a:lnTo>
                <a:lnTo>
                  <a:pt x="2524" y="97"/>
                </a:lnTo>
                <a:lnTo>
                  <a:pt x="2526" y="99"/>
                </a:lnTo>
                <a:lnTo>
                  <a:pt x="2528" y="97"/>
                </a:lnTo>
                <a:lnTo>
                  <a:pt x="2530" y="97"/>
                </a:lnTo>
                <a:lnTo>
                  <a:pt x="2532" y="97"/>
                </a:lnTo>
                <a:lnTo>
                  <a:pt x="2535" y="96"/>
                </a:lnTo>
                <a:lnTo>
                  <a:pt x="2536" y="94"/>
                </a:lnTo>
                <a:lnTo>
                  <a:pt x="2539" y="94"/>
                </a:lnTo>
                <a:lnTo>
                  <a:pt x="2541" y="93"/>
                </a:lnTo>
                <a:lnTo>
                  <a:pt x="2543" y="93"/>
                </a:lnTo>
                <a:lnTo>
                  <a:pt x="2545" y="93"/>
                </a:lnTo>
                <a:lnTo>
                  <a:pt x="2547" y="93"/>
                </a:lnTo>
                <a:lnTo>
                  <a:pt x="2549" y="93"/>
                </a:lnTo>
                <a:lnTo>
                  <a:pt x="2551" y="93"/>
                </a:lnTo>
                <a:lnTo>
                  <a:pt x="2554" y="91"/>
                </a:lnTo>
                <a:lnTo>
                  <a:pt x="2556" y="91"/>
                </a:lnTo>
                <a:lnTo>
                  <a:pt x="2558" y="89"/>
                </a:lnTo>
                <a:lnTo>
                  <a:pt x="2560" y="89"/>
                </a:lnTo>
                <a:lnTo>
                  <a:pt x="2562" y="88"/>
                </a:lnTo>
                <a:lnTo>
                  <a:pt x="2564" y="89"/>
                </a:lnTo>
                <a:lnTo>
                  <a:pt x="2566" y="91"/>
                </a:lnTo>
                <a:lnTo>
                  <a:pt x="2568" y="89"/>
                </a:lnTo>
                <a:lnTo>
                  <a:pt x="2571" y="91"/>
                </a:lnTo>
                <a:lnTo>
                  <a:pt x="2572" y="91"/>
                </a:lnTo>
                <a:lnTo>
                  <a:pt x="2575" y="91"/>
                </a:lnTo>
                <a:lnTo>
                  <a:pt x="2577" y="93"/>
                </a:lnTo>
                <a:lnTo>
                  <a:pt x="2579" y="93"/>
                </a:lnTo>
                <a:lnTo>
                  <a:pt x="2581" y="93"/>
                </a:lnTo>
                <a:lnTo>
                  <a:pt x="2583" y="94"/>
                </a:lnTo>
                <a:lnTo>
                  <a:pt x="2585" y="93"/>
                </a:lnTo>
                <a:lnTo>
                  <a:pt x="2588" y="91"/>
                </a:lnTo>
                <a:lnTo>
                  <a:pt x="2589" y="91"/>
                </a:lnTo>
                <a:lnTo>
                  <a:pt x="2592" y="89"/>
                </a:lnTo>
                <a:lnTo>
                  <a:pt x="2594" y="89"/>
                </a:lnTo>
                <a:lnTo>
                  <a:pt x="2596" y="89"/>
                </a:lnTo>
                <a:lnTo>
                  <a:pt x="2598" y="88"/>
                </a:lnTo>
                <a:lnTo>
                  <a:pt x="2600" y="88"/>
                </a:lnTo>
                <a:lnTo>
                  <a:pt x="2602" y="88"/>
                </a:lnTo>
                <a:lnTo>
                  <a:pt x="2604" y="88"/>
                </a:lnTo>
                <a:lnTo>
                  <a:pt x="2607" y="88"/>
                </a:lnTo>
                <a:lnTo>
                  <a:pt x="2609" y="88"/>
                </a:lnTo>
                <a:lnTo>
                  <a:pt x="2611" y="86"/>
                </a:lnTo>
                <a:lnTo>
                  <a:pt x="2613" y="86"/>
                </a:lnTo>
                <a:lnTo>
                  <a:pt x="2615" y="86"/>
                </a:lnTo>
                <a:lnTo>
                  <a:pt x="2617" y="86"/>
                </a:lnTo>
                <a:lnTo>
                  <a:pt x="2619" y="86"/>
                </a:lnTo>
                <a:lnTo>
                  <a:pt x="2621" y="86"/>
                </a:lnTo>
                <a:lnTo>
                  <a:pt x="2624" y="86"/>
                </a:lnTo>
                <a:lnTo>
                  <a:pt x="2625" y="86"/>
                </a:lnTo>
                <a:lnTo>
                  <a:pt x="2628" y="88"/>
                </a:lnTo>
                <a:lnTo>
                  <a:pt x="2630" y="86"/>
                </a:lnTo>
                <a:lnTo>
                  <a:pt x="2632" y="86"/>
                </a:lnTo>
                <a:lnTo>
                  <a:pt x="2634" y="86"/>
                </a:lnTo>
                <a:lnTo>
                  <a:pt x="2636" y="85"/>
                </a:lnTo>
                <a:lnTo>
                  <a:pt x="2638" y="83"/>
                </a:lnTo>
                <a:lnTo>
                  <a:pt x="2640" y="83"/>
                </a:lnTo>
                <a:lnTo>
                  <a:pt x="2643" y="82"/>
                </a:lnTo>
                <a:lnTo>
                  <a:pt x="2645" y="80"/>
                </a:lnTo>
                <a:lnTo>
                  <a:pt x="2647" y="80"/>
                </a:lnTo>
                <a:lnTo>
                  <a:pt x="2649" y="80"/>
                </a:lnTo>
                <a:lnTo>
                  <a:pt x="2651" y="79"/>
                </a:lnTo>
                <a:lnTo>
                  <a:pt x="2653" y="79"/>
                </a:lnTo>
                <a:lnTo>
                  <a:pt x="2655" y="77"/>
                </a:lnTo>
                <a:lnTo>
                  <a:pt x="2657" y="77"/>
                </a:lnTo>
                <a:lnTo>
                  <a:pt x="2660" y="77"/>
                </a:lnTo>
                <a:lnTo>
                  <a:pt x="2661" y="77"/>
                </a:lnTo>
                <a:lnTo>
                  <a:pt x="2664" y="76"/>
                </a:lnTo>
                <a:lnTo>
                  <a:pt x="2666" y="74"/>
                </a:lnTo>
                <a:lnTo>
                  <a:pt x="2668" y="76"/>
                </a:lnTo>
                <a:lnTo>
                  <a:pt x="2670" y="74"/>
                </a:lnTo>
                <a:lnTo>
                  <a:pt x="2672" y="74"/>
                </a:lnTo>
                <a:lnTo>
                  <a:pt x="2674" y="74"/>
                </a:lnTo>
                <a:lnTo>
                  <a:pt x="2677" y="74"/>
                </a:lnTo>
                <a:lnTo>
                  <a:pt x="2678" y="74"/>
                </a:lnTo>
                <a:lnTo>
                  <a:pt x="2681" y="74"/>
                </a:lnTo>
                <a:lnTo>
                  <a:pt x="2683" y="74"/>
                </a:lnTo>
                <a:lnTo>
                  <a:pt x="2685" y="73"/>
                </a:lnTo>
                <a:lnTo>
                  <a:pt x="2687" y="73"/>
                </a:lnTo>
                <a:lnTo>
                  <a:pt x="2689" y="71"/>
                </a:lnTo>
                <a:lnTo>
                  <a:pt x="2691" y="71"/>
                </a:lnTo>
                <a:lnTo>
                  <a:pt x="2693" y="68"/>
                </a:lnTo>
                <a:lnTo>
                  <a:pt x="2696" y="67"/>
                </a:lnTo>
                <a:lnTo>
                  <a:pt x="2698" y="67"/>
                </a:lnTo>
                <a:lnTo>
                  <a:pt x="2700" y="67"/>
                </a:lnTo>
                <a:lnTo>
                  <a:pt x="2702" y="65"/>
                </a:lnTo>
                <a:lnTo>
                  <a:pt x="2704" y="65"/>
                </a:lnTo>
                <a:lnTo>
                  <a:pt x="2706" y="63"/>
                </a:lnTo>
                <a:lnTo>
                  <a:pt x="2708" y="63"/>
                </a:lnTo>
                <a:lnTo>
                  <a:pt x="2710" y="62"/>
                </a:lnTo>
                <a:lnTo>
                  <a:pt x="2713" y="63"/>
                </a:lnTo>
                <a:lnTo>
                  <a:pt x="2714" y="62"/>
                </a:lnTo>
                <a:lnTo>
                  <a:pt x="2717" y="62"/>
                </a:lnTo>
                <a:lnTo>
                  <a:pt x="2719" y="62"/>
                </a:lnTo>
                <a:lnTo>
                  <a:pt x="2721" y="62"/>
                </a:lnTo>
                <a:lnTo>
                  <a:pt x="2723" y="62"/>
                </a:lnTo>
                <a:lnTo>
                  <a:pt x="2725" y="62"/>
                </a:lnTo>
                <a:lnTo>
                  <a:pt x="2727" y="62"/>
                </a:lnTo>
                <a:lnTo>
                  <a:pt x="2729" y="62"/>
                </a:lnTo>
                <a:lnTo>
                  <a:pt x="2732" y="62"/>
                </a:lnTo>
                <a:lnTo>
                  <a:pt x="2734" y="62"/>
                </a:lnTo>
                <a:lnTo>
                  <a:pt x="2736" y="62"/>
                </a:lnTo>
                <a:lnTo>
                  <a:pt x="2738" y="60"/>
                </a:lnTo>
                <a:lnTo>
                  <a:pt x="2740" y="60"/>
                </a:lnTo>
                <a:lnTo>
                  <a:pt x="2742" y="60"/>
                </a:lnTo>
                <a:lnTo>
                  <a:pt x="2744" y="57"/>
                </a:lnTo>
                <a:lnTo>
                  <a:pt x="2746" y="56"/>
                </a:lnTo>
                <a:lnTo>
                  <a:pt x="2749" y="56"/>
                </a:lnTo>
                <a:lnTo>
                  <a:pt x="2750" y="56"/>
                </a:lnTo>
                <a:lnTo>
                  <a:pt x="2753" y="57"/>
                </a:lnTo>
                <a:lnTo>
                  <a:pt x="2755" y="54"/>
                </a:lnTo>
                <a:lnTo>
                  <a:pt x="2757" y="54"/>
                </a:lnTo>
                <a:lnTo>
                  <a:pt x="2759" y="54"/>
                </a:lnTo>
                <a:lnTo>
                  <a:pt x="2761" y="54"/>
                </a:lnTo>
                <a:lnTo>
                  <a:pt x="2763" y="53"/>
                </a:lnTo>
                <a:lnTo>
                  <a:pt x="2766" y="54"/>
                </a:lnTo>
                <a:lnTo>
                  <a:pt x="2767" y="54"/>
                </a:lnTo>
                <a:lnTo>
                  <a:pt x="2770" y="54"/>
                </a:lnTo>
                <a:lnTo>
                  <a:pt x="2772" y="54"/>
                </a:lnTo>
                <a:lnTo>
                  <a:pt x="2774" y="54"/>
                </a:lnTo>
                <a:lnTo>
                  <a:pt x="2776" y="54"/>
                </a:lnTo>
                <a:lnTo>
                  <a:pt x="2778" y="54"/>
                </a:lnTo>
                <a:lnTo>
                  <a:pt x="2780" y="56"/>
                </a:lnTo>
                <a:lnTo>
                  <a:pt x="2782" y="56"/>
                </a:lnTo>
                <a:lnTo>
                  <a:pt x="2785" y="56"/>
                </a:lnTo>
                <a:lnTo>
                  <a:pt x="2787" y="56"/>
                </a:lnTo>
                <a:lnTo>
                  <a:pt x="2789" y="56"/>
                </a:lnTo>
                <a:lnTo>
                  <a:pt x="2791" y="54"/>
                </a:lnTo>
                <a:lnTo>
                  <a:pt x="2793" y="54"/>
                </a:lnTo>
                <a:lnTo>
                  <a:pt x="2795" y="53"/>
                </a:lnTo>
                <a:lnTo>
                  <a:pt x="2797" y="53"/>
                </a:lnTo>
                <a:lnTo>
                  <a:pt x="2799" y="51"/>
                </a:lnTo>
                <a:lnTo>
                  <a:pt x="2802" y="50"/>
                </a:lnTo>
                <a:lnTo>
                  <a:pt x="2803" y="50"/>
                </a:lnTo>
                <a:lnTo>
                  <a:pt x="2806" y="50"/>
                </a:lnTo>
                <a:lnTo>
                  <a:pt x="2808" y="50"/>
                </a:lnTo>
                <a:lnTo>
                  <a:pt x="2810" y="50"/>
                </a:lnTo>
                <a:lnTo>
                  <a:pt x="2812" y="48"/>
                </a:lnTo>
                <a:lnTo>
                  <a:pt x="2814" y="48"/>
                </a:lnTo>
                <a:lnTo>
                  <a:pt x="2816" y="48"/>
                </a:lnTo>
                <a:lnTo>
                  <a:pt x="2818" y="46"/>
                </a:lnTo>
                <a:lnTo>
                  <a:pt x="2821" y="45"/>
                </a:lnTo>
                <a:lnTo>
                  <a:pt x="2823" y="45"/>
                </a:lnTo>
                <a:lnTo>
                  <a:pt x="2825" y="45"/>
                </a:lnTo>
                <a:lnTo>
                  <a:pt x="2827" y="45"/>
                </a:lnTo>
                <a:lnTo>
                  <a:pt x="2829" y="45"/>
                </a:lnTo>
                <a:lnTo>
                  <a:pt x="2831" y="45"/>
                </a:lnTo>
                <a:lnTo>
                  <a:pt x="2833" y="45"/>
                </a:lnTo>
                <a:lnTo>
                  <a:pt x="2835" y="43"/>
                </a:lnTo>
                <a:lnTo>
                  <a:pt x="2838" y="43"/>
                </a:lnTo>
                <a:lnTo>
                  <a:pt x="2839" y="42"/>
                </a:lnTo>
                <a:lnTo>
                  <a:pt x="2842" y="42"/>
                </a:lnTo>
                <a:lnTo>
                  <a:pt x="2844" y="40"/>
                </a:lnTo>
                <a:lnTo>
                  <a:pt x="2846" y="39"/>
                </a:lnTo>
                <a:lnTo>
                  <a:pt x="2848" y="39"/>
                </a:lnTo>
                <a:lnTo>
                  <a:pt x="2850" y="37"/>
                </a:lnTo>
                <a:lnTo>
                  <a:pt x="2852" y="36"/>
                </a:lnTo>
                <a:lnTo>
                  <a:pt x="2855" y="34"/>
                </a:lnTo>
                <a:lnTo>
                  <a:pt x="2856" y="32"/>
                </a:lnTo>
                <a:lnTo>
                  <a:pt x="2859" y="32"/>
                </a:lnTo>
                <a:lnTo>
                  <a:pt x="2861" y="31"/>
                </a:lnTo>
                <a:lnTo>
                  <a:pt x="2863" y="31"/>
                </a:lnTo>
                <a:lnTo>
                  <a:pt x="2865" y="29"/>
                </a:lnTo>
                <a:lnTo>
                  <a:pt x="2867" y="29"/>
                </a:lnTo>
                <a:lnTo>
                  <a:pt x="2869" y="28"/>
                </a:lnTo>
                <a:lnTo>
                  <a:pt x="2871" y="28"/>
                </a:lnTo>
                <a:lnTo>
                  <a:pt x="2874" y="28"/>
                </a:lnTo>
                <a:lnTo>
                  <a:pt x="2876" y="28"/>
                </a:lnTo>
                <a:lnTo>
                  <a:pt x="2878" y="26"/>
                </a:lnTo>
                <a:lnTo>
                  <a:pt x="2880" y="26"/>
                </a:lnTo>
                <a:lnTo>
                  <a:pt x="2882" y="26"/>
                </a:lnTo>
                <a:lnTo>
                  <a:pt x="2884" y="28"/>
                </a:lnTo>
                <a:lnTo>
                  <a:pt x="2886" y="25"/>
                </a:lnTo>
                <a:lnTo>
                  <a:pt x="2888" y="25"/>
                </a:lnTo>
                <a:lnTo>
                  <a:pt x="2891" y="23"/>
                </a:lnTo>
                <a:lnTo>
                  <a:pt x="2892" y="23"/>
                </a:lnTo>
                <a:lnTo>
                  <a:pt x="2895" y="22"/>
                </a:lnTo>
                <a:lnTo>
                  <a:pt x="2897" y="20"/>
                </a:lnTo>
                <a:lnTo>
                  <a:pt x="2899" y="20"/>
                </a:lnTo>
                <a:lnTo>
                  <a:pt x="2901" y="19"/>
                </a:lnTo>
                <a:lnTo>
                  <a:pt x="2903" y="17"/>
                </a:lnTo>
                <a:lnTo>
                  <a:pt x="2905" y="15"/>
                </a:lnTo>
                <a:lnTo>
                  <a:pt x="2907" y="15"/>
                </a:lnTo>
                <a:lnTo>
                  <a:pt x="2909" y="15"/>
                </a:lnTo>
                <a:lnTo>
                  <a:pt x="2912" y="14"/>
                </a:lnTo>
                <a:lnTo>
                  <a:pt x="2914" y="14"/>
                </a:lnTo>
                <a:lnTo>
                  <a:pt x="2916" y="14"/>
                </a:lnTo>
                <a:lnTo>
                  <a:pt x="2918" y="12"/>
                </a:lnTo>
                <a:lnTo>
                  <a:pt x="2920" y="12"/>
                </a:lnTo>
                <a:lnTo>
                  <a:pt x="2922" y="12"/>
                </a:lnTo>
                <a:lnTo>
                  <a:pt x="2924" y="11"/>
                </a:lnTo>
                <a:lnTo>
                  <a:pt x="2927" y="11"/>
                </a:lnTo>
                <a:lnTo>
                  <a:pt x="2928" y="11"/>
                </a:lnTo>
                <a:lnTo>
                  <a:pt x="2931" y="11"/>
                </a:lnTo>
                <a:lnTo>
                  <a:pt x="2933" y="12"/>
                </a:lnTo>
                <a:lnTo>
                  <a:pt x="2935" y="11"/>
                </a:lnTo>
                <a:lnTo>
                  <a:pt x="2937" y="12"/>
                </a:lnTo>
                <a:lnTo>
                  <a:pt x="2939" y="12"/>
                </a:lnTo>
                <a:lnTo>
                  <a:pt x="2941" y="12"/>
                </a:lnTo>
                <a:lnTo>
                  <a:pt x="2944" y="11"/>
                </a:lnTo>
                <a:lnTo>
                  <a:pt x="2945" y="9"/>
                </a:lnTo>
                <a:lnTo>
                  <a:pt x="2948" y="9"/>
                </a:lnTo>
                <a:lnTo>
                  <a:pt x="2950" y="8"/>
                </a:lnTo>
                <a:lnTo>
                  <a:pt x="2952" y="8"/>
                </a:lnTo>
                <a:lnTo>
                  <a:pt x="2954" y="6"/>
                </a:lnTo>
                <a:lnTo>
                  <a:pt x="2956" y="5"/>
                </a:lnTo>
                <a:lnTo>
                  <a:pt x="2958" y="6"/>
                </a:lnTo>
                <a:lnTo>
                  <a:pt x="2960" y="5"/>
                </a:lnTo>
                <a:lnTo>
                  <a:pt x="2963" y="5"/>
                </a:lnTo>
                <a:lnTo>
                  <a:pt x="2965" y="5"/>
                </a:lnTo>
                <a:lnTo>
                  <a:pt x="2967" y="5"/>
                </a:lnTo>
                <a:lnTo>
                  <a:pt x="2969" y="5"/>
                </a:lnTo>
                <a:lnTo>
                  <a:pt x="2971" y="5"/>
                </a:lnTo>
                <a:lnTo>
                  <a:pt x="2973" y="5"/>
                </a:lnTo>
                <a:lnTo>
                  <a:pt x="2975" y="5"/>
                </a:lnTo>
                <a:lnTo>
                  <a:pt x="2977" y="3"/>
                </a:lnTo>
                <a:lnTo>
                  <a:pt x="2980" y="5"/>
                </a:lnTo>
                <a:lnTo>
                  <a:pt x="2981" y="5"/>
                </a:lnTo>
                <a:lnTo>
                  <a:pt x="2984" y="5"/>
                </a:lnTo>
                <a:lnTo>
                  <a:pt x="2986" y="5"/>
                </a:lnTo>
                <a:lnTo>
                  <a:pt x="2988" y="5"/>
                </a:lnTo>
                <a:lnTo>
                  <a:pt x="2990" y="6"/>
                </a:lnTo>
                <a:lnTo>
                  <a:pt x="2992" y="5"/>
                </a:lnTo>
                <a:lnTo>
                  <a:pt x="2994" y="5"/>
                </a:lnTo>
                <a:lnTo>
                  <a:pt x="2996" y="5"/>
                </a:lnTo>
                <a:lnTo>
                  <a:pt x="2998" y="5"/>
                </a:lnTo>
                <a:lnTo>
                  <a:pt x="3001" y="5"/>
                </a:lnTo>
                <a:lnTo>
                  <a:pt x="3003" y="5"/>
                </a:lnTo>
                <a:lnTo>
                  <a:pt x="3005" y="3"/>
                </a:lnTo>
                <a:lnTo>
                  <a:pt x="3007" y="1"/>
                </a:lnTo>
                <a:lnTo>
                  <a:pt x="3009" y="1"/>
                </a:lnTo>
                <a:lnTo>
                  <a:pt x="3011" y="1"/>
                </a:lnTo>
                <a:lnTo>
                  <a:pt x="3013" y="3"/>
                </a:lnTo>
                <a:lnTo>
                  <a:pt x="3016" y="0"/>
                </a:lnTo>
                <a:lnTo>
                  <a:pt x="3017" y="0"/>
                </a:lnTo>
                <a:lnTo>
                  <a:pt x="3020" y="0"/>
                </a:lnTo>
                <a:lnTo>
                  <a:pt x="3022" y="1"/>
                </a:lnTo>
                <a:lnTo>
                  <a:pt x="3024" y="1"/>
                </a:lnTo>
                <a:lnTo>
                  <a:pt x="3026" y="1"/>
                </a:lnTo>
                <a:lnTo>
                  <a:pt x="3028" y="0"/>
                </a:lnTo>
                <a:lnTo>
                  <a:pt x="3030" y="1"/>
                </a:lnTo>
                <a:lnTo>
                  <a:pt x="3033" y="0"/>
                </a:lnTo>
                <a:lnTo>
                  <a:pt x="3034" y="0"/>
                </a:lnTo>
                <a:lnTo>
                  <a:pt x="3037" y="1"/>
                </a:lnTo>
                <a:lnTo>
                  <a:pt x="3039" y="3"/>
                </a:lnTo>
                <a:lnTo>
                  <a:pt x="3041" y="3"/>
                </a:lnTo>
                <a:lnTo>
                  <a:pt x="3043" y="3"/>
                </a:lnTo>
                <a:lnTo>
                  <a:pt x="3045" y="5"/>
                </a:lnTo>
                <a:lnTo>
                  <a:pt x="3047" y="5"/>
                </a:lnTo>
                <a:lnTo>
                  <a:pt x="3049" y="5"/>
                </a:lnTo>
                <a:lnTo>
                  <a:pt x="3052" y="6"/>
                </a:lnTo>
                <a:lnTo>
                  <a:pt x="3054" y="6"/>
                </a:lnTo>
                <a:lnTo>
                  <a:pt x="3056" y="6"/>
                </a:lnTo>
                <a:lnTo>
                  <a:pt x="3058" y="6"/>
                </a:lnTo>
                <a:lnTo>
                  <a:pt x="3060" y="6"/>
                </a:lnTo>
                <a:lnTo>
                  <a:pt x="3062" y="6"/>
                </a:lnTo>
                <a:lnTo>
                  <a:pt x="3064" y="5"/>
                </a:lnTo>
                <a:lnTo>
                  <a:pt x="3066" y="5"/>
                </a:lnTo>
                <a:lnTo>
                  <a:pt x="3069" y="5"/>
                </a:lnTo>
                <a:lnTo>
                  <a:pt x="3070" y="5"/>
                </a:lnTo>
                <a:lnTo>
                  <a:pt x="3073" y="5"/>
                </a:lnTo>
              </a:path>
            </a:pathLst>
          </a:custGeom>
          <a:noFill/>
          <a:ln w="6350" cap="flat">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52"/>
          <p:cNvSpPr>
            <a:spLocks noChangeShapeType="1"/>
          </p:cNvSpPr>
          <p:nvPr/>
        </p:nvSpPr>
        <p:spPr bwMode="auto">
          <a:xfrm>
            <a:off x="440745" y="6217714"/>
            <a:ext cx="11417789" cy="0"/>
          </a:xfrm>
          <a:prstGeom prst="line">
            <a:avLst/>
          </a:prstGeom>
          <a:ln>
            <a:solidFill>
              <a:schemeClr val="bg1"/>
            </a:solidFill>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81" name="Line 54"/>
          <p:cNvSpPr>
            <a:spLocks noChangeShapeType="1"/>
          </p:cNvSpPr>
          <p:nvPr/>
        </p:nvSpPr>
        <p:spPr bwMode="auto">
          <a:xfrm flipV="1">
            <a:off x="440743" y="6222928"/>
            <a:ext cx="0" cy="122050"/>
          </a:xfrm>
          <a:prstGeom prst="line">
            <a:avLst/>
          </a:prstGeom>
          <a:noFill/>
          <a:ln w="63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55"/>
          <p:cNvSpPr>
            <a:spLocks noChangeShapeType="1"/>
          </p:cNvSpPr>
          <p:nvPr/>
        </p:nvSpPr>
        <p:spPr bwMode="auto">
          <a:xfrm flipV="1">
            <a:off x="1960126" y="6222928"/>
            <a:ext cx="0" cy="122050"/>
          </a:xfrm>
          <a:prstGeom prst="line">
            <a:avLst/>
          </a:prstGeom>
          <a:noFill/>
          <a:ln w="63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Line 56"/>
          <p:cNvSpPr>
            <a:spLocks noChangeShapeType="1"/>
          </p:cNvSpPr>
          <p:nvPr/>
        </p:nvSpPr>
        <p:spPr bwMode="auto">
          <a:xfrm flipV="1">
            <a:off x="3479509" y="6222928"/>
            <a:ext cx="0" cy="122050"/>
          </a:xfrm>
          <a:prstGeom prst="line">
            <a:avLst/>
          </a:prstGeom>
          <a:noFill/>
          <a:ln w="63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57"/>
          <p:cNvSpPr>
            <a:spLocks noChangeShapeType="1"/>
          </p:cNvSpPr>
          <p:nvPr/>
        </p:nvSpPr>
        <p:spPr bwMode="auto">
          <a:xfrm flipV="1">
            <a:off x="5001382" y="6222928"/>
            <a:ext cx="0" cy="122050"/>
          </a:xfrm>
          <a:prstGeom prst="line">
            <a:avLst/>
          </a:prstGeom>
          <a:noFill/>
          <a:ln w="63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58"/>
          <p:cNvSpPr>
            <a:spLocks noChangeShapeType="1"/>
          </p:cNvSpPr>
          <p:nvPr/>
        </p:nvSpPr>
        <p:spPr bwMode="auto">
          <a:xfrm flipV="1">
            <a:off x="6520765" y="6222928"/>
            <a:ext cx="0" cy="122050"/>
          </a:xfrm>
          <a:prstGeom prst="line">
            <a:avLst/>
          </a:prstGeom>
          <a:noFill/>
          <a:ln w="63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59"/>
          <p:cNvSpPr>
            <a:spLocks noChangeShapeType="1"/>
          </p:cNvSpPr>
          <p:nvPr/>
        </p:nvSpPr>
        <p:spPr bwMode="auto">
          <a:xfrm flipV="1">
            <a:off x="8040148" y="6222928"/>
            <a:ext cx="0" cy="122050"/>
          </a:xfrm>
          <a:prstGeom prst="line">
            <a:avLst/>
          </a:prstGeom>
          <a:noFill/>
          <a:ln w="63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60"/>
          <p:cNvSpPr>
            <a:spLocks noChangeShapeType="1"/>
          </p:cNvSpPr>
          <p:nvPr/>
        </p:nvSpPr>
        <p:spPr bwMode="auto">
          <a:xfrm flipV="1">
            <a:off x="9562022" y="6222928"/>
            <a:ext cx="0" cy="122050"/>
          </a:xfrm>
          <a:prstGeom prst="line">
            <a:avLst/>
          </a:prstGeom>
          <a:noFill/>
          <a:ln w="63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61"/>
          <p:cNvSpPr>
            <a:spLocks noChangeShapeType="1"/>
          </p:cNvSpPr>
          <p:nvPr/>
        </p:nvSpPr>
        <p:spPr bwMode="auto">
          <a:xfrm flipV="1">
            <a:off x="11081405" y="6222928"/>
            <a:ext cx="0" cy="122050"/>
          </a:xfrm>
          <a:prstGeom prst="line">
            <a:avLst/>
          </a:prstGeom>
          <a:noFill/>
          <a:ln w="63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Rectangle 72"/>
          <p:cNvSpPr>
            <a:spLocks noChangeArrowheads="1"/>
          </p:cNvSpPr>
          <p:nvPr/>
        </p:nvSpPr>
        <p:spPr bwMode="auto">
          <a:xfrm>
            <a:off x="380964" y="6334780"/>
            <a:ext cx="70531" cy="153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lumMod val="95000"/>
                  </a:schemeClr>
                </a:solidFill>
                <a:effectLst/>
                <a:latin typeface="Arial" panose="020B0604020202020204" pitchFamily="34" charset="0"/>
              </a:rPr>
              <a:t>0</a:t>
            </a:r>
            <a:endParaRPr kumimoji="0" lang="en-US" altLang="en-US" sz="1800" b="0" i="0" u="none" strike="noStrike" cap="none" normalizeH="0" baseline="0" dirty="0">
              <a:ln>
                <a:noFill/>
              </a:ln>
              <a:solidFill>
                <a:schemeClr val="bg1">
                  <a:lumMod val="95000"/>
                </a:schemeClr>
              </a:solidFill>
              <a:effectLst/>
              <a:latin typeface="Arial" panose="020B0604020202020204" pitchFamily="34" charset="0"/>
            </a:endParaRPr>
          </a:p>
        </p:txBody>
      </p:sp>
      <p:sp>
        <p:nvSpPr>
          <p:cNvPr id="90" name="Rectangle 78"/>
          <p:cNvSpPr>
            <a:spLocks noChangeArrowheads="1"/>
          </p:cNvSpPr>
          <p:nvPr/>
        </p:nvSpPr>
        <p:spPr bwMode="auto">
          <a:xfrm>
            <a:off x="10872268" y="6334780"/>
            <a:ext cx="650819" cy="153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lumMod val="95000"/>
                  </a:schemeClr>
                </a:solidFill>
                <a:effectLst/>
                <a:latin typeface="Arial" panose="020B0604020202020204" pitchFamily="34" charset="0"/>
              </a:rPr>
              <a:t>18 seconds</a:t>
            </a:r>
            <a:endParaRPr kumimoji="0" lang="en-US" altLang="en-US" sz="1800" b="0" i="0" u="none" strike="noStrike" cap="none" normalizeH="0" baseline="0" dirty="0">
              <a:ln>
                <a:noFill/>
              </a:ln>
              <a:solidFill>
                <a:schemeClr val="bg1">
                  <a:lumMod val="95000"/>
                </a:schemeClr>
              </a:solidFill>
              <a:effectLst/>
              <a:latin typeface="Arial" panose="020B0604020202020204" pitchFamily="34" charset="0"/>
            </a:endParaRPr>
          </a:p>
        </p:txBody>
      </p:sp>
      <p:sp>
        <p:nvSpPr>
          <p:cNvPr id="91" name="Freeform 101"/>
          <p:cNvSpPr>
            <a:spLocks/>
          </p:cNvSpPr>
          <p:nvPr/>
        </p:nvSpPr>
        <p:spPr bwMode="auto">
          <a:xfrm>
            <a:off x="455688" y="5288147"/>
            <a:ext cx="11402845" cy="864804"/>
          </a:xfrm>
          <a:custGeom>
            <a:avLst/>
            <a:gdLst>
              <a:gd name="T0" fmla="*/ 67 w 4578"/>
              <a:gd name="T1" fmla="*/ 408 h 852"/>
              <a:gd name="T2" fmla="*/ 141 w 4578"/>
              <a:gd name="T3" fmla="*/ 335 h 852"/>
              <a:gd name="T4" fmla="*/ 214 w 4578"/>
              <a:gd name="T5" fmla="*/ 498 h 852"/>
              <a:gd name="T6" fmla="*/ 287 w 4578"/>
              <a:gd name="T7" fmla="*/ 616 h 852"/>
              <a:gd name="T8" fmla="*/ 360 w 4578"/>
              <a:gd name="T9" fmla="*/ 444 h 852"/>
              <a:gd name="T10" fmla="*/ 433 w 4578"/>
              <a:gd name="T11" fmla="*/ 789 h 852"/>
              <a:gd name="T12" fmla="*/ 507 w 4578"/>
              <a:gd name="T13" fmla="*/ 317 h 852"/>
              <a:gd name="T14" fmla="*/ 580 w 4578"/>
              <a:gd name="T15" fmla="*/ 607 h 852"/>
              <a:gd name="T16" fmla="*/ 653 w 4578"/>
              <a:gd name="T17" fmla="*/ 235 h 852"/>
              <a:gd name="T18" fmla="*/ 726 w 4578"/>
              <a:gd name="T19" fmla="*/ 753 h 852"/>
              <a:gd name="T20" fmla="*/ 800 w 4578"/>
              <a:gd name="T21" fmla="*/ 326 h 852"/>
              <a:gd name="T22" fmla="*/ 873 w 4578"/>
              <a:gd name="T23" fmla="*/ 661 h 852"/>
              <a:gd name="T24" fmla="*/ 946 w 4578"/>
              <a:gd name="T25" fmla="*/ 317 h 852"/>
              <a:gd name="T26" fmla="*/ 1019 w 4578"/>
              <a:gd name="T27" fmla="*/ 635 h 852"/>
              <a:gd name="T28" fmla="*/ 1092 w 4578"/>
              <a:gd name="T29" fmla="*/ 290 h 852"/>
              <a:gd name="T30" fmla="*/ 1166 w 4578"/>
              <a:gd name="T31" fmla="*/ 317 h 852"/>
              <a:gd name="T32" fmla="*/ 1239 w 4578"/>
              <a:gd name="T33" fmla="*/ 181 h 852"/>
              <a:gd name="T34" fmla="*/ 1312 w 4578"/>
              <a:gd name="T35" fmla="*/ 353 h 852"/>
              <a:gd name="T36" fmla="*/ 1386 w 4578"/>
              <a:gd name="T37" fmla="*/ 163 h 852"/>
              <a:gd name="T38" fmla="*/ 1459 w 4578"/>
              <a:gd name="T39" fmla="*/ 136 h 852"/>
              <a:gd name="T40" fmla="*/ 1532 w 4578"/>
              <a:gd name="T41" fmla="*/ 63 h 852"/>
              <a:gd name="T42" fmla="*/ 1605 w 4578"/>
              <a:gd name="T43" fmla="*/ 163 h 852"/>
              <a:gd name="T44" fmla="*/ 1678 w 4578"/>
              <a:gd name="T45" fmla="*/ 127 h 852"/>
              <a:gd name="T46" fmla="*/ 1752 w 4578"/>
              <a:gd name="T47" fmla="*/ 190 h 852"/>
              <a:gd name="T48" fmla="*/ 1825 w 4578"/>
              <a:gd name="T49" fmla="*/ 235 h 852"/>
              <a:gd name="T50" fmla="*/ 1898 w 4578"/>
              <a:gd name="T51" fmla="*/ 272 h 852"/>
              <a:gd name="T52" fmla="*/ 1972 w 4578"/>
              <a:gd name="T53" fmla="*/ 744 h 852"/>
              <a:gd name="T54" fmla="*/ 2045 w 4578"/>
              <a:gd name="T55" fmla="*/ 335 h 852"/>
              <a:gd name="T56" fmla="*/ 2118 w 4578"/>
              <a:gd name="T57" fmla="*/ 716 h 852"/>
              <a:gd name="T58" fmla="*/ 2191 w 4578"/>
              <a:gd name="T59" fmla="*/ 317 h 852"/>
              <a:gd name="T60" fmla="*/ 2264 w 4578"/>
              <a:gd name="T61" fmla="*/ 507 h 852"/>
              <a:gd name="T62" fmla="*/ 2338 w 4578"/>
              <a:gd name="T63" fmla="*/ 299 h 852"/>
              <a:gd name="T64" fmla="*/ 2411 w 4578"/>
              <a:gd name="T65" fmla="*/ 236 h 852"/>
              <a:gd name="T66" fmla="*/ 2484 w 4578"/>
              <a:gd name="T67" fmla="*/ 181 h 852"/>
              <a:gd name="T68" fmla="*/ 2558 w 4578"/>
              <a:gd name="T69" fmla="*/ 226 h 852"/>
              <a:gd name="T70" fmla="*/ 2631 w 4578"/>
              <a:gd name="T71" fmla="*/ 217 h 852"/>
              <a:gd name="T72" fmla="*/ 2704 w 4578"/>
              <a:gd name="T73" fmla="*/ 299 h 852"/>
              <a:gd name="T74" fmla="*/ 2777 w 4578"/>
              <a:gd name="T75" fmla="*/ 444 h 852"/>
              <a:gd name="T76" fmla="*/ 2850 w 4578"/>
              <a:gd name="T77" fmla="*/ 408 h 852"/>
              <a:gd name="T78" fmla="*/ 2923 w 4578"/>
              <a:gd name="T79" fmla="*/ 643 h 852"/>
              <a:gd name="T80" fmla="*/ 2997 w 4578"/>
              <a:gd name="T81" fmla="*/ 272 h 852"/>
              <a:gd name="T82" fmla="*/ 3070 w 4578"/>
              <a:gd name="T83" fmla="*/ 689 h 852"/>
              <a:gd name="T84" fmla="*/ 3143 w 4578"/>
              <a:gd name="T85" fmla="*/ 308 h 852"/>
              <a:gd name="T86" fmla="*/ 3217 w 4578"/>
              <a:gd name="T87" fmla="*/ 344 h 852"/>
              <a:gd name="T88" fmla="*/ 3290 w 4578"/>
              <a:gd name="T89" fmla="*/ 235 h 852"/>
              <a:gd name="T90" fmla="*/ 3363 w 4578"/>
              <a:gd name="T91" fmla="*/ 100 h 852"/>
              <a:gd name="T92" fmla="*/ 3436 w 4578"/>
              <a:gd name="T93" fmla="*/ 127 h 852"/>
              <a:gd name="T94" fmla="*/ 3509 w 4578"/>
              <a:gd name="T95" fmla="*/ 118 h 852"/>
              <a:gd name="T96" fmla="*/ 3583 w 4578"/>
              <a:gd name="T97" fmla="*/ 82 h 852"/>
              <a:gd name="T98" fmla="*/ 3656 w 4578"/>
              <a:gd name="T99" fmla="*/ 136 h 852"/>
              <a:gd name="T100" fmla="*/ 3729 w 4578"/>
              <a:gd name="T101" fmla="*/ 91 h 852"/>
              <a:gd name="T102" fmla="*/ 3803 w 4578"/>
              <a:gd name="T103" fmla="*/ 145 h 852"/>
              <a:gd name="T104" fmla="*/ 3876 w 4578"/>
              <a:gd name="T105" fmla="*/ 81 h 852"/>
              <a:gd name="T106" fmla="*/ 3949 w 4578"/>
              <a:gd name="T107" fmla="*/ 326 h 852"/>
              <a:gd name="T108" fmla="*/ 4022 w 4578"/>
              <a:gd name="T109" fmla="*/ 507 h 852"/>
              <a:gd name="T110" fmla="*/ 4095 w 4578"/>
              <a:gd name="T111" fmla="*/ 245 h 852"/>
              <a:gd name="T112" fmla="*/ 4169 w 4578"/>
              <a:gd name="T113" fmla="*/ 417 h 852"/>
              <a:gd name="T114" fmla="*/ 4242 w 4578"/>
              <a:gd name="T115" fmla="*/ 190 h 852"/>
              <a:gd name="T116" fmla="*/ 4315 w 4578"/>
              <a:gd name="T117" fmla="*/ 589 h 852"/>
              <a:gd name="T118" fmla="*/ 4389 w 4578"/>
              <a:gd name="T119" fmla="*/ 245 h 852"/>
              <a:gd name="T120" fmla="*/ 4462 w 4578"/>
              <a:gd name="T121" fmla="*/ 326 h 852"/>
              <a:gd name="T122" fmla="*/ 4535 w 4578"/>
              <a:gd name="T123" fmla="*/ 154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78" h="852">
                <a:moveTo>
                  <a:pt x="0" y="227"/>
                </a:moveTo>
                <a:lnTo>
                  <a:pt x="6" y="245"/>
                </a:lnTo>
                <a:lnTo>
                  <a:pt x="12" y="372"/>
                </a:lnTo>
                <a:lnTo>
                  <a:pt x="19" y="544"/>
                </a:lnTo>
                <a:lnTo>
                  <a:pt x="25" y="734"/>
                </a:lnTo>
                <a:lnTo>
                  <a:pt x="31" y="834"/>
                </a:lnTo>
                <a:lnTo>
                  <a:pt x="37" y="852"/>
                </a:lnTo>
                <a:lnTo>
                  <a:pt x="43" y="771"/>
                </a:lnTo>
                <a:lnTo>
                  <a:pt x="49" y="589"/>
                </a:lnTo>
                <a:lnTo>
                  <a:pt x="55" y="453"/>
                </a:lnTo>
                <a:lnTo>
                  <a:pt x="61" y="381"/>
                </a:lnTo>
                <a:lnTo>
                  <a:pt x="67" y="408"/>
                </a:lnTo>
                <a:lnTo>
                  <a:pt x="73" y="444"/>
                </a:lnTo>
                <a:lnTo>
                  <a:pt x="79" y="498"/>
                </a:lnTo>
                <a:lnTo>
                  <a:pt x="85" y="535"/>
                </a:lnTo>
                <a:lnTo>
                  <a:pt x="92" y="552"/>
                </a:lnTo>
                <a:lnTo>
                  <a:pt x="98" y="535"/>
                </a:lnTo>
                <a:lnTo>
                  <a:pt x="104" y="462"/>
                </a:lnTo>
                <a:lnTo>
                  <a:pt x="110" y="354"/>
                </a:lnTo>
                <a:lnTo>
                  <a:pt x="116" y="254"/>
                </a:lnTo>
                <a:lnTo>
                  <a:pt x="122" y="199"/>
                </a:lnTo>
                <a:lnTo>
                  <a:pt x="128" y="172"/>
                </a:lnTo>
                <a:lnTo>
                  <a:pt x="134" y="208"/>
                </a:lnTo>
                <a:lnTo>
                  <a:pt x="141" y="335"/>
                </a:lnTo>
                <a:lnTo>
                  <a:pt x="147" y="516"/>
                </a:lnTo>
                <a:lnTo>
                  <a:pt x="153" y="661"/>
                </a:lnTo>
                <a:lnTo>
                  <a:pt x="159" y="770"/>
                </a:lnTo>
                <a:lnTo>
                  <a:pt x="165" y="843"/>
                </a:lnTo>
                <a:lnTo>
                  <a:pt x="171" y="852"/>
                </a:lnTo>
                <a:lnTo>
                  <a:pt x="177" y="689"/>
                </a:lnTo>
                <a:lnTo>
                  <a:pt x="183" y="517"/>
                </a:lnTo>
                <a:lnTo>
                  <a:pt x="189" y="408"/>
                </a:lnTo>
                <a:lnTo>
                  <a:pt x="195" y="417"/>
                </a:lnTo>
                <a:lnTo>
                  <a:pt x="201" y="444"/>
                </a:lnTo>
                <a:lnTo>
                  <a:pt x="208" y="462"/>
                </a:lnTo>
                <a:lnTo>
                  <a:pt x="214" y="498"/>
                </a:lnTo>
                <a:lnTo>
                  <a:pt x="220" y="507"/>
                </a:lnTo>
                <a:lnTo>
                  <a:pt x="226" y="471"/>
                </a:lnTo>
                <a:lnTo>
                  <a:pt x="232" y="417"/>
                </a:lnTo>
                <a:lnTo>
                  <a:pt x="238" y="344"/>
                </a:lnTo>
                <a:lnTo>
                  <a:pt x="244" y="290"/>
                </a:lnTo>
                <a:lnTo>
                  <a:pt x="250" y="217"/>
                </a:lnTo>
                <a:lnTo>
                  <a:pt x="257" y="172"/>
                </a:lnTo>
                <a:lnTo>
                  <a:pt x="263" y="190"/>
                </a:lnTo>
                <a:lnTo>
                  <a:pt x="269" y="281"/>
                </a:lnTo>
                <a:lnTo>
                  <a:pt x="275" y="399"/>
                </a:lnTo>
                <a:lnTo>
                  <a:pt x="281" y="498"/>
                </a:lnTo>
                <a:lnTo>
                  <a:pt x="287" y="616"/>
                </a:lnTo>
                <a:lnTo>
                  <a:pt x="293" y="744"/>
                </a:lnTo>
                <a:lnTo>
                  <a:pt x="299" y="843"/>
                </a:lnTo>
                <a:lnTo>
                  <a:pt x="305" y="725"/>
                </a:lnTo>
                <a:lnTo>
                  <a:pt x="311" y="526"/>
                </a:lnTo>
                <a:lnTo>
                  <a:pt x="317" y="335"/>
                </a:lnTo>
                <a:lnTo>
                  <a:pt x="324" y="299"/>
                </a:lnTo>
                <a:lnTo>
                  <a:pt x="330" y="317"/>
                </a:lnTo>
                <a:lnTo>
                  <a:pt x="336" y="381"/>
                </a:lnTo>
                <a:lnTo>
                  <a:pt x="342" y="462"/>
                </a:lnTo>
                <a:lnTo>
                  <a:pt x="348" y="526"/>
                </a:lnTo>
                <a:lnTo>
                  <a:pt x="354" y="516"/>
                </a:lnTo>
                <a:lnTo>
                  <a:pt x="360" y="444"/>
                </a:lnTo>
                <a:lnTo>
                  <a:pt x="366" y="372"/>
                </a:lnTo>
                <a:lnTo>
                  <a:pt x="373" y="281"/>
                </a:lnTo>
                <a:lnTo>
                  <a:pt x="379" y="226"/>
                </a:lnTo>
                <a:lnTo>
                  <a:pt x="385" y="181"/>
                </a:lnTo>
                <a:lnTo>
                  <a:pt x="391" y="199"/>
                </a:lnTo>
                <a:lnTo>
                  <a:pt x="397" y="272"/>
                </a:lnTo>
                <a:lnTo>
                  <a:pt x="403" y="381"/>
                </a:lnTo>
                <a:lnTo>
                  <a:pt x="409" y="498"/>
                </a:lnTo>
                <a:lnTo>
                  <a:pt x="415" y="607"/>
                </a:lnTo>
                <a:lnTo>
                  <a:pt x="421" y="707"/>
                </a:lnTo>
                <a:lnTo>
                  <a:pt x="427" y="789"/>
                </a:lnTo>
                <a:lnTo>
                  <a:pt x="433" y="789"/>
                </a:lnTo>
                <a:lnTo>
                  <a:pt x="439" y="698"/>
                </a:lnTo>
                <a:lnTo>
                  <a:pt x="446" y="535"/>
                </a:lnTo>
                <a:lnTo>
                  <a:pt x="452" y="408"/>
                </a:lnTo>
                <a:lnTo>
                  <a:pt x="458" y="344"/>
                </a:lnTo>
                <a:lnTo>
                  <a:pt x="464" y="344"/>
                </a:lnTo>
                <a:lnTo>
                  <a:pt x="470" y="381"/>
                </a:lnTo>
                <a:lnTo>
                  <a:pt x="476" y="417"/>
                </a:lnTo>
                <a:lnTo>
                  <a:pt x="482" y="453"/>
                </a:lnTo>
                <a:lnTo>
                  <a:pt x="489" y="426"/>
                </a:lnTo>
                <a:lnTo>
                  <a:pt x="495" y="417"/>
                </a:lnTo>
                <a:lnTo>
                  <a:pt x="501" y="344"/>
                </a:lnTo>
                <a:lnTo>
                  <a:pt x="507" y="317"/>
                </a:lnTo>
                <a:lnTo>
                  <a:pt x="513" y="263"/>
                </a:lnTo>
                <a:lnTo>
                  <a:pt x="519" y="235"/>
                </a:lnTo>
                <a:lnTo>
                  <a:pt x="525" y="208"/>
                </a:lnTo>
                <a:lnTo>
                  <a:pt x="531" y="181"/>
                </a:lnTo>
                <a:lnTo>
                  <a:pt x="537" y="181"/>
                </a:lnTo>
                <a:lnTo>
                  <a:pt x="543" y="181"/>
                </a:lnTo>
                <a:lnTo>
                  <a:pt x="549" y="245"/>
                </a:lnTo>
                <a:lnTo>
                  <a:pt x="555" y="353"/>
                </a:lnTo>
                <a:lnTo>
                  <a:pt x="562" y="498"/>
                </a:lnTo>
                <a:lnTo>
                  <a:pt x="568" y="616"/>
                </a:lnTo>
                <a:lnTo>
                  <a:pt x="574" y="689"/>
                </a:lnTo>
                <a:lnTo>
                  <a:pt x="580" y="607"/>
                </a:lnTo>
                <a:lnTo>
                  <a:pt x="586" y="444"/>
                </a:lnTo>
                <a:lnTo>
                  <a:pt x="592" y="281"/>
                </a:lnTo>
                <a:lnTo>
                  <a:pt x="598" y="217"/>
                </a:lnTo>
                <a:lnTo>
                  <a:pt x="604" y="199"/>
                </a:lnTo>
                <a:lnTo>
                  <a:pt x="611" y="190"/>
                </a:lnTo>
                <a:lnTo>
                  <a:pt x="617" y="199"/>
                </a:lnTo>
                <a:lnTo>
                  <a:pt x="623" y="245"/>
                </a:lnTo>
                <a:lnTo>
                  <a:pt x="629" y="290"/>
                </a:lnTo>
                <a:lnTo>
                  <a:pt x="635" y="317"/>
                </a:lnTo>
                <a:lnTo>
                  <a:pt x="641" y="308"/>
                </a:lnTo>
                <a:lnTo>
                  <a:pt x="647" y="281"/>
                </a:lnTo>
                <a:lnTo>
                  <a:pt x="653" y="235"/>
                </a:lnTo>
                <a:lnTo>
                  <a:pt x="659" y="208"/>
                </a:lnTo>
                <a:lnTo>
                  <a:pt x="665" y="181"/>
                </a:lnTo>
                <a:lnTo>
                  <a:pt x="671" y="172"/>
                </a:lnTo>
                <a:lnTo>
                  <a:pt x="678" y="154"/>
                </a:lnTo>
                <a:lnTo>
                  <a:pt x="684" y="154"/>
                </a:lnTo>
                <a:lnTo>
                  <a:pt x="690" y="181"/>
                </a:lnTo>
                <a:lnTo>
                  <a:pt x="696" y="235"/>
                </a:lnTo>
                <a:lnTo>
                  <a:pt x="702" y="344"/>
                </a:lnTo>
                <a:lnTo>
                  <a:pt x="708" y="471"/>
                </a:lnTo>
                <a:lnTo>
                  <a:pt x="714" y="625"/>
                </a:lnTo>
                <a:lnTo>
                  <a:pt x="720" y="716"/>
                </a:lnTo>
                <a:lnTo>
                  <a:pt x="726" y="753"/>
                </a:lnTo>
                <a:lnTo>
                  <a:pt x="733" y="680"/>
                </a:lnTo>
                <a:lnTo>
                  <a:pt x="739" y="544"/>
                </a:lnTo>
                <a:lnTo>
                  <a:pt x="745" y="390"/>
                </a:lnTo>
                <a:lnTo>
                  <a:pt x="751" y="299"/>
                </a:lnTo>
                <a:lnTo>
                  <a:pt x="757" y="290"/>
                </a:lnTo>
                <a:lnTo>
                  <a:pt x="763" y="335"/>
                </a:lnTo>
                <a:lnTo>
                  <a:pt x="769" y="390"/>
                </a:lnTo>
                <a:lnTo>
                  <a:pt x="775" y="435"/>
                </a:lnTo>
                <a:lnTo>
                  <a:pt x="781" y="444"/>
                </a:lnTo>
                <a:lnTo>
                  <a:pt x="787" y="426"/>
                </a:lnTo>
                <a:lnTo>
                  <a:pt x="794" y="372"/>
                </a:lnTo>
                <a:lnTo>
                  <a:pt x="800" y="326"/>
                </a:lnTo>
                <a:lnTo>
                  <a:pt x="806" y="281"/>
                </a:lnTo>
                <a:lnTo>
                  <a:pt x="812" y="254"/>
                </a:lnTo>
                <a:lnTo>
                  <a:pt x="818" y="226"/>
                </a:lnTo>
                <a:lnTo>
                  <a:pt x="824" y="190"/>
                </a:lnTo>
                <a:lnTo>
                  <a:pt x="830" y="172"/>
                </a:lnTo>
                <a:lnTo>
                  <a:pt x="836" y="226"/>
                </a:lnTo>
                <a:lnTo>
                  <a:pt x="842" y="344"/>
                </a:lnTo>
                <a:lnTo>
                  <a:pt x="848" y="453"/>
                </a:lnTo>
                <a:lnTo>
                  <a:pt x="854" y="535"/>
                </a:lnTo>
                <a:lnTo>
                  <a:pt x="861" y="607"/>
                </a:lnTo>
                <a:lnTo>
                  <a:pt x="867" y="689"/>
                </a:lnTo>
                <a:lnTo>
                  <a:pt x="873" y="661"/>
                </a:lnTo>
                <a:lnTo>
                  <a:pt x="879" y="535"/>
                </a:lnTo>
                <a:lnTo>
                  <a:pt x="885" y="381"/>
                </a:lnTo>
                <a:lnTo>
                  <a:pt x="891" y="290"/>
                </a:lnTo>
                <a:lnTo>
                  <a:pt x="897" y="281"/>
                </a:lnTo>
                <a:lnTo>
                  <a:pt x="903" y="290"/>
                </a:lnTo>
                <a:lnTo>
                  <a:pt x="909" y="308"/>
                </a:lnTo>
                <a:lnTo>
                  <a:pt x="916" y="335"/>
                </a:lnTo>
                <a:lnTo>
                  <a:pt x="922" y="372"/>
                </a:lnTo>
                <a:lnTo>
                  <a:pt x="928" y="426"/>
                </a:lnTo>
                <a:lnTo>
                  <a:pt x="934" y="435"/>
                </a:lnTo>
                <a:lnTo>
                  <a:pt x="940" y="390"/>
                </a:lnTo>
                <a:lnTo>
                  <a:pt x="946" y="317"/>
                </a:lnTo>
                <a:lnTo>
                  <a:pt x="952" y="245"/>
                </a:lnTo>
                <a:lnTo>
                  <a:pt x="958" y="199"/>
                </a:lnTo>
                <a:lnTo>
                  <a:pt x="964" y="163"/>
                </a:lnTo>
                <a:lnTo>
                  <a:pt x="970" y="145"/>
                </a:lnTo>
                <a:lnTo>
                  <a:pt x="976" y="145"/>
                </a:lnTo>
                <a:lnTo>
                  <a:pt x="983" y="172"/>
                </a:lnTo>
                <a:lnTo>
                  <a:pt x="989" y="299"/>
                </a:lnTo>
                <a:lnTo>
                  <a:pt x="995" y="453"/>
                </a:lnTo>
                <a:lnTo>
                  <a:pt x="1001" y="616"/>
                </a:lnTo>
                <a:lnTo>
                  <a:pt x="1007" y="698"/>
                </a:lnTo>
                <a:lnTo>
                  <a:pt x="1013" y="734"/>
                </a:lnTo>
                <a:lnTo>
                  <a:pt x="1019" y="635"/>
                </a:lnTo>
                <a:lnTo>
                  <a:pt x="1025" y="480"/>
                </a:lnTo>
                <a:lnTo>
                  <a:pt x="1032" y="335"/>
                </a:lnTo>
                <a:lnTo>
                  <a:pt x="1038" y="308"/>
                </a:lnTo>
                <a:lnTo>
                  <a:pt x="1044" y="326"/>
                </a:lnTo>
                <a:lnTo>
                  <a:pt x="1050" y="363"/>
                </a:lnTo>
                <a:lnTo>
                  <a:pt x="1056" y="390"/>
                </a:lnTo>
                <a:lnTo>
                  <a:pt x="1062" y="390"/>
                </a:lnTo>
                <a:lnTo>
                  <a:pt x="1068" y="390"/>
                </a:lnTo>
                <a:lnTo>
                  <a:pt x="1074" y="372"/>
                </a:lnTo>
                <a:lnTo>
                  <a:pt x="1080" y="354"/>
                </a:lnTo>
                <a:lnTo>
                  <a:pt x="1086" y="317"/>
                </a:lnTo>
                <a:lnTo>
                  <a:pt x="1092" y="290"/>
                </a:lnTo>
                <a:lnTo>
                  <a:pt x="1099" y="245"/>
                </a:lnTo>
                <a:lnTo>
                  <a:pt x="1105" y="208"/>
                </a:lnTo>
                <a:lnTo>
                  <a:pt x="1111" y="172"/>
                </a:lnTo>
                <a:lnTo>
                  <a:pt x="1117" y="199"/>
                </a:lnTo>
                <a:lnTo>
                  <a:pt x="1123" y="226"/>
                </a:lnTo>
                <a:lnTo>
                  <a:pt x="1129" y="299"/>
                </a:lnTo>
                <a:lnTo>
                  <a:pt x="1135" y="390"/>
                </a:lnTo>
                <a:lnTo>
                  <a:pt x="1141" y="553"/>
                </a:lnTo>
                <a:lnTo>
                  <a:pt x="1148" y="661"/>
                </a:lnTo>
                <a:lnTo>
                  <a:pt x="1154" y="652"/>
                </a:lnTo>
                <a:lnTo>
                  <a:pt x="1160" y="498"/>
                </a:lnTo>
                <a:lnTo>
                  <a:pt x="1166" y="317"/>
                </a:lnTo>
                <a:lnTo>
                  <a:pt x="1172" y="208"/>
                </a:lnTo>
                <a:lnTo>
                  <a:pt x="1178" y="181"/>
                </a:lnTo>
                <a:lnTo>
                  <a:pt x="1184" y="190"/>
                </a:lnTo>
                <a:lnTo>
                  <a:pt x="1190" y="226"/>
                </a:lnTo>
                <a:lnTo>
                  <a:pt x="1196" y="281"/>
                </a:lnTo>
                <a:lnTo>
                  <a:pt x="1202" y="335"/>
                </a:lnTo>
                <a:lnTo>
                  <a:pt x="1208" y="335"/>
                </a:lnTo>
                <a:lnTo>
                  <a:pt x="1214" y="326"/>
                </a:lnTo>
                <a:lnTo>
                  <a:pt x="1221" y="281"/>
                </a:lnTo>
                <a:lnTo>
                  <a:pt x="1227" y="272"/>
                </a:lnTo>
                <a:lnTo>
                  <a:pt x="1233" y="217"/>
                </a:lnTo>
                <a:lnTo>
                  <a:pt x="1239" y="181"/>
                </a:lnTo>
                <a:lnTo>
                  <a:pt x="1245" y="127"/>
                </a:lnTo>
                <a:lnTo>
                  <a:pt x="1251" y="82"/>
                </a:lnTo>
                <a:lnTo>
                  <a:pt x="1257" y="54"/>
                </a:lnTo>
                <a:lnTo>
                  <a:pt x="1264" y="100"/>
                </a:lnTo>
                <a:lnTo>
                  <a:pt x="1270" y="190"/>
                </a:lnTo>
                <a:lnTo>
                  <a:pt x="1276" y="335"/>
                </a:lnTo>
                <a:lnTo>
                  <a:pt x="1282" y="462"/>
                </a:lnTo>
                <a:lnTo>
                  <a:pt x="1288" y="598"/>
                </a:lnTo>
                <a:lnTo>
                  <a:pt x="1294" y="671"/>
                </a:lnTo>
                <a:lnTo>
                  <a:pt x="1300" y="652"/>
                </a:lnTo>
                <a:lnTo>
                  <a:pt x="1306" y="526"/>
                </a:lnTo>
                <a:lnTo>
                  <a:pt x="1312" y="353"/>
                </a:lnTo>
                <a:lnTo>
                  <a:pt x="1318" y="245"/>
                </a:lnTo>
                <a:lnTo>
                  <a:pt x="1324" y="199"/>
                </a:lnTo>
                <a:lnTo>
                  <a:pt x="1330" y="235"/>
                </a:lnTo>
                <a:lnTo>
                  <a:pt x="1337" y="272"/>
                </a:lnTo>
                <a:lnTo>
                  <a:pt x="1343" y="290"/>
                </a:lnTo>
                <a:lnTo>
                  <a:pt x="1349" y="308"/>
                </a:lnTo>
                <a:lnTo>
                  <a:pt x="1355" y="308"/>
                </a:lnTo>
                <a:lnTo>
                  <a:pt x="1361" y="308"/>
                </a:lnTo>
                <a:lnTo>
                  <a:pt x="1367" y="281"/>
                </a:lnTo>
                <a:lnTo>
                  <a:pt x="1373" y="226"/>
                </a:lnTo>
                <a:lnTo>
                  <a:pt x="1379" y="199"/>
                </a:lnTo>
                <a:lnTo>
                  <a:pt x="1386" y="163"/>
                </a:lnTo>
                <a:lnTo>
                  <a:pt x="1392" y="145"/>
                </a:lnTo>
                <a:lnTo>
                  <a:pt x="1398" y="136"/>
                </a:lnTo>
                <a:lnTo>
                  <a:pt x="1404" y="181"/>
                </a:lnTo>
                <a:lnTo>
                  <a:pt x="1410" y="290"/>
                </a:lnTo>
                <a:lnTo>
                  <a:pt x="1416" y="426"/>
                </a:lnTo>
                <a:lnTo>
                  <a:pt x="1422" y="571"/>
                </a:lnTo>
                <a:lnTo>
                  <a:pt x="1428" y="680"/>
                </a:lnTo>
                <a:lnTo>
                  <a:pt x="1434" y="671"/>
                </a:lnTo>
                <a:lnTo>
                  <a:pt x="1440" y="526"/>
                </a:lnTo>
                <a:lnTo>
                  <a:pt x="1446" y="308"/>
                </a:lnTo>
                <a:lnTo>
                  <a:pt x="1453" y="181"/>
                </a:lnTo>
                <a:lnTo>
                  <a:pt x="1459" y="136"/>
                </a:lnTo>
                <a:lnTo>
                  <a:pt x="1465" y="154"/>
                </a:lnTo>
                <a:lnTo>
                  <a:pt x="1471" y="190"/>
                </a:lnTo>
                <a:lnTo>
                  <a:pt x="1477" y="235"/>
                </a:lnTo>
                <a:lnTo>
                  <a:pt x="1483" y="290"/>
                </a:lnTo>
                <a:lnTo>
                  <a:pt x="1489" y="299"/>
                </a:lnTo>
                <a:lnTo>
                  <a:pt x="1495" y="281"/>
                </a:lnTo>
                <a:lnTo>
                  <a:pt x="1502" y="254"/>
                </a:lnTo>
                <a:lnTo>
                  <a:pt x="1508" y="208"/>
                </a:lnTo>
                <a:lnTo>
                  <a:pt x="1514" y="154"/>
                </a:lnTo>
                <a:lnTo>
                  <a:pt x="1520" y="82"/>
                </a:lnTo>
                <a:lnTo>
                  <a:pt x="1526" y="54"/>
                </a:lnTo>
                <a:lnTo>
                  <a:pt x="1532" y="63"/>
                </a:lnTo>
                <a:lnTo>
                  <a:pt x="1538" y="127"/>
                </a:lnTo>
                <a:lnTo>
                  <a:pt x="1544" y="208"/>
                </a:lnTo>
                <a:lnTo>
                  <a:pt x="1550" y="354"/>
                </a:lnTo>
                <a:lnTo>
                  <a:pt x="1556" y="498"/>
                </a:lnTo>
                <a:lnTo>
                  <a:pt x="1562" y="643"/>
                </a:lnTo>
                <a:lnTo>
                  <a:pt x="1569" y="707"/>
                </a:lnTo>
                <a:lnTo>
                  <a:pt x="1575" y="652"/>
                </a:lnTo>
                <a:lnTo>
                  <a:pt x="1581" y="498"/>
                </a:lnTo>
                <a:lnTo>
                  <a:pt x="1587" y="308"/>
                </a:lnTo>
                <a:lnTo>
                  <a:pt x="1593" y="190"/>
                </a:lnTo>
                <a:lnTo>
                  <a:pt x="1599" y="163"/>
                </a:lnTo>
                <a:lnTo>
                  <a:pt x="1605" y="163"/>
                </a:lnTo>
                <a:lnTo>
                  <a:pt x="1611" y="190"/>
                </a:lnTo>
                <a:lnTo>
                  <a:pt x="1618" y="217"/>
                </a:lnTo>
                <a:lnTo>
                  <a:pt x="1624" y="263"/>
                </a:lnTo>
                <a:lnTo>
                  <a:pt x="1630" y="272"/>
                </a:lnTo>
                <a:lnTo>
                  <a:pt x="1636" y="226"/>
                </a:lnTo>
                <a:lnTo>
                  <a:pt x="1642" y="190"/>
                </a:lnTo>
                <a:lnTo>
                  <a:pt x="1648" y="172"/>
                </a:lnTo>
                <a:lnTo>
                  <a:pt x="1654" y="145"/>
                </a:lnTo>
                <a:lnTo>
                  <a:pt x="1660" y="100"/>
                </a:lnTo>
                <a:lnTo>
                  <a:pt x="1666" y="54"/>
                </a:lnTo>
                <a:lnTo>
                  <a:pt x="1672" y="82"/>
                </a:lnTo>
                <a:lnTo>
                  <a:pt x="1678" y="127"/>
                </a:lnTo>
                <a:lnTo>
                  <a:pt x="1684" y="208"/>
                </a:lnTo>
                <a:lnTo>
                  <a:pt x="1691" y="308"/>
                </a:lnTo>
                <a:lnTo>
                  <a:pt x="1697" y="426"/>
                </a:lnTo>
                <a:lnTo>
                  <a:pt x="1703" y="535"/>
                </a:lnTo>
                <a:lnTo>
                  <a:pt x="1709" y="562"/>
                </a:lnTo>
                <a:lnTo>
                  <a:pt x="1715" y="480"/>
                </a:lnTo>
                <a:lnTo>
                  <a:pt x="1721" y="317"/>
                </a:lnTo>
                <a:lnTo>
                  <a:pt x="1727" y="190"/>
                </a:lnTo>
                <a:lnTo>
                  <a:pt x="1734" y="145"/>
                </a:lnTo>
                <a:lnTo>
                  <a:pt x="1740" y="145"/>
                </a:lnTo>
                <a:lnTo>
                  <a:pt x="1746" y="163"/>
                </a:lnTo>
                <a:lnTo>
                  <a:pt x="1752" y="190"/>
                </a:lnTo>
                <a:lnTo>
                  <a:pt x="1758" y="226"/>
                </a:lnTo>
                <a:lnTo>
                  <a:pt x="1764" y="281"/>
                </a:lnTo>
                <a:lnTo>
                  <a:pt x="1770" y="326"/>
                </a:lnTo>
                <a:lnTo>
                  <a:pt x="1776" y="335"/>
                </a:lnTo>
                <a:lnTo>
                  <a:pt x="1782" y="281"/>
                </a:lnTo>
                <a:lnTo>
                  <a:pt x="1788" y="208"/>
                </a:lnTo>
                <a:lnTo>
                  <a:pt x="1794" y="136"/>
                </a:lnTo>
                <a:lnTo>
                  <a:pt x="1800" y="100"/>
                </a:lnTo>
                <a:lnTo>
                  <a:pt x="1807" y="91"/>
                </a:lnTo>
                <a:lnTo>
                  <a:pt x="1813" y="118"/>
                </a:lnTo>
                <a:lnTo>
                  <a:pt x="1819" y="154"/>
                </a:lnTo>
                <a:lnTo>
                  <a:pt x="1825" y="235"/>
                </a:lnTo>
                <a:lnTo>
                  <a:pt x="1831" y="381"/>
                </a:lnTo>
                <a:lnTo>
                  <a:pt x="1837" y="553"/>
                </a:lnTo>
                <a:lnTo>
                  <a:pt x="1843" y="689"/>
                </a:lnTo>
                <a:lnTo>
                  <a:pt x="1850" y="734"/>
                </a:lnTo>
                <a:lnTo>
                  <a:pt x="1856" y="689"/>
                </a:lnTo>
                <a:lnTo>
                  <a:pt x="1862" y="535"/>
                </a:lnTo>
                <a:lnTo>
                  <a:pt x="1868" y="363"/>
                </a:lnTo>
                <a:lnTo>
                  <a:pt x="1874" y="235"/>
                </a:lnTo>
                <a:lnTo>
                  <a:pt x="1880" y="208"/>
                </a:lnTo>
                <a:lnTo>
                  <a:pt x="1886" y="226"/>
                </a:lnTo>
                <a:lnTo>
                  <a:pt x="1892" y="236"/>
                </a:lnTo>
                <a:lnTo>
                  <a:pt x="1898" y="272"/>
                </a:lnTo>
                <a:lnTo>
                  <a:pt x="1904" y="290"/>
                </a:lnTo>
                <a:lnTo>
                  <a:pt x="1910" y="308"/>
                </a:lnTo>
                <a:lnTo>
                  <a:pt x="1916" y="281"/>
                </a:lnTo>
                <a:lnTo>
                  <a:pt x="1923" y="254"/>
                </a:lnTo>
                <a:lnTo>
                  <a:pt x="1929" y="226"/>
                </a:lnTo>
                <a:lnTo>
                  <a:pt x="1935" y="208"/>
                </a:lnTo>
                <a:lnTo>
                  <a:pt x="1941" y="190"/>
                </a:lnTo>
                <a:lnTo>
                  <a:pt x="1947" y="190"/>
                </a:lnTo>
                <a:lnTo>
                  <a:pt x="1953" y="290"/>
                </a:lnTo>
                <a:lnTo>
                  <a:pt x="1959" y="453"/>
                </a:lnTo>
                <a:lnTo>
                  <a:pt x="1965" y="644"/>
                </a:lnTo>
                <a:lnTo>
                  <a:pt x="1972" y="744"/>
                </a:lnTo>
                <a:lnTo>
                  <a:pt x="1978" y="789"/>
                </a:lnTo>
                <a:lnTo>
                  <a:pt x="1984" y="725"/>
                </a:lnTo>
                <a:lnTo>
                  <a:pt x="1990" y="526"/>
                </a:lnTo>
                <a:lnTo>
                  <a:pt x="1996" y="326"/>
                </a:lnTo>
                <a:lnTo>
                  <a:pt x="2002" y="190"/>
                </a:lnTo>
                <a:lnTo>
                  <a:pt x="2008" y="199"/>
                </a:lnTo>
                <a:lnTo>
                  <a:pt x="2014" y="245"/>
                </a:lnTo>
                <a:lnTo>
                  <a:pt x="2020" y="326"/>
                </a:lnTo>
                <a:lnTo>
                  <a:pt x="2026" y="390"/>
                </a:lnTo>
                <a:lnTo>
                  <a:pt x="2032" y="399"/>
                </a:lnTo>
                <a:lnTo>
                  <a:pt x="2039" y="372"/>
                </a:lnTo>
                <a:lnTo>
                  <a:pt x="2045" y="335"/>
                </a:lnTo>
                <a:lnTo>
                  <a:pt x="2051" y="308"/>
                </a:lnTo>
                <a:lnTo>
                  <a:pt x="2057" y="290"/>
                </a:lnTo>
                <a:lnTo>
                  <a:pt x="2063" y="281"/>
                </a:lnTo>
                <a:lnTo>
                  <a:pt x="2069" y="263"/>
                </a:lnTo>
                <a:lnTo>
                  <a:pt x="2075" y="245"/>
                </a:lnTo>
                <a:lnTo>
                  <a:pt x="2081" y="227"/>
                </a:lnTo>
                <a:lnTo>
                  <a:pt x="2088" y="254"/>
                </a:lnTo>
                <a:lnTo>
                  <a:pt x="2094" y="326"/>
                </a:lnTo>
                <a:lnTo>
                  <a:pt x="2100" y="435"/>
                </a:lnTo>
                <a:lnTo>
                  <a:pt x="2106" y="580"/>
                </a:lnTo>
                <a:lnTo>
                  <a:pt x="2112" y="689"/>
                </a:lnTo>
                <a:lnTo>
                  <a:pt x="2118" y="716"/>
                </a:lnTo>
                <a:lnTo>
                  <a:pt x="2124" y="571"/>
                </a:lnTo>
                <a:lnTo>
                  <a:pt x="2130" y="390"/>
                </a:lnTo>
                <a:lnTo>
                  <a:pt x="2136" y="245"/>
                </a:lnTo>
                <a:lnTo>
                  <a:pt x="2142" y="226"/>
                </a:lnTo>
                <a:lnTo>
                  <a:pt x="2148" y="272"/>
                </a:lnTo>
                <a:lnTo>
                  <a:pt x="2155" y="326"/>
                </a:lnTo>
                <a:lnTo>
                  <a:pt x="2161" y="354"/>
                </a:lnTo>
                <a:lnTo>
                  <a:pt x="2167" y="344"/>
                </a:lnTo>
                <a:lnTo>
                  <a:pt x="2173" y="354"/>
                </a:lnTo>
                <a:lnTo>
                  <a:pt x="2179" y="354"/>
                </a:lnTo>
                <a:lnTo>
                  <a:pt x="2185" y="354"/>
                </a:lnTo>
                <a:lnTo>
                  <a:pt x="2191" y="317"/>
                </a:lnTo>
                <a:lnTo>
                  <a:pt x="2197" y="290"/>
                </a:lnTo>
                <a:lnTo>
                  <a:pt x="2204" y="235"/>
                </a:lnTo>
                <a:lnTo>
                  <a:pt x="2210" y="190"/>
                </a:lnTo>
                <a:lnTo>
                  <a:pt x="2216" y="163"/>
                </a:lnTo>
                <a:lnTo>
                  <a:pt x="2222" y="208"/>
                </a:lnTo>
                <a:lnTo>
                  <a:pt x="2228" y="335"/>
                </a:lnTo>
                <a:lnTo>
                  <a:pt x="2234" y="489"/>
                </a:lnTo>
                <a:lnTo>
                  <a:pt x="2240" y="625"/>
                </a:lnTo>
                <a:lnTo>
                  <a:pt x="2246" y="707"/>
                </a:lnTo>
                <a:lnTo>
                  <a:pt x="2252" y="743"/>
                </a:lnTo>
                <a:lnTo>
                  <a:pt x="2258" y="671"/>
                </a:lnTo>
                <a:lnTo>
                  <a:pt x="2264" y="507"/>
                </a:lnTo>
                <a:lnTo>
                  <a:pt x="2270" y="308"/>
                </a:lnTo>
                <a:lnTo>
                  <a:pt x="2277" y="199"/>
                </a:lnTo>
                <a:lnTo>
                  <a:pt x="2283" y="199"/>
                </a:lnTo>
                <a:lnTo>
                  <a:pt x="2289" y="272"/>
                </a:lnTo>
                <a:lnTo>
                  <a:pt x="2295" y="344"/>
                </a:lnTo>
                <a:lnTo>
                  <a:pt x="2301" y="390"/>
                </a:lnTo>
                <a:lnTo>
                  <a:pt x="2307" y="417"/>
                </a:lnTo>
                <a:lnTo>
                  <a:pt x="2313" y="417"/>
                </a:lnTo>
                <a:lnTo>
                  <a:pt x="2320" y="399"/>
                </a:lnTo>
                <a:lnTo>
                  <a:pt x="2326" y="372"/>
                </a:lnTo>
                <a:lnTo>
                  <a:pt x="2332" y="335"/>
                </a:lnTo>
                <a:lnTo>
                  <a:pt x="2338" y="299"/>
                </a:lnTo>
                <a:lnTo>
                  <a:pt x="2344" y="245"/>
                </a:lnTo>
                <a:lnTo>
                  <a:pt x="2350" y="226"/>
                </a:lnTo>
                <a:lnTo>
                  <a:pt x="2356" y="254"/>
                </a:lnTo>
                <a:lnTo>
                  <a:pt x="2362" y="344"/>
                </a:lnTo>
                <a:lnTo>
                  <a:pt x="2368" y="453"/>
                </a:lnTo>
                <a:lnTo>
                  <a:pt x="2374" y="562"/>
                </a:lnTo>
                <a:lnTo>
                  <a:pt x="2380" y="652"/>
                </a:lnTo>
                <a:lnTo>
                  <a:pt x="2386" y="707"/>
                </a:lnTo>
                <a:lnTo>
                  <a:pt x="2393" y="607"/>
                </a:lnTo>
                <a:lnTo>
                  <a:pt x="2399" y="435"/>
                </a:lnTo>
                <a:lnTo>
                  <a:pt x="2405" y="281"/>
                </a:lnTo>
                <a:lnTo>
                  <a:pt x="2411" y="236"/>
                </a:lnTo>
                <a:lnTo>
                  <a:pt x="2417" y="245"/>
                </a:lnTo>
                <a:lnTo>
                  <a:pt x="2423" y="263"/>
                </a:lnTo>
                <a:lnTo>
                  <a:pt x="2429" y="317"/>
                </a:lnTo>
                <a:lnTo>
                  <a:pt x="2435" y="344"/>
                </a:lnTo>
                <a:lnTo>
                  <a:pt x="2442" y="381"/>
                </a:lnTo>
                <a:lnTo>
                  <a:pt x="2448" y="390"/>
                </a:lnTo>
                <a:lnTo>
                  <a:pt x="2454" y="408"/>
                </a:lnTo>
                <a:lnTo>
                  <a:pt x="2460" y="381"/>
                </a:lnTo>
                <a:lnTo>
                  <a:pt x="2466" y="326"/>
                </a:lnTo>
                <a:lnTo>
                  <a:pt x="2472" y="263"/>
                </a:lnTo>
                <a:lnTo>
                  <a:pt x="2478" y="208"/>
                </a:lnTo>
                <a:lnTo>
                  <a:pt x="2484" y="181"/>
                </a:lnTo>
                <a:lnTo>
                  <a:pt x="2490" y="172"/>
                </a:lnTo>
                <a:lnTo>
                  <a:pt x="2496" y="199"/>
                </a:lnTo>
                <a:lnTo>
                  <a:pt x="2502" y="290"/>
                </a:lnTo>
                <a:lnTo>
                  <a:pt x="2509" y="426"/>
                </a:lnTo>
                <a:lnTo>
                  <a:pt x="2515" y="580"/>
                </a:lnTo>
                <a:lnTo>
                  <a:pt x="2521" y="689"/>
                </a:lnTo>
                <a:lnTo>
                  <a:pt x="2527" y="698"/>
                </a:lnTo>
                <a:lnTo>
                  <a:pt x="2533" y="580"/>
                </a:lnTo>
                <a:lnTo>
                  <a:pt x="2539" y="381"/>
                </a:lnTo>
                <a:lnTo>
                  <a:pt x="2545" y="235"/>
                </a:lnTo>
                <a:lnTo>
                  <a:pt x="2551" y="190"/>
                </a:lnTo>
                <a:lnTo>
                  <a:pt x="2558" y="226"/>
                </a:lnTo>
                <a:lnTo>
                  <a:pt x="2564" y="299"/>
                </a:lnTo>
                <a:lnTo>
                  <a:pt x="2570" y="372"/>
                </a:lnTo>
                <a:lnTo>
                  <a:pt x="2576" y="408"/>
                </a:lnTo>
                <a:lnTo>
                  <a:pt x="2582" y="417"/>
                </a:lnTo>
                <a:lnTo>
                  <a:pt x="2588" y="390"/>
                </a:lnTo>
                <a:lnTo>
                  <a:pt x="2594" y="354"/>
                </a:lnTo>
                <a:lnTo>
                  <a:pt x="2600" y="299"/>
                </a:lnTo>
                <a:lnTo>
                  <a:pt x="2606" y="245"/>
                </a:lnTo>
                <a:lnTo>
                  <a:pt x="2612" y="199"/>
                </a:lnTo>
                <a:lnTo>
                  <a:pt x="2618" y="163"/>
                </a:lnTo>
                <a:lnTo>
                  <a:pt x="2625" y="154"/>
                </a:lnTo>
                <a:lnTo>
                  <a:pt x="2631" y="217"/>
                </a:lnTo>
                <a:lnTo>
                  <a:pt x="2637" y="344"/>
                </a:lnTo>
                <a:lnTo>
                  <a:pt x="2643" y="489"/>
                </a:lnTo>
                <a:lnTo>
                  <a:pt x="2649" y="607"/>
                </a:lnTo>
                <a:lnTo>
                  <a:pt x="2655" y="680"/>
                </a:lnTo>
                <a:lnTo>
                  <a:pt x="2661" y="698"/>
                </a:lnTo>
                <a:lnTo>
                  <a:pt x="2667" y="607"/>
                </a:lnTo>
                <a:lnTo>
                  <a:pt x="2674" y="417"/>
                </a:lnTo>
                <a:lnTo>
                  <a:pt x="2680" y="263"/>
                </a:lnTo>
                <a:lnTo>
                  <a:pt x="2686" y="199"/>
                </a:lnTo>
                <a:lnTo>
                  <a:pt x="2692" y="235"/>
                </a:lnTo>
                <a:lnTo>
                  <a:pt x="2698" y="272"/>
                </a:lnTo>
                <a:lnTo>
                  <a:pt x="2704" y="299"/>
                </a:lnTo>
                <a:lnTo>
                  <a:pt x="2710" y="344"/>
                </a:lnTo>
                <a:lnTo>
                  <a:pt x="2716" y="372"/>
                </a:lnTo>
                <a:lnTo>
                  <a:pt x="2722" y="390"/>
                </a:lnTo>
                <a:lnTo>
                  <a:pt x="2728" y="372"/>
                </a:lnTo>
                <a:lnTo>
                  <a:pt x="2734" y="344"/>
                </a:lnTo>
                <a:lnTo>
                  <a:pt x="2740" y="326"/>
                </a:lnTo>
                <a:lnTo>
                  <a:pt x="2747" y="272"/>
                </a:lnTo>
                <a:lnTo>
                  <a:pt x="2753" y="245"/>
                </a:lnTo>
                <a:lnTo>
                  <a:pt x="2759" y="245"/>
                </a:lnTo>
                <a:lnTo>
                  <a:pt x="2765" y="290"/>
                </a:lnTo>
                <a:lnTo>
                  <a:pt x="2771" y="344"/>
                </a:lnTo>
                <a:lnTo>
                  <a:pt x="2777" y="444"/>
                </a:lnTo>
                <a:lnTo>
                  <a:pt x="2783" y="562"/>
                </a:lnTo>
                <a:lnTo>
                  <a:pt x="2789" y="671"/>
                </a:lnTo>
                <a:lnTo>
                  <a:pt x="2795" y="607"/>
                </a:lnTo>
                <a:lnTo>
                  <a:pt x="2801" y="453"/>
                </a:lnTo>
                <a:lnTo>
                  <a:pt x="2808" y="272"/>
                </a:lnTo>
                <a:lnTo>
                  <a:pt x="2814" y="190"/>
                </a:lnTo>
                <a:lnTo>
                  <a:pt x="2820" y="181"/>
                </a:lnTo>
                <a:lnTo>
                  <a:pt x="2826" y="199"/>
                </a:lnTo>
                <a:lnTo>
                  <a:pt x="2832" y="263"/>
                </a:lnTo>
                <a:lnTo>
                  <a:pt x="2838" y="335"/>
                </a:lnTo>
                <a:lnTo>
                  <a:pt x="2844" y="390"/>
                </a:lnTo>
                <a:lnTo>
                  <a:pt x="2850" y="408"/>
                </a:lnTo>
                <a:lnTo>
                  <a:pt x="2856" y="381"/>
                </a:lnTo>
                <a:lnTo>
                  <a:pt x="2863" y="354"/>
                </a:lnTo>
                <a:lnTo>
                  <a:pt x="2869" y="290"/>
                </a:lnTo>
                <a:lnTo>
                  <a:pt x="2875" y="226"/>
                </a:lnTo>
                <a:lnTo>
                  <a:pt x="2881" y="172"/>
                </a:lnTo>
                <a:lnTo>
                  <a:pt x="2887" y="145"/>
                </a:lnTo>
                <a:lnTo>
                  <a:pt x="2893" y="145"/>
                </a:lnTo>
                <a:lnTo>
                  <a:pt x="2899" y="163"/>
                </a:lnTo>
                <a:lnTo>
                  <a:pt x="2905" y="235"/>
                </a:lnTo>
                <a:lnTo>
                  <a:pt x="2911" y="362"/>
                </a:lnTo>
                <a:lnTo>
                  <a:pt x="2917" y="535"/>
                </a:lnTo>
                <a:lnTo>
                  <a:pt x="2923" y="643"/>
                </a:lnTo>
                <a:lnTo>
                  <a:pt x="2930" y="625"/>
                </a:lnTo>
                <a:lnTo>
                  <a:pt x="2936" y="462"/>
                </a:lnTo>
                <a:lnTo>
                  <a:pt x="2942" y="281"/>
                </a:lnTo>
                <a:lnTo>
                  <a:pt x="2948" y="172"/>
                </a:lnTo>
                <a:lnTo>
                  <a:pt x="2954" y="136"/>
                </a:lnTo>
                <a:lnTo>
                  <a:pt x="2960" y="154"/>
                </a:lnTo>
                <a:lnTo>
                  <a:pt x="2966" y="181"/>
                </a:lnTo>
                <a:lnTo>
                  <a:pt x="2972" y="226"/>
                </a:lnTo>
                <a:lnTo>
                  <a:pt x="2979" y="263"/>
                </a:lnTo>
                <a:lnTo>
                  <a:pt x="2985" y="290"/>
                </a:lnTo>
                <a:lnTo>
                  <a:pt x="2991" y="299"/>
                </a:lnTo>
                <a:lnTo>
                  <a:pt x="2997" y="272"/>
                </a:lnTo>
                <a:lnTo>
                  <a:pt x="3003" y="245"/>
                </a:lnTo>
                <a:lnTo>
                  <a:pt x="3009" y="217"/>
                </a:lnTo>
                <a:lnTo>
                  <a:pt x="3015" y="190"/>
                </a:lnTo>
                <a:lnTo>
                  <a:pt x="3021" y="154"/>
                </a:lnTo>
                <a:lnTo>
                  <a:pt x="3027" y="118"/>
                </a:lnTo>
                <a:lnTo>
                  <a:pt x="3033" y="100"/>
                </a:lnTo>
                <a:lnTo>
                  <a:pt x="3039" y="127"/>
                </a:lnTo>
                <a:lnTo>
                  <a:pt x="3045" y="208"/>
                </a:lnTo>
                <a:lnTo>
                  <a:pt x="3052" y="344"/>
                </a:lnTo>
                <a:lnTo>
                  <a:pt x="3058" y="507"/>
                </a:lnTo>
                <a:lnTo>
                  <a:pt x="3064" y="634"/>
                </a:lnTo>
                <a:lnTo>
                  <a:pt x="3070" y="689"/>
                </a:lnTo>
                <a:lnTo>
                  <a:pt x="3076" y="607"/>
                </a:lnTo>
                <a:lnTo>
                  <a:pt x="3082" y="417"/>
                </a:lnTo>
                <a:lnTo>
                  <a:pt x="3088" y="254"/>
                </a:lnTo>
                <a:lnTo>
                  <a:pt x="3095" y="172"/>
                </a:lnTo>
                <a:lnTo>
                  <a:pt x="3101" y="245"/>
                </a:lnTo>
                <a:lnTo>
                  <a:pt x="3107" y="317"/>
                </a:lnTo>
                <a:lnTo>
                  <a:pt x="3113" y="399"/>
                </a:lnTo>
                <a:lnTo>
                  <a:pt x="3119" y="408"/>
                </a:lnTo>
                <a:lnTo>
                  <a:pt x="3125" y="399"/>
                </a:lnTo>
                <a:lnTo>
                  <a:pt x="3131" y="354"/>
                </a:lnTo>
                <a:lnTo>
                  <a:pt x="3137" y="335"/>
                </a:lnTo>
                <a:lnTo>
                  <a:pt x="3143" y="308"/>
                </a:lnTo>
                <a:lnTo>
                  <a:pt x="3149" y="281"/>
                </a:lnTo>
                <a:lnTo>
                  <a:pt x="3155" y="235"/>
                </a:lnTo>
                <a:lnTo>
                  <a:pt x="3161" y="217"/>
                </a:lnTo>
                <a:lnTo>
                  <a:pt x="3168" y="217"/>
                </a:lnTo>
                <a:lnTo>
                  <a:pt x="3174" y="290"/>
                </a:lnTo>
                <a:lnTo>
                  <a:pt x="3180" y="390"/>
                </a:lnTo>
                <a:lnTo>
                  <a:pt x="3186" y="516"/>
                </a:lnTo>
                <a:lnTo>
                  <a:pt x="3192" y="607"/>
                </a:lnTo>
                <a:lnTo>
                  <a:pt x="3198" y="671"/>
                </a:lnTo>
                <a:lnTo>
                  <a:pt x="3204" y="643"/>
                </a:lnTo>
                <a:lnTo>
                  <a:pt x="3210" y="507"/>
                </a:lnTo>
                <a:lnTo>
                  <a:pt x="3217" y="344"/>
                </a:lnTo>
                <a:lnTo>
                  <a:pt x="3223" y="235"/>
                </a:lnTo>
                <a:lnTo>
                  <a:pt x="3229" y="226"/>
                </a:lnTo>
                <a:lnTo>
                  <a:pt x="3235" y="263"/>
                </a:lnTo>
                <a:lnTo>
                  <a:pt x="3241" y="326"/>
                </a:lnTo>
                <a:lnTo>
                  <a:pt x="3247" y="372"/>
                </a:lnTo>
                <a:lnTo>
                  <a:pt x="3253" y="390"/>
                </a:lnTo>
                <a:lnTo>
                  <a:pt x="3259" y="399"/>
                </a:lnTo>
                <a:lnTo>
                  <a:pt x="3265" y="390"/>
                </a:lnTo>
                <a:lnTo>
                  <a:pt x="3271" y="372"/>
                </a:lnTo>
                <a:lnTo>
                  <a:pt x="3277" y="335"/>
                </a:lnTo>
                <a:lnTo>
                  <a:pt x="3284" y="290"/>
                </a:lnTo>
                <a:lnTo>
                  <a:pt x="3290" y="235"/>
                </a:lnTo>
                <a:lnTo>
                  <a:pt x="3296" y="190"/>
                </a:lnTo>
                <a:lnTo>
                  <a:pt x="3302" y="190"/>
                </a:lnTo>
                <a:lnTo>
                  <a:pt x="3308" y="226"/>
                </a:lnTo>
                <a:lnTo>
                  <a:pt x="3314" y="344"/>
                </a:lnTo>
                <a:lnTo>
                  <a:pt x="3320" y="471"/>
                </a:lnTo>
                <a:lnTo>
                  <a:pt x="3326" y="598"/>
                </a:lnTo>
                <a:lnTo>
                  <a:pt x="3333" y="635"/>
                </a:lnTo>
                <a:lnTo>
                  <a:pt x="3339" y="589"/>
                </a:lnTo>
                <a:lnTo>
                  <a:pt x="3345" y="462"/>
                </a:lnTo>
                <a:lnTo>
                  <a:pt x="3351" y="290"/>
                </a:lnTo>
                <a:lnTo>
                  <a:pt x="3357" y="154"/>
                </a:lnTo>
                <a:lnTo>
                  <a:pt x="3363" y="100"/>
                </a:lnTo>
                <a:lnTo>
                  <a:pt x="3369" y="100"/>
                </a:lnTo>
                <a:lnTo>
                  <a:pt x="3375" y="136"/>
                </a:lnTo>
                <a:lnTo>
                  <a:pt x="3381" y="181"/>
                </a:lnTo>
                <a:lnTo>
                  <a:pt x="3387" y="217"/>
                </a:lnTo>
                <a:lnTo>
                  <a:pt x="3393" y="245"/>
                </a:lnTo>
                <a:lnTo>
                  <a:pt x="3400" y="254"/>
                </a:lnTo>
                <a:lnTo>
                  <a:pt x="3406" y="245"/>
                </a:lnTo>
                <a:lnTo>
                  <a:pt x="3412" y="245"/>
                </a:lnTo>
                <a:lnTo>
                  <a:pt x="3418" y="208"/>
                </a:lnTo>
                <a:lnTo>
                  <a:pt x="3424" y="190"/>
                </a:lnTo>
                <a:lnTo>
                  <a:pt x="3430" y="145"/>
                </a:lnTo>
                <a:lnTo>
                  <a:pt x="3436" y="127"/>
                </a:lnTo>
                <a:lnTo>
                  <a:pt x="3442" y="127"/>
                </a:lnTo>
                <a:lnTo>
                  <a:pt x="3449" y="190"/>
                </a:lnTo>
                <a:lnTo>
                  <a:pt x="3455" y="281"/>
                </a:lnTo>
                <a:lnTo>
                  <a:pt x="3461" y="417"/>
                </a:lnTo>
                <a:lnTo>
                  <a:pt x="3467" y="535"/>
                </a:lnTo>
                <a:lnTo>
                  <a:pt x="3473" y="634"/>
                </a:lnTo>
                <a:lnTo>
                  <a:pt x="3479" y="562"/>
                </a:lnTo>
                <a:lnTo>
                  <a:pt x="3485" y="408"/>
                </a:lnTo>
                <a:lnTo>
                  <a:pt x="3491" y="217"/>
                </a:lnTo>
                <a:lnTo>
                  <a:pt x="3497" y="136"/>
                </a:lnTo>
                <a:lnTo>
                  <a:pt x="3503" y="109"/>
                </a:lnTo>
                <a:lnTo>
                  <a:pt x="3509" y="118"/>
                </a:lnTo>
                <a:lnTo>
                  <a:pt x="3515" y="145"/>
                </a:lnTo>
                <a:lnTo>
                  <a:pt x="3522" y="163"/>
                </a:lnTo>
                <a:lnTo>
                  <a:pt x="3528" y="190"/>
                </a:lnTo>
                <a:lnTo>
                  <a:pt x="3534" y="217"/>
                </a:lnTo>
                <a:lnTo>
                  <a:pt x="3540" y="226"/>
                </a:lnTo>
                <a:lnTo>
                  <a:pt x="3546" y="217"/>
                </a:lnTo>
                <a:lnTo>
                  <a:pt x="3552" y="190"/>
                </a:lnTo>
                <a:lnTo>
                  <a:pt x="3558" y="172"/>
                </a:lnTo>
                <a:lnTo>
                  <a:pt x="3565" y="145"/>
                </a:lnTo>
                <a:lnTo>
                  <a:pt x="3571" y="100"/>
                </a:lnTo>
                <a:lnTo>
                  <a:pt x="3577" y="73"/>
                </a:lnTo>
                <a:lnTo>
                  <a:pt x="3583" y="82"/>
                </a:lnTo>
                <a:lnTo>
                  <a:pt x="3589" y="163"/>
                </a:lnTo>
                <a:lnTo>
                  <a:pt x="3595" y="254"/>
                </a:lnTo>
                <a:lnTo>
                  <a:pt x="3601" y="381"/>
                </a:lnTo>
                <a:lnTo>
                  <a:pt x="3607" y="471"/>
                </a:lnTo>
                <a:lnTo>
                  <a:pt x="3613" y="553"/>
                </a:lnTo>
                <a:lnTo>
                  <a:pt x="3619" y="489"/>
                </a:lnTo>
                <a:lnTo>
                  <a:pt x="3625" y="344"/>
                </a:lnTo>
                <a:lnTo>
                  <a:pt x="3631" y="199"/>
                </a:lnTo>
                <a:lnTo>
                  <a:pt x="3638" y="136"/>
                </a:lnTo>
                <a:lnTo>
                  <a:pt x="3644" y="136"/>
                </a:lnTo>
                <a:lnTo>
                  <a:pt x="3650" y="136"/>
                </a:lnTo>
                <a:lnTo>
                  <a:pt x="3656" y="136"/>
                </a:lnTo>
                <a:lnTo>
                  <a:pt x="3662" y="163"/>
                </a:lnTo>
                <a:lnTo>
                  <a:pt x="3668" y="181"/>
                </a:lnTo>
                <a:lnTo>
                  <a:pt x="3674" y="190"/>
                </a:lnTo>
                <a:lnTo>
                  <a:pt x="3681" y="172"/>
                </a:lnTo>
                <a:lnTo>
                  <a:pt x="3687" y="136"/>
                </a:lnTo>
                <a:lnTo>
                  <a:pt x="3693" y="118"/>
                </a:lnTo>
                <a:lnTo>
                  <a:pt x="3699" y="109"/>
                </a:lnTo>
                <a:lnTo>
                  <a:pt x="3705" y="109"/>
                </a:lnTo>
                <a:lnTo>
                  <a:pt x="3711" y="82"/>
                </a:lnTo>
                <a:lnTo>
                  <a:pt x="3717" y="63"/>
                </a:lnTo>
                <a:lnTo>
                  <a:pt x="3723" y="63"/>
                </a:lnTo>
                <a:lnTo>
                  <a:pt x="3729" y="91"/>
                </a:lnTo>
                <a:lnTo>
                  <a:pt x="3735" y="163"/>
                </a:lnTo>
                <a:lnTo>
                  <a:pt x="3741" y="272"/>
                </a:lnTo>
                <a:lnTo>
                  <a:pt x="3747" y="426"/>
                </a:lnTo>
                <a:lnTo>
                  <a:pt x="3754" y="526"/>
                </a:lnTo>
                <a:lnTo>
                  <a:pt x="3760" y="571"/>
                </a:lnTo>
                <a:lnTo>
                  <a:pt x="3766" y="435"/>
                </a:lnTo>
                <a:lnTo>
                  <a:pt x="3772" y="281"/>
                </a:lnTo>
                <a:lnTo>
                  <a:pt x="3778" y="127"/>
                </a:lnTo>
                <a:lnTo>
                  <a:pt x="3784" y="100"/>
                </a:lnTo>
                <a:lnTo>
                  <a:pt x="3790" y="109"/>
                </a:lnTo>
                <a:lnTo>
                  <a:pt x="3796" y="127"/>
                </a:lnTo>
                <a:lnTo>
                  <a:pt x="3803" y="145"/>
                </a:lnTo>
                <a:lnTo>
                  <a:pt x="3809" y="145"/>
                </a:lnTo>
                <a:lnTo>
                  <a:pt x="3815" y="154"/>
                </a:lnTo>
                <a:lnTo>
                  <a:pt x="3821" y="181"/>
                </a:lnTo>
                <a:lnTo>
                  <a:pt x="3827" y="190"/>
                </a:lnTo>
                <a:lnTo>
                  <a:pt x="3833" y="199"/>
                </a:lnTo>
                <a:lnTo>
                  <a:pt x="3839" y="181"/>
                </a:lnTo>
                <a:lnTo>
                  <a:pt x="3845" y="181"/>
                </a:lnTo>
                <a:lnTo>
                  <a:pt x="3851" y="145"/>
                </a:lnTo>
                <a:lnTo>
                  <a:pt x="3857" y="109"/>
                </a:lnTo>
                <a:lnTo>
                  <a:pt x="3863" y="54"/>
                </a:lnTo>
                <a:lnTo>
                  <a:pt x="3870" y="45"/>
                </a:lnTo>
                <a:lnTo>
                  <a:pt x="3876" y="81"/>
                </a:lnTo>
                <a:lnTo>
                  <a:pt x="3882" y="172"/>
                </a:lnTo>
                <a:lnTo>
                  <a:pt x="3888" y="308"/>
                </a:lnTo>
                <a:lnTo>
                  <a:pt x="3894" y="471"/>
                </a:lnTo>
                <a:lnTo>
                  <a:pt x="3900" y="589"/>
                </a:lnTo>
                <a:lnTo>
                  <a:pt x="3906" y="598"/>
                </a:lnTo>
                <a:lnTo>
                  <a:pt x="3912" y="471"/>
                </a:lnTo>
                <a:lnTo>
                  <a:pt x="3919" y="308"/>
                </a:lnTo>
                <a:lnTo>
                  <a:pt x="3925" y="190"/>
                </a:lnTo>
                <a:lnTo>
                  <a:pt x="3931" y="172"/>
                </a:lnTo>
                <a:lnTo>
                  <a:pt x="3937" y="226"/>
                </a:lnTo>
                <a:lnTo>
                  <a:pt x="3943" y="299"/>
                </a:lnTo>
                <a:lnTo>
                  <a:pt x="3949" y="326"/>
                </a:lnTo>
                <a:lnTo>
                  <a:pt x="3955" y="344"/>
                </a:lnTo>
                <a:lnTo>
                  <a:pt x="3961" y="335"/>
                </a:lnTo>
                <a:lnTo>
                  <a:pt x="3967" y="335"/>
                </a:lnTo>
                <a:lnTo>
                  <a:pt x="3973" y="290"/>
                </a:lnTo>
                <a:lnTo>
                  <a:pt x="3979" y="245"/>
                </a:lnTo>
                <a:lnTo>
                  <a:pt x="3986" y="208"/>
                </a:lnTo>
                <a:lnTo>
                  <a:pt x="3992" y="199"/>
                </a:lnTo>
                <a:lnTo>
                  <a:pt x="3998" y="217"/>
                </a:lnTo>
                <a:lnTo>
                  <a:pt x="4004" y="226"/>
                </a:lnTo>
                <a:lnTo>
                  <a:pt x="4010" y="299"/>
                </a:lnTo>
                <a:lnTo>
                  <a:pt x="4016" y="390"/>
                </a:lnTo>
                <a:lnTo>
                  <a:pt x="4022" y="507"/>
                </a:lnTo>
                <a:lnTo>
                  <a:pt x="4028" y="598"/>
                </a:lnTo>
                <a:lnTo>
                  <a:pt x="4035" y="644"/>
                </a:lnTo>
                <a:lnTo>
                  <a:pt x="4041" y="625"/>
                </a:lnTo>
                <a:lnTo>
                  <a:pt x="4047" y="471"/>
                </a:lnTo>
                <a:lnTo>
                  <a:pt x="4053" y="299"/>
                </a:lnTo>
                <a:lnTo>
                  <a:pt x="4059" y="172"/>
                </a:lnTo>
                <a:lnTo>
                  <a:pt x="4065" y="163"/>
                </a:lnTo>
                <a:lnTo>
                  <a:pt x="4071" y="181"/>
                </a:lnTo>
                <a:lnTo>
                  <a:pt x="4077" y="217"/>
                </a:lnTo>
                <a:lnTo>
                  <a:pt x="4083" y="235"/>
                </a:lnTo>
                <a:lnTo>
                  <a:pt x="4089" y="254"/>
                </a:lnTo>
                <a:lnTo>
                  <a:pt x="4095" y="245"/>
                </a:lnTo>
                <a:lnTo>
                  <a:pt x="4101" y="217"/>
                </a:lnTo>
                <a:lnTo>
                  <a:pt x="4108" y="226"/>
                </a:lnTo>
                <a:lnTo>
                  <a:pt x="4114" y="245"/>
                </a:lnTo>
                <a:lnTo>
                  <a:pt x="4120" y="272"/>
                </a:lnTo>
                <a:lnTo>
                  <a:pt x="4126" y="245"/>
                </a:lnTo>
                <a:lnTo>
                  <a:pt x="4132" y="217"/>
                </a:lnTo>
                <a:lnTo>
                  <a:pt x="4138" y="181"/>
                </a:lnTo>
                <a:lnTo>
                  <a:pt x="4144" y="163"/>
                </a:lnTo>
                <a:lnTo>
                  <a:pt x="4151" y="163"/>
                </a:lnTo>
                <a:lnTo>
                  <a:pt x="4157" y="208"/>
                </a:lnTo>
                <a:lnTo>
                  <a:pt x="4163" y="299"/>
                </a:lnTo>
                <a:lnTo>
                  <a:pt x="4169" y="417"/>
                </a:lnTo>
                <a:lnTo>
                  <a:pt x="4175" y="535"/>
                </a:lnTo>
                <a:lnTo>
                  <a:pt x="4181" y="516"/>
                </a:lnTo>
                <a:lnTo>
                  <a:pt x="4187" y="354"/>
                </a:lnTo>
                <a:lnTo>
                  <a:pt x="4193" y="145"/>
                </a:lnTo>
                <a:lnTo>
                  <a:pt x="4199" y="54"/>
                </a:lnTo>
                <a:lnTo>
                  <a:pt x="4205" y="63"/>
                </a:lnTo>
                <a:lnTo>
                  <a:pt x="4211" y="127"/>
                </a:lnTo>
                <a:lnTo>
                  <a:pt x="4217" y="154"/>
                </a:lnTo>
                <a:lnTo>
                  <a:pt x="4224" y="181"/>
                </a:lnTo>
                <a:lnTo>
                  <a:pt x="4230" y="181"/>
                </a:lnTo>
                <a:lnTo>
                  <a:pt x="4236" y="181"/>
                </a:lnTo>
                <a:lnTo>
                  <a:pt x="4242" y="190"/>
                </a:lnTo>
                <a:lnTo>
                  <a:pt x="4248" y="163"/>
                </a:lnTo>
                <a:lnTo>
                  <a:pt x="4254" y="163"/>
                </a:lnTo>
                <a:lnTo>
                  <a:pt x="4260" y="136"/>
                </a:lnTo>
                <a:lnTo>
                  <a:pt x="4266" y="118"/>
                </a:lnTo>
                <a:lnTo>
                  <a:pt x="4273" y="91"/>
                </a:lnTo>
                <a:lnTo>
                  <a:pt x="4279" y="82"/>
                </a:lnTo>
                <a:lnTo>
                  <a:pt x="4285" y="100"/>
                </a:lnTo>
                <a:lnTo>
                  <a:pt x="4291" y="136"/>
                </a:lnTo>
                <a:lnTo>
                  <a:pt x="4297" y="254"/>
                </a:lnTo>
                <a:lnTo>
                  <a:pt x="4303" y="398"/>
                </a:lnTo>
                <a:lnTo>
                  <a:pt x="4309" y="535"/>
                </a:lnTo>
                <a:lnTo>
                  <a:pt x="4315" y="589"/>
                </a:lnTo>
                <a:lnTo>
                  <a:pt x="4321" y="535"/>
                </a:lnTo>
                <a:lnTo>
                  <a:pt x="4327" y="372"/>
                </a:lnTo>
                <a:lnTo>
                  <a:pt x="4333" y="181"/>
                </a:lnTo>
                <a:lnTo>
                  <a:pt x="4340" y="73"/>
                </a:lnTo>
                <a:lnTo>
                  <a:pt x="4346" y="73"/>
                </a:lnTo>
                <a:lnTo>
                  <a:pt x="4352" y="109"/>
                </a:lnTo>
                <a:lnTo>
                  <a:pt x="4358" y="145"/>
                </a:lnTo>
                <a:lnTo>
                  <a:pt x="4364" y="181"/>
                </a:lnTo>
                <a:lnTo>
                  <a:pt x="4370" y="217"/>
                </a:lnTo>
                <a:lnTo>
                  <a:pt x="4376" y="236"/>
                </a:lnTo>
                <a:lnTo>
                  <a:pt x="4382" y="236"/>
                </a:lnTo>
                <a:lnTo>
                  <a:pt x="4389" y="245"/>
                </a:lnTo>
                <a:lnTo>
                  <a:pt x="4395" y="254"/>
                </a:lnTo>
                <a:lnTo>
                  <a:pt x="4401" y="226"/>
                </a:lnTo>
                <a:lnTo>
                  <a:pt x="4407" y="172"/>
                </a:lnTo>
                <a:lnTo>
                  <a:pt x="4413" y="136"/>
                </a:lnTo>
                <a:lnTo>
                  <a:pt x="4419" y="145"/>
                </a:lnTo>
                <a:lnTo>
                  <a:pt x="4425" y="172"/>
                </a:lnTo>
                <a:lnTo>
                  <a:pt x="4431" y="235"/>
                </a:lnTo>
                <a:lnTo>
                  <a:pt x="4437" y="326"/>
                </a:lnTo>
                <a:lnTo>
                  <a:pt x="4443" y="435"/>
                </a:lnTo>
                <a:lnTo>
                  <a:pt x="4449" y="498"/>
                </a:lnTo>
                <a:lnTo>
                  <a:pt x="4456" y="462"/>
                </a:lnTo>
                <a:lnTo>
                  <a:pt x="4462" y="326"/>
                </a:lnTo>
                <a:lnTo>
                  <a:pt x="4468" y="163"/>
                </a:lnTo>
                <a:lnTo>
                  <a:pt x="4474" y="45"/>
                </a:lnTo>
                <a:lnTo>
                  <a:pt x="4480" y="0"/>
                </a:lnTo>
                <a:lnTo>
                  <a:pt x="4486" y="0"/>
                </a:lnTo>
                <a:lnTo>
                  <a:pt x="4492" y="54"/>
                </a:lnTo>
                <a:lnTo>
                  <a:pt x="4498" y="118"/>
                </a:lnTo>
                <a:lnTo>
                  <a:pt x="4505" y="163"/>
                </a:lnTo>
                <a:lnTo>
                  <a:pt x="4511" y="172"/>
                </a:lnTo>
                <a:lnTo>
                  <a:pt x="4517" y="181"/>
                </a:lnTo>
                <a:lnTo>
                  <a:pt x="4523" y="190"/>
                </a:lnTo>
                <a:lnTo>
                  <a:pt x="4529" y="190"/>
                </a:lnTo>
                <a:lnTo>
                  <a:pt x="4535" y="154"/>
                </a:lnTo>
                <a:lnTo>
                  <a:pt x="4541" y="100"/>
                </a:lnTo>
                <a:lnTo>
                  <a:pt x="4547" y="54"/>
                </a:lnTo>
                <a:lnTo>
                  <a:pt x="4553" y="36"/>
                </a:lnTo>
                <a:lnTo>
                  <a:pt x="4559" y="9"/>
                </a:lnTo>
                <a:lnTo>
                  <a:pt x="4565" y="9"/>
                </a:lnTo>
                <a:lnTo>
                  <a:pt x="4571" y="36"/>
                </a:lnTo>
                <a:lnTo>
                  <a:pt x="4578" y="77"/>
                </a:lnTo>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102"/>
          <p:cNvSpPr>
            <a:spLocks/>
          </p:cNvSpPr>
          <p:nvPr/>
        </p:nvSpPr>
        <p:spPr bwMode="auto">
          <a:xfrm>
            <a:off x="1519255" y="5471867"/>
            <a:ext cx="410981" cy="617137"/>
          </a:xfrm>
          <a:custGeom>
            <a:avLst/>
            <a:gdLst>
              <a:gd name="T0" fmla="*/ 0 w 165"/>
              <a:gd name="T1" fmla="*/ 608 h 608"/>
              <a:gd name="T2" fmla="*/ 6 w 165"/>
              <a:gd name="T3" fmla="*/ 608 h 608"/>
              <a:gd name="T4" fmla="*/ 12 w 165"/>
              <a:gd name="T5" fmla="*/ 517 h 608"/>
              <a:gd name="T6" fmla="*/ 19 w 165"/>
              <a:gd name="T7" fmla="*/ 354 h 608"/>
              <a:gd name="T8" fmla="*/ 25 w 165"/>
              <a:gd name="T9" fmla="*/ 227 h 608"/>
              <a:gd name="T10" fmla="*/ 31 w 165"/>
              <a:gd name="T11" fmla="*/ 163 h 608"/>
              <a:gd name="T12" fmla="*/ 37 w 165"/>
              <a:gd name="T13" fmla="*/ 163 h 608"/>
              <a:gd name="T14" fmla="*/ 43 w 165"/>
              <a:gd name="T15" fmla="*/ 200 h 608"/>
              <a:gd name="T16" fmla="*/ 49 w 165"/>
              <a:gd name="T17" fmla="*/ 236 h 608"/>
              <a:gd name="T18" fmla="*/ 55 w 165"/>
              <a:gd name="T19" fmla="*/ 272 h 608"/>
              <a:gd name="T20" fmla="*/ 62 w 165"/>
              <a:gd name="T21" fmla="*/ 245 h 608"/>
              <a:gd name="T22" fmla="*/ 68 w 165"/>
              <a:gd name="T23" fmla="*/ 236 h 608"/>
              <a:gd name="T24" fmla="*/ 74 w 165"/>
              <a:gd name="T25" fmla="*/ 163 h 608"/>
              <a:gd name="T26" fmla="*/ 80 w 165"/>
              <a:gd name="T27" fmla="*/ 136 h 608"/>
              <a:gd name="T28" fmla="*/ 86 w 165"/>
              <a:gd name="T29" fmla="*/ 82 h 608"/>
              <a:gd name="T30" fmla="*/ 92 w 165"/>
              <a:gd name="T31" fmla="*/ 54 h 608"/>
              <a:gd name="T32" fmla="*/ 98 w 165"/>
              <a:gd name="T33" fmla="*/ 27 h 608"/>
              <a:gd name="T34" fmla="*/ 104 w 165"/>
              <a:gd name="T35" fmla="*/ 0 h 608"/>
              <a:gd name="T36" fmla="*/ 110 w 165"/>
              <a:gd name="T37" fmla="*/ 0 h 608"/>
              <a:gd name="T38" fmla="*/ 116 w 165"/>
              <a:gd name="T39" fmla="*/ 0 h 608"/>
              <a:gd name="T40" fmla="*/ 122 w 165"/>
              <a:gd name="T41" fmla="*/ 64 h 608"/>
              <a:gd name="T42" fmla="*/ 128 w 165"/>
              <a:gd name="T43" fmla="*/ 172 h 608"/>
              <a:gd name="T44" fmla="*/ 135 w 165"/>
              <a:gd name="T45" fmla="*/ 317 h 608"/>
              <a:gd name="T46" fmla="*/ 141 w 165"/>
              <a:gd name="T47" fmla="*/ 435 h 608"/>
              <a:gd name="T48" fmla="*/ 147 w 165"/>
              <a:gd name="T49" fmla="*/ 508 h 608"/>
              <a:gd name="T50" fmla="*/ 153 w 165"/>
              <a:gd name="T51" fmla="*/ 426 h 608"/>
              <a:gd name="T52" fmla="*/ 159 w 165"/>
              <a:gd name="T53" fmla="*/ 263 h 608"/>
              <a:gd name="T54" fmla="*/ 165 w 165"/>
              <a:gd name="T55" fmla="*/ 10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5" h="608">
                <a:moveTo>
                  <a:pt x="0" y="608"/>
                </a:moveTo>
                <a:lnTo>
                  <a:pt x="6" y="608"/>
                </a:lnTo>
                <a:lnTo>
                  <a:pt x="12" y="517"/>
                </a:lnTo>
                <a:lnTo>
                  <a:pt x="19" y="354"/>
                </a:lnTo>
                <a:lnTo>
                  <a:pt x="25" y="227"/>
                </a:lnTo>
                <a:lnTo>
                  <a:pt x="31" y="163"/>
                </a:lnTo>
                <a:lnTo>
                  <a:pt x="37" y="163"/>
                </a:lnTo>
                <a:lnTo>
                  <a:pt x="43" y="200"/>
                </a:lnTo>
                <a:lnTo>
                  <a:pt x="49" y="236"/>
                </a:lnTo>
                <a:lnTo>
                  <a:pt x="55" y="272"/>
                </a:lnTo>
                <a:lnTo>
                  <a:pt x="62" y="245"/>
                </a:lnTo>
                <a:lnTo>
                  <a:pt x="68" y="236"/>
                </a:lnTo>
                <a:lnTo>
                  <a:pt x="74" y="163"/>
                </a:lnTo>
                <a:lnTo>
                  <a:pt x="80" y="136"/>
                </a:lnTo>
                <a:lnTo>
                  <a:pt x="86" y="82"/>
                </a:lnTo>
                <a:lnTo>
                  <a:pt x="92" y="54"/>
                </a:lnTo>
                <a:lnTo>
                  <a:pt x="98" y="27"/>
                </a:lnTo>
                <a:lnTo>
                  <a:pt x="104" y="0"/>
                </a:lnTo>
                <a:lnTo>
                  <a:pt x="110" y="0"/>
                </a:lnTo>
                <a:lnTo>
                  <a:pt x="116" y="0"/>
                </a:lnTo>
                <a:lnTo>
                  <a:pt x="122" y="64"/>
                </a:lnTo>
                <a:lnTo>
                  <a:pt x="128" y="172"/>
                </a:lnTo>
                <a:lnTo>
                  <a:pt x="135" y="317"/>
                </a:lnTo>
                <a:lnTo>
                  <a:pt x="141" y="435"/>
                </a:lnTo>
                <a:lnTo>
                  <a:pt x="147" y="508"/>
                </a:lnTo>
                <a:lnTo>
                  <a:pt x="153" y="426"/>
                </a:lnTo>
                <a:lnTo>
                  <a:pt x="159" y="263"/>
                </a:lnTo>
                <a:lnTo>
                  <a:pt x="165" y="100"/>
                </a:lnTo>
              </a:path>
            </a:pathLst>
          </a:custGeom>
          <a:noFill/>
          <a:ln w="38100" cap="flat">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103"/>
          <p:cNvSpPr>
            <a:spLocks/>
          </p:cNvSpPr>
          <p:nvPr/>
        </p:nvSpPr>
        <p:spPr bwMode="auto">
          <a:xfrm>
            <a:off x="2249058" y="5462732"/>
            <a:ext cx="410981" cy="589731"/>
          </a:xfrm>
          <a:custGeom>
            <a:avLst/>
            <a:gdLst>
              <a:gd name="T0" fmla="*/ 0 w 165"/>
              <a:gd name="T1" fmla="*/ 544 h 581"/>
              <a:gd name="T2" fmla="*/ 6 w 165"/>
              <a:gd name="T3" fmla="*/ 581 h 581"/>
              <a:gd name="T4" fmla="*/ 13 w 165"/>
              <a:gd name="T5" fmla="*/ 508 h 581"/>
              <a:gd name="T6" fmla="*/ 19 w 165"/>
              <a:gd name="T7" fmla="*/ 372 h 581"/>
              <a:gd name="T8" fmla="*/ 25 w 165"/>
              <a:gd name="T9" fmla="*/ 218 h 581"/>
              <a:gd name="T10" fmla="*/ 31 w 165"/>
              <a:gd name="T11" fmla="*/ 127 h 581"/>
              <a:gd name="T12" fmla="*/ 37 w 165"/>
              <a:gd name="T13" fmla="*/ 118 h 581"/>
              <a:gd name="T14" fmla="*/ 43 w 165"/>
              <a:gd name="T15" fmla="*/ 163 h 581"/>
              <a:gd name="T16" fmla="*/ 49 w 165"/>
              <a:gd name="T17" fmla="*/ 218 h 581"/>
              <a:gd name="T18" fmla="*/ 55 w 165"/>
              <a:gd name="T19" fmla="*/ 263 h 581"/>
              <a:gd name="T20" fmla="*/ 61 w 165"/>
              <a:gd name="T21" fmla="*/ 272 h 581"/>
              <a:gd name="T22" fmla="*/ 67 w 165"/>
              <a:gd name="T23" fmla="*/ 254 h 581"/>
              <a:gd name="T24" fmla="*/ 74 w 165"/>
              <a:gd name="T25" fmla="*/ 200 h 581"/>
              <a:gd name="T26" fmla="*/ 80 w 165"/>
              <a:gd name="T27" fmla="*/ 154 h 581"/>
              <a:gd name="T28" fmla="*/ 86 w 165"/>
              <a:gd name="T29" fmla="*/ 109 h 581"/>
              <a:gd name="T30" fmla="*/ 92 w 165"/>
              <a:gd name="T31" fmla="*/ 82 h 581"/>
              <a:gd name="T32" fmla="*/ 98 w 165"/>
              <a:gd name="T33" fmla="*/ 54 h 581"/>
              <a:gd name="T34" fmla="*/ 104 w 165"/>
              <a:gd name="T35" fmla="*/ 18 h 581"/>
              <a:gd name="T36" fmla="*/ 110 w 165"/>
              <a:gd name="T37" fmla="*/ 0 h 581"/>
              <a:gd name="T38" fmla="*/ 116 w 165"/>
              <a:gd name="T39" fmla="*/ 54 h 581"/>
              <a:gd name="T40" fmla="*/ 122 w 165"/>
              <a:gd name="T41" fmla="*/ 172 h 581"/>
              <a:gd name="T42" fmla="*/ 128 w 165"/>
              <a:gd name="T43" fmla="*/ 281 h 581"/>
              <a:gd name="T44" fmla="*/ 134 w 165"/>
              <a:gd name="T45" fmla="*/ 363 h 581"/>
              <a:gd name="T46" fmla="*/ 141 w 165"/>
              <a:gd name="T47" fmla="*/ 435 h 581"/>
              <a:gd name="T48" fmla="*/ 147 w 165"/>
              <a:gd name="T49" fmla="*/ 517 h 581"/>
              <a:gd name="T50" fmla="*/ 153 w 165"/>
              <a:gd name="T51" fmla="*/ 489 h 581"/>
              <a:gd name="T52" fmla="*/ 159 w 165"/>
              <a:gd name="T53" fmla="*/ 363 h 581"/>
              <a:gd name="T54" fmla="*/ 165 w 165"/>
              <a:gd name="T55" fmla="*/ 209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5" h="581">
                <a:moveTo>
                  <a:pt x="0" y="544"/>
                </a:moveTo>
                <a:lnTo>
                  <a:pt x="6" y="581"/>
                </a:lnTo>
                <a:lnTo>
                  <a:pt x="13" y="508"/>
                </a:lnTo>
                <a:lnTo>
                  <a:pt x="19" y="372"/>
                </a:lnTo>
                <a:lnTo>
                  <a:pt x="25" y="218"/>
                </a:lnTo>
                <a:lnTo>
                  <a:pt x="31" y="127"/>
                </a:lnTo>
                <a:lnTo>
                  <a:pt x="37" y="118"/>
                </a:lnTo>
                <a:lnTo>
                  <a:pt x="43" y="163"/>
                </a:lnTo>
                <a:lnTo>
                  <a:pt x="49" y="218"/>
                </a:lnTo>
                <a:lnTo>
                  <a:pt x="55" y="263"/>
                </a:lnTo>
                <a:lnTo>
                  <a:pt x="61" y="272"/>
                </a:lnTo>
                <a:lnTo>
                  <a:pt x="67" y="254"/>
                </a:lnTo>
                <a:lnTo>
                  <a:pt x="74" y="200"/>
                </a:lnTo>
                <a:lnTo>
                  <a:pt x="80" y="154"/>
                </a:lnTo>
                <a:lnTo>
                  <a:pt x="86" y="109"/>
                </a:lnTo>
                <a:lnTo>
                  <a:pt x="92" y="82"/>
                </a:lnTo>
                <a:lnTo>
                  <a:pt x="98" y="54"/>
                </a:lnTo>
                <a:lnTo>
                  <a:pt x="104" y="18"/>
                </a:lnTo>
                <a:lnTo>
                  <a:pt x="110" y="0"/>
                </a:lnTo>
                <a:lnTo>
                  <a:pt x="116" y="54"/>
                </a:lnTo>
                <a:lnTo>
                  <a:pt x="122" y="172"/>
                </a:lnTo>
                <a:lnTo>
                  <a:pt x="128" y="281"/>
                </a:lnTo>
                <a:lnTo>
                  <a:pt x="134" y="363"/>
                </a:lnTo>
                <a:lnTo>
                  <a:pt x="141" y="435"/>
                </a:lnTo>
                <a:lnTo>
                  <a:pt x="147" y="517"/>
                </a:lnTo>
                <a:lnTo>
                  <a:pt x="153" y="489"/>
                </a:lnTo>
                <a:lnTo>
                  <a:pt x="159" y="363"/>
                </a:lnTo>
                <a:lnTo>
                  <a:pt x="165" y="209"/>
                </a:lnTo>
              </a:path>
            </a:pathLst>
          </a:custGeom>
          <a:noFill/>
          <a:ln w="38100" cap="flat">
            <a:solidFill>
              <a:srgbClr val="00CC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104"/>
          <p:cNvSpPr>
            <a:spLocks/>
          </p:cNvSpPr>
          <p:nvPr/>
        </p:nvSpPr>
        <p:spPr bwMode="auto">
          <a:xfrm>
            <a:off x="3997594" y="5342959"/>
            <a:ext cx="410981" cy="662814"/>
          </a:xfrm>
          <a:custGeom>
            <a:avLst/>
            <a:gdLst>
              <a:gd name="T0" fmla="*/ 0 w 165"/>
              <a:gd name="T1" fmla="*/ 517 h 653"/>
              <a:gd name="T2" fmla="*/ 6 w 165"/>
              <a:gd name="T3" fmla="*/ 626 h 653"/>
              <a:gd name="T4" fmla="*/ 12 w 165"/>
              <a:gd name="T5" fmla="*/ 617 h 653"/>
              <a:gd name="T6" fmla="*/ 18 w 165"/>
              <a:gd name="T7" fmla="*/ 472 h 653"/>
              <a:gd name="T8" fmla="*/ 24 w 165"/>
              <a:gd name="T9" fmla="*/ 254 h 653"/>
              <a:gd name="T10" fmla="*/ 31 w 165"/>
              <a:gd name="T11" fmla="*/ 127 h 653"/>
              <a:gd name="T12" fmla="*/ 37 w 165"/>
              <a:gd name="T13" fmla="*/ 82 h 653"/>
              <a:gd name="T14" fmla="*/ 43 w 165"/>
              <a:gd name="T15" fmla="*/ 100 h 653"/>
              <a:gd name="T16" fmla="*/ 49 w 165"/>
              <a:gd name="T17" fmla="*/ 136 h 653"/>
              <a:gd name="T18" fmla="*/ 55 w 165"/>
              <a:gd name="T19" fmla="*/ 181 h 653"/>
              <a:gd name="T20" fmla="*/ 61 w 165"/>
              <a:gd name="T21" fmla="*/ 236 h 653"/>
              <a:gd name="T22" fmla="*/ 67 w 165"/>
              <a:gd name="T23" fmla="*/ 245 h 653"/>
              <a:gd name="T24" fmla="*/ 73 w 165"/>
              <a:gd name="T25" fmla="*/ 227 h 653"/>
              <a:gd name="T26" fmla="*/ 80 w 165"/>
              <a:gd name="T27" fmla="*/ 200 h 653"/>
              <a:gd name="T28" fmla="*/ 86 w 165"/>
              <a:gd name="T29" fmla="*/ 154 h 653"/>
              <a:gd name="T30" fmla="*/ 92 w 165"/>
              <a:gd name="T31" fmla="*/ 100 h 653"/>
              <a:gd name="T32" fmla="*/ 98 w 165"/>
              <a:gd name="T33" fmla="*/ 28 h 653"/>
              <a:gd name="T34" fmla="*/ 104 w 165"/>
              <a:gd name="T35" fmla="*/ 0 h 653"/>
              <a:gd name="T36" fmla="*/ 110 w 165"/>
              <a:gd name="T37" fmla="*/ 9 h 653"/>
              <a:gd name="T38" fmla="*/ 116 w 165"/>
              <a:gd name="T39" fmla="*/ 73 h 653"/>
              <a:gd name="T40" fmla="*/ 122 w 165"/>
              <a:gd name="T41" fmla="*/ 154 h 653"/>
              <a:gd name="T42" fmla="*/ 128 w 165"/>
              <a:gd name="T43" fmla="*/ 300 h 653"/>
              <a:gd name="T44" fmla="*/ 134 w 165"/>
              <a:gd name="T45" fmla="*/ 444 h 653"/>
              <a:gd name="T46" fmla="*/ 140 w 165"/>
              <a:gd name="T47" fmla="*/ 589 h 653"/>
              <a:gd name="T48" fmla="*/ 147 w 165"/>
              <a:gd name="T49" fmla="*/ 653 h 653"/>
              <a:gd name="T50" fmla="*/ 153 w 165"/>
              <a:gd name="T51" fmla="*/ 598 h 653"/>
              <a:gd name="T52" fmla="*/ 159 w 165"/>
              <a:gd name="T53" fmla="*/ 444 h 653"/>
              <a:gd name="T54" fmla="*/ 165 w 165"/>
              <a:gd name="T55" fmla="*/ 254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5" h="653">
                <a:moveTo>
                  <a:pt x="0" y="517"/>
                </a:moveTo>
                <a:lnTo>
                  <a:pt x="6" y="626"/>
                </a:lnTo>
                <a:lnTo>
                  <a:pt x="12" y="617"/>
                </a:lnTo>
                <a:lnTo>
                  <a:pt x="18" y="472"/>
                </a:lnTo>
                <a:lnTo>
                  <a:pt x="24" y="254"/>
                </a:lnTo>
                <a:lnTo>
                  <a:pt x="31" y="127"/>
                </a:lnTo>
                <a:lnTo>
                  <a:pt x="37" y="82"/>
                </a:lnTo>
                <a:lnTo>
                  <a:pt x="43" y="100"/>
                </a:lnTo>
                <a:lnTo>
                  <a:pt x="49" y="136"/>
                </a:lnTo>
                <a:lnTo>
                  <a:pt x="55" y="181"/>
                </a:lnTo>
                <a:lnTo>
                  <a:pt x="61" y="236"/>
                </a:lnTo>
                <a:lnTo>
                  <a:pt x="67" y="245"/>
                </a:lnTo>
                <a:lnTo>
                  <a:pt x="73" y="227"/>
                </a:lnTo>
                <a:lnTo>
                  <a:pt x="80" y="200"/>
                </a:lnTo>
                <a:lnTo>
                  <a:pt x="86" y="154"/>
                </a:lnTo>
                <a:lnTo>
                  <a:pt x="92" y="100"/>
                </a:lnTo>
                <a:lnTo>
                  <a:pt x="98" y="28"/>
                </a:lnTo>
                <a:lnTo>
                  <a:pt x="104" y="0"/>
                </a:lnTo>
                <a:lnTo>
                  <a:pt x="110" y="9"/>
                </a:lnTo>
                <a:lnTo>
                  <a:pt x="116" y="73"/>
                </a:lnTo>
                <a:lnTo>
                  <a:pt x="122" y="154"/>
                </a:lnTo>
                <a:lnTo>
                  <a:pt x="128" y="300"/>
                </a:lnTo>
                <a:lnTo>
                  <a:pt x="134" y="444"/>
                </a:lnTo>
                <a:lnTo>
                  <a:pt x="140" y="589"/>
                </a:lnTo>
                <a:lnTo>
                  <a:pt x="147" y="653"/>
                </a:lnTo>
                <a:lnTo>
                  <a:pt x="153" y="598"/>
                </a:lnTo>
                <a:lnTo>
                  <a:pt x="159" y="444"/>
                </a:lnTo>
                <a:lnTo>
                  <a:pt x="165" y="254"/>
                </a:lnTo>
              </a:path>
            </a:pathLst>
          </a:custGeom>
          <a:noFill/>
          <a:ln w="38100" cap="flat">
            <a:solidFill>
              <a:srgbClr val="33CC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105"/>
          <p:cNvSpPr>
            <a:spLocks/>
          </p:cNvSpPr>
          <p:nvPr/>
        </p:nvSpPr>
        <p:spPr bwMode="auto">
          <a:xfrm>
            <a:off x="5701295" y="5453597"/>
            <a:ext cx="408490" cy="588716"/>
          </a:xfrm>
          <a:custGeom>
            <a:avLst/>
            <a:gdLst>
              <a:gd name="T0" fmla="*/ 0 w 164"/>
              <a:gd name="T1" fmla="*/ 417 h 580"/>
              <a:gd name="T2" fmla="*/ 6 w 164"/>
              <a:gd name="T3" fmla="*/ 526 h 580"/>
              <a:gd name="T4" fmla="*/ 12 w 164"/>
              <a:gd name="T5" fmla="*/ 553 h 580"/>
              <a:gd name="T6" fmla="*/ 18 w 164"/>
              <a:gd name="T7" fmla="*/ 408 h 580"/>
              <a:gd name="T8" fmla="*/ 24 w 164"/>
              <a:gd name="T9" fmla="*/ 227 h 580"/>
              <a:gd name="T10" fmla="*/ 30 w 164"/>
              <a:gd name="T11" fmla="*/ 82 h 580"/>
              <a:gd name="T12" fmla="*/ 36 w 164"/>
              <a:gd name="T13" fmla="*/ 63 h 580"/>
              <a:gd name="T14" fmla="*/ 42 w 164"/>
              <a:gd name="T15" fmla="*/ 109 h 580"/>
              <a:gd name="T16" fmla="*/ 49 w 164"/>
              <a:gd name="T17" fmla="*/ 163 h 580"/>
              <a:gd name="T18" fmla="*/ 55 w 164"/>
              <a:gd name="T19" fmla="*/ 191 h 580"/>
              <a:gd name="T20" fmla="*/ 61 w 164"/>
              <a:gd name="T21" fmla="*/ 181 h 580"/>
              <a:gd name="T22" fmla="*/ 67 w 164"/>
              <a:gd name="T23" fmla="*/ 191 h 580"/>
              <a:gd name="T24" fmla="*/ 73 w 164"/>
              <a:gd name="T25" fmla="*/ 191 h 580"/>
              <a:gd name="T26" fmla="*/ 79 w 164"/>
              <a:gd name="T27" fmla="*/ 191 h 580"/>
              <a:gd name="T28" fmla="*/ 85 w 164"/>
              <a:gd name="T29" fmla="*/ 154 h 580"/>
              <a:gd name="T30" fmla="*/ 91 w 164"/>
              <a:gd name="T31" fmla="*/ 127 h 580"/>
              <a:gd name="T32" fmla="*/ 98 w 164"/>
              <a:gd name="T33" fmla="*/ 72 h 580"/>
              <a:gd name="T34" fmla="*/ 104 w 164"/>
              <a:gd name="T35" fmla="*/ 27 h 580"/>
              <a:gd name="T36" fmla="*/ 110 w 164"/>
              <a:gd name="T37" fmla="*/ 0 h 580"/>
              <a:gd name="T38" fmla="*/ 116 w 164"/>
              <a:gd name="T39" fmla="*/ 45 h 580"/>
              <a:gd name="T40" fmla="*/ 122 w 164"/>
              <a:gd name="T41" fmla="*/ 172 h 580"/>
              <a:gd name="T42" fmla="*/ 128 w 164"/>
              <a:gd name="T43" fmla="*/ 326 h 580"/>
              <a:gd name="T44" fmla="*/ 134 w 164"/>
              <a:gd name="T45" fmla="*/ 462 h 580"/>
              <a:gd name="T46" fmla="*/ 140 w 164"/>
              <a:gd name="T47" fmla="*/ 544 h 580"/>
              <a:gd name="T48" fmla="*/ 146 w 164"/>
              <a:gd name="T49" fmla="*/ 580 h 580"/>
              <a:gd name="T50" fmla="*/ 152 w 164"/>
              <a:gd name="T51" fmla="*/ 508 h 580"/>
              <a:gd name="T52" fmla="*/ 158 w 164"/>
              <a:gd name="T53" fmla="*/ 344 h 580"/>
              <a:gd name="T54" fmla="*/ 164 w 164"/>
              <a:gd name="T55" fmla="*/ 145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4" h="580">
                <a:moveTo>
                  <a:pt x="0" y="417"/>
                </a:moveTo>
                <a:lnTo>
                  <a:pt x="6" y="526"/>
                </a:lnTo>
                <a:lnTo>
                  <a:pt x="12" y="553"/>
                </a:lnTo>
                <a:lnTo>
                  <a:pt x="18" y="408"/>
                </a:lnTo>
                <a:lnTo>
                  <a:pt x="24" y="227"/>
                </a:lnTo>
                <a:lnTo>
                  <a:pt x="30" y="82"/>
                </a:lnTo>
                <a:lnTo>
                  <a:pt x="36" y="63"/>
                </a:lnTo>
                <a:lnTo>
                  <a:pt x="42" y="109"/>
                </a:lnTo>
                <a:lnTo>
                  <a:pt x="49" y="163"/>
                </a:lnTo>
                <a:lnTo>
                  <a:pt x="55" y="191"/>
                </a:lnTo>
                <a:lnTo>
                  <a:pt x="61" y="181"/>
                </a:lnTo>
                <a:lnTo>
                  <a:pt x="67" y="191"/>
                </a:lnTo>
                <a:lnTo>
                  <a:pt x="73" y="191"/>
                </a:lnTo>
                <a:lnTo>
                  <a:pt x="79" y="191"/>
                </a:lnTo>
                <a:lnTo>
                  <a:pt x="85" y="154"/>
                </a:lnTo>
                <a:lnTo>
                  <a:pt x="91" y="127"/>
                </a:lnTo>
                <a:lnTo>
                  <a:pt x="98" y="72"/>
                </a:lnTo>
                <a:lnTo>
                  <a:pt x="104" y="27"/>
                </a:lnTo>
                <a:lnTo>
                  <a:pt x="110" y="0"/>
                </a:lnTo>
                <a:lnTo>
                  <a:pt x="116" y="45"/>
                </a:lnTo>
                <a:lnTo>
                  <a:pt x="122" y="172"/>
                </a:lnTo>
                <a:lnTo>
                  <a:pt x="128" y="326"/>
                </a:lnTo>
                <a:lnTo>
                  <a:pt x="134" y="462"/>
                </a:lnTo>
                <a:lnTo>
                  <a:pt x="140" y="544"/>
                </a:lnTo>
                <a:lnTo>
                  <a:pt x="146" y="580"/>
                </a:lnTo>
                <a:lnTo>
                  <a:pt x="152" y="508"/>
                </a:lnTo>
                <a:lnTo>
                  <a:pt x="158" y="344"/>
                </a:lnTo>
                <a:lnTo>
                  <a:pt x="164" y="145"/>
                </a:lnTo>
              </a:path>
            </a:pathLst>
          </a:custGeom>
          <a:noFill/>
          <a:ln w="38100" cap="flat">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106"/>
          <p:cNvSpPr>
            <a:spLocks/>
          </p:cNvSpPr>
          <p:nvPr/>
        </p:nvSpPr>
        <p:spPr bwMode="auto">
          <a:xfrm>
            <a:off x="6720028" y="5444462"/>
            <a:ext cx="410981" cy="552176"/>
          </a:xfrm>
          <a:custGeom>
            <a:avLst/>
            <a:gdLst>
              <a:gd name="T0" fmla="*/ 0 w 165"/>
              <a:gd name="T1" fmla="*/ 426 h 544"/>
              <a:gd name="T2" fmla="*/ 6 w 165"/>
              <a:gd name="T3" fmla="*/ 535 h 544"/>
              <a:gd name="T4" fmla="*/ 12 w 165"/>
              <a:gd name="T5" fmla="*/ 544 h 544"/>
              <a:gd name="T6" fmla="*/ 18 w 165"/>
              <a:gd name="T7" fmla="*/ 426 h 544"/>
              <a:gd name="T8" fmla="*/ 24 w 165"/>
              <a:gd name="T9" fmla="*/ 227 h 544"/>
              <a:gd name="T10" fmla="*/ 30 w 165"/>
              <a:gd name="T11" fmla="*/ 81 h 544"/>
              <a:gd name="T12" fmla="*/ 36 w 165"/>
              <a:gd name="T13" fmla="*/ 36 h 544"/>
              <a:gd name="T14" fmla="*/ 43 w 165"/>
              <a:gd name="T15" fmla="*/ 72 h 544"/>
              <a:gd name="T16" fmla="*/ 49 w 165"/>
              <a:gd name="T17" fmla="*/ 145 h 544"/>
              <a:gd name="T18" fmla="*/ 55 w 165"/>
              <a:gd name="T19" fmla="*/ 218 h 544"/>
              <a:gd name="T20" fmla="*/ 61 w 165"/>
              <a:gd name="T21" fmla="*/ 254 h 544"/>
              <a:gd name="T22" fmla="*/ 67 w 165"/>
              <a:gd name="T23" fmla="*/ 263 h 544"/>
              <a:gd name="T24" fmla="*/ 73 w 165"/>
              <a:gd name="T25" fmla="*/ 236 h 544"/>
              <a:gd name="T26" fmla="*/ 79 w 165"/>
              <a:gd name="T27" fmla="*/ 200 h 544"/>
              <a:gd name="T28" fmla="*/ 85 w 165"/>
              <a:gd name="T29" fmla="*/ 145 h 544"/>
              <a:gd name="T30" fmla="*/ 91 w 165"/>
              <a:gd name="T31" fmla="*/ 91 h 544"/>
              <a:gd name="T32" fmla="*/ 97 w 165"/>
              <a:gd name="T33" fmla="*/ 45 h 544"/>
              <a:gd name="T34" fmla="*/ 103 w 165"/>
              <a:gd name="T35" fmla="*/ 9 h 544"/>
              <a:gd name="T36" fmla="*/ 110 w 165"/>
              <a:gd name="T37" fmla="*/ 0 h 544"/>
              <a:gd name="T38" fmla="*/ 116 w 165"/>
              <a:gd name="T39" fmla="*/ 63 h 544"/>
              <a:gd name="T40" fmla="*/ 122 w 165"/>
              <a:gd name="T41" fmla="*/ 190 h 544"/>
              <a:gd name="T42" fmla="*/ 128 w 165"/>
              <a:gd name="T43" fmla="*/ 335 h 544"/>
              <a:gd name="T44" fmla="*/ 134 w 165"/>
              <a:gd name="T45" fmla="*/ 453 h 544"/>
              <a:gd name="T46" fmla="*/ 140 w 165"/>
              <a:gd name="T47" fmla="*/ 526 h 544"/>
              <a:gd name="T48" fmla="*/ 146 w 165"/>
              <a:gd name="T49" fmla="*/ 544 h 544"/>
              <a:gd name="T50" fmla="*/ 152 w 165"/>
              <a:gd name="T51" fmla="*/ 453 h 544"/>
              <a:gd name="T52" fmla="*/ 159 w 165"/>
              <a:gd name="T53" fmla="*/ 263 h 544"/>
              <a:gd name="T54" fmla="*/ 165 w 165"/>
              <a:gd name="T55" fmla="*/ 109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5" h="544">
                <a:moveTo>
                  <a:pt x="0" y="426"/>
                </a:moveTo>
                <a:lnTo>
                  <a:pt x="6" y="535"/>
                </a:lnTo>
                <a:lnTo>
                  <a:pt x="12" y="544"/>
                </a:lnTo>
                <a:lnTo>
                  <a:pt x="18" y="426"/>
                </a:lnTo>
                <a:lnTo>
                  <a:pt x="24" y="227"/>
                </a:lnTo>
                <a:lnTo>
                  <a:pt x="30" y="81"/>
                </a:lnTo>
                <a:lnTo>
                  <a:pt x="36" y="36"/>
                </a:lnTo>
                <a:lnTo>
                  <a:pt x="43" y="72"/>
                </a:lnTo>
                <a:lnTo>
                  <a:pt x="49" y="145"/>
                </a:lnTo>
                <a:lnTo>
                  <a:pt x="55" y="218"/>
                </a:lnTo>
                <a:lnTo>
                  <a:pt x="61" y="254"/>
                </a:lnTo>
                <a:lnTo>
                  <a:pt x="67" y="263"/>
                </a:lnTo>
                <a:lnTo>
                  <a:pt x="73" y="236"/>
                </a:lnTo>
                <a:lnTo>
                  <a:pt x="79" y="200"/>
                </a:lnTo>
                <a:lnTo>
                  <a:pt x="85" y="145"/>
                </a:lnTo>
                <a:lnTo>
                  <a:pt x="91" y="91"/>
                </a:lnTo>
                <a:lnTo>
                  <a:pt x="97" y="45"/>
                </a:lnTo>
                <a:lnTo>
                  <a:pt x="103" y="9"/>
                </a:lnTo>
                <a:lnTo>
                  <a:pt x="110" y="0"/>
                </a:lnTo>
                <a:lnTo>
                  <a:pt x="116" y="63"/>
                </a:lnTo>
                <a:lnTo>
                  <a:pt x="122" y="190"/>
                </a:lnTo>
                <a:lnTo>
                  <a:pt x="128" y="335"/>
                </a:lnTo>
                <a:lnTo>
                  <a:pt x="134" y="453"/>
                </a:lnTo>
                <a:lnTo>
                  <a:pt x="140" y="526"/>
                </a:lnTo>
                <a:lnTo>
                  <a:pt x="146" y="544"/>
                </a:lnTo>
                <a:lnTo>
                  <a:pt x="152" y="453"/>
                </a:lnTo>
                <a:lnTo>
                  <a:pt x="159" y="263"/>
                </a:lnTo>
                <a:lnTo>
                  <a:pt x="165" y="109"/>
                </a:lnTo>
              </a:path>
            </a:pathLst>
          </a:custGeom>
          <a:noFill/>
          <a:ln w="38100" cap="flat">
            <a:solidFill>
              <a:srgbClr val="66FF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107"/>
          <p:cNvSpPr>
            <a:spLocks/>
          </p:cNvSpPr>
          <p:nvPr/>
        </p:nvSpPr>
        <p:spPr bwMode="auto">
          <a:xfrm>
            <a:off x="8072529" y="5462732"/>
            <a:ext cx="410981" cy="524770"/>
          </a:xfrm>
          <a:custGeom>
            <a:avLst/>
            <a:gdLst>
              <a:gd name="T0" fmla="*/ 0 w 165"/>
              <a:gd name="T1" fmla="*/ 335 h 517"/>
              <a:gd name="T2" fmla="*/ 6 w 165"/>
              <a:gd name="T3" fmla="*/ 462 h 517"/>
              <a:gd name="T4" fmla="*/ 12 w 165"/>
              <a:gd name="T5" fmla="*/ 517 h 517"/>
              <a:gd name="T6" fmla="*/ 18 w 165"/>
              <a:gd name="T7" fmla="*/ 435 h 517"/>
              <a:gd name="T8" fmla="*/ 24 w 165"/>
              <a:gd name="T9" fmla="*/ 245 h 517"/>
              <a:gd name="T10" fmla="*/ 30 w 165"/>
              <a:gd name="T11" fmla="*/ 82 h 517"/>
              <a:gd name="T12" fmla="*/ 37 w 165"/>
              <a:gd name="T13" fmla="*/ 0 h 517"/>
              <a:gd name="T14" fmla="*/ 43 w 165"/>
              <a:gd name="T15" fmla="*/ 73 h 517"/>
              <a:gd name="T16" fmla="*/ 49 w 165"/>
              <a:gd name="T17" fmla="*/ 145 h 517"/>
              <a:gd name="T18" fmla="*/ 55 w 165"/>
              <a:gd name="T19" fmla="*/ 227 h 517"/>
              <a:gd name="T20" fmla="*/ 61 w 165"/>
              <a:gd name="T21" fmla="*/ 236 h 517"/>
              <a:gd name="T22" fmla="*/ 67 w 165"/>
              <a:gd name="T23" fmla="*/ 227 h 517"/>
              <a:gd name="T24" fmla="*/ 73 w 165"/>
              <a:gd name="T25" fmla="*/ 182 h 517"/>
              <a:gd name="T26" fmla="*/ 79 w 165"/>
              <a:gd name="T27" fmla="*/ 163 h 517"/>
              <a:gd name="T28" fmla="*/ 85 w 165"/>
              <a:gd name="T29" fmla="*/ 136 h 517"/>
              <a:gd name="T30" fmla="*/ 91 w 165"/>
              <a:gd name="T31" fmla="*/ 109 h 517"/>
              <a:gd name="T32" fmla="*/ 97 w 165"/>
              <a:gd name="T33" fmla="*/ 63 h 517"/>
              <a:gd name="T34" fmla="*/ 103 w 165"/>
              <a:gd name="T35" fmla="*/ 45 h 517"/>
              <a:gd name="T36" fmla="*/ 110 w 165"/>
              <a:gd name="T37" fmla="*/ 45 h 517"/>
              <a:gd name="T38" fmla="*/ 116 w 165"/>
              <a:gd name="T39" fmla="*/ 118 h 517"/>
              <a:gd name="T40" fmla="*/ 122 w 165"/>
              <a:gd name="T41" fmla="*/ 218 h 517"/>
              <a:gd name="T42" fmla="*/ 128 w 165"/>
              <a:gd name="T43" fmla="*/ 344 h 517"/>
              <a:gd name="T44" fmla="*/ 134 w 165"/>
              <a:gd name="T45" fmla="*/ 435 h 517"/>
              <a:gd name="T46" fmla="*/ 140 w 165"/>
              <a:gd name="T47" fmla="*/ 499 h 517"/>
              <a:gd name="T48" fmla="*/ 146 w 165"/>
              <a:gd name="T49" fmla="*/ 471 h 517"/>
              <a:gd name="T50" fmla="*/ 152 w 165"/>
              <a:gd name="T51" fmla="*/ 335 h 517"/>
              <a:gd name="T52" fmla="*/ 159 w 165"/>
              <a:gd name="T53" fmla="*/ 172 h 517"/>
              <a:gd name="T54" fmla="*/ 165 w 165"/>
              <a:gd name="T55" fmla="*/ 63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5" h="517">
                <a:moveTo>
                  <a:pt x="0" y="335"/>
                </a:moveTo>
                <a:lnTo>
                  <a:pt x="6" y="462"/>
                </a:lnTo>
                <a:lnTo>
                  <a:pt x="12" y="517"/>
                </a:lnTo>
                <a:lnTo>
                  <a:pt x="18" y="435"/>
                </a:lnTo>
                <a:lnTo>
                  <a:pt x="24" y="245"/>
                </a:lnTo>
                <a:lnTo>
                  <a:pt x="30" y="82"/>
                </a:lnTo>
                <a:lnTo>
                  <a:pt x="37" y="0"/>
                </a:lnTo>
                <a:lnTo>
                  <a:pt x="43" y="73"/>
                </a:lnTo>
                <a:lnTo>
                  <a:pt x="49" y="145"/>
                </a:lnTo>
                <a:lnTo>
                  <a:pt x="55" y="227"/>
                </a:lnTo>
                <a:lnTo>
                  <a:pt x="61" y="236"/>
                </a:lnTo>
                <a:lnTo>
                  <a:pt x="67" y="227"/>
                </a:lnTo>
                <a:lnTo>
                  <a:pt x="73" y="182"/>
                </a:lnTo>
                <a:lnTo>
                  <a:pt x="79" y="163"/>
                </a:lnTo>
                <a:lnTo>
                  <a:pt x="85" y="136"/>
                </a:lnTo>
                <a:lnTo>
                  <a:pt x="91" y="109"/>
                </a:lnTo>
                <a:lnTo>
                  <a:pt x="97" y="63"/>
                </a:lnTo>
                <a:lnTo>
                  <a:pt x="103" y="45"/>
                </a:lnTo>
                <a:lnTo>
                  <a:pt x="110" y="45"/>
                </a:lnTo>
                <a:lnTo>
                  <a:pt x="116" y="118"/>
                </a:lnTo>
                <a:lnTo>
                  <a:pt x="122" y="218"/>
                </a:lnTo>
                <a:lnTo>
                  <a:pt x="128" y="344"/>
                </a:lnTo>
                <a:lnTo>
                  <a:pt x="134" y="435"/>
                </a:lnTo>
                <a:lnTo>
                  <a:pt x="140" y="499"/>
                </a:lnTo>
                <a:lnTo>
                  <a:pt x="146" y="471"/>
                </a:lnTo>
                <a:lnTo>
                  <a:pt x="152" y="335"/>
                </a:lnTo>
                <a:lnTo>
                  <a:pt x="159" y="172"/>
                </a:lnTo>
                <a:lnTo>
                  <a:pt x="165" y="63"/>
                </a:lnTo>
              </a:path>
            </a:pathLst>
          </a:custGeom>
          <a:noFill/>
          <a:ln w="38100" cap="flat">
            <a:solidFill>
              <a:srgbClr val="66FF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108"/>
          <p:cNvSpPr>
            <a:spLocks/>
          </p:cNvSpPr>
          <p:nvPr/>
        </p:nvSpPr>
        <p:spPr bwMode="auto">
          <a:xfrm>
            <a:off x="10154831" y="5462732"/>
            <a:ext cx="410981" cy="479093"/>
          </a:xfrm>
          <a:custGeom>
            <a:avLst/>
            <a:gdLst>
              <a:gd name="T0" fmla="*/ 0 w 165"/>
              <a:gd name="T1" fmla="*/ 299 h 472"/>
              <a:gd name="T2" fmla="*/ 6 w 165"/>
              <a:gd name="T3" fmla="*/ 417 h 472"/>
              <a:gd name="T4" fmla="*/ 12 w 165"/>
              <a:gd name="T5" fmla="*/ 426 h 472"/>
              <a:gd name="T6" fmla="*/ 18 w 165"/>
              <a:gd name="T7" fmla="*/ 299 h 472"/>
              <a:gd name="T8" fmla="*/ 25 w 165"/>
              <a:gd name="T9" fmla="*/ 136 h 472"/>
              <a:gd name="T10" fmla="*/ 31 w 165"/>
              <a:gd name="T11" fmla="*/ 18 h 472"/>
              <a:gd name="T12" fmla="*/ 37 w 165"/>
              <a:gd name="T13" fmla="*/ 0 h 472"/>
              <a:gd name="T14" fmla="*/ 43 w 165"/>
              <a:gd name="T15" fmla="*/ 54 h 472"/>
              <a:gd name="T16" fmla="*/ 49 w 165"/>
              <a:gd name="T17" fmla="*/ 127 h 472"/>
              <a:gd name="T18" fmla="*/ 55 w 165"/>
              <a:gd name="T19" fmla="*/ 154 h 472"/>
              <a:gd name="T20" fmla="*/ 61 w 165"/>
              <a:gd name="T21" fmla="*/ 172 h 472"/>
              <a:gd name="T22" fmla="*/ 67 w 165"/>
              <a:gd name="T23" fmla="*/ 163 h 472"/>
              <a:gd name="T24" fmla="*/ 73 w 165"/>
              <a:gd name="T25" fmla="*/ 163 h 472"/>
              <a:gd name="T26" fmla="*/ 79 w 165"/>
              <a:gd name="T27" fmla="*/ 118 h 472"/>
              <a:gd name="T28" fmla="*/ 85 w 165"/>
              <a:gd name="T29" fmla="*/ 73 h 472"/>
              <a:gd name="T30" fmla="*/ 92 w 165"/>
              <a:gd name="T31" fmla="*/ 36 h 472"/>
              <a:gd name="T32" fmla="*/ 98 w 165"/>
              <a:gd name="T33" fmla="*/ 27 h 472"/>
              <a:gd name="T34" fmla="*/ 104 w 165"/>
              <a:gd name="T35" fmla="*/ 45 h 472"/>
              <a:gd name="T36" fmla="*/ 110 w 165"/>
              <a:gd name="T37" fmla="*/ 54 h 472"/>
              <a:gd name="T38" fmla="*/ 116 w 165"/>
              <a:gd name="T39" fmla="*/ 127 h 472"/>
              <a:gd name="T40" fmla="*/ 122 w 165"/>
              <a:gd name="T41" fmla="*/ 218 h 472"/>
              <a:gd name="T42" fmla="*/ 128 w 165"/>
              <a:gd name="T43" fmla="*/ 335 h 472"/>
              <a:gd name="T44" fmla="*/ 134 w 165"/>
              <a:gd name="T45" fmla="*/ 426 h 472"/>
              <a:gd name="T46" fmla="*/ 141 w 165"/>
              <a:gd name="T47" fmla="*/ 472 h 472"/>
              <a:gd name="T48" fmla="*/ 147 w 165"/>
              <a:gd name="T49" fmla="*/ 453 h 472"/>
              <a:gd name="T50" fmla="*/ 153 w 165"/>
              <a:gd name="T51" fmla="*/ 299 h 472"/>
              <a:gd name="T52" fmla="*/ 159 w 165"/>
              <a:gd name="T53" fmla="*/ 127 h 472"/>
              <a:gd name="T54" fmla="*/ 165 w 165"/>
              <a:gd name="T55"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5" h="472">
                <a:moveTo>
                  <a:pt x="0" y="299"/>
                </a:moveTo>
                <a:lnTo>
                  <a:pt x="6" y="417"/>
                </a:lnTo>
                <a:lnTo>
                  <a:pt x="12" y="426"/>
                </a:lnTo>
                <a:lnTo>
                  <a:pt x="18" y="299"/>
                </a:lnTo>
                <a:lnTo>
                  <a:pt x="25" y="136"/>
                </a:lnTo>
                <a:lnTo>
                  <a:pt x="31" y="18"/>
                </a:lnTo>
                <a:lnTo>
                  <a:pt x="37" y="0"/>
                </a:lnTo>
                <a:lnTo>
                  <a:pt x="43" y="54"/>
                </a:lnTo>
                <a:lnTo>
                  <a:pt x="49" y="127"/>
                </a:lnTo>
                <a:lnTo>
                  <a:pt x="55" y="154"/>
                </a:lnTo>
                <a:lnTo>
                  <a:pt x="61" y="172"/>
                </a:lnTo>
                <a:lnTo>
                  <a:pt x="67" y="163"/>
                </a:lnTo>
                <a:lnTo>
                  <a:pt x="73" y="163"/>
                </a:lnTo>
                <a:lnTo>
                  <a:pt x="79" y="118"/>
                </a:lnTo>
                <a:lnTo>
                  <a:pt x="85" y="73"/>
                </a:lnTo>
                <a:lnTo>
                  <a:pt x="92" y="36"/>
                </a:lnTo>
                <a:lnTo>
                  <a:pt x="98" y="27"/>
                </a:lnTo>
                <a:lnTo>
                  <a:pt x="104" y="45"/>
                </a:lnTo>
                <a:lnTo>
                  <a:pt x="110" y="54"/>
                </a:lnTo>
                <a:lnTo>
                  <a:pt x="116" y="127"/>
                </a:lnTo>
                <a:lnTo>
                  <a:pt x="122" y="218"/>
                </a:lnTo>
                <a:lnTo>
                  <a:pt x="128" y="335"/>
                </a:lnTo>
                <a:lnTo>
                  <a:pt x="134" y="426"/>
                </a:lnTo>
                <a:lnTo>
                  <a:pt x="141" y="472"/>
                </a:lnTo>
                <a:lnTo>
                  <a:pt x="147" y="453"/>
                </a:lnTo>
                <a:lnTo>
                  <a:pt x="153" y="299"/>
                </a:lnTo>
                <a:lnTo>
                  <a:pt x="159" y="127"/>
                </a:lnTo>
                <a:lnTo>
                  <a:pt x="165" y="0"/>
                </a:lnTo>
              </a:path>
            </a:pathLst>
          </a:custGeom>
          <a:noFill/>
          <a:ln w="38100" cap="flat">
            <a:solidFill>
              <a:srgbClr val="99FF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62"/>
          <p:cNvSpPr>
            <a:spLocks/>
          </p:cNvSpPr>
          <p:nvPr/>
        </p:nvSpPr>
        <p:spPr bwMode="auto">
          <a:xfrm>
            <a:off x="443319" y="4363571"/>
            <a:ext cx="11437717" cy="879107"/>
          </a:xfrm>
          <a:custGeom>
            <a:avLst/>
            <a:gdLst>
              <a:gd name="T0" fmla="*/ 94 w 5956"/>
              <a:gd name="T1" fmla="*/ 54 h 546"/>
              <a:gd name="T2" fmla="*/ 187 w 5956"/>
              <a:gd name="T3" fmla="*/ 44 h 546"/>
              <a:gd name="T4" fmla="*/ 280 w 5956"/>
              <a:gd name="T5" fmla="*/ 98 h 546"/>
              <a:gd name="T6" fmla="*/ 373 w 5956"/>
              <a:gd name="T7" fmla="*/ 125 h 546"/>
              <a:gd name="T8" fmla="*/ 467 w 5956"/>
              <a:gd name="T9" fmla="*/ 222 h 546"/>
              <a:gd name="T10" fmla="*/ 560 w 5956"/>
              <a:gd name="T11" fmla="*/ 227 h 546"/>
              <a:gd name="T12" fmla="*/ 653 w 5956"/>
              <a:gd name="T13" fmla="*/ 217 h 546"/>
              <a:gd name="T14" fmla="*/ 747 w 5956"/>
              <a:gd name="T15" fmla="*/ 265 h 546"/>
              <a:gd name="T16" fmla="*/ 840 w 5956"/>
              <a:gd name="T17" fmla="*/ 255 h 546"/>
              <a:gd name="T18" fmla="*/ 933 w 5956"/>
              <a:gd name="T19" fmla="*/ 222 h 546"/>
              <a:gd name="T20" fmla="*/ 1027 w 5956"/>
              <a:gd name="T21" fmla="*/ 298 h 546"/>
              <a:gd name="T22" fmla="*/ 1120 w 5956"/>
              <a:gd name="T23" fmla="*/ 319 h 546"/>
              <a:gd name="T24" fmla="*/ 1213 w 5956"/>
              <a:gd name="T25" fmla="*/ 309 h 546"/>
              <a:gd name="T26" fmla="*/ 1307 w 5956"/>
              <a:gd name="T27" fmla="*/ 271 h 546"/>
              <a:gd name="T28" fmla="*/ 1400 w 5956"/>
              <a:gd name="T29" fmla="*/ 260 h 546"/>
              <a:gd name="T30" fmla="*/ 1493 w 5956"/>
              <a:gd name="T31" fmla="*/ 298 h 546"/>
              <a:gd name="T32" fmla="*/ 1587 w 5956"/>
              <a:gd name="T33" fmla="*/ 271 h 546"/>
              <a:gd name="T34" fmla="*/ 1680 w 5956"/>
              <a:gd name="T35" fmla="*/ 238 h 546"/>
              <a:gd name="T36" fmla="*/ 1773 w 5956"/>
              <a:gd name="T37" fmla="*/ 211 h 546"/>
              <a:gd name="T38" fmla="*/ 1866 w 5956"/>
              <a:gd name="T39" fmla="*/ 238 h 546"/>
              <a:gd name="T40" fmla="*/ 1960 w 5956"/>
              <a:gd name="T41" fmla="*/ 233 h 546"/>
              <a:gd name="T42" fmla="*/ 2053 w 5956"/>
              <a:gd name="T43" fmla="*/ 136 h 546"/>
              <a:gd name="T44" fmla="*/ 2147 w 5956"/>
              <a:gd name="T45" fmla="*/ 260 h 546"/>
              <a:gd name="T46" fmla="*/ 2240 w 5956"/>
              <a:gd name="T47" fmla="*/ 314 h 546"/>
              <a:gd name="T48" fmla="*/ 2333 w 5956"/>
              <a:gd name="T49" fmla="*/ 271 h 546"/>
              <a:gd name="T50" fmla="*/ 2426 w 5956"/>
              <a:gd name="T51" fmla="*/ 244 h 546"/>
              <a:gd name="T52" fmla="*/ 2520 w 5956"/>
              <a:gd name="T53" fmla="*/ 217 h 546"/>
              <a:gd name="T54" fmla="*/ 2613 w 5956"/>
              <a:gd name="T55" fmla="*/ 211 h 546"/>
              <a:gd name="T56" fmla="*/ 2706 w 5956"/>
              <a:gd name="T57" fmla="*/ 265 h 546"/>
              <a:gd name="T58" fmla="*/ 2800 w 5956"/>
              <a:gd name="T59" fmla="*/ 233 h 546"/>
              <a:gd name="T60" fmla="*/ 2893 w 5956"/>
              <a:gd name="T61" fmla="*/ 309 h 546"/>
              <a:gd name="T62" fmla="*/ 2986 w 5956"/>
              <a:gd name="T63" fmla="*/ 287 h 546"/>
              <a:gd name="T64" fmla="*/ 3080 w 5956"/>
              <a:gd name="T65" fmla="*/ 217 h 546"/>
              <a:gd name="T66" fmla="*/ 3173 w 5956"/>
              <a:gd name="T67" fmla="*/ 206 h 546"/>
              <a:gd name="T68" fmla="*/ 3266 w 5956"/>
              <a:gd name="T69" fmla="*/ 309 h 546"/>
              <a:gd name="T70" fmla="*/ 3359 w 5956"/>
              <a:gd name="T71" fmla="*/ 265 h 546"/>
              <a:gd name="T72" fmla="*/ 3453 w 5956"/>
              <a:gd name="T73" fmla="*/ 395 h 546"/>
              <a:gd name="T74" fmla="*/ 3546 w 5956"/>
              <a:gd name="T75" fmla="*/ 249 h 546"/>
              <a:gd name="T76" fmla="*/ 3640 w 5956"/>
              <a:gd name="T77" fmla="*/ 211 h 546"/>
              <a:gd name="T78" fmla="*/ 3733 w 5956"/>
              <a:gd name="T79" fmla="*/ 249 h 546"/>
              <a:gd name="T80" fmla="*/ 3826 w 5956"/>
              <a:gd name="T81" fmla="*/ 276 h 546"/>
              <a:gd name="T82" fmla="*/ 3919 w 5956"/>
              <a:gd name="T83" fmla="*/ 206 h 546"/>
              <a:gd name="T84" fmla="*/ 4013 w 5956"/>
              <a:gd name="T85" fmla="*/ 303 h 546"/>
              <a:gd name="T86" fmla="*/ 4106 w 5956"/>
              <a:gd name="T87" fmla="*/ 265 h 546"/>
              <a:gd name="T88" fmla="*/ 4199 w 5956"/>
              <a:gd name="T89" fmla="*/ 238 h 546"/>
              <a:gd name="T90" fmla="*/ 4293 w 5956"/>
              <a:gd name="T91" fmla="*/ 255 h 546"/>
              <a:gd name="T92" fmla="*/ 4386 w 5956"/>
              <a:gd name="T93" fmla="*/ 233 h 546"/>
              <a:gd name="T94" fmla="*/ 4479 w 5956"/>
              <a:gd name="T95" fmla="*/ 271 h 546"/>
              <a:gd name="T96" fmla="*/ 4573 w 5956"/>
              <a:gd name="T97" fmla="*/ 260 h 546"/>
              <a:gd name="T98" fmla="*/ 4666 w 5956"/>
              <a:gd name="T99" fmla="*/ 309 h 546"/>
              <a:gd name="T100" fmla="*/ 4759 w 5956"/>
              <a:gd name="T101" fmla="*/ 336 h 546"/>
              <a:gd name="T102" fmla="*/ 4852 w 5956"/>
              <a:gd name="T103" fmla="*/ 265 h 546"/>
              <a:gd name="T104" fmla="*/ 4946 w 5956"/>
              <a:gd name="T105" fmla="*/ 276 h 546"/>
              <a:gd name="T106" fmla="*/ 5039 w 5956"/>
              <a:gd name="T107" fmla="*/ 271 h 546"/>
              <a:gd name="T108" fmla="*/ 5133 w 5956"/>
              <a:gd name="T109" fmla="*/ 141 h 546"/>
              <a:gd name="T110" fmla="*/ 5226 w 5956"/>
              <a:gd name="T111" fmla="*/ 233 h 546"/>
              <a:gd name="T112" fmla="*/ 5319 w 5956"/>
              <a:gd name="T113" fmla="*/ 336 h 546"/>
              <a:gd name="T114" fmla="*/ 5412 w 5956"/>
              <a:gd name="T115" fmla="*/ 314 h 546"/>
              <a:gd name="T116" fmla="*/ 5506 w 5956"/>
              <a:gd name="T117" fmla="*/ 227 h 546"/>
              <a:gd name="T118" fmla="*/ 5599 w 5956"/>
              <a:gd name="T119" fmla="*/ 238 h 546"/>
              <a:gd name="T120" fmla="*/ 5692 w 5956"/>
              <a:gd name="T121" fmla="*/ 206 h 546"/>
              <a:gd name="T122" fmla="*/ 5786 w 5956"/>
              <a:gd name="T123" fmla="*/ 222 h 546"/>
              <a:gd name="T124" fmla="*/ 5879 w 5956"/>
              <a:gd name="T125" fmla="*/ 15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56" h="546">
                <a:moveTo>
                  <a:pt x="0" y="49"/>
                </a:moveTo>
                <a:lnTo>
                  <a:pt x="1" y="54"/>
                </a:lnTo>
                <a:lnTo>
                  <a:pt x="1" y="60"/>
                </a:lnTo>
                <a:lnTo>
                  <a:pt x="1" y="65"/>
                </a:lnTo>
                <a:lnTo>
                  <a:pt x="2" y="60"/>
                </a:lnTo>
                <a:lnTo>
                  <a:pt x="2" y="49"/>
                </a:lnTo>
                <a:lnTo>
                  <a:pt x="2" y="54"/>
                </a:lnTo>
                <a:lnTo>
                  <a:pt x="3" y="54"/>
                </a:lnTo>
                <a:lnTo>
                  <a:pt x="3" y="65"/>
                </a:lnTo>
                <a:lnTo>
                  <a:pt x="3" y="54"/>
                </a:lnTo>
                <a:lnTo>
                  <a:pt x="4" y="60"/>
                </a:lnTo>
                <a:lnTo>
                  <a:pt x="4" y="54"/>
                </a:lnTo>
                <a:lnTo>
                  <a:pt x="4" y="54"/>
                </a:lnTo>
                <a:lnTo>
                  <a:pt x="5" y="49"/>
                </a:lnTo>
                <a:lnTo>
                  <a:pt x="5" y="49"/>
                </a:lnTo>
                <a:lnTo>
                  <a:pt x="5" y="44"/>
                </a:lnTo>
                <a:lnTo>
                  <a:pt x="6" y="44"/>
                </a:lnTo>
                <a:lnTo>
                  <a:pt x="6" y="44"/>
                </a:lnTo>
                <a:lnTo>
                  <a:pt x="6" y="44"/>
                </a:lnTo>
                <a:lnTo>
                  <a:pt x="7" y="49"/>
                </a:lnTo>
                <a:lnTo>
                  <a:pt x="7" y="38"/>
                </a:lnTo>
                <a:lnTo>
                  <a:pt x="7" y="49"/>
                </a:lnTo>
                <a:lnTo>
                  <a:pt x="8" y="44"/>
                </a:lnTo>
                <a:lnTo>
                  <a:pt x="8" y="49"/>
                </a:lnTo>
                <a:lnTo>
                  <a:pt x="8" y="49"/>
                </a:lnTo>
                <a:lnTo>
                  <a:pt x="9" y="33"/>
                </a:lnTo>
                <a:lnTo>
                  <a:pt x="9" y="6"/>
                </a:lnTo>
                <a:lnTo>
                  <a:pt x="9" y="0"/>
                </a:lnTo>
                <a:lnTo>
                  <a:pt x="10" y="6"/>
                </a:lnTo>
                <a:lnTo>
                  <a:pt x="10" y="33"/>
                </a:lnTo>
                <a:lnTo>
                  <a:pt x="10" y="65"/>
                </a:lnTo>
                <a:lnTo>
                  <a:pt x="11" y="81"/>
                </a:lnTo>
                <a:lnTo>
                  <a:pt x="11" y="103"/>
                </a:lnTo>
                <a:lnTo>
                  <a:pt x="11" y="103"/>
                </a:lnTo>
                <a:lnTo>
                  <a:pt x="12" y="71"/>
                </a:lnTo>
                <a:lnTo>
                  <a:pt x="12" y="27"/>
                </a:lnTo>
                <a:lnTo>
                  <a:pt x="12" y="6"/>
                </a:lnTo>
                <a:lnTo>
                  <a:pt x="13" y="17"/>
                </a:lnTo>
                <a:lnTo>
                  <a:pt x="13" y="33"/>
                </a:lnTo>
                <a:lnTo>
                  <a:pt x="13" y="44"/>
                </a:lnTo>
                <a:lnTo>
                  <a:pt x="14" y="60"/>
                </a:lnTo>
                <a:lnTo>
                  <a:pt x="14" y="76"/>
                </a:lnTo>
                <a:lnTo>
                  <a:pt x="14" y="71"/>
                </a:lnTo>
                <a:lnTo>
                  <a:pt x="15" y="76"/>
                </a:lnTo>
                <a:lnTo>
                  <a:pt x="15" y="76"/>
                </a:lnTo>
                <a:lnTo>
                  <a:pt x="15" y="71"/>
                </a:lnTo>
                <a:lnTo>
                  <a:pt x="16" y="65"/>
                </a:lnTo>
                <a:lnTo>
                  <a:pt x="16" y="65"/>
                </a:lnTo>
                <a:lnTo>
                  <a:pt x="16" y="60"/>
                </a:lnTo>
                <a:lnTo>
                  <a:pt x="17" y="54"/>
                </a:lnTo>
                <a:lnTo>
                  <a:pt x="17" y="54"/>
                </a:lnTo>
                <a:lnTo>
                  <a:pt x="17" y="60"/>
                </a:lnTo>
                <a:lnTo>
                  <a:pt x="18" y="60"/>
                </a:lnTo>
                <a:lnTo>
                  <a:pt x="18" y="54"/>
                </a:lnTo>
                <a:lnTo>
                  <a:pt x="18" y="54"/>
                </a:lnTo>
                <a:lnTo>
                  <a:pt x="19" y="71"/>
                </a:lnTo>
                <a:lnTo>
                  <a:pt x="19" y="71"/>
                </a:lnTo>
                <a:lnTo>
                  <a:pt x="19" y="81"/>
                </a:lnTo>
                <a:lnTo>
                  <a:pt x="20" y="76"/>
                </a:lnTo>
                <a:lnTo>
                  <a:pt x="20" y="76"/>
                </a:lnTo>
                <a:lnTo>
                  <a:pt x="20" y="76"/>
                </a:lnTo>
                <a:lnTo>
                  <a:pt x="21" y="81"/>
                </a:lnTo>
                <a:lnTo>
                  <a:pt x="21" y="71"/>
                </a:lnTo>
                <a:lnTo>
                  <a:pt x="21" y="76"/>
                </a:lnTo>
                <a:lnTo>
                  <a:pt x="22" y="76"/>
                </a:lnTo>
                <a:lnTo>
                  <a:pt x="22" y="71"/>
                </a:lnTo>
                <a:lnTo>
                  <a:pt x="22" y="71"/>
                </a:lnTo>
                <a:lnTo>
                  <a:pt x="23" y="65"/>
                </a:lnTo>
                <a:lnTo>
                  <a:pt x="23" y="71"/>
                </a:lnTo>
                <a:lnTo>
                  <a:pt x="23" y="71"/>
                </a:lnTo>
                <a:lnTo>
                  <a:pt x="24" y="76"/>
                </a:lnTo>
                <a:lnTo>
                  <a:pt x="24" y="71"/>
                </a:lnTo>
                <a:lnTo>
                  <a:pt x="24" y="76"/>
                </a:lnTo>
                <a:lnTo>
                  <a:pt x="25" y="87"/>
                </a:lnTo>
                <a:lnTo>
                  <a:pt x="25" y="76"/>
                </a:lnTo>
                <a:lnTo>
                  <a:pt x="25" y="71"/>
                </a:lnTo>
                <a:lnTo>
                  <a:pt x="26" y="60"/>
                </a:lnTo>
                <a:lnTo>
                  <a:pt x="26" y="65"/>
                </a:lnTo>
                <a:lnTo>
                  <a:pt x="26" y="71"/>
                </a:lnTo>
                <a:lnTo>
                  <a:pt x="27" y="65"/>
                </a:lnTo>
                <a:lnTo>
                  <a:pt x="27" y="49"/>
                </a:lnTo>
                <a:lnTo>
                  <a:pt x="27" y="44"/>
                </a:lnTo>
                <a:lnTo>
                  <a:pt x="28" y="49"/>
                </a:lnTo>
                <a:lnTo>
                  <a:pt x="28" y="44"/>
                </a:lnTo>
                <a:lnTo>
                  <a:pt x="28" y="44"/>
                </a:lnTo>
                <a:lnTo>
                  <a:pt x="29" y="38"/>
                </a:lnTo>
                <a:lnTo>
                  <a:pt x="29" y="38"/>
                </a:lnTo>
                <a:lnTo>
                  <a:pt x="29" y="38"/>
                </a:lnTo>
                <a:lnTo>
                  <a:pt x="30" y="17"/>
                </a:lnTo>
                <a:lnTo>
                  <a:pt x="30" y="0"/>
                </a:lnTo>
                <a:lnTo>
                  <a:pt x="30" y="0"/>
                </a:lnTo>
                <a:lnTo>
                  <a:pt x="31" y="6"/>
                </a:lnTo>
                <a:lnTo>
                  <a:pt x="31" y="33"/>
                </a:lnTo>
                <a:lnTo>
                  <a:pt x="31" y="65"/>
                </a:lnTo>
                <a:lnTo>
                  <a:pt x="32" y="98"/>
                </a:lnTo>
                <a:lnTo>
                  <a:pt x="32" y="81"/>
                </a:lnTo>
                <a:lnTo>
                  <a:pt x="32" y="60"/>
                </a:lnTo>
                <a:lnTo>
                  <a:pt x="33" y="27"/>
                </a:lnTo>
                <a:lnTo>
                  <a:pt x="33" y="6"/>
                </a:lnTo>
                <a:lnTo>
                  <a:pt x="33" y="22"/>
                </a:lnTo>
                <a:lnTo>
                  <a:pt x="34" y="33"/>
                </a:lnTo>
                <a:lnTo>
                  <a:pt x="34" y="38"/>
                </a:lnTo>
                <a:lnTo>
                  <a:pt x="34" y="38"/>
                </a:lnTo>
                <a:lnTo>
                  <a:pt x="35" y="49"/>
                </a:lnTo>
                <a:lnTo>
                  <a:pt x="35" y="38"/>
                </a:lnTo>
                <a:lnTo>
                  <a:pt x="35" y="44"/>
                </a:lnTo>
                <a:lnTo>
                  <a:pt x="36" y="54"/>
                </a:lnTo>
                <a:lnTo>
                  <a:pt x="36" y="65"/>
                </a:lnTo>
                <a:lnTo>
                  <a:pt x="36" y="71"/>
                </a:lnTo>
                <a:lnTo>
                  <a:pt x="37" y="65"/>
                </a:lnTo>
                <a:lnTo>
                  <a:pt x="37" y="65"/>
                </a:lnTo>
                <a:lnTo>
                  <a:pt x="37" y="65"/>
                </a:lnTo>
                <a:lnTo>
                  <a:pt x="38" y="71"/>
                </a:lnTo>
                <a:lnTo>
                  <a:pt x="38" y="65"/>
                </a:lnTo>
                <a:lnTo>
                  <a:pt x="38" y="81"/>
                </a:lnTo>
                <a:lnTo>
                  <a:pt x="39" y="76"/>
                </a:lnTo>
                <a:lnTo>
                  <a:pt x="39" y="71"/>
                </a:lnTo>
                <a:lnTo>
                  <a:pt x="39" y="60"/>
                </a:lnTo>
                <a:lnTo>
                  <a:pt x="40" y="65"/>
                </a:lnTo>
                <a:lnTo>
                  <a:pt x="40" y="76"/>
                </a:lnTo>
                <a:lnTo>
                  <a:pt x="40" y="87"/>
                </a:lnTo>
                <a:lnTo>
                  <a:pt x="41" y="103"/>
                </a:lnTo>
                <a:lnTo>
                  <a:pt x="41" y="114"/>
                </a:lnTo>
                <a:lnTo>
                  <a:pt x="41" y="114"/>
                </a:lnTo>
                <a:lnTo>
                  <a:pt x="42" y="103"/>
                </a:lnTo>
                <a:lnTo>
                  <a:pt x="42" y="76"/>
                </a:lnTo>
                <a:lnTo>
                  <a:pt x="42" y="49"/>
                </a:lnTo>
                <a:lnTo>
                  <a:pt x="43" y="54"/>
                </a:lnTo>
                <a:lnTo>
                  <a:pt x="43" y="49"/>
                </a:lnTo>
                <a:lnTo>
                  <a:pt x="43" y="60"/>
                </a:lnTo>
                <a:lnTo>
                  <a:pt x="44" y="60"/>
                </a:lnTo>
                <a:lnTo>
                  <a:pt x="44" y="65"/>
                </a:lnTo>
                <a:lnTo>
                  <a:pt x="44" y="71"/>
                </a:lnTo>
                <a:lnTo>
                  <a:pt x="45" y="76"/>
                </a:lnTo>
                <a:lnTo>
                  <a:pt x="45" y="76"/>
                </a:lnTo>
                <a:lnTo>
                  <a:pt x="45" y="71"/>
                </a:lnTo>
                <a:lnTo>
                  <a:pt x="46" y="65"/>
                </a:lnTo>
                <a:lnTo>
                  <a:pt x="46" y="54"/>
                </a:lnTo>
                <a:lnTo>
                  <a:pt x="46" y="49"/>
                </a:lnTo>
                <a:lnTo>
                  <a:pt x="47" y="60"/>
                </a:lnTo>
                <a:lnTo>
                  <a:pt x="47" y="65"/>
                </a:lnTo>
                <a:lnTo>
                  <a:pt x="47" y="65"/>
                </a:lnTo>
                <a:lnTo>
                  <a:pt x="48" y="65"/>
                </a:lnTo>
                <a:lnTo>
                  <a:pt x="48" y="54"/>
                </a:lnTo>
                <a:lnTo>
                  <a:pt x="48" y="54"/>
                </a:lnTo>
                <a:lnTo>
                  <a:pt x="49" y="60"/>
                </a:lnTo>
                <a:lnTo>
                  <a:pt x="49" y="49"/>
                </a:lnTo>
                <a:lnTo>
                  <a:pt x="49" y="44"/>
                </a:lnTo>
                <a:lnTo>
                  <a:pt x="50" y="54"/>
                </a:lnTo>
                <a:lnTo>
                  <a:pt x="50" y="49"/>
                </a:lnTo>
                <a:lnTo>
                  <a:pt x="50" y="49"/>
                </a:lnTo>
                <a:lnTo>
                  <a:pt x="51" y="60"/>
                </a:lnTo>
                <a:lnTo>
                  <a:pt x="51" y="60"/>
                </a:lnTo>
                <a:lnTo>
                  <a:pt x="51" y="49"/>
                </a:lnTo>
                <a:lnTo>
                  <a:pt x="51" y="54"/>
                </a:lnTo>
                <a:lnTo>
                  <a:pt x="52" y="65"/>
                </a:lnTo>
                <a:lnTo>
                  <a:pt x="52" y="71"/>
                </a:lnTo>
                <a:lnTo>
                  <a:pt x="52" y="60"/>
                </a:lnTo>
                <a:lnTo>
                  <a:pt x="53" y="65"/>
                </a:lnTo>
                <a:lnTo>
                  <a:pt x="53" y="54"/>
                </a:lnTo>
                <a:lnTo>
                  <a:pt x="53" y="71"/>
                </a:lnTo>
                <a:lnTo>
                  <a:pt x="54" y="60"/>
                </a:lnTo>
                <a:lnTo>
                  <a:pt x="54" y="60"/>
                </a:lnTo>
                <a:lnTo>
                  <a:pt x="54" y="54"/>
                </a:lnTo>
                <a:lnTo>
                  <a:pt x="55" y="49"/>
                </a:lnTo>
                <a:lnTo>
                  <a:pt x="55" y="49"/>
                </a:lnTo>
                <a:lnTo>
                  <a:pt x="55" y="54"/>
                </a:lnTo>
                <a:lnTo>
                  <a:pt x="56" y="49"/>
                </a:lnTo>
                <a:lnTo>
                  <a:pt x="56" y="49"/>
                </a:lnTo>
                <a:lnTo>
                  <a:pt x="56" y="54"/>
                </a:lnTo>
                <a:lnTo>
                  <a:pt x="57" y="65"/>
                </a:lnTo>
                <a:lnTo>
                  <a:pt x="57" y="65"/>
                </a:lnTo>
                <a:lnTo>
                  <a:pt x="57" y="54"/>
                </a:lnTo>
                <a:lnTo>
                  <a:pt x="58" y="54"/>
                </a:lnTo>
                <a:lnTo>
                  <a:pt x="58" y="60"/>
                </a:lnTo>
                <a:lnTo>
                  <a:pt x="58" y="54"/>
                </a:lnTo>
                <a:lnTo>
                  <a:pt x="59" y="65"/>
                </a:lnTo>
                <a:lnTo>
                  <a:pt x="59" y="54"/>
                </a:lnTo>
                <a:lnTo>
                  <a:pt x="59" y="49"/>
                </a:lnTo>
                <a:lnTo>
                  <a:pt x="60" y="49"/>
                </a:lnTo>
                <a:lnTo>
                  <a:pt x="60" y="49"/>
                </a:lnTo>
                <a:lnTo>
                  <a:pt x="60" y="49"/>
                </a:lnTo>
                <a:lnTo>
                  <a:pt x="61" y="49"/>
                </a:lnTo>
                <a:lnTo>
                  <a:pt x="61" y="44"/>
                </a:lnTo>
                <a:lnTo>
                  <a:pt x="61" y="44"/>
                </a:lnTo>
                <a:lnTo>
                  <a:pt x="62" y="49"/>
                </a:lnTo>
                <a:lnTo>
                  <a:pt x="62" y="54"/>
                </a:lnTo>
                <a:lnTo>
                  <a:pt x="62" y="49"/>
                </a:lnTo>
                <a:lnTo>
                  <a:pt x="63" y="38"/>
                </a:lnTo>
                <a:lnTo>
                  <a:pt x="63" y="38"/>
                </a:lnTo>
                <a:lnTo>
                  <a:pt x="63" y="49"/>
                </a:lnTo>
                <a:lnTo>
                  <a:pt x="64" y="65"/>
                </a:lnTo>
                <a:lnTo>
                  <a:pt x="64" y="54"/>
                </a:lnTo>
                <a:lnTo>
                  <a:pt x="64" y="44"/>
                </a:lnTo>
                <a:lnTo>
                  <a:pt x="65" y="49"/>
                </a:lnTo>
                <a:lnTo>
                  <a:pt x="65" y="49"/>
                </a:lnTo>
                <a:lnTo>
                  <a:pt x="65" y="44"/>
                </a:lnTo>
                <a:lnTo>
                  <a:pt x="66" y="49"/>
                </a:lnTo>
                <a:lnTo>
                  <a:pt x="66" y="54"/>
                </a:lnTo>
                <a:lnTo>
                  <a:pt x="66" y="38"/>
                </a:lnTo>
                <a:lnTo>
                  <a:pt x="67" y="38"/>
                </a:lnTo>
                <a:lnTo>
                  <a:pt x="67" y="33"/>
                </a:lnTo>
                <a:lnTo>
                  <a:pt x="67" y="38"/>
                </a:lnTo>
                <a:lnTo>
                  <a:pt x="68" y="44"/>
                </a:lnTo>
                <a:lnTo>
                  <a:pt x="68" y="49"/>
                </a:lnTo>
                <a:lnTo>
                  <a:pt x="68" y="49"/>
                </a:lnTo>
                <a:lnTo>
                  <a:pt x="69" y="38"/>
                </a:lnTo>
                <a:lnTo>
                  <a:pt x="69" y="38"/>
                </a:lnTo>
                <a:lnTo>
                  <a:pt x="69" y="38"/>
                </a:lnTo>
                <a:lnTo>
                  <a:pt x="70" y="38"/>
                </a:lnTo>
                <a:lnTo>
                  <a:pt x="70" y="33"/>
                </a:lnTo>
                <a:lnTo>
                  <a:pt x="70" y="38"/>
                </a:lnTo>
                <a:lnTo>
                  <a:pt x="71" y="54"/>
                </a:lnTo>
                <a:lnTo>
                  <a:pt x="71" y="54"/>
                </a:lnTo>
                <a:lnTo>
                  <a:pt x="71" y="54"/>
                </a:lnTo>
                <a:lnTo>
                  <a:pt x="72" y="38"/>
                </a:lnTo>
                <a:lnTo>
                  <a:pt x="72" y="38"/>
                </a:lnTo>
                <a:lnTo>
                  <a:pt x="72" y="38"/>
                </a:lnTo>
                <a:lnTo>
                  <a:pt x="73" y="38"/>
                </a:lnTo>
                <a:lnTo>
                  <a:pt x="73" y="38"/>
                </a:lnTo>
                <a:lnTo>
                  <a:pt x="73" y="44"/>
                </a:lnTo>
                <a:lnTo>
                  <a:pt x="74" y="49"/>
                </a:lnTo>
                <a:lnTo>
                  <a:pt x="74" y="49"/>
                </a:lnTo>
                <a:lnTo>
                  <a:pt x="74" y="49"/>
                </a:lnTo>
                <a:lnTo>
                  <a:pt x="75" y="71"/>
                </a:lnTo>
                <a:lnTo>
                  <a:pt x="75" y="71"/>
                </a:lnTo>
                <a:lnTo>
                  <a:pt x="75" y="65"/>
                </a:lnTo>
                <a:lnTo>
                  <a:pt x="76" y="54"/>
                </a:lnTo>
                <a:lnTo>
                  <a:pt x="76" y="44"/>
                </a:lnTo>
                <a:lnTo>
                  <a:pt x="76" y="49"/>
                </a:lnTo>
                <a:lnTo>
                  <a:pt x="77" y="49"/>
                </a:lnTo>
                <a:lnTo>
                  <a:pt x="77" y="49"/>
                </a:lnTo>
                <a:lnTo>
                  <a:pt x="77" y="60"/>
                </a:lnTo>
                <a:lnTo>
                  <a:pt x="78" y="54"/>
                </a:lnTo>
                <a:lnTo>
                  <a:pt x="78" y="65"/>
                </a:lnTo>
                <a:lnTo>
                  <a:pt x="78" y="60"/>
                </a:lnTo>
                <a:lnTo>
                  <a:pt x="79" y="54"/>
                </a:lnTo>
                <a:lnTo>
                  <a:pt x="79" y="49"/>
                </a:lnTo>
                <a:lnTo>
                  <a:pt x="79" y="54"/>
                </a:lnTo>
                <a:lnTo>
                  <a:pt x="80" y="54"/>
                </a:lnTo>
                <a:lnTo>
                  <a:pt x="80" y="44"/>
                </a:lnTo>
                <a:lnTo>
                  <a:pt x="80" y="44"/>
                </a:lnTo>
                <a:lnTo>
                  <a:pt x="81" y="54"/>
                </a:lnTo>
                <a:lnTo>
                  <a:pt x="81" y="60"/>
                </a:lnTo>
                <a:lnTo>
                  <a:pt x="81" y="54"/>
                </a:lnTo>
                <a:lnTo>
                  <a:pt x="82" y="54"/>
                </a:lnTo>
                <a:lnTo>
                  <a:pt x="82" y="54"/>
                </a:lnTo>
                <a:lnTo>
                  <a:pt x="82" y="60"/>
                </a:lnTo>
                <a:lnTo>
                  <a:pt x="83" y="54"/>
                </a:lnTo>
                <a:lnTo>
                  <a:pt x="83" y="49"/>
                </a:lnTo>
                <a:lnTo>
                  <a:pt x="83" y="54"/>
                </a:lnTo>
                <a:lnTo>
                  <a:pt x="84" y="60"/>
                </a:lnTo>
                <a:lnTo>
                  <a:pt x="84" y="60"/>
                </a:lnTo>
                <a:lnTo>
                  <a:pt x="84" y="54"/>
                </a:lnTo>
                <a:lnTo>
                  <a:pt x="85" y="49"/>
                </a:lnTo>
                <a:lnTo>
                  <a:pt x="85" y="49"/>
                </a:lnTo>
                <a:lnTo>
                  <a:pt x="85" y="49"/>
                </a:lnTo>
                <a:lnTo>
                  <a:pt x="86" y="44"/>
                </a:lnTo>
                <a:lnTo>
                  <a:pt x="86" y="44"/>
                </a:lnTo>
                <a:lnTo>
                  <a:pt x="86" y="44"/>
                </a:lnTo>
                <a:lnTo>
                  <a:pt x="87" y="44"/>
                </a:lnTo>
                <a:lnTo>
                  <a:pt x="87" y="44"/>
                </a:lnTo>
                <a:lnTo>
                  <a:pt x="87" y="33"/>
                </a:lnTo>
                <a:lnTo>
                  <a:pt x="88" y="22"/>
                </a:lnTo>
                <a:lnTo>
                  <a:pt x="88" y="22"/>
                </a:lnTo>
                <a:lnTo>
                  <a:pt x="88" y="33"/>
                </a:lnTo>
                <a:lnTo>
                  <a:pt x="89" y="49"/>
                </a:lnTo>
                <a:lnTo>
                  <a:pt x="89" y="60"/>
                </a:lnTo>
                <a:lnTo>
                  <a:pt x="89" y="87"/>
                </a:lnTo>
                <a:lnTo>
                  <a:pt x="90" y="109"/>
                </a:lnTo>
                <a:lnTo>
                  <a:pt x="90" y="114"/>
                </a:lnTo>
                <a:lnTo>
                  <a:pt x="90" y="81"/>
                </a:lnTo>
                <a:lnTo>
                  <a:pt x="91" y="11"/>
                </a:lnTo>
                <a:lnTo>
                  <a:pt x="91" y="22"/>
                </a:lnTo>
                <a:lnTo>
                  <a:pt x="91" y="38"/>
                </a:lnTo>
                <a:lnTo>
                  <a:pt x="92" y="44"/>
                </a:lnTo>
                <a:lnTo>
                  <a:pt x="92" y="54"/>
                </a:lnTo>
                <a:lnTo>
                  <a:pt x="92" y="65"/>
                </a:lnTo>
                <a:lnTo>
                  <a:pt x="93" y="65"/>
                </a:lnTo>
                <a:lnTo>
                  <a:pt x="93" y="65"/>
                </a:lnTo>
                <a:lnTo>
                  <a:pt x="93" y="71"/>
                </a:lnTo>
                <a:lnTo>
                  <a:pt x="94" y="54"/>
                </a:lnTo>
                <a:lnTo>
                  <a:pt x="94" y="49"/>
                </a:lnTo>
                <a:lnTo>
                  <a:pt x="94" y="60"/>
                </a:lnTo>
                <a:lnTo>
                  <a:pt x="95" y="54"/>
                </a:lnTo>
                <a:lnTo>
                  <a:pt x="95" y="65"/>
                </a:lnTo>
                <a:lnTo>
                  <a:pt x="95" y="65"/>
                </a:lnTo>
                <a:lnTo>
                  <a:pt x="96" y="60"/>
                </a:lnTo>
                <a:lnTo>
                  <a:pt x="96" y="54"/>
                </a:lnTo>
                <a:lnTo>
                  <a:pt x="96" y="49"/>
                </a:lnTo>
                <a:lnTo>
                  <a:pt x="97" y="44"/>
                </a:lnTo>
                <a:lnTo>
                  <a:pt x="97" y="44"/>
                </a:lnTo>
                <a:lnTo>
                  <a:pt x="97" y="33"/>
                </a:lnTo>
                <a:lnTo>
                  <a:pt x="98" y="44"/>
                </a:lnTo>
                <a:lnTo>
                  <a:pt x="98" y="54"/>
                </a:lnTo>
                <a:lnTo>
                  <a:pt x="98" y="49"/>
                </a:lnTo>
                <a:lnTo>
                  <a:pt x="99" y="44"/>
                </a:lnTo>
                <a:lnTo>
                  <a:pt x="99" y="33"/>
                </a:lnTo>
                <a:lnTo>
                  <a:pt x="99" y="44"/>
                </a:lnTo>
                <a:lnTo>
                  <a:pt x="100" y="44"/>
                </a:lnTo>
                <a:lnTo>
                  <a:pt x="100" y="38"/>
                </a:lnTo>
                <a:lnTo>
                  <a:pt x="100" y="38"/>
                </a:lnTo>
                <a:lnTo>
                  <a:pt x="101" y="38"/>
                </a:lnTo>
                <a:lnTo>
                  <a:pt x="101" y="44"/>
                </a:lnTo>
                <a:lnTo>
                  <a:pt x="101" y="65"/>
                </a:lnTo>
                <a:lnTo>
                  <a:pt x="102" y="60"/>
                </a:lnTo>
                <a:lnTo>
                  <a:pt x="102" y="60"/>
                </a:lnTo>
                <a:lnTo>
                  <a:pt x="102" y="49"/>
                </a:lnTo>
                <a:lnTo>
                  <a:pt x="103" y="44"/>
                </a:lnTo>
                <a:lnTo>
                  <a:pt x="103" y="44"/>
                </a:lnTo>
                <a:lnTo>
                  <a:pt x="103" y="44"/>
                </a:lnTo>
                <a:lnTo>
                  <a:pt x="104" y="44"/>
                </a:lnTo>
                <a:lnTo>
                  <a:pt x="104" y="44"/>
                </a:lnTo>
                <a:lnTo>
                  <a:pt x="104" y="44"/>
                </a:lnTo>
                <a:lnTo>
                  <a:pt x="105" y="44"/>
                </a:lnTo>
                <a:lnTo>
                  <a:pt x="105" y="44"/>
                </a:lnTo>
                <a:lnTo>
                  <a:pt x="105" y="44"/>
                </a:lnTo>
                <a:lnTo>
                  <a:pt x="106" y="44"/>
                </a:lnTo>
                <a:lnTo>
                  <a:pt x="106" y="44"/>
                </a:lnTo>
                <a:lnTo>
                  <a:pt x="106" y="38"/>
                </a:lnTo>
                <a:lnTo>
                  <a:pt x="107" y="22"/>
                </a:lnTo>
                <a:lnTo>
                  <a:pt x="107" y="33"/>
                </a:lnTo>
                <a:lnTo>
                  <a:pt x="107" y="38"/>
                </a:lnTo>
                <a:lnTo>
                  <a:pt x="108" y="33"/>
                </a:lnTo>
                <a:lnTo>
                  <a:pt x="108" y="38"/>
                </a:lnTo>
                <a:lnTo>
                  <a:pt x="108" y="38"/>
                </a:lnTo>
                <a:lnTo>
                  <a:pt x="109" y="33"/>
                </a:lnTo>
                <a:lnTo>
                  <a:pt x="109" y="44"/>
                </a:lnTo>
                <a:lnTo>
                  <a:pt x="109" y="44"/>
                </a:lnTo>
                <a:lnTo>
                  <a:pt x="110" y="44"/>
                </a:lnTo>
                <a:lnTo>
                  <a:pt x="110" y="44"/>
                </a:lnTo>
                <a:lnTo>
                  <a:pt x="110" y="44"/>
                </a:lnTo>
                <a:lnTo>
                  <a:pt x="111" y="49"/>
                </a:lnTo>
                <a:lnTo>
                  <a:pt x="111" y="49"/>
                </a:lnTo>
                <a:lnTo>
                  <a:pt x="111" y="44"/>
                </a:lnTo>
                <a:lnTo>
                  <a:pt x="111" y="60"/>
                </a:lnTo>
                <a:lnTo>
                  <a:pt x="112" y="44"/>
                </a:lnTo>
                <a:lnTo>
                  <a:pt x="112" y="44"/>
                </a:lnTo>
                <a:lnTo>
                  <a:pt x="112" y="44"/>
                </a:lnTo>
                <a:lnTo>
                  <a:pt x="113" y="49"/>
                </a:lnTo>
                <a:lnTo>
                  <a:pt x="113" y="38"/>
                </a:lnTo>
                <a:lnTo>
                  <a:pt x="113" y="33"/>
                </a:lnTo>
                <a:lnTo>
                  <a:pt x="114" y="38"/>
                </a:lnTo>
                <a:lnTo>
                  <a:pt x="114" y="44"/>
                </a:lnTo>
                <a:lnTo>
                  <a:pt x="114" y="49"/>
                </a:lnTo>
                <a:lnTo>
                  <a:pt x="115" y="44"/>
                </a:lnTo>
                <a:lnTo>
                  <a:pt x="115" y="54"/>
                </a:lnTo>
                <a:lnTo>
                  <a:pt x="115" y="49"/>
                </a:lnTo>
                <a:lnTo>
                  <a:pt x="116" y="44"/>
                </a:lnTo>
                <a:lnTo>
                  <a:pt x="116" y="49"/>
                </a:lnTo>
                <a:lnTo>
                  <a:pt x="116" y="38"/>
                </a:lnTo>
                <a:lnTo>
                  <a:pt x="117" y="38"/>
                </a:lnTo>
                <a:lnTo>
                  <a:pt x="117" y="44"/>
                </a:lnTo>
                <a:lnTo>
                  <a:pt x="117" y="49"/>
                </a:lnTo>
                <a:lnTo>
                  <a:pt x="118" y="49"/>
                </a:lnTo>
                <a:lnTo>
                  <a:pt x="118" y="44"/>
                </a:lnTo>
                <a:lnTo>
                  <a:pt x="118" y="33"/>
                </a:lnTo>
                <a:lnTo>
                  <a:pt x="119" y="33"/>
                </a:lnTo>
                <a:lnTo>
                  <a:pt x="119" y="33"/>
                </a:lnTo>
                <a:lnTo>
                  <a:pt x="119" y="38"/>
                </a:lnTo>
                <a:lnTo>
                  <a:pt x="120" y="33"/>
                </a:lnTo>
                <a:lnTo>
                  <a:pt x="120" y="38"/>
                </a:lnTo>
                <a:lnTo>
                  <a:pt x="120" y="38"/>
                </a:lnTo>
                <a:lnTo>
                  <a:pt x="121" y="38"/>
                </a:lnTo>
                <a:lnTo>
                  <a:pt x="121" y="33"/>
                </a:lnTo>
                <a:lnTo>
                  <a:pt x="121" y="27"/>
                </a:lnTo>
                <a:lnTo>
                  <a:pt x="122" y="33"/>
                </a:lnTo>
                <a:lnTo>
                  <a:pt x="122" y="33"/>
                </a:lnTo>
                <a:lnTo>
                  <a:pt x="122" y="38"/>
                </a:lnTo>
                <a:lnTo>
                  <a:pt x="123" y="33"/>
                </a:lnTo>
                <a:lnTo>
                  <a:pt x="123" y="44"/>
                </a:lnTo>
                <a:lnTo>
                  <a:pt x="123" y="44"/>
                </a:lnTo>
                <a:lnTo>
                  <a:pt x="124" y="38"/>
                </a:lnTo>
                <a:lnTo>
                  <a:pt x="124" y="33"/>
                </a:lnTo>
                <a:lnTo>
                  <a:pt x="124" y="38"/>
                </a:lnTo>
                <a:lnTo>
                  <a:pt x="125" y="33"/>
                </a:lnTo>
                <a:lnTo>
                  <a:pt x="125" y="33"/>
                </a:lnTo>
                <a:lnTo>
                  <a:pt x="125" y="33"/>
                </a:lnTo>
                <a:lnTo>
                  <a:pt x="126" y="49"/>
                </a:lnTo>
                <a:lnTo>
                  <a:pt x="126" y="33"/>
                </a:lnTo>
                <a:lnTo>
                  <a:pt x="126" y="33"/>
                </a:lnTo>
                <a:lnTo>
                  <a:pt x="127" y="27"/>
                </a:lnTo>
                <a:lnTo>
                  <a:pt x="127" y="27"/>
                </a:lnTo>
                <a:lnTo>
                  <a:pt x="127" y="27"/>
                </a:lnTo>
                <a:lnTo>
                  <a:pt x="128" y="33"/>
                </a:lnTo>
                <a:lnTo>
                  <a:pt x="128" y="38"/>
                </a:lnTo>
                <a:lnTo>
                  <a:pt x="128" y="22"/>
                </a:lnTo>
                <a:lnTo>
                  <a:pt x="129" y="27"/>
                </a:lnTo>
                <a:lnTo>
                  <a:pt x="129" y="22"/>
                </a:lnTo>
                <a:lnTo>
                  <a:pt x="129" y="27"/>
                </a:lnTo>
                <a:lnTo>
                  <a:pt x="130" y="38"/>
                </a:lnTo>
                <a:lnTo>
                  <a:pt x="130" y="33"/>
                </a:lnTo>
                <a:lnTo>
                  <a:pt x="130" y="38"/>
                </a:lnTo>
                <a:lnTo>
                  <a:pt x="131" y="33"/>
                </a:lnTo>
                <a:lnTo>
                  <a:pt x="131" y="38"/>
                </a:lnTo>
                <a:lnTo>
                  <a:pt x="131" y="27"/>
                </a:lnTo>
                <a:lnTo>
                  <a:pt x="132" y="33"/>
                </a:lnTo>
                <a:lnTo>
                  <a:pt x="132" y="33"/>
                </a:lnTo>
                <a:lnTo>
                  <a:pt x="132" y="33"/>
                </a:lnTo>
                <a:lnTo>
                  <a:pt x="133" y="38"/>
                </a:lnTo>
                <a:lnTo>
                  <a:pt x="133" y="38"/>
                </a:lnTo>
                <a:lnTo>
                  <a:pt x="133" y="33"/>
                </a:lnTo>
                <a:lnTo>
                  <a:pt x="134" y="33"/>
                </a:lnTo>
                <a:lnTo>
                  <a:pt x="134" y="38"/>
                </a:lnTo>
                <a:lnTo>
                  <a:pt x="134" y="38"/>
                </a:lnTo>
                <a:lnTo>
                  <a:pt x="135" y="44"/>
                </a:lnTo>
                <a:lnTo>
                  <a:pt x="135" y="44"/>
                </a:lnTo>
                <a:lnTo>
                  <a:pt x="135" y="44"/>
                </a:lnTo>
                <a:lnTo>
                  <a:pt x="136" y="44"/>
                </a:lnTo>
                <a:lnTo>
                  <a:pt x="136" y="44"/>
                </a:lnTo>
                <a:lnTo>
                  <a:pt x="136" y="44"/>
                </a:lnTo>
                <a:lnTo>
                  <a:pt x="137" y="44"/>
                </a:lnTo>
                <a:lnTo>
                  <a:pt x="137" y="44"/>
                </a:lnTo>
                <a:lnTo>
                  <a:pt x="137" y="38"/>
                </a:lnTo>
                <a:lnTo>
                  <a:pt x="138" y="22"/>
                </a:lnTo>
                <a:lnTo>
                  <a:pt x="138" y="27"/>
                </a:lnTo>
                <a:lnTo>
                  <a:pt x="138" y="33"/>
                </a:lnTo>
                <a:lnTo>
                  <a:pt x="139" y="38"/>
                </a:lnTo>
                <a:lnTo>
                  <a:pt x="139" y="38"/>
                </a:lnTo>
                <a:lnTo>
                  <a:pt x="139" y="27"/>
                </a:lnTo>
                <a:lnTo>
                  <a:pt x="140" y="17"/>
                </a:lnTo>
                <a:lnTo>
                  <a:pt x="140" y="11"/>
                </a:lnTo>
                <a:lnTo>
                  <a:pt x="140" y="22"/>
                </a:lnTo>
                <a:lnTo>
                  <a:pt x="141" y="27"/>
                </a:lnTo>
                <a:lnTo>
                  <a:pt x="141" y="22"/>
                </a:lnTo>
                <a:lnTo>
                  <a:pt x="141" y="33"/>
                </a:lnTo>
                <a:lnTo>
                  <a:pt x="142" y="22"/>
                </a:lnTo>
                <a:lnTo>
                  <a:pt x="142" y="33"/>
                </a:lnTo>
                <a:lnTo>
                  <a:pt x="142" y="33"/>
                </a:lnTo>
                <a:lnTo>
                  <a:pt x="143" y="38"/>
                </a:lnTo>
                <a:lnTo>
                  <a:pt x="143" y="33"/>
                </a:lnTo>
                <a:lnTo>
                  <a:pt x="143" y="38"/>
                </a:lnTo>
                <a:lnTo>
                  <a:pt x="144" y="22"/>
                </a:lnTo>
                <a:lnTo>
                  <a:pt x="144" y="22"/>
                </a:lnTo>
                <a:lnTo>
                  <a:pt x="144" y="33"/>
                </a:lnTo>
                <a:lnTo>
                  <a:pt x="145" y="38"/>
                </a:lnTo>
                <a:lnTo>
                  <a:pt x="145" y="33"/>
                </a:lnTo>
                <a:lnTo>
                  <a:pt x="145" y="33"/>
                </a:lnTo>
                <a:lnTo>
                  <a:pt x="146" y="27"/>
                </a:lnTo>
                <a:lnTo>
                  <a:pt x="146" y="22"/>
                </a:lnTo>
                <a:lnTo>
                  <a:pt x="146" y="38"/>
                </a:lnTo>
                <a:lnTo>
                  <a:pt x="147" y="33"/>
                </a:lnTo>
                <a:lnTo>
                  <a:pt x="147" y="33"/>
                </a:lnTo>
                <a:lnTo>
                  <a:pt x="147" y="38"/>
                </a:lnTo>
                <a:lnTo>
                  <a:pt x="148" y="33"/>
                </a:lnTo>
                <a:lnTo>
                  <a:pt x="148" y="38"/>
                </a:lnTo>
                <a:lnTo>
                  <a:pt x="148" y="33"/>
                </a:lnTo>
                <a:lnTo>
                  <a:pt x="149" y="38"/>
                </a:lnTo>
                <a:lnTo>
                  <a:pt x="149" y="27"/>
                </a:lnTo>
                <a:lnTo>
                  <a:pt x="149" y="22"/>
                </a:lnTo>
                <a:lnTo>
                  <a:pt x="150" y="33"/>
                </a:lnTo>
                <a:lnTo>
                  <a:pt x="150" y="17"/>
                </a:lnTo>
                <a:lnTo>
                  <a:pt x="150" y="33"/>
                </a:lnTo>
                <a:lnTo>
                  <a:pt x="151" y="22"/>
                </a:lnTo>
                <a:lnTo>
                  <a:pt x="151" y="17"/>
                </a:lnTo>
                <a:lnTo>
                  <a:pt x="151" y="22"/>
                </a:lnTo>
                <a:lnTo>
                  <a:pt x="152" y="33"/>
                </a:lnTo>
                <a:lnTo>
                  <a:pt x="152" y="38"/>
                </a:lnTo>
                <a:lnTo>
                  <a:pt x="152" y="33"/>
                </a:lnTo>
                <a:lnTo>
                  <a:pt x="153" y="33"/>
                </a:lnTo>
                <a:lnTo>
                  <a:pt x="153" y="22"/>
                </a:lnTo>
                <a:lnTo>
                  <a:pt x="153" y="33"/>
                </a:lnTo>
                <a:lnTo>
                  <a:pt x="154" y="38"/>
                </a:lnTo>
                <a:lnTo>
                  <a:pt x="154" y="38"/>
                </a:lnTo>
                <a:lnTo>
                  <a:pt x="154" y="33"/>
                </a:lnTo>
                <a:lnTo>
                  <a:pt x="155" y="33"/>
                </a:lnTo>
                <a:lnTo>
                  <a:pt x="155" y="44"/>
                </a:lnTo>
                <a:lnTo>
                  <a:pt x="155" y="44"/>
                </a:lnTo>
                <a:lnTo>
                  <a:pt x="156" y="44"/>
                </a:lnTo>
                <a:lnTo>
                  <a:pt x="156" y="44"/>
                </a:lnTo>
                <a:lnTo>
                  <a:pt x="156" y="33"/>
                </a:lnTo>
                <a:lnTo>
                  <a:pt x="157" y="38"/>
                </a:lnTo>
                <a:lnTo>
                  <a:pt x="157" y="38"/>
                </a:lnTo>
                <a:lnTo>
                  <a:pt x="157" y="22"/>
                </a:lnTo>
                <a:lnTo>
                  <a:pt x="158" y="22"/>
                </a:lnTo>
                <a:lnTo>
                  <a:pt x="158" y="33"/>
                </a:lnTo>
                <a:lnTo>
                  <a:pt x="158" y="33"/>
                </a:lnTo>
                <a:lnTo>
                  <a:pt x="159" y="38"/>
                </a:lnTo>
                <a:lnTo>
                  <a:pt x="159" y="44"/>
                </a:lnTo>
                <a:lnTo>
                  <a:pt x="159" y="49"/>
                </a:lnTo>
                <a:lnTo>
                  <a:pt x="160" y="44"/>
                </a:lnTo>
                <a:lnTo>
                  <a:pt x="160" y="44"/>
                </a:lnTo>
                <a:lnTo>
                  <a:pt x="160" y="44"/>
                </a:lnTo>
                <a:lnTo>
                  <a:pt x="161" y="38"/>
                </a:lnTo>
                <a:lnTo>
                  <a:pt x="161" y="38"/>
                </a:lnTo>
                <a:lnTo>
                  <a:pt x="161" y="22"/>
                </a:lnTo>
                <a:lnTo>
                  <a:pt x="162" y="38"/>
                </a:lnTo>
                <a:lnTo>
                  <a:pt x="162" y="38"/>
                </a:lnTo>
                <a:lnTo>
                  <a:pt x="162" y="49"/>
                </a:lnTo>
                <a:lnTo>
                  <a:pt x="163" y="44"/>
                </a:lnTo>
                <a:lnTo>
                  <a:pt x="163" y="44"/>
                </a:lnTo>
                <a:lnTo>
                  <a:pt x="163" y="44"/>
                </a:lnTo>
                <a:lnTo>
                  <a:pt x="164" y="49"/>
                </a:lnTo>
                <a:lnTo>
                  <a:pt x="164" y="44"/>
                </a:lnTo>
                <a:lnTo>
                  <a:pt x="164" y="44"/>
                </a:lnTo>
                <a:lnTo>
                  <a:pt x="165" y="49"/>
                </a:lnTo>
                <a:lnTo>
                  <a:pt x="165" y="44"/>
                </a:lnTo>
                <a:lnTo>
                  <a:pt x="165" y="49"/>
                </a:lnTo>
                <a:lnTo>
                  <a:pt x="166" y="54"/>
                </a:lnTo>
                <a:lnTo>
                  <a:pt x="166" y="49"/>
                </a:lnTo>
                <a:lnTo>
                  <a:pt x="166" y="49"/>
                </a:lnTo>
                <a:lnTo>
                  <a:pt x="167" y="44"/>
                </a:lnTo>
                <a:lnTo>
                  <a:pt x="167" y="54"/>
                </a:lnTo>
                <a:lnTo>
                  <a:pt x="167" y="49"/>
                </a:lnTo>
                <a:lnTo>
                  <a:pt x="168" y="49"/>
                </a:lnTo>
                <a:lnTo>
                  <a:pt x="168" y="49"/>
                </a:lnTo>
                <a:lnTo>
                  <a:pt x="168" y="54"/>
                </a:lnTo>
                <a:lnTo>
                  <a:pt x="169" y="54"/>
                </a:lnTo>
                <a:lnTo>
                  <a:pt x="169" y="60"/>
                </a:lnTo>
                <a:lnTo>
                  <a:pt x="169" y="60"/>
                </a:lnTo>
                <a:lnTo>
                  <a:pt x="170" y="60"/>
                </a:lnTo>
                <a:lnTo>
                  <a:pt x="170" y="54"/>
                </a:lnTo>
                <a:lnTo>
                  <a:pt x="170" y="54"/>
                </a:lnTo>
                <a:lnTo>
                  <a:pt x="171" y="65"/>
                </a:lnTo>
                <a:lnTo>
                  <a:pt x="171" y="60"/>
                </a:lnTo>
                <a:lnTo>
                  <a:pt x="171" y="54"/>
                </a:lnTo>
                <a:lnTo>
                  <a:pt x="171" y="60"/>
                </a:lnTo>
                <a:lnTo>
                  <a:pt x="172" y="54"/>
                </a:lnTo>
                <a:lnTo>
                  <a:pt x="172" y="76"/>
                </a:lnTo>
                <a:lnTo>
                  <a:pt x="172" y="54"/>
                </a:lnTo>
                <a:lnTo>
                  <a:pt x="173" y="60"/>
                </a:lnTo>
                <a:lnTo>
                  <a:pt x="173" y="60"/>
                </a:lnTo>
                <a:lnTo>
                  <a:pt x="173" y="44"/>
                </a:lnTo>
                <a:lnTo>
                  <a:pt x="174" y="49"/>
                </a:lnTo>
                <a:lnTo>
                  <a:pt x="174" y="49"/>
                </a:lnTo>
                <a:lnTo>
                  <a:pt x="174" y="49"/>
                </a:lnTo>
                <a:lnTo>
                  <a:pt x="175" y="44"/>
                </a:lnTo>
                <a:lnTo>
                  <a:pt x="175" y="49"/>
                </a:lnTo>
                <a:lnTo>
                  <a:pt x="175" y="54"/>
                </a:lnTo>
                <a:lnTo>
                  <a:pt x="176" y="49"/>
                </a:lnTo>
                <a:lnTo>
                  <a:pt x="176" y="49"/>
                </a:lnTo>
                <a:lnTo>
                  <a:pt x="176" y="49"/>
                </a:lnTo>
                <a:lnTo>
                  <a:pt x="177" y="38"/>
                </a:lnTo>
                <a:lnTo>
                  <a:pt x="177" y="49"/>
                </a:lnTo>
                <a:lnTo>
                  <a:pt x="177" y="49"/>
                </a:lnTo>
                <a:lnTo>
                  <a:pt x="178" y="49"/>
                </a:lnTo>
                <a:lnTo>
                  <a:pt x="178" y="49"/>
                </a:lnTo>
                <a:lnTo>
                  <a:pt x="178" y="54"/>
                </a:lnTo>
                <a:lnTo>
                  <a:pt x="179" y="49"/>
                </a:lnTo>
                <a:lnTo>
                  <a:pt x="179" y="38"/>
                </a:lnTo>
                <a:lnTo>
                  <a:pt x="179" y="54"/>
                </a:lnTo>
                <a:lnTo>
                  <a:pt x="180" y="44"/>
                </a:lnTo>
                <a:lnTo>
                  <a:pt x="180" y="44"/>
                </a:lnTo>
                <a:lnTo>
                  <a:pt x="180" y="49"/>
                </a:lnTo>
                <a:lnTo>
                  <a:pt x="180" y="49"/>
                </a:lnTo>
                <a:lnTo>
                  <a:pt x="181" y="44"/>
                </a:lnTo>
                <a:lnTo>
                  <a:pt x="181" y="44"/>
                </a:lnTo>
                <a:lnTo>
                  <a:pt x="181" y="44"/>
                </a:lnTo>
                <a:lnTo>
                  <a:pt x="182" y="38"/>
                </a:lnTo>
                <a:lnTo>
                  <a:pt x="182" y="38"/>
                </a:lnTo>
                <a:lnTo>
                  <a:pt x="182" y="44"/>
                </a:lnTo>
                <a:lnTo>
                  <a:pt x="183" y="44"/>
                </a:lnTo>
                <a:lnTo>
                  <a:pt x="183" y="38"/>
                </a:lnTo>
                <a:lnTo>
                  <a:pt x="183" y="44"/>
                </a:lnTo>
                <a:lnTo>
                  <a:pt x="184" y="44"/>
                </a:lnTo>
                <a:lnTo>
                  <a:pt x="184" y="60"/>
                </a:lnTo>
                <a:lnTo>
                  <a:pt x="184" y="65"/>
                </a:lnTo>
                <a:lnTo>
                  <a:pt x="185" y="54"/>
                </a:lnTo>
                <a:lnTo>
                  <a:pt x="185" y="54"/>
                </a:lnTo>
                <a:lnTo>
                  <a:pt x="185" y="38"/>
                </a:lnTo>
                <a:lnTo>
                  <a:pt x="186" y="38"/>
                </a:lnTo>
                <a:lnTo>
                  <a:pt x="186" y="38"/>
                </a:lnTo>
                <a:lnTo>
                  <a:pt x="186" y="49"/>
                </a:lnTo>
                <a:lnTo>
                  <a:pt x="187" y="44"/>
                </a:lnTo>
                <a:lnTo>
                  <a:pt x="187" y="44"/>
                </a:lnTo>
                <a:lnTo>
                  <a:pt x="187" y="33"/>
                </a:lnTo>
                <a:lnTo>
                  <a:pt x="188" y="54"/>
                </a:lnTo>
                <a:lnTo>
                  <a:pt x="188" y="49"/>
                </a:lnTo>
                <a:lnTo>
                  <a:pt x="188" y="44"/>
                </a:lnTo>
                <a:lnTo>
                  <a:pt x="189" y="54"/>
                </a:lnTo>
                <a:lnTo>
                  <a:pt x="189" y="54"/>
                </a:lnTo>
                <a:lnTo>
                  <a:pt x="189" y="38"/>
                </a:lnTo>
                <a:lnTo>
                  <a:pt x="190" y="44"/>
                </a:lnTo>
                <a:lnTo>
                  <a:pt x="190" y="49"/>
                </a:lnTo>
                <a:lnTo>
                  <a:pt x="190" y="44"/>
                </a:lnTo>
                <a:lnTo>
                  <a:pt x="191" y="44"/>
                </a:lnTo>
                <a:lnTo>
                  <a:pt x="191" y="49"/>
                </a:lnTo>
                <a:lnTo>
                  <a:pt x="191" y="60"/>
                </a:lnTo>
                <a:lnTo>
                  <a:pt x="192" y="54"/>
                </a:lnTo>
                <a:lnTo>
                  <a:pt x="192" y="49"/>
                </a:lnTo>
                <a:lnTo>
                  <a:pt x="192" y="49"/>
                </a:lnTo>
                <a:lnTo>
                  <a:pt x="193" y="44"/>
                </a:lnTo>
                <a:lnTo>
                  <a:pt x="193" y="49"/>
                </a:lnTo>
                <a:lnTo>
                  <a:pt x="193" y="54"/>
                </a:lnTo>
                <a:lnTo>
                  <a:pt x="194" y="44"/>
                </a:lnTo>
                <a:lnTo>
                  <a:pt x="194" y="54"/>
                </a:lnTo>
                <a:lnTo>
                  <a:pt x="194" y="54"/>
                </a:lnTo>
                <a:lnTo>
                  <a:pt x="195" y="60"/>
                </a:lnTo>
                <a:lnTo>
                  <a:pt x="195" y="54"/>
                </a:lnTo>
                <a:lnTo>
                  <a:pt x="195" y="49"/>
                </a:lnTo>
                <a:lnTo>
                  <a:pt x="196" y="49"/>
                </a:lnTo>
                <a:lnTo>
                  <a:pt x="196" y="65"/>
                </a:lnTo>
                <a:lnTo>
                  <a:pt x="196" y="65"/>
                </a:lnTo>
                <a:lnTo>
                  <a:pt x="197" y="65"/>
                </a:lnTo>
                <a:lnTo>
                  <a:pt x="197" y="65"/>
                </a:lnTo>
                <a:lnTo>
                  <a:pt x="197" y="65"/>
                </a:lnTo>
                <a:lnTo>
                  <a:pt x="198" y="71"/>
                </a:lnTo>
                <a:lnTo>
                  <a:pt x="198" y="65"/>
                </a:lnTo>
                <a:lnTo>
                  <a:pt x="198" y="60"/>
                </a:lnTo>
                <a:lnTo>
                  <a:pt x="199" y="54"/>
                </a:lnTo>
                <a:lnTo>
                  <a:pt x="199" y="60"/>
                </a:lnTo>
                <a:lnTo>
                  <a:pt x="199" y="54"/>
                </a:lnTo>
                <a:lnTo>
                  <a:pt x="200" y="65"/>
                </a:lnTo>
                <a:lnTo>
                  <a:pt x="200" y="65"/>
                </a:lnTo>
                <a:lnTo>
                  <a:pt x="200" y="44"/>
                </a:lnTo>
                <a:lnTo>
                  <a:pt x="201" y="54"/>
                </a:lnTo>
                <a:lnTo>
                  <a:pt x="201" y="54"/>
                </a:lnTo>
                <a:lnTo>
                  <a:pt x="201" y="60"/>
                </a:lnTo>
                <a:lnTo>
                  <a:pt x="202" y="60"/>
                </a:lnTo>
                <a:lnTo>
                  <a:pt x="202" y="49"/>
                </a:lnTo>
                <a:lnTo>
                  <a:pt x="202" y="54"/>
                </a:lnTo>
                <a:lnTo>
                  <a:pt x="203" y="54"/>
                </a:lnTo>
                <a:lnTo>
                  <a:pt x="203" y="60"/>
                </a:lnTo>
                <a:lnTo>
                  <a:pt x="203" y="49"/>
                </a:lnTo>
                <a:lnTo>
                  <a:pt x="204" y="60"/>
                </a:lnTo>
                <a:lnTo>
                  <a:pt x="204" y="60"/>
                </a:lnTo>
                <a:lnTo>
                  <a:pt x="204" y="54"/>
                </a:lnTo>
                <a:lnTo>
                  <a:pt x="205" y="54"/>
                </a:lnTo>
                <a:lnTo>
                  <a:pt x="205" y="44"/>
                </a:lnTo>
                <a:lnTo>
                  <a:pt x="205" y="49"/>
                </a:lnTo>
                <a:lnTo>
                  <a:pt x="206" y="54"/>
                </a:lnTo>
                <a:lnTo>
                  <a:pt x="206" y="49"/>
                </a:lnTo>
                <a:lnTo>
                  <a:pt x="206" y="44"/>
                </a:lnTo>
                <a:lnTo>
                  <a:pt x="207" y="49"/>
                </a:lnTo>
                <a:lnTo>
                  <a:pt x="207" y="44"/>
                </a:lnTo>
                <a:lnTo>
                  <a:pt x="207" y="38"/>
                </a:lnTo>
                <a:lnTo>
                  <a:pt x="208" y="44"/>
                </a:lnTo>
                <a:lnTo>
                  <a:pt x="208" y="44"/>
                </a:lnTo>
                <a:lnTo>
                  <a:pt x="208" y="49"/>
                </a:lnTo>
                <a:lnTo>
                  <a:pt x="209" y="49"/>
                </a:lnTo>
                <a:lnTo>
                  <a:pt x="209" y="44"/>
                </a:lnTo>
                <a:lnTo>
                  <a:pt x="209" y="49"/>
                </a:lnTo>
                <a:lnTo>
                  <a:pt x="210" y="54"/>
                </a:lnTo>
                <a:lnTo>
                  <a:pt x="210" y="54"/>
                </a:lnTo>
                <a:lnTo>
                  <a:pt x="210" y="44"/>
                </a:lnTo>
                <a:lnTo>
                  <a:pt x="211" y="44"/>
                </a:lnTo>
                <a:lnTo>
                  <a:pt x="211" y="54"/>
                </a:lnTo>
                <a:lnTo>
                  <a:pt x="211" y="60"/>
                </a:lnTo>
                <a:lnTo>
                  <a:pt x="212" y="33"/>
                </a:lnTo>
                <a:lnTo>
                  <a:pt x="212" y="44"/>
                </a:lnTo>
                <a:lnTo>
                  <a:pt x="212" y="60"/>
                </a:lnTo>
                <a:lnTo>
                  <a:pt x="213" y="60"/>
                </a:lnTo>
                <a:lnTo>
                  <a:pt x="213" y="60"/>
                </a:lnTo>
                <a:lnTo>
                  <a:pt x="213" y="60"/>
                </a:lnTo>
                <a:lnTo>
                  <a:pt x="214" y="54"/>
                </a:lnTo>
                <a:lnTo>
                  <a:pt x="214" y="49"/>
                </a:lnTo>
                <a:lnTo>
                  <a:pt x="214" y="44"/>
                </a:lnTo>
                <a:lnTo>
                  <a:pt x="215" y="60"/>
                </a:lnTo>
                <a:lnTo>
                  <a:pt x="215" y="49"/>
                </a:lnTo>
                <a:lnTo>
                  <a:pt x="215" y="65"/>
                </a:lnTo>
                <a:lnTo>
                  <a:pt x="216" y="65"/>
                </a:lnTo>
                <a:lnTo>
                  <a:pt x="216" y="60"/>
                </a:lnTo>
                <a:lnTo>
                  <a:pt x="216" y="65"/>
                </a:lnTo>
                <a:lnTo>
                  <a:pt x="217" y="71"/>
                </a:lnTo>
                <a:lnTo>
                  <a:pt x="217" y="71"/>
                </a:lnTo>
                <a:lnTo>
                  <a:pt x="217" y="65"/>
                </a:lnTo>
                <a:lnTo>
                  <a:pt x="218" y="60"/>
                </a:lnTo>
                <a:lnTo>
                  <a:pt x="218" y="54"/>
                </a:lnTo>
                <a:lnTo>
                  <a:pt x="218" y="71"/>
                </a:lnTo>
                <a:lnTo>
                  <a:pt x="219" y="76"/>
                </a:lnTo>
                <a:lnTo>
                  <a:pt x="219" y="65"/>
                </a:lnTo>
                <a:lnTo>
                  <a:pt x="219" y="65"/>
                </a:lnTo>
                <a:lnTo>
                  <a:pt x="220" y="81"/>
                </a:lnTo>
                <a:lnTo>
                  <a:pt x="220" y="76"/>
                </a:lnTo>
                <a:lnTo>
                  <a:pt x="220" y="87"/>
                </a:lnTo>
                <a:lnTo>
                  <a:pt x="221" y="76"/>
                </a:lnTo>
                <a:lnTo>
                  <a:pt x="221" y="81"/>
                </a:lnTo>
                <a:lnTo>
                  <a:pt x="221" y="76"/>
                </a:lnTo>
                <a:lnTo>
                  <a:pt x="222" y="81"/>
                </a:lnTo>
                <a:lnTo>
                  <a:pt x="222" y="76"/>
                </a:lnTo>
                <a:lnTo>
                  <a:pt x="222" y="65"/>
                </a:lnTo>
                <a:lnTo>
                  <a:pt x="223" y="65"/>
                </a:lnTo>
                <a:lnTo>
                  <a:pt x="223" y="87"/>
                </a:lnTo>
                <a:lnTo>
                  <a:pt x="223" y="76"/>
                </a:lnTo>
                <a:lnTo>
                  <a:pt x="224" y="76"/>
                </a:lnTo>
                <a:lnTo>
                  <a:pt x="224" y="76"/>
                </a:lnTo>
                <a:lnTo>
                  <a:pt x="224" y="81"/>
                </a:lnTo>
                <a:lnTo>
                  <a:pt x="225" y="87"/>
                </a:lnTo>
                <a:lnTo>
                  <a:pt x="225" y="81"/>
                </a:lnTo>
                <a:lnTo>
                  <a:pt x="225" y="81"/>
                </a:lnTo>
                <a:lnTo>
                  <a:pt x="226" y="87"/>
                </a:lnTo>
                <a:lnTo>
                  <a:pt x="226" y="98"/>
                </a:lnTo>
                <a:lnTo>
                  <a:pt x="226" y="92"/>
                </a:lnTo>
                <a:lnTo>
                  <a:pt x="227" y="81"/>
                </a:lnTo>
                <a:lnTo>
                  <a:pt x="227" y="71"/>
                </a:lnTo>
                <a:lnTo>
                  <a:pt x="227" y="87"/>
                </a:lnTo>
                <a:lnTo>
                  <a:pt x="228" y="92"/>
                </a:lnTo>
                <a:lnTo>
                  <a:pt x="228" y="81"/>
                </a:lnTo>
                <a:lnTo>
                  <a:pt x="228" y="76"/>
                </a:lnTo>
                <a:lnTo>
                  <a:pt x="229" y="92"/>
                </a:lnTo>
                <a:lnTo>
                  <a:pt x="229" y="109"/>
                </a:lnTo>
                <a:lnTo>
                  <a:pt x="229" y="103"/>
                </a:lnTo>
                <a:lnTo>
                  <a:pt x="230" y="87"/>
                </a:lnTo>
                <a:lnTo>
                  <a:pt x="230" y="81"/>
                </a:lnTo>
                <a:lnTo>
                  <a:pt x="230" y="87"/>
                </a:lnTo>
                <a:lnTo>
                  <a:pt x="231" y="92"/>
                </a:lnTo>
                <a:lnTo>
                  <a:pt x="231" y="98"/>
                </a:lnTo>
                <a:lnTo>
                  <a:pt x="231" y="92"/>
                </a:lnTo>
                <a:lnTo>
                  <a:pt x="231" y="92"/>
                </a:lnTo>
                <a:lnTo>
                  <a:pt x="232" y="98"/>
                </a:lnTo>
                <a:lnTo>
                  <a:pt x="232" y="103"/>
                </a:lnTo>
                <a:lnTo>
                  <a:pt x="232" y="98"/>
                </a:lnTo>
                <a:lnTo>
                  <a:pt x="233" y="103"/>
                </a:lnTo>
                <a:lnTo>
                  <a:pt x="233" y="92"/>
                </a:lnTo>
                <a:lnTo>
                  <a:pt x="233" y="87"/>
                </a:lnTo>
                <a:lnTo>
                  <a:pt x="234" y="76"/>
                </a:lnTo>
                <a:lnTo>
                  <a:pt x="234" y="81"/>
                </a:lnTo>
                <a:lnTo>
                  <a:pt x="234" y="71"/>
                </a:lnTo>
                <a:lnTo>
                  <a:pt x="235" y="76"/>
                </a:lnTo>
                <a:lnTo>
                  <a:pt x="235" y="81"/>
                </a:lnTo>
                <a:lnTo>
                  <a:pt x="235" y="87"/>
                </a:lnTo>
                <a:lnTo>
                  <a:pt x="236" y="87"/>
                </a:lnTo>
                <a:lnTo>
                  <a:pt x="236" y="71"/>
                </a:lnTo>
                <a:lnTo>
                  <a:pt x="236" y="65"/>
                </a:lnTo>
                <a:lnTo>
                  <a:pt x="237" y="71"/>
                </a:lnTo>
                <a:lnTo>
                  <a:pt x="237" y="76"/>
                </a:lnTo>
                <a:lnTo>
                  <a:pt x="237" y="81"/>
                </a:lnTo>
                <a:lnTo>
                  <a:pt x="238" y="65"/>
                </a:lnTo>
                <a:lnTo>
                  <a:pt x="238" y="65"/>
                </a:lnTo>
                <a:lnTo>
                  <a:pt x="238" y="71"/>
                </a:lnTo>
                <a:lnTo>
                  <a:pt x="239" y="71"/>
                </a:lnTo>
                <a:lnTo>
                  <a:pt x="239" y="65"/>
                </a:lnTo>
                <a:lnTo>
                  <a:pt x="239" y="87"/>
                </a:lnTo>
                <a:lnTo>
                  <a:pt x="240" y="71"/>
                </a:lnTo>
                <a:lnTo>
                  <a:pt x="240" y="87"/>
                </a:lnTo>
                <a:lnTo>
                  <a:pt x="240" y="76"/>
                </a:lnTo>
                <a:lnTo>
                  <a:pt x="241" y="71"/>
                </a:lnTo>
                <a:lnTo>
                  <a:pt x="241" y="65"/>
                </a:lnTo>
                <a:lnTo>
                  <a:pt x="241" y="60"/>
                </a:lnTo>
                <a:lnTo>
                  <a:pt x="242" y="54"/>
                </a:lnTo>
                <a:lnTo>
                  <a:pt x="242" y="65"/>
                </a:lnTo>
                <a:lnTo>
                  <a:pt x="242" y="65"/>
                </a:lnTo>
                <a:lnTo>
                  <a:pt x="243" y="71"/>
                </a:lnTo>
                <a:lnTo>
                  <a:pt x="243" y="71"/>
                </a:lnTo>
                <a:lnTo>
                  <a:pt x="243" y="71"/>
                </a:lnTo>
                <a:lnTo>
                  <a:pt x="244" y="54"/>
                </a:lnTo>
                <a:lnTo>
                  <a:pt x="244" y="65"/>
                </a:lnTo>
                <a:lnTo>
                  <a:pt x="244" y="65"/>
                </a:lnTo>
                <a:lnTo>
                  <a:pt x="245" y="71"/>
                </a:lnTo>
                <a:lnTo>
                  <a:pt x="245" y="81"/>
                </a:lnTo>
                <a:lnTo>
                  <a:pt x="245" y="76"/>
                </a:lnTo>
                <a:lnTo>
                  <a:pt x="246" y="71"/>
                </a:lnTo>
                <a:lnTo>
                  <a:pt x="246" y="65"/>
                </a:lnTo>
                <a:lnTo>
                  <a:pt x="246" y="76"/>
                </a:lnTo>
                <a:lnTo>
                  <a:pt x="247" y="65"/>
                </a:lnTo>
                <a:lnTo>
                  <a:pt x="247" y="81"/>
                </a:lnTo>
                <a:lnTo>
                  <a:pt x="247" y="81"/>
                </a:lnTo>
                <a:lnTo>
                  <a:pt x="248" y="71"/>
                </a:lnTo>
                <a:lnTo>
                  <a:pt x="248" y="81"/>
                </a:lnTo>
                <a:lnTo>
                  <a:pt x="248" y="81"/>
                </a:lnTo>
                <a:lnTo>
                  <a:pt x="249" y="76"/>
                </a:lnTo>
                <a:lnTo>
                  <a:pt x="249" y="60"/>
                </a:lnTo>
                <a:lnTo>
                  <a:pt x="249" y="65"/>
                </a:lnTo>
                <a:lnTo>
                  <a:pt x="250" y="87"/>
                </a:lnTo>
                <a:lnTo>
                  <a:pt x="250" y="81"/>
                </a:lnTo>
                <a:lnTo>
                  <a:pt x="250" y="98"/>
                </a:lnTo>
                <a:lnTo>
                  <a:pt x="251" y="92"/>
                </a:lnTo>
                <a:lnTo>
                  <a:pt x="251" y="98"/>
                </a:lnTo>
                <a:lnTo>
                  <a:pt x="251" y="92"/>
                </a:lnTo>
                <a:lnTo>
                  <a:pt x="252" y="98"/>
                </a:lnTo>
                <a:lnTo>
                  <a:pt x="252" y="98"/>
                </a:lnTo>
                <a:lnTo>
                  <a:pt x="252" y="92"/>
                </a:lnTo>
                <a:lnTo>
                  <a:pt x="253" y="87"/>
                </a:lnTo>
                <a:lnTo>
                  <a:pt x="253" y="98"/>
                </a:lnTo>
                <a:lnTo>
                  <a:pt x="253" y="114"/>
                </a:lnTo>
                <a:lnTo>
                  <a:pt x="254" y="109"/>
                </a:lnTo>
                <a:lnTo>
                  <a:pt x="254" y="114"/>
                </a:lnTo>
                <a:lnTo>
                  <a:pt x="254" y="109"/>
                </a:lnTo>
                <a:lnTo>
                  <a:pt x="255" y="109"/>
                </a:lnTo>
                <a:lnTo>
                  <a:pt x="255" y="92"/>
                </a:lnTo>
                <a:lnTo>
                  <a:pt x="255" y="98"/>
                </a:lnTo>
                <a:lnTo>
                  <a:pt x="256" y="98"/>
                </a:lnTo>
                <a:lnTo>
                  <a:pt x="256" y="103"/>
                </a:lnTo>
                <a:lnTo>
                  <a:pt x="256" y="98"/>
                </a:lnTo>
                <a:lnTo>
                  <a:pt x="257" y="87"/>
                </a:lnTo>
                <a:lnTo>
                  <a:pt x="257" y="103"/>
                </a:lnTo>
                <a:lnTo>
                  <a:pt x="257" y="103"/>
                </a:lnTo>
                <a:lnTo>
                  <a:pt x="258" y="103"/>
                </a:lnTo>
                <a:lnTo>
                  <a:pt x="258" y="103"/>
                </a:lnTo>
                <a:lnTo>
                  <a:pt x="258" y="103"/>
                </a:lnTo>
                <a:lnTo>
                  <a:pt x="259" y="109"/>
                </a:lnTo>
                <a:lnTo>
                  <a:pt x="259" y="114"/>
                </a:lnTo>
                <a:lnTo>
                  <a:pt x="259" y="98"/>
                </a:lnTo>
                <a:lnTo>
                  <a:pt x="260" y="92"/>
                </a:lnTo>
                <a:lnTo>
                  <a:pt x="260" y="98"/>
                </a:lnTo>
                <a:lnTo>
                  <a:pt x="260" y="98"/>
                </a:lnTo>
                <a:lnTo>
                  <a:pt x="261" y="98"/>
                </a:lnTo>
                <a:lnTo>
                  <a:pt x="261" y="92"/>
                </a:lnTo>
                <a:lnTo>
                  <a:pt x="261" y="92"/>
                </a:lnTo>
                <a:lnTo>
                  <a:pt x="262" y="109"/>
                </a:lnTo>
                <a:lnTo>
                  <a:pt x="262" y="109"/>
                </a:lnTo>
                <a:lnTo>
                  <a:pt x="262" y="87"/>
                </a:lnTo>
                <a:lnTo>
                  <a:pt x="263" y="92"/>
                </a:lnTo>
                <a:lnTo>
                  <a:pt x="263" y="98"/>
                </a:lnTo>
                <a:lnTo>
                  <a:pt x="263" y="103"/>
                </a:lnTo>
                <a:lnTo>
                  <a:pt x="264" y="98"/>
                </a:lnTo>
                <a:lnTo>
                  <a:pt x="264" y="92"/>
                </a:lnTo>
                <a:lnTo>
                  <a:pt x="264" y="81"/>
                </a:lnTo>
                <a:lnTo>
                  <a:pt x="265" y="71"/>
                </a:lnTo>
                <a:lnTo>
                  <a:pt x="265" y="81"/>
                </a:lnTo>
                <a:lnTo>
                  <a:pt x="265" y="92"/>
                </a:lnTo>
                <a:lnTo>
                  <a:pt x="266" y="98"/>
                </a:lnTo>
                <a:lnTo>
                  <a:pt x="266" y="103"/>
                </a:lnTo>
                <a:lnTo>
                  <a:pt x="266" y="81"/>
                </a:lnTo>
                <a:lnTo>
                  <a:pt x="267" y="92"/>
                </a:lnTo>
                <a:lnTo>
                  <a:pt x="267" y="87"/>
                </a:lnTo>
                <a:lnTo>
                  <a:pt x="267" y="81"/>
                </a:lnTo>
                <a:lnTo>
                  <a:pt x="268" y="65"/>
                </a:lnTo>
                <a:lnTo>
                  <a:pt x="268" y="81"/>
                </a:lnTo>
                <a:lnTo>
                  <a:pt x="268" y="76"/>
                </a:lnTo>
                <a:lnTo>
                  <a:pt x="269" y="87"/>
                </a:lnTo>
                <a:lnTo>
                  <a:pt x="269" y="76"/>
                </a:lnTo>
                <a:lnTo>
                  <a:pt x="269" y="81"/>
                </a:lnTo>
                <a:lnTo>
                  <a:pt x="270" y="87"/>
                </a:lnTo>
                <a:lnTo>
                  <a:pt x="270" y="76"/>
                </a:lnTo>
                <a:lnTo>
                  <a:pt x="270" y="76"/>
                </a:lnTo>
                <a:lnTo>
                  <a:pt x="271" y="76"/>
                </a:lnTo>
                <a:lnTo>
                  <a:pt x="271" y="71"/>
                </a:lnTo>
                <a:lnTo>
                  <a:pt x="271" y="81"/>
                </a:lnTo>
                <a:lnTo>
                  <a:pt x="272" y="71"/>
                </a:lnTo>
                <a:lnTo>
                  <a:pt x="272" y="65"/>
                </a:lnTo>
                <a:lnTo>
                  <a:pt x="272" y="60"/>
                </a:lnTo>
                <a:lnTo>
                  <a:pt x="273" y="76"/>
                </a:lnTo>
                <a:lnTo>
                  <a:pt x="273" y="81"/>
                </a:lnTo>
                <a:lnTo>
                  <a:pt x="273" y="81"/>
                </a:lnTo>
                <a:lnTo>
                  <a:pt x="274" y="65"/>
                </a:lnTo>
                <a:lnTo>
                  <a:pt x="274" y="71"/>
                </a:lnTo>
                <a:lnTo>
                  <a:pt x="274" y="87"/>
                </a:lnTo>
                <a:lnTo>
                  <a:pt x="275" y="87"/>
                </a:lnTo>
                <a:lnTo>
                  <a:pt x="275" y="65"/>
                </a:lnTo>
                <a:lnTo>
                  <a:pt x="275" y="71"/>
                </a:lnTo>
                <a:lnTo>
                  <a:pt x="276" y="87"/>
                </a:lnTo>
                <a:lnTo>
                  <a:pt x="276" y="81"/>
                </a:lnTo>
                <a:lnTo>
                  <a:pt x="276" y="81"/>
                </a:lnTo>
                <a:lnTo>
                  <a:pt x="277" y="81"/>
                </a:lnTo>
                <a:lnTo>
                  <a:pt x="277" y="92"/>
                </a:lnTo>
                <a:lnTo>
                  <a:pt x="277" y="92"/>
                </a:lnTo>
                <a:lnTo>
                  <a:pt x="278" y="103"/>
                </a:lnTo>
                <a:lnTo>
                  <a:pt x="278" y="109"/>
                </a:lnTo>
                <a:lnTo>
                  <a:pt x="278" y="103"/>
                </a:lnTo>
                <a:lnTo>
                  <a:pt x="279" y="92"/>
                </a:lnTo>
                <a:lnTo>
                  <a:pt x="279" y="98"/>
                </a:lnTo>
                <a:lnTo>
                  <a:pt x="279" y="98"/>
                </a:lnTo>
                <a:lnTo>
                  <a:pt x="280" y="87"/>
                </a:lnTo>
                <a:lnTo>
                  <a:pt x="280" y="92"/>
                </a:lnTo>
                <a:lnTo>
                  <a:pt x="280" y="98"/>
                </a:lnTo>
                <a:lnTo>
                  <a:pt x="281" y="92"/>
                </a:lnTo>
                <a:lnTo>
                  <a:pt x="281" y="92"/>
                </a:lnTo>
                <a:lnTo>
                  <a:pt x="281" y="92"/>
                </a:lnTo>
                <a:lnTo>
                  <a:pt x="282" y="87"/>
                </a:lnTo>
                <a:lnTo>
                  <a:pt x="282" y="92"/>
                </a:lnTo>
                <a:lnTo>
                  <a:pt x="282" y="92"/>
                </a:lnTo>
                <a:lnTo>
                  <a:pt x="283" y="87"/>
                </a:lnTo>
                <a:lnTo>
                  <a:pt x="283" y="81"/>
                </a:lnTo>
                <a:lnTo>
                  <a:pt x="283" y="81"/>
                </a:lnTo>
                <a:lnTo>
                  <a:pt x="284" y="87"/>
                </a:lnTo>
                <a:lnTo>
                  <a:pt x="284" y="92"/>
                </a:lnTo>
                <a:lnTo>
                  <a:pt x="284" y="92"/>
                </a:lnTo>
                <a:lnTo>
                  <a:pt x="285" y="76"/>
                </a:lnTo>
                <a:lnTo>
                  <a:pt x="285" y="109"/>
                </a:lnTo>
                <a:lnTo>
                  <a:pt x="285" y="98"/>
                </a:lnTo>
                <a:lnTo>
                  <a:pt x="286" y="92"/>
                </a:lnTo>
                <a:lnTo>
                  <a:pt x="286" y="103"/>
                </a:lnTo>
                <a:lnTo>
                  <a:pt x="286" y="92"/>
                </a:lnTo>
                <a:lnTo>
                  <a:pt x="287" y="87"/>
                </a:lnTo>
                <a:lnTo>
                  <a:pt x="287" y="76"/>
                </a:lnTo>
                <a:lnTo>
                  <a:pt x="287" y="87"/>
                </a:lnTo>
                <a:lnTo>
                  <a:pt x="288" y="87"/>
                </a:lnTo>
                <a:lnTo>
                  <a:pt x="288" y="81"/>
                </a:lnTo>
                <a:lnTo>
                  <a:pt x="288" y="76"/>
                </a:lnTo>
                <a:lnTo>
                  <a:pt x="289" y="76"/>
                </a:lnTo>
                <a:lnTo>
                  <a:pt x="289" y="103"/>
                </a:lnTo>
                <a:lnTo>
                  <a:pt x="289" y="109"/>
                </a:lnTo>
                <a:lnTo>
                  <a:pt x="290" y="114"/>
                </a:lnTo>
                <a:lnTo>
                  <a:pt x="290" y="98"/>
                </a:lnTo>
                <a:lnTo>
                  <a:pt x="290" y="92"/>
                </a:lnTo>
                <a:lnTo>
                  <a:pt x="291" y="92"/>
                </a:lnTo>
                <a:lnTo>
                  <a:pt x="291" y="92"/>
                </a:lnTo>
                <a:lnTo>
                  <a:pt x="291" y="98"/>
                </a:lnTo>
                <a:lnTo>
                  <a:pt x="291" y="98"/>
                </a:lnTo>
                <a:lnTo>
                  <a:pt x="292" y="103"/>
                </a:lnTo>
                <a:lnTo>
                  <a:pt x="292" y="103"/>
                </a:lnTo>
                <a:lnTo>
                  <a:pt x="292" y="98"/>
                </a:lnTo>
                <a:lnTo>
                  <a:pt x="293" y="92"/>
                </a:lnTo>
                <a:lnTo>
                  <a:pt x="293" y="87"/>
                </a:lnTo>
                <a:lnTo>
                  <a:pt x="293" y="87"/>
                </a:lnTo>
                <a:lnTo>
                  <a:pt x="294" y="87"/>
                </a:lnTo>
                <a:lnTo>
                  <a:pt x="294" y="92"/>
                </a:lnTo>
                <a:lnTo>
                  <a:pt x="294" y="98"/>
                </a:lnTo>
                <a:lnTo>
                  <a:pt x="295" y="98"/>
                </a:lnTo>
                <a:lnTo>
                  <a:pt x="295" y="98"/>
                </a:lnTo>
                <a:lnTo>
                  <a:pt x="295" y="103"/>
                </a:lnTo>
                <a:lnTo>
                  <a:pt x="296" y="92"/>
                </a:lnTo>
                <a:lnTo>
                  <a:pt x="296" y="98"/>
                </a:lnTo>
                <a:lnTo>
                  <a:pt x="296" y="87"/>
                </a:lnTo>
                <a:lnTo>
                  <a:pt x="297" y="87"/>
                </a:lnTo>
                <a:lnTo>
                  <a:pt x="297" y="87"/>
                </a:lnTo>
                <a:lnTo>
                  <a:pt x="297" y="81"/>
                </a:lnTo>
                <a:lnTo>
                  <a:pt x="298" y="81"/>
                </a:lnTo>
                <a:lnTo>
                  <a:pt x="298" y="92"/>
                </a:lnTo>
                <a:lnTo>
                  <a:pt x="298" y="87"/>
                </a:lnTo>
                <a:lnTo>
                  <a:pt x="299" y="81"/>
                </a:lnTo>
                <a:lnTo>
                  <a:pt x="299" y="81"/>
                </a:lnTo>
                <a:lnTo>
                  <a:pt x="299" y="87"/>
                </a:lnTo>
                <a:lnTo>
                  <a:pt x="300" y="81"/>
                </a:lnTo>
                <a:lnTo>
                  <a:pt x="300" y="76"/>
                </a:lnTo>
                <a:lnTo>
                  <a:pt x="300" y="81"/>
                </a:lnTo>
                <a:lnTo>
                  <a:pt x="301" y="71"/>
                </a:lnTo>
                <a:lnTo>
                  <a:pt x="301" y="81"/>
                </a:lnTo>
                <a:lnTo>
                  <a:pt x="301" y="87"/>
                </a:lnTo>
                <a:lnTo>
                  <a:pt x="302" y="76"/>
                </a:lnTo>
                <a:lnTo>
                  <a:pt x="302" y="87"/>
                </a:lnTo>
                <a:lnTo>
                  <a:pt x="302" y="76"/>
                </a:lnTo>
                <a:lnTo>
                  <a:pt x="303" y="87"/>
                </a:lnTo>
                <a:lnTo>
                  <a:pt x="303" y="87"/>
                </a:lnTo>
                <a:lnTo>
                  <a:pt x="303" y="87"/>
                </a:lnTo>
                <a:lnTo>
                  <a:pt x="304" y="87"/>
                </a:lnTo>
                <a:lnTo>
                  <a:pt x="304" y="87"/>
                </a:lnTo>
                <a:lnTo>
                  <a:pt x="304" y="81"/>
                </a:lnTo>
                <a:lnTo>
                  <a:pt x="305" y="76"/>
                </a:lnTo>
                <a:lnTo>
                  <a:pt x="305" y="92"/>
                </a:lnTo>
                <a:lnTo>
                  <a:pt x="305" y="87"/>
                </a:lnTo>
                <a:lnTo>
                  <a:pt x="306" y="81"/>
                </a:lnTo>
                <a:lnTo>
                  <a:pt x="306" y="81"/>
                </a:lnTo>
                <a:lnTo>
                  <a:pt x="306" y="81"/>
                </a:lnTo>
                <a:lnTo>
                  <a:pt x="307" y="81"/>
                </a:lnTo>
                <a:lnTo>
                  <a:pt x="307" y="98"/>
                </a:lnTo>
                <a:lnTo>
                  <a:pt x="307" y="92"/>
                </a:lnTo>
                <a:lnTo>
                  <a:pt x="308" y="87"/>
                </a:lnTo>
                <a:lnTo>
                  <a:pt x="308" y="98"/>
                </a:lnTo>
                <a:lnTo>
                  <a:pt x="308" y="98"/>
                </a:lnTo>
                <a:lnTo>
                  <a:pt x="309" y="81"/>
                </a:lnTo>
                <a:lnTo>
                  <a:pt x="309" y="81"/>
                </a:lnTo>
                <a:lnTo>
                  <a:pt x="309" y="87"/>
                </a:lnTo>
                <a:lnTo>
                  <a:pt x="310" y="87"/>
                </a:lnTo>
                <a:lnTo>
                  <a:pt x="310" y="98"/>
                </a:lnTo>
                <a:lnTo>
                  <a:pt x="310" y="87"/>
                </a:lnTo>
                <a:lnTo>
                  <a:pt x="311" y="81"/>
                </a:lnTo>
                <a:lnTo>
                  <a:pt x="311" y="81"/>
                </a:lnTo>
                <a:lnTo>
                  <a:pt x="311" y="92"/>
                </a:lnTo>
                <a:lnTo>
                  <a:pt x="312" y="87"/>
                </a:lnTo>
                <a:lnTo>
                  <a:pt x="312" y="103"/>
                </a:lnTo>
                <a:lnTo>
                  <a:pt x="312" y="109"/>
                </a:lnTo>
                <a:lnTo>
                  <a:pt x="313" y="98"/>
                </a:lnTo>
                <a:lnTo>
                  <a:pt x="313" y="109"/>
                </a:lnTo>
                <a:lnTo>
                  <a:pt x="313" y="114"/>
                </a:lnTo>
                <a:lnTo>
                  <a:pt x="314" y="103"/>
                </a:lnTo>
                <a:lnTo>
                  <a:pt x="314" y="109"/>
                </a:lnTo>
                <a:lnTo>
                  <a:pt x="314" y="114"/>
                </a:lnTo>
                <a:lnTo>
                  <a:pt x="315" y="114"/>
                </a:lnTo>
                <a:lnTo>
                  <a:pt x="315" y="109"/>
                </a:lnTo>
                <a:lnTo>
                  <a:pt x="315" y="98"/>
                </a:lnTo>
                <a:lnTo>
                  <a:pt x="316" y="92"/>
                </a:lnTo>
                <a:lnTo>
                  <a:pt x="316" y="98"/>
                </a:lnTo>
                <a:lnTo>
                  <a:pt x="316" y="114"/>
                </a:lnTo>
                <a:lnTo>
                  <a:pt x="317" y="119"/>
                </a:lnTo>
                <a:lnTo>
                  <a:pt x="317" y="114"/>
                </a:lnTo>
                <a:lnTo>
                  <a:pt x="317" y="109"/>
                </a:lnTo>
                <a:lnTo>
                  <a:pt x="318" y="103"/>
                </a:lnTo>
                <a:lnTo>
                  <a:pt x="318" y="103"/>
                </a:lnTo>
                <a:lnTo>
                  <a:pt x="318" y="109"/>
                </a:lnTo>
                <a:lnTo>
                  <a:pt x="319" y="114"/>
                </a:lnTo>
                <a:lnTo>
                  <a:pt x="319" y="119"/>
                </a:lnTo>
                <a:lnTo>
                  <a:pt x="319" y="119"/>
                </a:lnTo>
                <a:lnTo>
                  <a:pt x="320" y="119"/>
                </a:lnTo>
                <a:lnTo>
                  <a:pt x="320" y="119"/>
                </a:lnTo>
                <a:lnTo>
                  <a:pt x="320" y="119"/>
                </a:lnTo>
                <a:lnTo>
                  <a:pt x="321" y="114"/>
                </a:lnTo>
                <a:lnTo>
                  <a:pt x="321" y="114"/>
                </a:lnTo>
                <a:lnTo>
                  <a:pt x="321" y="98"/>
                </a:lnTo>
                <a:lnTo>
                  <a:pt x="322" y="109"/>
                </a:lnTo>
                <a:lnTo>
                  <a:pt x="322" y="119"/>
                </a:lnTo>
                <a:lnTo>
                  <a:pt x="322" y="119"/>
                </a:lnTo>
                <a:lnTo>
                  <a:pt x="323" y="125"/>
                </a:lnTo>
                <a:lnTo>
                  <a:pt x="323" y="109"/>
                </a:lnTo>
                <a:lnTo>
                  <a:pt x="323" y="92"/>
                </a:lnTo>
                <a:lnTo>
                  <a:pt x="324" y="98"/>
                </a:lnTo>
                <a:lnTo>
                  <a:pt x="324" y="87"/>
                </a:lnTo>
                <a:lnTo>
                  <a:pt x="324" y="103"/>
                </a:lnTo>
                <a:lnTo>
                  <a:pt x="325" y="98"/>
                </a:lnTo>
                <a:lnTo>
                  <a:pt x="325" y="109"/>
                </a:lnTo>
                <a:lnTo>
                  <a:pt x="325" y="119"/>
                </a:lnTo>
                <a:lnTo>
                  <a:pt x="326" y="125"/>
                </a:lnTo>
                <a:lnTo>
                  <a:pt x="326" y="119"/>
                </a:lnTo>
                <a:lnTo>
                  <a:pt x="326" y="119"/>
                </a:lnTo>
                <a:lnTo>
                  <a:pt x="327" y="125"/>
                </a:lnTo>
                <a:lnTo>
                  <a:pt x="327" y="119"/>
                </a:lnTo>
                <a:lnTo>
                  <a:pt x="327" y="119"/>
                </a:lnTo>
                <a:lnTo>
                  <a:pt x="328" y="125"/>
                </a:lnTo>
                <a:lnTo>
                  <a:pt x="328" y="119"/>
                </a:lnTo>
                <a:lnTo>
                  <a:pt x="328" y="114"/>
                </a:lnTo>
                <a:lnTo>
                  <a:pt x="329" y="119"/>
                </a:lnTo>
                <a:lnTo>
                  <a:pt x="329" y="119"/>
                </a:lnTo>
                <a:lnTo>
                  <a:pt x="329" y="125"/>
                </a:lnTo>
                <a:lnTo>
                  <a:pt x="330" y="130"/>
                </a:lnTo>
                <a:lnTo>
                  <a:pt x="330" y="130"/>
                </a:lnTo>
                <a:lnTo>
                  <a:pt x="330" y="125"/>
                </a:lnTo>
                <a:lnTo>
                  <a:pt x="331" y="114"/>
                </a:lnTo>
                <a:lnTo>
                  <a:pt x="331" y="119"/>
                </a:lnTo>
                <a:lnTo>
                  <a:pt x="331" y="119"/>
                </a:lnTo>
                <a:lnTo>
                  <a:pt x="332" y="125"/>
                </a:lnTo>
                <a:lnTo>
                  <a:pt x="332" y="114"/>
                </a:lnTo>
                <a:lnTo>
                  <a:pt x="332" y="109"/>
                </a:lnTo>
                <a:lnTo>
                  <a:pt x="333" y="119"/>
                </a:lnTo>
                <a:lnTo>
                  <a:pt x="333" y="130"/>
                </a:lnTo>
                <a:lnTo>
                  <a:pt x="333" y="125"/>
                </a:lnTo>
                <a:lnTo>
                  <a:pt x="334" y="119"/>
                </a:lnTo>
                <a:lnTo>
                  <a:pt x="334" y="119"/>
                </a:lnTo>
                <a:lnTo>
                  <a:pt x="334" y="125"/>
                </a:lnTo>
                <a:lnTo>
                  <a:pt x="335" y="109"/>
                </a:lnTo>
                <a:lnTo>
                  <a:pt x="335" y="109"/>
                </a:lnTo>
                <a:lnTo>
                  <a:pt x="335" y="119"/>
                </a:lnTo>
                <a:lnTo>
                  <a:pt x="336" y="114"/>
                </a:lnTo>
                <a:lnTo>
                  <a:pt x="336" y="125"/>
                </a:lnTo>
                <a:lnTo>
                  <a:pt x="336" y="125"/>
                </a:lnTo>
                <a:lnTo>
                  <a:pt x="337" y="98"/>
                </a:lnTo>
                <a:lnTo>
                  <a:pt x="337" y="109"/>
                </a:lnTo>
                <a:lnTo>
                  <a:pt x="337" y="114"/>
                </a:lnTo>
                <a:lnTo>
                  <a:pt x="338" y="109"/>
                </a:lnTo>
                <a:lnTo>
                  <a:pt x="338" y="114"/>
                </a:lnTo>
                <a:lnTo>
                  <a:pt x="338" y="119"/>
                </a:lnTo>
                <a:lnTo>
                  <a:pt x="339" y="114"/>
                </a:lnTo>
                <a:lnTo>
                  <a:pt x="339" y="119"/>
                </a:lnTo>
                <a:lnTo>
                  <a:pt x="339" y="114"/>
                </a:lnTo>
                <a:lnTo>
                  <a:pt x="340" y="114"/>
                </a:lnTo>
                <a:lnTo>
                  <a:pt x="340" y="130"/>
                </a:lnTo>
                <a:lnTo>
                  <a:pt x="340" y="136"/>
                </a:lnTo>
                <a:lnTo>
                  <a:pt x="341" y="109"/>
                </a:lnTo>
                <a:lnTo>
                  <a:pt x="341" y="109"/>
                </a:lnTo>
                <a:lnTo>
                  <a:pt x="341" y="109"/>
                </a:lnTo>
                <a:lnTo>
                  <a:pt x="342" y="114"/>
                </a:lnTo>
                <a:lnTo>
                  <a:pt x="342" y="119"/>
                </a:lnTo>
                <a:lnTo>
                  <a:pt x="342" y="114"/>
                </a:lnTo>
                <a:lnTo>
                  <a:pt x="343" y="103"/>
                </a:lnTo>
                <a:lnTo>
                  <a:pt x="343" y="125"/>
                </a:lnTo>
                <a:lnTo>
                  <a:pt x="343" y="114"/>
                </a:lnTo>
                <a:lnTo>
                  <a:pt x="344" y="98"/>
                </a:lnTo>
                <a:lnTo>
                  <a:pt x="344" y="114"/>
                </a:lnTo>
                <a:lnTo>
                  <a:pt x="344" y="103"/>
                </a:lnTo>
                <a:lnTo>
                  <a:pt x="345" y="103"/>
                </a:lnTo>
                <a:lnTo>
                  <a:pt x="345" y="103"/>
                </a:lnTo>
                <a:lnTo>
                  <a:pt x="345" y="98"/>
                </a:lnTo>
                <a:lnTo>
                  <a:pt x="346" y="98"/>
                </a:lnTo>
                <a:lnTo>
                  <a:pt x="346" y="103"/>
                </a:lnTo>
                <a:lnTo>
                  <a:pt x="346" y="103"/>
                </a:lnTo>
                <a:lnTo>
                  <a:pt x="347" y="98"/>
                </a:lnTo>
                <a:lnTo>
                  <a:pt x="347" y="103"/>
                </a:lnTo>
                <a:lnTo>
                  <a:pt x="347" y="109"/>
                </a:lnTo>
                <a:lnTo>
                  <a:pt x="348" y="103"/>
                </a:lnTo>
                <a:lnTo>
                  <a:pt x="348" y="109"/>
                </a:lnTo>
                <a:lnTo>
                  <a:pt x="348" y="109"/>
                </a:lnTo>
                <a:lnTo>
                  <a:pt x="349" y="92"/>
                </a:lnTo>
                <a:lnTo>
                  <a:pt x="349" y="103"/>
                </a:lnTo>
                <a:lnTo>
                  <a:pt x="349" y="92"/>
                </a:lnTo>
                <a:lnTo>
                  <a:pt x="350" y="98"/>
                </a:lnTo>
                <a:lnTo>
                  <a:pt x="350" y="103"/>
                </a:lnTo>
                <a:lnTo>
                  <a:pt x="350" y="103"/>
                </a:lnTo>
                <a:lnTo>
                  <a:pt x="351" y="114"/>
                </a:lnTo>
                <a:lnTo>
                  <a:pt x="351" y="114"/>
                </a:lnTo>
                <a:lnTo>
                  <a:pt x="351" y="125"/>
                </a:lnTo>
                <a:lnTo>
                  <a:pt x="351" y="109"/>
                </a:lnTo>
                <a:lnTo>
                  <a:pt x="352" y="114"/>
                </a:lnTo>
                <a:lnTo>
                  <a:pt x="352" y="103"/>
                </a:lnTo>
                <a:lnTo>
                  <a:pt x="352" y="109"/>
                </a:lnTo>
                <a:lnTo>
                  <a:pt x="353" y="114"/>
                </a:lnTo>
                <a:lnTo>
                  <a:pt x="353" y="130"/>
                </a:lnTo>
                <a:lnTo>
                  <a:pt x="353" y="114"/>
                </a:lnTo>
                <a:lnTo>
                  <a:pt x="354" y="109"/>
                </a:lnTo>
                <a:lnTo>
                  <a:pt x="354" y="119"/>
                </a:lnTo>
                <a:lnTo>
                  <a:pt x="354" y="119"/>
                </a:lnTo>
                <a:lnTo>
                  <a:pt x="355" y="125"/>
                </a:lnTo>
                <a:lnTo>
                  <a:pt x="355" y="125"/>
                </a:lnTo>
                <a:lnTo>
                  <a:pt x="355" y="109"/>
                </a:lnTo>
                <a:lnTo>
                  <a:pt x="356" y="114"/>
                </a:lnTo>
                <a:lnTo>
                  <a:pt x="356" y="125"/>
                </a:lnTo>
                <a:lnTo>
                  <a:pt x="356" y="103"/>
                </a:lnTo>
                <a:lnTo>
                  <a:pt x="357" y="103"/>
                </a:lnTo>
                <a:lnTo>
                  <a:pt x="357" y="114"/>
                </a:lnTo>
                <a:lnTo>
                  <a:pt x="357" y="109"/>
                </a:lnTo>
                <a:lnTo>
                  <a:pt x="358" y="114"/>
                </a:lnTo>
                <a:lnTo>
                  <a:pt x="358" y="109"/>
                </a:lnTo>
                <a:lnTo>
                  <a:pt x="358" y="109"/>
                </a:lnTo>
                <a:lnTo>
                  <a:pt x="359" y="98"/>
                </a:lnTo>
                <a:lnTo>
                  <a:pt x="359" y="109"/>
                </a:lnTo>
                <a:lnTo>
                  <a:pt x="359" y="119"/>
                </a:lnTo>
                <a:lnTo>
                  <a:pt x="360" y="125"/>
                </a:lnTo>
                <a:lnTo>
                  <a:pt x="360" y="125"/>
                </a:lnTo>
                <a:lnTo>
                  <a:pt x="360" y="119"/>
                </a:lnTo>
                <a:lnTo>
                  <a:pt x="361" y="103"/>
                </a:lnTo>
                <a:lnTo>
                  <a:pt x="361" y="98"/>
                </a:lnTo>
                <a:lnTo>
                  <a:pt x="361" y="109"/>
                </a:lnTo>
                <a:lnTo>
                  <a:pt x="362" y="109"/>
                </a:lnTo>
                <a:lnTo>
                  <a:pt x="362" y="119"/>
                </a:lnTo>
                <a:lnTo>
                  <a:pt x="362" y="103"/>
                </a:lnTo>
                <a:lnTo>
                  <a:pt x="363" y="103"/>
                </a:lnTo>
                <a:lnTo>
                  <a:pt x="363" y="119"/>
                </a:lnTo>
                <a:lnTo>
                  <a:pt x="363" y="125"/>
                </a:lnTo>
                <a:lnTo>
                  <a:pt x="364" y="119"/>
                </a:lnTo>
                <a:lnTo>
                  <a:pt x="364" y="103"/>
                </a:lnTo>
                <a:lnTo>
                  <a:pt x="364" y="103"/>
                </a:lnTo>
                <a:lnTo>
                  <a:pt x="365" y="98"/>
                </a:lnTo>
                <a:lnTo>
                  <a:pt x="365" y="103"/>
                </a:lnTo>
                <a:lnTo>
                  <a:pt x="365" y="109"/>
                </a:lnTo>
                <a:lnTo>
                  <a:pt x="366" y="109"/>
                </a:lnTo>
                <a:lnTo>
                  <a:pt x="366" y="119"/>
                </a:lnTo>
                <a:lnTo>
                  <a:pt x="366" y="109"/>
                </a:lnTo>
                <a:lnTo>
                  <a:pt x="367" y="103"/>
                </a:lnTo>
                <a:lnTo>
                  <a:pt x="367" y="114"/>
                </a:lnTo>
                <a:lnTo>
                  <a:pt x="367" y="109"/>
                </a:lnTo>
                <a:lnTo>
                  <a:pt x="367" y="109"/>
                </a:lnTo>
                <a:lnTo>
                  <a:pt x="368" y="114"/>
                </a:lnTo>
                <a:lnTo>
                  <a:pt x="368" y="114"/>
                </a:lnTo>
                <a:lnTo>
                  <a:pt x="368" y="114"/>
                </a:lnTo>
                <a:lnTo>
                  <a:pt x="369" y="114"/>
                </a:lnTo>
                <a:lnTo>
                  <a:pt x="369" y="103"/>
                </a:lnTo>
                <a:lnTo>
                  <a:pt x="369" y="103"/>
                </a:lnTo>
                <a:lnTo>
                  <a:pt x="370" y="114"/>
                </a:lnTo>
                <a:lnTo>
                  <a:pt x="370" y="114"/>
                </a:lnTo>
                <a:lnTo>
                  <a:pt x="370" y="114"/>
                </a:lnTo>
                <a:lnTo>
                  <a:pt x="371" y="114"/>
                </a:lnTo>
                <a:lnTo>
                  <a:pt x="371" y="125"/>
                </a:lnTo>
                <a:lnTo>
                  <a:pt x="371" y="114"/>
                </a:lnTo>
                <a:lnTo>
                  <a:pt x="372" y="109"/>
                </a:lnTo>
                <a:lnTo>
                  <a:pt x="372" y="130"/>
                </a:lnTo>
                <a:lnTo>
                  <a:pt x="372" y="119"/>
                </a:lnTo>
                <a:lnTo>
                  <a:pt x="373" y="119"/>
                </a:lnTo>
                <a:lnTo>
                  <a:pt x="373" y="119"/>
                </a:lnTo>
                <a:lnTo>
                  <a:pt x="373" y="125"/>
                </a:lnTo>
                <a:lnTo>
                  <a:pt x="374" y="125"/>
                </a:lnTo>
                <a:lnTo>
                  <a:pt x="374" y="114"/>
                </a:lnTo>
                <a:lnTo>
                  <a:pt x="374" y="114"/>
                </a:lnTo>
                <a:lnTo>
                  <a:pt x="375" y="114"/>
                </a:lnTo>
                <a:lnTo>
                  <a:pt x="375" y="119"/>
                </a:lnTo>
                <a:lnTo>
                  <a:pt x="375" y="125"/>
                </a:lnTo>
                <a:lnTo>
                  <a:pt x="376" y="109"/>
                </a:lnTo>
                <a:lnTo>
                  <a:pt x="376" y="119"/>
                </a:lnTo>
                <a:lnTo>
                  <a:pt x="376" y="136"/>
                </a:lnTo>
                <a:lnTo>
                  <a:pt x="377" y="130"/>
                </a:lnTo>
                <a:lnTo>
                  <a:pt x="377" y="130"/>
                </a:lnTo>
                <a:lnTo>
                  <a:pt x="377" y="136"/>
                </a:lnTo>
                <a:lnTo>
                  <a:pt x="378" y="136"/>
                </a:lnTo>
                <a:lnTo>
                  <a:pt x="378" y="130"/>
                </a:lnTo>
                <a:lnTo>
                  <a:pt x="378" y="130"/>
                </a:lnTo>
                <a:lnTo>
                  <a:pt x="379" y="141"/>
                </a:lnTo>
                <a:lnTo>
                  <a:pt x="379" y="136"/>
                </a:lnTo>
                <a:lnTo>
                  <a:pt x="379" y="146"/>
                </a:lnTo>
                <a:lnTo>
                  <a:pt x="380" y="136"/>
                </a:lnTo>
                <a:lnTo>
                  <a:pt x="380" y="130"/>
                </a:lnTo>
                <a:lnTo>
                  <a:pt x="380" y="130"/>
                </a:lnTo>
                <a:lnTo>
                  <a:pt x="381" y="136"/>
                </a:lnTo>
                <a:lnTo>
                  <a:pt x="381" y="125"/>
                </a:lnTo>
                <a:lnTo>
                  <a:pt x="381" y="125"/>
                </a:lnTo>
                <a:lnTo>
                  <a:pt x="382" y="125"/>
                </a:lnTo>
                <a:lnTo>
                  <a:pt x="382" y="125"/>
                </a:lnTo>
                <a:lnTo>
                  <a:pt x="382" y="125"/>
                </a:lnTo>
                <a:lnTo>
                  <a:pt x="383" y="125"/>
                </a:lnTo>
                <a:lnTo>
                  <a:pt x="383" y="136"/>
                </a:lnTo>
                <a:lnTo>
                  <a:pt x="383" y="136"/>
                </a:lnTo>
                <a:lnTo>
                  <a:pt x="384" y="130"/>
                </a:lnTo>
                <a:lnTo>
                  <a:pt x="384" y="125"/>
                </a:lnTo>
                <a:lnTo>
                  <a:pt x="384" y="130"/>
                </a:lnTo>
                <a:lnTo>
                  <a:pt x="385" y="130"/>
                </a:lnTo>
                <a:lnTo>
                  <a:pt x="385" y="136"/>
                </a:lnTo>
                <a:lnTo>
                  <a:pt x="385" y="119"/>
                </a:lnTo>
                <a:lnTo>
                  <a:pt x="386" y="130"/>
                </a:lnTo>
                <a:lnTo>
                  <a:pt x="386" y="130"/>
                </a:lnTo>
                <a:lnTo>
                  <a:pt x="386" y="114"/>
                </a:lnTo>
                <a:lnTo>
                  <a:pt x="387" y="119"/>
                </a:lnTo>
                <a:lnTo>
                  <a:pt x="387" y="119"/>
                </a:lnTo>
                <a:lnTo>
                  <a:pt x="387" y="119"/>
                </a:lnTo>
                <a:lnTo>
                  <a:pt x="388" y="119"/>
                </a:lnTo>
                <a:lnTo>
                  <a:pt x="388" y="119"/>
                </a:lnTo>
                <a:lnTo>
                  <a:pt x="388" y="136"/>
                </a:lnTo>
                <a:lnTo>
                  <a:pt x="389" y="114"/>
                </a:lnTo>
                <a:lnTo>
                  <a:pt x="389" y="119"/>
                </a:lnTo>
                <a:lnTo>
                  <a:pt x="389" y="130"/>
                </a:lnTo>
                <a:lnTo>
                  <a:pt x="390" y="136"/>
                </a:lnTo>
                <a:lnTo>
                  <a:pt x="390" y="130"/>
                </a:lnTo>
                <a:lnTo>
                  <a:pt x="390" y="98"/>
                </a:lnTo>
                <a:lnTo>
                  <a:pt x="391" y="114"/>
                </a:lnTo>
                <a:lnTo>
                  <a:pt x="391" y="125"/>
                </a:lnTo>
                <a:lnTo>
                  <a:pt x="391" y="130"/>
                </a:lnTo>
                <a:lnTo>
                  <a:pt x="392" y="119"/>
                </a:lnTo>
                <a:lnTo>
                  <a:pt x="392" y="119"/>
                </a:lnTo>
                <a:lnTo>
                  <a:pt x="392" y="109"/>
                </a:lnTo>
                <a:lnTo>
                  <a:pt x="393" y="114"/>
                </a:lnTo>
                <a:lnTo>
                  <a:pt x="393" y="103"/>
                </a:lnTo>
                <a:lnTo>
                  <a:pt x="393" y="98"/>
                </a:lnTo>
                <a:lnTo>
                  <a:pt x="394" y="109"/>
                </a:lnTo>
                <a:lnTo>
                  <a:pt x="394" y="114"/>
                </a:lnTo>
                <a:lnTo>
                  <a:pt x="394" y="103"/>
                </a:lnTo>
                <a:lnTo>
                  <a:pt x="395" y="114"/>
                </a:lnTo>
                <a:lnTo>
                  <a:pt x="395" y="98"/>
                </a:lnTo>
                <a:lnTo>
                  <a:pt x="395" y="109"/>
                </a:lnTo>
                <a:lnTo>
                  <a:pt x="396" y="92"/>
                </a:lnTo>
                <a:lnTo>
                  <a:pt x="396" y="81"/>
                </a:lnTo>
                <a:lnTo>
                  <a:pt x="396" y="92"/>
                </a:lnTo>
                <a:lnTo>
                  <a:pt x="397" y="92"/>
                </a:lnTo>
                <a:lnTo>
                  <a:pt x="397" y="87"/>
                </a:lnTo>
                <a:lnTo>
                  <a:pt x="397" y="87"/>
                </a:lnTo>
                <a:lnTo>
                  <a:pt x="398" y="92"/>
                </a:lnTo>
                <a:lnTo>
                  <a:pt x="398" y="92"/>
                </a:lnTo>
                <a:lnTo>
                  <a:pt x="398" y="92"/>
                </a:lnTo>
                <a:lnTo>
                  <a:pt x="399" y="87"/>
                </a:lnTo>
                <a:lnTo>
                  <a:pt x="399" y="81"/>
                </a:lnTo>
                <a:lnTo>
                  <a:pt x="399" y="81"/>
                </a:lnTo>
                <a:lnTo>
                  <a:pt x="400" y="103"/>
                </a:lnTo>
                <a:lnTo>
                  <a:pt x="400" y="109"/>
                </a:lnTo>
                <a:lnTo>
                  <a:pt x="400" y="98"/>
                </a:lnTo>
                <a:lnTo>
                  <a:pt x="401" y="81"/>
                </a:lnTo>
                <a:lnTo>
                  <a:pt x="401" y="87"/>
                </a:lnTo>
                <a:lnTo>
                  <a:pt x="401" y="92"/>
                </a:lnTo>
                <a:lnTo>
                  <a:pt x="402" y="92"/>
                </a:lnTo>
                <a:lnTo>
                  <a:pt x="402" y="92"/>
                </a:lnTo>
                <a:lnTo>
                  <a:pt x="402" y="81"/>
                </a:lnTo>
                <a:lnTo>
                  <a:pt x="403" y="103"/>
                </a:lnTo>
                <a:lnTo>
                  <a:pt x="403" y="98"/>
                </a:lnTo>
                <a:lnTo>
                  <a:pt x="403" y="92"/>
                </a:lnTo>
                <a:lnTo>
                  <a:pt x="404" y="103"/>
                </a:lnTo>
                <a:lnTo>
                  <a:pt x="404" y="98"/>
                </a:lnTo>
                <a:lnTo>
                  <a:pt x="404" y="114"/>
                </a:lnTo>
                <a:lnTo>
                  <a:pt x="405" y="114"/>
                </a:lnTo>
                <a:lnTo>
                  <a:pt x="405" y="103"/>
                </a:lnTo>
                <a:lnTo>
                  <a:pt x="405" y="92"/>
                </a:lnTo>
                <a:lnTo>
                  <a:pt x="406" y="92"/>
                </a:lnTo>
                <a:lnTo>
                  <a:pt x="406" y="92"/>
                </a:lnTo>
                <a:lnTo>
                  <a:pt x="406" y="92"/>
                </a:lnTo>
                <a:lnTo>
                  <a:pt x="407" y="98"/>
                </a:lnTo>
                <a:lnTo>
                  <a:pt x="407" y="109"/>
                </a:lnTo>
                <a:lnTo>
                  <a:pt x="407" y="92"/>
                </a:lnTo>
                <a:lnTo>
                  <a:pt x="408" y="87"/>
                </a:lnTo>
                <a:lnTo>
                  <a:pt x="408" y="81"/>
                </a:lnTo>
                <a:lnTo>
                  <a:pt x="408" y="98"/>
                </a:lnTo>
                <a:lnTo>
                  <a:pt x="409" y="114"/>
                </a:lnTo>
                <a:lnTo>
                  <a:pt x="409" y="92"/>
                </a:lnTo>
                <a:lnTo>
                  <a:pt x="409" y="103"/>
                </a:lnTo>
                <a:lnTo>
                  <a:pt x="410" y="87"/>
                </a:lnTo>
                <a:lnTo>
                  <a:pt x="410" y="92"/>
                </a:lnTo>
                <a:lnTo>
                  <a:pt x="410" y="81"/>
                </a:lnTo>
                <a:lnTo>
                  <a:pt x="411" y="81"/>
                </a:lnTo>
                <a:lnTo>
                  <a:pt x="411" y="76"/>
                </a:lnTo>
                <a:lnTo>
                  <a:pt x="411" y="87"/>
                </a:lnTo>
                <a:lnTo>
                  <a:pt x="411" y="87"/>
                </a:lnTo>
                <a:lnTo>
                  <a:pt x="412" y="65"/>
                </a:lnTo>
                <a:lnTo>
                  <a:pt x="412" y="81"/>
                </a:lnTo>
                <a:lnTo>
                  <a:pt x="412" y="71"/>
                </a:lnTo>
                <a:lnTo>
                  <a:pt x="413" y="65"/>
                </a:lnTo>
                <a:lnTo>
                  <a:pt x="413" y="76"/>
                </a:lnTo>
                <a:lnTo>
                  <a:pt x="413" y="65"/>
                </a:lnTo>
                <a:lnTo>
                  <a:pt x="414" y="65"/>
                </a:lnTo>
                <a:lnTo>
                  <a:pt x="414" y="81"/>
                </a:lnTo>
                <a:lnTo>
                  <a:pt x="414" y="71"/>
                </a:lnTo>
                <a:lnTo>
                  <a:pt x="415" y="65"/>
                </a:lnTo>
                <a:lnTo>
                  <a:pt x="415" y="76"/>
                </a:lnTo>
                <a:lnTo>
                  <a:pt x="415" y="76"/>
                </a:lnTo>
                <a:lnTo>
                  <a:pt x="416" y="76"/>
                </a:lnTo>
                <a:lnTo>
                  <a:pt x="416" y="60"/>
                </a:lnTo>
                <a:lnTo>
                  <a:pt x="416" y="54"/>
                </a:lnTo>
                <a:lnTo>
                  <a:pt x="417" y="54"/>
                </a:lnTo>
                <a:lnTo>
                  <a:pt x="417" y="60"/>
                </a:lnTo>
                <a:lnTo>
                  <a:pt x="417" y="60"/>
                </a:lnTo>
                <a:lnTo>
                  <a:pt x="418" y="49"/>
                </a:lnTo>
                <a:lnTo>
                  <a:pt x="418" y="44"/>
                </a:lnTo>
                <a:lnTo>
                  <a:pt x="418" y="49"/>
                </a:lnTo>
                <a:lnTo>
                  <a:pt x="419" y="65"/>
                </a:lnTo>
                <a:lnTo>
                  <a:pt x="419" y="65"/>
                </a:lnTo>
                <a:lnTo>
                  <a:pt x="419" y="54"/>
                </a:lnTo>
                <a:lnTo>
                  <a:pt x="420" y="38"/>
                </a:lnTo>
                <a:lnTo>
                  <a:pt x="420" y="38"/>
                </a:lnTo>
                <a:lnTo>
                  <a:pt x="420" y="49"/>
                </a:lnTo>
                <a:lnTo>
                  <a:pt x="421" y="65"/>
                </a:lnTo>
                <a:lnTo>
                  <a:pt x="421" y="71"/>
                </a:lnTo>
                <a:lnTo>
                  <a:pt x="421" y="65"/>
                </a:lnTo>
                <a:lnTo>
                  <a:pt x="422" y="92"/>
                </a:lnTo>
                <a:lnTo>
                  <a:pt x="422" y="92"/>
                </a:lnTo>
                <a:lnTo>
                  <a:pt x="422" y="81"/>
                </a:lnTo>
                <a:lnTo>
                  <a:pt x="423" y="76"/>
                </a:lnTo>
                <a:lnTo>
                  <a:pt x="423" y="71"/>
                </a:lnTo>
                <a:lnTo>
                  <a:pt x="423" y="81"/>
                </a:lnTo>
                <a:lnTo>
                  <a:pt x="424" y="103"/>
                </a:lnTo>
                <a:lnTo>
                  <a:pt x="424" y="81"/>
                </a:lnTo>
                <a:lnTo>
                  <a:pt x="424" y="71"/>
                </a:lnTo>
                <a:lnTo>
                  <a:pt x="425" y="76"/>
                </a:lnTo>
                <a:lnTo>
                  <a:pt x="425" y="87"/>
                </a:lnTo>
                <a:lnTo>
                  <a:pt x="425" y="87"/>
                </a:lnTo>
                <a:lnTo>
                  <a:pt x="426" y="65"/>
                </a:lnTo>
                <a:lnTo>
                  <a:pt x="426" y="71"/>
                </a:lnTo>
                <a:lnTo>
                  <a:pt x="426" y="71"/>
                </a:lnTo>
                <a:lnTo>
                  <a:pt x="427" y="65"/>
                </a:lnTo>
                <a:lnTo>
                  <a:pt x="427" y="87"/>
                </a:lnTo>
                <a:lnTo>
                  <a:pt x="427" y="81"/>
                </a:lnTo>
                <a:lnTo>
                  <a:pt x="428" y="87"/>
                </a:lnTo>
                <a:lnTo>
                  <a:pt x="428" y="81"/>
                </a:lnTo>
                <a:lnTo>
                  <a:pt x="428" y="60"/>
                </a:lnTo>
                <a:lnTo>
                  <a:pt x="429" y="76"/>
                </a:lnTo>
                <a:lnTo>
                  <a:pt x="429" y="92"/>
                </a:lnTo>
                <a:lnTo>
                  <a:pt x="429" y="109"/>
                </a:lnTo>
                <a:lnTo>
                  <a:pt x="430" y="109"/>
                </a:lnTo>
                <a:lnTo>
                  <a:pt x="430" y="125"/>
                </a:lnTo>
                <a:lnTo>
                  <a:pt x="430" y="119"/>
                </a:lnTo>
                <a:lnTo>
                  <a:pt x="431" y="114"/>
                </a:lnTo>
                <a:lnTo>
                  <a:pt x="431" y="114"/>
                </a:lnTo>
                <a:lnTo>
                  <a:pt x="431" y="119"/>
                </a:lnTo>
                <a:lnTo>
                  <a:pt x="432" y="125"/>
                </a:lnTo>
                <a:lnTo>
                  <a:pt x="432" y="98"/>
                </a:lnTo>
                <a:lnTo>
                  <a:pt x="432" y="103"/>
                </a:lnTo>
                <a:lnTo>
                  <a:pt x="433" y="103"/>
                </a:lnTo>
                <a:lnTo>
                  <a:pt x="433" y="119"/>
                </a:lnTo>
                <a:lnTo>
                  <a:pt x="433" y="125"/>
                </a:lnTo>
                <a:lnTo>
                  <a:pt x="434" y="125"/>
                </a:lnTo>
                <a:lnTo>
                  <a:pt x="434" y="109"/>
                </a:lnTo>
                <a:lnTo>
                  <a:pt x="434" y="130"/>
                </a:lnTo>
                <a:lnTo>
                  <a:pt x="435" y="119"/>
                </a:lnTo>
                <a:lnTo>
                  <a:pt x="435" y="130"/>
                </a:lnTo>
                <a:lnTo>
                  <a:pt x="435" y="125"/>
                </a:lnTo>
                <a:lnTo>
                  <a:pt x="436" y="119"/>
                </a:lnTo>
                <a:lnTo>
                  <a:pt x="436" y="141"/>
                </a:lnTo>
                <a:lnTo>
                  <a:pt x="436" y="136"/>
                </a:lnTo>
                <a:lnTo>
                  <a:pt x="437" y="146"/>
                </a:lnTo>
                <a:lnTo>
                  <a:pt x="437" y="136"/>
                </a:lnTo>
                <a:lnTo>
                  <a:pt x="437" y="136"/>
                </a:lnTo>
                <a:lnTo>
                  <a:pt x="438" y="136"/>
                </a:lnTo>
                <a:lnTo>
                  <a:pt x="438" y="152"/>
                </a:lnTo>
                <a:lnTo>
                  <a:pt x="438" y="168"/>
                </a:lnTo>
                <a:lnTo>
                  <a:pt x="439" y="146"/>
                </a:lnTo>
                <a:lnTo>
                  <a:pt x="439" y="146"/>
                </a:lnTo>
                <a:lnTo>
                  <a:pt x="439" y="130"/>
                </a:lnTo>
                <a:lnTo>
                  <a:pt x="440" y="136"/>
                </a:lnTo>
                <a:lnTo>
                  <a:pt x="440" y="130"/>
                </a:lnTo>
                <a:lnTo>
                  <a:pt x="440" y="125"/>
                </a:lnTo>
                <a:lnTo>
                  <a:pt x="441" y="136"/>
                </a:lnTo>
                <a:lnTo>
                  <a:pt x="441" y="157"/>
                </a:lnTo>
                <a:lnTo>
                  <a:pt x="441" y="168"/>
                </a:lnTo>
                <a:lnTo>
                  <a:pt x="442" y="163"/>
                </a:lnTo>
                <a:lnTo>
                  <a:pt x="442" y="163"/>
                </a:lnTo>
                <a:lnTo>
                  <a:pt x="442" y="168"/>
                </a:lnTo>
                <a:lnTo>
                  <a:pt x="443" y="184"/>
                </a:lnTo>
                <a:lnTo>
                  <a:pt x="443" y="179"/>
                </a:lnTo>
                <a:lnTo>
                  <a:pt x="443" y="179"/>
                </a:lnTo>
                <a:lnTo>
                  <a:pt x="444" y="201"/>
                </a:lnTo>
                <a:lnTo>
                  <a:pt x="444" y="173"/>
                </a:lnTo>
                <a:lnTo>
                  <a:pt x="444" y="179"/>
                </a:lnTo>
                <a:lnTo>
                  <a:pt x="445" y="195"/>
                </a:lnTo>
                <a:lnTo>
                  <a:pt x="445" y="201"/>
                </a:lnTo>
                <a:lnTo>
                  <a:pt x="445" y="195"/>
                </a:lnTo>
                <a:lnTo>
                  <a:pt x="446" y="206"/>
                </a:lnTo>
                <a:lnTo>
                  <a:pt x="446" y="211"/>
                </a:lnTo>
                <a:lnTo>
                  <a:pt x="446" y="222"/>
                </a:lnTo>
                <a:lnTo>
                  <a:pt x="447" y="233"/>
                </a:lnTo>
                <a:lnTo>
                  <a:pt x="447" y="222"/>
                </a:lnTo>
                <a:lnTo>
                  <a:pt x="447" y="217"/>
                </a:lnTo>
                <a:lnTo>
                  <a:pt x="448" y="233"/>
                </a:lnTo>
                <a:lnTo>
                  <a:pt x="448" y="244"/>
                </a:lnTo>
                <a:lnTo>
                  <a:pt x="448" y="249"/>
                </a:lnTo>
                <a:lnTo>
                  <a:pt x="449" y="260"/>
                </a:lnTo>
                <a:lnTo>
                  <a:pt x="449" y="265"/>
                </a:lnTo>
                <a:lnTo>
                  <a:pt x="449" y="265"/>
                </a:lnTo>
                <a:lnTo>
                  <a:pt x="450" y="276"/>
                </a:lnTo>
                <a:lnTo>
                  <a:pt x="450" y="265"/>
                </a:lnTo>
                <a:lnTo>
                  <a:pt x="450" y="271"/>
                </a:lnTo>
                <a:lnTo>
                  <a:pt x="451" y="265"/>
                </a:lnTo>
                <a:lnTo>
                  <a:pt x="451" y="260"/>
                </a:lnTo>
                <a:lnTo>
                  <a:pt x="451" y="260"/>
                </a:lnTo>
                <a:lnTo>
                  <a:pt x="452" y="265"/>
                </a:lnTo>
                <a:lnTo>
                  <a:pt x="452" y="238"/>
                </a:lnTo>
                <a:lnTo>
                  <a:pt x="452" y="184"/>
                </a:lnTo>
                <a:lnTo>
                  <a:pt x="453" y="184"/>
                </a:lnTo>
                <a:lnTo>
                  <a:pt x="453" y="190"/>
                </a:lnTo>
                <a:lnTo>
                  <a:pt x="453" y="206"/>
                </a:lnTo>
                <a:lnTo>
                  <a:pt x="454" y="217"/>
                </a:lnTo>
                <a:lnTo>
                  <a:pt x="454" y="222"/>
                </a:lnTo>
                <a:lnTo>
                  <a:pt x="454" y="271"/>
                </a:lnTo>
                <a:lnTo>
                  <a:pt x="455" y="276"/>
                </a:lnTo>
                <a:lnTo>
                  <a:pt x="455" y="260"/>
                </a:lnTo>
                <a:lnTo>
                  <a:pt x="455" y="249"/>
                </a:lnTo>
                <a:lnTo>
                  <a:pt x="456" y="238"/>
                </a:lnTo>
                <a:lnTo>
                  <a:pt x="456" y="222"/>
                </a:lnTo>
                <a:lnTo>
                  <a:pt x="456" y="211"/>
                </a:lnTo>
                <a:lnTo>
                  <a:pt x="457" y="201"/>
                </a:lnTo>
                <a:lnTo>
                  <a:pt x="457" y="195"/>
                </a:lnTo>
                <a:lnTo>
                  <a:pt x="457" y="195"/>
                </a:lnTo>
                <a:lnTo>
                  <a:pt x="458" y="195"/>
                </a:lnTo>
                <a:lnTo>
                  <a:pt x="458" y="179"/>
                </a:lnTo>
                <a:lnTo>
                  <a:pt x="458" y="184"/>
                </a:lnTo>
                <a:lnTo>
                  <a:pt x="459" y="179"/>
                </a:lnTo>
                <a:lnTo>
                  <a:pt x="459" y="173"/>
                </a:lnTo>
                <a:lnTo>
                  <a:pt x="459" y="179"/>
                </a:lnTo>
                <a:lnTo>
                  <a:pt x="460" y="179"/>
                </a:lnTo>
                <a:lnTo>
                  <a:pt x="460" y="173"/>
                </a:lnTo>
                <a:lnTo>
                  <a:pt x="460" y="195"/>
                </a:lnTo>
                <a:lnTo>
                  <a:pt x="461" y="206"/>
                </a:lnTo>
                <a:lnTo>
                  <a:pt x="461" y="211"/>
                </a:lnTo>
                <a:lnTo>
                  <a:pt x="461" y="206"/>
                </a:lnTo>
                <a:lnTo>
                  <a:pt x="462" y="217"/>
                </a:lnTo>
                <a:lnTo>
                  <a:pt x="462" y="217"/>
                </a:lnTo>
                <a:lnTo>
                  <a:pt x="462" y="211"/>
                </a:lnTo>
                <a:lnTo>
                  <a:pt x="463" y="195"/>
                </a:lnTo>
                <a:lnTo>
                  <a:pt x="463" y="206"/>
                </a:lnTo>
                <a:lnTo>
                  <a:pt x="463" y="222"/>
                </a:lnTo>
                <a:lnTo>
                  <a:pt x="464" y="222"/>
                </a:lnTo>
                <a:lnTo>
                  <a:pt x="464" y="227"/>
                </a:lnTo>
                <a:lnTo>
                  <a:pt x="464" y="233"/>
                </a:lnTo>
                <a:lnTo>
                  <a:pt x="465" y="227"/>
                </a:lnTo>
                <a:lnTo>
                  <a:pt x="465" y="233"/>
                </a:lnTo>
                <a:lnTo>
                  <a:pt x="465" y="238"/>
                </a:lnTo>
                <a:lnTo>
                  <a:pt x="466" y="249"/>
                </a:lnTo>
                <a:lnTo>
                  <a:pt x="466" y="244"/>
                </a:lnTo>
                <a:lnTo>
                  <a:pt x="466" y="238"/>
                </a:lnTo>
                <a:lnTo>
                  <a:pt x="467" y="233"/>
                </a:lnTo>
                <a:lnTo>
                  <a:pt x="467" y="222"/>
                </a:lnTo>
                <a:lnTo>
                  <a:pt x="467" y="227"/>
                </a:lnTo>
                <a:lnTo>
                  <a:pt x="468" y="227"/>
                </a:lnTo>
                <a:lnTo>
                  <a:pt x="468" y="222"/>
                </a:lnTo>
                <a:lnTo>
                  <a:pt x="468" y="222"/>
                </a:lnTo>
                <a:lnTo>
                  <a:pt x="469" y="206"/>
                </a:lnTo>
                <a:lnTo>
                  <a:pt x="469" y="211"/>
                </a:lnTo>
                <a:lnTo>
                  <a:pt x="469" y="206"/>
                </a:lnTo>
                <a:lnTo>
                  <a:pt x="470" y="206"/>
                </a:lnTo>
                <a:lnTo>
                  <a:pt x="470" y="206"/>
                </a:lnTo>
                <a:lnTo>
                  <a:pt x="470" y="211"/>
                </a:lnTo>
                <a:lnTo>
                  <a:pt x="471" y="217"/>
                </a:lnTo>
                <a:lnTo>
                  <a:pt x="471" y="227"/>
                </a:lnTo>
                <a:lnTo>
                  <a:pt x="471" y="222"/>
                </a:lnTo>
                <a:lnTo>
                  <a:pt x="471" y="233"/>
                </a:lnTo>
                <a:lnTo>
                  <a:pt x="472" y="227"/>
                </a:lnTo>
                <a:lnTo>
                  <a:pt x="472" y="238"/>
                </a:lnTo>
                <a:lnTo>
                  <a:pt x="472" y="249"/>
                </a:lnTo>
                <a:lnTo>
                  <a:pt x="473" y="238"/>
                </a:lnTo>
                <a:lnTo>
                  <a:pt x="473" y="244"/>
                </a:lnTo>
                <a:lnTo>
                  <a:pt x="473" y="227"/>
                </a:lnTo>
                <a:lnTo>
                  <a:pt x="474" y="211"/>
                </a:lnTo>
                <a:lnTo>
                  <a:pt x="474" y="206"/>
                </a:lnTo>
                <a:lnTo>
                  <a:pt x="474" y="201"/>
                </a:lnTo>
                <a:lnTo>
                  <a:pt x="475" y="217"/>
                </a:lnTo>
                <a:lnTo>
                  <a:pt x="475" y="217"/>
                </a:lnTo>
                <a:lnTo>
                  <a:pt x="475" y="217"/>
                </a:lnTo>
                <a:lnTo>
                  <a:pt x="476" y="217"/>
                </a:lnTo>
                <a:lnTo>
                  <a:pt x="476" y="227"/>
                </a:lnTo>
                <a:lnTo>
                  <a:pt x="476" y="233"/>
                </a:lnTo>
                <a:lnTo>
                  <a:pt x="477" y="222"/>
                </a:lnTo>
                <a:lnTo>
                  <a:pt x="477" y="222"/>
                </a:lnTo>
                <a:lnTo>
                  <a:pt x="477" y="222"/>
                </a:lnTo>
                <a:lnTo>
                  <a:pt x="478" y="233"/>
                </a:lnTo>
                <a:lnTo>
                  <a:pt x="478" y="227"/>
                </a:lnTo>
                <a:lnTo>
                  <a:pt x="478" y="227"/>
                </a:lnTo>
                <a:lnTo>
                  <a:pt x="479" y="211"/>
                </a:lnTo>
                <a:lnTo>
                  <a:pt x="479" y="211"/>
                </a:lnTo>
                <a:lnTo>
                  <a:pt x="479" y="217"/>
                </a:lnTo>
                <a:lnTo>
                  <a:pt x="480" y="217"/>
                </a:lnTo>
                <a:lnTo>
                  <a:pt x="480" y="211"/>
                </a:lnTo>
                <a:lnTo>
                  <a:pt x="480" y="201"/>
                </a:lnTo>
                <a:lnTo>
                  <a:pt x="481" y="195"/>
                </a:lnTo>
                <a:lnTo>
                  <a:pt x="481" y="201"/>
                </a:lnTo>
                <a:lnTo>
                  <a:pt x="481" y="190"/>
                </a:lnTo>
                <a:lnTo>
                  <a:pt x="482" y="195"/>
                </a:lnTo>
                <a:lnTo>
                  <a:pt x="482" y="201"/>
                </a:lnTo>
                <a:lnTo>
                  <a:pt x="482" y="206"/>
                </a:lnTo>
                <a:lnTo>
                  <a:pt x="483" y="211"/>
                </a:lnTo>
                <a:lnTo>
                  <a:pt x="483" y="206"/>
                </a:lnTo>
                <a:lnTo>
                  <a:pt x="483" y="217"/>
                </a:lnTo>
                <a:lnTo>
                  <a:pt x="484" y="211"/>
                </a:lnTo>
                <a:lnTo>
                  <a:pt x="484" y="217"/>
                </a:lnTo>
                <a:lnTo>
                  <a:pt x="484" y="217"/>
                </a:lnTo>
                <a:lnTo>
                  <a:pt x="485" y="217"/>
                </a:lnTo>
                <a:lnTo>
                  <a:pt x="485" y="217"/>
                </a:lnTo>
                <a:lnTo>
                  <a:pt x="485" y="211"/>
                </a:lnTo>
                <a:lnTo>
                  <a:pt x="486" y="201"/>
                </a:lnTo>
                <a:lnTo>
                  <a:pt x="486" y="195"/>
                </a:lnTo>
                <a:lnTo>
                  <a:pt x="486" y="206"/>
                </a:lnTo>
                <a:lnTo>
                  <a:pt x="487" y="227"/>
                </a:lnTo>
                <a:lnTo>
                  <a:pt x="487" y="238"/>
                </a:lnTo>
                <a:lnTo>
                  <a:pt x="487" y="233"/>
                </a:lnTo>
                <a:lnTo>
                  <a:pt x="488" y="238"/>
                </a:lnTo>
                <a:lnTo>
                  <a:pt x="488" y="244"/>
                </a:lnTo>
                <a:lnTo>
                  <a:pt x="488" y="244"/>
                </a:lnTo>
                <a:lnTo>
                  <a:pt x="489" y="227"/>
                </a:lnTo>
                <a:lnTo>
                  <a:pt x="489" y="238"/>
                </a:lnTo>
                <a:lnTo>
                  <a:pt x="489" y="238"/>
                </a:lnTo>
                <a:lnTo>
                  <a:pt x="490" y="238"/>
                </a:lnTo>
                <a:lnTo>
                  <a:pt x="490" y="238"/>
                </a:lnTo>
                <a:lnTo>
                  <a:pt x="490" y="238"/>
                </a:lnTo>
                <a:lnTo>
                  <a:pt x="491" y="244"/>
                </a:lnTo>
                <a:lnTo>
                  <a:pt x="491" y="249"/>
                </a:lnTo>
                <a:lnTo>
                  <a:pt x="491" y="238"/>
                </a:lnTo>
                <a:lnTo>
                  <a:pt x="492" y="233"/>
                </a:lnTo>
                <a:lnTo>
                  <a:pt x="492" y="227"/>
                </a:lnTo>
                <a:lnTo>
                  <a:pt x="492" y="222"/>
                </a:lnTo>
                <a:lnTo>
                  <a:pt x="493" y="217"/>
                </a:lnTo>
                <a:lnTo>
                  <a:pt x="493" y="211"/>
                </a:lnTo>
                <a:lnTo>
                  <a:pt x="493" y="211"/>
                </a:lnTo>
                <a:lnTo>
                  <a:pt x="494" y="206"/>
                </a:lnTo>
                <a:lnTo>
                  <a:pt x="494" y="217"/>
                </a:lnTo>
                <a:lnTo>
                  <a:pt x="494" y="217"/>
                </a:lnTo>
                <a:lnTo>
                  <a:pt x="495" y="217"/>
                </a:lnTo>
                <a:lnTo>
                  <a:pt x="495" y="233"/>
                </a:lnTo>
                <a:lnTo>
                  <a:pt x="495" y="233"/>
                </a:lnTo>
                <a:lnTo>
                  <a:pt x="496" y="233"/>
                </a:lnTo>
                <a:lnTo>
                  <a:pt x="496" y="244"/>
                </a:lnTo>
                <a:lnTo>
                  <a:pt x="496" y="249"/>
                </a:lnTo>
                <a:lnTo>
                  <a:pt x="497" y="255"/>
                </a:lnTo>
                <a:lnTo>
                  <a:pt x="497" y="265"/>
                </a:lnTo>
                <a:lnTo>
                  <a:pt x="497" y="271"/>
                </a:lnTo>
                <a:lnTo>
                  <a:pt x="498" y="276"/>
                </a:lnTo>
                <a:lnTo>
                  <a:pt x="498" y="255"/>
                </a:lnTo>
                <a:lnTo>
                  <a:pt x="498" y="244"/>
                </a:lnTo>
                <a:lnTo>
                  <a:pt x="499" y="249"/>
                </a:lnTo>
                <a:lnTo>
                  <a:pt x="499" y="249"/>
                </a:lnTo>
                <a:lnTo>
                  <a:pt x="499" y="244"/>
                </a:lnTo>
                <a:lnTo>
                  <a:pt x="500" y="238"/>
                </a:lnTo>
                <a:lnTo>
                  <a:pt x="500" y="233"/>
                </a:lnTo>
                <a:lnTo>
                  <a:pt x="500" y="238"/>
                </a:lnTo>
                <a:lnTo>
                  <a:pt x="501" y="249"/>
                </a:lnTo>
                <a:lnTo>
                  <a:pt x="501" y="238"/>
                </a:lnTo>
                <a:lnTo>
                  <a:pt x="501" y="222"/>
                </a:lnTo>
                <a:lnTo>
                  <a:pt x="502" y="201"/>
                </a:lnTo>
                <a:lnTo>
                  <a:pt x="502" y="201"/>
                </a:lnTo>
                <a:lnTo>
                  <a:pt x="502" y="211"/>
                </a:lnTo>
                <a:lnTo>
                  <a:pt x="503" y="222"/>
                </a:lnTo>
                <a:lnTo>
                  <a:pt x="503" y="206"/>
                </a:lnTo>
                <a:lnTo>
                  <a:pt x="503" y="222"/>
                </a:lnTo>
                <a:lnTo>
                  <a:pt x="504" y="244"/>
                </a:lnTo>
                <a:lnTo>
                  <a:pt x="504" y="238"/>
                </a:lnTo>
                <a:lnTo>
                  <a:pt x="504" y="233"/>
                </a:lnTo>
                <a:lnTo>
                  <a:pt x="505" y="227"/>
                </a:lnTo>
                <a:lnTo>
                  <a:pt x="505" y="238"/>
                </a:lnTo>
                <a:lnTo>
                  <a:pt x="505" y="244"/>
                </a:lnTo>
                <a:lnTo>
                  <a:pt x="506" y="238"/>
                </a:lnTo>
                <a:lnTo>
                  <a:pt x="506" y="227"/>
                </a:lnTo>
                <a:lnTo>
                  <a:pt x="506" y="222"/>
                </a:lnTo>
                <a:lnTo>
                  <a:pt x="507" y="201"/>
                </a:lnTo>
                <a:lnTo>
                  <a:pt x="507" y="195"/>
                </a:lnTo>
                <a:lnTo>
                  <a:pt x="507" y="195"/>
                </a:lnTo>
                <a:lnTo>
                  <a:pt x="508" y="184"/>
                </a:lnTo>
                <a:lnTo>
                  <a:pt x="508" y="190"/>
                </a:lnTo>
                <a:lnTo>
                  <a:pt x="508" y="201"/>
                </a:lnTo>
                <a:lnTo>
                  <a:pt x="509" y="211"/>
                </a:lnTo>
                <a:lnTo>
                  <a:pt x="509" y="201"/>
                </a:lnTo>
                <a:lnTo>
                  <a:pt x="509" y="195"/>
                </a:lnTo>
                <a:lnTo>
                  <a:pt x="510" y="195"/>
                </a:lnTo>
                <a:lnTo>
                  <a:pt x="510" y="211"/>
                </a:lnTo>
                <a:lnTo>
                  <a:pt x="510" y="211"/>
                </a:lnTo>
                <a:lnTo>
                  <a:pt x="511" y="211"/>
                </a:lnTo>
                <a:lnTo>
                  <a:pt x="511" y="211"/>
                </a:lnTo>
                <a:lnTo>
                  <a:pt x="511" y="217"/>
                </a:lnTo>
                <a:lnTo>
                  <a:pt x="512" y="217"/>
                </a:lnTo>
                <a:lnTo>
                  <a:pt x="512" y="206"/>
                </a:lnTo>
                <a:lnTo>
                  <a:pt x="512" y="227"/>
                </a:lnTo>
                <a:lnTo>
                  <a:pt x="513" y="222"/>
                </a:lnTo>
                <a:lnTo>
                  <a:pt x="513" y="227"/>
                </a:lnTo>
                <a:lnTo>
                  <a:pt x="513" y="238"/>
                </a:lnTo>
                <a:lnTo>
                  <a:pt x="514" y="227"/>
                </a:lnTo>
                <a:lnTo>
                  <a:pt x="514" y="238"/>
                </a:lnTo>
                <a:lnTo>
                  <a:pt x="514" y="244"/>
                </a:lnTo>
                <a:lnTo>
                  <a:pt x="515" y="255"/>
                </a:lnTo>
                <a:lnTo>
                  <a:pt x="515" y="255"/>
                </a:lnTo>
                <a:lnTo>
                  <a:pt x="515" y="249"/>
                </a:lnTo>
                <a:lnTo>
                  <a:pt x="516" y="260"/>
                </a:lnTo>
                <a:lnTo>
                  <a:pt x="516" y="260"/>
                </a:lnTo>
                <a:lnTo>
                  <a:pt x="516" y="265"/>
                </a:lnTo>
                <a:lnTo>
                  <a:pt x="517" y="276"/>
                </a:lnTo>
                <a:lnTo>
                  <a:pt x="517" y="287"/>
                </a:lnTo>
                <a:lnTo>
                  <a:pt x="517" y="276"/>
                </a:lnTo>
                <a:lnTo>
                  <a:pt x="518" y="287"/>
                </a:lnTo>
                <a:lnTo>
                  <a:pt x="518" y="292"/>
                </a:lnTo>
                <a:lnTo>
                  <a:pt x="518" y="276"/>
                </a:lnTo>
                <a:lnTo>
                  <a:pt x="519" y="271"/>
                </a:lnTo>
                <a:lnTo>
                  <a:pt x="519" y="265"/>
                </a:lnTo>
                <a:lnTo>
                  <a:pt x="519" y="249"/>
                </a:lnTo>
                <a:lnTo>
                  <a:pt x="520" y="260"/>
                </a:lnTo>
                <a:lnTo>
                  <a:pt x="520" y="260"/>
                </a:lnTo>
                <a:lnTo>
                  <a:pt x="520" y="255"/>
                </a:lnTo>
                <a:lnTo>
                  <a:pt x="521" y="255"/>
                </a:lnTo>
                <a:lnTo>
                  <a:pt x="521" y="260"/>
                </a:lnTo>
                <a:lnTo>
                  <a:pt x="521" y="271"/>
                </a:lnTo>
                <a:lnTo>
                  <a:pt x="522" y="260"/>
                </a:lnTo>
                <a:lnTo>
                  <a:pt x="522" y="260"/>
                </a:lnTo>
                <a:lnTo>
                  <a:pt x="522" y="260"/>
                </a:lnTo>
                <a:lnTo>
                  <a:pt x="523" y="260"/>
                </a:lnTo>
                <a:lnTo>
                  <a:pt x="523" y="260"/>
                </a:lnTo>
                <a:lnTo>
                  <a:pt x="523" y="249"/>
                </a:lnTo>
                <a:lnTo>
                  <a:pt x="524" y="260"/>
                </a:lnTo>
                <a:lnTo>
                  <a:pt x="524" y="260"/>
                </a:lnTo>
                <a:lnTo>
                  <a:pt x="524" y="260"/>
                </a:lnTo>
                <a:lnTo>
                  <a:pt x="525" y="260"/>
                </a:lnTo>
                <a:lnTo>
                  <a:pt x="525" y="265"/>
                </a:lnTo>
                <a:lnTo>
                  <a:pt x="525" y="271"/>
                </a:lnTo>
                <a:lnTo>
                  <a:pt x="526" y="271"/>
                </a:lnTo>
                <a:lnTo>
                  <a:pt x="526" y="271"/>
                </a:lnTo>
                <a:lnTo>
                  <a:pt x="526" y="265"/>
                </a:lnTo>
                <a:lnTo>
                  <a:pt x="527" y="260"/>
                </a:lnTo>
                <a:lnTo>
                  <a:pt x="527" y="271"/>
                </a:lnTo>
                <a:lnTo>
                  <a:pt x="527" y="282"/>
                </a:lnTo>
                <a:lnTo>
                  <a:pt x="528" y="271"/>
                </a:lnTo>
                <a:lnTo>
                  <a:pt x="528" y="276"/>
                </a:lnTo>
                <a:lnTo>
                  <a:pt x="528" y="265"/>
                </a:lnTo>
                <a:lnTo>
                  <a:pt x="529" y="260"/>
                </a:lnTo>
                <a:lnTo>
                  <a:pt x="529" y="255"/>
                </a:lnTo>
                <a:lnTo>
                  <a:pt x="529" y="238"/>
                </a:lnTo>
                <a:lnTo>
                  <a:pt x="530" y="227"/>
                </a:lnTo>
                <a:lnTo>
                  <a:pt x="530" y="222"/>
                </a:lnTo>
                <a:lnTo>
                  <a:pt x="530" y="157"/>
                </a:lnTo>
                <a:lnTo>
                  <a:pt x="531" y="222"/>
                </a:lnTo>
                <a:lnTo>
                  <a:pt x="531" y="217"/>
                </a:lnTo>
                <a:lnTo>
                  <a:pt x="531" y="276"/>
                </a:lnTo>
                <a:lnTo>
                  <a:pt x="531" y="233"/>
                </a:lnTo>
                <a:lnTo>
                  <a:pt x="532" y="179"/>
                </a:lnTo>
                <a:lnTo>
                  <a:pt x="532" y="282"/>
                </a:lnTo>
                <a:lnTo>
                  <a:pt x="532" y="319"/>
                </a:lnTo>
                <a:lnTo>
                  <a:pt x="533" y="211"/>
                </a:lnTo>
                <a:lnTo>
                  <a:pt x="533" y="233"/>
                </a:lnTo>
                <a:lnTo>
                  <a:pt x="533" y="282"/>
                </a:lnTo>
                <a:lnTo>
                  <a:pt x="534" y="271"/>
                </a:lnTo>
                <a:lnTo>
                  <a:pt x="534" y="92"/>
                </a:lnTo>
                <a:lnTo>
                  <a:pt x="534" y="146"/>
                </a:lnTo>
                <a:lnTo>
                  <a:pt x="535" y="179"/>
                </a:lnTo>
                <a:lnTo>
                  <a:pt x="535" y="130"/>
                </a:lnTo>
                <a:lnTo>
                  <a:pt x="535" y="168"/>
                </a:lnTo>
                <a:lnTo>
                  <a:pt x="536" y="44"/>
                </a:lnTo>
                <a:lnTo>
                  <a:pt x="536" y="103"/>
                </a:lnTo>
                <a:lnTo>
                  <a:pt x="536" y="152"/>
                </a:lnTo>
                <a:lnTo>
                  <a:pt x="537" y="195"/>
                </a:lnTo>
                <a:lnTo>
                  <a:pt x="537" y="76"/>
                </a:lnTo>
                <a:lnTo>
                  <a:pt x="537" y="255"/>
                </a:lnTo>
                <a:lnTo>
                  <a:pt x="538" y="298"/>
                </a:lnTo>
                <a:lnTo>
                  <a:pt x="538" y="255"/>
                </a:lnTo>
                <a:lnTo>
                  <a:pt x="538" y="244"/>
                </a:lnTo>
                <a:lnTo>
                  <a:pt x="539" y="54"/>
                </a:lnTo>
                <a:lnTo>
                  <a:pt x="539" y="173"/>
                </a:lnTo>
                <a:lnTo>
                  <a:pt x="539" y="146"/>
                </a:lnTo>
                <a:lnTo>
                  <a:pt x="540" y="103"/>
                </a:lnTo>
                <a:lnTo>
                  <a:pt x="540" y="22"/>
                </a:lnTo>
                <a:lnTo>
                  <a:pt x="540" y="136"/>
                </a:lnTo>
                <a:lnTo>
                  <a:pt x="541" y="195"/>
                </a:lnTo>
                <a:lnTo>
                  <a:pt x="541" y="195"/>
                </a:lnTo>
                <a:lnTo>
                  <a:pt x="541" y="211"/>
                </a:lnTo>
                <a:lnTo>
                  <a:pt x="542" y="238"/>
                </a:lnTo>
                <a:lnTo>
                  <a:pt x="542" y="249"/>
                </a:lnTo>
                <a:lnTo>
                  <a:pt x="542" y="244"/>
                </a:lnTo>
                <a:lnTo>
                  <a:pt x="543" y="260"/>
                </a:lnTo>
                <a:lnTo>
                  <a:pt x="543" y="282"/>
                </a:lnTo>
                <a:lnTo>
                  <a:pt x="543" y="298"/>
                </a:lnTo>
                <a:lnTo>
                  <a:pt x="544" y="292"/>
                </a:lnTo>
                <a:lnTo>
                  <a:pt x="544" y="271"/>
                </a:lnTo>
                <a:lnTo>
                  <a:pt x="544" y="255"/>
                </a:lnTo>
                <a:lnTo>
                  <a:pt x="545" y="233"/>
                </a:lnTo>
                <a:lnTo>
                  <a:pt x="545" y="222"/>
                </a:lnTo>
                <a:lnTo>
                  <a:pt x="545" y="233"/>
                </a:lnTo>
                <a:lnTo>
                  <a:pt x="546" y="233"/>
                </a:lnTo>
                <a:lnTo>
                  <a:pt x="546" y="249"/>
                </a:lnTo>
                <a:lnTo>
                  <a:pt x="546" y="249"/>
                </a:lnTo>
                <a:lnTo>
                  <a:pt x="547" y="255"/>
                </a:lnTo>
                <a:lnTo>
                  <a:pt x="547" y="260"/>
                </a:lnTo>
                <a:lnTo>
                  <a:pt x="547" y="260"/>
                </a:lnTo>
                <a:lnTo>
                  <a:pt x="548" y="287"/>
                </a:lnTo>
                <a:lnTo>
                  <a:pt x="548" y="276"/>
                </a:lnTo>
                <a:lnTo>
                  <a:pt x="548" y="276"/>
                </a:lnTo>
                <a:lnTo>
                  <a:pt x="549" y="298"/>
                </a:lnTo>
                <a:lnTo>
                  <a:pt x="549" y="298"/>
                </a:lnTo>
                <a:lnTo>
                  <a:pt x="549" y="309"/>
                </a:lnTo>
                <a:lnTo>
                  <a:pt x="550" y="325"/>
                </a:lnTo>
                <a:lnTo>
                  <a:pt x="550" y="325"/>
                </a:lnTo>
                <a:lnTo>
                  <a:pt x="550" y="309"/>
                </a:lnTo>
                <a:lnTo>
                  <a:pt x="551" y="292"/>
                </a:lnTo>
                <a:lnTo>
                  <a:pt x="551" y="271"/>
                </a:lnTo>
                <a:lnTo>
                  <a:pt x="551" y="233"/>
                </a:lnTo>
                <a:lnTo>
                  <a:pt x="552" y="227"/>
                </a:lnTo>
                <a:lnTo>
                  <a:pt x="552" y="233"/>
                </a:lnTo>
                <a:lnTo>
                  <a:pt x="552" y="238"/>
                </a:lnTo>
                <a:lnTo>
                  <a:pt x="553" y="238"/>
                </a:lnTo>
                <a:lnTo>
                  <a:pt x="553" y="233"/>
                </a:lnTo>
                <a:lnTo>
                  <a:pt x="553" y="249"/>
                </a:lnTo>
                <a:lnTo>
                  <a:pt x="553" y="255"/>
                </a:lnTo>
                <a:lnTo>
                  <a:pt x="554" y="265"/>
                </a:lnTo>
                <a:lnTo>
                  <a:pt x="554" y="260"/>
                </a:lnTo>
                <a:lnTo>
                  <a:pt x="554" y="255"/>
                </a:lnTo>
                <a:lnTo>
                  <a:pt x="555" y="260"/>
                </a:lnTo>
                <a:lnTo>
                  <a:pt x="555" y="260"/>
                </a:lnTo>
                <a:lnTo>
                  <a:pt x="555" y="265"/>
                </a:lnTo>
                <a:lnTo>
                  <a:pt x="556" y="265"/>
                </a:lnTo>
                <a:lnTo>
                  <a:pt x="556" y="260"/>
                </a:lnTo>
                <a:lnTo>
                  <a:pt x="556" y="238"/>
                </a:lnTo>
                <a:lnTo>
                  <a:pt x="557" y="233"/>
                </a:lnTo>
                <a:lnTo>
                  <a:pt x="557" y="227"/>
                </a:lnTo>
                <a:lnTo>
                  <a:pt x="557" y="233"/>
                </a:lnTo>
                <a:lnTo>
                  <a:pt x="558" y="222"/>
                </a:lnTo>
                <a:lnTo>
                  <a:pt x="558" y="217"/>
                </a:lnTo>
                <a:lnTo>
                  <a:pt x="558" y="217"/>
                </a:lnTo>
                <a:lnTo>
                  <a:pt x="559" y="217"/>
                </a:lnTo>
                <a:lnTo>
                  <a:pt x="559" y="217"/>
                </a:lnTo>
                <a:lnTo>
                  <a:pt x="559" y="233"/>
                </a:lnTo>
                <a:lnTo>
                  <a:pt x="560" y="222"/>
                </a:lnTo>
                <a:lnTo>
                  <a:pt x="560" y="227"/>
                </a:lnTo>
                <a:lnTo>
                  <a:pt x="560" y="222"/>
                </a:lnTo>
                <a:lnTo>
                  <a:pt x="561" y="233"/>
                </a:lnTo>
                <a:lnTo>
                  <a:pt x="561" y="227"/>
                </a:lnTo>
                <a:lnTo>
                  <a:pt x="561" y="244"/>
                </a:lnTo>
                <a:lnTo>
                  <a:pt x="562" y="238"/>
                </a:lnTo>
                <a:lnTo>
                  <a:pt x="562" y="249"/>
                </a:lnTo>
                <a:lnTo>
                  <a:pt x="562" y="255"/>
                </a:lnTo>
                <a:lnTo>
                  <a:pt x="563" y="255"/>
                </a:lnTo>
                <a:lnTo>
                  <a:pt x="563" y="271"/>
                </a:lnTo>
                <a:lnTo>
                  <a:pt x="563" y="282"/>
                </a:lnTo>
                <a:lnTo>
                  <a:pt x="564" y="298"/>
                </a:lnTo>
                <a:lnTo>
                  <a:pt x="564" y="292"/>
                </a:lnTo>
                <a:lnTo>
                  <a:pt x="564" y="325"/>
                </a:lnTo>
                <a:lnTo>
                  <a:pt x="565" y="330"/>
                </a:lnTo>
                <a:lnTo>
                  <a:pt x="565" y="309"/>
                </a:lnTo>
                <a:lnTo>
                  <a:pt x="565" y="303"/>
                </a:lnTo>
                <a:lnTo>
                  <a:pt x="566" y="282"/>
                </a:lnTo>
                <a:lnTo>
                  <a:pt x="566" y="265"/>
                </a:lnTo>
                <a:lnTo>
                  <a:pt x="566" y="249"/>
                </a:lnTo>
                <a:lnTo>
                  <a:pt x="567" y="244"/>
                </a:lnTo>
                <a:lnTo>
                  <a:pt x="567" y="227"/>
                </a:lnTo>
                <a:lnTo>
                  <a:pt x="567" y="222"/>
                </a:lnTo>
                <a:lnTo>
                  <a:pt x="568" y="217"/>
                </a:lnTo>
                <a:lnTo>
                  <a:pt x="568" y="222"/>
                </a:lnTo>
                <a:lnTo>
                  <a:pt x="568" y="206"/>
                </a:lnTo>
                <a:lnTo>
                  <a:pt x="569" y="222"/>
                </a:lnTo>
                <a:lnTo>
                  <a:pt x="569" y="244"/>
                </a:lnTo>
                <a:lnTo>
                  <a:pt x="569" y="244"/>
                </a:lnTo>
                <a:lnTo>
                  <a:pt x="570" y="238"/>
                </a:lnTo>
                <a:lnTo>
                  <a:pt x="570" y="249"/>
                </a:lnTo>
                <a:lnTo>
                  <a:pt x="570" y="265"/>
                </a:lnTo>
                <a:lnTo>
                  <a:pt x="571" y="271"/>
                </a:lnTo>
                <a:lnTo>
                  <a:pt x="571" y="271"/>
                </a:lnTo>
                <a:lnTo>
                  <a:pt x="571" y="265"/>
                </a:lnTo>
                <a:lnTo>
                  <a:pt x="572" y="249"/>
                </a:lnTo>
                <a:lnTo>
                  <a:pt x="572" y="249"/>
                </a:lnTo>
                <a:lnTo>
                  <a:pt x="572" y="233"/>
                </a:lnTo>
                <a:lnTo>
                  <a:pt x="573" y="222"/>
                </a:lnTo>
                <a:lnTo>
                  <a:pt x="573" y="201"/>
                </a:lnTo>
                <a:lnTo>
                  <a:pt x="573" y="173"/>
                </a:lnTo>
                <a:lnTo>
                  <a:pt x="574" y="173"/>
                </a:lnTo>
                <a:lnTo>
                  <a:pt x="574" y="179"/>
                </a:lnTo>
                <a:lnTo>
                  <a:pt x="574" y="168"/>
                </a:lnTo>
                <a:lnTo>
                  <a:pt x="575" y="179"/>
                </a:lnTo>
                <a:lnTo>
                  <a:pt x="575" y="173"/>
                </a:lnTo>
                <a:lnTo>
                  <a:pt x="575" y="211"/>
                </a:lnTo>
                <a:lnTo>
                  <a:pt x="576" y="206"/>
                </a:lnTo>
                <a:lnTo>
                  <a:pt x="576" y="217"/>
                </a:lnTo>
                <a:lnTo>
                  <a:pt x="576" y="217"/>
                </a:lnTo>
                <a:lnTo>
                  <a:pt x="577" y="217"/>
                </a:lnTo>
                <a:lnTo>
                  <a:pt x="577" y="211"/>
                </a:lnTo>
                <a:lnTo>
                  <a:pt x="577" y="217"/>
                </a:lnTo>
                <a:lnTo>
                  <a:pt x="578" y="217"/>
                </a:lnTo>
                <a:lnTo>
                  <a:pt x="578" y="222"/>
                </a:lnTo>
                <a:lnTo>
                  <a:pt x="578" y="227"/>
                </a:lnTo>
                <a:lnTo>
                  <a:pt x="579" y="222"/>
                </a:lnTo>
                <a:lnTo>
                  <a:pt x="579" y="217"/>
                </a:lnTo>
                <a:lnTo>
                  <a:pt x="579" y="217"/>
                </a:lnTo>
                <a:lnTo>
                  <a:pt x="580" y="211"/>
                </a:lnTo>
                <a:lnTo>
                  <a:pt x="580" y="211"/>
                </a:lnTo>
                <a:lnTo>
                  <a:pt x="580" y="201"/>
                </a:lnTo>
                <a:lnTo>
                  <a:pt x="581" y="206"/>
                </a:lnTo>
                <a:lnTo>
                  <a:pt x="581" y="211"/>
                </a:lnTo>
                <a:lnTo>
                  <a:pt x="581" y="211"/>
                </a:lnTo>
                <a:lnTo>
                  <a:pt x="582" y="201"/>
                </a:lnTo>
                <a:lnTo>
                  <a:pt x="582" y="211"/>
                </a:lnTo>
                <a:lnTo>
                  <a:pt x="582" y="222"/>
                </a:lnTo>
                <a:lnTo>
                  <a:pt x="583" y="233"/>
                </a:lnTo>
                <a:lnTo>
                  <a:pt x="583" y="244"/>
                </a:lnTo>
                <a:lnTo>
                  <a:pt x="583" y="233"/>
                </a:lnTo>
                <a:lnTo>
                  <a:pt x="584" y="238"/>
                </a:lnTo>
                <a:lnTo>
                  <a:pt x="584" y="249"/>
                </a:lnTo>
                <a:lnTo>
                  <a:pt x="584" y="244"/>
                </a:lnTo>
                <a:lnTo>
                  <a:pt x="585" y="249"/>
                </a:lnTo>
                <a:lnTo>
                  <a:pt x="585" y="255"/>
                </a:lnTo>
                <a:lnTo>
                  <a:pt x="585" y="255"/>
                </a:lnTo>
                <a:lnTo>
                  <a:pt x="586" y="260"/>
                </a:lnTo>
                <a:lnTo>
                  <a:pt x="586" y="255"/>
                </a:lnTo>
                <a:lnTo>
                  <a:pt x="586" y="260"/>
                </a:lnTo>
                <a:lnTo>
                  <a:pt x="587" y="287"/>
                </a:lnTo>
                <a:lnTo>
                  <a:pt x="587" y="303"/>
                </a:lnTo>
                <a:lnTo>
                  <a:pt x="587" y="282"/>
                </a:lnTo>
                <a:lnTo>
                  <a:pt x="588" y="271"/>
                </a:lnTo>
                <a:lnTo>
                  <a:pt x="588" y="249"/>
                </a:lnTo>
                <a:lnTo>
                  <a:pt x="588" y="227"/>
                </a:lnTo>
                <a:lnTo>
                  <a:pt x="589" y="184"/>
                </a:lnTo>
                <a:lnTo>
                  <a:pt x="589" y="179"/>
                </a:lnTo>
                <a:lnTo>
                  <a:pt x="589" y="173"/>
                </a:lnTo>
                <a:lnTo>
                  <a:pt x="590" y="179"/>
                </a:lnTo>
                <a:lnTo>
                  <a:pt x="590" y="179"/>
                </a:lnTo>
                <a:lnTo>
                  <a:pt x="590" y="184"/>
                </a:lnTo>
                <a:lnTo>
                  <a:pt x="591" y="195"/>
                </a:lnTo>
                <a:lnTo>
                  <a:pt x="591" y="195"/>
                </a:lnTo>
                <a:lnTo>
                  <a:pt x="591" y="217"/>
                </a:lnTo>
                <a:lnTo>
                  <a:pt x="591" y="227"/>
                </a:lnTo>
                <a:lnTo>
                  <a:pt x="592" y="217"/>
                </a:lnTo>
                <a:lnTo>
                  <a:pt x="592" y="222"/>
                </a:lnTo>
                <a:lnTo>
                  <a:pt x="592" y="222"/>
                </a:lnTo>
                <a:lnTo>
                  <a:pt x="593" y="206"/>
                </a:lnTo>
                <a:lnTo>
                  <a:pt x="593" y="184"/>
                </a:lnTo>
                <a:lnTo>
                  <a:pt x="593" y="168"/>
                </a:lnTo>
                <a:lnTo>
                  <a:pt x="594" y="157"/>
                </a:lnTo>
                <a:lnTo>
                  <a:pt x="594" y="163"/>
                </a:lnTo>
                <a:lnTo>
                  <a:pt x="594" y="173"/>
                </a:lnTo>
                <a:lnTo>
                  <a:pt x="595" y="195"/>
                </a:lnTo>
                <a:lnTo>
                  <a:pt x="595" y="249"/>
                </a:lnTo>
                <a:lnTo>
                  <a:pt x="595" y="287"/>
                </a:lnTo>
                <a:lnTo>
                  <a:pt x="596" y="330"/>
                </a:lnTo>
                <a:lnTo>
                  <a:pt x="596" y="357"/>
                </a:lnTo>
                <a:lnTo>
                  <a:pt x="596" y="363"/>
                </a:lnTo>
                <a:lnTo>
                  <a:pt x="597" y="319"/>
                </a:lnTo>
                <a:lnTo>
                  <a:pt x="597" y="298"/>
                </a:lnTo>
                <a:lnTo>
                  <a:pt x="597" y="319"/>
                </a:lnTo>
                <a:lnTo>
                  <a:pt x="598" y="314"/>
                </a:lnTo>
                <a:lnTo>
                  <a:pt x="598" y="309"/>
                </a:lnTo>
                <a:lnTo>
                  <a:pt x="598" y="298"/>
                </a:lnTo>
                <a:lnTo>
                  <a:pt x="599" y="287"/>
                </a:lnTo>
                <a:lnTo>
                  <a:pt x="599" y="265"/>
                </a:lnTo>
                <a:lnTo>
                  <a:pt x="599" y="255"/>
                </a:lnTo>
                <a:lnTo>
                  <a:pt x="600" y="222"/>
                </a:lnTo>
                <a:lnTo>
                  <a:pt x="600" y="201"/>
                </a:lnTo>
                <a:lnTo>
                  <a:pt x="600" y="201"/>
                </a:lnTo>
                <a:lnTo>
                  <a:pt x="601" y="184"/>
                </a:lnTo>
                <a:lnTo>
                  <a:pt x="601" y="173"/>
                </a:lnTo>
                <a:lnTo>
                  <a:pt x="601" y="184"/>
                </a:lnTo>
                <a:lnTo>
                  <a:pt x="602" y="211"/>
                </a:lnTo>
                <a:lnTo>
                  <a:pt x="602" y="233"/>
                </a:lnTo>
                <a:lnTo>
                  <a:pt x="602" y="255"/>
                </a:lnTo>
                <a:lnTo>
                  <a:pt x="603" y="298"/>
                </a:lnTo>
                <a:lnTo>
                  <a:pt x="603" y="325"/>
                </a:lnTo>
                <a:lnTo>
                  <a:pt x="603" y="341"/>
                </a:lnTo>
                <a:lnTo>
                  <a:pt x="604" y="314"/>
                </a:lnTo>
                <a:lnTo>
                  <a:pt x="604" y="222"/>
                </a:lnTo>
                <a:lnTo>
                  <a:pt x="604" y="211"/>
                </a:lnTo>
                <a:lnTo>
                  <a:pt x="605" y="206"/>
                </a:lnTo>
                <a:lnTo>
                  <a:pt x="605" y="217"/>
                </a:lnTo>
                <a:lnTo>
                  <a:pt x="605" y="217"/>
                </a:lnTo>
                <a:lnTo>
                  <a:pt x="606" y="244"/>
                </a:lnTo>
                <a:lnTo>
                  <a:pt x="606" y="244"/>
                </a:lnTo>
                <a:lnTo>
                  <a:pt x="606" y="238"/>
                </a:lnTo>
                <a:lnTo>
                  <a:pt x="607" y="244"/>
                </a:lnTo>
                <a:lnTo>
                  <a:pt x="607" y="249"/>
                </a:lnTo>
                <a:lnTo>
                  <a:pt x="607" y="260"/>
                </a:lnTo>
                <a:lnTo>
                  <a:pt x="608" y="260"/>
                </a:lnTo>
                <a:lnTo>
                  <a:pt x="608" y="276"/>
                </a:lnTo>
                <a:lnTo>
                  <a:pt x="608" y="271"/>
                </a:lnTo>
                <a:lnTo>
                  <a:pt x="609" y="255"/>
                </a:lnTo>
                <a:lnTo>
                  <a:pt x="609" y="255"/>
                </a:lnTo>
                <a:lnTo>
                  <a:pt x="609" y="255"/>
                </a:lnTo>
                <a:lnTo>
                  <a:pt x="610" y="265"/>
                </a:lnTo>
                <a:lnTo>
                  <a:pt x="610" y="260"/>
                </a:lnTo>
                <a:lnTo>
                  <a:pt x="610" y="271"/>
                </a:lnTo>
                <a:lnTo>
                  <a:pt x="611" y="276"/>
                </a:lnTo>
                <a:lnTo>
                  <a:pt x="611" y="282"/>
                </a:lnTo>
                <a:lnTo>
                  <a:pt x="611" y="260"/>
                </a:lnTo>
                <a:lnTo>
                  <a:pt x="612" y="260"/>
                </a:lnTo>
                <a:lnTo>
                  <a:pt x="612" y="255"/>
                </a:lnTo>
                <a:lnTo>
                  <a:pt x="612" y="282"/>
                </a:lnTo>
                <a:lnTo>
                  <a:pt x="613" y="298"/>
                </a:lnTo>
                <a:lnTo>
                  <a:pt x="613" y="303"/>
                </a:lnTo>
                <a:lnTo>
                  <a:pt x="613" y="336"/>
                </a:lnTo>
                <a:lnTo>
                  <a:pt x="614" y="352"/>
                </a:lnTo>
                <a:lnTo>
                  <a:pt x="614" y="341"/>
                </a:lnTo>
                <a:lnTo>
                  <a:pt x="614" y="314"/>
                </a:lnTo>
                <a:lnTo>
                  <a:pt x="615" y="292"/>
                </a:lnTo>
                <a:lnTo>
                  <a:pt x="615" y="265"/>
                </a:lnTo>
                <a:lnTo>
                  <a:pt x="615" y="260"/>
                </a:lnTo>
                <a:lnTo>
                  <a:pt x="616" y="276"/>
                </a:lnTo>
                <a:lnTo>
                  <a:pt x="616" y="276"/>
                </a:lnTo>
                <a:lnTo>
                  <a:pt x="616" y="287"/>
                </a:lnTo>
                <a:lnTo>
                  <a:pt x="617" y="287"/>
                </a:lnTo>
                <a:lnTo>
                  <a:pt x="617" y="298"/>
                </a:lnTo>
                <a:lnTo>
                  <a:pt x="617" y="282"/>
                </a:lnTo>
                <a:lnTo>
                  <a:pt x="618" y="276"/>
                </a:lnTo>
                <a:lnTo>
                  <a:pt x="618" y="265"/>
                </a:lnTo>
                <a:lnTo>
                  <a:pt x="618" y="260"/>
                </a:lnTo>
                <a:lnTo>
                  <a:pt x="619" y="255"/>
                </a:lnTo>
                <a:lnTo>
                  <a:pt x="619" y="238"/>
                </a:lnTo>
                <a:lnTo>
                  <a:pt x="619" y="238"/>
                </a:lnTo>
                <a:lnTo>
                  <a:pt x="620" y="249"/>
                </a:lnTo>
                <a:lnTo>
                  <a:pt x="620" y="292"/>
                </a:lnTo>
                <a:lnTo>
                  <a:pt x="620" y="319"/>
                </a:lnTo>
                <a:lnTo>
                  <a:pt x="621" y="346"/>
                </a:lnTo>
                <a:lnTo>
                  <a:pt x="621" y="368"/>
                </a:lnTo>
                <a:lnTo>
                  <a:pt x="621" y="368"/>
                </a:lnTo>
                <a:lnTo>
                  <a:pt x="622" y="287"/>
                </a:lnTo>
                <a:lnTo>
                  <a:pt x="622" y="249"/>
                </a:lnTo>
                <a:lnTo>
                  <a:pt x="622" y="260"/>
                </a:lnTo>
                <a:lnTo>
                  <a:pt x="623" y="260"/>
                </a:lnTo>
                <a:lnTo>
                  <a:pt x="623" y="265"/>
                </a:lnTo>
                <a:lnTo>
                  <a:pt x="623" y="287"/>
                </a:lnTo>
                <a:lnTo>
                  <a:pt x="624" y="287"/>
                </a:lnTo>
                <a:lnTo>
                  <a:pt x="624" y="287"/>
                </a:lnTo>
                <a:lnTo>
                  <a:pt x="624" y="287"/>
                </a:lnTo>
                <a:lnTo>
                  <a:pt x="625" y="282"/>
                </a:lnTo>
                <a:lnTo>
                  <a:pt x="625" y="271"/>
                </a:lnTo>
                <a:lnTo>
                  <a:pt x="625" y="265"/>
                </a:lnTo>
                <a:lnTo>
                  <a:pt x="626" y="238"/>
                </a:lnTo>
                <a:lnTo>
                  <a:pt x="626" y="233"/>
                </a:lnTo>
                <a:lnTo>
                  <a:pt x="626" y="227"/>
                </a:lnTo>
                <a:lnTo>
                  <a:pt x="627" y="244"/>
                </a:lnTo>
                <a:lnTo>
                  <a:pt x="627" y="249"/>
                </a:lnTo>
                <a:lnTo>
                  <a:pt x="627" y="276"/>
                </a:lnTo>
                <a:lnTo>
                  <a:pt x="628" y="292"/>
                </a:lnTo>
                <a:lnTo>
                  <a:pt x="628" y="325"/>
                </a:lnTo>
                <a:lnTo>
                  <a:pt x="628" y="357"/>
                </a:lnTo>
                <a:lnTo>
                  <a:pt x="629" y="314"/>
                </a:lnTo>
                <a:lnTo>
                  <a:pt x="629" y="265"/>
                </a:lnTo>
                <a:lnTo>
                  <a:pt x="629" y="233"/>
                </a:lnTo>
                <a:lnTo>
                  <a:pt x="630" y="227"/>
                </a:lnTo>
                <a:lnTo>
                  <a:pt x="630" y="227"/>
                </a:lnTo>
                <a:lnTo>
                  <a:pt x="630" y="227"/>
                </a:lnTo>
                <a:lnTo>
                  <a:pt x="631" y="227"/>
                </a:lnTo>
                <a:lnTo>
                  <a:pt x="631" y="249"/>
                </a:lnTo>
                <a:lnTo>
                  <a:pt x="631" y="260"/>
                </a:lnTo>
                <a:lnTo>
                  <a:pt x="632" y="255"/>
                </a:lnTo>
                <a:lnTo>
                  <a:pt x="632" y="233"/>
                </a:lnTo>
                <a:lnTo>
                  <a:pt x="632" y="217"/>
                </a:lnTo>
                <a:lnTo>
                  <a:pt x="633" y="217"/>
                </a:lnTo>
                <a:lnTo>
                  <a:pt x="633" y="222"/>
                </a:lnTo>
                <a:lnTo>
                  <a:pt x="633" y="217"/>
                </a:lnTo>
                <a:lnTo>
                  <a:pt x="634" y="206"/>
                </a:lnTo>
                <a:lnTo>
                  <a:pt x="634" y="222"/>
                </a:lnTo>
                <a:lnTo>
                  <a:pt x="634" y="227"/>
                </a:lnTo>
                <a:lnTo>
                  <a:pt x="635" y="292"/>
                </a:lnTo>
                <a:lnTo>
                  <a:pt x="635" y="314"/>
                </a:lnTo>
                <a:lnTo>
                  <a:pt x="635" y="319"/>
                </a:lnTo>
                <a:lnTo>
                  <a:pt x="636" y="303"/>
                </a:lnTo>
                <a:lnTo>
                  <a:pt x="636" y="271"/>
                </a:lnTo>
                <a:lnTo>
                  <a:pt x="636" y="227"/>
                </a:lnTo>
                <a:lnTo>
                  <a:pt x="637" y="211"/>
                </a:lnTo>
                <a:lnTo>
                  <a:pt x="637" y="206"/>
                </a:lnTo>
                <a:lnTo>
                  <a:pt x="637" y="211"/>
                </a:lnTo>
                <a:lnTo>
                  <a:pt x="638" y="217"/>
                </a:lnTo>
                <a:lnTo>
                  <a:pt x="638" y="217"/>
                </a:lnTo>
                <a:lnTo>
                  <a:pt x="638" y="222"/>
                </a:lnTo>
                <a:lnTo>
                  <a:pt x="639" y="222"/>
                </a:lnTo>
                <a:lnTo>
                  <a:pt x="639" y="217"/>
                </a:lnTo>
                <a:lnTo>
                  <a:pt x="639" y="217"/>
                </a:lnTo>
                <a:lnTo>
                  <a:pt x="640" y="201"/>
                </a:lnTo>
                <a:lnTo>
                  <a:pt x="640" y="201"/>
                </a:lnTo>
                <a:lnTo>
                  <a:pt x="640" y="179"/>
                </a:lnTo>
                <a:lnTo>
                  <a:pt x="641" y="168"/>
                </a:lnTo>
                <a:lnTo>
                  <a:pt x="641" y="179"/>
                </a:lnTo>
                <a:lnTo>
                  <a:pt x="641" y="195"/>
                </a:lnTo>
                <a:lnTo>
                  <a:pt x="642" y="211"/>
                </a:lnTo>
                <a:lnTo>
                  <a:pt x="642" y="244"/>
                </a:lnTo>
                <a:lnTo>
                  <a:pt x="642" y="260"/>
                </a:lnTo>
                <a:lnTo>
                  <a:pt x="643" y="282"/>
                </a:lnTo>
                <a:lnTo>
                  <a:pt x="643" y="271"/>
                </a:lnTo>
                <a:lnTo>
                  <a:pt x="643" y="217"/>
                </a:lnTo>
                <a:lnTo>
                  <a:pt x="644" y="168"/>
                </a:lnTo>
                <a:lnTo>
                  <a:pt x="644" y="163"/>
                </a:lnTo>
                <a:lnTo>
                  <a:pt x="644" y="163"/>
                </a:lnTo>
                <a:lnTo>
                  <a:pt x="645" y="173"/>
                </a:lnTo>
                <a:lnTo>
                  <a:pt x="645" y="195"/>
                </a:lnTo>
                <a:lnTo>
                  <a:pt x="645" y="190"/>
                </a:lnTo>
                <a:lnTo>
                  <a:pt x="646" y="195"/>
                </a:lnTo>
                <a:lnTo>
                  <a:pt x="646" y="206"/>
                </a:lnTo>
                <a:lnTo>
                  <a:pt x="646" y="206"/>
                </a:lnTo>
                <a:lnTo>
                  <a:pt x="647" y="206"/>
                </a:lnTo>
                <a:lnTo>
                  <a:pt x="647" y="201"/>
                </a:lnTo>
                <a:lnTo>
                  <a:pt x="647" y="184"/>
                </a:lnTo>
                <a:lnTo>
                  <a:pt x="648" y="184"/>
                </a:lnTo>
                <a:lnTo>
                  <a:pt x="648" y="173"/>
                </a:lnTo>
                <a:lnTo>
                  <a:pt x="648" y="163"/>
                </a:lnTo>
                <a:lnTo>
                  <a:pt x="649" y="168"/>
                </a:lnTo>
                <a:lnTo>
                  <a:pt x="649" y="173"/>
                </a:lnTo>
                <a:lnTo>
                  <a:pt x="649" y="195"/>
                </a:lnTo>
                <a:lnTo>
                  <a:pt x="650" y="206"/>
                </a:lnTo>
                <a:lnTo>
                  <a:pt x="650" y="233"/>
                </a:lnTo>
                <a:lnTo>
                  <a:pt x="650" y="265"/>
                </a:lnTo>
                <a:lnTo>
                  <a:pt x="650" y="265"/>
                </a:lnTo>
                <a:lnTo>
                  <a:pt x="651" y="238"/>
                </a:lnTo>
                <a:lnTo>
                  <a:pt x="651" y="238"/>
                </a:lnTo>
                <a:lnTo>
                  <a:pt x="651" y="222"/>
                </a:lnTo>
                <a:lnTo>
                  <a:pt x="652" y="201"/>
                </a:lnTo>
                <a:lnTo>
                  <a:pt x="652" y="179"/>
                </a:lnTo>
                <a:lnTo>
                  <a:pt x="652" y="190"/>
                </a:lnTo>
                <a:lnTo>
                  <a:pt x="653" y="206"/>
                </a:lnTo>
                <a:lnTo>
                  <a:pt x="653" y="217"/>
                </a:lnTo>
                <a:lnTo>
                  <a:pt x="653" y="217"/>
                </a:lnTo>
                <a:lnTo>
                  <a:pt x="654" y="201"/>
                </a:lnTo>
                <a:lnTo>
                  <a:pt x="654" y="195"/>
                </a:lnTo>
                <a:lnTo>
                  <a:pt x="654" y="201"/>
                </a:lnTo>
                <a:lnTo>
                  <a:pt x="655" y="195"/>
                </a:lnTo>
                <a:lnTo>
                  <a:pt x="655" y="206"/>
                </a:lnTo>
                <a:lnTo>
                  <a:pt x="655" y="201"/>
                </a:lnTo>
                <a:lnTo>
                  <a:pt x="656" y="168"/>
                </a:lnTo>
                <a:lnTo>
                  <a:pt x="656" y="168"/>
                </a:lnTo>
                <a:lnTo>
                  <a:pt x="656" y="179"/>
                </a:lnTo>
                <a:lnTo>
                  <a:pt x="657" y="195"/>
                </a:lnTo>
                <a:lnTo>
                  <a:pt x="657" y="211"/>
                </a:lnTo>
                <a:lnTo>
                  <a:pt x="657" y="233"/>
                </a:lnTo>
                <a:lnTo>
                  <a:pt x="658" y="260"/>
                </a:lnTo>
                <a:lnTo>
                  <a:pt x="658" y="271"/>
                </a:lnTo>
                <a:lnTo>
                  <a:pt x="658" y="287"/>
                </a:lnTo>
                <a:lnTo>
                  <a:pt x="659" y="287"/>
                </a:lnTo>
                <a:lnTo>
                  <a:pt x="659" y="271"/>
                </a:lnTo>
                <a:lnTo>
                  <a:pt x="659" y="244"/>
                </a:lnTo>
                <a:lnTo>
                  <a:pt x="660" y="233"/>
                </a:lnTo>
                <a:lnTo>
                  <a:pt x="660" y="222"/>
                </a:lnTo>
                <a:lnTo>
                  <a:pt x="660" y="222"/>
                </a:lnTo>
                <a:lnTo>
                  <a:pt x="661" y="238"/>
                </a:lnTo>
                <a:lnTo>
                  <a:pt x="661" y="249"/>
                </a:lnTo>
                <a:lnTo>
                  <a:pt x="661" y="255"/>
                </a:lnTo>
                <a:lnTo>
                  <a:pt x="662" y="249"/>
                </a:lnTo>
                <a:lnTo>
                  <a:pt x="662" y="233"/>
                </a:lnTo>
                <a:lnTo>
                  <a:pt x="662" y="222"/>
                </a:lnTo>
                <a:lnTo>
                  <a:pt x="663" y="206"/>
                </a:lnTo>
                <a:lnTo>
                  <a:pt x="663" y="201"/>
                </a:lnTo>
                <a:lnTo>
                  <a:pt x="663" y="206"/>
                </a:lnTo>
                <a:lnTo>
                  <a:pt x="664" y="222"/>
                </a:lnTo>
                <a:lnTo>
                  <a:pt x="664" y="271"/>
                </a:lnTo>
                <a:lnTo>
                  <a:pt x="664" y="303"/>
                </a:lnTo>
                <a:lnTo>
                  <a:pt x="665" y="319"/>
                </a:lnTo>
                <a:lnTo>
                  <a:pt x="665" y="298"/>
                </a:lnTo>
                <a:lnTo>
                  <a:pt x="665" y="238"/>
                </a:lnTo>
                <a:lnTo>
                  <a:pt x="666" y="190"/>
                </a:lnTo>
                <a:lnTo>
                  <a:pt x="666" y="179"/>
                </a:lnTo>
                <a:lnTo>
                  <a:pt x="666" y="173"/>
                </a:lnTo>
                <a:lnTo>
                  <a:pt x="667" y="190"/>
                </a:lnTo>
                <a:lnTo>
                  <a:pt x="667" y="195"/>
                </a:lnTo>
                <a:lnTo>
                  <a:pt x="667" y="211"/>
                </a:lnTo>
                <a:lnTo>
                  <a:pt x="668" y="217"/>
                </a:lnTo>
                <a:lnTo>
                  <a:pt x="668" y="222"/>
                </a:lnTo>
                <a:lnTo>
                  <a:pt x="668" y="217"/>
                </a:lnTo>
                <a:lnTo>
                  <a:pt x="669" y="206"/>
                </a:lnTo>
                <a:lnTo>
                  <a:pt x="669" y="201"/>
                </a:lnTo>
                <a:lnTo>
                  <a:pt x="669" y="179"/>
                </a:lnTo>
                <a:lnTo>
                  <a:pt x="670" y="206"/>
                </a:lnTo>
                <a:lnTo>
                  <a:pt x="670" y="222"/>
                </a:lnTo>
                <a:lnTo>
                  <a:pt x="670" y="238"/>
                </a:lnTo>
                <a:lnTo>
                  <a:pt x="671" y="276"/>
                </a:lnTo>
                <a:lnTo>
                  <a:pt x="671" y="287"/>
                </a:lnTo>
                <a:lnTo>
                  <a:pt x="671" y="276"/>
                </a:lnTo>
                <a:lnTo>
                  <a:pt x="672" y="238"/>
                </a:lnTo>
                <a:lnTo>
                  <a:pt x="672" y="227"/>
                </a:lnTo>
                <a:lnTo>
                  <a:pt x="672" y="211"/>
                </a:lnTo>
                <a:lnTo>
                  <a:pt x="673" y="201"/>
                </a:lnTo>
                <a:lnTo>
                  <a:pt x="673" y="211"/>
                </a:lnTo>
                <a:lnTo>
                  <a:pt x="673" y="227"/>
                </a:lnTo>
                <a:lnTo>
                  <a:pt x="674" y="244"/>
                </a:lnTo>
                <a:lnTo>
                  <a:pt x="674" y="260"/>
                </a:lnTo>
                <a:lnTo>
                  <a:pt x="674" y="276"/>
                </a:lnTo>
                <a:lnTo>
                  <a:pt x="675" y="255"/>
                </a:lnTo>
                <a:lnTo>
                  <a:pt x="675" y="265"/>
                </a:lnTo>
                <a:lnTo>
                  <a:pt x="675" y="271"/>
                </a:lnTo>
                <a:lnTo>
                  <a:pt x="676" y="265"/>
                </a:lnTo>
                <a:lnTo>
                  <a:pt x="676" y="265"/>
                </a:lnTo>
                <a:lnTo>
                  <a:pt x="676" y="276"/>
                </a:lnTo>
                <a:lnTo>
                  <a:pt x="677" y="265"/>
                </a:lnTo>
                <a:lnTo>
                  <a:pt x="677" y="271"/>
                </a:lnTo>
                <a:lnTo>
                  <a:pt x="677" y="282"/>
                </a:lnTo>
                <a:lnTo>
                  <a:pt x="678" y="282"/>
                </a:lnTo>
                <a:lnTo>
                  <a:pt x="678" y="282"/>
                </a:lnTo>
                <a:lnTo>
                  <a:pt x="678" y="319"/>
                </a:lnTo>
                <a:lnTo>
                  <a:pt x="679" y="325"/>
                </a:lnTo>
                <a:lnTo>
                  <a:pt x="679" y="330"/>
                </a:lnTo>
                <a:lnTo>
                  <a:pt x="679" y="325"/>
                </a:lnTo>
                <a:lnTo>
                  <a:pt x="680" y="309"/>
                </a:lnTo>
                <a:lnTo>
                  <a:pt x="680" y="292"/>
                </a:lnTo>
                <a:lnTo>
                  <a:pt x="680" y="282"/>
                </a:lnTo>
                <a:lnTo>
                  <a:pt x="681" y="265"/>
                </a:lnTo>
                <a:lnTo>
                  <a:pt x="681" y="260"/>
                </a:lnTo>
                <a:lnTo>
                  <a:pt x="681" y="276"/>
                </a:lnTo>
                <a:lnTo>
                  <a:pt x="682" y="265"/>
                </a:lnTo>
                <a:lnTo>
                  <a:pt x="682" y="265"/>
                </a:lnTo>
                <a:lnTo>
                  <a:pt x="682" y="265"/>
                </a:lnTo>
                <a:lnTo>
                  <a:pt x="683" y="265"/>
                </a:lnTo>
                <a:lnTo>
                  <a:pt x="683" y="265"/>
                </a:lnTo>
                <a:lnTo>
                  <a:pt x="683" y="249"/>
                </a:lnTo>
                <a:lnTo>
                  <a:pt x="684" y="255"/>
                </a:lnTo>
                <a:lnTo>
                  <a:pt x="684" y="249"/>
                </a:lnTo>
                <a:lnTo>
                  <a:pt x="684" y="244"/>
                </a:lnTo>
                <a:lnTo>
                  <a:pt x="685" y="244"/>
                </a:lnTo>
                <a:lnTo>
                  <a:pt x="685" y="249"/>
                </a:lnTo>
                <a:lnTo>
                  <a:pt x="685" y="265"/>
                </a:lnTo>
                <a:lnTo>
                  <a:pt x="686" y="276"/>
                </a:lnTo>
                <a:lnTo>
                  <a:pt x="686" y="298"/>
                </a:lnTo>
                <a:lnTo>
                  <a:pt x="686" y="309"/>
                </a:lnTo>
                <a:lnTo>
                  <a:pt x="687" y="309"/>
                </a:lnTo>
                <a:lnTo>
                  <a:pt x="687" y="287"/>
                </a:lnTo>
                <a:lnTo>
                  <a:pt x="687" y="238"/>
                </a:lnTo>
                <a:lnTo>
                  <a:pt x="688" y="244"/>
                </a:lnTo>
                <a:lnTo>
                  <a:pt x="688" y="244"/>
                </a:lnTo>
                <a:lnTo>
                  <a:pt x="688" y="249"/>
                </a:lnTo>
                <a:lnTo>
                  <a:pt x="689" y="244"/>
                </a:lnTo>
                <a:lnTo>
                  <a:pt x="689" y="244"/>
                </a:lnTo>
                <a:lnTo>
                  <a:pt x="689" y="238"/>
                </a:lnTo>
                <a:lnTo>
                  <a:pt x="690" y="244"/>
                </a:lnTo>
                <a:lnTo>
                  <a:pt x="690" y="238"/>
                </a:lnTo>
                <a:lnTo>
                  <a:pt x="690" y="244"/>
                </a:lnTo>
                <a:lnTo>
                  <a:pt x="691" y="249"/>
                </a:lnTo>
                <a:lnTo>
                  <a:pt x="691" y="244"/>
                </a:lnTo>
                <a:lnTo>
                  <a:pt x="691" y="233"/>
                </a:lnTo>
                <a:lnTo>
                  <a:pt x="692" y="227"/>
                </a:lnTo>
                <a:lnTo>
                  <a:pt x="692" y="222"/>
                </a:lnTo>
                <a:lnTo>
                  <a:pt x="692" y="211"/>
                </a:lnTo>
                <a:lnTo>
                  <a:pt x="693" y="206"/>
                </a:lnTo>
                <a:lnTo>
                  <a:pt x="693" y="211"/>
                </a:lnTo>
                <a:lnTo>
                  <a:pt x="693" y="217"/>
                </a:lnTo>
                <a:lnTo>
                  <a:pt x="694" y="217"/>
                </a:lnTo>
                <a:lnTo>
                  <a:pt x="694" y="244"/>
                </a:lnTo>
                <a:lnTo>
                  <a:pt x="694" y="260"/>
                </a:lnTo>
                <a:lnTo>
                  <a:pt x="695" y="271"/>
                </a:lnTo>
                <a:lnTo>
                  <a:pt x="695" y="282"/>
                </a:lnTo>
                <a:lnTo>
                  <a:pt x="695" y="276"/>
                </a:lnTo>
                <a:lnTo>
                  <a:pt x="696" y="211"/>
                </a:lnTo>
                <a:lnTo>
                  <a:pt x="696" y="195"/>
                </a:lnTo>
                <a:lnTo>
                  <a:pt x="696" y="195"/>
                </a:lnTo>
                <a:lnTo>
                  <a:pt x="697" y="184"/>
                </a:lnTo>
                <a:lnTo>
                  <a:pt x="697" y="179"/>
                </a:lnTo>
                <a:lnTo>
                  <a:pt x="697" y="201"/>
                </a:lnTo>
                <a:lnTo>
                  <a:pt x="698" y="217"/>
                </a:lnTo>
                <a:lnTo>
                  <a:pt x="698" y="227"/>
                </a:lnTo>
                <a:lnTo>
                  <a:pt x="698" y="233"/>
                </a:lnTo>
                <a:lnTo>
                  <a:pt x="699" y="233"/>
                </a:lnTo>
                <a:lnTo>
                  <a:pt x="699" y="227"/>
                </a:lnTo>
                <a:lnTo>
                  <a:pt x="699" y="217"/>
                </a:lnTo>
                <a:lnTo>
                  <a:pt x="700" y="217"/>
                </a:lnTo>
                <a:lnTo>
                  <a:pt x="700" y="222"/>
                </a:lnTo>
                <a:lnTo>
                  <a:pt x="700" y="249"/>
                </a:lnTo>
                <a:lnTo>
                  <a:pt x="701" y="292"/>
                </a:lnTo>
                <a:lnTo>
                  <a:pt x="701" y="330"/>
                </a:lnTo>
                <a:lnTo>
                  <a:pt x="701" y="341"/>
                </a:lnTo>
                <a:lnTo>
                  <a:pt x="702" y="346"/>
                </a:lnTo>
                <a:lnTo>
                  <a:pt x="702" y="341"/>
                </a:lnTo>
                <a:lnTo>
                  <a:pt x="702" y="244"/>
                </a:lnTo>
                <a:lnTo>
                  <a:pt x="703" y="238"/>
                </a:lnTo>
                <a:lnTo>
                  <a:pt x="703" y="233"/>
                </a:lnTo>
                <a:lnTo>
                  <a:pt x="703" y="227"/>
                </a:lnTo>
                <a:lnTo>
                  <a:pt x="704" y="238"/>
                </a:lnTo>
                <a:lnTo>
                  <a:pt x="704" y="260"/>
                </a:lnTo>
                <a:lnTo>
                  <a:pt x="704" y="265"/>
                </a:lnTo>
                <a:lnTo>
                  <a:pt x="705" y="265"/>
                </a:lnTo>
                <a:lnTo>
                  <a:pt x="705" y="255"/>
                </a:lnTo>
                <a:lnTo>
                  <a:pt x="705" y="249"/>
                </a:lnTo>
                <a:lnTo>
                  <a:pt x="706" y="244"/>
                </a:lnTo>
                <a:lnTo>
                  <a:pt x="706" y="233"/>
                </a:lnTo>
                <a:lnTo>
                  <a:pt x="706" y="222"/>
                </a:lnTo>
                <a:lnTo>
                  <a:pt x="707" y="227"/>
                </a:lnTo>
                <a:lnTo>
                  <a:pt x="707" y="249"/>
                </a:lnTo>
                <a:lnTo>
                  <a:pt x="707" y="282"/>
                </a:lnTo>
                <a:lnTo>
                  <a:pt x="708" y="298"/>
                </a:lnTo>
                <a:lnTo>
                  <a:pt x="708" y="314"/>
                </a:lnTo>
                <a:lnTo>
                  <a:pt x="708" y="314"/>
                </a:lnTo>
                <a:lnTo>
                  <a:pt x="709" y="309"/>
                </a:lnTo>
                <a:lnTo>
                  <a:pt x="709" y="249"/>
                </a:lnTo>
                <a:lnTo>
                  <a:pt x="709" y="238"/>
                </a:lnTo>
                <a:lnTo>
                  <a:pt x="710" y="233"/>
                </a:lnTo>
                <a:lnTo>
                  <a:pt x="710" y="233"/>
                </a:lnTo>
                <a:lnTo>
                  <a:pt x="710" y="244"/>
                </a:lnTo>
                <a:lnTo>
                  <a:pt x="710" y="249"/>
                </a:lnTo>
                <a:lnTo>
                  <a:pt x="711" y="255"/>
                </a:lnTo>
                <a:lnTo>
                  <a:pt x="711" y="249"/>
                </a:lnTo>
                <a:lnTo>
                  <a:pt x="711" y="255"/>
                </a:lnTo>
                <a:lnTo>
                  <a:pt x="712" y="244"/>
                </a:lnTo>
                <a:lnTo>
                  <a:pt x="712" y="238"/>
                </a:lnTo>
                <a:lnTo>
                  <a:pt x="712" y="238"/>
                </a:lnTo>
                <a:lnTo>
                  <a:pt x="713" y="222"/>
                </a:lnTo>
                <a:lnTo>
                  <a:pt x="713" y="206"/>
                </a:lnTo>
                <a:lnTo>
                  <a:pt x="713" y="211"/>
                </a:lnTo>
                <a:lnTo>
                  <a:pt x="714" y="217"/>
                </a:lnTo>
                <a:lnTo>
                  <a:pt x="714" y="238"/>
                </a:lnTo>
                <a:lnTo>
                  <a:pt x="714" y="265"/>
                </a:lnTo>
                <a:lnTo>
                  <a:pt x="715" y="282"/>
                </a:lnTo>
                <a:lnTo>
                  <a:pt x="715" y="303"/>
                </a:lnTo>
                <a:lnTo>
                  <a:pt x="715" y="265"/>
                </a:lnTo>
                <a:lnTo>
                  <a:pt x="716" y="244"/>
                </a:lnTo>
                <a:lnTo>
                  <a:pt x="716" y="233"/>
                </a:lnTo>
                <a:lnTo>
                  <a:pt x="716" y="222"/>
                </a:lnTo>
                <a:lnTo>
                  <a:pt x="717" y="233"/>
                </a:lnTo>
                <a:lnTo>
                  <a:pt x="717" y="233"/>
                </a:lnTo>
                <a:lnTo>
                  <a:pt x="717" y="244"/>
                </a:lnTo>
                <a:lnTo>
                  <a:pt x="718" y="260"/>
                </a:lnTo>
                <a:lnTo>
                  <a:pt x="718" y="249"/>
                </a:lnTo>
                <a:lnTo>
                  <a:pt x="718" y="249"/>
                </a:lnTo>
                <a:lnTo>
                  <a:pt x="719" y="249"/>
                </a:lnTo>
                <a:lnTo>
                  <a:pt x="719" y="255"/>
                </a:lnTo>
                <a:lnTo>
                  <a:pt x="719" y="255"/>
                </a:lnTo>
                <a:lnTo>
                  <a:pt x="720" y="260"/>
                </a:lnTo>
                <a:lnTo>
                  <a:pt x="720" y="244"/>
                </a:lnTo>
                <a:lnTo>
                  <a:pt x="720" y="238"/>
                </a:lnTo>
                <a:lnTo>
                  <a:pt x="721" y="238"/>
                </a:lnTo>
                <a:lnTo>
                  <a:pt x="721" y="238"/>
                </a:lnTo>
                <a:lnTo>
                  <a:pt x="721" y="233"/>
                </a:lnTo>
                <a:lnTo>
                  <a:pt x="722" y="233"/>
                </a:lnTo>
                <a:lnTo>
                  <a:pt x="722" y="233"/>
                </a:lnTo>
                <a:lnTo>
                  <a:pt x="722" y="238"/>
                </a:lnTo>
                <a:lnTo>
                  <a:pt x="723" y="238"/>
                </a:lnTo>
                <a:lnTo>
                  <a:pt x="723" y="244"/>
                </a:lnTo>
                <a:lnTo>
                  <a:pt x="723" y="238"/>
                </a:lnTo>
                <a:lnTo>
                  <a:pt x="724" y="227"/>
                </a:lnTo>
                <a:lnTo>
                  <a:pt x="724" y="222"/>
                </a:lnTo>
                <a:lnTo>
                  <a:pt x="724" y="227"/>
                </a:lnTo>
                <a:lnTo>
                  <a:pt x="725" y="227"/>
                </a:lnTo>
                <a:lnTo>
                  <a:pt x="725" y="238"/>
                </a:lnTo>
                <a:lnTo>
                  <a:pt x="725" y="233"/>
                </a:lnTo>
                <a:lnTo>
                  <a:pt x="726" y="217"/>
                </a:lnTo>
                <a:lnTo>
                  <a:pt x="726" y="206"/>
                </a:lnTo>
                <a:lnTo>
                  <a:pt x="726" y="195"/>
                </a:lnTo>
                <a:lnTo>
                  <a:pt x="727" y="190"/>
                </a:lnTo>
                <a:lnTo>
                  <a:pt x="727" y="168"/>
                </a:lnTo>
                <a:lnTo>
                  <a:pt x="727" y="168"/>
                </a:lnTo>
                <a:lnTo>
                  <a:pt x="728" y="179"/>
                </a:lnTo>
                <a:lnTo>
                  <a:pt x="728" y="157"/>
                </a:lnTo>
                <a:lnTo>
                  <a:pt x="728" y="141"/>
                </a:lnTo>
                <a:lnTo>
                  <a:pt x="729" y="146"/>
                </a:lnTo>
                <a:lnTo>
                  <a:pt x="729" y="136"/>
                </a:lnTo>
                <a:lnTo>
                  <a:pt x="729" y="136"/>
                </a:lnTo>
                <a:lnTo>
                  <a:pt x="730" y="146"/>
                </a:lnTo>
                <a:lnTo>
                  <a:pt x="730" y="163"/>
                </a:lnTo>
                <a:lnTo>
                  <a:pt x="730" y="157"/>
                </a:lnTo>
                <a:lnTo>
                  <a:pt x="731" y="152"/>
                </a:lnTo>
                <a:lnTo>
                  <a:pt x="731" y="157"/>
                </a:lnTo>
                <a:lnTo>
                  <a:pt x="731" y="173"/>
                </a:lnTo>
                <a:lnTo>
                  <a:pt x="732" y="184"/>
                </a:lnTo>
                <a:lnTo>
                  <a:pt x="732" y="201"/>
                </a:lnTo>
                <a:lnTo>
                  <a:pt x="732" y="227"/>
                </a:lnTo>
                <a:lnTo>
                  <a:pt x="733" y="233"/>
                </a:lnTo>
                <a:lnTo>
                  <a:pt x="733" y="244"/>
                </a:lnTo>
                <a:lnTo>
                  <a:pt x="733" y="249"/>
                </a:lnTo>
                <a:lnTo>
                  <a:pt x="734" y="255"/>
                </a:lnTo>
                <a:lnTo>
                  <a:pt x="734" y="255"/>
                </a:lnTo>
                <a:lnTo>
                  <a:pt x="734" y="255"/>
                </a:lnTo>
                <a:lnTo>
                  <a:pt x="735" y="265"/>
                </a:lnTo>
                <a:lnTo>
                  <a:pt x="735" y="265"/>
                </a:lnTo>
                <a:lnTo>
                  <a:pt x="735" y="249"/>
                </a:lnTo>
                <a:lnTo>
                  <a:pt x="736" y="244"/>
                </a:lnTo>
                <a:lnTo>
                  <a:pt x="736" y="244"/>
                </a:lnTo>
                <a:lnTo>
                  <a:pt x="736" y="249"/>
                </a:lnTo>
                <a:lnTo>
                  <a:pt x="737" y="260"/>
                </a:lnTo>
                <a:lnTo>
                  <a:pt x="737" y="287"/>
                </a:lnTo>
                <a:lnTo>
                  <a:pt x="737" y="292"/>
                </a:lnTo>
                <a:lnTo>
                  <a:pt x="738" y="298"/>
                </a:lnTo>
                <a:lnTo>
                  <a:pt x="738" y="292"/>
                </a:lnTo>
                <a:lnTo>
                  <a:pt x="738" y="298"/>
                </a:lnTo>
                <a:lnTo>
                  <a:pt x="739" y="298"/>
                </a:lnTo>
                <a:lnTo>
                  <a:pt x="739" y="292"/>
                </a:lnTo>
                <a:lnTo>
                  <a:pt x="739" y="303"/>
                </a:lnTo>
                <a:lnTo>
                  <a:pt x="739" y="298"/>
                </a:lnTo>
                <a:lnTo>
                  <a:pt x="740" y="314"/>
                </a:lnTo>
                <a:lnTo>
                  <a:pt x="740" y="303"/>
                </a:lnTo>
                <a:lnTo>
                  <a:pt x="740" y="303"/>
                </a:lnTo>
                <a:lnTo>
                  <a:pt x="741" y="303"/>
                </a:lnTo>
                <a:lnTo>
                  <a:pt x="741" y="292"/>
                </a:lnTo>
                <a:lnTo>
                  <a:pt x="741" y="287"/>
                </a:lnTo>
                <a:lnTo>
                  <a:pt x="742" y="271"/>
                </a:lnTo>
                <a:lnTo>
                  <a:pt x="742" y="271"/>
                </a:lnTo>
                <a:lnTo>
                  <a:pt x="742" y="265"/>
                </a:lnTo>
                <a:lnTo>
                  <a:pt x="743" y="271"/>
                </a:lnTo>
                <a:lnTo>
                  <a:pt x="743" y="260"/>
                </a:lnTo>
                <a:lnTo>
                  <a:pt x="743" y="255"/>
                </a:lnTo>
                <a:lnTo>
                  <a:pt x="744" y="260"/>
                </a:lnTo>
                <a:lnTo>
                  <a:pt x="744" y="255"/>
                </a:lnTo>
                <a:lnTo>
                  <a:pt x="744" y="255"/>
                </a:lnTo>
                <a:lnTo>
                  <a:pt x="745" y="244"/>
                </a:lnTo>
                <a:lnTo>
                  <a:pt x="745" y="244"/>
                </a:lnTo>
                <a:lnTo>
                  <a:pt x="745" y="249"/>
                </a:lnTo>
                <a:lnTo>
                  <a:pt x="746" y="271"/>
                </a:lnTo>
                <a:lnTo>
                  <a:pt x="746" y="265"/>
                </a:lnTo>
                <a:lnTo>
                  <a:pt x="746" y="260"/>
                </a:lnTo>
                <a:lnTo>
                  <a:pt x="747" y="265"/>
                </a:lnTo>
                <a:lnTo>
                  <a:pt x="747" y="260"/>
                </a:lnTo>
                <a:lnTo>
                  <a:pt x="747" y="276"/>
                </a:lnTo>
                <a:lnTo>
                  <a:pt x="748" y="265"/>
                </a:lnTo>
                <a:lnTo>
                  <a:pt x="748" y="244"/>
                </a:lnTo>
                <a:lnTo>
                  <a:pt x="748" y="249"/>
                </a:lnTo>
                <a:lnTo>
                  <a:pt x="749" y="249"/>
                </a:lnTo>
                <a:lnTo>
                  <a:pt x="749" y="249"/>
                </a:lnTo>
                <a:lnTo>
                  <a:pt x="749" y="249"/>
                </a:lnTo>
                <a:lnTo>
                  <a:pt x="750" y="244"/>
                </a:lnTo>
                <a:lnTo>
                  <a:pt x="750" y="238"/>
                </a:lnTo>
                <a:lnTo>
                  <a:pt x="750" y="244"/>
                </a:lnTo>
                <a:lnTo>
                  <a:pt x="751" y="238"/>
                </a:lnTo>
                <a:lnTo>
                  <a:pt x="751" y="244"/>
                </a:lnTo>
                <a:lnTo>
                  <a:pt x="751" y="233"/>
                </a:lnTo>
                <a:lnTo>
                  <a:pt x="752" y="222"/>
                </a:lnTo>
                <a:lnTo>
                  <a:pt x="752" y="211"/>
                </a:lnTo>
                <a:lnTo>
                  <a:pt x="752" y="217"/>
                </a:lnTo>
                <a:lnTo>
                  <a:pt x="753" y="227"/>
                </a:lnTo>
                <a:lnTo>
                  <a:pt x="753" y="217"/>
                </a:lnTo>
                <a:lnTo>
                  <a:pt x="753" y="211"/>
                </a:lnTo>
                <a:lnTo>
                  <a:pt x="754" y="211"/>
                </a:lnTo>
                <a:lnTo>
                  <a:pt x="754" y="206"/>
                </a:lnTo>
                <a:lnTo>
                  <a:pt x="754" y="211"/>
                </a:lnTo>
                <a:lnTo>
                  <a:pt x="755" y="217"/>
                </a:lnTo>
                <a:lnTo>
                  <a:pt x="755" y="217"/>
                </a:lnTo>
                <a:lnTo>
                  <a:pt x="755" y="217"/>
                </a:lnTo>
                <a:lnTo>
                  <a:pt x="756" y="217"/>
                </a:lnTo>
                <a:lnTo>
                  <a:pt x="756" y="227"/>
                </a:lnTo>
                <a:lnTo>
                  <a:pt x="756" y="233"/>
                </a:lnTo>
                <a:lnTo>
                  <a:pt x="757" y="244"/>
                </a:lnTo>
                <a:lnTo>
                  <a:pt x="757" y="255"/>
                </a:lnTo>
                <a:lnTo>
                  <a:pt x="757" y="265"/>
                </a:lnTo>
                <a:lnTo>
                  <a:pt x="758" y="265"/>
                </a:lnTo>
                <a:lnTo>
                  <a:pt x="758" y="287"/>
                </a:lnTo>
                <a:lnTo>
                  <a:pt x="758" y="298"/>
                </a:lnTo>
                <a:lnTo>
                  <a:pt x="759" y="298"/>
                </a:lnTo>
                <a:lnTo>
                  <a:pt x="759" y="330"/>
                </a:lnTo>
                <a:lnTo>
                  <a:pt x="759" y="314"/>
                </a:lnTo>
                <a:lnTo>
                  <a:pt x="760" y="325"/>
                </a:lnTo>
                <a:lnTo>
                  <a:pt x="760" y="325"/>
                </a:lnTo>
                <a:lnTo>
                  <a:pt x="760" y="341"/>
                </a:lnTo>
                <a:lnTo>
                  <a:pt x="761" y="303"/>
                </a:lnTo>
                <a:lnTo>
                  <a:pt x="761" y="292"/>
                </a:lnTo>
                <a:lnTo>
                  <a:pt x="761" y="271"/>
                </a:lnTo>
                <a:lnTo>
                  <a:pt x="762" y="260"/>
                </a:lnTo>
                <a:lnTo>
                  <a:pt x="762" y="244"/>
                </a:lnTo>
                <a:lnTo>
                  <a:pt x="762" y="227"/>
                </a:lnTo>
                <a:lnTo>
                  <a:pt x="763" y="227"/>
                </a:lnTo>
                <a:lnTo>
                  <a:pt x="763" y="238"/>
                </a:lnTo>
                <a:lnTo>
                  <a:pt x="763" y="233"/>
                </a:lnTo>
                <a:lnTo>
                  <a:pt x="764" y="201"/>
                </a:lnTo>
                <a:lnTo>
                  <a:pt x="764" y="206"/>
                </a:lnTo>
                <a:lnTo>
                  <a:pt x="764" y="217"/>
                </a:lnTo>
                <a:lnTo>
                  <a:pt x="765" y="227"/>
                </a:lnTo>
                <a:lnTo>
                  <a:pt x="765" y="233"/>
                </a:lnTo>
                <a:lnTo>
                  <a:pt x="765" y="233"/>
                </a:lnTo>
                <a:lnTo>
                  <a:pt x="766" y="227"/>
                </a:lnTo>
                <a:lnTo>
                  <a:pt x="766" y="227"/>
                </a:lnTo>
                <a:lnTo>
                  <a:pt x="766" y="227"/>
                </a:lnTo>
                <a:lnTo>
                  <a:pt x="767" y="217"/>
                </a:lnTo>
                <a:lnTo>
                  <a:pt x="767" y="238"/>
                </a:lnTo>
                <a:lnTo>
                  <a:pt x="767" y="238"/>
                </a:lnTo>
                <a:lnTo>
                  <a:pt x="768" y="233"/>
                </a:lnTo>
                <a:lnTo>
                  <a:pt x="768" y="244"/>
                </a:lnTo>
                <a:lnTo>
                  <a:pt x="768" y="227"/>
                </a:lnTo>
                <a:lnTo>
                  <a:pt x="769" y="195"/>
                </a:lnTo>
                <a:lnTo>
                  <a:pt x="769" y="168"/>
                </a:lnTo>
                <a:lnTo>
                  <a:pt x="769" y="146"/>
                </a:lnTo>
                <a:lnTo>
                  <a:pt x="770" y="146"/>
                </a:lnTo>
                <a:lnTo>
                  <a:pt x="770" y="157"/>
                </a:lnTo>
                <a:lnTo>
                  <a:pt x="770" y="190"/>
                </a:lnTo>
                <a:lnTo>
                  <a:pt x="770" y="211"/>
                </a:lnTo>
                <a:lnTo>
                  <a:pt x="771" y="244"/>
                </a:lnTo>
                <a:lnTo>
                  <a:pt x="771" y="292"/>
                </a:lnTo>
                <a:lnTo>
                  <a:pt x="771" y="417"/>
                </a:lnTo>
                <a:lnTo>
                  <a:pt x="772" y="417"/>
                </a:lnTo>
                <a:lnTo>
                  <a:pt x="772" y="373"/>
                </a:lnTo>
                <a:lnTo>
                  <a:pt x="772" y="325"/>
                </a:lnTo>
                <a:lnTo>
                  <a:pt x="773" y="357"/>
                </a:lnTo>
                <a:lnTo>
                  <a:pt x="773" y="357"/>
                </a:lnTo>
                <a:lnTo>
                  <a:pt x="773" y="336"/>
                </a:lnTo>
                <a:lnTo>
                  <a:pt x="774" y="319"/>
                </a:lnTo>
                <a:lnTo>
                  <a:pt x="774" y="303"/>
                </a:lnTo>
                <a:lnTo>
                  <a:pt x="774" y="292"/>
                </a:lnTo>
                <a:lnTo>
                  <a:pt x="775" y="276"/>
                </a:lnTo>
                <a:lnTo>
                  <a:pt x="775" y="265"/>
                </a:lnTo>
                <a:lnTo>
                  <a:pt x="775" y="260"/>
                </a:lnTo>
                <a:lnTo>
                  <a:pt x="776" y="238"/>
                </a:lnTo>
                <a:lnTo>
                  <a:pt x="776" y="222"/>
                </a:lnTo>
                <a:lnTo>
                  <a:pt x="776" y="168"/>
                </a:lnTo>
                <a:lnTo>
                  <a:pt x="777" y="152"/>
                </a:lnTo>
                <a:lnTo>
                  <a:pt x="777" y="163"/>
                </a:lnTo>
                <a:lnTo>
                  <a:pt x="777" y="195"/>
                </a:lnTo>
                <a:lnTo>
                  <a:pt x="778" y="227"/>
                </a:lnTo>
                <a:lnTo>
                  <a:pt x="778" y="298"/>
                </a:lnTo>
                <a:lnTo>
                  <a:pt x="778" y="336"/>
                </a:lnTo>
                <a:lnTo>
                  <a:pt x="779" y="341"/>
                </a:lnTo>
                <a:lnTo>
                  <a:pt x="779" y="314"/>
                </a:lnTo>
                <a:lnTo>
                  <a:pt x="779" y="260"/>
                </a:lnTo>
                <a:lnTo>
                  <a:pt x="780" y="227"/>
                </a:lnTo>
                <a:lnTo>
                  <a:pt x="780" y="233"/>
                </a:lnTo>
                <a:lnTo>
                  <a:pt x="780" y="233"/>
                </a:lnTo>
                <a:lnTo>
                  <a:pt x="781" y="227"/>
                </a:lnTo>
                <a:lnTo>
                  <a:pt x="781" y="244"/>
                </a:lnTo>
                <a:lnTo>
                  <a:pt x="781" y="249"/>
                </a:lnTo>
                <a:lnTo>
                  <a:pt x="782" y="249"/>
                </a:lnTo>
                <a:lnTo>
                  <a:pt x="782" y="244"/>
                </a:lnTo>
                <a:lnTo>
                  <a:pt x="782" y="244"/>
                </a:lnTo>
                <a:lnTo>
                  <a:pt x="783" y="227"/>
                </a:lnTo>
                <a:lnTo>
                  <a:pt x="783" y="222"/>
                </a:lnTo>
                <a:lnTo>
                  <a:pt x="783" y="217"/>
                </a:lnTo>
                <a:lnTo>
                  <a:pt x="784" y="217"/>
                </a:lnTo>
                <a:lnTo>
                  <a:pt x="784" y="206"/>
                </a:lnTo>
                <a:lnTo>
                  <a:pt x="784" y="206"/>
                </a:lnTo>
                <a:lnTo>
                  <a:pt x="785" y="249"/>
                </a:lnTo>
                <a:lnTo>
                  <a:pt x="785" y="287"/>
                </a:lnTo>
                <a:lnTo>
                  <a:pt x="785" y="314"/>
                </a:lnTo>
                <a:lnTo>
                  <a:pt x="786" y="330"/>
                </a:lnTo>
                <a:lnTo>
                  <a:pt x="786" y="298"/>
                </a:lnTo>
                <a:lnTo>
                  <a:pt x="786" y="227"/>
                </a:lnTo>
                <a:lnTo>
                  <a:pt x="787" y="168"/>
                </a:lnTo>
                <a:lnTo>
                  <a:pt x="787" y="173"/>
                </a:lnTo>
                <a:lnTo>
                  <a:pt x="787" y="190"/>
                </a:lnTo>
                <a:lnTo>
                  <a:pt x="788" y="195"/>
                </a:lnTo>
                <a:lnTo>
                  <a:pt x="788" y="217"/>
                </a:lnTo>
                <a:lnTo>
                  <a:pt x="788" y="227"/>
                </a:lnTo>
                <a:lnTo>
                  <a:pt x="789" y="238"/>
                </a:lnTo>
                <a:lnTo>
                  <a:pt x="789" y="227"/>
                </a:lnTo>
                <a:lnTo>
                  <a:pt x="789" y="238"/>
                </a:lnTo>
                <a:lnTo>
                  <a:pt x="790" y="211"/>
                </a:lnTo>
                <a:lnTo>
                  <a:pt x="790" y="195"/>
                </a:lnTo>
                <a:lnTo>
                  <a:pt x="790" y="190"/>
                </a:lnTo>
                <a:lnTo>
                  <a:pt x="791" y="211"/>
                </a:lnTo>
                <a:lnTo>
                  <a:pt x="791" y="233"/>
                </a:lnTo>
                <a:lnTo>
                  <a:pt x="791" y="255"/>
                </a:lnTo>
                <a:lnTo>
                  <a:pt x="792" y="271"/>
                </a:lnTo>
                <a:lnTo>
                  <a:pt x="792" y="276"/>
                </a:lnTo>
                <a:lnTo>
                  <a:pt x="792" y="271"/>
                </a:lnTo>
                <a:lnTo>
                  <a:pt x="793" y="255"/>
                </a:lnTo>
                <a:lnTo>
                  <a:pt x="793" y="206"/>
                </a:lnTo>
                <a:lnTo>
                  <a:pt x="793" y="201"/>
                </a:lnTo>
                <a:lnTo>
                  <a:pt x="794" y="201"/>
                </a:lnTo>
                <a:lnTo>
                  <a:pt x="794" y="201"/>
                </a:lnTo>
                <a:lnTo>
                  <a:pt x="794" y="201"/>
                </a:lnTo>
                <a:lnTo>
                  <a:pt x="795" y="233"/>
                </a:lnTo>
                <a:lnTo>
                  <a:pt x="795" y="238"/>
                </a:lnTo>
                <a:lnTo>
                  <a:pt x="795" y="233"/>
                </a:lnTo>
                <a:lnTo>
                  <a:pt x="796" y="249"/>
                </a:lnTo>
                <a:lnTo>
                  <a:pt x="796" y="244"/>
                </a:lnTo>
                <a:lnTo>
                  <a:pt x="796" y="227"/>
                </a:lnTo>
                <a:lnTo>
                  <a:pt x="797" y="227"/>
                </a:lnTo>
                <a:lnTo>
                  <a:pt x="797" y="233"/>
                </a:lnTo>
                <a:lnTo>
                  <a:pt x="797" y="233"/>
                </a:lnTo>
                <a:lnTo>
                  <a:pt x="798" y="255"/>
                </a:lnTo>
                <a:lnTo>
                  <a:pt x="798" y="298"/>
                </a:lnTo>
                <a:lnTo>
                  <a:pt x="798" y="303"/>
                </a:lnTo>
                <a:lnTo>
                  <a:pt x="799" y="303"/>
                </a:lnTo>
                <a:lnTo>
                  <a:pt x="799" y="287"/>
                </a:lnTo>
                <a:lnTo>
                  <a:pt x="799" y="260"/>
                </a:lnTo>
                <a:lnTo>
                  <a:pt x="800" y="238"/>
                </a:lnTo>
                <a:lnTo>
                  <a:pt x="800" y="222"/>
                </a:lnTo>
                <a:lnTo>
                  <a:pt x="800" y="217"/>
                </a:lnTo>
                <a:lnTo>
                  <a:pt x="801" y="238"/>
                </a:lnTo>
                <a:lnTo>
                  <a:pt x="801" y="238"/>
                </a:lnTo>
                <a:lnTo>
                  <a:pt x="801" y="244"/>
                </a:lnTo>
                <a:lnTo>
                  <a:pt x="802" y="244"/>
                </a:lnTo>
                <a:lnTo>
                  <a:pt x="802" y="249"/>
                </a:lnTo>
                <a:lnTo>
                  <a:pt x="802" y="249"/>
                </a:lnTo>
                <a:lnTo>
                  <a:pt x="803" y="249"/>
                </a:lnTo>
                <a:lnTo>
                  <a:pt x="803" y="255"/>
                </a:lnTo>
                <a:lnTo>
                  <a:pt x="803" y="271"/>
                </a:lnTo>
                <a:lnTo>
                  <a:pt x="804" y="271"/>
                </a:lnTo>
                <a:lnTo>
                  <a:pt x="804" y="255"/>
                </a:lnTo>
                <a:lnTo>
                  <a:pt x="804" y="260"/>
                </a:lnTo>
                <a:lnTo>
                  <a:pt x="805" y="260"/>
                </a:lnTo>
                <a:lnTo>
                  <a:pt x="805" y="265"/>
                </a:lnTo>
                <a:lnTo>
                  <a:pt x="805" y="260"/>
                </a:lnTo>
                <a:lnTo>
                  <a:pt x="806" y="271"/>
                </a:lnTo>
                <a:lnTo>
                  <a:pt x="806" y="271"/>
                </a:lnTo>
                <a:lnTo>
                  <a:pt x="806" y="271"/>
                </a:lnTo>
                <a:lnTo>
                  <a:pt x="807" y="260"/>
                </a:lnTo>
                <a:lnTo>
                  <a:pt x="807" y="271"/>
                </a:lnTo>
                <a:lnTo>
                  <a:pt x="807" y="276"/>
                </a:lnTo>
                <a:lnTo>
                  <a:pt x="808" y="271"/>
                </a:lnTo>
                <a:lnTo>
                  <a:pt x="808" y="282"/>
                </a:lnTo>
                <a:lnTo>
                  <a:pt x="808" y="287"/>
                </a:lnTo>
                <a:lnTo>
                  <a:pt x="809" y="287"/>
                </a:lnTo>
                <a:lnTo>
                  <a:pt x="809" y="292"/>
                </a:lnTo>
                <a:lnTo>
                  <a:pt x="809" y="292"/>
                </a:lnTo>
                <a:lnTo>
                  <a:pt x="810" y="298"/>
                </a:lnTo>
                <a:lnTo>
                  <a:pt x="810" y="303"/>
                </a:lnTo>
                <a:lnTo>
                  <a:pt x="810" y="319"/>
                </a:lnTo>
                <a:lnTo>
                  <a:pt x="811" y="303"/>
                </a:lnTo>
                <a:lnTo>
                  <a:pt x="811" y="309"/>
                </a:lnTo>
                <a:lnTo>
                  <a:pt x="811" y="303"/>
                </a:lnTo>
                <a:lnTo>
                  <a:pt x="812" y="303"/>
                </a:lnTo>
                <a:lnTo>
                  <a:pt x="812" y="314"/>
                </a:lnTo>
                <a:lnTo>
                  <a:pt x="812" y="319"/>
                </a:lnTo>
                <a:lnTo>
                  <a:pt x="813" y="314"/>
                </a:lnTo>
                <a:lnTo>
                  <a:pt x="813" y="309"/>
                </a:lnTo>
                <a:lnTo>
                  <a:pt x="813" y="282"/>
                </a:lnTo>
                <a:lnTo>
                  <a:pt x="814" y="265"/>
                </a:lnTo>
                <a:lnTo>
                  <a:pt x="814" y="271"/>
                </a:lnTo>
                <a:lnTo>
                  <a:pt x="814" y="271"/>
                </a:lnTo>
                <a:lnTo>
                  <a:pt x="815" y="276"/>
                </a:lnTo>
                <a:lnTo>
                  <a:pt x="815" y="298"/>
                </a:lnTo>
                <a:lnTo>
                  <a:pt x="815" y="314"/>
                </a:lnTo>
                <a:lnTo>
                  <a:pt x="816" y="357"/>
                </a:lnTo>
                <a:lnTo>
                  <a:pt x="816" y="352"/>
                </a:lnTo>
                <a:lnTo>
                  <a:pt x="816" y="309"/>
                </a:lnTo>
                <a:lnTo>
                  <a:pt x="817" y="265"/>
                </a:lnTo>
                <a:lnTo>
                  <a:pt x="817" y="238"/>
                </a:lnTo>
                <a:lnTo>
                  <a:pt x="817" y="227"/>
                </a:lnTo>
                <a:lnTo>
                  <a:pt x="818" y="238"/>
                </a:lnTo>
                <a:lnTo>
                  <a:pt x="818" y="255"/>
                </a:lnTo>
                <a:lnTo>
                  <a:pt x="818" y="255"/>
                </a:lnTo>
                <a:lnTo>
                  <a:pt x="819" y="255"/>
                </a:lnTo>
                <a:lnTo>
                  <a:pt x="819" y="260"/>
                </a:lnTo>
                <a:lnTo>
                  <a:pt x="819" y="255"/>
                </a:lnTo>
                <a:lnTo>
                  <a:pt x="820" y="255"/>
                </a:lnTo>
                <a:lnTo>
                  <a:pt x="820" y="255"/>
                </a:lnTo>
                <a:lnTo>
                  <a:pt x="820" y="249"/>
                </a:lnTo>
                <a:lnTo>
                  <a:pt x="821" y="244"/>
                </a:lnTo>
                <a:lnTo>
                  <a:pt x="821" y="227"/>
                </a:lnTo>
                <a:lnTo>
                  <a:pt x="821" y="227"/>
                </a:lnTo>
                <a:lnTo>
                  <a:pt x="822" y="222"/>
                </a:lnTo>
                <a:lnTo>
                  <a:pt x="822" y="222"/>
                </a:lnTo>
                <a:lnTo>
                  <a:pt x="822" y="255"/>
                </a:lnTo>
                <a:lnTo>
                  <a:pt x="823" y="282"/>
                </a:lnTo>
                <a:lnTo>
                  <a:pt x="823" y="309"/>
                </a:lnTo>
                <a:lnTo>
                  <a:pt x="823" y="314"/>
                </a:lnTo>
                <a:lnTo>
                  <a:pt x="824" y="325"/>
                </a:lnTo>
                <a:lnTo>
                  <a:pt x="824" y="309"/>
                </a:lnTo>
                <a:lnTo>
                  <a:pt x="824" y="260"/>
                </a:lnTo>
                <a:lnTo>
                  <a:pt x="825" y="222"/>
                </a:lnTo>
                <a:lnTo>
                  <a:pt x="825" y="206"/>
                </a:lnTo>
                <a:lnTo>
                  <a:pt x="825" y="206"/>
                </a:lnTo>
                <a:lnTo>
                  <a:pt x="826" y="217"/>
                </a:lnTo>
                <a:lnTo>
                  <a:pt x="826" y="217"/>
                </a:lnTo>
                <a:lnTo>
                  <a:pt x="826" y="222"/>
                </a:lnTo>
                <a:lnTo>
                  <a:pt x="827" y="222"/>
                </a:lnTo>
                <a:lnTo>
                  <a:pt x="827" y="227"/>
                </a:lnTo>
                <a:lnTo>
                  <a:pt x="827" y="222"/>
                </a:lnTo>
                <a:lnTo>
                  <a:pt x="828" y="211"/>
                </a:lnTo>
                <a:lnTo>
                  <a:pt x="828" y="195"/>
                </a:lnTo>
                <a:lnTo>
                  <a:pt x="828" y="179"/>
                </a:lnTo>
                <a:lnTo>
                  <a:pt x="829" y="190"/>
                </a:lnTo>
                <a:lnTo>
                  <a:pt x="829" y="233"/>
                </a:lnTo>
                <a:lnTo>
                  <a:pt x="829" y="244"/>
                </a:lnTo>
                <a:lnTo>
                  <a:pt x="830" y="276"/>
                </a:lnTo>
                <a:lnTo>
                  <a:pt x="830" y="292"/>
                </a:lnTo>
                <a:lnTo>
                  <a:pt x="830" y="303"/>
                </a:lnTo>
                <a:lnTo>
                  <a:pt x="830" y="282"/>
                </a:lnTo>
                <a:lnTo>
                  <a:pt x="831" y="249"/>
                </a:lnTo>
                <a:lnTo>
                  <a:pt x="831" y="179"/>
                </a:lnTo>
                <a:lnTo>
                  <a:pt x="831" y="173"/>
                </a:lnTo>
                <a:lnTo>
                  <a:pt x="832" y="195"/>
                </a:lnTo>
                <a:lnTo>
                  <a:pt x="832" y="206"/>
                </a:lnTo>
                <a:lnTo>
                  <a:pt x="832" y="206"/>
                </a:lnTo>
                <a:lnTo>
                  <a:pt x="833" y="233"/>
                </a:lnTo>
                <a:lnTo>
                  <a:pt x="833" y="233"/>
                </a:lnTo>
                <a:lnTo>
                  <a:pt x="833" y="238"/>
                </a:lnTo>
                <a:lnTo>
                  <a:pt x="834" y="238"/>
                </a:lnTo>
                <a:lnTo>
                  <a:pt x="834" y="249"/>
                </a:lnTo>
                <a:lnTo>
                  <a:pt x="834" y="227"/>
                </a:lnTo>
                <a:lnTo>
                  <a:pt x="835" y="222"/>
                </a:lnTo>
                <a:lnTo>
                  <a:pt x="835" y="211"/>
                </a:lnTo>
                <a:lnTo>
                  <a:pt x="835" y="227"/>
                </a:lnTo>
                <a:lnTo>
                  <a:pt x="836" y="249"/>
                </a:lnTo>
                <a:lnTo>
                  <a:pt x="836" y="255"/>
                </a:lnTo>
                <a:lnTo>
                  <a:pt x="836" y="282"/>
                </a:lnTo>
                <a:lnTo>
                  <a:pt x="837" y="298"/>
                </a:lnTo>
                <a:lnTo>
                  <a:pt x="837" y="276"/>
                </a:lnTo>
                <a:lnTo>
                  <a:pt x="837" y="249"/>
                </a:lnTo>
                <a:lnTo>
                  <a:pt x="838" y="227"/>
                </a:lnTo>
                <a:lnTo>
                  <a:pt x="838" y="244"/>
                </a:lnTo>
                <a:lnTo>
                  <a:pt x="838" y="233"/>
                </a:lnTo>
                <a:lnTo>
                  <a:pt x="839" y="238"/>
                </a:lnTo>
                <a:lnTo>
                  <a:pt x="839" y="238"/>
                </a:lnTo>
                <a:lnTo>
                  <a:pt x="839" y="244"/>
                </a:lnTo>
                <a:lnTo>
                  <a:pt x="840" y="249"/>
                </a:lnTo>
                <a:lnTo>
                  <a:pt x="840" y="255"/>
                </a:lnTo>
                <a:lnTo>
                  <a:pt x="840" y="255"/>
                </a:lnTo>
                <a:lnTo>
                  <a:pt x="841" y="271"/>
                </a:lnTo>
                <a:lnTo>
                  <a:pt x="841" y="276"/>
                </a:lnTo>
                <a:lnTo>
                  <a:pt x="841" y="265"/>
                </a:lnTo>
                <a:lnTo>
                  <a:pt x="842" y="265"/>
                </a:lnTo>
                <a:lnTo>
                  <a:pt x="842" y="271"/>
                </a:lnTo>
                <a:lnTo>
                  <a:pt x="842" y="265"/>
                </a:lnTo>
                <a:lnTo>
                  <a:pt x="843" y="255"/>
                </a:lnTo>
                <a:lnTo>
                  <a:pt x="843" y="260"/>
                </a:lnTo>
                <a:lnTo>
                  <a:pt x="843" y="271"/>
                </a:lnTo>
                <a:lnTo>
                  <a:pt x="844" y="292"/>
                </a:lnTo>
                <a:lnTo>
                  <a:pt x="844" y="303"/>
                </a:lnTo>
                <a:lnTo>
                  <a:pt x="844" y="287"/>
                </a:lnTo>
                <a:lnTo>
                  <a:pt x="845" y="249"/>
                </a:lnTo>
                <a:lnTo>
                  <a:pt x="845" y="195"/>
                </a:lnTo>
                <a:lnTo>
                  <a:pt x="845" y="195"/>
                </a:lnTo>
                <a:lnTo>
                  <a:pt x="846" y="190"/>
                </a:lnTo>
                <a:lnTo>
                  <a:pt x="846" y="190"/>
                </a:lnTo>
                <a:lnTo>
                  <a:pt x="846" y="206"/>
                </a:lnTo>
                <a:lnTo>
                  <a:pt x="847" y="233"/>
                </a:lnTo>
                <a:lnTo>
                  <a:pt x="847" y="255"/>
                </a:lnTo>
                <a:lnTo>
                  <a:pt x="847" y="260"/>
                </a:lnTo>
                <a:lnTo>
                  <a:pt x="848" y="265"/>
                </a:lnTo>
                <a:lnTo>
                  <a:pt x="848" y="271"/>
                </a:lnTo>
                <a:lnTo>
                  <a:pt x="848" y="287"/>
                </a:lnTo>
                <a:lnTo>
                  <a:pt x="849" y="282"/>
                </a:lnTo>
                <a:lnTo>
                  <a:pt x="849" y="298"/>
                </a:lnTo>
                <a:lnTo>
                  <a:pt x="849" y="292"/>
                </a:lnTo>
                <a:lnTo>
                  <a:pt x="850" y="309"/>
                </a:lnTo>
                <a:lnTo>
                  <a:pt x="850" y="303"/>
                </a:lnTo>
                <a:lnTo>
                  <a:pt x="850" y="287"/>
                </a:lnTo>
                <a:lnTo>
                  <a:pt x="851" y="282"/>
                </a:lnTo>
                <a:lnTo>
                  <a:pt x="851" y="319"/>
                </a:lnTo>
                <a:lnTo>
                  <a:pt x="851" y="330"/>
                </a:lnTo>
                <a:lnTo>
                  <a:pt x="852" y="341"/>
                </a:lnTo>
                <a:lnTo>
                  <a:pt x="852" y="341"/>
                </a:lnTo>
                <a:lnTo>
                  <a:pt x="852" y="346"/>
                </a:lnTo>
                <a:lnTo>
                  <a:pt x="853" y="309"/>
                </a:lnTo>
                <a:lnTo>
                  <a:pt x="853" y="271"/>
                </a:lnTo>
                <a:lnTo>
                  <a:pt x="853" y="238"/>
                </a:lnTo>
                <a:lnTo>
                  <a:pt x="854" y="222"/>
                </a:lnTo>
                <a:lnTo>
                  <a:pt x="854" y="217"/>
                </a:lnTo>
                <a:lnTo>
                  <a:pt x="854" y="217"/>
                </a:lnTo>
                <a:lnTo>
                  <a:pt x="855" y="233"/>
                </a:lnTo>
                <a:lnTo>
                  <a:pt x="855" y="238"/>
                </a:lnTo>
                <a:lnTo>
                  <a:pt x="855" y="244"/>
                </a:lnTo>
                <a:lnTo>
                  <a:pt x="856" y="244"/>
                </a:lnTo>
                <a:lnTo>
                  <a:pt x="856" y="255"/>
                </a:lnTo>
                <a:lnTo>
                  <a:pt x="856" y="260"/>
                </a:lnTo>
                <a:lnTo>
                  <a:pt x="857" y="265"/>
                </a:lnTo>
                <a:lnTo>
                  <a:pt x="857" y="260"/>
                </a:lnTo>
                <a:lnTo>
                  <a:pt x="857" y="260"/>
                </a:lnTo>
                <a:lnTo>
                  <a:pt x="858" y="249"/>
                </a:lnTo>
                <a:lnTo>
                  <a:pt x="858" y="249"/>
                </a:lnTo>
                <a:lnTo>
                  <a:pt x="858" y="265"/>
                </a:lnTo>
                <a:lnTo>
                  <a:pt x="859" y="271"/>
                </a:lnTo>
                <a:lnTo>
                  <a:pt x="859" y="276"/>
                </a:lnTo>
                <a:lnTo>
                  <a:pt x="859" y="303"/>
                </a:lnTo>
                <a:lnTo>
                  <a:pt x="860" y="319"/>
                </a:lnTo>
                <a:lnTo>
                  <a:pt x="860" y="330"/>
                </a:lnTo>
                <a:lnTo>
                  <a:pt x="860" y="287"/>
                </a:lnTo>
                <a:lnTo>
                  <a:pt x="861" y="244"/>
                </a:lnTo>
                <a:lnTo>
                  <a:pt x="861" y="222"/>
                </a:lnTo>
                <a:lnTo>
                  <a:pt x="861" y="222"/>
                </a:lnTo>
                <a:lnTo>
                  <a:pt x="862" y="206"/>
                </a:lnTo>
                <a:lnTo>
                  <a:pt x="862" y="217"/>
                </a:lnTo>
                <a:lnTo>
                  <a:pt x="862" y="233"/>
                </a:lnTo>
                <a:lnTo>
                  <a:pt x="863" y="238"/>
                </a:lnTo>
                <a:lnTo>
                  <a:pt x="863" y="227"/>
                </a:lnTo>
                <a:lnTo>
                  <a:pt x="863" y="233"/>
                </a:lnTo>
                <a:lnTo>
                  <a:pt x="864" y="244"/>
                </a:lnTo>
                <a:lnTo>
                  <a:pt x="864" y="244"/>
                </a:lnTo>
                <a:lnTo>
                  <a:pt x="864" y="249"/>
                </a:lnTo>
                <a:lnTo>
                  <a:pt x="865" y="255"/>
                </a:lnTo>
                <a:lnTo>
                  <a:pt x="865" y="249"/>
                </a:lnTo>
                <a:lnTo>
                  <a:pt x="865" y="244"/>
                </a:lnTo>
                <a:lnTo>
                  <a:pt x="866" y="244"/>
                </a:lnTo>
                <a:lnTo>
                  <a:pt x="866" y="244"/>
                </a:lnTo>
                <a:lnTo>
                  <a:pt x="866" y="255"/>
                </a:lnTo>
                <a:lnTo>
                  <a:pt x="867" y="249"/>
                </a:lnTo>
                <a:lnTo>
                  <a:pt x="867" y="244"/>
                </a:lnTo>
                <a:lnTo>
                  <a:pt x="867" y="233"/>
                </a:lnTo>
                <a:lnTo>
                  <a:pt x="868" y="233"/>
                </a:lnTo>
                <a:lnTo>
                  <a:pt x="868" y="238"/>
                </a:lnTo>
                <a:lnTo>
                  <a:pt x="868" y="255"/>
                </a:lnTo>
                <a:lnTo>
                  <a:pt x="869" y="298"/>
                </a:lnTo>
                <a:lnTo>
                  <a:pt x="869" y="319"/>
                </a:lnTo>
                <a:lnTo>
                  <a:pt x="869" y="330"/>
                </a:lnTo>
                <a:lnTo>
                  <a:pt x="870" y="330"/>
                </a:lnTo>
                <a:lnTo>
                  <a:pt x="870" y="319"/>
                </a:lnTo>
                <a:lnTo>
                  <a:pt x="870" y="282"/>
                </a:lnTo>
                <a:lnTo>
                  <a:pt x="871" y="265"/>
                </a:lnTo>
                <a:lnTo>
                  <a:pt x="871" y="249"/>
                </a:lnTo>
                <a:lnTo>
                  <a:pt x="871" y="260"/>
                </a:lnTo>
                <a:lnTo>
                  <a:pt x="872" y="271"/>
                </a:lnTo>
                <a:lnTo>
                  <a:pt x="872" y="276"/>
                </a:lnTo>
                <a:lnTo>
                  <a:pt x="872" y="282"/>
                </a:lnTo>
                <a:lnTo>
                  <a:pt x="873" y="282"/>
                </a:lnTo>
                <a:lnTo>
                  <a:pt x="873" y="276"/>
                </a:lnTo>
                <a:lnTo>
                  <a:pt x="873" y="260"/>
                </a:lnTo>
                <a:lnTo>
                  <a:pt x="874" y="260"/>
                </a:lnTo>
                <a:lnTo>
                  <a:pt x="874" y="249"/>
                </a:lnTo>
                <a:lnTo>
                  <a:pt x="874" y="238"/>
                </a:lnTo>
                <a:lnTo>
                  <a:pt x="875" y="249"/>
                </a:lnTo>
                <a:lnTo>
                  <a:pt x="875" y="260"/>
                </a:lnTo>
                <a:lnTo>
                  <a:pt x="875" y="292"/>
                </a:lnTo>
                <a:lnTo>
                  <a:pt x="876" y="309"/>
                </a:lnTo>
                <a:lnTo>
                  <a:pt x="876" y="325"/>
                </a:lnTo>
                <a:lnTo>
                  <a:pt x="876" y="330"/>
                </a:lnTo>
                <a:lnTo>
                  <a:pt x="877" y="330"/>
                </a:lnTo>
                <a:lnTo>
                  <a:pt x="877" y="309"/>
                </a:lnTo>
                <a:lnTo>
                  <a:pt x="877" y="265"/>
                </a:lnTo>
                <a:lnTo>
                  <a:pt x="878" y="227"/>
                </a:lnTo>
                <a:lnTo>
                  <a:pt x="878" y="222"/>
                </a:lnTo>
                <a:lnTo>
                  <a:pt x="878" y="222"/>
                </a:lnTo>
                <a:lnTo>
                  <a:pt x="879" y="233"/>
                </a:lnTo>
                <a:lnTo>
                  <a:pt x="879" y="244"/>
                </a:lnTo>
                <a:lnTo>
                  <a:pt x="879" y="238"/>
                </a:lnTo>
                <a:lnTo>
                  <a:pt x="880" y="249"/>
                </a:lnTo>
                <a:lnTo>
                  <a:pt x="880" y="233"/>
                </a:lnTo>
                <a:lnTo>
                  <a:pt x="880" y="222"/>
                </a:lnTo>
                <a:lnTo>
                  <a:pt x="881" y="211"/>
                </a:lnTo>
                <a:lnTo>
                  <a:pt x="881" y="206"/>
                </a:lnTo>
                <a:lnTo>
                  <a:pt x="881" y="227"/>
                </a:lnTo>
                <a:lnTo>
                  <a:pt x="882" y="255"/>
                </a:lnTo>
                <a:lnTo>
                  <a:pt x="882" y="292"/>
                </a:lnTo>
                <a:lnTo>
                  <a:pt x="882" y="319"/>
                </a:lnTo>
                <a:lnTo>
                  <a:pt x="883" y="325"/>
                </a:lnTo>
                <a:lnTo>
                  <a:pt x="883" y="336"/>
                </a:lnTo>
                <a:lnTo>
                  <a:pt x="883" y="244"/>
                </a:lnTo>
                <a:lnTo>
                  <a:pt x="884" y="195"/>
                </a:lnTo>
                <a:lnTo>
                  <a:pt x="884" y="211"/>
                </a:lnTo>
                <a:lnTo>
                  <a:pt x="884" y="211"/>
                </a:lnTo>
                <a:lnTo>
                  <a:pt x="885" y="201"/>
                </a:lnTo>
                <a:lnTo>
                  <a:pt x="885" y="222"/>
                </a:lnTo>
                <a:lnTo>
                  <a:pt x="885" y="233"/>
                </a:lnTo>
                <a:lnTo>
                  <a:pt x="886" y="244"/>
                </a:lnTo>
                <a:lnTo>
                  <a:pt x="886" y="244"/>
                </a:lnTo>
                <a:lnTo>
                  <a:pt x="886" y="233"/>
                </a:lnTo>
                <a:lnTo>
                  <a:pt x="887" y="233"/>
                </a:lnTo>
                <a:lnTo>
                  <a:pt x="887" y="238"/>
                </a:lnTo>
                <a:lnTo>
                  <a:pt x="887" y="244"/>
                </a:lnTo>
                <a:lnTo>
                  <a:pt x="888" y="222"/>
                </a:lnTo>
                <a:lnTo>
                  <a:pt x="888" y="206"/>
                </a:lnTo>
                <a:lnTo>
                  <a:pt x="888" y="211"/>
                </a:lnTo>
                <a:lnTo>
                  <a:pt x="889" y="222"/>
                </a:lnTo>
                <a:lnTo>
                  <a:pt x="889" y="238"/>
                </a:lnTo>
                <a:lnTo>
                  <a:pt x="889" y="255"/>
                </a:lnTo>
                <a:lnTo>
                  <a:pt x="890" y="255"/>
                </a:lnTo>
                <a:lnTo>
                  <a:pt x="890" y="271"/>
                </a:lnTo>
                <a:lnTo>
                  <a:pt x="890" y="276"/>
                </a:lnTo>
                <a:lnTo>
                  <a:pt x="890" y="244"/>
                </a:lnTo>
                <a:lnTo>
                  <a:pt x="891" y="201"/>
                </a:lnTo>
                <a:lnTo>
                  <a:pt x="891" y="201"/>
                </a:lnTo>
                <a:lnTo>
                  <a:pt x="891" y="206"/>
                </a:lnTo>
                <a:lnTo>
                  <a:pt x="892" y="206"/>
                </a:lnTo>
                <a:lnTo>
                  <a:pt x="892" y="211"/>
                </a:lnTo>
                <a:lnTo>
                  <a:pt x="892" y="211"/>
                </a:lnTo>
                <a:lnTo>
                  <a:pt x="893" y="217"/>
                </a:lnTo>
                <a:lnTo>
                  <a:pt x="893" y="227"/>
                </a:lnTo>
                <a:lnTo>
                  <a:pt x="893" y="227"/>
                </a:lnTo>
                <a:lnTo>
                  <a:pt x="894" y="238"/>
                </a:lnTo>
                <a:lnTo>
                  <a:pt x="894" y="227"/>
                </a:lnTo>
                <a:lnTo>
                  <a:pt x="894" y="222"/>
                </a:lnTo>
                <a:lnTo>
                  <a:pt x="895" y="217"/>
                </a:lnTo>
                <a:lnTo>
                  <a:pt x="895" y="227"/>
                </a:lnTo>
                <a:lnTo>
                  <a:pt x="895" y="233"/>
                </a:lnTo>
                <a:lnTo>
                  <a:pt x="896" y="227"/>
                </a:lnTo>
                <a:lnTo>
                  <a:pt x="896" y="222"/>
                </a:lnTo>
                <a:lnTo>
                  <a:pt x="896" y="255"/>
                </a:lnTo>
                <a:lnTo>
                  <a:pt x="897" y="265"/>
                </a:lnTo>
                <a:lnTo>
                  <a:pt x="897" y="298"/>
                </a:lnTo>
                <a:lnTo>
                  <a:pt x="897" y="292"/>
                </a:lnTo>
                <a:lnTo>
                  <a:pt x="898" y="276"/>
                </a:lnTo>
                <a:lnTo>
                  <a:pt x="898" y="217"/>
                </a:lnTo>
                <a:lnTo>
                  <a:pt x="898" y="211"/>
                </a:lnTo>
                <a:lnTo>
                  <a:pt x="899" y="211"/>
                </a:lnTo>
                <a:lnTo>
                  <a:pt x="899" y="217"/>
                </a:lnTo>
                <a:lnTo>
                  <a:pt x="899" y="217"/>
                </a:lnTo>
                <a:lnTo>
                  <a:pt x="900" y="233"/>
                </a:lnTo>
                <a:lnTo>
                  <a:pt x="900" y="238"/>
                </a:lnTo>
                <a:lnTo>
                  <a:pt x="900" y="244"/>
                </a:lnTo>
                <a:lnTo>
                  <a:pt x="901" y="244"/>
                </a:lnTo>
                <a:lnTo>
                  <a:pt x="901" y="244"/>
                </a:lnTo>
                <a:lnTo>
                  <a:pt x="901" y="249"/>
                </a:lnTo>
                <a:lnTo>
                  <a:pt x="902" y="249"/>
                </a:lnTo>
                <a:lnTo>
                  <a:pt x="902" y="255"/>
                </a:lnTo>
                <a:lnTo>
                  <a:pt x="902" y="249"/>
                </a:lnTo>
                <a:lnTo>
                  <a:pt x="903" y="233"/>
                </a:lnTo>
                <a:lnTo>
                  <a:pt x="903" y="227"/>
                </a:lnTo>
                <a:lnTo>
                  <a:pt x="903" y="233"/>
                </a:lnTo>
                <a:lnTo>
                  <a:pt x="904" y="233"/>
                </a:lnTo>
                <a:lnTo>
                  <a:pt x="904" y="249"/>
                </a:lnTo>
                <a:lnTo>
                  <a:pt x="904" y="271"/>
                </a:lnTo>
                <a:lnTo>
                  <a:pt x="905" y="276"/>
                </a:lnTo>
                <a:lnTo>
                  <a:pt x="905" y="260"/>
                </a:lnTo>
                <a:lnTo>
                  <a:pt x="905" y="244"/>
                </a:lnTo>
                <a:lnTo>
                  <a:pt x="906" y="227"/>
                </a:lnTo>
                <a:lnTo>
                  <a:pt x="906" y="222"/>
                </a:lnTo>
                <a:lnTo>
                  <a:pt x="906" y="227"/>
                </a:lnTo>
                <a:lnTo>
                  <a:pt x="907" y="233"/>
                </a:lnTo>
                <a:lnTo>
                  <a:pt x="907" y="238"/>
                </a:lnTo>
                <a:lnTo>
                  <a:pt x="907" y="255"/>
                </a:lnTo>
                <a:lnTo>
                  <a:pt x="908" y="260"/>
                </a:lnTo>
                <a:lnTo>
                  <a:pt x="908" y="265"/>
                </a:lnTo>
                <a:lnTo>
                  <a:pt x="908" y="255"/>
                </a:lnTo>
                <a:lnTo>
                  <a:pt x="909" y="260"/>
                </a:lnTo>
                <a:lnTo>
                  <a:pt x="909" y="255"/>
                </a:lnTo>
                <a:lnTo>
                  <a:pt x="909" y="249"/>
                </a:lnTo>
                <a:lnTo>
                  <a:pt x="910" y="238"/>
                </a:lnTo>
                <a:lnTo>
                  <a:pt x="910" y="244"/>
                </a:lnTo>
                <a:lnTo>
                  <a:pt x="910" y="244"/>
                </a:lnTo>
                <a:lnTo>
                  <a:pt x="911" y="244"/>
                </a:lnTo>
                <a:lnTo>
                  <a:pt x="911" y="260"/>
                </a:lnTo>
                <a:lnTo>
                  <a:pt x="911" y="298"/>
                </a:lnTo>
                <a:lnTo>
                  <a:pt x="912" y="303"/>
                </a:lnTo>
                <a:lnTo>
                  <a:pt x="912" y="287"/>
                </a:lnTo>
                <a:lnTo>
                  <a:pt x="912" y="249"/>
                </a:lnTo>
                <a:lnTo>
                  <a:pt x="913" y="206"/>
                </a:lnTo>
                <a:lnTo>
                  <a:pt x="913" y="195"/>
                </a:lnTo>
                <a:lnTo>
                  <a:pt x="913" y="206"/>
                </a:lnTo>
                <a:lnTo>
                  <a:pt x="914" y="206"/>
                </a:lnTo>
                <a:lnTo>
                  <a:pt x="914" y="222"/>
                </a:lnTo>
                <a:lnTo>
                  <a:pt x="914" y="233"/>
                </a:lnTo>
                <a:lnTo>
                  <a:pt x="915" y="233"/>
                </a:lnTo>
                <a:lnTo>
                  <a:pt x="915" y="238"/>
                </a:lnTo>
                <a:lnTo>
                  <a:pt x="915" y="238"/>
                </a:lnTo>
                <a:lnTo>
                  <a:pt x="916" y="227"/>
                </a:lnTo>
                <a:lnTo>
                  <a:pt x="916" y="222"/>
                </a:lnTo>
                <a:lnTo>
                  <a:pt x="916" y="217"/>
                </a:lnTo>
                <a:lnTo>
                  <a:pt x="917" y="217"/>
                </a:lnTo>
                <a:lnTo>
                  <a:pt x="917" y="238"/>
                </a:lnTo>
                <a:lnTo>
                  <a:pt x="917" y="249"/>
                </a:lnTo>
                <a:lnTo>
                  <a:pt x="918" y="255"/>
                </a:lnTo>
                <a:lnTo>
                  <a:pt x="918" y="309"/>
                </a:lnTo>
                <a:lnTo>
                  <a:pt x="918" y="319"/>
                </a:lnTo>
                <a:lnTo>
                  <a:pt x="919" y="287"/>
                </a:lnTo>
                <a:lnTo>
                  <a:pt x="919" y="244"/>
                </a:lnTo>
                <a:lnTo>
                  <a:pt x="919" y="206"/>
                </a:lnTo>
                <a:lnTo>
                  <a:pt x="920" y="190"/>
                </a:lnTo>
                <a:lnTo>
                  <a:pt x="920" y="190"/>
                </a:lnTo>
                <a:lnTo>
                  <a:pt x="920" y="201"/>
                </a:lnTo>
                <a:lnTo>
                  <a:pt x="921" y="227"/>
                </a:lnTo>
                <a:lnTo>
                  <a:pt x="921" y="249"/>
                </a:lnTo>
                <a:lnTo>
                  <a:pt x="921" y="249"/>
                </a:lnTo>
                <a:lnTo>
                  <a:pt x="922" y="244"/>
                </a:lnTo>
                <a:lnTo>
                  <a:pt x="922" y="238"/>
                </a:lnTo>
                <a:lnTo>
                  <a:pt x="922" y="222"/>
                </a:lnTo>
                <a:lnTo>
                  <a:pt x="923" y="201"/>
                </a:lnTo>
                <a:lnTo>
                  <a:pt x="923" y="211"/>
                </a:lnTo>
                <a:lnTo>
                  <a:pt x="923" y="227"/>
                </a:lnTo>
                <a:lnTo>
                  <a:pt x="924" y="249"/>
                </a:lnTo>
                <a:lnTo>
                  <a:pt x="924" y="292"/>
                </a:lnTo>
                <a:lnTo>
                  <a:pt x="924" y="309"/>
                </a:lnTo>
                <a:lnTo>
                  <a:pt x="925" y="330"/>
                </a:lnTo>
                <a:lnTo>
                  <a:pt x="925" y="292"/>
                </a:lnTo>
                <a:lnTo>
                  <a:pt x="925" y="233"/>
                </a:lnTo>
                <a:lnTo>
                  <a:pt x="925" y="201"/>
                </a:lnTo>
                <a:lnTo>
                  <a:pt x="926" y="184"/>
                </a:lnTo>
                <a:lnTo>
                  <a:pt x="926" y="173"/>
                </a:lnTo>
                <a:lnTo>
                  <a:pt x="926" y="211"/>
                </a:lnTo>
                <a:lnTo>
                  <a:pt x="927" y="211"/>
                </a:lnTo>
                <a:lnTo>
                  <a:pt x="927" y="238"/>
                </a:lnTo>
                <a:lnTo>
                  <a:pt x="927" y="244"/>
                </a:lnTo>
                <a:lnTo>
                  <a:pt x="928" y="238"/>
                </a:lnTo>
                <a:lnTo>
                  <a:pt x="928" y="249"/>
                </a:lnTo>
                <a:lnTo>
                  <a:pt x="928" y="244"/>
                </a:lnTo>
                <a:lnTo>
                  <a:pt x="929" y="244"/>
                </a:lnTo>
                <a:lnTo>
                  <a:pt x="929" y="233"/>
                </a:lnTo>
                <a:lnTo>
                  <a:pt x="929" y="233"/>
                </a:lnTo>
                <a:lnTo>
                  <a:pt x="930" y="233"/>
                </a:lnTo>
                <a:lnTo>
                  <a:pt x="930" y="244"/>
                </a:lnTo>
                <a:lnTo>
                  <a:pt x="930" y="265"/>
                </a:lnTo>
                <a:lnTo>
                  <a:pt x="931" y="292"/>
                </a:lnTo>
                <a:lnTo>
                  <a:pt x="931" y="352"/>
                </a:lnTo>
                <a:lnTo>
                  <a:pt x="931" y="346"/>
                </a:lnTo>
                <a:lnTo>
                  <a:pt x="932" y="303"/>
                </a:lnTo>
                <a:lnTo>
                  <a:pt x="932" y="255"/>
                </a:lnTo>
                <a:lnTo>
                  <a:pt x="932" y="222"/>
                </a:lnTo>
                <a:lnTo>
                  <a:pt x="933" y="206"/>
                </a:lnTo>
                <a:lnTo>
                  <a:pt x="933" y="206"/>
                </a:lnTo>
                <a:lnTo>
                  <a:pt x="933" y="222"/>
                </a:lnTo>
                <a:lnTo>
                  <a:pt x="934" y="222"/>
                </a:lnTo>
                <a:lnTo>
                  <a:pt x="934" y="233"/>
                </a:lnTo>
                <a:lnTo>
                  <a:pt x="934" y="244"/>
                </a:lnTo>
                <a:lnTo>
                  <a:pt x="935" y="222"/>
                </a:lnTo>
                <a:lnTo>
                  <a:pt x="935" y="222"/>
                </a:lnTo>
                <a:lnTo>
                  <a:pt x="935" y="222"/>
                </a:lnTo>
                <a:lnTo>
                  <a:pt x="936" y="222"/>
                </a:lnTo>
                <a:lnTo>
                  <a:pt x="936" y="233"/>
                </a:lnTo>
                <a:lnTo>
                  <a:pt x="936" y="244"/>
                </a:lnTo>
                <a:lnTo>
                  <a:pt x="937" y="260"/>
                </a:lnTo>
                <a:lnTo>
                  <a:pt x="937" y="282"/>
                </a:lnTo>
                <a:lnTo>
                  <a:pt x="937" y="303"/>
                </a:lnTo>
                <a:lnTo>
                  <a:pt x="938" y="319"/>
                </a:lnTo>
                <a:lnTo>
                  <a:pt x="938" y="292"/>
                </a:lnTo>
                <a:lnTo>
                  <a:pt x="938" y="276"/>
                </a:lnTo>
                <a:lnTo>
                  <a:pt x="939" y="244"/>
                </a:lnTo>
                <a:lnTo>
                  <a:pt x="939" y="233"/>
                </a:lnTo>
                <a:lnTo>
                  <a:pt x="939" y="222"/>
                </a:lnTo>
                <a:lnTo>
                  <a:pt x="940" y="249"/>
                </a:lnTo>
                <a:lnTo>
                  <a:pt x="940" y="249"/>
                </a:lnTo>
                <a:lnTo>
                  <a:pt x="940" y="265"/>
                </a:lnTo>
                <a:lnTo>
                  <a:pt x="941" y="271"/>
                </a:lnTo>
                <a:lnTo>
                  <a:pt x="941" y="271"/>
                </a:lnTo>
                <a:lnTo>
                  <a:pt x="941" y="271"/>
                </a:lnTo>
                <a:lnTo>
                  <a:pt x="942" y="271"/>
                </a:lnTo>
                <a:lnTo>
                  <a:pt x="942" y="255"/>
                </a:lnTo>
                <a:lnTo>
                  <a:pt x="942" y="255"/>
                </a:lnTo>
                <a:lnTo>
                  <a:pt x="943" y="265"/>
                </a:lnTo>
                <a:lnTo>
                  <a:pt x="943" y="260"/>
                </a:lnTo>
                <a:lnTo>
                  <a:pt x="943" y="238"/>
                </a:lnTo>
                <a:lnTo>
                  <a:pt x="944" y="238"/>
                </a:lnTo>
                <a:lnTo>
                  <a:pt x="944" y="238"/>
                </a:lnTo>
                <a:lnTo>
                  <a:pt x="944" y="271"/>
                </a:lnTo>
                <a:lnTo>
                  <a:pt x="945" y="287"/>
                </a:lnTo>
                <a:lnTo>
                  <a:pt x="945" y="298"/>
                </a:lnTo>
                <a:lnTo>
                  <a:pt x="945" y="303"/>
                </a:lnTo>
                <a:lnTo>
                  <a:pt x="946" y="314"/>
                </a:lnTo>
                <a:lnTo>
                  <a:pt x="946" y="292"/>
                </a:lnTo>
                <a:lnTo>
                  <a:pt x="946" y="260"/>
                </a:lnTo>
                <a:lnTo>
                  <a:pt x="947" y="265"/>
                </a:lnTo>
                <a:lnTo>
                  <a:pt x="947" y="260"/>
                </a:lnTo>
                <a:lnTo>
                  <a:pt x="947" y="271"/>
                </a:lnTo>
                <a:lnTo>
                  <a:pt x="948" y="276"/>
                </a:lnTo>
                <a:lnTo>
                  <a:pt x="948" y="276"/>
                </a:lnTo>
                <a:lnTo>
                  <a:pt x="948" y="282"/>
                </a:lnTo>
                <a:lnTo>
                  <a:pt x="949" y="292"/>
                </a:lnTo>
                <a:lnTo>
                  <a:pt x="949" y="314"/>
                </a:lnTo>
                <a:lnTo>
                  <a:pt x="949" y="309"/>
                </a:lnTo>
                <a:lnTo>
                  <a:pt x="950" y="298"/>
                </a:lnTo>
                <a:lnTo>
                  <a:pt x="950" y="271"/>
                </a:lnTo>
                <a:lnTo>
                  <a:pt x="950" y="260"/>
                </a:lnTo>
                <a:lnTo>
                  <a:pt x="950" y="287"/>
                </a:lnTo>
                <a:lnTo>
                  <a:pt x="951" y="303"/>
                </a:lnTo>
                <a:lnTo>
                  <a:pt x="951" y="330"/>
                </a:lnTo>
                <a:lnTo>
                  <a:pt x="951" y="357"/>
                </a:lnTo>
                <a:lnTo>
                  <a:pt x="952" y="363"/>
                </a:lnTo>
                <a:lnTo>
                  <a:pt x="952" y="368"/>
                </a:lnTo>
                <a:lnTo>
                  <a:pt x="952" y="319"/>
                </a:lnTo>
                <a:lnTo>
                  <a:pt x="953" y="233"/>
                </a:lnTo>
                <a:lnTo>
                  <a:pt x="953" y="238"/>
                </a:lnTo>
                <a:lnTo>
                  <a:pt x="953" y="222"/>
                </a:lnTo>
                <a:lnTo>
                  <a:pt x="954" y="233"/>
                </a:lnTo>
                <a:lnTo>
                  <a:pt x="954" y="244"/>
                </a:lnTo>
                <a:lnTo>
                  <a:pt x="954" y="249"/>
                </a:lnTo>
                <a:lnTo>
                  <a:pt x="955" y="271"/>
                </a:lnTo>
                <a:lnTo>
                  <a:pt x="955" y="271"/>
                </a:lnTo>
                <a:lnTo>
                  <a:pt x="955" y="265"/>
                </a:lnTo>
                <a:lnTo>
                  <a:pt x="956" y="249"/>
                </a:lnTo>
                <a:lnTo>
                  <a:pt x="956" y="233"/>
                </a:lnTo>
                <a:lnTo>
                  <a:pt x="956" y="222"/>
                </a:lnTo>
                <a:lnTo>
                  <a:pt x="957" y="227"/>
                </a:lnTo>
                <a:lnTo>
                  <a:pt x="957" y="244"/>
                </a:lnTo>
                <a:lnTo>
                  <a:pt x="957" y="260"/>
                </a:lnTo>
                <a:lnTo>
                  <a:pt x="958" y="282"/>
                </a:lnTo>
                <a:lnTo>
                  <a:pt x="958" y="303"/>
                </a:lnTo>
                <a:lnTo>
                  <a:pt x="958" y="309"/>
                </a:lnTo>
                <a:lnTo>
                  <a:pt x="959" y="282"/>
                </a:lnTo>
                <a:lnTo>
                  <a:pt x="959" y="249"/>
                </a:lnTo>
                <a:lnTo>
                  <a:pt x="959" y="184"/>
                </a:lnTo>
                <a:lnTo>
                  <a:pt x="960" y="201"/>
                </a:lnTo>
                <a:lnTo>
                  <a:pt x="960" y="201"/>
                </a:lnTo>
                <a:lnTo>
                  <a:pt x="960" y="217"/>
                </a:lnTo>
                <a:lnTo>
                  <a:pt x="961" y="222"/>
                </a:lnTo>
                <a:lnTo>
                  <a:pt x="961" y="233"/>
                </a:lnTo>
                <a:lnTo>
                  <a:pt x="961" y="227"/>
                </a:lnTo>
                <a:lnTo>
                  <a:pt x="962" y="238"/>
                </a:lnTo>
                <a:lnTo>
                  <a:pt x="962" y="244"/>
                </a:lnTo>
                <a:lnTo>
                  <a:pt x="962" y="244"/>
                </a:lnTo>
                <a:lnTo>
                  <a:pt x="963" y="233"/>
                </a:lnTo>
                <a:lnTo>
                  <a:pt x="963" y="233"/>
                </a:lnTo>
                <a:lnTo>
                  <a:pt x="963" y="222"/>
                </a:lnTo>
                <a:lnTo>
                  <a:pt x="964" y="217"/>
                </a:lnTo>
                <a:lnTo>
                  <a:pt x="964" y="211"/>
                </a:lnTo>
                <a:lnTo>
                  <a:pt x="964" y="211"/>
                </a:lnTo>
                <a:lnTo>
                  <a:pt x="965" y="217"/>
                </a:lnTo>
                <a:lnTo>
                  <a:pt x="965" y="238"/>
                </a:lnTo>
                <a:lnTo>
                  <a:pt x="965" y="249"/>
                </a:lnTo>
                <a:lnTo>
                  <a:pt x="966" y="260"/>
                </a:lnTo>
                <a:lnTo>
                  <a:pt x="966" y="265"/>
                </a:lnTo>
                <a:lnTo>
                  <a:pt x="966" y="249"/>
                </a:lnTo>
                <a:lnTo>
                  <a:pt x="967" y="233"/>
                </a:lnTo>
                <a:lnTo>
                  <a:pt x="967" y="222"/>
                </a:lnTo>
                <a:lnTo>
                  <a:pt x="967" y="201"/>
                </a:lnTo>
                <a:lnTo>
                  <a:pt x="968" y="217"/>
                </a:lnTo>
                <a:lnTo>
                  <a:pt x="968" y="222"/>
                </a:lnTo>
                <a:lnTo>
                  <a:pt x="968" y="238"/>
                </a:lnTo>
                <a:lnTo>
                  <a:pt x="969" y="244"/>
                </a:lnTo>
                <a:lnTo>
                  <a:pt x="969" y="249"/>
                </a:lnTo>
                <a:lnTo>
                  <a:pt x="969" y="244"/>
                </a:lnTo>
                <a:lnTo>
                  <a:pt x="970" y="238"/>
                </a:lnTo>
                <a:lnTo>
                  <a:pt x="970" y="244"/>
                </a:lnTo>
                <a:lnTo>
                  <a:pt x="970" y="244"/>
                </a:lnTo>
                <a:lnTo>
                  <a:pt x="971" y="227"/>
                </a:lnTo>
                <a:lnTo>
                  <a:pt x="971" y="238"/>
                </a:lnTo>
                <a:lnTo>
                  <a:pt x="971" y="233"/>
                </a:lnTo>
                <a:lnTo>
                  <a:pt x="972" y="227"/>
                </a:lnTo>
                <a:lnTo>
                  <a:pt x="972" y="238"/>
                </a:lnTo>
                <a:lnTo>
                  <a:pt x="972" y="249"/>
                </a:lnTo>
                <a:lnTo>
                  <a:pt x="973" y="244"/>
                </a:lnTo>
                <a:lnTo>
                  <a:pt x="973" y="249"/>
                </a:lnTo>
                <a:lnTo>
                  <a:pt x="973" y="249"/>
                </a:lnTo>
                <a:lnTo>
                  <a:pt x="974" y="255"/>
                </a:lnTo>
                <a:lnTo>
                  <a:pt x="974" y="260"/>
                </a:lnTo>
                <a:lnTo>
                  <a:pt x="974" y="260"/>
                </a:lnTo>
                <a:lnTo>
                  <a:pt x="975" y="271"/>
                </a:lnTo>
                <a:lnTo>
                  <a:pt x="975" y="271"/>
                </a:lnTo>
                <a:lnTo>
                  <a:pt x="975" y="276"/>
                </a:lnTo>
                <a:lnTo>
                  <a:pt x="976" y="276"/>
                </a:lnTo>
                <a:lnTo>
                  <a:pt x="976" y="276"/>
                </a:lnTo>
                <a:lnTo>
                  <a:pt x="976" y="265"/>
                </a:lnTo>
                <a:lnTo>
                  <a:pt x="977" y="260"/>
                </a:lnTo>
                <a:lnTo>
                  <a:pt x="977" y="255"/>
                </a:lnTo>
                <a:lnTo>
                  <a:pt x="977" y="249"/>
                </a:lnTo>
                <a:lnTo>
                  <a:pt x="978" y="244"/>
                </a:lnTo>
                <a:lnTo>
                  <a:pt x="978" y="238"/>
                </a:lnTo>
                <a:lnTo>
                  <a:pt x="978" y="238"/>
                </a:lnTo>
                <a:lnTo>
                  <a:pt x="979" y="244"/>
                </a:lnTo>
                <a:lnTo>
                  <a:pt x="979" y="238"/>
                </a:lnTo>
                <a:lnTo>
                  <a:pt x="979" y="244"/>
                </a:lnTo>
                <a:lnTo>
                  <a:pt x="980" y="222"/>
                </a:lnTo>
                <a:lnTo>
                  <a:pt x="980" y="227"/>
                </a:lnTo>
                <a:lnTo>
                  <a:pt x="980" y="222"/>
                </a:lnTo>
                <a:lnTo>
                  <a:pt x="981" y="217"/>
                </a:lnTo>
                <a:lnTo>
                  <a:pt x="981" y="227"/>
                </a:lnTo>
                <a:lnTo>
                  <a:pt x="981" y="222"/>
                </a:lnTo>
                <a:lnTo>
                  <a:pt x="982" y="222"/>
                </a:lnTo>
                <a:lnTo>
                  <a:pt x="982" y="227"/>
                </a:lnTo>
                <a:lnTo>
                  <a:pt x="982" y="222"/>
                </a:lnTo>
                <a:lnTo>
                  <a:pt x="983" y="233"/>
                </a:lnTo>
                <a:lnTo>
                  <a:pt x="983" y="233"/>
                </a:lnTo>
                <a:lnTo>
                  <a:pt x="983" y="238"/>
                </a:lnTo>
                <a:lnTo>
                  <a:pt x="984" y="227"/>
                </a:lnTo>
                <a:lnTo>
                  <a:pt x="984" y="227"/>
                </a:lnTo>
                <a:lnTo>
                  <a:pt x="984" y="222"/>
                </a:lnTo>
                <a:lnTo>
                  <a:pt x="985" y="222"/>
                </a:lnTo>
                <a:lnTo>
                  <a:pt x="985" y="206"/>
                </a:lnTo>
                <a:lnTo>
                  <a:pt x="985" y="201"/>
                </a:lnTo>
                <a:lnTo>
                  <a:pt x="986" y="201"/>
                </a:lnTo>
                <a:lnTo>
                  <a:pt x="986" y="179"/>
                </a:lnTo>
                <a:lnTo>
                  <a:pt x="986" y="184"/>
                </a:lnTo>
                <a:lnTo>
                  <a:pt x="987" y="190"/>
                </a:lnTo>
                <a:lnTo>
                  <a:pt x="987" y="168"/>
                </a:lnTo>
                <a:lnTo>
                  <a:pt x="987" y="157"/>
                </a:lnTo>
                <a:lnTo>
                  <a:pt x="988" y="114"/>
                </a:lnTo>
                <a:lnTo>
                  <a:pt x="988" y="109"/>
                </a:lnTo>
                <a:lnTo>
                  <a:pt x="988" y="109"/>
                </a:lnTo>
                <a:lnTo>
                  <a:pt x="989" y="119"/>
                </a:lnTo>
                <a:lnTo>
                  <a:pt x="989" y="119"/>
                </a:lnTo>
                <a:lnTo>
                  <a:pt x="989" y="125"/>
                </a:lnTo>
                <a:lnTo>
                  <a:pt x="990" y="130"/>
                </a:lnTo>
                <a:lnTo>
                  <a:pt x="990" y="114"/>
                </a:lnTo>
                <a:lnTo>
                  <a:pt x="990" y="119"/>
                </a:lnTo>
                <a:lnTo>
                  <a:pt x="991" y="136"/>
                </a:lnTo>
                <a:lnTo>
                  <a:pt x="991" y="141"/>
                </a:lnTo>
                <a:lnTo>
                  <a:pt x="991" y="141"/>
                </a:lnTo>
                <a:lnTo>
                  <a:pt x="992" y="136"/>
                </a:lnTo>
                <a:lnTo>
                  <a:pt x="992" y="190"/>
                </a:lnTo>
                <a:lnTo>
                  <a:pt x="992" y="206"/>
                </a:lnTo>
                <a:lnTo>
                  <a:pt x="993" y="217"/>
                </a:lnTo>
                <a:lnTo>
                  <a:pt x="993" y="233"/>
                </a:lnTo>
                <a:lnTo>
                  <a:pt x="993" y="233"/>
                </a:lnTo>
                <a:lnTo>
                  <a:pt x="994" y="244"/>
                </a:lnTo>
                <a:lnTo>
                  <a:pt x="994" y="255"/>
                </a:lnTo>
                <a:lnTo>
                  <a:pt x="994" y="276"/>
                </a:lnTo>
                <a:lnTo>
                  <a:pt x="995" y="276"/>
                </a:lnTo>
                <a:lnTo>
                  <a:pt x="995" y="265"/>
                </a:lnTo>
                <a:lnTo>
                  <a:pt x="995" y="255"/>
                </a:lnTo>
                <a:lnTo>
                  <a:pt x="996" y="244"/>
                </a:lnTo>
                <a:lnTo>
                  <a:pt x="996" y="249"/>
                </a:lnTo>
                <a:lnTo>
                  <a:pt x="996" y="249"/>
                </a:lnTo>
                <a:lnTo>
                  <a:pt x="997" y="244"/>
                </a:lnTo>
                <a:lnTo>
                  <a:pt x="997" y="227"/>
                </a:lnTo>
                <a:lnTo>
                  <a:pt x="997" y="222"/>
                </a:lnTo>
                <a:lnTo>
                  <a:pt x="998" y="227"/>
                </a:lnTo>
                <a:lnTo>
                  <a:pt x="998" y="227"/>
                </a:lnTo>
                <a:lnTo>
                  <a:pt x="998" y="238"/>
                </a:lnTo>
                <a:lnTo>
                  <a:pt x="999" y="292"/>
                </a:lnTo>
                <a:lnTo>
                  <a:pt x="999" y="319"/>
                </a:lnTo>
                <a:lnTo>
                  <a:pt x="999" y="336"/>
                </a:lnTo>
                <a:lnTo>
                  <a:pt x="1000" y="298"/>
                </a:lnTo>
                <a:lnTo>
                  <a:pt x="1000" y="282"/>
                </a:lnTo>
                <a:lnTo>
                  <a:pt x="1000" y="265"/>
                </a:lnTo>
                <a:lnTo>
                  <a:pt x="1001" y="244"/>
                </a:lnTo>
                <a:lnTo>
                  <a:pt x="1001" y="190"/>
                </a:lnTo>
                <a:lnTo>
                  <a:pt x="1001" y="190"/>
                </a:lnTo>
                <a:lnTo>
                  <a:pt x="1002" y="206"/>
                </a:lnTo>
                <a:lnTo>
                  <a:pt x="1002" y="179"/>
                </a:lnTo>
                <a:lnTo>
                  <a:pt x="1002" y="195"/>
                </a:lnTo>
                <a:lnTo>
                  <a:pt x="1003" y="201"/>
                </a:lnTo>
                <a:lnTo>
                  <a:pt x="1003" y="184"/>
                </a:lnTo>
                <a:lnTo>
                  <a:pt x="1003" y="201"/>
                </a:lnTo>
                <a:lnTo>
                  <a:pt x="1004" y="217"/>
                </a:lnTo>
                <a:lnTo>
                  <a:pt x="1004" y="201"/>
                </a:lnTo>
                <a:lnTo>
                  <a:pt x="1004" y="152"/>
                </a:lnTo>
                <a:lnTo>
                  <a:pt x="1005" y="141"/>
                </a:lnTo>
                <a:lnTo>
                  <a:pt x="1005" y="168"/>
                </a:lnTo>
                <a:lnTo>
                  <a:pt x="1005" y="206"/>
                </a:lnTo>
                <a:lnTo>
                  <a:pt x="1006" y="222"/>
                </a:lnTo>
                <a:lnTo>
                  <a:pt x="1006" y="244"/>
                </a:lnTo>
                <a:lnTo>
                  <a:pt x="1006" y="292"/>
                </a:lnTo>
                <a:lnTo>
                  <a:pt x="1007" y="336"/>
                </a:lnTo>
                <a:lnTo>
                  <a:pt x="1007" y="373"/>
                </a:lnTo>
                <a:lnTo>
                  <a:pt x="1007" y="422"/>
                </a:lnTo>
                <a:lnTo>
                  <a:pt x="1008" y="303"/>
                </a:lnTo>
                <a:lnTo>
                  <a:pt x="1008" y="314"/>
                </a:lnTo>
                <a:lnTo>
                  <a:pt x="1008" y="330"/>
                </a:lnTo>
                <a:lnTo>
                  <a:pt x="1009" y="303"/>
                </a:lnTo>
                <a:lnTo>
                  <a:pt x="1009" y="282"/>
                </a:lnTo>
                <a:lnTo>
                  <a:pt x="1009" y="287"/>
                </a:lnTo>
                <a:lnTo>
                  <a:pt x="1010" y="292"/>
                </a:lnTo>
                <a:lnTo>
                  <a:pt x="1010" y="276"/>
                </a:lnTo>
                <a:lnTo>
                  <a:pt x="1010" y="282"/>
                </a:lnTo>
                <a:lnTo>
                  <a:pt x="1010" y="292"/>
                </a:lnTo>
                <a:lnTo>
                  <a:pt x="1011" y="265"/>
                </a:lnTo>
                <a:lnTo>
                  <a:pt x="1011" y="260"/>
                </a:lnTo>
                <a:lnTo>
                  <a:pt x="1011" y="238"/>
                </a:lnTo>
                <a:lnTo>
                  <a:pt x="1012" y="249"/>
                </a:lnTo>
                <a:lnTo>
                  <a:pt x="1012" y="271"/>
                </a:lnTo>
                <a:lnTo>
                  <a:pt x="1012" y="276"/>
                </a:lnTo>
                <a:lnTo>
                  <a:pt x="1013" y="292"/>
                </a:lnTo>
                <a:lnTo>
                  <a:pt x="1013" y="325"/>
                </a:lnTo>
                <a:lnTo>
                  <a:pt x="1013" y="336"/>
                </a:lnTo>
                <a:lnTo>
                  <a:pt x="1014" y="346"/>
                </a:lnTo>
                <a:lnTo>
                  <a:pt x="1014" y="346"/>
                </a:lnTo>
                <a:lnTo>
                  <a:pt x="1014" y="255"/>
                </a:lnTo>
                <a:lnTo>
                  <a:pt x="1015" y="238"/>
                </a:lnTo>
                <a:lnTo>
                  <a:pt x="1015" y="233"/>
                </a:lnTo>
                <a:lnTo>
                  <a:pt x="1015" y="217"/>
                </a:lnTo>
                <a:lnTo>
                  <a:pt x="1016" y="222"/>
                </a:lnTo>
                <a:lnTo>
                  <a:pt x="1016" y="227"/>
                </a:lnTo>
                <a:lnTo>
                  <a:pt x="1016" y="244"/>
                </a:lnTo>
                <a:lnTo>
                  <a:pt x="1017" y="249"/>
                </a:lnTo>
                <a:lnTo>
                  <a:pt x="1017" y="255"/>
                </a:lnTo>
                <a:lnTo>
                  <a:pt x="1017" y="255"/>
                </a:lnTo>
                <a:lnTo>
                  <a:pt x="1018" y="238"/>
                </a:lnTo>
                <a:lnTo>
                  <a:pt x="1018" y="238"/>
                </a:lnTo>
                <a:lnTo>
                  <a:pt x="1018" y="244"/>
                </a:lnTo>
                <a:lnTo>
                  <a:pt x="1019" y="233"/>
                </a:lnTo>
                <a:lnTo>
                  <a:pt x="1019" y="238"/>
                </a:lnTo>
                <a:lnTo>
                  <a:pt x="1019" y="249"/>
                </a:lnTo>
                <a:lnTo>
                  <a:pt x="1020" y="265"/>
                </a:lnTo>
                <a:lnTo>
                  <a:pt x="1020" y="287"/>
                </a:lnTo>
                <a:lnTo>
                  <a:pt x="1020" y="319"/>
                </a:lnTo>
                <a:lnTo>
                  <a:pt x="1021" y="336"/>
                </a:lnTo>
                <a:lnTo>
                  <a:pt x="1021" y="260"/>
                </a:lnTo>
                <a:lnTo>
                  <a:pt x="1021" y="195"/>
                </a:lnTo>
                <a:lnTo>
                  <a:pt x="1022" y="179"/>
                </a:lnTo>
                <a:lnTo>
                  <a:pt x="1022" y="179"/>
                </a:lnTo>
                <a:lnTo>
                  <a:pt x="1022" y="184"/>
                </a:lnTo>
                <a:lnTo>
                  <a:pt x="1023" y="211"/>
                </a:lnTo>
                <a:lnTo>
                  <a:pt x="1023" y="222"/>
                </a:lnTo>
                <a:lnTo>
                  <a:pt x="1023" y="244"/>
                </a:lnTo>
                <a:lnTo>
                  <a:pt x="1024" y="255"/>
                </a:lnTo>
                <a:lnTo>
                  <a:pt x="1024" y="255"/>
                </a:lnTo>
                <a:lnTo>
                  <a:pt x="1024" y="244"/>
                </a:lnTo>
                <a:lnTo>
                  <a:pt x="1025" y="249"/>
                </a:lnTo>
                <a:lnTo>
                  <a:pt x="1025" y="233"/>
                </a:lnTo>
                <a:lnTo>
                  <a:pt x="1025" y="217"/>
                </a:lnTo>
                <a:lnTo>
                  <a:pt x="1026" y="227"/>
                </a:lnTo>
                <a:lnTo>
                  <a:pt x="1026" y="244"/>
                </a:lnTo>
                <a:lnTo>
                  <a:pt x="1026" y="282"/>
                </a:lnTo>
                <a:lnTo>
                  <a:pt x="1027" y="298"/>
                </a:lnTo>
                <a:lnTo>
                  <a:pt x="1027" y="325"/>
                </a:lnTo>
                <a:lnTo>
                  <a:pt x="1027" y="352"/>
                </a:lnTo>
                <a:lnTo>
                  <a:pt x="1028" y="330"/>
                </a:lnTo>
                <a:lnTo>
                  <a:pt x="1028" y="292"/>
                </a:lnTo>
                <a:lnTo>
                  <a:pt x="1028" y="255"/>
                </a:lnTo>
                <a:lnTo>
                  <a:pt x="1029" y="255"/>
                </a:lnTo>
                <a:lnTo>
                  <a:pt x="1029" y="244"/>
                </a:lnTo>
                <a:lnTo>
                  <a:pt x="1029" y="260"/>
                </a:lnTo>
                <a:lnTo>
                  <a:pt x="1030" y="271"/>
                </a:lnTo>
                <a:lnTo>
                  <a:pt x="1030" y="287"/>
                </a:lnTo>
                <a:lnTo>
                  <a:pt x="1030" y="276"/>
                </a:lnTo>
                <a:lnTo>
                  <a:pt x="1031" y="276"/>
                </a:lnTo>
                <a:lnTo>
                  <a:pt x="1031" y="287"/>
                </a:lnTo>
                <a:lnTo>
                  <a:pt x="1031" y="287"/>
                </a:lnTo>
                <a:lnTo>
                  <a:pt x="1032" y="287"/>
                </a:lnTo>
                <a:lnTo>
                  <a:pt x="1032" y="260"/>
                </a:lnTo>
                <a:lnTo>
                  <a:pt x="1032" y="255"/>
                </a:lnTo>
                <a:lnTo>
                  <a:pt x="1033" y="233"/>
                </a:lnTo>
                <a:lnTo>
                  <a:pt x="1033" y="227"/>
                </a:lnTo>
                <a:lnTo>
                  <a:pt x="1033" y="222"/>
                </a:lnTo>
                <a:lnTo>
                  <a:pt x="1034" y="249"/>
                </a:lnTo>
                <a:lnTo>
                  <a:pt x="1034" y="282"/>
                </a:lnTo>
                <a:lnTo>
                  <a:pt x="1034" y="319"/>
                </a:lnTo>
                <a:lnTo>
                  <a:pt x="1035" y="341"/>
                </a:lnTo>
                <a:lnTo>
                  <a:pt x="1035" y="341"/>
                </a:lnTo>
                <a:lnTo>
                  <a:pt x="1035" y="309"/>
                </a:lnTo>
                <a:lnTo>
                  <a:pt x="1036" y="265"/>
                </a:lnTo>
                <a:lnTo>
                  <a:pt x="1036" y="244"/>
                </a:lnTo>
                <a:lnTo>
                  <a:pt x="1036" y="227"/>
                </a:lnTo>
                <a:lnTo>
                  <a:pt x="1037" y="233"/>
                </a:lnTo>
                <a:lnTo>
                  <a:pt x="1037" y="244"/>
                </a:lnTo>
                <a:lnTo>
                  <a:pt x="1037" y="249"/>
                </a:lnTo>
                <a:lnTo>
                  <a:pt x="1038" y="249"/>
                </a:lnTo>
                <a:lnTo>
                  <a:pt x="1038" y="265"/>
                </a:lnTo>
                <a:lnTo>
                  <a:pt x="1038" y="260"/>
                </a:lnTo>
                <a:lnTo>
                  <a:pt x="1039" y="255"/>
                </a:lnTo>
                <a:lnTo>
                  <a:pt x="1039" y="255"/>
                </a:lnTo>
                <a:lnTo>
                  <a:pt x="1039" y="249"/>
                </a:lnTo>
                <a:lnTo>
                  <a:pt x="1040" y="227"/>
                </a:lnTo>
                <a:lnTo>
                  <a:pt x="1040" y="211"/>
                </a:lnTo>
                <a:lnTo>
                  <a:pt x="1040" y="211"/>
                </a:lnTo>
                <a:lnTo>
                  <a:pt x="1041" y="211"/>
                </a:lnTo>
                <a:lnTo>
                  <a:pt x="1041" y="233"/>
                </a:lnTo>
                <a:lnTo>
                  <a:pt x="1041" y="255"/>
                </a:lnTo>
                <a:lnTo>
                  <a:pt x="1042" y="271"/>
                </a:lnTo>
                <a:lnTo>
                  <a:pt x="1042" y="309"/>
                </a:lnTo>
                <a:lnTo>
                  <a:pt x="1042" y="325"/>
                </a:lnTo>
                <a:lnTo>
                  <a:pt x="1043" y="260"/>
                </a:lnTo>
                <a:lnTo>
                  <a:pt x="1043" y="211"/>
                </a:lnTo>
                <a:lnTo>
                  <a:pt x="1043" y="201"/>
                </a:lnTo>
                <a:lnTo>
                  <a:pt x="1044" y="211"/>
                </a:lnTo>
                <a:lnTo>
                  <a:pt x="1044" y="211"/>
                </a:lnTo>
                <a:lnTo>
                  <a:pt x="1044" y="217"/>
                </a:lnTo>
                <a:lnTo>
                  <a:pt x="1045" y="227"/>
                </a:lnTo>
                <a:lnTo>
                  <a:pt x="1045" y="249"/>
                </a:lnTo>
                <a:lnTo>
                  <a:pt x="1045" y="244"/>
                </a:lnTo>
                <a:lnTo>
                  <a:pt x="1046" y="238"/>
                </a:lnTo>
                <a:lnTo>
                  <a:pt x="1046" y="238"/>
                </a:lnTo>
                <a:lnTo>
                  <a:pt x="1046" y="227"/>
                </a:lnTo>
                <a:lnTo>
                  <a:pt x="1047" y="217"/>
                </a:lnTo>
                <a:lnTo>
                  <a:pt x="1047" y="206"/>
                </a:lnTo>
                <a:lnTo>
                  <a:pt x="1047" y="211"/>
                </a:lnTo>
                <a:lnTo>
                  <a:pt x="1048" y="211"/>
                </a:lnTo>
                <a:lnTo>
                  <a:pt x="1048" y="227"/>
                </a:lnTo>
                <a:lnTo>
                  <a:pt x="1048" y="244"/>
                </a:lnTo>
                <a:lnTo>
                  <a:pt x="1049" y="271"/>
                </a:lnTo>
                <a:lnTo>
                  <a:pt x="1049" y="303"/>
                </a:lnTo>
                <a:lnTo>
                  <a:pt x="1049" y="341"/>
                </a:lnTo>
                <a:lnTo>
                  <a:pt x="1050" y="319"/>
                </a:lnTo>
                <a:lnTo>
                  <a:pt x="1050" y="271"/>
                </a:lnTo>
                <a:lnTo>
                  <a:pt x="1050" y="233"/>
                </a:lnTo>
                <a:lnTo>
                  <a:pt x="1051" y="227"/>
                </a:lnTo>
                <a:lnTo>
                  <a:pt x="1051" y="238"/>
                </a:lnTo>
                <a:lnTo>
                  <a:pt x="1051" y="238"/>
                </a:lnTo>
                <a:lnTo>
                  <a:pt x="1052" y="249"/>
                </a:lnTo>
                <a:lnTo>
                  <a:pt x="1052" y="249"/>
                </a:lnTo>
                <a:lnTo>
                  <a:pt x="1052" y="249"/>
                </a:lnTo>
                <a:lnTo>
                  <a:pt x="1053" y="244"/>
                </a:lnTo>
                <a:lnTo>
                  <a:pt x="1053" y="244"/>
                </a:lnTo>
                <a:lnTo>
                  <a:pt x="1053" y="244"/>
                </a:lnTo>
                <a:lnTo>
                  <a:pt x="1054" y="222"/>
                </a:lnTo>
                <a:lnTo>
                  <a:pt x="1054" y="222"/>
                </a:lnTo>
                <a:lnTo>
                  <a:pt x="1054" y="217"/>
                </a:lnTo>
                <a:lnTo>
                  <a:pt x="1055" y="217"/>
                </a:lnTo>
                <a:lnTo>
                  <a:pt x="1055" y="222"/>
                </a:lnTo>
                <a:lnTo>
                  <a:pt x="1055" y="222"/>
                </a:lnTo>
                <a:lnTo>
                  <a:pt x="1056" y="227"/>
                </a:lnTo>
                <a:lnTo>
                  <a:pt x="1056" y="282"/>
                </a:lnTo>
                <a:lnTo>
                  <a:pt x="1056" y="298"/>
                </a:lnTo>
                <a:lnTo>
                  <a:pt x="1057" y="303"/>
                </a:lnTo>
                <a:lnTo>
                  <a:pt x="1057" y="287"/>
                </a:lnTo>
                <a:lnTo>
                  <a:pt x="1057" y="238"/>
                </a:lnTo>
                <a:lnTo>
                  <a:pt x="1058" y="184"/>
                </a:lnTo>
                <a:lnTo>
                  <a:pt x="1058" y="195"/>
                </a:lnTo>
                <a:lnTo>
                  <a:pt x="1058" y="195"/>
                </a:lnTo>
                <a:lnTo>
                  <a:pt x="1059" y="206"/>
                </a:lnTo>
                <a:lnTo>
                  <a:pt x="1059" y="217"/>
                </a:lnTo>
                <a:lnTo>
                  <a:pt x="1059" y="222"/>
                </a:lnTo>
                <a:lnTo>
                  <a:pt x="1060" y="217"/>
                </a:lnTo>
                <a:lnTo>
                  <a:pt x="1060" y="222"/>
                </a:lnTo>
                <a:lnTo>
                  <a:pt x="1060" y="217"/>
                </a:lnTo>
                <a:lnTo>
                  <a:pt x="1061" y="217"/>
                </a:lnTo>
                <a:lnTo>
                  <a:pt x="1061" y="217"/>
                </a:lnTo>
                <a:lnTo>
                  <a:pt x="1061" y="211"/>
                </a:lnTo>
                <a:lnTo>
                  <a:pt x="1062" y="195"/>
                </a:lnTo>
                <a:lnTo>
                  <a:pt x="1062" y="195"/>
                </a:lnTo>
                <a:lnTo>
                  <a:pt x="1062" y="179"/>
                </a:lnTo>
                <a:lnTo>
                  <a:pt x="1063" y="206"/>
                </a:lnTo>
                <a:lnTo>
                  <a:pt x="1063" y="222"/>
                </a:lnTo>
                <a:lnTo>
                  <a:pt x="1063" y="238"/>
                </a:lnTo>
                <a:lnTo>
                  <a:pt x="1064" y="255"/>
                </a:lnTo>
                <a:lnTo>
                  <a:pt x="1064" y="271"/>
                </a:lnTo>
                <a:lnTo>
                  <a:pt x="1064" y="271"/>
                </a:lnTo>
                <a:lnTo>
                  <a:pt x="1065" y="238"/>
                </a:lnTo>
                <a:lnTo>
                  <a:pt x="1065" y="206"/>
                </a:lnTo>
                <a:lnTo>
                  <a:pt x="1065" y="206"/>
                </a:lnTo>
                <a:lnTo>
                  <a:pt x="1066" y="211"/>
                </a:lnTo>
                <a:lnTo>
                  <a:pt x="1066" y="211"/>
                </a:lnTo>
                <a:lnTo>
                  <a:pt x="1066" y="211"/>
                </a:lnTo>
                <a:lnTo>
                  <a:pt x="1067" y="211"/>
                </a:lnTo>
                <a:lnTo>
                  <a:pt x="1067" y="211"/>
                </a:lnTo>
                <a:lnTo>
                  <a:pt x="1067" y="211"/>
                </a:lnTo>
                <a:lnTo>
                  <a:pt x="1068" y="211"/>
                </a:lnTo>
                <a:lnTo>
                  <a:pt x="1068" y="211"/>
                </a:lnTo>
                <a:lnTo>
                  <a:pt x="1068" y="206"/>
                </a:lnTo>
                <a:lnTo>
                  <a:pt x="1069" y="206"/>
                </a:lnTo>
                <a:lnTo>
                  <a:pt x="1069" y="206"/>
                </a:lnTo>
                <a:lnTo>
                  <a:pt x="1069" y="157"/>
                </a:lnTo>
                <a:lnTo>
                  <a:pt x="1070" y="146"/>
                </a:lnTo>
                <a:lnTo>
                  <a:pt x="1070" y="163"/>
                </a:lnTo>
                <a:lnTo>
                  <a:pt x="1070" y="179"/>
                </a:lnTo>
                <a:lnTo>
                  <a:pt x="1070" y="179"/>
                </a:lnTo>
                <a:lnTo>
                  <a:pt x="1071" y="211"/>
                </a:lnTo>
                <a:lnTo>
                  <a:pt x="1071" y="233"/>
                </a:lnTo>
                <a:lnTo>
                  <a:pt x="1071" y="260"/>
                </a:lnTo>
                <a:lnTo>
                  <a:pt x="1072" y="260"/>
                </a:lnTo>
                <a:lnTo>
                  <a:pt x="1072" y="255"/>
                </a:lnTo>
                <a:lnTo>
                  <a:pt x="1072" y="238"/>
                </a:lnTo>
                <a:lnTo>
                  <a:pt x="1073" y="217"/>
                </a:lnTo>
                <a:lnTo>
                  <a:pt x="1073" y="179"/>
                </a:lnTo>
                <a:lnTo>
                  <a:pt x="1073" y="173"/>
                </a:lnTo>
                <a:lnTo>
                  <a:pt x="1074" y="184"/>
                </a:lnTo>
                <a:lnTo>
                  <a:pt x="1074" y="201"/>
                </a:lnTo>
                <a:lnTo>
                  <a:pt x="1074" y="201"/>
                </a:lnTo>
                <a:lnTo>
                  <a:pt x="1075" y="206"/>
                </a:lnTo>
                <a:lnTo>
                  <a:pt x="1075" y="206"/>
                </a:lnTo>
                <a:lnTo>
                  <a:pt x="1075" y="201"/>
                </a:lnTo>
                <a:lnTo>
                  <a:pt x="1076" y="195"/>
                </a:lnTo>
                <a:lnTo>
                  <a:pt x="1076" y="201"/>
                </a:lnTo>
                <a:lnTo>
                  <a:pt x="1076" y="201"/>
                </a:lnTo>
                <a:lnTo>
                  <a:pt x="1077" y="201"/>
                </a:lnTo>
                <a:lnTo>
                  <a:pt x="1077" y="190"/>
                </a:lnTo>
                <a:lnTo>
                  <a:pt x="1077" y="173"/>
                </a:lnTo>
                <a:lnTo>
                  <a:pt x="1078" y="184"/>
                </a:lnTo>
                <a:lnTo>
                  <a:pt x="1078" y="195"/>
                </a:lnTo>
                <a:lnTo>
                  <a:pt x="1078" y="206"/>
                </a:lnTo>
                <a:lnTo>
                  <a:pt x="1079" y="211"/>
                </a:lnTo>
                <a:lnTo>
                  <a:pt x="1079" y="222"/>
                </a:lnTo>
                <a:lnTo>
                  <a:pt x="1079" y="233"/>
                </a:lnTo>
                <a:lnTo>
                  <a:pt x="1080" y="249"/>
                </a:lnTo>
                <a:lnTo>
                  <a:pt x="1080" y="233"/>
                </a:lnTo>
                <a:lnTo>
                  <a:pt x="1080" y="211"/>
                </a:lnTo>
                <a:lnTo>
                  <a:pt x="1081" y="195"/>
                </a:lnTo>
                <a:lnTo>
                  <a:pt x="1081" y="184"/>
                </a:lnTo>
                <a:lnTo>
                  <a:pt x="1081" y="195"/>
                </a:lnTo>
                <a:lnTo>
                  <a:pt x="1082" y="195"/>
                </a:lnTo>
                <a:lnTo>
                  <a:pt x="1082" y="206"/>
                </a:lnTo>
                <a:lnTo>
                  <a:pt x="1082" y="195"/>
                </a:lnTo>
                <a:lnTo>
                  <a:pt x="1083" y="201"/>
                </a:lnTo>
                <a:lnTo>
                  <a:pt x="1083" y="190"/>
                </a:lnTo>
                <a:lnTo>
                  <a:pt x="1083" y="190"/>
                </a:lnTo>
                <a:lnTo>
                  <a:pt x="1084" y="195"/>
                </a:lnTo>
                <a:lnTo>
                  <a:pt x="1084" y="195"/>
                </a:lnTo>
                <a:lnTo>
                  <a:pt x="1084" y="201"/>
                </a:lnTo>
                <a:lnTo>
                  <a:pt x="1085" y="206"/>
                </a:lnTo>
                <a:lnTo>
                  <a:pt x="1085" y="201"/>
                </a:lnTo>
                <a:lnTo>
                  <a:pt x="1085" y="201"/>
                </a:lnTo>
                <a:lnTo>
                  <a:pt x="1086" y="217"/>
                </a:lnTo>
                <a:lnTo>
                  <a:pt x="1086" y="217"/>
                </a:lnTo>
                <a:lnTo>
                  <a:pt x="1086" y="217"/>
                </a:lnTo>
                <a:lnTo>
                  <a:pt x="1087" y="217"/>
                </a:lnTo>
                <a:lnTo>
                  <a:pt x="1087" y="211"/>
                </a:lnTo>
                <a:lnTo>
                  <a:pt x="1087" y="227"/>
                </a:lnTo>
                <a:lnTo>
                  <a:pt x="1088" y="244"/>
                </a:lnTo>
                <a:lnTo>
                  <a:pt x="1088" y="255"/>
                </a:lnTo>
                <a:lnTo>
                  <a:pt x="1088" y="292"/>
                </a:lnTo>
                <a:lnTo>
                  <a:pt x="1089" y="292"/>
                </a:lnTo>
                <a:lnTo>
                  <a:pt x="1089" y="276"/>
                </a:lnTo>
                <a:lnTo>
                  <a:pt x="1089" y="271"/>
                </a:lnTo>
                <a:lnTo>
                  <a:pt x="1090" y="265"/>
                </a:lnTo>
                <a:lnTo>
                  <a:pt x="1090" y="265"/>
                </a:lnTo>
                <a:lnTo>
                  <a:pt x="1090" y="255"/>
                </a:lnTo>
                <a:lnTo>
                  <a:pt x="1091" y="249"/>
                </a:lnTo>
                <a:lnTo>
                  <a:pt x="1091" y="255"/>
                </a:lnTo>
                <a:lnTo>
                  <a:pt x="1091" y="255"/>
                </a:lnTo>
                <a:lnTo>
                  <a:pt x="1092" y="249"/>
                </a:lnTo>
                <a:lnTo>
                  <a:pt x="1092" y="249"/>
                </a:lnTo>
                <a:lnTo>
                  <a:pt x="1092" y="255"/>
                </a:lnTo>
                <a:lnTo>
                  <a:pt x="1093" y="249"/>
                </a:lnTo>
                <a:lnTo>
                  <a:pt x="1093" y="255"/>
                </a:lnTo>
                <a:lnTo>
                  <a:pt x="1093" y="244"/>
                </a:lnTo>
                <a:lnTo>
                  <a:pt x="1094" y="233"/>
                </a:lnTo>
                <a:lnTo>
                  <a:pt x="1094" y="249"/>
                </a:lnTo>
                <a:lnTo>
                  <a:pt x="1094" y="249"/>
                </a:lnTo>
                <a:lnTo>
                  <a:pt x="1095" y="255"/>
                </a:lnTo>
                <a:lnTo>
                  <a:pt x="1095" y="255"/>
                </a:lnTo>
                <a:lnTo>
                  <a:pt x="1095" y="260"/>
                </a:lnTo>
                <a:lnTo>
                  <a:pt x="1096" y="260"/>
                </a:lnTo>
                <a:lnTo>
                  <a:pt x="1096" y="249"/>
                </a:lnTo>
                <a:lnTo>
                  <a:pt x="1096" y="255"/>
                </a:lnTo>
                <a:lnTo>
                  <a:pt x="1097" y="255"/>
                </a:lnTo>
                <a:lnTo>
                  <a:pt x="1097" y="255"/>
                </a:lnTo>
                <a:lnTo>
                  <a:pt x="1097" y="260"/>
                </a:lnTo>
                <a:lnTo>
                  <a:pt x="1098" y="276"/>
                </a:lnTo>
                <a:lnTo>
                  <a:pt x="1098" y="303"/>
                </a:lnTo>
                <a:lnTo>
                  <a:pt x="1098" y="314"/>
                </a:lnTo>
                <a:lnTo>
                  <a:pt x="1099" y="325"/>
                </a:lnTo>
                <a:lnTo>
                  <a:pt x="1099" y="325"/>
                </a:lnTo>
                <a:lnTo>
                  <a:pt x="1099" y="314"/>
                </a:lnTo>
                <a:lnTo>
                  <a:pt x="1100" y="292"/>
                </a:lnTo>
                <a:lnTo>
                  <a:pt x="1100" y="276"/>
                </a:lnTo>
                <a:lnTo>
                  <a:pt x="1100" y="282"/>
                </a:lnTo>
                <a:lnTo>
                  <a:pt x="1101" y="265"/>
                </a:lnTo>
                <a:lnTo>
                  <a:pt x="1101" y="271"/>
                </a:lnTo>
                <a:lnTo>
                  <a:pt x="1101" y="271"/>
                </a:lnTo>
                <a:lnTo>
                  <a:pt x="1102" y="271"/>
                </a:lnTo>
                <a:lnTo>
                  <a:pt x="1102" y="287"/>
                </a:lnTo>
                <a:lnTo>
                  <a:pt x="1102" y="276"/>
                </a:lnTo>
                <a:lnTo>
                  <a:pt x="1103" y="271"/>
                </a:lnTo>
                <a:lnTo>
                  <a:pt x="1103" y="292"/>
                </a:lnTo>
                <a:lnTo>
                  <a:pt x="1103" y="287"/>
                </a:lnTo>
                <a:lnTo>
                  <a:pt x="1104" y="276"/>
                </a:lnTo>
                <a:lnTo>
                  <a:pt x="1104" y="271"/>
                </a:lnTo>
                <a:lnTo>
                  <a:pt x="1104" y="276"/>
                </a:lnTo>
                <a:lnTo>
                  <a:pt x="1105" y="265"/>
                </a:lnTo>
                <a:lnTo>
                  <a:pt x="1105" y="255"/>
                </a:lnTo>
                <a:lnTo>
                  <a:pt x="1105" y="265"/>
                </a:lnTo>
                <a:lnTo>
                  <a:pt x="1106" y="287"/>
                </a:lnTo>
                <a:lnTo>
                  <a:pt x="1106" y="303"/>
                </a:lnTo>
                <a:lnTo>
                  <a:pt x="1106" y="330"/>
                </a:lnTo>
                <a:lnTo>
                  <a:pt x="1107" y="346"/>
                </a:lnTo>
                <a:lnTo>
                  <a:pt x="1107" y="346"/>
                </a:lnTo>
                <a:lnTo>
                  <a:pt x="1107" y="325"/>
                </a:lnTo>
                <a:lnTo>
                  <a:pt x="1108" y="282"/>
                </a:lnTo>
                <a:lnTo>
                  <a:pt x="1108" y="265"/>
                </a:lnTo>
                <a:lnTo>
                  <a:pt x="1108" y="260"/>
                </a:lnTo>
                <a:lnTo>
                  <a:pt x="1109" y="271"/>
                </a:lnTo>
                <a:lnTo>
                  <a:pt x="1109" y="271"/>
                </a:lnTo>
                <a:lnTo>
                  <a:pt x="1109" y="265"/>
                </a:lnTo>
                <a:lnTo>
                  <a:pt x="1110" y="260"/>
                </a:lnTo>
                <a:lnTo>
                  <a:pt x="1110" y="282"/>
                </a:lnTo>
                <a:lnTo>
                  <a:pt x="1110" y="271"/>
                </a:lnTo>
                <a:lnTo>
                  <a:pt x="1111" y="260"/>
                </a:lnTo>
                <a:lnTo>
                  <a:pt x="1111" y="255"/>
                </a:lnTo>
                <a:lnTo>
                  <a:pt x="1111" y="238"/>
                </a:lnTo>
                <a:lnTo>
                  <a:pt x="1111" y="238"/>
                </a:lnTo>
                <a:lnTo>
                  <a:pt x="1112" y="233"/>
                </a:lnTo>
                <a:lnTo>
                  <a:pt x="1112" y="222"/>
                </a:lnTo>
                <a:lnTo>
                  <a:pt x="1112" y="271"/>
                </a:lnTo>
                <a:lnTo>
                  <a:pt x="1113" y="282"/>
                </a:lnTo>
                <a:lnTo>
                  <a:pt x="1113" y="298"/>
                </a:lnTo>
                <a:lnTo>
                  <a:pt x="1113" y="319"/>
                </a:lnTo>
                <a:lnTo>
                  <a:pt x="1114" y="319"/>
                </a:lnTo>
                <a:lnTo>
                  <a:pt x="1114" y="298"/>
                </a:lnTo>
                <a:lnTo>
                  <a:pt x="1114" y="255"/>
                </a:lnTo>
                <a:lnTo>
                  <a:pt x="1115" y="222"/>
                </a:lnTo>
                <a:lnTo>
                  <a:pt x="1115" y="227"/>
                </a:lnTo>
                <a:lnTo>
                  <a:pt x="1115" y="238"/>
                </a:lnTo>
                <a:lnTo>
                  <a:pt x="1116" y="233"/>
                </a:lnTo>
                <a:lnTo>
                  <a:pt x="1116" y="265"/>
                </a:lnTo>
                <a:lnTo>
                  <a:pt x="1116" y="260"/>
                </a:lnTo>
                <a:lnTo>
                  <a:pt x="1117" y="260"/>
                </a:lnTo>
                <a:lnTo>
                  <a:pt x="1117" y="249"/>
                </a:lnTo>
                <a:lnTo>
                  <a:pt x="1117" y="255"/>
                </a:lnTo>
                <a:lnTo>
                  <a:pt x="1118" y="244"/>
                </a:lnTo>
                <a:lnTo>
                  <a:pt x="1118" y="238"/>
                </a:lnTo>
                <a:lnTo>
                  <a:pt x="1118" y="227"/>
                </a:lnTo>
                <a:lnTo>
                  <a:pt x="1119" y="227"/>
                </a:lnTo>
                <a:lnTo>
                  <a:pt x="1119" y="249"/>
                </a:lnTo>
                <a:lnTo>
                  <a:pt x="1119" y="265"/>
                </a:lnTo>
                <a:lnTo>
                  <a:pt x="1120" y="287"/>
                </a:lnTo>
                <a:lnTo>
                  <a:pt x="1120" y="319"/>
                </a:lnTo>
                <a:lnTo>
                  <a:pt x="1120" y="330"/>
                </a:lnTo>
                <a:lnTo>
                  <a:pt x="1121" y="336"/>
                </a:lnTo>
                <a:lnTo>
                  <a:pt x="1121" y="346"/>
                </a:lnTo>
                <a:lnTo>
                  <a:pt x="1121" y="265"/>
                </a:lnTo>
                <a:lnTo>
                  <a:pt x="1122" y="249"/>
                </a:lnTo>
                <a:lnTo>
                  <a:pt x="1122" y="249"/>
                </a:lnTo>
                <a:lnTo>
                  <a:pt x="1122" y="260"/>
                </a:lnTo>
                <a:lnTo>
                  <a:pt x="1123" y="260"/>
                </a:lnTo>
                <a:lnTo>
                  <a:pt x="1123" y="255"/>
                </a:lnTo>
                <a:lnTo>
                  <a:pt x="1123" y="249"/>
                </a:lnTo>
                <a:lnTo>
                  <a:pt x="1124" y="255"/>
                </a:lnTo>
                <a:lnTo>
                  <a:pt x="1124" y="255"/>
                </a:lnTo>
                <a:lnTo>
                  <a:pt x="1124" y="238"/>
                </a:lnTo>
                <a:lnTo>
                  <a:pt x="1125" y="227"/>
                </a:lnTo>
                <a:lnTo>
                  <a:pt x="1125" y="222"/>
                </a:lnTo>
                <a:lnTo>
                  <a:pt x="1125" y="211"/>
                </a:lnTo>
                <a:lnTo>
                  <a:pt x="1126" y="179"/>
                </a:lnTo>
                <a:lnTo>
                  <a:pt x="1126" y="195"/>
                </a:lnTo>
                <a:lnTo>
                  <a:pt x="1126" y="195"/>
                </a:lnTo>
                <a:lnTo>
                  <a:pt x="1127" y="217"/>
                </a:lnTo>
                <a:lnTo>
                  <a:pt x="1127" y="233"/>
                </a:lnTo>
                <a:lnTo>
                  <a:pt x="1127" y="238"/>
                </a:lnTo>
                <a:lnTo>
                  <a:pt x="1128" y="249"/>
                </a:lnTo>
                <a:lnTo>
                  <a:pt x="1128" y="303"/>
                </a:lnTo>
                <a:lnTo>
                  <a:pt x="1128" y="292"/>
                </a:lnTo>
                <a:lnTo>
                  <a:pt x="1129" y="255"/>
                </a:lnTo>
                <a:lnTo>
                  <a:pt x="1129" y="211"/>
                </a:lnTo>
                <a:lnTo>
                  <a:pt x="1129" y="179"/>
                </a:lnTo>
                <a:lnTo>
                  <a:pt x="1130" y="168"/>
                </a:lnTo>
                <a:lnTo>
                  <a:pt x="1130" y="190"/>
                </a:lnTo>
                <a:lnTo>
                  <a:pt x="1130" y="195"/>
                </a:lnTo>
                <a:lnTo>
                  <a:pt x="1130" y="206"/>
                </a:lnTo>
                <a:lnTo>
                  <a:pt x="1131" y="217"/>
                </a:lnTo>
                <a:lnTo>
                  <a:pt x="1131" y="217"/>
                </a:lnTo>
                <a:lnTo>
                  <a:pt x="1131" y="222"/>
                </a:lnTo>
                <a:lnTo>
                  <a:pt x="1132" y="217"/>
                </a:lnTo>
                <a:lnTo>
                  <a:pt x="1132" y="206"/>
                </a:lnTo>
                <a:lnTo>
                  <a:pt x="1132" y="201"/>
                </a:lnTo>
                <a:lnTo>
                  <a:pt x="1133" y="179"/>
                </a:lnTo>
                <a:lnTo>
                  <a:pt x="1133" y="173"/>
                </a:lnTo>
                <a:lnTo>
                  <a:pt x="1133" y="190"/>
                </a:lnTo>
                <a:lnTo>
                  <a:pt x="1134" y="201"/>
                </a:lnTo>
                <a:lnTo>
                  <a:pt x="1134" y="201"/>
                </a:lnTo>
                <a:lnTo>
                  <a:pt x="1134" y="249"/>
                </a:lnTo>
                <a:lnTo>
                  <a:pt x="1135" y="276"/>
                </a:lnTo>
                <a:lnTo>
                  <a:pt x="1135" y="303"/>
                </a:lnTo>
                <a:lnTo>
                  <a:pt x="1135" y="309"/>
                </a:lnTo>
                <a:lnTo>
                  <a:pt x="1136" y="276"/>
                </a:lnTo>
                <a:lnTo>
                  <a:pt x="1136" y="211"/>
                </a:lnTo>
                <a:lnTo>
                  <a:pt x="1136" y="211"/>
                </a:lnTo>
                <a:lnTo>
                  <a:pt x="1137" y="201"/>
                </a:lnTo>
                <a:lnTo>
                  <a:pt x="1137" y="206"/>
                </a:lnTo>
                <a:lnTo>
                  <a:pt x="1137" y="211"/>
                </a:lnTo>
                <a:lnTo>
                  <a:pt x="1138" y="217"/>
                </a:lnTo>
                <a:lnTo>
                  <a:pt x="1138" y="222"/>
                </a:lnTo>
                <a:lnTo>
                  <a:pt x="1138" y="227"/>
                </a:lnTo>
                <a:lnTo>
                  <a:pt x="1139" y="249"/>
                </a:lnTo>
                <a:lnTo>
                  <a:pt x="1139" y="238"/>
                </a:lnTo>
                <a:lnTo>
                  <a:pt x="1139" y="238"/>
                </a:lnTo>
                <a:lnTo>
                  <a:pt x="1140" y="222"/>
                </a:lnTo>
                <a:lnTo>
                  <a:pt x="1140" y="222"/>
                </a:lnTo>
                <a:lnTo>
                  <a:pt x="1140" y="217"/>
                </a:lnTo>
                <a:lnTo>
                  <a:pt x="1141" y="184"/>
                </a:lnTo>
                <a:lnTo>
                  <a:pt x="1141" y="184"/>
                </a:lnTo>
                <a:lnTo>
                  <a:pt x="1141" y="206"/>
                </a:lnTo>
                <a:lnTo>
                  <a:pt x="1142" y="211"/>
                </a:lnTo>
                <a:lnTo>
                  <a:pt x="1142" y="222"/>
                </a:lnTo>
                <a:lnTo>
                  <a:pt x="1142" y="244"/>
                </a:lnTo>
                <a:lnTo>
                  <a:pt x="1143" y="260"/>
                </a:lnTo>
                <a:lnTo>
                  <a:pt x="1143" y="265"/>
                </a:lnTo>
                <a:lnTo>
                  <a:pt x="1143" y="249"/>
                </a:lnTo>
                <a:lnTo>
                  <a:pt x="1144" y="227"/>
                </a:lnTo>
                <a:lnTo>
                  <a:pt x="1144" y="184"/>
                </a:lnTo>
                <a:lnTo>
                  <a:pt x="1144" y="195"/>
                </a:lnTo>
                <a:lnTo>
                  <a:pt x="1145" y="211"/>
                </a:lnTo>
                <a:lnTo>
                  <a:pt x="1145" y="211"/>
                </a:lnTo>
                <a:lnTo>
                  <a:pt x="1145" y="222"/>
                </a:lnTo>
                <a:lnTo>
                  <a:pt x="1146" y="233"/>
                </a:lnTo>
                <a:lnTo>
                  <a:pt x="1146" y="238"/>
                </a:lnTo>
                <a:lnTo>
                  <a:pt x="1146" y="227"/>
                </a:lnTo>
                <a:lnTo>
                  <a:pt x="1147" y="217"/>
                </a:lnTo>
                <a:lnTo>
                  <a:pt x="1147" y="222"/>
                </a:lnTo>
                <a:lnTo>
                  <a:pt x="1147" y="211"/>
                </a:lnTo>
                <a:lnTo>
                  <a:pt x="1148" y="190"/>
                </a:lnTo>
                <a:lnTo>
                  <a:pt x="1148" y="195"/>
                </a:lnTo>
                <a:lnTo>
                  <a:pt x="1148" y="201"/>
                </a:lnTo>
                <a:lnTo>
                  <a:pt x="1149" y="222"/>
                </a:lnTo>
                <a:lnTo>
                  <a:pt x="1149" y="244"/>
                </a:lnTo>
                <a:lnTo>
                  <a:pt x="1149" y="282"/>
                </a:lnTo>
                <a:lnTo>
                  <a:pt x="1150" y="282"/>
                </a:lnTo>
                <a:lnTo>
                  <a:pt x="1150" y="222"/>
                </a:lnTo>
                <a:lnTo>
                  <a:pt x="1150" y="179"/>
                </a:lnTo>
                <a:lnTo>
                  <a:pt x="1151" y="173"/>
                </a:lnTo>
                <a:lnTo>
                  <a:pt x="1151" y="184"/>
                </a:lnTo>
                <a:lnTo>
                  <a:pt x="1151" y="201"/>
                </a:lnTo>
                <a:lnTo>
                  <a:pt x="1152" y="206"/>
                </a:lnTo>
                <a:lnTo>
                  <a:pt x="1152" y="222"/>
                </a:lnTo>
                <a:lnTo>
                  <a:pt x="1152" y="238"/>
                </a:lnTo>
                <a:lnTo>
                  <a:pt x="1153" y="249"/>
                </a:lnTo>
                <a:lnTo>
                  <a:pt x="1153" y="249"/>
                </a:lnTo>
                <a:lnTo>
                  <a:pt x="1153" y="249"/>
                </a:lnTo>
                <a:lnTo>
                  <a:pt x="1154" y="255"/>
                </a:lnTo>
                <a:lnTo>
                  <a:pt x="1154" y="249"/>
                </a:lnTo>
                <a:lnTo>
                  <a:pt x="1154" y="238"/>
                </a:lnTo>
                <a:lnTo>
                  <a:pt x="1155" y="233"/>
                </a:lnTo>
                <a:lnTo>
                  <a:pt x="1155" y="227"/>
                </a:lnTo>
                <a:lnTo>
                  <a:pt x="1155" y="238"/>
                </a:lnTo>
                <a:lnTo>
                  <a:pt x="1156" y="244"/>
                </a:lnTo>
                <a:lnTo>
                  <a:pt x="1156" y="265"/>
                </a:lnTo>
                <a:lnTo>
                  <a:pt x="1156" y="292"/>
                </a:lnTo>
                <a:lnTo>
                  <a:pt x="1157" y="298"/>
                </a:lnTo>
                <a:lnTo>
                  <a:pt x="1157" y="265"/>
                </a:lnTo>
                <a:lnTo>
                  <a:pt x="1157" y="211"/>
                </a:lnTo>
                <a:lnTo>
                  <a:pt x="1158" y="173"/>
                </a:lnTo>
                <a:lnTo>
                  <a:pt x="1158" y="168"/>
                </a:lnTo>
                <a:lnTo>
                  <a:pt x="1158" y="190"/>
                </a:lnTo>
                <a:lnTo>
                  <a:pt x="1159" y="222"/>
                </a:lnTo>
                <a:lnTo>
                  <a:pt x="1159" y="233"/>
                </a:lnTo>
                <a:lnTo>
                  <a:pt x="1159" y="233"/>
                </a:lnTo>
                <a:lnTo>
                  <a:pt x="1160" y="227"/>
                </a:lnTo>
                <a:lnTo>
                  <a:pt x="1160" y="233"/>
                </a:lnTo>
                <a:lnTo>
                  <a:pt x="1160" y="249"/>
                </a:lnTo>
                <a:lnTo>
                  <a:pt x="1161" y="244"/>
                </a:lnTo>
                <a:lnTo>
                  <a:pt x="1161" y="211"/>
                </a:lnTo>
                <a:lnTo>
                  <a:pt x="1161" y="217"/>
                </a:lnTo>
                <a:lnTo>
                  <a:pt x="1162" y="233"/>
                </a:lnTo>
                <a:lnTo>
                  <a:pt x="1162" y="260"/>
                </a:lnTo>
                <a:lnTo>
                  <a:pt x="1162" y="292"/>
                </a:lnTo>
                <a:lnTo>
                  <a:pt x="1163" y="309"/>
                </a:lnTo>
                <a:lnTo>
                  <a:pt x="1163" y="325"/>
                </a:lnTo>
                <a:lnTo>
                  <a:pt x="1163" y="292"/>
                </a:lnTo>
                <a:lnTo>
                  <a:pt x="1164" y="233"/>
                </a:lnTo>
                <a:lnTo>
                  <a:pt x="1164" y="217"/>
                </a:lnTo>
                <a:lnTo>
                  <a:pt x="1164" y="217"/>
                </a:lnTo>
                <a:lnTo>
                  <a:pt x="1165" y="233"/>
                </a:lnTo>
                <a:lnTo>
                  <a:pt x="1165" y="227"/>
                </a:lnTo>
                <a:lnTo>
                  <a:pt x="1165" y="249"/>
                </a:lnTo>
                <a:lnTo>
                  <a:pt x="1166" y="255"/>
                </a:lnTo>
                <a:lnTo>
                  <a:pt x="1166" y="260"/>
                </a:lnTo>
                <a:lnTo>
                  <a:pt x="1166" y="265"/>
                </a:lnTo>
                <a:lnTo>
                  <a:pt x="1167" y="249"/>
                </a:lnTo>
                <a:lnTo>
                  <a:pt x="1167" y="238"/>
                </a:lnTo>
                <a:lnTo>
                  <a:pt x="1167" y="238"/>
                </a:lnTo>
                <a:lnTo>
                  <a:pt x="1168" y="238"/>
                </a:lnTo>
                <a:lnTo>
                  <a:pt x="1168" y="249"/>
                </a:lnTo>
                <a:lnTo>
                  <a:pt x="1168" y="271"/>
                </a:lnTo>
                <a:lnTo>
                  <a:pt x="1169" y="303"/>
                </a:lnTo>
                <a:lnTo>
                  <a:pt x="1169" y="330"/>
                </a:lnTo>
                <a:lnTo>
                  <a:pt x="1169" y="325"/>
                </a:lnTo>
                <a:lnTo>
                  <a:pt x="1170" y="298"/>
                </a:lnTo>
                <a:lnTo>
                  <a:pt x="1170" y="222"/>
                </a:lnTo>
                <a:lnTo>
                  <a:pt x="1170" y="173"/>
                </a:lnTo>
                <a:lnTo>
                  <a:pt x="1171" y="179"/>
                </a:lnTo>
                <a:lnTo>
                  <a:pt x="1171" y="195"/>
                </a:lnTo>
                <a:lnTo>
                  <a:pt x="1171" y="206"/>
                </a:lnTo>
                <a:lnTo>
                  <a:pt x="1172" y="233"/>
                </a:lnTo>
                <a:lnTo>
                  <a:pt x="1172" y="244"/>
                </a:lnTo>
                <a:lnTo>
                  <a:pt x="1172" y="233"/>
                </a:lnTo>
                <a:lnTo>
                  <a:pt x="1173" y="233"/>
                </a:lnTo>
                <a:lnTo>
                  <a:pt x="1173" y="233"/>
                </a:lnTo>
                <a:lnTo>
                  <a:pt x="1173" y="233"/>
                </a:lnTo>
                <a:lnTo>
                  <a:pt x="1174" y="217"/>
                </a:lnTo>
                <a:lnTo>
                  <a:pt x="1174" y="217"/>
                </a:lnTo>
                <a:lnTo>
                  <a:pt x="1174" y="227"/>
                </a:lnTo>
                <a:lnTo>
                  <a:pt x="1175" y="260"/>
                </a:lnTo>
                <a:lnTo>
                  <a:pt x="1175" y="303"/>
                </a:lnTo>
                <a:lnTo>
                  <a:pt x="1175" y="319"/>
                </a:lnTo>
                <a:lnTo>
                  <a:pt x="1176" y="330"/>
                </a:lnTo>
                <a:lnTo>
                  <a:pt x="1176" y="287"/>
                </a:lnTo>
                <a:lnTo>
                  <a:pt x="1176" y="238"/>
                </a:lnTo>
                <a:lnTo>
                  <a:pt x="1177" y="195"/>
                </a:lnTo>
                <a:lnTo>
                  <a:pt x="1177" y="206"/>
                </a:lnTo>
                <a:lnTo>
                  <a:pt x="1177" y="227"/>
                </a:lnTo>
                <a:lnTo>
                  <a:pt x="1178" y="227"/>
                </a:lnTo>
                <a:lnTo>
                  <a:pt x="1178" y="233"/>
                </a:lnTo>
                <a:lnTo>
                  <a:pt x="1178" y="238"/>
                </a:lnTo>
                <a:lnTo>
                  <a:pt x="1179" y="244"/>
                </a:lnTo>
                <a:lnTo>
                  <a:pt x="1179" y="255"/>
                </a:lnTo>
                <a:lnTo>
                  <a:pt x="1179" y="249"/>
                </a:lnTo>
                <a:lnTo>
                  <a:pt x="1180" y="255"/>
                </a:lnTo>
                <a:lnTo>
                  <a:pt x="1180" y="249"/>
                </a:lnTo>
                <a:lnTo>
                  <a:pt x="1180" y="244"/>
                </a:lnTo>
                <a:lnTo>
                  <a:pt x="1181" y="249"/>
                </a:lnTo>
                <a:lnTo>
                  <a:pt x="1181" y="249"/>
                </a:lnTo>
                <a:lnTo>
                  <a:pt x="1181" y="255"/>
                </a:lnTo>
                <a:lnTo>
                  <a:pt x="1182" y="276"/>
                </a:lnTo>
                <a:lnTo>
                  <a:pt x="1182" y="292"/>
                </a:lnTo>
                <a:lnTo>
                  <a:pt x="1182" y="314"/>
                </a:lnTo>
                <a:lnTo>
                  <a:pt x="1183" y="309"/>
                </a:lnTo>
                <a:lnTo>
                  <a:pt x="1183" y="276"/>
                </a:lnTo>
                <a:lnTo>
                  <a:pt x="1183" y="244"/>
                </a:lnTo>
                <a:lnTo>
                  <a:pt x="1184" y="238"/>
                </a:lnTo>
                <a:lnTo>
                  <a:pt x="1184" y="222"/>
                </a:lnTo>
                <a:lnTo>
                  <a:pt x="1184" y="233"/>
                </a:lnTo>
                <a:lnTo>
                  <a:pt x="1185" y="233"/>
                </a:lnTo>
                <a:lnTo>
                  <a:pt x="1185" y="238"/>
                </a:lnTo>
                <a:lnTo>
                  <a:pt x="1185" y="244"/>
                </a:lnTo>
                <a:lnTo>
                  <a:pt x="1186" y="249"/>
                </a:lnTo>
                <a:lnTo>
                  <a:pt x="1186" y="255"/>
                </a:lnTo>
                <a:lnTo>
                  <a:pt x="1186" y="260"/>
                </a:lnTo>
                <a:lnTo>
                  <a:pt x="1187" y="244"/>
                </a:lnTo>
                <a:lnTo>
                  <a:pt x="1187" y="244"/>
                </a:lnTo>
                <a:lnTo>
                  <a:pt x="1187" y="233"/>
                </a:lnTo>
                <a:lnTo>
                  <a:pt x="1188" y="255"/>
                </a:lnTo>
                <a:lnTo>
                  <a:pt x="1188" y="265"/>
                </a:lnTo>
                <a:lnTo>
                  <a:pt x="1188" y="287"/>
                </a:lnTo>
                <a:lnTo>
                  <a:pt x="1189" y="292"/>
                </a:lnTo>
                <a:lnTo>
                  <a:pt x="1189" y="319"/>
                </a:lnTo>
                <a:lnTo>
                  <a:pt x="1189" y="282"/>
                </a:lnTo>
                <a:lnTo>
                  <a:pt x="1190" y="249"/>
                </a:lnTo>
                <a:lnTo>
                  <a:pt x="1190" y="227"/>
                </a:lnTo>
                <a:lnTo>
                  <a:pt x="1190" y="233"/>
                </a:lnTo>
                <a:lnTo>
                  <a:pt x="1190" y="227"/>
                </a:lnTo>
                <a:lnTo>
                  <a:pt x="1191" y="244"/>
                </a:lnTo>
                <a:lnTo>
                  <a:pt x="1191" y="238"/>
                </a:lnTo>
                <a:lnTo>
                  <a:pt x="1191" y="255"/>
                </a:lnTo>
                <a:lnTo>
                  <a:pt x="1192" y="260"/>
                </a:lnTo>
                <a:lnTo>
                  <a:pt x="1192" y="282"/>
                </a:lnTo>
                <a:lnTo>
                  <a:pt x="1192" y="287"/>
                </a:lnTo>
                <a:lnTo>
                  <a:pt x="1193" y="282"/>
                </a:lnTo>
                <a:lnTo>
                  <a:pt x="1193" y="287"/>
                </a:lnTo>
                <a:lnTo>
                  <a:pt x="1193" y="271"/>
                </a:lnTo>
                <a:lnTo>
                  <a:pt x="1194" y="265"/>
                </a:lnTo>
                <a:lnTo>
                  <a:pt x="1194" y="276"/>
                </a:lnTo>
                <a:lnTo>
                  <a:pt x="1194" y="303"/>
                </a:lnTo>
                <a:lnTo>
                  <a:pt x="1195" y="309"/>
                </a:lnTo>
                <a:lnTo>
                  <a:pt x="1195" y="319"/>
                </a:lnTo>
                <a:lnTo>
                  <a:pt x="1195" y="325"/>
                </a:lnTo>
                <a:lnTo>
                  <a:pt x="1196" y="271"/>
                </a:lnTo>
                <a:lnTo>
                  <a:pt x="1196" y="244"/>
                </a:lnTo>
                <a:lnTo>
                  <a:pt x="1196" y="244"/>
                </a:lnTo>
                <a:lnTo>
                  <a:pt x="1197" y="227"/>
                </a:lnTo>
                <a:lnTo>
                  <a:pt x="1197" y="227"/>
                </a:lnTo>
                <a:lnTo>
                  <a:pt x="1197" y="233"/>
                </a:lnTo>
                <a:lnTo>
                  <a:pt x="1198" y="233"/>
                </a:lnTo>
                <a:lnTo>
                  <a:pt x="1198" y="244"/>
                </a:lnTo>
                <a:lnTo>
                  <a:pt x="1198" y="255"/>
                </a:lnTo>
                <a:lnTo>
                  <a:pt x="1199" y="255"/>
                </a:lnTo>
                <a:lnTo>
                  <a:pt x="1199" y="260"/>
                </a:lnTo>
                <a:lnTo>
                  <a:pt x="1199" y="271"/>
                </a:lnTo>
                <a:lnTo>
                  <a:pt x="1200" y="265"/>
                </a:lnTo>
                <a:lnTo>
                  <a:pt x="1200" y="260"/>
                </a:lnTo>
                <a:lnTo>
                  <a:pt x="1200" y="265"/>
                </a:lnTo>
                <a:lnTo>
                  <a:pt x="1201" y="276"/>
                </a:lnTo>
                <a:lnTo>
                  <a:pt x="1201" y="298"/>
                </a:lnTo>
                <a:lnTo>
                  <a:pt x="1201" y="314"/>
                </a:lnTo>
                <a:lnTo>
                  <a:pt x="1202" y="325"/>
                </a:lnTo>
                <a:lnTo>
                  <a:pt x="1202" y="319"/>
                </a:lnTo>
                <a:lnTo>
                  <a:pt x="1202" y="303"/>
                </a:lnTo>
                <a:lnTo>
                  <a:pt x="1203" y="233"/>
                </a:lnTo>
                <a:lnTo>
                  <a:pt x="1203" y="217"/>
                </a:lnTo>
                <a:lnTo>
                  <a:pt x="1203" y="217"/>
                </a:lnTo>
                <a:lnTo>
                  <a:pt x="1204" y="233"/>
                </a:lnTo>
                <a:lnTo>
                  <a:pt x="1204" y="238"/>
                </a:lnTo>
                <a:lnTo>
                  <a:pt x="1204" y="249"/>
                </a:lnTo>
                <a:lnTo>
                  <a:pt x="1205" y="276"/>
                </a:lnTo>
                <a:lnTo>
                  <a:pt x="1205" y="265"/>
                </a:lnTo>
                <a:lnTo>
                  <a:pt x="1205" y="276"/>
                </a:lnTo>
                <a:lnTo>
                  <a:pt x="1206" y="282"/>
                </a:lnTo>
                <a:lnTo>
                  <a:pt x="1206" y="271"/>
                </a:lnTo>
                <a:lnTo>
                  <a:pt x="1206" y="276"/>
                </a:lnTo>
                <a:lnTo>
                  <a:pt x="1207" y="260"/>
                </a:lnTo>
                <a:lnTo>
                  <a:pt x="1207" y="265"/>
                </a:lnTo>
                <a:lnTo>
                  <a:pt x="1207" y="260"/>
                </a:lnTo>
                <a:lnTo>
                  <a:pt x="1208" y="271"/>
                </a:lnTo>
                <a:lnTo>
                  <a:pt x="1208" y="276"/>
                </a:lnTo>
                <a:lnTo>
                  <a:pt x="1208" y="287"/>
                </a:lnTo>
                <a:lnTo>
                  <a:pt x="1209" y="287"/>
                </a:lnTo>
                <a:lnTo>
                  <a:pt x="1209" y="292"/>
                </a:lnTo>
                <a:lnTo>
                  <a:pt x="1209" y="298"/>
                </a:lnTo>
                <a:lnTo>
                  <a:pt x="1210" y="298"/>
                </a:lnTo>
                <a:lnTo>
                  <a:pt x="1210" y="276"/>
                </a:lnTo>
                <a:lnTo>
                  <a:pt x="1210" y="260"/>
                </a:lnTo>
                <a:lnTo>
                  <a:pt x="1211" y="282"/>
                </a:lnTo>
                <a:lnTo>
                  <a:pt x="1211" y="271"/>
                </a:lnTo>
                <a:lnTo>
                  <a:pt x="1211" y="265"/>
                </a:lnTo>
                <a:lnTo>
                  <a:pt x="1212" y="265"/>
                </a:lnTo>
                <a:lnTo>
                  <a:pt x="1212" y="282"/>
                </a:lnTo>
                <a:lnTo>
                  <a:pt x="1212" y="282"/>
                </a:lnTo>
                <a:lnTo>
                  <a:pt x="1213" y="287"/>
                </a:lnTo>
                <a:lnTo>
                  <a:pt x="1213" y="298"/>
                </a:lnTo>
                <a:lnTo>
                  <a:pt x="1213" y="309"/>
                </a:lnTo>
                <a:lnTo>
                  <a:pt x="1214" y="314"/>
                </a:lnTo>
                <a:lnTo>
                  <a:pt x="1214" y="325"/>
                </a:lnTo>
                <a:lnTo>
                  <a:pt x="1214" y="330"/>
                </a:lnTo>
                <a:lnTo>
                  <a:pt x="1215" y="330"/>
                </a:lnTo>
                <a:lnTo>
                  <a:pt x="1215" y="336"/>
                </a:lnTo>
                <a:lnTo>
                  <a:pt x="1215" y="341"/>
                </a:lnTo>
                <a:lnTo>
                  <a:pt x="1216" y="341"/>
                </a:lnTo>
                <a:lnTo>
                  <a:pt x="1216" y="341"/>
                </a:lnTo>
                <a:lnTo>
                  <a:pt x="1216" y="325"/>
                </a:lnTo>
                <a:lnTo>
                  <a:pt x="1217" y="314"/>
                </a:lnTo>
                <a:lnTo>
                  <a:pt x="1217" y="314"/>
                </a:lnTo>
                <a:lnTo>
                  <a:pt x="1217" y="314"/>
                </a:lnTo>
                <a:lnTo>
                  <a:pt x="1218" y="325"/>
                </a:lnTo>
                <a:lnTo>
                  <a:pt x="1218" y="336"/>
                </a:lnTo>
                <a:lnTo>
                  <a:pt x="1218" y="368"/>
                </a:lnTo>
                <a:lnTo>
                  <a:pt x="1219" y="379"/>
                </a:lnTo>
                <a:lnTo>
                  <a:pt x="1219" y="357"/>
                </a:lnTo>
                <a:lnTo>
                  <a:pt x="1219" y="309"/>
                </a:lnTo>
                <a:lnTo>
                  <a:pt x="1220" y="265"/>
                </a:lnTo>
                <a:lnTo>
                  <a:pt x="1220" y="255"/>
                </a:lnTo>
                <a:lnTo>
                  <a:pt x="1220" y="260"/>
                </a:lnTo>
                <a:lnTo>
                  <a:pt x="1221" y="260"/>
                </a:lnTo>
                <a:lnTo>
                  <a:pt x="1221" y="265"/>
                </a:lnTo>
                <a:lnTo>
                  <a:pt x="1221" y="276"/>
                </a:lnTo>
                <a:lnTo>
                  <a:pt x="1222" y="287"/>
                </a:lnTo>
                <a:lnTo>
                  <a:pt x="1222" y="271"/>
                </a:lnTo>
                <a:lnTo>
                  <a:pt x="1222" y="271"/>
                </a:lnTo>
                <a:lnTo>
                  <a:pt x="1223" y="276"/>
                </a:lnTo>
                <a:lnTo>
                  <a:pt x="1223" y="265"/>
                </a:lnTo>
                <a:lnTo>
                  <a:pt x="1223" y="265"/>
                </a:lnTo>
                <a:lnTo>
                  <a:pt x="1224" y="260"/>
                </a:lnTo>
                <a:lnTo>
                  <a:pt x="1224" y="260"/>
                </a:lnTo>
                <a:lnTo>
                  <a:pt x="1224" y="255"/>
                </a:lnTo>
                <a:lnTo>
                  <a:pt x="1225" y="249"/>
                </a:lnTo>
                <a:lnTo>
                  <a:pt x="1225" y="255"/>
                </a:lnTo>
                <a:lnTo>
                  <a:pt x="1225" y="276"/>
                </a:lnTo>
                <a:lnTo>
                  <a:pt x="1226" y="276"/>
                </a:lnTo>
                <a:lnTo>
                  <a:pt x="1226" y="298"/>
                </a:lnTo>
                <a:lnTo>
                  <a:pt x="1226" y="319"/>
                </a:lnTo>
                <a:lnTo>
                  <a:pt x="1227" y="336"/>
                </a:lnTo>
                <a:lnTo>
                  <a:pt x="1227" y="336"/>
                </a:lnTo>
                <a:lnTo>
                  <a:pt x="1227" y="298"/>
                </a:lnTo>
                <a:lnTo>
                  <a:pt x="1228" y="260"/>
                </a:lnTo>
                <a:lnTo>
                  <a:pt x="1228" y="255"/>
                </a:lnTo>
                <a:lnTo>
                  <a:pt x="1228" y="244"/>
                </a:lnTo>
                <a:lnTo>
                  <a:pt x="1229" y="249"/>
                </a:lnTo>
                <a:lnTo>
                  <a:pt x="1229" y="260"/>
                </a:lnTo>
                <a:lnTo>
                  <a:pt x="1229" y="260"/>
                </a:lnTo>
                <a:lnTo>
                  <a:pt x="1230" y="276"/>
                </a:lnTo>
                <a:lnTo>
                  <a:pt x="1230" y="271"/>
                </a:lnTo>
                <a:lnTo>
                  <a:pt x="1230" y="260"/>
                </a:lnTo>
                <a:lnTo>
                  <a:pt x="1231" y="260"/>
                </a:lnTo>
                <a:lnTo>
                  <a:pt x="1231" y="244"/>
                </a:lnTo>
                <a:lnTo>
                  <a:pt x="1231" y="238"/>
                </a:lnTo>
                <a:lnTo>
                  <a:pt x="1232" y="244"/>
                </a:lnTo>
                <a:lnTo>
                  <a:pt x="1232" y="233"/>
                </a:lnTo>
                <a:lnTo>
                  <a:pt x="1232" y="227"/>
                </a:lnTo>
                <a:lnTo>
                  <a:pt x="1233" y="222"/>
                </a:lnTo>
                <a:lnTo>
                  <a:pt x="1233" y="244"/>
                </a:lnTo>
                <a:lnTo>
                  <a:pt x="1233" y="260"/>
                </a:lnTo>
                <a:lnTo>
                  <a:pt x="1234" y="325"/>
                </a:lnTo>
                <a:lnTo>
                  <a:pt x="1234" y="357"/>
                </a:lnTo>
                <a:lnTo>
                  <a:pt x="1234" y="352"/>
                </a:lnTo>
                <a:lnTo>
                  <a:pt x="1235" y="314"/>
                </a:lnTo>
                <a:lnTo>
                  <a:pt x="1235" y="271"/>
                </a:lnTo>
                <a:lnTo>
                  <a:pt x="1235" y="233"/>
                </a:lnTo>
                <a:lnTo>
                  <a:pt x="1236" y="233"/>
                </a:lnTo>
                <a:lnTo>
                  <a:pt x="1236" y="244"/>
                </a:lnTo>
                <a:lnTo>
                  <a:pt x="1236" y="244"/>
                </a:lnTo>
                <a:lnTo>
                  <a:pt x="1237" y="244"/>
                </a:lnTo>
                <a:lnTo>
                  <a:pt x="1237" y="249"/>
                </a:lnTo>
                <a:lnTo>
                  <a:pt x="1237" y="260"/>
                </a:lnTo>
                <a:lnTo>
                  <a:pt x="1238" y="233"/>
                </a:lnTo>
                <a:lnTo>
                  <a:pt x="1238" y="238"/>
                </a:lnTo>
                <a:lnTo>
                  <a:pt x="1238" y="233"/>
                </a:lnTo>
                <a:lnTo>
                  <a:pt x="1239" y="222"/>
                </a:lnTo>
                <a:lnTo>
                  <a:pt x="1239" y="217"/>
                </a:lnTo>
                <a:lnTo>
                  <a:pt x="1239" y="201"/>
                </a:lnTo>
                <a:lnTo>
                  <a:pt x="1240" y="184"/>
                </a:lnTo>
                <a:lnTo>
                  <a:pt x="1240" y="184"/>
                </a:lnTo>
                <a:lnTo>
                  <a:pt x="1240" y="184"/>
                </a:lnTo>
                <a:lnTo>
                  <a:pt x="1241" y="190"/>
                </a:lnTo>
                <a:lnTo>
                  <a:pt x="1241" y="201"/>
                </a:lnTo>
                <a:lnTo>
                  <a:pt x="1241" y="206"/>
                </a:lnTo>
                <a:lnTo>
                  <a:pt x="1242" y="217"/>
                </a:lnTo>
                <a:lnTo>
                  <a:pt x="1242" y="238"/>
                </a:lnTo>
                <a:lnTo>
                  <a:pt x="1242" y="271"/>
                </a:lnTo>
                <a:lnTo>
                  <a:pt x="1243" y="255"/>
                </a:lnTo>
                <a:lnTo>
                  <a:pt x="1243" y="211"/>
                </a:lnTo>
                <a:lnTo>
                  <a:pt x="1243" y="173"/>
                </a:lnTo>
                <a:lnTo>
                  <a:pt x="1244" y="152"/>
                </a:lnTo>
                <a:lnTo>
                  <a:pt x="1244" y="163"/>
                </a:lnTo>
                <a:lnTo>
                  <a:pt x="1244" y="184"/>
                </a:lnTo>
                <a:lnTo>
                  <a:pt x="1245" y="195"/>
                </a:lnTo>
                <a:lnTo>
                  <a:pt x="1245" y="195"/>
                </a:lnTo>
                <a:lnTo>
                  <a:pt x="1245" y="195"/>
                </a:lnTo>
                <a:lnTo>
                  <a:pt x="1246" y="201"/>
                </a:lnTo>
                <a:lnTo>
                  <a:pt x="1246" y="190"/>
                </a:lnTo>
                <a:lnTo>
                  <a:pt x="1246" y="173"/>
                </a:lnTo>
                <a:lnTo>
                  <a:pt x="1247" y="163"/>
                </a:lnTo>
                <a:lnTo>
                  <a:pt x="1247" y="146"/>
                </a:lnTo>
                <a:lnTo>
                  <a:pt x="1247" y="125"/>
                </a:lnTo>
                <a:lnTo>
                  <a:pt x="1248" y="114"/>
                </a:lnTo>
                <a:lnTo>
                  <a:pt x="1248" y="119"/>
                </a:lnTo>
                <a:lnTo>
                  <a:pt x="1248" y="157"/>
                </a:lnTo>
                <a:lnTo>
                  <a:pt x="1249" y="179"/>
                </a:lnTo>
                <a:lnTo>
                  <a:pt x="1249" y="206"/>
                </a:lnTo>
                <a:lnTo>
                  <a:pt x="1249" y="217"/>
                </a:lnTo>
                <a:lnTo>
                  <a:pt x="1250" y="244"/>
                </a:lnTo>
                <a:lnTo>
                  <a:pt x="1250" y="260"/>
                </a:lnTo>
                <a:lnTo>
                  <a:pt x="1250" y="227"/>
                </a:lnTo>
                <a:lnTo>
                  <a:pt x="1250" y="184"/>
                </a:lnTo>
                <a:lnTo>
                  <a:pt x="1251" y="179"/>
                </a:lnTo>
                <a:lnTo>
                  <a:pt x="1251" y="179"/>
                </a:lnTo>
                <a:lnTo>
                  <a:pt x="1251" y="184"/>
                </a:lnTo>
                <a:lnTo>
                  <a:pt x="1252" y="201"/>
                </a:lnTo>
                <a:lnTo>
                  <a:pt x="1252" y="211"/>
                </a:lnTo>
                <a:lnTo>
                  <a:pt x="1252" y="217"/>
                </a:lnTo>
                <a:lnTo>
                  <a:pt x="1253" y="227"/>
                </a:lnTo>
                <a:lnTo>
                  <a:pt x="1253" y="222"/>
                </a:lnTo>
                <a:lnTo>
                  <a:pt x="1253" y="217"/>
                </a:lnTo>
                <a:lnTo>
                  <a:pt x="1254" y="195"/>
                </a:lnTo>
                <a:lnTo>
                  <a:pt x="1254" y="206"/>
                </a:lnTo>
                <a:lnTo>
                  <a:pt x="1254" y="201"/>
                </a:lnTo>
                <a:lnTo>
                  <a:pt x="1255" y="168"/>
                </a:lnTo>
                <a:lnTo>
                  <a:pt x="1255" y="130"/>
                </a:lnTo>
                <a:lnTo>
                  <a:pt x="1255" y="141"/>
                </a:lnTo>
                <a:lnTo>
                  <a:pt x="1256" y="157"/>
                </a:lnTo>
                <a:lnTo>
                  <a:pt x="1256" y="179"/>
                </a:lnTo>
                <a:lnTo>
                  <a:pt x="1256" y="222"/>
                </a:lnTo>
                <a:lnTo>
                  <a:pt x="1257" y="249"/>
                </a:lnTo>
                <a:lnTo>
                  <a:pt x="1257" y="276"/>
                </a:lnTo>
                <a:lnTo>
                  <a:pt x="1257" y="287"/>
                </a:lnTo>
                <a:lnTo>
                  <a:pt x="1258" y="255"/>
                </a:lnTo>
                <a:lnTo>
                  <a:pt x="1258" y="201"/>
                </a:lnTo>
                <a:lnTo>
                  <a:pt x="1258" y="206"/>
                </a:lnTo>
                <a:lnTo>
                  <a:pt x="1259" y="217"/>
                </a:lnTo>
                <a:lnTo>
                  <a:pt x="1259" y="227"/>
                </a:lnTo>
                <a:lnTo>
                  <a:pt x="1259" y="238"/>
                </a:lnTo>
                <a:lnTo>
                  <a:pt x="1260" y="238"/>
                </a:lnTo>
                <a:lnTo>
                  <a:pt x="1260" y="233"/>
                </a:lnTo>
                <a:lnTo>
                  <a:pt x="1260" y="244"/>
                </a:lnTo>
                <a:lnTo>
                  <a:pt x="1261" y="244"/>
                </a:lnTo>
                <a:lnTo>
                  <a:pt x="1261" y="244"/>
                </a:lnTo>
                <a:lnTo>
                  <a:pt x="1261" y="233"/>
                </a:lnTo>
                <a:lnTo>
                  <a:pt x="1262" y="244"/>
                </a:lnTo>
                <a:lnTo>
                  <a:pt x="1262" y="260"/>
                </a:lnTo>
                <a:lnTo>
                  <a:pt x="1262" y="249"/>
                </a:lnTo>
                <a:lnTo>
                  <a:pt x="1263" y="255"/>
                </a:lnTo>
                <a:lnTo>
                  <a:pt x="1263" y="260"/>
                </a:lnTo>
                <a:lnTo>
                  <a:pt x="1263" y="260"/>
                </a:lnTo>
                <a:lnTo>
                  <a:pt x="1264" y="260"/>
                </a:lnTo>
                <a:lnTo>
                  <a:pt x="1264" y="265"/>
                </a:lnTo>
                <a:lnTo>
                  <a:pt x="1264" y="271"/>
                </a:lnTo>
                <a:lnTo>
                  <a:pt x="1265" y="265"/>
                </a:lnTo>
                <a:lnTo>
                  <a:pt x="1265" y="260"/>
                </a:lnTo>
                <a:lnTo>
                  <a:pt x="1265" y="265"/>
                </a:lnTo>
                <a:lnTo>
                  <a:pt x="1266" y="249"/>
                </a:lnTo>
                <a:lnTo>
                  <a:pt x="1266" y="244"/>
                </a:lnTo>
                <a:lnTo>
                  <a:pt x="1266" y="244"/>
                </a:lnTo>
                <a:lnTo>
                  <a:pt x="1267" y="249"/>
                </a:lnTo>
                <a:lnTo>
                  <a:pt x="1267" y="249"/>
                </a:lnTo>
                <a:lnTo>
                  <a:pt x="1267" y="249"/>
                </a:lnTo>
                <a:lnTo>
                  <a:pt x="1268" y="238"/>
                </a:lnTo>
                <a:lnTo>
                  <a:pt x="1268" y="244"/>
                </a:lnTo>
                <a:lnTo>
                  <a:pt x="1268" y="249"/>
                </a:lnTo>
                <a:lnTo>
                  <a:pt x="1269" y="249"/>
                </a:lnTo>
                <a:lnTo>
                  <a:pt x="1269" y="255"/>
                </a:lnTo>
                <a:lnTo>
                  <a:pt x="1269" y="238"/>
                </a:lnTo>
                <a:lnTo>
                  <a:pt x="1270" y="238"/>
                </a:lnTo>
                <a:lnTo>
                  <a:pt x="1270" y="238"/>
                </a:lnTo>
                <a:lnTo>
                  <a:pt x="1270" y="244"/>
                </a:lnTo>
                <a:lnTo>
                  <a:pt x="1271" y="227"/>
                </a:lnTo>
                <a:lnTo>
                  <a:pt x="1271" y="227"/>
                </a:lnTo>
                <a:lnTo>
                  <a:pt x="1271" y="222"/>
                </a:lnTo>
                <a:lnTo>
                  <a:pt x="1272" y="222"/>
                </a:lnTo>
                <a:lnTo>
                  <a:pt x="1272" y="227"/>
                </a:lnTo>
                <a:lnTo>
                  <a:pt x="1272" y="211"/>
                </a:lnTo>
                <a:lnTo>
                  <a:pt x="1273" y="201"/>
                </a:lnTo>
                <a:lnTo>
                  <a:pt x="1273" y="201"/>
                </a:lnTo>
                <a:lnTo>
                  <a:pt x="1273" y="184"/>
                </a:lnTo>
                <a:lnTo>
                  <a:pt x="1274" y="168"/>
                </a:lnTo>
                <a:lnTo>
                  <a:pt x="1274" y="168"/>
                </a:lnTo>
                <a:lnTo>
                  <a:pt x="1274" y="168"/>
                </a:lnTo>
                <a:lnTo>
                  <a:pt x="1275" y="157"/>
                </a:lnTo>
                <a:lnTo>
                  <a:pt x="1275" y="141"/>
                </a:lnTo>
                <a:lnTo>
                  <a:pt x="1275" y="136"/>
                </a:lnTo>
                <a:lnTo>
                  <a:pt x="1276" y="114"/>
                </a:lnTo>
                <a:lnTo>
                  <a:pt x="1276" y="114"/>
                </a:lnTo>
                <a:lnTo>
                  <a:pt x="1276" y="109"/>
                </a:lnTo>
                <a:lnTo>
                  <a:pt x="1277" y="109"/>
                </a:lnTo>
                <a:lnTo>
                  <a:pt x="1277" y="125"/>
                </a:lnTo>
                <a:lnTo>
                  <a:pt x="1277" y="114"/>
                </a:lnTo>
                <a:lnTo>
                  <a:pt x="1278" y="92"/>
                </a:lnTo>
                <a:lnTo>
                  <a:pt x="1278" y="136"/>
                </a:lnTo>
                <a:lnTo>
                  <a:pt x="1278" y="152"/>
                </a:lnTo>
                <a:lnTo>
                  <a:pt x="1279" y="157"/>
                </a:lnTo>
                <a:lnTo>
                  <a:pt x="1279" y="163"/>
                </a:lnTo>
                <a:lnTo>
                  <a:pt x="1279" y="179"/>
                </a:lnTo>
                <a:lnTo>
                  <a:pt x="1280" y="190"/>
                </a:lnTo>
                <a:lnTo>
                  <a:pt x="1280" y="201"/>
                </a:lnTo>
                <a:lnTo>
                  <a:pt x="1280" y="206"/>
                </a:lnTo>
                <a:lnTo>
                  <a:pt x="1281" y="244"/>
                </a:lnTo>
                <a:lnTo>
                  <a:pt x="1281" y="233"/>
                </a:lnTo>
                <a:lnTo>
                  <a:pt x="1281" y="238"/>
                </a:lnTo>
                <a:lnTo>
                  <a:pt x="1282" y="255"/>
                </a:lnTo>
                <a:lnTo>
                  <a:pt x="1282" y="265"/>
                </a:lnTo>
                <a:lnTo>
                  <a:pt x="1282" y="271"/>
                </a:lnTo>
                <a:lnTo>
                  <a:pt x="1283" y="276"/>
                </a:lnTo>
                <a:lnTo>
                  <a:pt x="1283" y="271"/>
                </a:lnTo>
                <a:lnTo>
                  <a:pt x="1283" y="271"/>
                </a:lnTo>
                <a:lnTo>
                  <a:pt x="1284" y="276"/>
                </a:lnTo>
                <a:lnTo>
                  <a:pt x="1284" y="287"/>
                </a:lnTo>
                <a:lnTo>
                  <a:pt x="1284" y="282"/>
                </a:lnTo>
                <a:lnTo>
                  <a:pt x="1285" y="287"/>
                </a:lnTo>
                <a:lnTo>
                  <a:pt x="1285" y="276"/>
                </a:lnTo>
                <a:lnTo>
                  <a:pt x="1285" y="282"/>
                </a:lnTo>
                <a:lnTo>
                  <a:pt x="1286" y="276"/>
                </a:lnTo>
                <a:lnTo>
                  <a:pt x="1286" y="287"/>
                </a:lnTo>
                <a:lnTo>
                  <a:pt x="1286" y="276"/>
                </a:lnTo>
                <a:lnTo>
                  <a:pt x="1287" y="287"/>
                </a:lnTo>
                <a:lnTo>
                  <a:pt x="1287" y="282"/>
                </a:lnTo>
                <a:lnTo>
                  <a:pt x="1287" y="271"/>
                </a:lnTo>
                <a:lnTo>
                  <a:pt x="1288" y="271"/>
                </a:lnTo>
                <a:lnTo>
                  <a:pt x="1288" y="265"/>
                </a:lnTo>
                <a:lnTo>
                  <a:pt x="1288" y="260"/>
                </a:lnTo>
                <a:lnTo>
                  <a:pt x="1289" y="249"/>
                </a:lnTo>
                <a:lnTo>
                  <a:pt x="1289" y="265"/>
                </a:lnTo>
                <a:lnTo>
                  <a:pt x="1289" y="260"/>
                </a:lnTo>
                <a:lnTo>
                  <a:pt x="1290" y="265"/>
                </a:lnTo>
                <a:lnTo>
                  <a:pt x="1290" y="260"/>
                </a:lnTo>
                <a:lnTo>
                  <a:pt x="1290" y="260"/>
                </a:lnTo>
                <a:lnTo>
                  <a:pt x="1291" y="260"/>
                </a:lnTo>
                <a:lnTo>
                  <a:pt x="1291" y="260"/>
                </a:lnTo>
                <a:lnTo>
                  <a:pt x="1291" y="238"/>
                </a:lnTo>
                <a:lnTo>
                  <a:pt x="1292" y="227"/>
                </a:lnTo>
                <a:lnTo>
                  <a:pt x="1292" y="222"/>
                </a:lnTo>
                <a:lnTo>
                  <a:pt x="1292" y="217"/>
                </a:lnTo>
                <a:lnTo>
                  <a:pt x="1293" y="211"/>
                </a:lnTo>
                <a:lnTo>
                  <a:pt x="1293" y="211"/>
                </a:lnTo>
                <a:lnTo>
                  <a:pt x="1293" y="211"/>
                </a:lnTo>
                <a:lnTo>
                  <a:pt x="1294" y="195"/>
                </a:lnTo>
                <a:lnTo>
                  <a:pt x="1294" y="206"/>
                </a:lnTo>
                <a:lnTo>
                  <a:pt x="1294" y="217"/>
                </a:lnTo>
                <a:lnTo>
                  <a:pt x="1295" y="211"/>
                </a:lnTo>
                <a:lnTo>
                  <a:pt x="1295" y="206"/>
                </a:lnTo>
                <a:lnTo>
                  <a:pt x="1295" y="217"/>
                </a:lnTo>
                <a:lnTo>
                  <a:pt x="1296" y="222"/>
                </a:lnTo>
                <a:lnTo>
                  <a:pt x="1296" y="233"/>
                </a:lnTo>
                <a:lnTo>
                  <a:pt x="1296" y="249"/>
                </a:lnTo>
                <a:lnTo>
                  <a:pt x="1297" y="271"/>
                </a:lnTo>
                <a:lnTo>
                  <a:pt x="1297" y="276"/>
                </a:lnTo>
                <a:lnTo>
                  <a:pt x="1297" y="276"/>
                </a:lnTo>
                <a:lnTo>
                  <a:pt x="1298" y="271"/>
                </a:lnTo>
                <a:lnTo>
                  <a:pt x="1298" y="265"/>
                </a:lnTo>
                <a:lnTo>
                  <a:pt x="1298" y="265"/>
                </a:lnTo>
                <a:lnTo>
                  <a:pt x="1298" y="271"/>
                </a:lnTo>
                <a:lnTo>
                  <a:pt x="1299" y="265"/>
                </a:lnTo>
                <a:lnTo>
                  <a:pt x="1299" y="260"/>
                </a:lnTo>
                <a:lnTo>
                  <a:pt x="1299" y="265"/>
                </a:lnTo>
                <a:lnTo>
                  <a:pt x="1300" y="260"/>
                </a:lnTo>
                <a:lnTo>
                  <a:pt x="1300" y="260"/>
                </a:lnTo>
                <a:lnTo>
                  <a:pt x="1300" y="260"/>
                </a:lnTo>
                <a:lnTo>
                  <a:pt x="1301" y="249"/>
                </a:lnTo>
                <a:lnTo>
                  <a:pt x="1301" y="238"/>
                </a:lnTo>
                <a:lnTo>
                  <a:pt x="1301" y="238"/>
                </a:lnTo>
                <a:lnTo>
                  <a:pt x="1302" y="238"/>
                </a:lnTo>
                <a:lnTo>
                  <a:pt x="1302" y="255"/>
                </a:lnTo>
                <a:lnTo>
                  <a:pt x="1302" y="260"/>
                </a:lnTo>
                <a:lnTo>
                  <a:pt x="1303" y="265"/>
                </a:lnTo>
                <a:lnTo>
                  <a:pt x="1303" y="265"/>
                </a:lnTo>
                <a:lnTo>
                  <a:pt x="1303" y="255"/>
                </a:lnTo>
                <a:lnTo>
                  <a:pt x="1304" y="255"/>
                </a:lnTo>
                <a:lnTo>
                  <a:pt x="1304" y="271"/>
                </a:lnTo>
                <a:lnTo>
                  <a:pt x="1304" y="303"/>
                </a:lnTo>
                <a:lnTo>
                  <a:pt x="1305" y="287"/>
                </a:lnTo>
                <a:lnTo>
                  <a:pt x="1305" y="298"/>
                </a:lnTo>
                <a:lnTo>
                  <a:pt x="1305" y="292"/>
                </a:lnTo>
                <a:lnTo>
                  <a:pt x="1306" y="287"/>
                </a:lnTo>
                <a:lnTo>
                  <a:pt x="1306" y="298"/>
                </a:lnTo>
                <a:lnTo>
                  <a:pt x="1306" y="287"/>
                </a:lnTo>
                <a:lnTo>
                  <a:pt x="1307" y="271"/>
                </a:lnTo>
                <a:lnTo>
                  <a:pt x="1307" y="287"/>
                </a:lnTo>
                <a:lnTo>
                  <a:pt x="1307" y="271"/>
                </a:lnTo>
                <a:lnTo>
                  <a:pt x="1308" y="271"/>
                </a:lnTo>
                <a:lnTo>
                  <a:pt x="1308" y="282"/>
                </a:lnTo>
                <a:lnTo>
                  <a:pt x="1308" y="265"/>
                </a:lnTo>
                <a:lnTo>
                  <a:pt x="1309" y="276"/>
                </a:lnTo>
                <a:lnTo>
                  <a:pt x="1309" y="276"/>
                </a:lnTo>
                <a:lnTo>
                  <a:pt x="1309" y="265"/>
                </a:lnTo>
                <a:lnTo>
                  <a:pt x="1309" y="260"/>
                </a:lnTo>
                <a:lnTo>
                  <a:pt x="1310" y="271"/>
                </a:lnTo>
                <a:lnTo>
                  <a:pt x="1310" y="276"/>
                </a:lnTo>
                <a:lnTo>
                  <a:pt x="1310" y="276"/>
                </a:lnTo>
                <a:lnTo>
                  <a:pt x="1311" y="287"/>
                </a:lnTo>
                <a:lnTo>
                  <a:pt x="1311" y="298"/>
                </a:lnTo>
                <a:lnTo>
                  <a:pt x="1311" y="298"/>
                </a:lnTo>
                <a:lnTo>
                  <a:pt x="1312" y="309"/>
                </a:lnTo>
                <a:lnTo>
                  <a:pt x="1312" y="330"/>
                </a:lnTo>
                <a:lnTo>
                  <a:pt x="1312" y="292"/>
                </a:lnTo>
                <a:lnTo>
                  <a:pt x="1313" y="265"/>
                </a:lnTo>
                <a:lnTo>
                  <a:pt x="1313" y="244"/>
                </a:lnTo>
                <a:lnTo>
                  <a:pt x="1313" y="206"/>
                </a:lnTo>
                <a:lnTo>
                  <a:pt x="1314" y="190"/>
                </a:lnTo>
                <a:lnTo>
                  <a:pt x="1314" y="179"/>
                </a:lnTo>
                <a:lnTo>
                  <a:pt x="1314" y="168"/>
                </a:lnTo>
                <a:lnTo>
                  <a:pt x="1315" y="163"/>
                </a:lnTo>
                <a:lnTo>
                  <a:pt x="1315" y="206"/>
                </a:lnTo>
                <a:lnTo>
                  <a:pt x="1315" y="211"/>
                </a:lnTo>
                <a:lnTo>
                  <a:pt x="1316" y="217"/>
                </a:lnTo>
                <a:lnTo>
                  <a:pt x="1316" y="217"/>
                </a:lnTo>
                <a:lnTo>
                  <a:pt x="1316" y="222"/>
                </a:lnTo>
                <a:lnTo>
                  <a:pt x="1317" y="211"/>
                </a:lnTo>
                <a:lnTo>
                  <a:pt x="1317" y="190"/>
                </a:lnTo>
                <a:lnTo>
                  <a:pt x="1317" y="190"/>
                </a:lnTo>
                <a:lnTo>
                  <a:pt x="1318" y="206"/>
                </a:lnTo>
                <a:lnTo>
                  <a:pt x="1318" y="211"/>
                </a:lnTo>
                <a:lnTo>
                  <a:pt x="1318" y="227"/>
                </a:lnTo>
                <a:lnTo>
                  <a:pt x="1319" y="255"/>
                </a:lnTo>
                <a:lnTo>
                  <a:pt x="1319" y="303"/>
                </a:lnTo>
                <a:lnTo>
                  <a:pt x="1319" y="422"/>
                </a:lnTo>
                <a:lnTo>
                  <a:pt x="1320" y="384"/>
                </a:lnTo>
                <a:lnTo>
                  <a:pt x="1320" y="449"/>
                </a:lnTo>
                <a:lnTo>
                  <a:pt x="1320" y="384"/>
                </a:lnTo>
                <a:lnTo>
                  <a:pt x="1321" y="336"/>
                </a:lnTo>
                <a:lnTo>
                  <a:pt x="1321" y="330"/>
                </a:lnTo>
                <a:lnTo>
                  <a:pt x="1321" y="336"/>
                </a:lnTo>
                <a:lnTo>
                  <a:pt x="1322" y="357"/>
                </a:lnTo>
                <a:lnTo>
                  <a:pt x="1322" y="363"/>
                </a:lnTo>
                <a:lnTo>
                  <a:pt x="1322" y="373"/>
                </a:lnTo>
                <a:lnTo>
                  <a:pt x="1323" y="373"/>
                </a:lnTo>
                <a:lnTo>
                  <a:pt x="1323" y="368"/>
                </a:lnTo>
                <a:lnTo>
                  <a:pt x="1323" y="357"/>
                </a:lnTo>
                <a:lnTo>
                  <a:pt x="1324" y="357"/>
                </a:lnTo>
                <a:lnTo>
                  <a:pt x="1324" y="336"/>
                </a:lnTo>
                <a:lnTo>
                  <a:pt x="1324" y="276"/>
                </a:lnTo>
                <a:lnTo>
                  <a:pt x="1325" y="260"/>
                </a:lnTo>
                <a:lnTo>
                  <a:pt x="1325" y="255"/>
                </a:lnTo>
                <a:lnTo>
                  <a:pt x="1325" y="255"/>
                </a:lnTo>
                <a:lnTo>
                  <a:pt x="1326" y="271"/>
                </a:lnTo>
                <a:lnTo>
                  <a:pt x="1326" y="325"/>
                </a:lnTo>
                <a:lnTo>
                  <a:pt x="1326" y="352"/>
                </a:lnTo>
                <a:lnTo>
                  <a:pt x="1327" y="395"/>
                </a:lnTo>
                <a:lnTo>
                  <a:pt x="1327" y="422"/>
                </a:lnTo>
                <a:lnTo>
                  <a:pt x="1327" y="444"/>
                </a:lnTo>
                <a:lnTo>
                  <a:pt x="1328" y="417"/>
                </a:lnTo>
                <a:lnTo>
                  <a:pt x="1328" y="341"/>
                </a:lnTo>
                <a:lnTo>
                  <a:pt x="1328" y="303"/>
                </a:lnTo>
                <a:lnTo>
                  <a:pt x="1329" y="309"/>
                </a:lnTo>
                <a:lnTo>
                  <a:pt x="1329" y="309"/>
                </a:lnTo>
                <a:lnTo>
                  <a:pt x="1329" y="319"/>
                </a:lnTo>
                <a:lnTo>
                  <a:pt x="1330" y="325"/>
                </a:lnTo>
                <a:lnTo>
                  <a:pt x="1330" y="336"/>
                </a:lnTo>
                <a:lnTo>
                  <a:pt x="1330" y="346"/>
                </a:lnTo>
                <a:lnTo>
                  <a:pt x="1331" y="346"/>
                </a:lnTo>
                <a:lnTo>
                  <a:pt x="1331" y="346"/>
                </a:lnTo>
                <a:lnTo>
                  <a:pt x="1331" y="336"/>
                </a:lnTo>
                <a:lnTo>
                  <a:pt x="1332" y="336"/>
                </a:lnTo>
                <a:lnTo>
                  <a:pt x="1332" y="314"/>
                </a:lnTo>
                <a:lnTo>
                  <a:pt x="1332" y="287"/>
                </a:lnTo>
                <a:lnTo>
                  <a:pt x="1333" y="260"/>
                </a:lnTo>
                <a:lnTo>
                  <a:pt x="1333" y="260"/>
                </a:lnTo>
                <a:lnTo>
                  <a:pt x="1333" y="265"/>
                </a:lnTo>
                <a:lnTo>
                  <a:pt x="1334" y="287"/>
                </a:lnTo>
                <a:lnTo>
                  <a:pt x="1334" y="309"/>
                </a:lnTo>
                <a:lnTo>
                  <a:pt x="1334" y="330"/>
                </a:lnTo>
                <a:lnTo>
                  <a:pt x="1335" y="352"/>
                </a:lnTo>
                <a:lnTo>
                  <a:pt x="1335" y="363"/>
                </a:lnTo>
                <a:lnTo>
                  <a:pt x="1335" y="314"/>
                </a:lnTo>
                <a:lnTo>
                  <a:pt x="1336" y="271"/>
                </a:lnTo>
                <a:lnTo>
                  <a:pt x="1336" y="255"/>
                </a:lnTo>
                <a:lnTo>
                  <a:pt x="1336" y="244"/>
                </a:lnTo>
                <a:lnTo>
                  <a:pt x="1337" y="244"/>
                </a:lnTo>
                <a:lnTo>
                  <a:pt x="1337" y="238"/>
                </a:lnTo>
                <a:lnTo>
                  <a:pt x="1337" y="255"/>
                </a:lnTo>
                <a:lnTo>
                  <a:pt x="1338" y="255"/>
                </a:lnTo>
                <a:lnTo>
                  <a:pt x="1338" y="265"/>
                </a:lnTo>
                <a:lnTo>
                  <a:pt x="1338" y="255"/>
                </a:lnTo>
                <a:lnTo>
                  <a:pt x="1339" y="249"/>
                </a:lnTo>
                <a:lnTo>
                  <a:pt x="1339" y="249"/>
                </a:lnTo>
                <a:lnTo>
                  <a:pt x="1339" y="222"/>
                </a:lnTo>
                <a:lnTo>
                  <a:pt x="1340" y="217"/>
                </a:lnTo>
                <a:lnTo>
                  <a:pt x="1340" y="206"/>
                </a:lnTo>
                <a:lnTo>
                  <a:pt x="1340" y="206"/>
                </a:lnTo>
                <a:lnTo>
                  <a:pt x="1341" y="211"/>
                </a:lnTo>
                <a:lnTo>
                  <a:pt x="1341" y="211"/>
                </a:lnTo>
                <a:lnTo>
                  <a:pt x="1341" y="233"/>
                </a:lnTo>
                <a:lnTo>
                  <a:pt x="1342" y="260"/>
                </a:lnTo>
                <a:lnTo>
                  <a:pt x="1342" y="292"/>
                </a:lnTo>
                <a:lnTo>
                  <a:pt x="1342" y="309"/>
                </a:lnTo>
                <a:lnTo>
                  <a:pt x="1343" y="314"/>
                </a:lnTo>
                <a:lnTo>
                  <a:pt x="1343" y="287"/>
                </a:lnTo>
                <a:lnTo>
                  <a:pt x="1343" y="222"/>
                </a:lnTo>
                <a:lnTo>
                  <a:pt x="1344" y="217"/>
                </a:lnTo>
                <a:lnTo>
                  <a:pt x="1344" y="206"/>
                </a:lnTo>
                <a:lnTo>
                  <a:pt x="1344" y="217"/>
                </a:lnTo>
                <a:lnTo>
                  <a:pt x="1345" y="227"/>
                </a:lnTo>
                <a:lnTo>
                  <a:pt x="1345" y="244"/>
                </a:lnTo>
                <a:lnTo>
                  <a:pt x="1345" y="233"/>
                </a:lnTo>
                <a:lnTo>
                  <a:pt x="1346" y="233"/>
                </a:lnTo>
                <a:lnTo>
                  <a:pt x="1346" y="238"/>
                </a:lnTo>
                <a:lnTo>
                  <a:pt x="1346" y="227"/>
                </a:lnTo>
                <a:lnTo>
                  <a:pt x="1347" y="217"/>
                </a:lnTo>
                <a:lnTo>
                  <a:pt x="1347" y="211"/>
                </a:lnTo>
                <a:lnTo>
                  <a:pt x="1347" y="195"/>
                </a:lnTo>
                <a:lnTo>
                  <a:pt x="1348" y="190"/>
                </a:lnTo>
                <a:lnTo>
                  <a:pt x="1348" y="195"/>
                </a:lnTo>
                <a:lnTo>
                  <a:pt x="1348" y="222"/>
                </a:lnTo>
                <a:lnTo>
                  <a:pt x="1349" y="227"/>
                </a:lnTo>
                <a:lnTo>
                  <a:pt x="1349" y="233"/>
                </a:lnTo>
                <a:lnTo>
                  <a:pt x="1349" y="244"/>
                </a:lnTo>
                <a:lnTo>
                  <a:pt x="1350" y="260"/>
                </a:lnTo>
                <a:lnTo>
                  <a:pt x="1350" y="265"/>
                </a:lnTo>
                <a:lnTo>
                  <a:pt x="1350" y="244"/>
                </a:lnTo>
                <a:lnTo>
                  <a:pt x="1351" y="201"/>
                </a:lnTo>
                <a:lnTo>
                  <a:pt x="1351" y="184"/>
                </a:lnTo>
                <a:lnTo>
                  <a:pt x="1351" y="201"/>
                </a:lnTo>
                <a:lnTo>
                  <a:pt x="1352" y="195"/>
                </a:lnTo>
                <a:lnTo>
                  <a:pt x="1352" y="201"/>
                </a:lnTo>
                <a:lnTo>
                  <a:pt x="1352" y="211"/>
                </a:lnTo>
                <a:lnTo>
                  <a:pt x="1353" y="222"/>
                </a:lnTo>
                <a:lnTo>
                  <a:pt x="1353" y="211"/>
                </a:lnTo>
                <a:lnTo>
                  <a:pt x="1353" y="206"/>
                </a:lnTo>
                <a:lnTo>
                  <a:pt x="1354" y="211"/>
                </a:lnTo>
                <a:lnTo>
                  <a:pt x="1354" y="206"/>
                </a:lnTo>
                <a:lnTo>
                  <a:pt x="1354" y="195"/>
                </a:lnTo>
                <a:lnTo>
                  <a:pt x="1355" y="201"/>
                </a:lnTo>
                <a:lnTo>
                  <a:pt x="1355" y="184"/>
                </a:lnTo>
                <a:lnTo>
                  <a:pt x="1355" y="173"/>
                </a:lnTo>
                <a:lnTo>
                  <a:pt x="1356" y="184"/>
                </a:lnTo>
                <a:lnTo>
                  <a:pt x="1356" y="190"/>
                </a:lnTo>
                <a:lnTo>
                  <a:pt x="1356" y="190"/>
                </a:lnTo>
                <a:lnTo>
                  <a:pt x="1357" y="211"/>
                </a:lnTo>
                <a:lnTo>
                  <a:pt x="1357" y="227"/>
                </a:lnTo>
                <a:lnTo>
                  <a:pt x="1357" y="244"/>
                </a:lnTo>
                <a:lnTo>
                  <a:pt x="1358" y="255"/>
                </a:lnTo>
                <a:lnTo>
                  <a:pt x="1358" y="265"/>
                </a:lnTo>
                <a:lnTo>
                  <a:pt x="1358" y="255"/>
                </a:lnTo>
                <a:lnTo>
                  <a:pt x="1359" y="217"/>
                </a:lnTo>
                <a:lnTo>
                  <a:pt x="1359" y="206"/>
                </a:lnTo>
                <a:lnTo>
                  <a:pt x="1359" y="184"/>
                </a:lnTo>
                <a:lnTo>
                  <a:pt x="1360" y="206"/>
                </a:lnTo>
                <a:lnTo>
                  <a:pt x="1360" y="195"/>
                </a:lnTo>
                <a:lnTo>
                  <a:pt x="1360" y="201"/>
                </a:lnTo>
                <a:lnTo>
                  <a:pt x="1361" y="195"/>
                </a:lnTo>
                <a:lnTo>
                  <a:pt x="1361" y="195"/>
                </a:lnTo>
                <a:lnTo>
                  <a:pt x="1361" y="195"/>
                </a:lnTo>
                <a:lnTo>
                  <a:pt x="1362" y="206"/>
                </a:lnTo>
                <a:lnTo>
                  <a:pt x="1362" y="201"/>
                </a:lnTo>
                <a:lnTo>
                  <a:pt x="1362" y="179"/>
                </a:lnTo>
                <a:lnTo>
                  <a:pt x="1363" y="152"/>
                </a:lnTo>
                <a:lnTo>
                  <a:pt x="1363" y="157"/>
                </a:lnTo>
                <a:lnTo>
                  <a:pt x="1363" y="168"/>
                </a:lnTo>
                <a:lnTo>
                  <a:pt x="1364" y="190"/>
                </a:lnTo>
                <a:lnTo>
                  <a:pt x="1364" y="206"/>
                </a:lnTo>
                <a:lnTo>
                  <a:pt x="1364" y="227"/>
                </a:lnTo>
                <a:lnTo>
                  <a:pt x="1365" y="244"/>
                </a:lnTo>
                <a:lnTo>
                  <a:pt x="1365" y="249"/>
                </a:lnTo>
                <a:lnTo>
                  <a:pt x="1365" y="255"/>
                </a:lnTo>
                <a:lnTo>
                  <a:pt x="1366" y="233"/>
                </a:lnTo>
                <a:lnTo>
                  <a:pt x="1366" y="190"/>
                </a:lnTo>
                <a:lnTo>
                  <a:pt x="1366" y="184"/>
                </a:lnTo>
                <a:lnTo>
                  <a:pt x="1367" y="179"/>
                </a:lnTo>
                <a:lnTo>
                  <a:pt x="1367" y="168"/>
                </a:lnTo>
                <a:lnTo>
                  <a:pt x="1367" y="184"/>
                </a:lnTo>
                <a:lnTo>
                  <a:pt x="1368" y="217"/>
                </a:lnTo>
                <a:lnTo>
                  <a:pt x="1368" y="222"/>
                </a:lnTo>
                <a:lnTo>
                  <a:pt x="1368" y="227"/>
                </a:lnTo>
                <a:lnTo>
                  <a:pt x="1369" y="222"/>
                </a:lnTo>
                <a:lnTo>
                  <a:pt x="1369" y="227"/>
                </a:lnTo>
                <a:lnTo>
                  <a:pt x="1369" y="222"/>
                </a:lnTo>
                <a:lnTo>
                  <a:pt x="1369" y="217"/>
                </a:lnTo>
                <a:lnTo>
                  <a:pt x="1370" y="179"/>
                </a:lnTo>
                <a:lnTo>
                  <a:pt x="1370" y="163"/>
                </a:lnTo>
                <a:lnTo>
                  <a:pt x="1370" y="190"/>
                </a:lnTo>
                <a:lnTo>
                  <a:pt x="1371" y="217"/>
                </a:lnTo>
                <a:lnTo>
                  <a:pt x="1371" y="227"/>
                </a:lnTo>
                <a:lnTo>
                  <a:pt x="1371" y="249"/>
                </a:lnTo>
                <a:lnTo>
                  <a:pt x="1372" y="260"/>
                </a:lnTo>
                <a:lnTo>
                  <a:pt x="1372" y="271"/>
                </a:lnTo>
                <a:lnTo>
                  <a:pt x="1372" y="238"/>
                </a:lnTo>
                <a:lnTo>
                  <a:pt x="1373" y="222"/>
                </a:lnTo>
                <a:lnTo>
                  <a:pt x="1373" y="211"/>
                </a:lnTo>
                <a:lnTo>
                  <a:pt x="1373" y="211"/>
                </a:lnTo>
                <a:lnTo>
                  <a:pt x="1374" y="222"/>
                </a:lnTo>
                <a:lnTo>
                  <a:pt x="1374" y="238"/>
                </a:lnTo>
                <a:lnTo>
                  <a:pt x="1374" y="249"/>
                </a:lnTo>
                <a:lnTo>
                  <a:pt x="1375" y="244"/>
                </a:lnTo>
                <a:lnTo>
                  <a:pt x="1375" y="249"/>
                </a:lnTo>
                <a:lnTo>
                  <a:pt x="1375" y="249"/>
                </a:lnTo>
                <a:lnTo>
                  <a:pt x="1376" y="249"/>
                </a:lnTo>
                <a:lnTo>
                  <a:pt x="1376" y="244"/>
                </a:lnTo>
                <a:lnTo>
                  <a:pt x="1376" y="238"/>
                </a:lnTo>
                <a:lnTo>
                  <a:pt x="1377" y="238"/>
                </a:lnTo>
                <a:lnTo>
                  <a:pt x="1377" y="244"/>
                </a:lnTo>
                <a:lnTo>
                  <a:pt x="1377" y="238"/>
                </a:lnTo>
                <a:lnTo>
                  <a:pt x="1378" y="238"/>
                </a:lnTo>
                <a:lnTo>
                  <a:pt x="1378" y="227"/>
                </a:lnTo>
                <a:lnTo>
                  <a:pt x="1378" y="244"/>
                </a:lnTo>
                <a:lnTo>
                  <a:pt x="1379" y="244"/>
                </a:lnTo>
                <a:lnTo>
                  <a:pt x="1379" y="287"/>
                </a:lnTo>
                <a:lnTo>
                  <a:pt x="1379" y="292"/>
                </a:lnTo>
                <a:lnTo>
                  <a:pt x="1380" y="298"/>
                </a:lnTo>
                <a:lnTo>
                  <a:pt x="1380" y="303"/>
                </a:lnTo>
                <a:lnTo>
                  <a:pt x="1380" y="282"/>
                </a:lnTo>
                <a:lnTo>
                  <a:pt x="1381" y="276"/>
                </a:lnTo>
                <a:lnTo>
                  <a:pt x="1381" y="255"/>
                </a:lnTo>
                <a:lnTo>
                  <a:pt x="1381" y="244"/>
                </a:lnTo>
                <a:lnTo>
                  <a:pt x="1382" y="233"/>
                </a:lnTo>
                <a:lnTo>
                  <a:pt x="1382" y="244"/>
                </a:lnTo>
                <a:lnTo>
                  <a:pt x="1382" y="244"/>
                </a:lnTo>
                <a:lnTo>
                  <a:pt x="1383" y="249"/>
                </a:lnTo>
                <a:lnTo>
                  <a:pt x="1383" y="260"/>
                </a:lnTo>
                <a:lnTo>
                  <a:pt x="1383" y="271"/>
                </a:lnTo>
                <a:lnTo>
                  <a:pt x="1384" y="271"/>
                </a:lnTo>
                <a:lnTo>
                  <a:pt x="1384" y="271"/>
                </a:lnTo>
                <a:lnTo>
                  <a:pt x="1384" y="271"/>
                </a:lnTo>
                <a:lnTo>
                  <a:pt x="1385" y="276"/>
                </a:lnTo>
                <a:lnTo>
                  <a:pt x="1385" y="276"/>
                </a:lnTo>
                <a:lnTo>
                  <a:pt x="1385" y="276"/>
                </a:lnTo>
                <a:lnTo>
                  <a:pt x="1386" y="271"/>
                </a:lnTo>
                <a:lnTo>
                  <a:pt x="1386" y="292"/>
                </a:lnTo>
                <a:lnTo>
                  <a:pt x="1386" y="282"/>
                </a:lnTo>
                <a:lnTo>
                  <a:pt x="1387" y="271"/>
                </a:lnTo>
                <a:lnTo>
                  <a:pt x="1387" y="282"/>
                </a:lnTo>
                <a:lnTo>
                  <a:pt x="1387" y="260"/>
                </a:lnTo>
                <a:lnTo>
                  <a:pt x="1388" y="265"/>
                </a:lnTo>
                <a:lnTo>
                  <a:pt x="1388" y="276"/>
                </a:lnTo>
                <a:lnTo>
                  <a:pt x="1388" y="298"/>
                </a:lnTo>
                <a:lnTo>
                  <a:pt x="1389" y="309"/>
                </a:lnTo>
                <a:lnTo>
                  <a:pt x="1389" y="309"/>
                </a:lnTo>
                <a:lnTo>
                  <a:pt x="1389" y="309"/>
                </a:lnTo>
                <a:lnTo>
                  <a:pt x="1390" y="314"/>
                </a:lnTo>
                <a:lnTo>
                  <a:pt x="1390" y="287"/>
                </a:lnTo>
                <a:lnTo>
                  <a:pt x="1390" y="265"/>
                </a:lnTo>
                <a:lnTo>
                  <a:pt x="1391" y="238"/>
                </a:lnTo>
                <a:lnTo>
                  <a:pt x="1391" y="238"/>
                </a:lnTo>
                <a:lnTo>
                  <a:pt x="1391" y="233"/>
                </a:lnTo>
                <a:lnTo>
                  <a:pt x="1392" y="217"/>
                </a:lnTo>
                <a:lnTo>
                  <a:pt x="1392" y="227"/>
                </a:lnTo>
                <a:lnTo>
                  <a:pt x="1392" y="233"/>
                </a:lnTo>
                <a:lnTo>
                  <a:pt x="1393" y="244"/>
                </a:lnTo>
                <a:lnTo>
                  <a:pt x="1393" y="249"/>
                </a:lnTo>
                <a:lnTo>
                  <a:pt x="1393" y="255"/>
                </a:lnTo>
                <a:lnTo>
                  <a:pt x="1394" y="255"/>
                </a:lnTo>
                <a:lnTo>
                  <a:pt x="1394" y="260"/>
                </a:lnTo>
                <a:lnTo>
                  <a:pt x="1394" y="244"/>
                </a:lnTo>
                <a:lnTo>
                  <a:pt x="1395" y="249"/>
                </a:lnTo>
                <a:lnTo>
                  <a:pt x="1395" y="255"/>
                </a:lnTo>
                <a:lnTo>
                  <a:pt x="1395" y="255"/>
                </a:lnTo>
                <a:lnTo>
                  <a:pt x="1396" y="260"/>
                </a:lnTo>
                <a:lnTo>
                  <a:pt x="1396" y="271"/>
                </a:lnTo>
                <a:lnTo>
                  <a:pt x="1396" y="298"/>
                </a:lnTo>
                <a:lnTo>
                  <a:pt x="1397" y="325"/>
                </a:lnTo>
                <a:lnTo>
                  <a:pt x="1397" y="336"/>
                </a:lnTo>
                <a:lnTo>
                  <a:pt x="1397" y="341"/>
                </a:lnTo>
                <a:lnTo>
                  <a:pt x="1398" y="314"/>
                </a:lnTo>
                <a:lnTo>
                  <a:pt x="1398" y="287"/>
                </a:lnTo>
                <a:lnTo>
                  <a:pt x="1398" y="271"/>
                </a:lnTo>
                <a:lnTo>
                  <a:pt x="1399" y="260"/>
                </a:lnTo>
                <a:lnTo>
                  <a:pt x="1399" y="260"/>
                </a:lnTo>
                <a:lnTo>
                  <a:pt x="1399" y="260"/>
                </a:lnTo>
                <a:lnTo>
                  <a:pt x="1400" y="255"/>
                </a:lnTo>
                <a:lnTo>
                  <a:pt x="1400" y="260"/>
                </a:lnTo>
                <a:lnTo>
                  <a:pt x="1400" y="255"/>
                </a:lnTo>
                <a:lnTo>
                  <a:pt x="1401" y="255"/>
                </a:lnTo>
                <a:lnTo>
                  <a:pt x="1401" y="265"/>
                </a:lnTo>
                <a:lnTo>
                  <a:pt x="1401" y="292"/>
                </a:lnTo>
                <a:lnTo>
                  <a:pt x="1402" y="287"/>
                </a:lnTo>
                <a:lnTo>
                  <a:pt x="1402" y="276"/>
                </a:lnTo>
                <a:lnTo>
                  <a:pt x="1402" y="298"/>
                </a:lnTo>
                <a:lnTo>
                  <a:pt x="1403" y="298"/>
                </a:lnTo>
                <a:lnTo>
                  <a:pt x="1403" y="309"/>
                </a:lnTo>
                <a:lnTo>
                  <a:pt x="1403" y="319"/>
                </a:lnTo>
                <a:lnTo>
                  <a:pt x="1404" y="298"/>
                </a:lnTo>
                <a:lnTo>
                  <a:pt x="1404" y="303"/>
                </a:lnTo>
                <a:lnTo>
                  <a:pt x="1404" y="309"/>
                </a:lnTo>
                <a:lnTo>
                  <a:pt x="1405" y="319"/>
                </a:lnTo>
                <a:lnTo>
                  <a:pt x="1405" y="330"/>
                </a:lnTo>
                <a:lnTo>
                  <a:pt x="1405" y="346"/>
                </a:lnTo>
                <a:lnTo>
                  <a:pt x="1406" y="363"/>
                </a:lnTo>
                <a:lnTo>
                  <a:pt x="1406" y="368"/>
                </a:lnTo>
                <a:lnTo>
                  <a:pt x="1406" y="379"/>
                </a:lnTo>
                <a:lnTo>
                  <a:pt x="1407" y="379"/>
                </a:lnTo>
                <a:lnTo>
                  <a:pt x="1407" y="352"/>
                </a:lnTo>
                <a:lnTo>
                  <a:pt x="1407" y="309"/>
                </a:lnTo>
                <a:lnTo>
                  <a:pt x="1408" y="276"/>
                </a:lnTo>
                <a:lnTo>
                  <a:pt x="1408" y="271"/>
                </a:lnTo>
                <a:lnTo>
                  <a:pt x="1408" y="282"/>
                </a:lnTo>
                <a:lnTo>
                  <a:pt x="1409" y="298"/>
                </a:lnTo>
                <a:lnTo>
                  <a:pt x="1409" y="309"/>
                </a:lnTo>
                <a:lnTo>
                  <a:pt x="1409" y="303"/>
                </a:lnTo>
                <a:lnTo>
                  <a:pt x="1410" y="298"/>
                </a:lnTo>
                <a:lnTo>
                  <a:pt x="1410" y="303"/>
                </a:lnTo>
                <a:lnTo>
                  <a:pt x="1410" y="303"/>
                </a:lnTo>
                <a:lnTo>
                  <a:pt x="1411" y="298"/>
                </a:lnTo>
                <a:lnTo>
                  <a:pt x="1411" y="287"/>
                </a:lnTo>
                <a:lnTo>
                  <a:pt x="1411" y="298"/>
                </a:lnTo>
                <a:lnTo>
                  <a:pt x="1412" y="260"/>
                </a:lnTo>
                <a:lnTo>
                  <a:pt x="1412" y="265"/>
                </a:lnTo>
                <a:lnTo>
                  <a:pt x="1412" y="265"/>
                </a:lnTo>
                <a:lnTo>
                  <a:pt x="1413" y="255"/>
                </a:lnTo>
                <a:lnTo>
                  <a:pt x="1413" y="276"/>
                </a:lnTo>
                <a:lnTo>
                  <a:pt x="1413" y="282"/>
                </a:lnTo>
                <a:lnTo>
                  <a:pt x="1414" y="303"/>
                </a:lnTo>
                <a:lnTo>
                  <a:pt x="1414" y="330"/>
                </a:lnTo>
                <a:lnTo>
                  <a:pt x="1414" y="373"/>
                </a:lnTo>
                <a:lnTo>
                  <a:pt x="1415" y="373"/>
                </a:lnTo>
                <a:lnTo>
                  <a:pt x="1415" y="357"/>
                </a:lnTo>
                <a:lnTo>
                  <a:pt x="1415" y="298"/>
                </a:lnTo>
                <a:lnTo>
                  <a:pt x="1416" y="276"/>
                </a:lnTo>
                <a:lnTo>
                  <a:pt x="1416" y="249"/>
                </a:lnTo>
                <a:lnTo>
                  <a:pt x="1416" y="255"/>
                </a:lnTo>
                <a:lnTo>
                  <a:pt x="1417" y="265"/>
                </a:lnTo>
                <a:lnTo>
                  <a:pt x="1417" y="282"/>
                </a:lnTo>
                <a:lnTo>
                  <a:pt x="1417" y="282"/>
                </a:lnTo>
                <a:lnTo>
                  <a:pt x="1418" y="276"/>
                </a:lnTo>
                <a:lnTo>
                  <a:pt x="1418" y="265"/>
                </a:lnTo>
                <a:lnTo>
                  <a:pt x="1418" y="260"/>
                </a:lnTo>
                <a:lnTo>
                  <a:pt x="1419" y="249"/>
                </a:lnTo>
                <a:lnTo>
                  <a:pt x="1419" y="233"/>
                </a:lnTo>
                <a:lnTo>
                  <a:pt x="1419" y="227"/>
                </a:lnTo>
                <a:lnTo>
                  <a:pt x="1420" y="233"/>
                </a:lnTo>
                <a:lnTo>
                  <a:pt x="1420" y="227"/>
                </a:lnTo>
                <a:lnTo>
                  <a:pt x="1420" y="222"/>
                </a:lnTo>
                <a:lnTo>
                  <a:pt x="1421" y="227"/>
                </a:lnTo>
                <a:lnTo>
                  <a:pt x="1421" y="244"/>
                </a:lnTo>
                <a:lnTo>
                  <a:pt x="1421" y="255"/>
                </a:lnTo>
                <a:lnTo>
                  <a:pt x="1422" y="260"/>
                </a:lnTo>
                <a:lnTo>
                  <a:pt x="1422" y="282"/>
                </a:lnTo>
                <a:lnTo>
                  <a:pt x="1422" y="309"/>
                </a:lnTo>
                <a:lnTo>
                  <a:pt x="1423" y="325"/>
                </a:lnTo>
                <a:lnTo>
                  <a:pt x="1423" y="298"/>
                </a:lnTo>
                <a:lnTo>
                  <a:pt x="1423" y="260"/>
                </a:lnTo>
                <a:lnTo>
                  <a:pt x="1424" y="233"/>
                </a:lnTo>
                <a:lnTo>
                  <a:pt x="1424" y="222"/>
                </a:lnTo>
                <a:lnTo>
                  <a:pt x="1424" y="222"/>
                </a:lnTo>
                <a:lnTo>
                  <a:pt x="1425" y="227"/>
                </a:lnTo>
                <a:lnTo>
                  <a:pt x="1425" y="238"/>
                </a:lnTo>
                <a:lnTo>
                  <a:pt x="1425" y="238"/>
                </a:lnTo>
                <a:lnTo>
                  <a:pt x="1426" y="233"/>
                </a:lnTo>
                <a:lnTo>
                  <a:pt x="1426" y="227"/>
                </a:lnTo>
                <a:lnTo>
                  <a:pt x="1426" y="222"/>
                </a:lnTo>
                <a:lnTo>
                  <a:pt x="1427" y="217"/>
                </a:lnTo>
                <a:lnTo>
                  <a:pt x="1427" y="201"/>
                </a:lnTo>
                <a:lnTo>
                  <a:pt x="1427" y="184"/>
                </a:lnTo>
                <a:lnTo>
                  <a:pt x="1428" y="173"/>
                </a:lnTo>
                <a:lnTo>
                  <a:pt x="1428" y="168"/>
                </a:lnTo>
                <a:lnTo>
                  <a:pt x="1428" y="163"/>
                </a:lnTo>
                <a:lnTo>
                  <a:pt x="1429" y="168"/>
                </a:lnTo>
                <a:lnTo>
                  <a:pt x="1429" y="190"/>
                </a:lnTo>
                <a:lnTo>
                  <a:pt x="1429" y="227"/>
                </a:lnTo>
                <a:lnTo>
                  <a:pt x="1429" y="249"/>
                </a:lnTo>
                <a:lnTo>
                  <a:pt x="1430" y="271"/>
                </a:lnTo>
                <a:lnTo>
                  <a:pt x="1430" y="276"/>
                </a:lnTo>
                <a:lnTo>
                  <a:pt x="1430" y="276"/>
                </a:lnTo>
                <a:lnTo>
                  <a:pt x="1431" y="244"/>
                </a:lnTo>
                <a:lnTo>
                  <a:pt x="1431" y="222"/>
                </a:lnTo>
                <a:lnTo>
                  <a:pt x="1431" y="227"/>
                </a:lnTo>
                <a:lnTo>
                  <a:pt x="1432" y="238"/>
                </a:lnTo>
                <a:lnTo>
                  <a:pt x="1432" y="238"/>
                </a:lnTo>
                <a:lnTo>
                  <a:pt x="1432" y="244"/>
                </a:lnTo>
                <a:lnTo>
                  <a:pt x="1433" y="249"/>
                </a:lnTo>
                <a:lnTo>
                  <a:pt x="1433" y="233"/>
                </a:lnTo>
                <a:lnTo>
                  <a:pt x="1433" y="222"/>
                </a:lnTo>
                <a:lnTo>
                  <a:pt x="1434" y="222"/>
                </a:lnTo>
                <a:lnTo>
                  <a:pt x="1434" y="217"/>
                </a:lnTo>
                <a:lnTo>
                  <a:pt x="1434" y="217"/>
                </a:lnTo>
                <a:lnTo>
                  <a:pt x="1435" y="211"/>
                </a:lnTo>
                <a:lnTo>
                  <a:pt x="1435" y="206"/>
                </a:lnTo>
                <a:lnTo>
                  <a:pt x="1435" y="201"/>
                </a:lnTo>
                <a:lnTo>
                  <a:pt x="1436" y="201"/>
                </a:lnTo>
                <a:lnTo>
                  <a:pt x="1436" y="201"/>
                </a:lnTo>
                <a:lnTo>
                  <a:pt x="1436" y="217"/>
                </a:lnTo>
                <a:lnTo>
                  <a:pt x="1437" y="233"/>
                </a:lnTo>
                <a:lnTo>
                  <a:pt x="1437" y="249"/>
                </a:lnTo>
                <a:lnTo>
                  <a:pt x="1437" y="282"/>
                </a:lnTo>
                <a:lnTo>
                  <a:pt x="1438" y="303"/>
                </a:lnTo>
                <a:lnTo>
                  <a:pt x="1438" y="255"/>
                </a:lnTo>
                <a:lnTo>
                  <a:pt x="1438" y="206"/>
                </a:lnTo>
                <a:lnTo>
                  <a:pt x="1439" y="184"/>
                </a:lnTo>
                <a:lnTo>
                  <a:pt x="1439" y="201"/>
                </a:lnTo>
                <a:lnTo>
                  <a:pt x="1439" y="201"/>
                </a:lnTo>
                <a:lnTo>
                  <a:pt x="1440" y="211"/>
                </a:lnTo>
                <a:lnTo>
                  <a:pt x="1440" y="222"/>
                </a:lnTo>
                <a:lnTo>
                  <a:pt x="1440" y="222"/>
                </a:lnTo>
                <a:lnTo>
                  <a:pt x="1441" y="206"/>
                </a:lnTo>
                <a:lnTo>
                  <a:pt x="1441" y="206"/>
                </a:lnTo>
                <a:lnTo>
                  <a:pt x="1441" y="211"/>
                </a:lnTo>
                <a:lnTo>
                  <a:pt x="1442" y="211"/>
                </a:lnTo>
                <a:lnTo>
                  <a:pt x="1442" y="206"/>
                </a:lnTo>
                <a:lnTo>
                  <a:pt x="1442" y="152"/>
                </a:lnTo>
                <a:lnTo>
                  <a:pt x="1443" y="119"/>
                </a:lnTo>
                <a:lnTo>
                  <a:pt x="1443" y="98"/>
                </a:lnTo>
                <a:lnTo>
                  <a:pt x="1443" y="103"/>
                </a:lnTo>
                <a:lnTo>
                  <a:pt x="1444" y="103"/>
                </a:lnTo>
                <a:lnTo>
                  <a:pt x="1444" y="146"/>
                </a:lnTo>
                <a:lnTo>
                  <a:pt x="1444" y="184"/>
                </a:lnTo>
                <a:lnTo>
                  <a:pt x="1445" y="227"/>
                </a:lnTo>
                <a:lnTo>
                  <a:pt x="1445" y="249"/>
                </a:lnTo>
                <a:lnTo>
                  <a:pt x="1445" y="276"/>
                </a:lnTo>
                <a:lnTo>
                  <a:pt x="1446" y="292"/>
                </a:lnTo>
                <a:lnTo>
                  <a:pt x="1446" y="298"/>
                </a:lnTo>
                <a:lnTo>
                  <a:pt x="1446" y="265"/>
                </a:lnTo>
                <a:lnTo>
                  <a:pt x="1447" y="217"/>
                </a:lnTo>
                <a:lnTo>
                  <a:pt x="1447" y="217"/>
                </a:lnTo>
                <a:lnTo>
                  <a:pt x="1447" y="217"/>
                </a:lnTo>
                <a:lnTo>
                  <a:pt x="1448" y="217"/>
                </a:lnTo>
                <a:lnTo>
                  <a:pt x="1448" y="222"/>
                </a:lnTo>
                <a:lnTo>
                  <a:pt x="1448" y="217"/>
                </a:lnTo>
                <a:lnTo>
                  <a:pt x="1449" y="222"/>
                </a:lnTo>
                <a:lnTo>
                  <a:pt x="1449" y="217"/>
                </a:lnTo>
                <a:lnTo>
                  <a:pt x="1449" y="217"/>
                </a:lnTo>
                <a:lnTo>
                  <a:pt x="1450" y="217"/>
                </a:lnTo>
                <a:lnTo>
                  <a:pt x="1450" y="211"/>
                </a:lnTo>
                <a:lnTo>
                  <a:pt x="1450" y="206"/>
                </a:lnTo>
                <a:lnTo>
                  <a:pt x="1451" y="206"/>
                </a:lnTo>
                <a:lnTo>
                  <a:pt x="1451" y="201"/>
                </a:lnTo>
                <a:lnTo>
                  <a:pt x="1451" y="195"/>
                </a:lnTo>
                <a:lnTo>
                  <a:pt x="1452" y="201"/>
                </a:lnTo>
                <a:lnTo>
                  <a:pt x="1452" y="184"/>
                </a:lnTo>
                <a:lnTo>
                  <a:pt x="1452" y="201"/>
                </a:lnTo>
                <a:lnTo>
                  <a:pt x="1453" y="211"/>
                </a:lnTo>
                <a:lnTo>
                  <a:pt x="1453" y="227"/>
                </a:lnTo>
                <a:lnTo>
                  <a:pt x="1453" y="260"/>
                </a:lnTo>
                <a:lnTo>
                  <a:pt x="1454" y="271"/>
                </a:lnTo>
                <a:lnTo>
                  <a:pt x="1454" y="292"/>
                </a:lnTo>
                <a:lnTo>
                  <a:pt x="1454" y="303"/>
                </a:lnTo>
                <a:lnTo>
                  <a:pt x="1455" y="282"/>
                </a:lnTo>
                <a:lnTo>
                  <a:pt x="1455" y="249"/>
                </a:lnTo>
                <a:lnTo>
                  <a:pt x="1455" y="238"/>
                </a:lnTo>
                <a:lnTo>
                  <a:pt x="1456" y="244"/>
                </a:lnTo>
                <a:lnTo>
                  <a:pt x="1456" y="244"/>
                </a:lnTo>
                <a:lnTo>
                  <a:pt x="1456" y="249"/>
                </a:lnTo>
                <a:lnTo>
                  <a:pt x="1457" y="233"/>
                </a:lnTo>
                <a:lnTo>
                  <a:pt x="1457" y="233"/>
                </a:lnTo>
                <a:lnTo>
                  <a:pt x="1457" y="244"/>
                </a:lnTo>
                <a:lnTo>
                  <a:pt x="1458" y="233"/>
                </a:lnTo>
                <a:lnTo>
                  <a:pt x="1458" y="222"/>
                </a:lnTo>
                <a:lnTo>
                  <a:pt x="1458" y="206"/>
                </a:lnTo>
                <a:lnTo>
                  <a:pt x="1459" y="184"/>
                </a:lnTo>
                <a:lnTo>
                  <a:pt x="1459" y="163"/>
                </a:lnTo>
                <a:lnTo>
                  <a:pt x="1459" y="184"/>
                </a:lnTo>
                <a:lnTo>
                  <a:pt x="1460" y="201"/>
                </a:lnTo>
                <a:lnTo>
                  <a:pt x="1460" y="222"/>
                </a:lnTo>
                <a:lnTo>
                  <a:pt x="1460" y="249"/>
                </a:lnTo>
                <a:lnTo>
                  <a:pt x="1461" y="287"/>
                </a:lnTo>
                <a:lnTo>
                  <a:pt x="1461" y="303"/>
                </a:lnTo>
                <a:lnTo>
                  <a:pt x="1461" y="314"/>
                </a:lnTo>
                <a:lnTo>
                  <a:pt x="1462" y="292"/>
                </a:lnTo>
                <a:lnTo>
                  <a:pt x="1462" y="255"/>
                </a:lnTo>
                <a:lnTo>
                  <a:pt x="1462" y="222"/>
                </a:lnTo>
                <a:lnTo>
                  <a:pt x="1463" y="222"/>
                </a:lnTo>
                <a:lnTo>
                  <a:pt x="1463" y="238"/>
                </a:lnTo>
                <a:lnTo>
                  <a:pt x="1463" y="238"/>
                </a:lnTo>
                <a:lnTo>
                  <a:pt x="1464" y="244"/>
                </a:lnTo>
                <a:lnTo>
                  <a:pt x="1464" y="260"/>
                </a:lnTo>
                <a:lnTo>
                  <a:pt x="1464" y="276"/>
                </a:lnTo>
                <a:lnTo>
                  <a:pt x="1465" y="260"/>
                </a:lnTo>
                <a:lnTo>
                  <a:pt x="1465" y="271"/>
                </a:lnTo>
                <a:lnTo>
                  <a:pt x="1465" y="265"/>
                </a:lnTo>
                <a:lnTo>
                  <a:pt x="1466" y="244"/>
                </a:lnTo>
                <a:lnTo>
                  <a:pt x="1466" y="238"/>
                </a:lnTo>
                <a:lnTo>
                  <a:pt x="1466" y="238"/>
                </a:lnTo>
                <a:lnTo>
                  <a:pt x="1467" y="244"/>
                </a:lnTo>
                <a:lnTo>
                  <a:pt x="1467" y="249"/>
                </a:lnTo>
                <a:lnTo>
                  <a:pt x="1467" y="276"/>
                </a:lnTo>
                <a:lnTo>
                  <a:pt x="1468" y="303"/>
                </a:lnTo>
                <a:lnTo>
                  <a:pt x="1468" y="319"/>
                </a:lnTo>
                <a:lnTo>
                  <a:pt x="1468" y="314"/>
                </a:lnTo>
                <a:lnTo>
                  <a:pt x="1469" y="265"/>
                </a:lnTo>
                <a:lnTo>
                  <a:pt x="1469" y="211"/>
                </a:lnTo>
                <a:lnTo>
                  <a:pt x="1469" y="211"/>
                </a:lnTo>
                <a:lnTo>
                  <a:pt x="1470" y="206"/>
                </a:lnTo>
                <a:lnTo>
                  <a:pt x="1470" y="222"/>
                </a:lnTo>
                <a:lnTo>
                  <a:pt x="1470" y="238"/>
                </a:lnTo>
                <a:lnTo>
                  <a:pt x="1471" y="244"/>
                </a:lnTo>
                <a:lnTo>
                  <a:pt x="1471" y="249"/>
                </a:lnTo>
                <a:lnTo>
                  <a:pt x="1471" y="249"/>
                </a:lnTo>
                <a:lnTo>
                  <a:pt x="1472" y="255"/>
                </a:lnTo>
                <a:lnTo>
                  <a:pt x="1472" y="244"/>
                </a:lnTo>
                <a:lnTo>
                  <a:pt x="1472" y="222"/>
                </a:lnTo>
                <a:lnTo>
                  <a:pt x="1473" y="201"/>
                </a:lnTo>
                <a:lnTo>
                  <a:pt x="1473" y="201"/>
                </a:lnTo>
                <a:lnTo>
                  <a:pt x="1473" y="211"/>
                </a:lnTo>
                <a:lnTo>
                  <a:pt x="1474" y="227"/>
                </a:lnTo>
                <a:lnTo>
                  <a:pt x="1474" y="292"/>
                </a:lnTo>
                <a:lnTo>
                  <a:pt x="1474" y="325"/>
                </a:lnTo>
                <a:lnTo>
                  <a:pt x="1475" y="346"/>
                </a:lnTo>
                <a:lnTo>
                  <a:pt x="1475" y="314"/>
                </a:lnTo>
                <a:lnTo>
                  <a:pt x="1475" y="255"/>
                </a:lnTo>
                <a:lnTo>
                  <a:pt x="1476" y="206"/>
                </a:lnTo>
                <a:lnTo>
                  <a:pt x="1476" y="211"/>
                </a:lnTo>
                <a:lnTo>
                  <a:pt x="1476" y="201"/>
                </a:lnTo>
                <a:lnTo>
                  <a:pt x="1477" y="206"/>
                </a:lnTo>
                <a:lnTo>
                  <a:pt x="1477" y="211"/>
                </a:lnTo>
                <a:lnTo>
                  <a:pt x="1477" y="217"/>
                </a:lnTo>
                <a:lnTo>
                  <a:pt x="1478" y="222"/>
                </a:lnTo>
                <a:lnTo>
                  <a:pt x="1478" y="244"/>
                </a:lnTo>
                <a:lnTo>
                  <a:pt x="1478" y="244"/>
                </a:lnTo>
                <a:lnTo>
                  <a:pt x="1479" y="244"/>
                </a:lnTo>
                <a:lnTo>
                  <a:pt x="1479" y="238"/>
                </a:lnTo>
                <a:lnTo>
                  <a:pt x="1479" y="233"/>
                </a:lnTo>
                <a:lnTo>
                  <a:pt x="1480" y="227"/>
                </a:lnTo>
                <a:lnTo>
                  <a:pt x="1480" y="238"/>
                </a:lnTo>
                <a:lnTo>
                  <a:pt x="1480" y="233"/>
                </a:lnTo>
                <a:lnTo>
                  <a:pt x="1481" y="271"/>
                </a:lnTo>
                <a:lnTo>
                  <a:pt x="1481" y="271"/>
                </a:lnTo>
                <a:lnTo>
                  <a:pt x="1481" y="298"/>
                </a:lnTo>
                <a:lnTo>
                  <a:pt x="1482" y="314"/>
                </a:lnTo>
                <a:lnTo>
                  <a:pt x="1482" y="292"/>
                </a:lnTo>
                <a:lnTo>
                  <a:pt x="1482" y="238"/>
                </a:lnTo>
                <a:lnTo>
                  <a:pt x="1483" y="222"/>
                </a:lnTo>
                <a:lnTo>
                  <a:pt x="1483" y="201"/>
                </a:lnTo>
                <a:lnTo>
                  <a:pt x="1483" y="211"/>
                </a:lnTo>
                <a:lnTo>
                  <a:pt x="1484" y="211"/>
                </a:lnTo>
                <a:lnTo>
                  <a:pt x="1484" y="227"/>
                </a:lnTo>
                <a:lnTo>
                  <a:pt x="1484" y="238"/>
                </a:lnTo>
                <a:lnTo>
                  <a:pt x="1484" y="244"/>
                </a:lnTo>
                <a:lnTo>
                  <a:pt x="1485" y="244"/>
                </a:lnTo>
                <a:lnTo>
                  <a:pt x="1485" y="249"/>
                </a:lnTo>
                <a:lnTo>
                  <a:pt x="1485" y="260"/>
                </a:lnTo>
                <a:lnTo>
                  <a:pt x="1486" y="255"/>
                </a:lnTo>
                <a:lnTo>
                  <a:pt x="1486" y="260"/>
                </a:lnTo>
                <a:lnTo>
                  <a:pt x="1486" y="255"/>
                </a:lnTo>
                <a:lnTo>
                  <a:pt x="1487" y="249"/>
                </a:lnTo>
                <a:lnTo>
                  <a:pt x="1487" y="255"/>
                </a:lnTo>
                <a:lnTo>
                  <a:pt x="1487" y="255"/>
                </a:lnTo>
                <a:lnTo>
                  <a:pt x="1488" y="255"/>
                </a:lnTo>
                <a:lnTo>
                  <a:pt x="1488" y="265"/>
                </a:lnTo>
                <a:lnTo>
                  <a:pt x="1488" y="282"/>
                </a:lnTo>
                <a:lnTo>
                  <a:pt x="1489" y="309"/>
                </a:lnTo>
                <a:lnTo>
                  <a:pt x="1489" y="325"/>
                </a:lnTo>
                <a:lnTo>
                  <a:pt x="1489" y="325"/>
                </a:lnTo>
                <a:lnTo>
                  <a:pt x="1489" y="330"/>
                </a:lnTo>
                <a:lnTo>
                  <a:pt x="1490" y="298"/>
                </a:lnTo>
                <a:lnTo>
                  <a:pt x="1490" y="276"/>
                </a:lnTo>
                <a:lnTo>
                  <a:pt x="1490" y="265"/>
                </a:lnTo>
                <a:lnTo>
                  <a:pt x="1491" y="260"/>
                </a:lnTo>
                <a:lnTo>
                  <a:pt x="1491" y="271"/>
                </a:lnTo>
                <a:lnTo>
                  <a:pt x="1491" y="271"/>
                </a:lnTo>
                <a:lnTo>
                  <a:pt x="1492" y="292"/>
                </a:lnTo>
                <a:lnTo>
                  <a:pt x="1492" y="303"/>
                </a:lnTo>
                <a:lnTo>
                  <a:pt x="1492" y="298"/>
                </a:lnTo>
                <a:lnTo>
                  <a:pt x="1493" y="303"/>
                </a:lnTo>
                <a:lnTo>
                  <a:pt x="1493" y="298"/>
                </a:lnTo>
                <a:lnTo>
                  <a:pt x="1493" y="303"/>
                </a:lnTo>
                <a:lnTo>
                  <a:pt x="1494" y="314"/>
                </a:lnTo>
                <a:lnTo>
                  <a:pt x="1494" y="303"/>
                </a:lnTo>
                <a:lnTo>
                  <a:pt x="1494" y="319"/>
                </a:lnTo>
                <a:lnTo>
                  <a:pt x="1495" y="298"/>
                </a:lnTo>
                <a:lnTo>
                  <a:pt x="1495" y="271"/>
                </a:lnTo>
                <a:lnTo>
                  <a:pt x="1495" y="303"/>
                </a:lnTo>
                <a:lnTo>
                  <a:pt x="1496" y="325"/>
                </a:lnTo>
                <a:lnTo>
                  <a:pt x="1496" y="346"/>
                </a:lnTo>
                <a:lnTo>
                  <a:pt x="1496" y="368"/>
                </a:lnTo>
                <a:lnTo>
                  <a:pt x="1497" y="379"/>
                </a:lnTo>
                <a:lnTo>
                  <a:pt x="1497" y="384"/>
                </a:lnTo>
                <a:lnTo>
                  <a:pt x="1497" y="346"/>
                </a:lnTo>
                <a:lnTo>
                  <a:pt x="1498" y="309"/>
                </a:lnTo>
                <a:lnTo>
                  <a:pt x="1498" y="292"/>
                </a:lnTo>
                <a:lnTo>
                  <a:pt x="1498" y="292"/>
                </a:lnTo>
                <a:lnTo>
                  <a:pt x="1499" y="292"/>
                </a:lnTo>
                <a:lnTo>
                  <a:pt x="1499" y="292"/>
                </a:lnTo>
                <a:lnTo>
                  <a:pt x="1499" y="303"/>
                </a:lnTo>
                <a:lnTo>
                  <a:pt x="1500" y="303"/>
                </a:lnTo>
                <a:lnTo>
                  <a:pt x="1500" y="314"/>
                </a:lnTo>
                <a:lnTo>
                  <a:pt x="1500" y="314"/>
                </a:lnTo>
                <a:lnTo>
                  <a:pt x="1501" y="314"/>
                </a:lnTo>
                <a:lnTo>
                  <a:pt x="1501" y="309"/>
                </a:lnTo>
                <a:lnTo>
                  <a:pt x="1501" y="303"/>
                </a:lnTo>
                <a:lnTo>
                  <a:pt x="1502" y="276"/>
                </a:lnTo>
                <a:lnTo>
                  <a:pt x="1502" y="265"/>
                </a:lnTo>
                <a:lnTo>
                  <a:pt x="1502" y="255"/>
                </a:lnTo>
                <a:lnTo>
                  <a:pt x="1503" y="238"/>
                </a:lnTo>
                <a:lnTo>
                  <a:pt x="1503" y="238"/>
                </a:lnTo>
                <a:lnTo>
                  <a:pt x="1503" y="249"/>
                </a:lnTo>
                <a:lnTo>
                  <a:pt x="1504" y="260"/>
                </a:lnTo>
                <a:lnTo>
                  <a:pt x="1504" y="282"/>
                </a:lnTo>
                <a:lnTo>
                  <a:pt x="1504" y="298"/>
                </a:lnTo>
                <a:lnTo>
                  <a:pt x="1505" y="314"/>
                </a:lnTo>
                <a:lnTo>
                  <a:pt x="1505" y="303"/>
                </a:lnTo>
                <a:lnTo>
                  <a:pt x="1505" y="282"/>
                </a:lnTo>
                <a:lnTo>
                  <a:pt x="1506" y="222"/>
                </a:lnTo>
                <a:lnTo>
                  <a:pt x="1506" y="201"/>
                </a:lnTo>
                <a:lnTo>
                  <a:pt x="1506" y="201"/>
                </a:lnTo>
                <a:lnTo>
                  <a:pt x="1507" y="211"/>
                </a:lnTo>
                <a:lnTo>
                  <a:pt x="1507" y="222"/>
                </a:lnTo>
                <a:lnTo>
                  <a:pt x="1507" y="238"/>
                </a:lnTo>
                <a:lnTo>
                  <a:pt x="1508" y="238"/>
                </a:lnTo>
                <a:lnTo>
                  <a:pt x="1508" y="233"/>
                </a:lnTo>
                <a:lnTo>
                  <a:pt x="1508" y="222"/>
                </a:lnTo>
                <a:lnTo>
                  <a:pt x="1509" y="217"/>
                </a:lnTo>
                <a:lnTo>
                  <a:pt x="1509" y="217"/>
                </a:lnTo>
                <a:lnTo>
                  <a:pt x="1509" y="217"/>
                </a:lnTo>
                <a:lnTo>
                  <a:pt x="1510" y="201"/>
                </a:lnTo>
                <a:lnTo>
                  <a:pt x="1510" y="190"/>
                </a:lnTo>
                <a:lnTo>
                  <a:pt x="1510" y="201"/>
                </a:lnTo>
                <a:lnTo>
                  <a:pt x="1511" y="211"/>
                </a:lnTo>
                <a:lnTo>
                  <a:pt x="1511" y="211"/>
                </a:lnTo>
                <a:lnTo>
                  <a:pt x="1511" y="227"/>
                </a:lnTo>
                <a:lnTo>
                  <a:pt x="1512" y="244"/>
                </a:lnTo>
                <a:lnTo>
                  <a:pt x="1512" y="271"/>
                </a:lnTo>
                <a:lnTo>
                  <a:pt x="1512" y="298"/>
                </a:lnTo>
                <a:lnTo>
                  <a:pt x="1513" y="271"/>
                </a:lnTo>
                <a:lnTo>
                  <a:pt x="1513" y="211"/>
                </a:lnTo>
                <a:lnTo>
                  <a:pt x="1513" y="195"/>
                </a:lnTo>
                <a:lnTo>
                  <a:pt x="1514" y="211"/>
                </a:lnTo>
                <a:lnTo>
                  <a:pt x="1514" y="211"/>
                </a:lnTo>
                <a:lnTo>
                  <a:pt x="1514" y="206"/>
                </a:lnTo>
                <a:lnTo>
                  <a:pt x="1515" y="217"/>
                </a:lnTo>
                <a:lnTo>
                  <a:pt x="1515" y="227"/>
                </a:lnTo>
                <a:lnTo>
                  <a:pt x="1515" y="217"/>
                </a:lnTo>
                <a:lnTo>
                  <a:pt x="1516" y="222"/>
                </a:lnTo>
                <a:lnTo>
                  <a:pt x="1516" y="217"/>
                </a:lnTo>
                <a:lnTo>
                  <a:pt x="1516" y="222"/>
                </a:lnTo>
                <a:lnTo>
                  <a:pt x="1517" y="195"/>
                </a:lnTo>
                <a:lnTo>
                  <a:pt x="1517" y="168"/>
                </a:lnTo>
                <a:lnTo>
                  <a:pt x="1517" y="146"/>
                </a:lnTo>
                <a:lnTo>
                  <a:pt x="1518" y="136"/>
                </a:lnTo>
                <a:lnTo>
                  <a:pt x="1518" y="130"/>
                </a:lnTo>
                <a:lnTo>
                  <a:pt x="1518" y="157"/>
                </a:lnTo>
                <a:lnTo>
                  <a:pt x="1519" y="173"/>
                </a:lnTo>
                <a:lnTo>
                  <a:pt x="1519" y="195"/>
                </a:lnTo>
                <a:lnTo>
                  <a:pt x="1519" y="222"/>
                </a:lnTo>
                <a:lnTo>
                  <a:pt x="1520" y="238"/>
                </a:lnTo>
                <a:lnTo>
                  <a:pt x="1520" y="249"/>
                </a:lnTo>
                <a:lnTo>
                  <a:pt x="1520" y="227"/>
                </a:lnTo>
                <a:lnTo>
                  <a:pt x="1521" y="179"/>
                </a:lnTo>
                <a:lnTo>
                  <a:pt x="1521" y="136"/>
                </a:lnTo>
                <a:lnTo>
                  <a:pt x="1521" y="130"/>
                </a:lnTo>
                <a:lnTo>
                  <a:pt x="1522" y="152"/>
                </a:lnTo>
                <a:lnTo>
                  <a:pt x="1522" y="168"/>
                </a:lnTo>
                <a:lnTo>
                  <a:pt x="1522" y="168"/>
                </a:lnTo>
                <a:lnTo>
                  <a:pt x="1523" y="168"/>
                </a:lnTo>
                <a:lnTo>
                  <a:pt x="1523" y="173"/>
                </a:lnTo>
                <a:lnTo>
                  <a:pt x="1523" y="184"/>
                </a:lnTo>
                <a:lnTo>
                  <a:pt x="1524" y="184"/>
                </a:lnTo>
                <a:lnTo>
                  <a:pt x="1524" y="157"/>
                </a:lnTo>
                <a:lnTo>
                  <a:pt x="1524" y="136"/>
                </a:lnTo>
                <a:lnTo>
                  <a:pt x="1525" y="114"/>
                </a:lnTo>
                <a:lnTo>
                  <a:pt x="1525" y="119"/>
                </a:lnTo>
                <a:lnTo>
                  <a:pt x="1525" y="119"/>
                </a:lnTo>
                <a:lnTo>
                  <a:pt x="1526" y="136"/>
                </a:lnTo>
                <a:lnTo>
                  <a:pt x="1526" y="195"/>
                </a:lnTo>
                <a:lnTo>
                  <a:pt x="1526" y="222"/>
                </a:lnTo>
                <a:lnTo>
                  <a:pt x="1527" y="255"/>
                </a:lnTo>
                <a:lnTo>
                  <a:pt x="1527" y="260"/>
                </a:lnTo>
                <a:lnTo>
                  <a:pt x="1527" y="238"/>
                </a:lnTo>
                <a:lnTo>
                  <a:pt x="1528" y="201"/>
                </a:lnTo>
                <a:lnTo>
                  <a:pt x="1528" y="163"/>
                </a:lnTo>
                <a:lnTo>
                  <a:pt x="1528" y="168"/>
                </a:lnTo>
                <a:lnTo>
                  <a:pt x="1529" y="195"/>
                </a:lnTo>
                <a:lnTo>
                  <a:pt x="1529" y="206"/>
                </a:lnTo>
                <a:lnTo>
                  <a:pt x="1529" y="211"/>
                </a:lnTo>
                <a:lnTo>
                  <a:pt x="1530" y="217"/>
                </a:lnTo>
                <a:lnTo>
                  <a:pt x="1530" y="222"/>
                </a:lnTo>
                <a:lnTo>
                  <a:pt x="1530" y="217"/>
                </a:lnTo>
                <a:lnTo>
                  <a:pt x="1531" y="217"/>
                </a:lnTo>
                <a:lnTo>
                  <a:pt x="1531" y="211"/>
                </a:lnTo>
                <a:lnTo>
                  <a:pt x="1531" y="184"/>
                </a:lnTo>
                <a:lnTo>
                  <a:pt x="1532" y="195"/>
                </a:lnTo>
                <a:lnTo>
                  <a:pt x="1532" y="206"/>
                </a:lnTo>
                <a:lnTo>
                  <a:pt x="1532" y="217"/>
                </a:lnTo>
                <a:lnTo>
                  <a:pt x="1533" y="255"/>
                </a:lnTo>
                <a:lnTo>
                  <a:pt x="1533" y="271"/>
                </a:lnTo>
                <a:lnTo>
                  <a:pt x="1533" y="303"/>
                </a:lnTo>
                <a:lnTo>
                  <a:pt x="1534" y="309"/>
                </a:lnTo>
                <a:lnTo>
                  <a:pt x="1534" y="265"/>
                </a:lnTo>
                <a:lnTo>
                  <a:pt x="1534" y="201"/>
                </a:lnTo>
                <a:lnTo>
                  <a:pt x="1535" y="184"/>
                </a:lnTo>
                <a:lnTo>
                  <a:pt x="1535" y="201"/>
                </a:lnTo>
                <a:lnTo>
                  <a:pt x="1535" y="206"/>
                </a:lnTo>
                <a:lnTo>
                  <a:pt x="1536" y="227"/>
                </a:lnTo>
                <a:lnTo>
                  <a:pt x="1536" y="233"/>
                </a:lnTo>
                <a:lnTo>
                  <a:pt x="1536" y="238"/>
                </a:lnTo>
                <a:lnTo>
                  <a:pt x="1537" y="249"/>
                </a:lnTo>
                <a:lnTo>
                  <a:pt x="1537" y="244"/>
                </a:lnTo>
                <a:lnTo>
                  <a:pt x="1537" y="233"/>
                </a:lnTo>
                <a:lnTo>
                  <a:pt x="1538" y="227"/>
                </a:lnTo>
                <a:lnTo>
                  <a:pt x="1538" y="222"/>
                </a:lnTo>
                <a:lnTo>
                  <a:pt x="1538" y="222"/>
                </a:lnTo>
                <a:lnTo>
                  <a:pt x="1539" y="244"/>
                </a:lnTo>
                <a:lnTo>
                  <a:pt x="1539" y="265"/>
                </a:lnTo>
                <a:lnTo>
                  <a:pt x="1539" y="319"/>
                </a:lnTo>
                <a:lnTo>
                  <a:pt x="1540" y="314"/>
                </a:lnTo>
                <a:lnTo>
                  <a:pt x="1540" y="303"/>
                </a:lnTo>
                <a:lnTo>
                  <a:pt x="1540" y="260"/>
                </a:lnTo>
                <a:lnTo>
                  <a:pt x="1541" y="201"/>
                </a:lnTo>
                <a:lnTo>
                  <a:pt x="1541" y="195"/>
                </a:lnTo>
                <a:lnTo>
                  <a:pt x="1541" y="206"/>
                </a:lnTo>
                <a:lnTo>
                  <a:pt x="1542" y="222"/>
                </a:lnTo>
                <a:lnTo>
                  <a:pt x="1542" y="233"/>
                </a:lnTo>
                <a:lnTo>
                  <a:pt x="1542" y="233"/>
                </a:lnTo>
                <a:lnTo>
                  <a:pt x="1543" y="244"/>
                </a:lnTo>
                <a:lnTo>
                  <a:pt x="1543" y="244"/>
                </a:lnTo>
                <a:lnTo>
                  <a:pt x="1543" y="255"/>
                </a:lnTo>
                <a:lnTo>
                  <a:pt x="1544" y="222"/>
                </a:lnTo>
                <a:lnTo>
                  <a:pt x="1544" y="217"/>
                </a:lnTo>
                <a:lnTo>
                  <a:pt x="1544" y="233"/>
                </a:lnTo>
                <a:lnTo>
                  <a:pt x="1545" y="255"/>
                </a:lnTo>
                <a:lnTo>
                  <a:pt x="1545" y="271"/>
                </a:lnTo>
                <a:lnTo>
                  <a:pt x="1545" y="303"/>
                </a:lnTo>
                <a:lnTo>
                  <a:pt x="1546" y="346"/>
                </a:lnTo>
                <a:lnTo>
                  <a:pt x="1546" y="363"/>
                </a:lnTo>
                <a:lnTo>
                  <a:pt x="1546" y="287"/>
                </a:lnTo>
                <a:lnTo>
                  <a:pt x="1547" y="233"/>
                </a:lnTo>
                <a:lnTo>
                  <a:pt x="1547" y="206"/>
                </a:lnTo>
                <a:lnTo>
                  <a:pt x="1547" y="211"/>
                </a:lnTo>
                <a:lnTo>
                  <a:pt x="1548" y="222"/>
                </a:lnTo>
                <a:lnTo>
                  <a:pt x="1548" y="238"/>
                </a:lnTo>
                <a:lnTo>
                  <a:pt x="1548" y="249"/>
                </a:lnTo>
                <a:lnTo>
                  <a:pt x="1549" y="255"/>
                </a:lnTo>
                <a:lnTo>
                  <a:pt x="1549" y="260"/>
                </a:lnTo>
                <a:lnTo>
                  <a:pt x="1549" y="260"/>
                </a:lnTo>
                <a:lnTo>
                  <a:pt x="1549" y="260"/>
                </a:lnTo>
                <a:lnTo>
                  <a:pt x="1550" y="255"/>
                </a:lnTo>
                <a:lnTo>
                  <a:pt x="1550" y="233"/>
                </a:lnTo>
                <a:lnTo>
                  <a:pt x="1550" y="227"/>
                </a:lnTo>
                <a:lnTo>
                  <a:pt x="1551" y="244"/>
                </a:lnTo>
                <a:lnTo>
                  <a:pt x="1551" y="271"/>
                </a:lnTo>
                <a:lnTo>
                  <a:pt x="1551" y="303"/>
                </a:lnTo>
                <a:lnTo>
                  <a:pt x="1552" y="330"/>
                </a:lnTo>
                <a:lnTo>
                  <a:pt x="1552" y="336"/>
                </a:lnTo>
                <a:lnTo>
                  <a:pt x="1552" y="341"/>
                </a:lnTo>
                <a:lnTo>
                  <a:pt x="1553" y="309"/>
                </a:lnTo>
                <a:lnTo>
                  <a:pt x="1553" y="282"/>
                </a:lnTo>
                <a:lnTo>
                  <a:pt x="1553" y="271"/>
                </a:lnTo>
                <a:lnTo>
                  <a:pt x="1554" y="271"/>
                </a:lnTo>
                <a:lnTo>
                  <a:pt x="1554" y="271"/>
                </a:lnTo>
                <a:lnTo>
                  <a:pt x="1554" y="265"/>
                </a:lnTo>
                <a:lnTo>
                  <a:pt x="1555" y="271"/>
                </a:lnTo>
                <a:lnTo>
                  <a:pt x="1555" y="282"/>
                </a:lnTo>
                <a:lnTo>
                  <a:pt x="1555" y="276"/>
                </a:lnTo>
                <a:lnTo>
                  <a:pt x="1556" y="271"/>
                </a:lnTo>
                <a:lnTo>
                  <a:pt x="1556" y="282"/>
                </a:lnTo>
                <a:lnTo>
                  <a:pt x="1556" y="282"/>
                </a:lnTo>
                <a:lnTo>
                  <a:pt x="1557" y="282"/>
                </a:lnTo>
                <a:lnTo>
                  <a:pt x="1557" y="271"/>
                </a:lnTo>
                <a:lnTo>
                  <a:pt x="1557" y="292"/>
                </a:lnTo>
                <a:lnTo>
                  <a:pt x="1558" y="282"/>
                </a:lnTo>
                <a:lnTo>
                  <a:pt x="1558" y="276"/>
                </a:lnTo>
                <a:lnTo>
                  <a:pt x="1558" y="282"/>
                </a:lnTo>
                <a:lnTo>
                  <a:pt x="1559" y="271"/>
                </a:lnTo>
                <a:lnTo>
                  <a:pt x="1559" y="287"/>
                </a:lnTo>
                <a:lnTo>
                  <a:pt x="1559" y="287"/>
                </a:lnTo>
                <a:lnTo>
                  <a:pt x="1560" y="303"/>
                </a:lnTo>
                <a:lnTo>
                  <a:pt x="1560" y="298"/>
                </a:lnTo>
                <a:lnTo>
                  <a:pt x="1560" y="292"/>
                </a:lnTo>
                <a:lnTo>
                  <a:pt x="1561" y="298"/>
                </a:lnTo>
                <a:lnTo>
                  <a:pt x="1561" y="292"/>
                </a:lnTo>
                <a:lnTo>
                  <a:pt x="1561" y="298"/>
                </a:lnTo>
                <a:lnTo>
                  <a:pt x="1562" y="287"/>
                </a:lnTo>
                <a:lnTo>
                  <a:pt x="1562" y="292"/>
                </a:lnTo>
                <a:lnTo>
                  <a:pt x="1562" y="298"/>
                </a:lnTo>
                <a:lnTo>
                  <a:pt x="1563" y="287"/>
                </a:lnTo>
                <a:lnTo>
                  <a:pt x="1563" y="287"/>
                </a:lnTo>
                <a:lnTo>
                  <a:pt x="1563" y="287"/>
                </a:lnTo>
                <a:lnTo>
                  <a:pt x="1564" y="271"/>
                </a:lnTo>
                <a:lnTo>
                  <a:pt x="1564" y="276"/>
                </a:lnTo>
                <a:lnTo>
                  <a:pt x="1564" y="265"/>
                </a:lnTo>
                <a:lnTo>
                  <a:pt x="1565" y="260"/>
                </a:lnTo>
                <a:lnTo>
                  <a:pt x="1565" y="255"/>
                </a:lnTo>
                <a:lnTo>
                  <a:pt x="1565" y="255"/>
                </a:lnTo>
                <a:lnTo>
                  <a:pt x="1566" y="249"/>
                </a:lnTo>
                <a:lnTo>
                  <a:pt x="1566" y="249"/>
                </a:lnTo>
                <a:lnTo>
                  <a:pt x="1566" y="260"/>
                </a:lnTo>
                <a:lnTo>
                  <a:pt x="1567" y="255"/>
                </a:lnTo>
                <a:lnTo>
                  <a:pt x="1567" y="255"/>
                </a:lnTo>
                <a:lnTo>
                  <a:pt x="1567" y="260"/>
                </a:lnTo>
                <a:lnTo>
                  <a:pt x="1568" y="244"/>
                </a:lnTo>
                <a:lnTo>
                  <a:pt x="1568" y="255"/>
                </a:lnTo>
                <a:lnTo>
                  <a:pt x="1568" y="265"/>
                </a:lnTo>
                <a:lnTo>
                  <a:pt x="1569" y="260"/>
                </a:lnTo>
                <a:lnTo>
                  <a:pt x="1569" y="244"/>
                </a:lnTo>
                <a:lnTo>
                  <a:pt x="1569" y="222"/>
                </a:lnTo>
                <a:lnTo>
                  <a:pt x="1570" y="179"/>
                </a:lnTo>
                <a:lnTo>
                  <a:pt x="1570" y="168"/>
                </a:lnTo>
                <a:lnTo>
                  <a:pt x="1570" y="173"/>
                </a:lnTo>
                <a:lnTo>
                  <a:pt x="1571" y="201"/>
                </a:lnTo>
                <a:lnTo>
                  <a:pt x="1571" y="227"/>
                </a:lnTo>
                <a:lnTo>
                  <a:pt x="1571" y="265"/>
                </a:lnTo>
                <a:lnTo>
                  <a:pt x="1572" y="303"/>
                </a:lnTo>
                <a:lnTo>
                  <a:pt x="1572" y="276"/>
                </a:lnTo>
                <a:lnTo>
                  <a:pt x="1572" y="217"/>
                </a:lnTo>
                <a:lnTo>
                  <a:pt x="1573" y="195"/>
                </a:lnTo>
                <a:lnTo>
                  <a:pt x="1573" y="201"/>
                </a:lnTo>
                <a:lnTo>
                  <a:pt x="1573" y="217"/>
                </a:lnTo>
                <a:lnTo>
                  <a:pt x="1574" y="227"/>
                </a:lnTo>
                <a:lnTo>
                  <a:pt x="1574" y="244"/>
                </a:lnTo>
                <a:lnTo>
                  <a:pt x="1574" y="249"/>
                </a:lnTo>
                <a:lnTo>
                  <a:pt x="1575" y="255"/>
                </a:lnTo>
                <a:lnTo>
                  <a:pt x="1575" y="265"/>
                </a:lnTo>
                <a:lnTo>
                  <a:pt x="1575" y="260"/>
                </a:lnTo>
                <a:lnTo>
                  <a:pt x="1576" y="260"/>
                </a:lnTo>
                <a:lnTo>
                  <a:pt x="1576" y="238"/>
                </a:lnTo>
                <a:lnTo>
                  <a:pt x="1576" y="217"/>
                </a:lnTo>
                <a:lnTo>
                  <a:pt x="1577" y="201"/>
                </a:lnTo>
                <a:lnTo>
                  <a:pt x="1577" y="195"/>
                </a:lnTo>
                <a:lnTo>
                  <a:pt x="1577" y="206"/>
                </a:lnTo>
                <a:lnTo>
                  <a:pt x="1578" y="222"/>
                </a:lnTo>
                <a:lnTo>
                  <a:pt x="1578" y="244"/>
                </a:lnTo>
                <a:lnTo>
                  <a:pt x="1578" y="325"/>
                </a:lnTo>
                <a:lnTo>
                  <a:pt x="1579" y="352"/>
                </a:lnTo>
                <a:lnTo>
                  <a:pt x="1579" y="352"/>
                </a:lnTo>
                <a:lnTo>
                  <a:pt x="1579" y="303"/>
                </a:lnTo>
                <a:lnTo>
                  <a:pt x="1580" y="244"/>
                </a:lnTo>
                <a:lnTo>
                  <a:pt x="1580" y="217"/>
                </a:lnTo>
                <a:lnTo>
                  <a:pt x="1580" y="227"/>
                </a:lnTo>
                <a:lnTo>
                  <a:pt x="1581" y="227"/>
                </a:lnTo>
                <a:lnTo>
                  <a:pt x="1581" y="238"/>
                </a:lnTo>
                <a:lnTo>
                  <a:pt x="1581" y="244"/>
                </a:lnTo>
                <a:lnTo>
                  <a:pt x="1582" y="238"/>
                </a:lnTo>
                <a:lnTo>
                  <a:pt x="1582" y="249"/>
                </a:lnTo>
                <a:lnTo>
                  <a:pt x="1582" y="255"/>
                </a:lnTo>
                <a:lnTo>
                  <a:pt x="1583" y="244"/>
                </a:lnTo>
                <a:lnTo>
                  <a:pt x="1583" y="238"/>
                </a:lnTo>
                <a:lnTo>
                  <a:pt x="1583" y="233"/>
                </a:lnTo>
                <a:lnTo>
                  <a:pt x="1584" y="206"/>
                </a:lnTo>
                <a:lnTo>
                  <a:pt x="1584" y="184"/>
                </a:lnTo>
                <a:lnTo>
                  <a:pt x="1584" y="173"/>
                </a:lnTo>
                <a:lnTo>
                  <a:pt x="1585" y="190"/>
                </a:lnTo>
                <a:lnTo>
                  <a:pt x="1585" y="195"/>
                </a:lnTo>
                <a:lnTo>
                  <a:pt x="1585" y="238"/>
                </a:lnTo>
                <a:lnTo>
                  <a:pt x="1586" y="271"/>
                </a:lnTo>
                <a:lnTo>
                  <a:pt x="1586" y="282"/>
                </a:lnTo>
                <a:lnTo>
                  <a:pt x="1586" y="282"/>
                </a:lnTo>
                <a:lnTo>
                  <a:pt x="1587" y="271"/>
                </a:lnTo>
                <a:lnTo>
                  <a:pt x="1587" y="238"/>
                </a:lnTo>
                <a:lnTo>
                  <a:pt x="1587" y="195"/>
                </a:lnTo>
                <a:lnTo>
                  <a:pt x="1588" y="184"/>
                </a:lnTo>
                <a:lnTo>
                  <a:pt x="1588" y="190"/>
                </a:lnTo>
                <a:lnTo>
                  <a:pt x="1588" y="190"/>
                </a:lnTo>
                <a:lnTo>
                  <a:pt x="1589" y="195"/>
                </a:lnTo>
                <a:lnTo>
                  <a:pt x="1589" y="201"/>
                </a:lnTo>
                <a:lnTo>
                  <a:pt x="1589" y="211"/>
                </a:lnTo>
                <a:lnTo>
                  <a:pt x="1590" y="206"/>
                </a:lnTo>
                <a:lnTo>
                  <a:pt x="1590" y="211"/>
                </a:lnTo>
                <a:lnTo>
                  <a:pt x="1590" y="201"/>
                </a:lnTo>
                <a:lnTo>
                  <a:pt x="1591" y="195"/>
                </a:lnTo>
                <a:lnTo>
                  <a:pt x="1591" y="201"/>
                </a:lnTo>
                <a:lnTo>
                  <a:pt x="1591" y="173"/>
                </a:lnTo>
                <a:lnTo>
                  <a:pt x="1592" y="163"/>
                </a:lnTo>
                <a:lnTo>
                  <a:pt x="1592" y="146"/>
                </a:lnTo>
                <a:lnTo>
                  <a:pt x="1592" y="163"/>
                </a:lnTo>
                <a:lnTo>
                  <a:pt x="1593" y="184"/>
                </a:lnTo>
                <a:lnTo>
                  <a:pt x="1593" y="211"/>
                </a:lnTo>
                <a:lnTo>
                  <a:pt x="1593" y="233"/>
                </a:lnTo>
                <a:lnTo>
                  <a:pt x="1594" y="271"/>
                </a:lnTo>
                <a:lnTo>
                  <a:pt x="1594" y="271"/>
                </a:lnTo>
                <a:lnTo>
                  <a:pt x="1594" y="255"/>
                </a:lnTo>
                <a:lnTo>
                  <a:pt x="1595" y="222"/>
                </a:lnTo>
                <a:lnTo>
                  <a:pt x="1595" y="173"/>
                </a:lnTo>
                <a:lnTo>
                  <a:pt x="1595" y="184"/>
                </a:lnTo>
                <a:lnTo>
                  <a:pt x="1596" y="190"/>
                </a:lnTo>
                <a:lnTo>
                  <a:pt x="1596" y="201"/>
                </a:lnTo>
                <a:lnTo>
                  <a:pt x="1596" y="206"/>
                </a:lnTo>
                <a:lnTo>
                  <a:pt x="1597" y="211"/>
                </a:lnTo>
                <a:lnTo>
                  <a:pt x="1597" y="211"/>
                </a:lnTo>
                <a:lnTo>
                  <a:pt x="1597" y="211"/>
                </a:lnTo>
                <a:lnTo>
                  <a:pt x="1598" y="206"/>
                </a:lnTo>
                <a:lnTo>
                  <a:pt x="1598" y="184"/>
                </a:lnTo>
                <a:lnTo>
                  <a:pt x="1598" y="173"/>
                </a:lnTo>
                <a:lnTo>
                  <a:pt x="1599" y="173"/>
                </a:lnTo>
                <a:lnTo>
                  <a:pt x="1599" y="179"/>
                </a:lnTo>
                <a:lnTo>
                  <a:pt x="1599" y="201"/>
                </a:lnTo>
                <a:lnTo>
                  <a:pt x="1600" y="222"/>
                </a:lnTo>
                <a:lnTo>
                  <a:pt x="1600" y="233"/>
                </a:lnTo>
                <a:lnTo>
                  <a:pt x="1600" y="292"/>
                </a:lnTo>
                <a:lnTo>
                  <a:pt x="1601" y="319"/>
                </a:lnTo>
                <a:lnTo>
                  <a:pt x="1601" y="336"/>
                </a:lnTo>
                <a:lnTo>
                  <a:pt x="1601" y="352"/>
                </a:lnTo>
                <a:lnTo>
                  <a:pt x="1602" y="352"/>
                </a:lnTo>
                <a:lnTo>
                  <a:pt x="1602" y="309"/>
                </a:lnTo>
                <a:lnTo>
                  <a:pt x="1602" y="282"/>
                </a:lnTo>
                <a:lnTo>
                  <a:pt x="1603" y="271"/>
                </a:lnTo>
                <a:lnTo>
                  <a:pt x="1603" y="260"/>
                </a:lnTo>
                <a:lnTo>
                  <a:pt x="1603" y="287"/>
                </a:lnTo>
                <a:lnTo>
                  <a:pt x="1604" y="287"/>
                </a:lnTo>
                <a:lnTo>
                  <a:pt x="1604" y="282"/>
                </a:lnTo>
                <a:lnTo>
                  <a:pt x="1604" y="282"/>
                </a:lnTo>
                <a:lnTo>
                  <a:pt x="1605" y="271"/>
                </a:lnTo>
                <a:lnTo>
                  <a:pt x="1605" y="265"/>
                </a:lnTo>
                <a:lnTo>
                  <a:pt x="1605" y="233"/>
                </a:lnTo>
                <a:lnTo>
                  <a:pt x="1606" y="244"/>
                </a:lnTo>
                <a:lnTo>
                  <a:pt x="1606" y="238"/>
                </a:lnTo>
                <a:lnTo>
                  <a:pt x="1606" y="265"/>
                </a:lnTo>
                <a:lnTo>
                  <a:pt x="1607" y="287"/>
                </a:lnTo>
                <a:lnTo>
                  <a:pt x="1607" y="330"/>
                </a:lnTo>
                <a:lnTo>
                  <a:pt x="1607" y="357"/>
                </a:lnTo>
                <a:lnTo>
                  <a:pt x="1608" y="346"/>
                </a:lnTo>
                <a:lnTo>
                  <a:pt x="1608" y="319"/>
                </a:lnTo>
                <a:lnTo>
                  <a:pt x="1608" y="265"/>
                </a:lnTo>
                <a:lnTo>
                  <a:pt x="1609" y="238"/>
                </a:lnTo>
                <a:lnTo>
                  <a:pt x="1609" y="233"/>
                </a:lnTo>
                <a:lnTo>
                  <a:pt x="1609" y="238"/>
                </a:lnTo>
                <a:lnTo>
                  <a:pt x="1609" y="249"/>
                </a:lnTo>
                <a:lnTo>
                  <a:pt x="1610" y="260"/>
                </a:lnTo>
                <a:lnTo>
                  <a:pt x="1610" y="260"/>
                </a:lnTo>
                <a:lnTo>
                  <a:pt x="1610" y="260"/>
                </a:lnTo>
                <a:lnTo>
                  <a:pt x="1611" y="260"/>
                </a:lnTo>
                <a:lnTo>
                  <a:pt x="1611" y="255"/>
                </a:lnTo>
                <a:lnTo>
                  <a:pt x="1611" y="222"/>
                </a:lnTo>
                <a:lnTo>
                  <a:pt x="1612" y="217"/>
                </a:lnTo>
                <a:lnTo>
                  <a:pt x="1612" y="211"/>
                </a:lnTo>
                <a:lnTo>
                  <a:pt x="1612" y="211"/>
                </a:lnTo>
                <a:lnTo>
                  <a:pt x="1613" y="238"/>
                </a:lnTo>
                <a:lnTo>
                  <a:pt x="1613" y="271"/>
                </a:lnTo>
                <a:lnTo>
                  <a:pt x="1613" y="325"/>
                </a:lnTo>
                <a:lnTo>
                  <a:pt x="1614" y="309"/>
                </a:lnTo>
                <a:lnTo>
                  <a:pt x="1614" y="255"/>
                </a:lnTo>
                <a:lnTo>
                  <a:pt x="1614" y="179"/>
                </a:lnTo>
                <a:lnTo>
                  <a:pt x="1615" y="152"/>
                </a:lnTo>
                <a:lnTo>
                  <a:pt x="1615" y="184"/>
                </a:lnTo>
                <a:lnTo>
                  <a:pt x="1615" y="179"/>
                </a:lnTo>
                <a:lnTo>
                  <a:pt x="1616" y="173"/>
                </a:lnTo>
                <a:lnTo>
                  <a:pt x="1616" y="201"/>
                </a:lnTo>
                <a:lnTo>
                  <a:pt x="1616" y="206"/>
                </a:lnTo>
                <a:lnTo>
                  <a:pt x="1617" y="222"/>
                </a:lnTo>
                <a:lnTo>
                  <a:pt x="1617" y="222"/>
                </a:lnTo>
                <a:lnTo>
                  <a:pt x="1617" y="195"/>
                </a:lnTo>
                <a:lnTo>
                  <a:pt x="1618" y="201"/>
                </a:lnTo>
                <a:lnTo>
                  <a:pt x="1618" y="190"/>
                </a:lnTo>
                <a:lnTo>
                  <a:pt x="1618" y="195"/>
                </a:lnTo>
                <a:lnTo>
                  <a:pt x="1619" y="211"/>
                </a:lnTo>
                <a:lnTo>
                  <a:pt x="1619" y="271"/>
                </a:lnTo>
                <a:lnTo>
                  <a:pt x="1619" y="298"/>
                </a:lnTo>
                <a:lnTo>
                  <a:pt x="1620" y="309"/>
                </a:lnTo>
                <a:lnTo>
                  <a:pt x="1620" y="325"/>
                </a:lnTo>
                <a:lnTo>
                  <a:pt x="1620" y="276"/>
                </a:lnTo>
                <a:lnTo>
                  <a:pt x="1621" y="206"/>
                </a:lnTo>
                <a:lnTo>
                  <a:pt x="1621" y="173"/>
                </a:lnTo>
                <a:lnTo>
                  <a:pt x="1621" y="163"/>
                </a:lnTo>
                <a:lnTo>
                  <a:pt x="1622" y="168"/>
                </a:lnTo>
                <a:lnTo>
                  <a:pt x="1622" y="190"/>
                </a:lnTo>
                <a:lnTo>
                  <a:pt x="1622" y="190"/>
                </a:lnTo>
                <a:lnTo>
                  <a:pt x="1623" y="201"/>
                </a:lnTo>
                <a:lnTo>
                  <a:pt x="1623" y="211"/>
                </a:lnTo>
                <a:lnTo>
                  <a:pt x="1623" y="201"/>
                </a:lnTo>
                <a:lnTo>
                  <a:pt x="1624" y="173"/>
                </a:lnTo>
                <a:lnTo>
                  <a:pt x="1624" y="152"/>
                </a:lnTo>
                <a:lnTo>
                  <a:pt x="1624" y="184"/>
                </a:lnTo>
                <a:lnTo>
                  <a:pt x="1625" y="190"/>
                </a:lnTo>
                <a:lnTo>
                  <a:pt x="1625" y="222"/>
                </a:lnTo>
                <a:lnTo>
                  <a:pt x="1625" y="260"/>
                </a:lnTo>
                <a:lnTo>
                  <a:pt x="1626" y="287"/>
                </a:lnTo>
                <a:lnTo>
                  <a:pt x="1626" y="276"/>
                </a:lnTo>
                <a:lnTo>
                  <a:pt x="1626" y="217"/>
                </a:lnTo>
                <a:lnTo>
                  <a:pt x="1627" y="173"/>
                </a:lnTo>
                <a:lnTo>
                  <a:pt x="1627" y="184"/>
                </a:lnTo>
                <a:lnTo>
                  <a:pt x="1627" y="179"/>
                </a:lnTo>
                <a:lnTo>
                  <a:pt x="1628" y="195"/>
                </a:lnTo>
                <a:lnTo>
                  <a:pt x="1628" y="211"/>
                </a:lnTo>
                <a:lnTo>
                  <a:pt x="1628" y="233"/>
                </a:lnTo>
                <a:lnTo>
                  <a:pt x="1629" y="238"/>
                </a:lnTo>
                <a:lnTo>
                  <a:pt x="1629" y="249"/>
                </a:lnTo>
                <a:lnTo>
                  <a:pt x="1629" y="260"/>
                </a:lnTo>
                <a:lnTo>
                  <a:pt x="1630" y="244"/>
                </a:lnTo>
                <a:lnTo>
                  <a:pt x="1630" y="222"/>
                </a:lnTo>
                <a:lnTo>
                  <a:pt x="1630" y="233"/>
                </a:lnTo>
                <a:lnTo>
                  <a:pt x="1631" y="233"/>
                </a:lnTo>
                <a:lnTo>
                  <a:pt x="1631" y="265"/>
                </a:lnTo>
                <a:lnTo>
                  <a:pt x="1631" y="292"/>
                </a:lnTo>
                <a:lnTo>
                  <a:pt x="1632" y="325"/>
                </a:lnTo>
                <a:lnTo>
                  <a:pt x="1632" y="325"/>
                </a:lnTo>
                <a:lnTo>
                  <a:pt x="1632" y="255"/>
                </a:lnTo>
                <a:lnTo>
                  <a:pt x="1633" y="227"/>
                </a:lnTo>
                <a:lnTo>
                  <a:pt x="1633" y="211"/>
                </a:lnTo>
                <a:lnTo>
                  <a:pt x="1633" y="206"/>
                </a:lnTo>
                <a:lnTo>
                  <a:pt x="1634" y="211"/>
                </a:lnTo>
                <a:lnTo>
                  <a:pt x="1634" y="217"/>
                </a:lnTo>
                <a:lnTo>
                  <a:pt x="1634" y="233"/>
                </a:lnTo>
                <a:lnTo>
                  <a:pt x="1635" y="244"/>
                </a:lnTo>
                <a:lnTo>
                  <a:pt x="1635" y="244"/>
                </a:lnTo>
                <a:lnTo>
                  <a:pt x="1635" y="244"/>
                </a:lnTo>
                <a:lnTo>
                  <a:pt x="1636" y="238"/>
                </a:lnTo>
                <a:lnTo>
                  <a:pt x="1636" y="238"/>
                </a:lnTo>
                <a:lnTo>
                  <a:pt x="1636" y="255"/>
                </a:lnTo>
                <a:lnTo>
                  <a:pt x="1637" y="265"/>
                </a:lnTo>
                <a:lnTo>
                  <a:pt x="1637" y="260"/>
                </a:lnTo>
                <a:lnTo>
                  <a:pt x="1637" y="255"/>
                </a:lnTo>
                <a:lnTo>
                  <a:pt x="1638" y="260"/>
                </a:lnTo>
                <a:lnTo>
                  <a:pt x="1638" y="271"/>
                </a:lnTo>
                <a:lnTo>
                  <a:pt x="1638" y="276"/>
                </a:lnTo>
                <a:lnTo>
                  <a:pt x="1639" y="282"/>
                </a:lnTo>
                <a:lnTo>
                  <a:pt x="1639" y="271"/>
                </a:lnTo>
                <a:lnTo>
                  <a:pt x="1639" y="265"/>
                </a:lnTo>
                <a:lnTo>
                  <a:pt x="1640" y="287"/>
                </a:lnTo>
                <a:lnTo>
                  <a:pt x="1640" y="292"/>
                </a:lnTo>
                <a:lnTo>
                  <a:pt x="1640" y="303"/>
                </a:lnTo>
                <a:lnTo>
                  <a:pt x="1641" y="314"/>
                </a:lnTo>
                <a:lnTo>
                  <a:pt x="1641" y="303"/>
                </a:lnTo>
                <a:lnTo>
                  <a:pt x="1641" y="330"/>
                </a:lnTo>
                <a:lnTo>
                  <a:pt x="1642" y="330"/>
                </a:lnTo>
                <a:lnTo>
                  <a:pt x="1642" y="325"/>
                </a:lnTo>
                <a:lnTo>
                  <a:pt x="1642" y="314"/>
                </a:lnTo>
                <a:lnTo>
                  <a:pt x="1643" y="325"/>
                </a:lnTo>
                <a:lnTo>
                  <a:pt x="1643" y="330"/>
                </a:lnTo>
                <a:lnTo>
                  <a:pt x="1643" y="319"/>
                </a:lnTo>
                <a:lnTo>
                  <a:pt x="1644" y="292"/>
                </a:lnTo>
                <a:lnTo>
                  <a:pt x="1644" y="292"/>
                </a:lnTo>
                <a:lnTo>
                  <a:pt x="1644" y="287"/>
                </a:lnTo>
                <a:lnTo>
                  <a:pt x="1645" y="271"/>
                </a:lnTo>
                <a:lnTo>
                  <a:pt x="1645" y="271"/>
                </a:lnTo>
                <a:lnTo>
                  <a:pt x="1645" y="265"/>
                </a:lnTo>
                <a:lnTo>
                  <a:pt x="1646" y="244"/>
                </a:lnTo>
                <a:lnTo>
                  <a:pt x="1646" y="227"/>
                </a:lnTo>
                <a:lnTo>
                  <a:pt x="1646" y="233"/>
                </a:lnTo>
                <a:lnTo>
                  <a:pt x="1647" y="222"/>
                </a:lnTo>
                <a:lnTo>
                  <a:pt x="1647" y="217"/>
                </a:lnTo>
                <a:lnTo>
                  <a:pt x="1647" y="190"/>
                </a:lnTo>
                <a:lnTo>
                  <a:pt x="1648" y="190"/>
                </a:lnTo>
                <a:lnTo>
                  <a:pt x="1648" y="173"/>
                </a:lnTo>
                <a:lnTo>
                  <a:pt x="1648" y="173"/>
                </a:lnTo>
                <a:lnTo>
                  <a:pt x="1649" y="163"/>
                </a:lnTo>
                <a:lnTo>
                  <a:pt x="1649" y="146"/>
                </a:lnTo>
                <a:lnTo>
                  <a:pt x="1649" y="141"/>
                </a:lnTo>
                <a:lnTo>
                  <a:pt x="1650" y="125"/>
                </a:lnTo>
                <a:lnTo>
                  <a:pt x="1650" y="109"/>
                </a:lnTo>
                <a:lnTo>
                  <a:pt x="1650" y="109"/>
                </a:lnTo>
                <a:lnTo>
                  <a:pt x="1651" y="103"/>
                </a:lnTo>
                <a:lnTo>
                  <a:pt x="1651" y="98"/>
                </a:lnTo>
                <a:lnTo>
                  <a:pt x="1651" y="92"/>
                </a:lnTo>
                <a:lnTo>
                  <a:pt x="1652" y="81"/>
                </a:lnTo>
                <a:lnTo>
                  <a:pt x="1652" y="60"/>
                </a:lnTo>
                <a:lnTo>
                  <a:pt x="1652" y="54"/>
                </a:lnTo>
                <a:lnTo>
                  <a:pt x="1653" y="49"/>
                </a:lnTo>
                <a:lnTo>
                  <a:pt x="1653" y="49"/>
                </a:lnTo>
                <a:lnTo>
                  <a:pt x="1653" y="71"/>
                </a:lnTo>
                <a:lnTo>
                  <a:pt x="1654" y="119"/>
                </a:lnTo>
                <a:lnTo>
                  <a:pt x="1654" y="114"/>
                </a:lnTo>
                <a:lnTo>
                  <a:pt x="1654" y="114"/>
                </a:lnTo>
                <a:lnTo>
                  <a:pt x="1655" y="152"/>
                </a:lnTo>
                <a:lnTo>
                  <a:pt x="1655" y="163"/>
                </a:lnTo>
                <a:lnTo>
                  <a:pt x="1655" y="173"/>
                </a:lnTo>
                <a:lnTo>
                  <a:pt x="1656" y="195"/>
                </a:lnTo>
                <a:lnTo>
                  <a:pt x="1656" y="201"/>
                </a:lnTo>
                <a:lnTo>
                  <a:pt x="1656" y="211"/>
                </a:lnTo>
                <a:lnTo>
                  <a:pt x="1657" y="244"/>
                </a:lnTo>
                <a:lnTo>
                  <a:pt x="1657" y="271"/>
                </a:lnTo>
                <a:lnTo>
                  <a:pt x="1657" y="292"/>
                </a:lnTo>
                <a:lnTo>
                  <a:pt x="1658" y="314"/>
                </a:lnTo>
                <a:lnTo>
                  <a:pt x="1658" y="330"/>
                </a:lnTo>
                <a:lnTo>
                  <a:pt x="1658" y="319"/>
                </a:lnTo>
                <a:lnTo>
                  <a:pt x="1659" y="309"/>
                </a:lnTo>
                <a:lnTo>
                  <a:pt x="1659" y="298"/>
                </a:lnTo>
                <a:lnTo>
                  <a:pt x="1659" y="287"/>
                </a:lnTo>
                <a:lnTo>
                  <a:pt x="1660" y="292"/>
                </a:lnTo>
                <a:lnTo>
                  <a:pt x="1660" y="298"/>
                </a:lnTo>
                <a:lnTo>
                  <a:pt x="1660" y="298"/>
                </a:lnTo>
                <a:lnTo>
                  <a:pt x="1661" y="292"/>
                </a:lnTo>
                <a:lnTo>
                  <a:pt x="1661" y="309"/>
                </a:lnTo>
                <a:lnTo>
                  <a:pt x="1661" y="309"/>
                </a:lnTo>
                <a:lnTo>
                  <a:pt x="1662" y="298"/>
                </a:lnTo>
                <a:lnTo>
                  <a:pt x="1662" y="292"/>
                </a:lnTo>
                <a:lnTo>
                  <a:pt x="1662" y="303"/>
                </a:lnTo>
                <a:lnTo>
                  <a:pt x="1663" y="319"/>
                </a:lnTo>
                <a:lnTo>
                  <a:pt x="1663" y="325"/>
                </a:lnTo>
                <a:lnTo>
                  <a:pt x="1663" y="260"/>
                </a:lnTo>
                <a:lnTo>
                  <a:pt x="1664" y="238"/>
                </a:lnTo>
                <a:lnTo>
                  <a:pt x="1664" y="227"/>
                </a:lnTo>
                <a:lnTo>
                  <a:pt x="1664" y="222"/>
                </a:lnTo>
                <a:lnTo>
                  <a:pt x="1665" y="206"/>
                </a:lnTo>
                <a:lnTo>
                  <a:pt x="1665" y="233"/>
                </a:lnTo>
                <a:lnTo>
                  <a:pt x="1665" y="276"/>
                </a:lnTo>
                <a:lnTo>
                  <a:pt x="1666" y="265"/>
                </a:lnTo>
                <a:lnTo>
                  <a:pt x="1666" y="244"/>
                </a:lnTo>
                <a:lnTo>
                  <a:pt x="1666" y="233"/>
                </a:lnTo>
                <a:lnTo>
                  <a:pt x="1667" y="222"/>
                </a:lnTo>
                <a:lnTo>
                  <a:pt x="1667" y="222"/>
                </a:lnTo>
                <a:lnTo>
                  <a:pt x="1667" y="227"/>
                </a:lnTo>
                <a:lnTo>
                  <a:pt x="1668" y="211"/>
                </a:lnTo>
                <a:lnTo>
                  <a:pt x="1668" y="211"/>
                </a:lnTo>
                <a:lnTo>
                  <a:pt x="1668" y="168"/>
                </a:lnTo>
                <a:lnTo>
                  <a:pt x="1669" y="152"/>
                </a:lnTo>
                <a:lnTo>
                  <a:pt x="1669" y="141"/>
                </a:lnTo>
                <a:lnTo>
                  <a:pt x="1669" y="146"/>
                </a:lnTo>
                <a:lnTo>
                  <a:pt x="1669" y="190"/>
                </a:lnTo>
                <a:lnTo>
                  <a:pt x="1670" y="282"/>
                </a:lnTo>
                <a:lnTo>
                  <a:pt x="1670" y="282"/>
                </a:lnTo>
                <a:lnTo>
                  <a:pt x="1670" y="276"/>
                </a:lnTo>
                <a:lnTo>
                  <a:pt x="1670" y="271"/>
                </a:lnTo>
                <a:lnTo>
                  <a:pt x="1671" y="271"/>
                </a:lnTo>
                <a:lnTo>
                  <a:pt x="1671" y="260"/>
                </a:lnTo>
                <a:lnTo>
                  <a:pt x="1671" y="260"/>
                </a:lnTo>
                <a:lnTo>
                  <a:pt x="1672" y="255"/>
                </a:lnTo>
                <a:lnTo>
                  <a:pt x="1672" y="265"/>
                </a:lnTo>
                <a:lnTo>
                  <a:pt x="1672" y="249"/>
                </a:lnTo>
                <a:lnTo>
                  <a:pt x="1673" y="249"/>
                </a:lnTo>
                <a:lnTo>
                  <a:pt x="1673" y="244"/>
                </a:lnTo>
                <a:lnTo>
                  <a:pt x="1673" y="255"/>
                </a:lnTo>
                <a:lnTo>
                  <a:pt x="1674" y="217"/>
                </a:lnTo>
                <a:lnTo>
                  <a:pt x="1674" y="211"/>
                </a:lnTo>
                <a:lnTo>
                  <a:pt x="1674" y="211"/>
                </a:lnTo>
                <a:lnTo>
                  <a:pt x="1675" y="222"/>
                </a:lnTo>
                <a:lnTo>
                  <a:pt x="1675" y="222"/>
                </a:lnTo>
                <a:lnTo>
                  <a:pt x="1675" y="222"/>
                </a:lnTo>
                <a:lnTo>
                  <a:pt x="1676" y="206"/>
                </a:lnTo>
                <a:lnTo>
                  <a:pt x="1676" y="217"/>
                </a:lnTo>
                <a:lnTo>
                  <a:pt x="1676" y="217"/>
                </a:lnTo>
                <a:lnTo>
                  <a:pt x="1677" y="217"/>
                </a:lnTo>
                <a:lnTo>
                  <a:pt x="1677" y="217"/>
                </a:lnTo>
                <a:lnTo>
                  <a:pt x="1677" y="222"/>
                </a:lnTo>
                <a:lnTo>
                  <a:pt x="1678" y="211"/>
                </a:lnTo>
                <a:lnTo>
                  <a:pt x="1678" y="211"/>
                </a:lnTo>
                <a:lnTo>
                  <a:pt x="1678" y="217"/>
                </a:lnTo>
                <a:lnTo>
                  <a:pt x="1679" y="222"/>
                </a:lnTo>
                <a:lnTo>
                  <a:pt x="1679" y="227"/>
                </a:lnTo>
                <a:lnTo>
                  <a:pt x="1679" y="244"/>
                </a:lnTo>
                <a:lnTo>
                  <a:pt x="1680" y="238"/>
                </a:lnTo>
                <a:lnTo>
                  <a:pt x="1680" y="238"/>
                </a:lnTo>
                <a:lnTo>
                  <a:pt x="1680" y="238"/>
                </a:lnTo>
                <a:lnTo>
                  <a:pt x="1681" y="238"/>
                </a:lnTo>
                <a:lnTo>
                  <a:pt x="1681" y="255"/>
                </a:lnTo>
                <a:lnTo>
                  <a:pt x="1681" y="249"/>
                </a:lnTo>
                <a:lnTo>
                  <a:pt x="1682" y="260"/>
                </a:lnTo>
                <a:lnTo>
                  <a:pt x="1682" y="292"/>
                </a:lnTo>
                <a:lnTo>
                  <a:pt x="1682" y="303"/>
                </a:lnTo>
                <a:lnTo>
                  <a:pt x="1683" y="298"/>
                </a:lnTo>
                <a:lnTo>
                  <a:pt x="1683" y="255"/>
                </a:lnTo>
                <a:lnTo>
                  <a:pt x="1683" y="222"/>
                </a:lnTo>
                <a:lnTo>
                  <a:pt x="1684" y="217"/>
                </a:lnTo>
                <a:lnTo>
                  <a:pt x="1684" y="211"/>
                </a:lnTo>
                <a:lnTo>
                  <a:pt x="1684" y="206"/>
                </a:lnTo>
                <a:lnTo>
                  <a:pt x="1685" y="227"/>
                </a:lnTo>
                <a:lnTo>
                  <a:pt x="1685" y="244"/>
                </a:lnTo>
                <a:lnTo>
                  <a:pt x="1685" y="244"/>
                </a:lnTo>
                <a:lnTo>
                  <a:pt x="1686" y="249"/>
                </a:lnTo>
                <a:lnTo>
                  <a:pt x="1686" y="244"/>
                </a:lnTo>
                <a:lnTo>
                  <a:pt x="1686" y="238"/>
                </a:lnTo>
                <a:lnTo>
                  <a:pt x="1687" y="227"/>
                </a:lnTo>
                <a:lnTo>
                  <a:pt x="1687" y="238"/>
                </a:lnTo>
                <a:lnTo>
                  <a:pt x="1687" y="233"/>
                </a:lnTo>
                <a:lnTo>
                  <a:pt x="1688" y="244"/>
                </a:lnTo>
                <a:lnTo>
                  <a:pt x="1688" y="244"/>
                </a:lnTo>
                <a:lnTo>
                  <a:pt x="1688" y="244"/>
                </a:lnTo>
                <a:lnTo>
                  <a:pt x="1689" y="217"/>
                </a:lnTo>
                <a:lnTo>
                  <a:pt x="1689" y="211"/>
                </a:lnTo>
                <a:lnTo>
                  <a:pt x="1689" y="206"/>
                </a:lnTo>
                <a:lnTo>
                  <a:pt x="1690" y="206"/>
                </a:lnTo>
                <a:lnTo>
                  <a:pt x="1690" y="201"/>
                </a:lnTo>
                <a:lnTo>
                  <a:pt x="1690" y="201"/>
                </a:lnTo>
                <a:lnTo>
                  <a:pt x="1691" y="168"/>
                </a:lnTo>
                <a:lnTo>
                  <a:pt x="1691" y="190"/>
                </a:lnTo>
                <a:lnTo>
                  <a:pt x="1691" y="179"/>
                </a:lnTo>
                <a:lnTo>
                  <a:pt x="1692" y="163"/>
                </a:lnTo>
                <a:lnTo>
                  <a:pt x="1692" y="130"/>
                </a:lnTo>
                <a:lnTo>
                  <a:pt x="1692" y="114"/>
                </a:lnTo>
                <a:lnTo>
                  <a:pt x="1693" y="119"/>
                </a:lnTo>
                <a:lnTo>
                  <a:pt x="1693" y="119"/>
                </a:lnTo>
                <a:lnTo>
                  <a:pt x="1693" y="136"/>
                </a:lnTo>
                <a:lnTo>
                  <a:pt x="1694" y="195"/>
                </a:lnTo>
                <a:lnTo>
                  <a:pt x="1694" y="227"/>
                </a:lnTo>
                <a:lnTo>
                  <a:pt x="1694" y="287"/>
                </a:lnTo>
                <a:lnTo>
                  <a:pt x="1695" y="336"/>
                </a:lnTo>
                <a:lnTo>
                  <a:pt x="1695" y="384"/>
                </a:lnTo>
                <a:lnTo>
                  <a:pt x="1695" y="455"/>
                </a:lnTo>
                <a:lnTo>
                  <a:pt x="1696" y="433"/>
                </a:lnTo>
                <a:lnTo>
                  <a:pt x="1696" y="384"/>
                </a:lnTo>
                <a:lnTo>
                  <a:pt x="1696" y="368"/>
                </a:lnTo>
                <a:lnTo>
                  <a:pt x="1697" y="379"/>
                </a:lnTo>
                <a:lnTo>
                  <a:pt x="1697" y="373"/>
                </a:lnTo>
                <a:lnTo>
                  <a:pt x="1697" y="336"/>
                </a:lnTo>
                <a:lnTo>
                  <a:pt x="1698" y="314"/>
                </a:lnTo>
                <a:lnTo>
                  <a:pt x="1698" y="303"/>
                </a:lnTo>
                <a:lnTo>
                  <a:pt x="1698" y="287"/>
                </a:lnTo>
                <a:lnTo>
                  <a:pt x="1699" y="271"/>
                </a:lnTo>
                <a:lnTo>
                  <a:pt x="1699" y="282"/>
                </a:lnTo>
                <a:lnTo>
                  <a:pt x="1699" y="260"/>
                </a:lnTo>
                <a:lnTo>
                  <a:pt x="1700" y="244"/>
                </a:lnTo>
                <a:lnTo>
                  <a:pt x="1700" y="222"/>
                </a:lnTo>
                <a:lnTo>
                  <a:pt x="1700" y="206"/>
                </a:lnTo>
                <a:lnTo>
                  <a:pt x="1701" y="222"/>
                </a:lnTo>
                <a:lnTo>
                  <a:pt x="1701" y="233"/>
                </a:lnTo>
                <a:lnTo>
                  <a:pt x="1701" y="255"/>
                </a:lnTo>
                <a:lnTo>
                  <a:pt x="1702" y="292"/>
                </a:lnTo>
                <a:lnTo>
                  <a:pt x="1702" y="357"/>
                </a:lnTo>
                <a:lnTo>
                  <a:pt x="1702" y="357"/>
                </a:lnTo>
                <a:lnTo>
                  <a:pt x="1703" y="330"/>
                </a:lnTo>
                <a:lnTo>
                  <a:pt x="1703" y="265"/>
                </a:lnTo>
                <a:lnTo>
                  <a:pt x="1703" y="233"/>
                </a:lnTo>
                <a:lnTo>
                  <a:pt x="1704" y="238"/>
                </a:lnTo>
                <a:lnTo>
                  <a:pt x="1704" y="238"/>
                </a:lnTo>
                <a:lnTo>
                  <a:pt x="1704" y="244"/>
                </a:lnTo>
                <a:lnTo>
                  <a:pt x="1705" y="249"/>
                </a:lnTo>
                <a:lnTo>
                  <a:pt x="1705" y="244"/>
                </a:lnTo>
                <a:lnTo>
                  <a:pt x="1705" y="249"/>
                </a:lnTo>
                <a:lnTo>
                  <a:pt x="1706" y="260"/>
                </a:lnTo>
                <a:lnTo>
                  <a:pt x="1706" y="255"/>
                </a:lnTo>
                <a:lnTo>
                  <a:pt x="1706" y="249"/>
                </a:lnTo>
                <a:lnTo>
                  <a:pt x="1707" y="260"/>
                </a:lnTo>
                <a:lnTo>
                  <a:pt x="1707" y="249"/>
                </a:lnTo>
                <a:lnTo>
                  <a:pt x="1707" y="255"/>
                </a:lnTo>
                <a:lnTo>
                  <a:pt x="1708" y="238"/>
                </a:lnTo>
                <a:lnTo>
                  <a:pt x="1708" y="249"/>
                </a:lnTo>
                <a:lnTo>
                  <a:pt x="1708" y="255"/>
                </a:lnTo>
                <a:lnTo>
                  <a:pt x="1709" y="292"/>
                </a:lnTo>
                <a:lnTo>
                  <a:pt x="1709" y="309"/>
                </a:lnTo>
                <a:lnTo>
                  <a:pt x="1709" y="314"/>
                </a:lnTo>
                <a:lnTo>
                  <a:pt x="1710" y="336"/>
                </a:lnTo>
                <a:lnTo>
                  <a:pt x="1710" y="336"/>
                </a:lnTo>
                <a:lnTo>
                  <a:pt x="1710" y="298"/>
                </a:lnTo>
                <a:lnTo>
                  <a:pt x="1711" y="260"/>
                </a:lnTo>
                <a:lnTo>
                  <a:pt x="1711" y="260"/>
                </a:lnTo>
                <a:lnTo>
                  <a:pt x="1711" y="233"/>
                </a:lnTo>
                <a:lnTo>
                  <a:pt x="1712" y="227"/>
                </a:lnTo>
                <a:lnTo>
                  <a:pt x="1712" y="238"/>
                </a:lnTo>
                <a:lnTo>
                  <a:pt x="1712" y="249"/>
                </a:lnTo>
                <a:lnTo>
                  <a:pt x="1713" y="249"/>
                </a:lnTo>
                <a:lnTo>
                  <a:pt x="1713" y="260"/>
                </a:lnTo>
                <a:lnTo>
                  <a:pt x="1713" y="265"/>
                </a:lnTo>
                <a:lnTo>
                  <a:pt x="1714" y="255"/>
                </a:lnTo>
                <a:lnTo>
                  <a:pt x="1714" y="249"/>
                </a:lnTo>
                <a:lnTo>
                  <a:pt x="1714" y="238"/>
                </a:lnTo>
                <a:lnTo>
                  <a:pt x="1715" y="222"/>
                </a:lnTo>
                <a:lnTo>
                  <a:pt x="1715" y="238"/>
                </a:lnTo>
                <a:lnTo>
                  <a:pt x="1715" y="271"/>
                </a:lnTo>
                <a:lnTo>
                  <a:pt x="1716" y="298"/>
                </a:lnTo>
                <a:lnTo>
                  <a:pt x="1716" y="330"/>
                </a:lnTo>
                <a:lnTo>
                  <a:pt x="1716" y="336"/>
                </a:lnTo>
                <a:lnTo>
                  <a:pt x="1717" y="352"/>
                </a:lnTo>
                <a:lnTo>
                  <a:pt x="1717" y="352"/>
                </a:lnTo>
                <a:lnTo>
                  <a:pt x="1717" y="298"/>
                </a:lnTo>
                <a:lnTo>
                  <a:pt x="1718" y="249"/>
                </a:lnTo>
                <a:lnTo>
                  <a:pt x="1718" y="238"/>
                </a:lnTo>
                <a:lnTo>
                  <a:pt x="1718" y="233"/>
                </a:lnTo>
                <a:lnTo>
                  <a:pt x="1719" y="244"/>
                </a:lnTo>
                <a:lnTo>
                  <a:pt x="1719" y="244"/>
                </a:lnTo>
                <a:lnTo>
                  <a:pt x="1719" y="271"/>
                </a:lnTo>
                <a:lnTo>
                  <a:pt x="1720" y="276"/>
                </a:lnTo>
                <a:lnTo>
                  <a:pt x="1720" y="271"/>
                </a:lnTo>
                <a:lnTo>
                  <a:pt x="1720" y="287"/>
                </a:lnTo>
                <a:lnTo>
                  <a:pt x="1721" y="282"/>
                </a:lnTo>
                <a:lnTo>
                  <a:pt x="1721" y="271"/>
                </a:lnTo>
                <a:lnTo>
                  <a:pt x="1721" y="271"/>
                </a:lnTo>
                <a:lnTo>
                  <a:pt x="1722" y="265"/>
                </a:lnTo>
                <a:lnTo>
                  <a:pt x="1722" y="276"/>
                </a:lnTo>
                <a:lnTo>
                  <a:pt x="1722" y="303"/>
                </a:lnTo>
                <a:lnTo>
                  <a:pt x="1723" y="325"/>
                </a:lnTo>
                <a:lnTo>
                  <a:pt x="1723" y="341"/>
                </a:lnTo>
                <a:lnTo>
                  <a:pt x="1723" y="363"/>
                </a:lnTo>
                <a:lnTo>
                  <a:pt x="1724" y="368"/>
                </a:lnTo>
                <a:lnTo>
                  <a:pt x="1724" y="319"/>
                </a:lnTo>
                <a:lnTo>
                  <a:pt x="1724" y="287"/>
                </a:lnTo>
                <a:lnTo>
                  <a:pt x="1725" y="260"/>
                </a:lnTo>
                <a:lnTo>
                  <a:pt x="1725" y="244"/>
                </a:lnTo>
                <a:lnTo>
                  <a:pt x="1725" y="249"/>
                </a:lnTo>
                <a:lnTo>
                  <a:pt x="1726" y="260"/>
                </a:lnTo>
                <a:lnTo>
                  <a:pt x="1726" y="287"/>
                </a:lnTo>
                <a:lnTo>
                  <a:pt x="1726" y="292"/>
                </a:lnTo>
                <a:lnTo>
                  <a:pt x="1727" y="303"/>
                </a:lnTo>
                <a:lnTo>
                  <a:pt x="1727" y="303"/>
                </a:lnTo>
                <a:lnTo>
                  <a:pt x="1727" y="298"/>
                </a:lnTo>
                <a:lnTo>
                  <a:pt x="1728" y="282"/>
                </a:lnTo>
                <a:lnTo>
                  <a:pt x="1728" y="287"/>
                </a:lnTo>
                <a:lnTo>
                  <a:pt x="1728" y="271"/>
                </a:lnTo>
                <a:lnTo>
                  <a:pt x="1729" y="260"/>
                </a:lnTo>
                <a:lnTo>
                  <a:pt x="1729" y="260"/>
                </a:lnTo>
                <a:lnTo>
                  <a:pt x="1729" y="271"/>
                </a:lnTo>
                <a:lnTo>
                  <a:pt x="1729" y="276"/>
                </a:lnTo>
                <a:lnTo>
                  <a:pt x="1730" y="292"/>
                </a:lnTo>
                <a:lnTo>
                  <a:pt x="1730" y="325"/>
                </a:lnTo>
                <a:lnTo>
                  <a:pt x="1730" y="352"/>
                </a:lnTo>
                <a:lnTo>
                  <a:pt x="1731" y="363"/>
                </a:lnTo>
                <a:lnTo>
                  <a:pt x="1731" y="352"/>
                </a:lnTo>
                <a:lnTo>
                  <a:pt x="1731" y="336"/>
                </a:lnTo>
                <a:lnTo>
                  <a:pt x="1732" y="303"/>
                </a:lnTo>
                <a:lnTo>
                  <a:pt x="1732" y="287"/>
                </a:lnTo>
                <a:lnTo>
                  <a:pt x="1732" y="287"/>
                </a:lnTo>
                <a:lnTo>
                  <a:pt x="1733" y="309"/>
                </a:lnTo>
                <a:lnTo>
                  <a:pt x="1733" y="309"/>
                </a:lnTo>
                <a:lnTo>
                  <a:pt x="1733" y="309"/>
                </a:lnTo>
                <a:lnTo>
                  <a:pt x="1734" y="314"/>
                </a:lnTo>
                <a:lnTo>
                  <a:pt x="1734" y="303"/>
                </a:lnTo>
                <a:lnTo>
                  <a:pt x="1734" y="298"/>
                </a:lnTo>
                <a:lnTo>
                  <a:pt x="1735" y="298"/>
                </a:lnTo>
                <a:lnTo>
                  <a:pt x="1735" y="298"/>
                </a:lnTo>
                <a:lnTo>
                  <a:pt x="1735" y="287"/>
                </a:lnTo>
                <a:lnTo>
                  <a:pt x="1736" y="287"/>
                </a:lnTo>
                <a:lnTo>
                  <a:pt x="1736" y="271"/>
                </a:lnTo>
                <a:lnTo>
                  <a:pt x="1736" y="271"/>
                </a:lnTo>
                <a:lnTo>
                  <a:pt x="1737" y="255"/>
                </a:lnTo>
                <a:lnTo>
                  <a:pt x="1737" y="265"/>
                </a:lnTo>
                <a:lnTo>
                  <a:pt x="1737" y="287"/>
                </a:lnTo>
                <a:lnTo>
                  <a:pt x="1738" y="303"/>
                </a:lnTo>
                <a:lnTo>
                  <a:pt x="1738" y="325"/>
                </a:lnTo>
                <a:lnTo>
                  <a:pt x="1738" y="330"/>
                </a:lnTo>
                <a:lnTo>
                  <a:pt x="1739" y="341"/>
                </a:lnTo>
                <a:lnTo>
                  <a:pt x="1739" y="341"/>
                </a:lnTo>
                <a:lnTo>
                  <a:pt x="1739" y="265"/>
                </a:lnTo>
                <a:lnTo>
                  <a:pt x="1740" y="249"/>
                </a:lnTo>
                <a:lnTo>
                  <a:pt x="1740" y="249"/>
                </a:lnTo>
                <a:lnTo>
                  <a:pt x="1740" y="244"/>
                </a:lnTo>
                <a:lnTo>
                  <a:pt x="1741" y="244"/>
                </a:lnTo>
                <a:lnTo>
                  <a:pt x="1741" y="249"/>
                </a:lnTo>
                <a:lnTo>
                  <a:pt x="1741" y="265"/>
                </a:lnTo>
                <a:lnTo>
                  <a:pt x="1742" y="255"/>
                </a:lnTo>
                <a:lnTo>
                  <a:pt x="1742" y="255"/>
                </a:lnTo>
                <a:lnTo>
                  <a:pt x="1742" y="255"/>
                </a:lnTo>
                <a:lnTo>
                  <a:pt x="1743" y="244"/>
                </a:lnTo>
                <a:lnTo>
                  <a:pt x="1743" y="244"/>
                </a:lnTo>
                <a:lnTo>
                  <a:pt x="1743" y="238"/>
                </a:lnTo>
                <a:lnTo>
                  <a:pt x="1744" y="233"/>
                </a:lnTo>
                <a:lnTo>
                  <a:pt x="1744" y="227"/>
                </a:lnTo>
                <a:lnTo>
                  <a:pt x="1744" y="227"/>
                </a:lnTo>
                <a:lnTo>
                  <a:pt x="1745" y="227"/>
                </a:lnTo>
                <a:lnTo>
                  <a:pt x="1745" y="244"/>
                </a:lnTo>
                <a:lnTo>
                  <a:pt x="1745" y="265"/>
                </a:lnTo>
                <a:lnTo>
                  <a:pt x="1746" y="287"/>
                </a:lnTo>
                <a:lnTo>
                  <a:pt x="1746" y="309"/>
                </a:lnTo>
                <a:lnTo>
                  <a:pt x="1746" y="330"/>
                </a:lnTo>
                <a:lnTo>
                  <a:pt x="1747" y="336"/>
                </a:lnTo>
                <a:lnTo>
                  <a:pt x="1747" y="303"/>
                </a:lnTo>
                <a:lnTo>
                  <a:pt x="1747" y="265"/>
                </a:lnTo>
                <a:lnTo>
                  <a:pt x="1748" y="238"/>
                </a:lnTo>
                <a:lnTo>
                  <a:pt x="1748" y="238"/>
                </a:lnTo>
                <a:lnTo>
                  <a:pt x="1748" y="238"/>
                </a:lnTo>
                <a:lnTo>
                  <a:pt x="1749" y="233"/>
                </a:lnTo>
                <a:lnTo>
                  <a:pt x="1749" y="227"/>
                </a:lnTo>
                <a:lnTo>
                  <a:pt x="1749" y="233"/>
                </a:lnTo>
                <a:lnTo>
                  <a:pt x="1750" y="233"/>
                </a:lnTo>
                <a:lnTo>
                  <a:pt x="1750" y="217"/>
                </a:lnTo>
                <a:lnTo>
                  <a:pt x="1750" y="211"/>
                </a:lnTo>
                <a:lnTo>
                  <a:pt x="1751" y="211"/>
                </a:lnTo>
                <a:lnTo>
                  <a:pt x="1751" y="211"/>
                </a:lnTo>
                <a:lnTo>
                  <a:pt x="1751" y="201"/>
                </a:lnTo>
                <a:lnTo>
                  <a:pt x="1752" y="173"/>
                </a:lnTo>
                <a:lnTo>
                  <a:pt x="1752" y="179"/>
                </a:lnTo>
                <a:lnTo>
                  <a:pt x="1752" y="163"/>
                </a:lnTo>
                <a:lnTo>
                  <a:pt x="1753" y="152"/>
                </a:lnTo>
                <a:lnTo>
                  <a:pt x="1753" y="179"/>
                </a:lnTo>
                <a:lnTo>
                  <a:pt x="1753" y="195"/>
                </a:lnTo>
                <a:lnTo>
                  <a:pt x="1754" y="211"/>
                </a:lnTo>
                <a:lnTo>
                  <a:pt x="1754" y="227"/>
                </a:lnTo>
                <a:lnTo>
                  <a:pt x="1754" y="260"/>
                </a:lnTo>
                <a:lnTo>
                  <a:pt x="1755" y="265"/>
                </a:lnTo>
                <a:lnTo>
                  <a:pt x="1755" y="255"/>
                </a:lnTo>
                <a:lnTo>
                  <a:pt x="1755" y="233"/>
                </a:lnTo>
                <a:lnTo>
                  <a:pt x="1756" y="201"/>
                </a:lnTo>
                <a:lnTo>
                  <a:pt x="1756" y="190"/>
                </a:lnTo>
                <a:lnTo>
                  <a:pt x="1756" y="184"/>
                </a:lnTo>
                <a:lnTo>
                  <a:pt x="1757" y="190"/>
                </a:lnTo>
                <a:lnTo>
                  <a:pt x="1757" y="184"/>
                </a:lnTo>
                <a:lnTo>
                  <a:pt x="1757" y="201"/>
                </a:lnTo>
                <a:lnTo>
                  <a:pt x="1758" y="190"/>
                </a:lnTo>
                <a:lnTo>
                  <a:pt x="1758" y="179"/>
                </a:lnTo>
                <a:lnTo>
                  <a:pt x="1758" y="173"/>
                </a:lnTo>
                <a:lnTo>
                  <a:pt x="1759" y="168"/>
                </a:lnTo>
                <a:lnTo>
                  <a:pt x="1759" y="157"/>
                </a:lnTo>
                <a:lnTo>
                  <a:pt x="1759" y="152"/>
                </a:lnTo>
                <a:lnTo>
                  <a:pt x="1760" y="146"/>
                </a:lnTo>
                <a:lnTo>
                  <a:pt x="1760" y="141"/>
                </a:lnTo>
                <a:lnTo>
                  <a:pt x="1760" y="136"/>
                </a:lnTo>
                <a:lnTo>
                  <a:pt x="1761" y="130"/>
                </a:lnTo>
                <a:lnTo>
                  <a:pt x="1761" y="136"/>
                </a:lnTo>
                <a:lnTo>
                  <a:pt x="1761" y="152"/>
                </a:lnTo>
                <a:lnTo>
                  <a:pt x="1762" y="173"/>
                </a:lnTo>
                <a:lnTo>
                  <a:pt x="1762" y="195"/>
                </a:lnTo>
                <a:lnTo>
                  <a:pt x="1762" y="211"/>
                </a:lnTo>
                <a:lnTo>
                  <a:pt x="1763" y="227"/>
                </a:lnTo>
                <a:lnTo>
                  <a:pt x="1763" y="238"/>
                </a:lnTo>
                <a:lnTo>
                  <a:pt x="1763" y="238"/>
                </a:lnTo>
                <a:lnTo>
                  <a:pt x="1764" y="222"/>
                </a:lnTo>
                <a:lnTo>
                  <a:pt x="1764" y="206"/>
                </a:lnTo>
                <a:lnTo>
                  <a:pt x="1764" y="201"/>
                </a:lnTo>
                <a:lnTo>
                  <a:pt x="1765" y="201"/>
                </a:lnTo>
                <a:lnTo>
                  <a:pt x="1765" y="201"/>
                </a:lnTo>
                <a:lnTo>
                  <a:pt x="1765" y="206"/>
                </a:lnTo>
                <a:lnTo>
                  <a:pt x="1766" y="190"/>
                </a:lnTo>
                <a:lnTo>
                  <a:pt x="1766" y="190"/>
                </a:lnTo>
                <a:lnTo>
                  <a:pt x="1766" y="184"/>
                </a:lnTo>
                <a:lnTo>
                  <a:pt x="1767" y="179"/>
                </a:lnTo>
                <a:lnTo>
                  <a:pt x="1767" y="179"/>
                </a:lnTo>
                <a:lnTo>
                  <a:pt x="1767" y="195"/>
                </a:lnTo>
                <a:lnTo>
                  <a:pt x="1768" y="190"/>
                </a:lnTo>
                <a:lnTo>
                  <a:pt x="1768" y="184"/>
                </a:lnTo>
                <a:lnTo>
                  <a:pt x="1768" y="190"/>
                </a:lnTo>
                <a:lnTo>
                  <a:pt x="1769" y="195"/>
                </a:lnTo>
                <a:lnTo>
                  <a:pt x="1769" y="195"/>
                </a:lnTo>
                <a:lnTo>
                  <a:pt x="1769" y="190"/>
                </a:lnTo>
                <a:lnTo>
                  <a:pt x="1770" y="201"/>
                </a:lnTo>
                <a:lnTo>
                  <a:pt x="1770" y="201"/>
                </a:lnTo>
                <a:lnTo>
                  <a:pt x="1770" y="190"/>
                </a:lnTo>
                <a:lnTo>
                  <a:pt x="1771" y="206"/>
                </a:lnTo>
                <a:lnTo>
                  <a:pt x="1771" y="206"/>
                </a:lnTo>
                <a:lnTo>
                  <a:pt x="1771" y="217"/>
                </a:lnTo>
                <a:lnTo>
                  <a:pt x="1772" y="206"/>
                </a:lnTo>
                <a:lnTo>
                  <a:pt x="1772" y="195"/>
                </a:lnTo>
                <a:lnTo>
                  <a:pt x="1772" y="206"/>
                </a:lnTo>
                <a:lnTo>
                  <a:pt x="1773" y="211"/>
                </a:lnTo>
                <a:lnTo>
                  <a:pt x="1773" y="201"/>
                </a:lnTo>
                <a:lnTo>
                  <a:pt x="1773" y="211"/>
                </a:lnTo>
                <a:lnTo>
                  <a:pt x="1774" y="201"/>
                </a:lnTo>
                <a:lnTo>
                  <a:pt x="1774" y="195"/>
                </a:lnTo>
                <a:lnTo>
                  <a:pt x="1774" y="211"/>
                </a:lnTo>
                <a:lnTo>
                  <a:pt x="1775" y="217"/>
                </a:lnTo>
                <a:lnTo>
                  <a:pt x="1775" y="233"/>
                </a:lnTo>
                <a:lnTo>
                  <a:pt x="1775" y="238"/>
                </a:lnTo>
                <a:lnTo>
                  <a:pt x="1776" y="249"/>
                </a:lnTo>
                <a:lnTo>
                  <a:pt x="1776" y="244"/>
                </a:lnTo>
                <a:lnTo>
                  <a:pt x="1776" y="249"/>
                </a:lnTo>
                <a:lnTo>
                  <a:pt x="1777" y="260"/>
                </a:lnTo>
                <a:lnTo>
                  <a:pt x="1777" y="282"/>
                </a:lnTo>
                <a:lnTo>
                  <a:pt x="1777" y="260"/>
                </a:lnTo>
                <a:lnTo>
                  <a:pt x="1778" y="265"/>
                </a:lnTo>
                <a:lnTo>
                  <a:pt x="1778" y="276"/>
                </a:lnTo>
                <a:lnTo>
                  <a:pt x="1778" y="287"/>
                </a:lnTo>
                <a:lnTo>
                  <a:pt x="1779" y="282"/>
                </a:lnTo>
                <a:lnTo>
                  <a:pt x="1779" y="276"/>
                </a:lnTo>
                <a:lnTo>
                  <a:pt x="1779" y="292"/>
                </a:lnTo>
                <a:lnTo>
                  <a:pt x="1780" y="287"/>
                </a:lnTo>
                <a:lnTo>
                  <a:pt x="1780" y="287"/>
                </a:lnTo>
                <a:lnTo>
                  <a:pt x="1780" y="276"/>
                </a:lnTo>
                <a:lnTo>
                  <a:pt x="1781" y="292"/>
                </a:lnTo>
                <a:lnTo>
                  <a:pt x="1781" y="292"/>
                </a:lnTo>
                <a:lnTo>
                  <a:pt x="1781" y="292"/>
                </a:lnTo>
                <a:lnTo>
                  <a:pt x="1782" y="265"/>
                </a:lnTo>
                <a:lnTo>
                  <a:pt x="1782" y="271"/>
                </a:lnTo>
                <a:lnTo>
                  <a:pt x="1782" y="282"/>
                </a:lnTo>
                <a:lnTo>
                  <a:pt x="1783" y="282"/>
                </a:lnTo>
                <a:lnTo>
                  <a:pt x="1783" y="309"/>
                </a:lnTo>
                <a:lnTo>
                  <a:pt x="1783" y="314"/>
                </a:lnTo>
                <a:lnTo>
                  <a:pt x="1784" y="309"/>
                </a:lnTo>
                <a:lnTo>
                  <a:pt x="1784" y="319"/>
                </a:lnTo>
                <a:lnTo>
                  <a:pt x="1784" y="282"/>
                </a:lnTo>
                <a:lnTo>
                  <a:pt x="1785" y="271"/>
                </a:lnTo>
                <a:lnTo>
                  <a:pt x="1785" y="260"/>
                </a:lnTo>
                <a:lnTo>
                  <a:pt x="1785" y="260"/>
                </a:lnTo>
                <a:lnTo>
                  <a:pt x="1786" y="260"/>
                </a:lnTo>
                <a:lnTo>
                  <a:pt x="1786" y="255"/>
                </a:lnTo>
                <a:lnTo>
                  <a:pt x="1786" y="255"/>
                </a:lnTo>
                <a:lnTo>
                  <a:pt x="1787" y="255"/>
                </a:lnTo>
                <a:lnTo>
                  <a:pt x="1787" y="255"/>
                </a:lnTo>
                <a:lnTo>
                  <a:pt x="1787" y="255"/>
                </a:lnTo>
                <a:lnTo>
                  <a:pt x="1788" y="265"/>
                </a:lnTo>
                <a:lnTo>
                  <a:pt x="1788" y="260"/>
                </a:lnTo>
                <a:lnTo>
                  <a:pt x="1788" y="255"/>
                </a:lnTo>
                <a:lnTo>
                  <a:pt x="1789" y="265"/>
                </a:lnTo>
                <a:lnTo>
                  <a:pt x="1789" y="271"/>
                </a:lnTo>
                <a:lnTo>
                  <a:pt x="1789" y="276"/>
                </a:lnTo>
                <a:lnTo>
                  <a:pt x="1789" y="265"/>
                </a:lnTo>
                <a:lnTo>
                  <a:pt x="1790" y="271"/>
                </a:lnTo>
                <a:lnTo>
                  <a:pt x="1790" y="271"/>
                </a:lnTo>
                <a:lnTo>
                  <a:pt x="1790" y="282"/>
                </a:lnTo>
                <a:lnTo>
                  <a:pt x="1791" y="287"/>
                </a:lnTo>
                <a:lnTo>
                  <a:pt x="1791" y="292"/>
                </a:lnTo>
                <a:lnTo>
                  <a:pt x="1791" y="298"/>
                </a:lnTo>
                <a:lnTo>
                  <a:pt x="1792" y="314"/>
                </a:lnTo>
                <a:lnTo>
                  <a:pt x="1792" y="325"/>
                </a:lnTo>
                <a:lnTo>
                  <a:pt x="1792" y="325"/>
                </a:lnTo>
                <a:lnTo>
                  <a:pt x="1793" y="336"/>
                </a:lnTo>
                <a:lnTo>
                  <a:pt x="1793" y="325"/>
                </a:lnTo>
                <a:lnTo>
                  <a:pt x="1793" y="325"/>
                </a:lnTo>
                <a:lnTo>
                  <a:pt x="1794" y="341"/>
                </a:lnTo>
                <a:lnTo>
                  <a:pt x="1794" y="341"/>
                </a:lnTo>
                <a:lnTo>
                  <a:pt x="1794" y="319"/>
                </a:lnTo>
                <a:lnTo>
                  <a:pt x="1795" y="319"/>
                </a:lnTo>
                <a:lnTo>
                  <a:pt x="1795" y="330"/>
                </a:lnTo>
                <a:lnTo>
                  <a:pt x="1795" y="325"/>
                </a:lnTo>
                <a:lnTo>
                  <a:pt x="1796" y="319"/>
                </a:lnTo>
                <a:lnTo>
                  <a:pt x="1796" y="309"/>
                </a:lnTo>
                <a:lnTo>
                  <a:pt x="1796" y="319"/>
                </a:lnTo>
                <a:lnTo>
                  <a:pt x="1797" y="319"/>
                </a:lnTo>
                <a:lnTo>
                  <a:pt x="1797" y="319"/>
                </a:lnTo>
                <a:lnTo>
                  <a:pt x="1797" y="309"/>
                </a:lnTo>
                <a:lnTo>
                  <a:pt x="1798" y="325"/>
                </a:lnTo>
                <a:lnTo>
                  <a:pt x="1798" y="325"/>
                </a:lnTo>
                <a:lnTo>
                  <a:pt x="1798" y="319"/>
                </a:lnTo>
                <a:lnTo>
                  <a:pt x="1799" y="319"/>
                </a:lnTo>
                <a:lnTo>
                  <a:pt x="1799" y="309"/>
                </a:lnTo>
                <a:lnTo>
                  <a:pt x="1799" y="319"/>
                </a:lnTo>
                <a:lnTo>
                  <a:pt x="1800" y="314"/>
                </a:lnTo>
                <a:lnTo>
                  <a:pt x="1800" y="303"/>
                </a:lnTo>
                <a:lnTo>
                  <a:pt x="1800" y="319"/>
                </a:lnTo>
                <a:lnTo>
                  <a:pt x="1801" y="330"/>
                </a:lnTo>
                <a:lnTo>
                  <a:pt x="1801" y="325"/>
                </a:lnTo>
                <a:lnTo>
                  <a:pt x="1801" y="330"/>
                </a:lnTo>
                <a:lnTo>
                  <a:pt x="1802" y="330"/>
                </a:lnTo>
                <a:lnTo>
                  <a:pt x="1802" y="325"/>
                </a:lnTo>
                <a:lnTo>
                  <a:pt x="1802" y="330"/>
                </a:lnTo>
                <a:lnTo>
                  <a:pt x="1803" y="336"/>
                </a:lnTo>
                <a:lnTo>
                  <a:pt x="1803" y="330"/>
                </a:lnTo>
                <a:lnTo>
                  <a:pt x="1803" y="341"/>
                </a:lnTo>
                <a:lnTo>
                  <a:pt x="1804" y="341"/>
                </a:lnTo>
                <a:lnTo>
                  <a:pt x="1804" y="336"/>
                </a:lnTo>
                <a:lnTo>
                  <a:pt x="1804" y="325"/>
                </a:lnTo>
                <a:lnTo>
                  <a:pt x="1805" y="341"/>
                </a:lnTo>
                <a:lnTo>
                  <a:pt x="1805" y="336"/>
                </a:lnTo>
                <a:lnTo>
                  <a:pt x="1805" y="336"/>
                </a:lnTo>
                <a:lnTo>
                  <a:pt x="1806" y="336"/>
                </a:lnTo>
                <a:lnTo>
                  <a:pt x="1806" y="336"/>
                </a:lnTo>
                <a:lnTo>
                  <a:pt x="1806" y="330"/>
                </a:lnTo>
                <a:lnTo>
                  <a:pt x="1807" y="330"/>
                </a:lnTo>
                <a:lnTo>
                  <a:pt x="1807" y="336"/>
                </a:lnTo>
                <a:lnTo>
                  <a:pt x="1807" y="330"/>
                </a:lnTo>
                <a:lnTo>
                  <a:pt x="1808" y="314"/>
                </a:lnTo>
                <a:lnTo>
                  <a:pt x="1808" y="292"/>
                </a:lnTo>
                <a:lnTo>
                  <a:pt x="1808" y="298"/>
                </a:lnTo>
                <a:lnTo>
                  <a:pt x="1809" y="298"/>
                </a:lnTo>
                <a:lnTo>
                  <a:pt x="1809" y="287"/>
                </a:lnTo>
                <a:lnTo>
                  <a:pt x="1809" y="298"/>
                </a:lnTo>
                <a:lnTo>
                  <a:pt x="1810" y="292"/>
                </a:lnTo>
                <a:lnTo>
                  <a:pt x="1810" y="292"/>
                </a:lnTo>
                <a:lnTo>
                  <a:pt x="1810" y="309"/>
                </a:lnTo>
                <a:lnTo>
                  <a:pt x="1811" y="303"/>
                </a:lnTo>
                <a:lnTo>
                  <a:pt x="1811" y="303"/>
                </a:lnTo>
                <a:lnTo>
                  <a:pt x="1811" y="309"/>
                </a:lnTo>
                <a:lnTo>
                  <a:pt x="1812" y="282"/>
                </a:lnTo>
                <a:lnTo>
                  <a:pt x="1812" y="287"/>
                </a:lnTo>
                <a:lnTo>
                  <a:pt x="1812" y="271"/>
                </a:lnTo>
                <a:lnTo>
                  <a:pt x="1813" y="260"/>
                </a:lnTo>
                <a:lnTo>
                  <a:pt x="1813" y="282"/>
                </a:lnTo>
                <a:lnTo>
                  <a:pt x="1813" y="276"/>
                </a:lnTo>
                <a:lnTo>
                  <a:pt x="1814" y="271"/>
                </a:lnTo>
                <a:lnTo>
                  <a:pt x="1814" y="287"/>
                </a:lnTo>
                <a:lnTo>
                  <a:pt x="1814" y="309"/>
                </a:lnTo>
                <a:lnTo>
                  <a:pt x="1815" y="298"/>
                </a:lnTo>
                <a:lnTo>
                  <a:pt x="1815" y="298"/>
                </a:lnTo>
                <a:lnTo>
                  <a:pt x="1815" y="292"/>
                </a:lnTo>
                <a:lnTo>
                  <a:pt x="1816" y="271"/>
                </a:lnTo>
                <a:lnTo>
                  <a:pt x="1816" y="255"/>
                </a:lnTo>
                <a:lnTo>
                  <a:pt x="1816" y="244"/>
                </a:lnTo>
                <a:lnTo>
                  <a:pt x="1817" y="249"/>
                </a:lnTo>
                <a:lnTo>
                  <a:pt x="1817" y="260"/>
                </a:lnTo>
                <a:lnTo>
                  <a:pt x="1817" y="255"/>
                </a:lnTo>
                <a:lnTo>
                  <a:pt x="1818" y="260"/>
                </a:lnTo>
                <a:lnTo>
                  <a:pt x="1818" y="249"/>
                </a:lnTo>
                <a:lnTo>
                  <a:pt x="1818" y="255"/>
                </a:lnTo>
                <a:lnTo>
                  <a:pt x="1819" y="255"/>
                </a:lnTo>
                <a:lnTo>
                  <a:pt x="1819" y="255"/>
                </a:lnTo>
                <a:lnTo>
                  <a:pt x="1819" y="255"/>
                </a:lnTo>
                <a:lnTo>
                  <a:pt x="1820" y="260"/>
                </a:lnTo>
                <a:lnTo>
                  <a:pt x="1820" y="260"/>
                </a:lnTo>
                <a:lnTo>
                  <a:pt x="1820" y="265"/>
                </a:lnTo>
                <a:lnTo>
                  <a:pt x="1821" y="244"/>
                </a:lnTo>
                <a:lnTo>
                  <a:pt x="1821" y="249"/>
                </a:lnTo>
                <a:lnTo>
                  <a:pt x="1821" y="249"/>
                </a:lnTo>
                <a:lnTo>
                  <a:pt x="1822" y="249"/>
                </a:lnTo>
                <a:lnTo>
                  <a:pt x="1822" y="244"/>
                </a:lnTo>
                <a:lnTo>
                  <a:pt x="1822" y="265"/>
                </a:lnTo>
                <a:lnTo>
                  <a:pt x="1823" y="292"/>
                </a:lnTo>
                <a:lnTo>
                  <a:pt x="1823" y="309"/>
                </a:lnTo>
                <a:lnTo>
                  <a:pt x="1823" y="314"/>
                </a:lnTo>
                <a:lnTo>
                  <a:pt x="1824" y="319"/>
                </a:lnTo>
                <a:lnTo>
                  <a:pt x="1824" y="298"/>
                </a:lnTo>
                <a:lnTo>
                  <a:pt x="1824" y="265"/>
                </a:lnTo>
                <a:lnTo>
                  <a:pt x="1825" y="265"/>
                </a:lnTo>
                <a:lnTo>
                  <a:pt x="1825" y="255"/>
                </a:lnTo>
                <a:lnTo>
                  <a:pt x="1825" y="255"/>
                </a:lnTo>
                <a:lnTo>
                  <a:pt x="1826" y="260"/>
                </a:lnTo>
                <a:lnTo>
                  <a:pt x="1826" y="265"/>
                </a:lnTo>
                <a:lnTo>
                  <a:pt x="1826" y="271"/>
                </a:lnTo>
                <a:lnTo>
                  <a:pt x="1827" y="271"/>
                </a:lnTo>
                <a:lnTo>
                  <a:pt x="1827" y="271"/>
                </a:lnTo>
                <a:lnTo>
                  <a:pt x="1827" y="255"/>
                </a:lnTo>
                <a:lnTo>
                  <a:pt x="1828" y="238"/>
                </a:lnTo>
                <a:lnTo>
                  <a:pt x="1828" y="249"/>
                </a:lnTo>
                <a:lnTo>
                  <a:pt x="1828" y="249"/>
                </a:lnTo>
                <a:lnTo>
                  <a:pt x="1829" y="255"/>
                </a:lnTo>
                <a:lnTo>
                  <a:pt x="1829" y="244"/>
                </a:lnTo>
                <a:lnTo>
                  <a:pt x="1829" y="244"/>
                </a:lnTo>
                <a:lnTo>
                  <a:pt x="1830" y="260"/>
                </a:lnTo>
                <a:lnTo>
                  <a:pt x="1830" y="282"/>
                </a:lnTo>
                <a:lnTo>
                  <a:pt x="1830" y="287"/>
                </a:lnTo>
                <a:lnTo>
                  <a:pt x="1831" y="303"/>
                </a:lnTo>
                <a:lnTo>
                  <a:pt x="1831" y="319"/>
                </a:lnTo>
                <a:lnTo>
                  <a:pt x="1831" y="325"/>
                </a:lnTo>
                <a:lnTo>
                  <a:pt x="1832" y="336"/>
                </a:lnTo>
                <a:lnTo>
                  <a:pt x="1832" y="282"/>
                </a:lnTo>
                <a:lnTo>
                  <a:pt x="1832" y="265"/>
                </a:lnTo>
                <a:lnTo>
                  <a:pt x="1833" y="265"/>
                </a:lnTo>
                <a:lnTo>
                  <a:pt x="1833" y="255"/>
                </a:lnTo>
                <a:lnTo>
                  <a:pt x="1833" y="260"/>
                </a:lnTo>
                <a:lnTo>
                  <a:pt x="1834" y="287"/>
                </a:lnTo>
                <a:lnTo>
                  <a:pt x="1834" y="287"/>
                </a:lnTo>
                <a:lnTo>
                  <a:pt x="1834" y="282"/>
                </a:lnTo>
                <a:lnTo>
                  <a:pt x="1835" y="271"/>
                </a:lnTo>
                <a:lnTo>
                  <a:pt x="1835" y="265"/>
                </a:lnTo>
                <a:lnTo>
                  <a:pt x="1835" y="260"/>
                </a:lnTo>
                <a:lnTo>
                  <a:pt x="1836" y="260"/>
                </a:lnTo>
                <a:lnTo>
                  <a:pt x="1836" y="255"/>
                </a:lnTo>
                <a:lnTo>
                  <a:pt x="1836" y="271"/>
                </a:lnTo>
                <a:lnTo>
                  <a:pt x="1837" y="260"/>
                </a:lnTo>
                <a:lnTo>
                  <a:pt x="1837" y="249"/>
                </a:lnTo>
                <a:lnTo>
                  <a:pt x="1837" y="249"/>
                </a:lnTo>
                <a:lnTo>
                  <a:pt x="1838" y="260"/>
                </a:lnTo>
                <a:lnTo>
                  <a:pt x="1838" y="222"/>
                </a:lnTo>
                <a:lnTo>
                  <a:pt x="1838" y="238"/>
                </a:lnTo>
                <a:lnTo>
                  <a:pt x="1839" y="249"/>
                </a:lnTo>
                <a:lnTo>
                  <a:pt x="1839" y="276"/>
                </a:lnTo>
                <a:lnTo>
                  <a:pt x="1839" y="282"/>
                </a:lnTo>
                <a:lnTo>
                  <a:pt x="1840" y="309"/>
                </a:lnTo>
                <a:lnTo>
                  <a:pt x="1840" y="298"/>
                </a:lnTo>
                <a:lnTo>
                  <a:pt x="1840" y="314"/>
                </a:lnTo>
                <a:lnTo>
                  <a:pt x="1841" y="271"/>
                </a:lnTo>
                <a:lnTo>
                  <a:pt x="1841" y="255"/>
                </a:lnTo>
                <a:lnTo>
                  <a:pt x="1841" y="238"/>
                </a:lnTo>
                <a:lnTo>
                  <a:pt x="1842" y="233"/>
                </a:lnTo>
                <a:lnTo>
                  <a:pt x="1842" y="244"/>
                </a:lnTo>
                <a:lnTo>
                  <a:pt x="1842" y="249"/>
                </a:lnTo>
                <a:lnTo>
                  <a:pt x="1843" y="249"/>
                </a:lnTo>
                <a:lnTo>
                  <a:pt x="1843" y="255"/>
                </a:lnTo>
                <a:lnTo>
                  <a:pt x="1843" y="249"/>
                </a:lnTo>
                <a:lnTo>
                  <a:pt x="1844" y="249"/>
                </a:lnTo>
                <a:lnTo>
                  <a:pt x="1844" y="255"/>
                </a:lnTo>
                <a:lnTo>
                  <a:pt x="1844" y="244"/>
                </a:lnTo>
                <a:lnTo>
                  <a:pt x="1845" y="227"/>
                </a:lnTo>
                <a:lnTo>
                  <a:pt x="1845" y="217"/>
                </a:lnTo>
                <a:lnTo>
                  <a:pt x="1845" y="217"/>
                </a:lnTo>
                <a:lnTo>
                  <a:pt x="1846" y="217"/>
                </a:lnTo>
                <a:lnTo>
                  <a:pt x="1846" y="233"/>
                </a:lnTo>
                <a:lnTo>
                  <a:pt x="1846" y="244"/>
                </a:lnTo>
                <a:lnTo>
                  <a:pt x="1847" y="276"/>
                </a:lnTo>
                <a:lnTo>
                  <a:pt x="1847" y="292"/>
                </a:lnTo>
                <a:lnTo>
                  <a:pt x="1847" y="325"/>
                </a:lnTo>
                <a:lnTo>
                  <a:pt x="1848" y="287"/>
                </a:lnTo>
                <a:lnTo>
                  <a:pt x="1848" y="244"/>
                </a:lnTo>
                <a:lnTo>
                  <a:pt x="1848" y="222"/>
                </a:lnTo>
                <a:lnTo>
                  <a:pt x="1849" y="222"/>
                </a:lnTo>
                <a:lnTo>
                  <a:pt x="1849" y="233"/>
                </a:lnTo>
                <a:lnTo>
                  <a:pt x="1849" y="227"/>
                </a:lnTo>
                <a:lnTo>
                  <a:pt x="1849" y="244"/>
                </a:lnTo>
                <a:lnTo>
                  <a:pt x="1850" y="260"/>
                </a:lnTo>
                <a:lnTo>
                  <a:pt x="1850" y="260"/>
                </a:lnTo>
                <a:lnTo>
                  <a:pt x="1850" y="249"/>
                </a:lnTo>
                <a:lnTo>
                  <a:pt x="1851" y="265"/>
                </a:lnTo>
                <a:lnTo>
                  <a:pt x="1851" y="255"/>
                </a:lnTo>
                <a:lnTo>
                  <a:pt x="1851" y="233"/>
                </a:lnTo>
                <a:lnTo>
                  <a:pt x="1852" y="206"/>
                </a:lnTo>
                <a:lnTo>
                  <a:pt x="1852" y="195"/>
                </a:lnTo>
                <a:lnTo>
                  <a:pt x="1852" y="201"/>
                </a:lnTo>
                <a:lnTo>
                  <a:pt x="1853" y="222"/>
                </a:lnTo>
                <a:lnTo>
                  <a:pt x="1853" y="238"/>
                </a:lnTo>
                <a:lnTo>
                  <a:pt x="1853" y="255"/>
                </a:lnTo>
                <a:lnTo>
                  <a:pt x="1854" y="309"/>
                </a:lnTo>
                <a:lnTo>
                  <a:pt x="1854" y="325"/>
                </a:lnTo>
                <a:lnTo>
                  <a:pt x="1854" y="330"/>
                </a:lnTo>
                <a:lnTo>
                  <a:pt x="1855" y="292"/>
                </a:lnTo>
                <a:lnTo>
                  <a:pt x="1855" y="265"/>
                </a:lnTo>
                <a:lnTo>
                  <a:pt x="1855" y="244"/>
                </a:lnTo>
                <a:lnTo>
                  <a:pt x="1856" y="244"/>
                </a:lnTo>
                <a:lnTo>
                  <a:pt x="1856" y="244"/>
                </a:lnTo>
                <a:lnTo>
                  <a:pt x="1856" y="244"/>
                </a:lnTo>
                <a:lnTo>
                  <a:pt x="1856" y="244"/>
                </a:lnTo>
                <a:lnTo>
                  <a:pt x="1857" y="260"/>
                </a:lnTo>
                <a:lnTo>
                  <a:pt x="1857" y="260"/>
                </a:lnTo>
                <a:lnTo>
                  <a:pt x="1857" y="255"/>
                </a:lnTo>
                <a:lnTo>
                  <a:pt x="1858" y="255"/>
                </a:lnTo>
                <a:lnTo>
                  <a:pt x="1858" y="249"/>
                </a:lnTo>
                <a:lnTo>
                  <a:pt x="1858" y="249"/>
                </a:lnTo>
                <a:lnTo>
                  <a:pt x="1859" y="244"/>
                </a:lnTo>
                <a:lnTo>
                  <a:pt x="1859" y="222"/>
                </a:lnTo>
                <a:lnTo>
                  <a:pt x="1859" y="211"/>
                </a:lnTo>
                <a:lnTo>
                  <a:pt x="1860" y="201"/>
                </a:lnTo>
                <a:lnTo>
                  <a:pt x="1860" y="227"/>
                </a:lnTo>
                <a:lnTo>
                  <a:pt x="1860" y="244"/>
                </a:lnTo>
                <a:lnTo>
                  <a:pt x="1861" y="271"/>
                </a:lnTo>
                <a:lnTo>
                  <a:pt x="1861" y="292"/>
                </a:lnTo>
                <a:lnTo>
                  <a:pt x="1861" y="314"/>
                </a:lnTo>
                <a:lnTo>
                  <a:pt x="1862" y="325"/>
                </a:lnTo>
                <a:lnTo>
                  <a:pt x="1862" y="298"/>
                </a:lnTo>
                <a:lnTo>
                  <a:pt x="1862" y="255"/>
                </a:lnTo>
                <a:lnTo>
                  <a:pt x="1863" y="244"/>
                </a:lnTo>
                <a:lnTo>
                  <a:pt x="1863" y="238"/>
                </a:lnTo>
                <a:lnTo>
                  <a:pt x="1863" y="249"/>
                </a:lnTo>
                <a:lnTo>
                  <a:pt x="1864" y="249"/>
                </a:lnTo>
                <a:lnTo>
                  <a:pt x="1864" y="260"/>
                </a:lnTo>
                <a:lnTo>
                  <a:pt x="1864" y="260"/>
                </a:lnTo>
                <a:lnTo>
                  <a:pt x="1865" y="265"/>
                </a:lnTo>
                <a:lnTo>
                  <a:pt x="1865" y="265"/>
                </a:lnTo>
                <a:lnTo>
                  <a:pt x="1865" y="276"/>
                </a:lnTo>
                <a:lnTo>
                  <a:pt x="1866" y="271"/>
                </a:lnTo>
                <a:lnTo>
                  <a:pt x="1866" y="255"/>
                </a:lnTo>
                <a:lnTo>
                  <a:pt x="1866" y="238"/>
                </a:lnTo>
                <a:lnTo>
                  <a:pt x="1867" y="227"/>
                </a:lnTo>
                <a:lnTo>
                  <a:pt x="1867" y="227"/>
                </a:lnTo>
                <a:lnTo>
                  <a:pt x="1867" y="233"/>
                </a:lnTo>
                <a:lnTo>
                  <a:pt x="1868" y="255"/>
                </a:lnTo>
                <a:lnTo>
                  <a:pt x="1868" y="282"/>
                </a:lnTo>
                <a:lnTo>
                  <a:pt x="1868" y="325"/>
                </a:lnTo>
                <a:lnTo>
                  <a:pt x="1869" y="336"/>
                </a:lnTo>
                <a:lnTo>
                  <a:pt x="1869" y="314"/>
                </a:lnTo>
                <a:lnTo>
                  <a:pt x="1869" y="265"/>
                </a:lnTo>
                <a:lnTo>
                  <a:pt x="1870" y="238"/>
                </a:lnTo>
                <a:lnTo>
                  <a:pt x="1870" y="233"/>
                </a:lnTo>
                <a:lnTo>
                  <a:pt x="1870" y="227"/>
                </a:lnTo>
                <a:lnTo>
                  <a:pt x="1871" y="222"/>
                </a:lnTo>
                <a:lnTo>
                  <a:pt x="1871" y="238"/>
                </a:lnTo>
                <a:lnTo>
                  <a:pt x="1871" y="249"/>
                </a:lnTo>
                <a:lnTo>
                  <a:pt x="1872" y="249"/>
                </a:lnTo>
                <a:lnTo>
                  <a:pt x="1872" y="260"/>
                </a:lnTo>
                <a:lnTo>
                  <a:pt x="1872" y="255"/>
                </a:lnTo>
                <a:lnTo>
                  <a:pt x="1873" y="238"/>
                </a:lnTo>
                <a:lnTo>
                  <a:pt x="1873" y="222"/>
                </a:lnTo>
                <a:lnTo>
                  <a:pt x="1873" y="211"/>
                </a:lnTo>
                <a:lnTo>
                  <a:pt x="1874" y="211"/>
                </a:lnTo>
                <a:lnTo>
                  <a:pt x="1874" y="233"/>
                </a:lnTo>
                <a:lnTo>
                  <a:pt x="1874" y="249"/>
                </a:lnTo>
                <a:lnTo>
                  <a:pt x="1875" y="265"/>
                </a:lnTo>
                <a:lnTo>
                  <a:pt x="1875" y="298"/>
                </a:lnTo>
                <a:lnTo>
                  <a:pt x="1875" y="298"/>
                </a:lnTo>
                <a:lnTo>
                  <a:pt x="1876" y="238"/>
                </a:lnTo>
                <a:lnTo>
                  <a:pt x="1876" y="184"/>
                </a:lnTo>
                <a:lnTo>
                  <a:pt x="1876" y="168"/>
                </a:lnTo>
                <a:lnTo>
                  <a:pt x="1877" y="184"/>
                </a:lnTo>
                <a:lnTo>
                  <a:pt x="1877" y="184"/>
                </a:lnTo>
                <a:lnTo>
                  <a:pt x="1877" y="201"/>
                </a:lnTo>
                <a:lnTo>
                  <a:pt x="1878" y="217"/>
                </a:lnTo>
                <a:lnTo>
                  <a:pt x="1878" y="217"/>
                </a:lnTo>
                <a:lnTo>
                  <a:pt x="1878" y="222"/>
                </a:lnTo>
                <a:lnTo>
                  <a:pt x="1879" y="211"/>
                </a:lnTo>
                <a:lnTo>
                  <a:pt x="1879" y="206"/>
                </a:lnTo>
                <a:lnTo>
                  <a:pt x="1879" y="179"/>
                </a:lnTo>
                <a:lnTo>
                  <a:pt x="1880" y="168"/>
                </a:lnTo>
                <a:lnTo>
                  <a:pt x="1880" y="168"/>
                </a:lnTo>
                <a:lnTo>
                  <a:pt x="1880" y="184"/>
                </a:lnTo>
                <a:lnTo>
                  <a:pt x="1881" y="211"/>
                </a:lnTo>
                <a:lnTo>
                  <a:pt x="1881" y="233"/>
                </a:lnTo>
                <a:lnTo>
                  <a:pt x="1881" y="255"/>
                </a:lnTo>
                <a:lnTo>
                  <a:pt x="1882" y="255"/>
                </a:lnTo>
                <a:lnTo>
                  <a:pt x="1882" y="233"/>
                </a:lnTo>
                <a:lnTo>
                  <a:pt x="1882" y="173"/>
                </a:lnTo>
                <a:lnTo>
                  <a:pt x="1883" y="152"/>
                </a:lnTo>
                <a:lnTo>
                  <a:pt x="1883" y="168"/>
                </a:lnTo>
                <a:lnTo>
                  <a:pt x="1883" y="173"/>
                </a:lnTo>
                <a:lnTo>
                  <a:pt x="1884" y="190"/>
                </a:lnTo>
                <a:lnTo>
                  <a:pt x="1884" y="195"/>
                </a:lnTo>
                <a:lnTo>
                  <a:pt x="1884" y="222"/>
                </a:lnTo>
                <a:lnTo>
                  <a:pt x="1885" y="211"/>
                </a:lnTo>
                <a:lnTo>
                  <a:pt x="1885" y="233"/>
                </a:lnTo>
                <a:lnTo>
                  <a:pt x="1885" y="238"/>
                </a:lnTo>
                <a:lnTo>
                  <a:pt x="1886" y="244"/>
                </a:lnTo>
                <a:lnTo>
                  <a:pt x="1886" y="227"/>
                </a:lnTo>
                <a:lnTo>
                  <a:pt x="1886" y="222"/>
                </a:lnTo>
                <a:lnTo>
                  <a:pt x="1887" y="217"/>
                </a:lnTo>
                <a:lnTo>
                  <a:pt x="1887" y="233"/>
                </a:lnTo>
                <a:lnTo>
                  <a:pt x="1887" y="238"/>
                </a:lnTo>
                <a:lnTo>
                  <a:pt x="1888" y="255"/>
                </a:lnTo>
                <a:lnTo>
                  <a:pt x="1888" y="265"/>
                </a:lnTo>
                <a:lnTo>
                  <a:pt x="1888" y="303"/>
                </a:lnTo>
                <a:lnTo>
                  <a:pt x="1889" y="298"/>
                </a:lnTo>
                <a:lnTo>
                  <a:pt x="1889" y="276"/>
                </a:lnTo>
                <a:lnTo>
                  <a:pt x="1889" y="249"/>
                </a:lnTo>
                <a:lnTo>
                  <a:pt x="1890" y="238"/>
                </a:lnTo>
                <a:lnTo>
                  <a:pt x="1890" y="244"/>
                </a:lnTo>
                <a:lnTo>
                  <a:pt x="1890" y="244"/>
                </a:lnTo>
                <a:lnTo>
                  <a:pt x="1891" y="255"/>
                </a:lnTo>
                <a:lnTo>
                  <a:pt x="1891" y="260"/>
                </a:lnTo>
                <a:lnTo>
                  <a:pt x="1891" y="265"/>
                </a:lnTo>
                <a:lnTo>
                  <a:pt x="1892" y="276"/>
                </a:lnTo>
                <a:lnTo>
                  <a:pt x="1892" y="282"/>
                </a:lnTo>
                <a:lnTo>
                  <a:pt x="1892" y="271"/>
                </a:lnTo>
                <a:lnTo>
                  <a:pt x="1893" y="276"/>
                </a:lnTo>
                <a:lnTo>
                  <a:pt x="1893" y="282"/>
                </a:lnTo>
                <a:lnTo>
                  <a:pt x="1893" y="282"/>
                </a:lnTo>
                <a:lnTo>
                  <a:pt x="1894" y="282"/>
                </a:lnTo>
                <a:lnTo>
                  <a:pt x="1894" y="287"/>
                </a:lnTo>
                <a:lnTo>
                  <a:pt x="1894" y="276"/>
                </a:lnTo>
                <a:lnTo>
                  <a:pt x="1895" y="276"/>
                </a:lnTo>
                <a:lnTo>
                  <a:pt x="1895" y="292"/>
                </a:lnTo>
                <a:lnTo>
                  <a:pt x="1895" y="292"/>
                </a:lnTo>
                <a:lnTo>
                  <a:pt x="1896" y="303"/>
                </a:lnTo>
                <a:lnTo>
                  <a:pt x="1896" y="319"/>
                </a:lnTo>
                <a:lnTo>
                  <a:pt x="1896" y="325"/>
                </a:lnTo>
                <a:lnTo>
                  <a:pt x="1897" y="341"/>
                </a:lnTo>
                <a:lnTo>
                  <a:pt x="1897" y="341"/>
                </a:lnTo>
                <a:lnTo>
                  <a:pt x="1897" y="292"/>
                </a:lnTo>
                <a:lnTo>
                  <a:pt x="1898" y="276"/>
                </a:lnTo>
                <a:lnTo>
                  <a:pt x="1898" y="276"/>
                </a:lnTo>
                <a:lnTo>
                  <a:pt x="1898" y="276"/>
                </a:lnTo>
                <a:lnTo>
                  <a:pt x="1899" y="282"/>
                </a:lnTo>
                <a:lnTo>
                  <a:pt x="1899" y="292"/>
                </a:lnTo>
                <a:lnTo>
                  <a:pt x="1899" y="319"/>
                </a:lnTo>
                <a:lnTo>
                  <a:pt x="1900" y="314"/>
                </a:lnTo>
                <a:lnTo>
                  <a:pt x="1900" y="314"/>
                </a:lnTo>
                <a:lnTo>
                  <a:pt x="1900" y="303"/>
                </a:lnTo>
                <a:lnTo>
                  <a:pt x="1901" y="298"/>
                </a:lnTo>
                <a:lnTo>
                  <a:pt x="1901" y="292"/>
                </a:lnTo>
                <a:lnTo>
                  <a:pt x="1901" y="287"/>
                </a:lnTo>
                <a:lnTo>
                  <a:pt x="1902" y="287"/>
                </a:lnTo>
                <a:lnTo>
                  <a:pt x="1902" y="260"/>
                </a:lnTo>
                <a:lnTo>
                  <a:pt x="1902" y="260"/>
                </a:lnTo>
                <a:lnTo>
                  <a:pt x="1903" y="249"/>
                </a:lnTo>
                <a:lnTo>
                  <a:pt x="1903" y="260"/>
                </a:lnTo>
                <a:lnTo>
                  <a:pt x="1903" y="265"/>
                </a:lnTo>
                <a:lnTo>
                  <a:pt x="1904" y="276"/>
                </a:lnTo>
                <a:lnTo>
                  <a:pt x="1904" y="287"/>
                </a:lnTo>
                <a:lnTo>
                  <a:pt x="1904" y="292"/>
                </a:lnTo>
                <a:lnTo>
                  <a:pt x="1905" y="303"/>
                </a:lnTo>
                <a:lnTo>
                  <a:pt x="1905" y="309"/>
                </a:lnTo>
                <a:lnTo>
                  <a:pt x="1905" y="271"/>
                </a:lnTo>
                <a:lnTo>
                  <a:pt x="1906" y="249"/>
                </a:lnTo>
                <a:lnTo>
                  <a:pt x="1906" y="238"/>
                </a:lnTo>
                <a:lnTo>
                  <a:pt x="1906" y="249"/>
                </a:lnTo>
                <a:lnTo>
                  <a:pt x="1907" y="249"/>
                </a:lnTo>
                <a:lnTo>
                  <a:pt x="1907" y="255"/>
                </a:lnTo>
                <a:lnTo>
                  <a:pt x="1907" y="260"/>
                </a:lnTo>
                <a:lnTo>
                  <a:pt x="1908" y="276"/>
                </a:lnTo>
                <a:lnTo>
                  <a:pt x="1908" y="265"/>
                </a:lnTo>
                <a:lnTo>
                  <a:pt x="1908" y="260"/>
                </a:lnTo>
                <a:lnTo>
                  <a:pt x="1908" y="271"/>
                </a:lnTo>
                <a:lnTo>
                  <a:pt x="1909" y="271"/>
                </a:lnTo>
                <a:lnTo>
                  <a:pt x="1909" y="276"/>
                </a:lnTo>
                <a:lnTo>
                  <a:pt x="1909" y="271"/>
                </a:lnTo>
                <a:lnTo>
                  <a:pt x="1910" y="271"/>
                </a:lnTo>
                <a:lnTo>
                  <a:pt x="1910" y="260"/>
                </a:lnTo>
                <a:lnTo>
                  <a:pt x="1910" y="271"/>
                </a:lnTo>
                <a:lnTo>
                  <a:pt x="1911" y="260"/>
                </a:lnTo>
                <a:lnTo>
                  <a:pt x="1911" y="292"/>
                </a:lnTo>
                <a:lnTo>
                  <a:pt x="1911" y="314"/>
                </a:lnTo>
                <a:lnTo>
                  <a:pt x="1912" y="319"/>
                </a:lnTo>
                <a:lnTo>
                  <a:pt x="1912" y="330"/>
                </a:lnTo>
                <a:lnTo>
                  <a:pt x="1912" y="325"/>
                </a:lnTo>
                <a:lnTo>
                  <a:pt x="1913" y="292"/>
                </a:lnTo>
                <a:lnTo>
                  <a:pt x="1913" y="255"/>
                </a:lnTo>
                <a:lnTo>
                  <a:pt x="1913" y="238"/>
                </a:lnTo>
                <a:lnTo>
                  <a:pt x="1914" y="238"/>
                </a:lnTo>
                <a:lnTo>
                  <a:pt x="1914" y="249"/>
                </a:lnTo>
                <a:lnTo>
                  <a:pt x="1914" y="255"/>
                </a:lnTo>
                <a:lnTo>
                  <a:pt x="1915" y="265"/>
                </a:lnTo>
                <a:lnTo>
                  <a:pt x="1915" y="260"/>
                </a:lnTo>
                <a:lnTo>
                  <a:pt x="1915" y="265"/>
                </a:lnTo>
                <a:lnTo>
                  <a:pt x="1916" y="271"/>
                </a:lnTo>
                <a:lnTo>
                  <a:pt x="1916" y="265"/>
                </a:lnTo>
                <a:lnTo>
                  <a:pt x="1916" y="265"/>
                </a:lnTo>
                <a:lnTo>
                  <a:pt x="1917" y="271"/>
                </a:lnTo>
                <a:lnTo>
                  <a:pt x="1917" y="265"/>
                </a:lnTo>
                <a:lnTo>
                  <a:pt x="1917" y="260"/>
                </a:lnTo>
                <a:lnTo>
                  <a:pt x="1918" y="260"/>
                </a:lnTo>
                <a:lnTo>
                  <a:pt x="1918" y="265"/>
                </a:lnTo>
                <a:lnTo>
                  <a:pt x="1918" y="271"/>
                </a:lnTo>
                <a:lnTo>
                  <a:pt x="1919" y="292"/>
                </a:lnTo>
                <a:lnTo>
                  <a:pt x="1919" y="336"/>
                </a:lnTo>
                <a:lnTo>
                  <a:pt x="1919" y="357"/>
                </a:lnTo>
                <a:lnTo>
                  <a:pt x="1920" y="352"/>
                </a:lnTo>
                <a:lnTo>
                  <a:pt x="1920" y="325"/>
                </a:lnTo>
                <a:lnTo>
                  <a:pt x="1920" y="276"/>
                </a:lnTo>
                <a:lnTo>
                  <a:pt x="1921" y="244"/>
                </a:lnTo>
                <a:lnTo>
                  <a:pt x="1921" y="260"/>
                </a:lnTo>
                <a:lnTo>
                  <a:pt x="1921" y="260"/>
                </a:lnTo>
                <a:lnTo>
                  <a:pt x="1922" y="276"/>
                </a:lnTo>
                <a:lnTo>
                  <a:pt x="1922" y="282"/>
                </a:lnTo>
                <a:lnTo>
                  <a:pt x="1922" y="298"/>
                </a:lnTo>
                <a:lnTo>
                  <a:pt x="1923" y="282"/>
                </a:lnTo>
                <a:lnTo>
                  <a:pt x="1923" y="282"/>
                </a:lnTo>
                <a:lnTo>
                  <a:pt x="1923" y="271"/>
                </a:lnTo>
                <a:lnTo>
                  <a:pt x="1924" y="265"/>
                </a:lnTo>
                <a:lnTo>
                  <a:pt x="1924" y="255"/>
                </a:lnTo>
                <a:lnTo>
                  <a:pt x="1924" y="249"/>
                </a:lnTo>
                <a:lnTo>
                  <a:pt x="1925" y="249"/>
                </a:lnTo>
                <a:lnTo>
                  <a:pt x="1925" y="244"/>
                </a:lnTo>
                <a:lnTo>
                  <a:pt x="1925" y="244"/>
                </a:lnTo>
                <a:lnTo>
                  <a:pt x="1926" y="287"/>
                </a:lnTo>
                <a:lnTo>
                  <a:pt x="1926" y="309"/>
                </a:lnTo>
                <a:lnTo>
                  <a:pt x="1926" y="336"/>
                </a:lnTo>
                <a:lnTo>
                  <a:pt x="1927" y="352"/>
                </a:lnTo>
                <a:lnTo>
                  <a:pt x="1927" y="346"/>
                </a:lnTo>
                <a:lnTo>
                  <a:pt x="1927" y="265"/>
                </a:lnTo>
                <a:lnTo>
                  <a:pt x="1928" y="238"/>
                </a:lnTo>
                <a:lnTo>
                  <a:pt x="1928" y="238"/>
                </a:lnTo>
                <a:lnTo>
                  <a:pt x="1928" y="238"/>
                </a:lnTo>
                <a:lnTo>
                  <a:pt x="1929" y="244"/>
                </a:lnTo>
                <a:lnTo>
                  <a:pt x="1929" y="249"/>
                </a:lnTo>
                <a:lnTo>
                  <a:pt x="1929" y="249"/>
                </a:lnTo>
                <a:lnTo>
                  <a:pt x="1930" y="238"/>
                </a:lnTo>
                <a:lnTo>
                  <a:pt x="1930" y="238"/>
                </a:lnTo>
                <a:lnTo>
                  <a:pt x="1930" y="249"/>
                </a:lnTo>
                <a:lnTo>
                  <a:pt x="1931" y="244"/>
                </a:lnTo>
                <a:lnTo>
                  <a:pt x="1931" y="233"/>
                </a:lnTo>
                <a:lnTo>
                  <a:pt x="1931" y="211"/>
                </a:lnTo>
                <a:lnTo>
                  <a:pt x="1932" y="206"/>
                </a:lnTo>
                <a:lnTo>
                  <a:pt x="1932" y="190"/>
                </a:lnTo>
                <a:lnTo>
                  <a:pt x="1932" y="195"/>
                </a:lnTo>
                <a:lnTo>
                  <a:pt x="1933" y="206"/>
                </a:lnTo>
                <a:lnTo>
                  <a:pt x="1933" y="201"/>
                </a:lnTo>
                <a:lnTo>
                  <a:pt x="1933" y="217"/>
                </a:lnTo>
                <a:lnTo>
                  <a:pt x="1934" y="222"/>
                </a:lnTo>
                <a:lnTo>
                  <a:pt x="1934" y="265"/>
                </a:lnTo>
                <a:lnTo>
                  <a:pt x="1934" y="282"/>
                </a:lnTo>
                <a:lnTo>
                  <a:pt x="1935" y="271"/>
                </a:lnTo>
                <a:lnTo>
                  <a:pt x="1935" y="249"/>
                </a:lnTo>
                <a:lnTo>
                  <a:pt x="1935" y="195"/>
                </a:lnTo>
                <a:lnTo>
                  <a:pt x="1936" y="173"/>
                </a:lnTo>
                <a:lnTo>
                  <a:pt x="1936" y="190"/>
                </a:lnTo>
                <a:lnTo>
                  <a:pt x="1936" y="201"/>
                </a:lnTo>
                <a:lnTo>
                  <a:pt x="1937" y="201"/>
                </a:lnTo>
                <a:lnTo>
                  <a:pt x="1937" y="211"/>
                </a:lnTo>
                <a:lnTo>
                  <a:pt x="1937" y="211"/>
                </a:lnTo>
                <a:lnTo>
                  <a:pt x="1938" y="211"/>
                </a:lnTo>
                <a:lnTo>
                  <a:pt x="1938" y="217"/>
                </a:lnTo>
                <a:lnTo>
                  <a:pt x="1938" y="206"/>
                </a:lnTo>
                <a:lnTo>
                  <a:pt x="1939" y="211"/>
                </a:lnTo>
                <a:lnTo>
                  <a:pt x="1939" y="184"/>
                </a:lnTo>
                <a:lnTo>
                  <a:pt x="1939" y="190"/>
                </a:lnTo>
                <a:lnTo>
                  <a:pt x="1940" y="173"/>
                </a:lnTo>
                <a:lnTo>
                  <a:pt x="1940" y="184"/>
                </a:lnTo>
                <a:lnTo>
                  <a:pt x="1940" y="195"/>
                </a:lnTo>
                <a:lnTo>
                  <a:pt x="1941" y="211"/>
                </a:lnTo>
                <a:lnTo>
                  <a:pt x="1941" y="227"/>
                </a:lnTo>
                <a:lnTo>
                  <a:pt x="1941" y="238"/>
                </a:lnTo>
                <a:lnTo>
                  <a:pt x="1942" y="260"/>
                </a:lnTo>
                <a:lnTo>
                  <a:pt x="1942" y="282"/>
                </a:lnTo>
                <a:lnTo>
                  <a:pt x="1942" y="282"/>
                </a:lnTo>
                <a:lnTo>
                  <a:pt x="1943" y="249"/>
                </a:lnTo>
                <a:lnTo>
                  <a:pt x="1943" y="206"/>
                </a:lnTo>
                <a:lnTo>
                  <a:pt x="1943" y="206"/>
                </a:lnTo>
                <a:lnTo>
                  <a:pt x="1944" y="211"/>
                </a:lnTo>
                <a:lnTo>
                  <a:pt x="1944" y="211"/>
                </a:lnTo>
                <a:lnTo>
                  <a:pt x="1944" y="222"/>
                </a:lnTo>
                <a:lnTo>
                  <a:pt x="1945" y="238"/>
                </a:lnTo>
                <a:lnTo>
                  <a:pt x="1945" y="227"/>
                </a:lnTo>
                <a:lnTo>
                  <a:pt x="1945" y="222"/>
                </a:lnTo>
                <a:lnTo>
                  <a:pt x="1946" y="217"/>
                </a:lnTo>
                <a:lnTo>
                  <a:pt x="1946" y="238"/>
                </a:lnTo>
                <a:lnTo>
                  <a:pt x="1946" y="238"/>
                </a:lnTo>
                <a:lnTo>
                  <a:pt x="1947" y="227"/>
                </a:lnTo>
                <a:lnTo>
                  <a:pt x="1947" y="206"/>
                </a:lnTo>
                <a:lnTo>
                  <a:pt x="1947" y="190"/>
                </a:lnTo>
                <a:lnTo>
                  <a:pt x="1948" y="184"/>
                </a:lnTo>
                <a:lnTo>
                  <a:pt x="1948" y="201"/>
                </a:lnTo>
                <a:lnTo>
                  <a:pt x="1948" y="211"/>
                </a:lnTo>
                <a:lnTo>
                  <a:pt x="1949" y="233"/>
                </a:lnTo>
                <a:lnTo>
                  <a:pt x="1949" y="249"/>
                </a:lnTo>
                <a:lnTo>
                  <a:pt x="1949" y="265"/>
                </a:lnTo>
                <a:lnTo>
                  <a:pt x="1950" y="287"/>
                </a:lnTo>
                <a:lnTo>
                  <a:pt x="1950" y="287"/>
                </a:lnTo>
                <a:lnTo>
                  <a:pt x="1950" y="260"/>
                </a:lnTo>
                <a:lnTo>
                  <a:pt x="1951" y="233"/>
                </a:lnTo>
                <a:lnTo>
                  <a:pt x="1951" y="217"/>
                </a:lnTo>
                <a:lnTo>
                  <a:pt x="1951" y="222"/>
                </a:lnTo>
                <a:lnTo>
                  <a:pt x="1952" y="227"/>
                </a:lnTo>
                <a:lnTo>
                  <a:pt x="1952" y="233"/>
                </a:lnTo>
                <a:lnTo>
                  <a:pt x="1952" y="227"/>
                </a:lnTo>
                <a:lnTo>
                  <a:pt x="1953" y="227"/>
                </a:lnTo>
                <a:lnTo>
                  <a:pt x="1953" y="238"/>
                </a:lnTo>
                <a:lnTo>
                  <a:pt x="1953" y="233"/>
                </a:lnTo>
                <a:lnTo>
                  <a:pt x="1954" y="227"/>
                </a:lnTo>
                <a:lnTo>
                  <a:pt x="1954" y="211"/>
                </a:lnTo>
                <a:lnTo>
                  <a:pt x="1954" y="211"/>
                </a:lnTo>
                <a:lnTo>
                  <a:pt x="1955" y="206"/>
                </a:lnTo>
                <a:lnTo>
                  <a:pt x="1955" y="201"/>
                </a:lnTo>
                <a:lnTo>
                  <a:pt x="1955" y="190"/>
                </a:lnTo>
                <a:lnTo>
                  <a:pt x="1956" y="190"/>
                </a:lnTo>
                <a:lnTo>
                  <a:pt x="1956" y="201"/>
                </a:lnTo>
                <a:lnTo>
                  <a:pt x="1956" y="217"/>
                </a:lnTo>
                <a:lnTo>
                  <a:pt x="1957" y="255"/>
                </a:lnTo>
                <a:lnTo>
                  <a:pt x="1957" y="276"/>
                </a:lnTo>
                <a:lnTo>
                  <a:pt x="1957" y="298"/>
                </a:lnTo>
                <a:lnTo>
                  <a:pt x="1958" y="314"/>
                </a:lnTo>
                <a:lnTo>
                  <a:pt x="1958" y="287"/>
                </a:lnTo>
                <a:lnTo>
                  <a:pt x="1958" y="233"/>
                </a:lnTo>
                <a:lnTo>
                  <a:pt x="1959" y="227"/>
                </a:lnTo>
                <a:lnTo>
                  <a:pt x="1959" y="217"/>
                </a:lnTo>
                <a:lnTo>
                  <a:pt x="1959" y="217"/>
                </a:lnTo>
                <a:lnTo>
                  <a:pt x="1960" y="222"/>
                </a:lnTo>
                <a:lnTo>
                  <a:pt x="1960" y="233"/>
                </a:lnTo>
                <a:lnTo>
                  <a:pt x="1960" y="233"/>
                </a:lnTo>
                <a:lnTo>
                  <a:pt x="1961" y="227"/>
                </a:lnTo>
                <a:lnTo>
                  <a:pt x="1961" y="227"/>
                </a:lnTo>
                <a:lnTo>
                  <a:pt x="1961" y="211"/>
                </a:lnTo>
                <a:lnTo>
                  <a:pt x="1962" y="211"/>
                </a:lnTo>
                <a:lnTo>
                  <a:pt x="1962" y="222"/>
                </a:lnTo>
                <a:lnTo>
                  <a:pt x="1962" y="222"/>
                </a:lnTo>
                <a:lnTo>
                  <a:pt x="1963" y="206"/>
                </a:lnTo>
                <a:lnTo>
                  <a:pt x="1963" y="179"/>
                </a:lnTo>
                <a:lnTo>
                  <a:pt x="1963" y="190"/>
                </a:lnTo>
                <a:lnTo>
                  <a:pt x="1964" y="163"/>
                </a:lnTo>
                <a:lnTo>
                  <a:pt x="1964" y="152"/>
                </a:lnTo>
                <a:lnTo>
                  <a:pt x="1964" y="190"/>
                </a:lnTo>
                <a:lnTo>
                  <a:pt x="1965" y="206"/>
                </a:lnTo>
                <a:lnTo>
                  <a:pt x="1965" y="255"/>
                </a:lnTo>
                <a:lnTo>
                  <a:pt x="1965" y="276"/>
                </a:lnTo>
                <a:lnTo>
                  <a:pt x="1966" y="282"/>
                </a:lnTo>
                <a:lnTo>
                  <a:pt x="1966" y="271"/>
                </a:lnTo>
                <a:lnTo>
                  <a:pt x="1966" y="249"/>
                </a:lnTo>
                <a:lnTo>
                  <a:pt x="1967" y="195"/>
                </a:lnTo>
                <a:lnTo>
                  <a:pt x="1967" y="179"/>
                </a:lnTo>
                <a:lnTo>
                  <a:pt x="1967" y="179"/>
                </a:lnTo>
                <a:lnTo>
                  <a:pt x="1968" y="195"/>
                </a:lnTo>
                <a:lnTo>
                  <a:pt x="1968" y="206"/>
                </a:lnTo>
                <a:lnTo>
                  <a:pt x="1968" y="211"/>
                </a:lnTo>
                <a:lnTo>
                  <a:pt x="1968" y="217"/>
                </a:lnTo>
                <a:lnTo>
                  <a:pt x="1969" y="211"/>
                </a:lnTo>
                <a:lnTo>
                  <a:pt x="1969" y="201"/>
                </a:lnTo>
                <a:lnTo>
                  <a:pt x="1969" y="206"/>
                </a:lnTo>
                <a:lnTo>
                  <a:pt x="1970" y="195"/>
                </a:lnTo>
                <a:lnTo>
                  <a:pt x="1970" y="184"/>
                </a:lnTo>
                <a:lnTo>
                  <a:pt x="1970" y="163"/>
                </a:lnTo>
                <a:lnTo>
                  <a:pt x="1971" y="152"/>
                </a:lnTo>
                <a:lnTo>
                  <a:pt x="1971" y="168"/>
                </a:lnTo>
                <a:lnTo>
                  <a:pt x="1971" y="201"/>
                </a:lnTo>
                <a:lnTo>
                  <a:pt x="1972" y="227"/>
                </a:lnTo>
                <a:lnTo>
                  <a:pt x="1972" y="249"/>
                </a:lnTo>
                <a:lnTo>
                  <a:pt x="1972" y="287"/>
                </a:lnTo>
                <a:lnTo>
                  <a:pt x="1973" y="314"/>
                </a:lnTo>
                <a:lnTo>
                  <a:pt x="1973" y="336"/>
                </a:lnTo>
                <a:lnTo>
                  <a:pt x="1973" y="303"/>
                </a:lnTo>
                <a:lnTo>
                  <a:pt x="1974" y="271"/>
                </a:lnTo>
                <a:lnTo>
                  <a:pt x="1974" y="222"/>
                </a:lnTo>
                <a:lnTo>
                  <a:pt x="1974" y="244"/>
                </a:lnTo>
                <a:lnTo>
                  <a:pt x="1975" y="255"/>
                </a:lnTo>
                <a:lnTo>
                  <a:pt x="1975" y="255"/>
                </a:lnTo>
                <a:lnTo>
                  <a:pt x="1975" y="271"/>
                </a:lnTo>
                <a:lnTo>
                  <a:pt x="1976" y="265"/>
                </a:lnTo>
                <a:lnTo>
                  <a:pt x="1976" y="265"/>
                </a:lnTo>
                <a:lnTo>
                  <a:pt x="1976" y="260"/>
                </a:lnTo>
                <a:lnTo>
                  <a:pt x="1977" y="265"/>
                </a:lnTo>
                <a:lnTo>
                  <a:pt x="1977" y="265"/>
                </a:lnTo>
                <a:lnTo>
                  <a:pt x="1977" y="255"/>
                </a:lnTo>
                <a:lnTo>
                  <a:pt x="1978" y="255"/>
                </a:lnTo>
                <a:lnTo>
                  <a:pt x="1978" y="244"/>
                </a:lnTo>
                <a:lnTo>
                  <a:pt x="1978" y="233"/>
                </a:lnTo>
                <a:lnTo>
                  <a:pt x="1979" y="217"/>
                </a:lnTo>
                <a:lnTo>
                  <a:pt x="1979" y="222"/>
                </a:lnTo>
                <a:lnTo>
                  <a:pt x="1979" y="233"/>
                </a:lnTo>
                <a:lnTo>
                  <a:pt x="1980" y="244"/>
                </a:lnTo>
                <a:lnTo>
                  <a:pt x="1980" y="265"/>
                </a:lnTo>
                <a:lnTo>
                  <a:pt x="1980" y="292"/>
                </a:lnTo>
                <a:lnTo>
                  <a:pt x="1981" y="325"/>
                </a:lnTo>
                <a:lnTo>
                  <a:pt x="1981" y="303"/>
                </a:lnTo>
                <a:lnTo>
                  <a:pt x="1981" y="271"/>
                </a:lnTo>
                <a:lnTo>
                  <a:pt x="1982" y="244"/>
                </a:lnTo>
                <a:lnTo>
                  <a:pt x="1982" y="227"/>
                </a:lnTo>
                <a:lnTo>
                  <a:pt x="1982" y="238"/>
                </a:lnTo>
                <a:lnTo>
                  <a:pt x="1983" y="238"/>
                </a:lnTo>
                <a:lnTo>
                  <a:pt x="1983" y="244"/>
                </a:lnTo>
                <a:lnTo>
                  <a:pt x="1983" y="244"/>
                </a:lnTo>
                <a:lnTo>
                  <a:pt x="1984" y="260"/>
                </a:lnTo>
                <a:lnTo>
                  <a:pt x="1984" y="260"/>
                </a:lnTo>
                <a:lnTo>
                  <a:pt x="1984" y="260"/>
                </a:lnTo>
                <a:lnTo>
                  <a:pt x="1985" y="255"/>
                </a:lnTo>
                <a:lnTo>
                  <a:pt x="1985" y="249"/>
                </a:lnTo>
                <a:lnTo>
                  <a:pt x="1985" y="255"/>
                </a:lnTo>
                <a:lnTo>
                  <a:pt x="1986" y="227"/>
                </a:lnTo>
                <a:lnTo>
                  <a:pt x="1986" y="211"/>
                </a:lnTo>
                <a:lnTo>
                  <a:pt x="1986" y="195"/>
                </a:lnTo>
                <a:lnTo>
                  <a:pt x="1987" y="206"/>
                </a:lnTo>
                <a:lnTo>
                  <a:pt x="1987" y="217"/>
                </a:lnTo>
                <a:lnTo>
                  <a:pt x="1987" y="222"/>
                </a:lnTo>
                <a:lnTo>
                  <a:pt x="1988" y="271"/>
                </a:lnTo>
                <a:lnTo>
                  <a:pt x="1988" y="303"/>
                </a:lnTo>
                <a:lnTo>
                  <a:pt x="1988" y="271"/>
                </a:lnTo>
                <a:lnTo>
                  <a:pt x="1989" y="201"/>
                </a:lnTo>
                <a:lnTo>
                  <a:pt x="1989" y="163"/>
                </a:lnTo>
                <a:lnTo>
                  <a:pt x="1989" y="184"/>
                </a:lnTo>
                <a:lnTo>
                  <a:pt x="1990" y="184"/>
                </a:lnTo>
                <a:lnTo>
                  <a:pt x="1990" y="201"/>
                </a:lnTo>
                <a:lnTo>
                  <a:pt x="1990" y="217"/>
                </a:lnTo>
                <a:lnTo>
                  <a:pt x="1991" y="238"/>
                </a:lnTo>
                <a:lnTo>
                  <a:pt x="1991" y="244"/>
                </a:lnTo>
                <a:lnTo>
                  <a:pt x="1991" y="244"/>
                </a:lnTo>
                <a:lnTo>
                  <a:pt x="1992" y="238"/>
                </a:lnTo>
                <a:lnTo>
                  <a:pt x="1992" y="238"/>
                </a:lnTo>
                <a:lnTo>
                  <a:pt x="1992" y="233"/>
                </a:lnTo>
                <a:lnTo>
                  <a:pt x="1993" y="195"/>
                </a:lnTo>
                <a:lnTo>
                  <a:pt x="1993" y="201"/>
                </a:lnTo>
                <a:lnTo>
                  <a:pt x="1993" y="206"/>
                </a:lnTo>
                <a:lnTo>
                  <a:pt x="1994" y="233"/>
                </a:lnTo>
                <a:lnTo>
                  <a:pt x="1994" y="255"/>
                </a:lnTo>
                <a:lnTo>
                  <a:pt x="1994" y="255"/>
                </a:lnTo>
                <a:lnTo>
                  <a:pt x="1995" y="287"/>
                </a:lnTo>
                <a:lnTo>
                  <a:pt x="1995" y="255"/>
                </a:lnTo>
                <a:lnTo>
                  <a:pt x="1995" y="227"/>
                </a:lnTo>
                <a:lnTo>
                  <a:pt x="1996" y="217"/>
                </a:lnTo>
                <a:lnTo>
                  <a:pt x="1996" y="217"/>
                </a:lnTo>
                <a:lnTo>
                  <a:pt x="1996" y="222"/>
                </a:lnTo>
                <a:lnTo>
                  <a:pt x="1997" y="217"/>
                </a:lnTo>
                <a:lnTo>
                  <a:pt x="1997" y="233"/>
                </a:lnTo>
                <a:lnTo>
                  <a:pt x="1997" y="238"/>
                </a:lnTo>
                <a:lnTo>
                  <a:pt x="1998" y="238"/>
                </a:lnTo>
                <a:lnTo>
                  <a:pt x="1998" y="249"/>
                </a:lnTo>
                <a:lnTo>
                  <a:pt x="1998" y="238"/>
                </a:lnTo>
                <a:lnTo>
                  <a:pt x="1999" y="233"/>
                </a:lnTo>
                <a:lnTo>
                  <a:pt x="1999" y="222"/>
                </a:lnTo>
                <a:lnTo>
                  <a:pt x="1999" y="217"/>
                </a:lnTo>
                <a:lnTo>
                  <a:pt x="2000" y="222"/>
                </a:lnTo>
                <a:lnTo>
                  <a:pt x="2000" y="217"/>
                </a:lnTo>
                <a:lnTo>
                  <a:pt x="2000" y="222"/>
                </a:lnTo>
                <a:lnTo>
                  <a:pt x="2001" y="233"/>
                </a:lnTo>
                <a:lnTo>
                  <a:pt x="2001" y="227"/>
                </a:lnTo>
                <a:lnTo>
                  <a:pt x="2001" y="233"/>
                </a:lnTo>
                <a:lnTo>
                  <a:pt x="2002" y="233"/>
                </a:lnTo>
                <a:lnTo>
                  <a:pt x="2002" y="227"/>
                </a:lnTo>
                <a:lnTo>
                  <a:pt x="2002" y="233"/>
                </a:lnTo>
                <a:lnTo>
                  <a:pt x="2003" y="238"/>
                </a:lnTo>
                <a:lnTo>
                  <a:pt x="2003" y="238"/>
                </a:lnTo>
                <a:lnTo>
                  <a:pt x="2003" y="249"/>
                </a:lnTo>
                <a:lnTo>
                  <a:pt x="2004" y="282"/>
                </a:lnTo>
                <a:lnTo>
                  <a:pt x="2004" y="287"/>
                </a:lnTo>
                <a:lnTo>
                  <a:pt x="2004" y="287"/>
                </a:lnTo>
                <a:lnTo>
                  <a:pt x="2005" y="282"/>
                </a:lnTo>
                <a:lnTo>
                  <a:pt x="2005" y="282"/>
                </a:lnTo>
                <a:lnTo>
                  <a:pt x="2005" y="309"/>
                </a:lnTo>
                <a:lnTo>
                  <a:pt x="2006" y="325"/>
                </a:lnTo>
                <a:lnTo>
                  <a:pt x="2006" y="341"/>
                </a:lnTo>
                <a:lnTo>
                  <a:pt x="2006" y="352"/>
                </a:lnTo>
                <a:lnTo>
                  <a:pt x="2007" y="357"/>
                </a:lnTo>
                <a:lnTo>
                  <a:pt x="2007" y="357"/>
                </a:lnTo>
                <a:lnTo>
                  <a:pt x="2007" y="352"/>
                </a:lnTo>
                <a:lnTo>
                  <a:pt x="2008" y="325"/>
                </a:lnTo>
                <a:lnTo>
                  <a:pt x="2008" y="276"/>
                </a:lnTo>
                <a:lnTo>
                  <a:pt x="2008" y="271"/>
                </a:lnTo>
                <a:lnTo>
                  <a:pt x="2009" y="271"/>
                </a:lnTo>
                <a:lnTo>
                  <a:pt x="2009" y="271"/>
                </a:lnTo>
                <a:lnTo>
                  <a:pt x="2009" y="265"/>
                </a:lnTo>
                <a:lnTo>
                  <a:pt x="2010" y="260"/>
                </a:lnTo>
                <a:lnTo>
                  <a:pt x="2010" y="271"/>
                </a:lnTo>
                <a:lnTo>
                  <a:pt x="2010" y="260"/>
                </a:lnTo>
                <a:lnTo>
                  <a:pt x="2011" y="260"/>
                </a:lnTo>
                <a:lnTo>
                  <a:pt x="2011" y="255"/>
                </a:lnTo>
                <a:lnTo>
                  <a:pt x="2011" y="260"/>
                </a:lnTo>
                <a:lnTo>
                  <a:pt x="2012" y="265"/>
                </a:lnTo>
                <a:lnTo>
                  <a:pt x="2012" y="260"/>
                </a:lnTo>
                <a:lnTo>
                  <a:pt x="2012" y="255"/>
                </a:lnTo>
                <a:lnTo>
                  <a:pt x="2013" y="238"/>
                </a:lnTo>
                <a:lnTo>
                  <a:pt x="2013" y="238"/>
                </a:lnTo>
                <a:lnTo>
                  <a:pt x="2013" y="249"/>
                </a:lnTo>
                <a:lnTo>
                  <a:pt x="2014" y="255"/>
                </a:lnTo>
                <a:lnTo>
                  <a:pt x="2014" y="249"/>
                </a:lnTo>
                <a:lnTo>
                  <a:pt x="2014" y="255"/>
                </a:lnTo>
                <a:lnTo>
                  <a:pt x="2015" y="265"/>
                </a:lnTo>
                <a:lnTo>
                  <a:pt x="2015" y="260"/>
                </a:lnTo>
                <a:lnTo>
                  <a:pt x="2015" y="282"/>
                </a:lnTo>
                <a:lnTo>
                  <a:pt x="2016" y="271"/>
                </a:lnTo>
                <a:lnTo>
                  <a:pt x="2016" y="276"/>
                </a:lnTo>
                <a:lnTo>
                  <a:pt x="2016" y="271"/>
                </a:lnTo>
                <a:lnTo>
                  <a:pt x="2017" y="249"/>
                </a:lnTo>
                <a:lnTo>
                  <a:pt x="2017" y="249"/>
                </a:lnTo>
                <a:lnTo>
                  <a:pt x="2017" y="244"/>
                </a:lnTo>
                <a:lnTo>
                  <a:pt x="2018" y="244"/>
                </a:lnTo>
                <a:lnTo>
                  <a:pt x="2018" y="255"/>
                </a:lnTo>
                <a:lnTo>
                  <a:pt x="2018" y="255"/>
                </a:lnTo>
                <a:lnTo>
                  <a:pt x="2019" y="303"/>
                </a:lnTo>
                <a:lnTo>
                  <a:pt x="2019" y="325"/>
                </a:lnTo>
                <a:lnTo>
                  <a:pt x="2019" y="341"/>
                </a:lnTo>
                <a:lnTo>
                  <a:pt x="2020" y="330"/>
                </a:lnTo>
                <a:lnTo>
                  <a:pt x="2020" y="298"/>
                </a:lnTo>
                <a:lnTo>
                  <a:pt x="2020" y="265"/>
                </a:lnTo>
                <a:lnTo>
                  <a:pt x="2021" y="255"/>
                </a:lnTo>
                <a:lnTo>
                  <a:pt x="2021" y="255"/>
                </a:lnTo>
                <a:lnTo>
                  <a:pt x="2021" y="260"/>
                </a:lnTo>
                <a:lnTo>
                  <a:pt x="2022" y="260"/>
                </a:lnTo>
                <a:lnTo>
                  <a:pt x="2022" y="265"/>
                </a:lnTo>
                <a:lnTo>
                  <a:pt x="2022" y="260"/>
                </a:lnTo>
                <a:lnTo>
                  <a:pt x="2023" y="276"/>
                </a:lnTo>
                <a:lnTo>
                  <a:pt x="2023" y="276"/>
                </a:lnTo>
                <a:lnTo>
                  <a:pt x="2023" y="265"/>
                </a:lnTo>
                <a:lnTo>
                  <a:pt x="2024" y="265"/>
                </a:lnTo>
                <a:lnTo>
                  <a:pt x="2024" y="255"/>
                </a:lnTo>
                <a:lnTo>
                  <a:pt x="2024" y="238"/>
                </a:lnTo>
                <a:lnTo>
                  <a:pt x="2025" y="233"/>
                </a:lnTo>
                <a:lnTo>
                  <a:pt x="2025" y="233"/>
                </a:lnTo>
                <a:lnTo>
                  <a:pt x="2025" y="255"/>
                </a:lnTo>
                <a:lnTo>
                  <a:pt x="2026" y="271"/>
                </a:lnTo>
                <a:lnTo>
                  <a:pt x="2026" y="298"/>
                </a:lnTo>
                <a:lnTo>
                  <a:pt x="2026" y="309"/>
                </a:lnTo>
                <a:lnTo>
                  <a:pt x="2027" y="330"/>
                </a:lnTo>
                <a:lnTo>
                  <a:pt x="2027" y="336"/>
                </a:lnTo>
                <a:lnTo>
                  <a:pt x="2027" y="282"/>
                </a:lnTo>
                <a:lnTo>
                  <a:pt x="2028" y="244"/>
                </a:lnTo>
                <a:lnTo>
                  <a:pt x="2028" y="211"/>
                </a:lnTo>
                <a:lnTo>
                  <a:pt x="2028" y="217"/>
                </a:lnTo>
                <a:lnTo>
                  <a:pt x="2028" y="222"/>
                </a:lnTo>
                <a:lnTo>
                  <a:pt x="2029" y="217"/>
                </a:lnTo>
                <a:lnTo>
                  <a:pt x="2029" y="217"/>
                </a:lnTo>
                <a:lnTo>
                  <a:pt x="2029" y="233"/>
                </a:lnTo>
                <a:lnTo>
                  <a:pt x="2030" y="233"/>
                </a:lnTo>
                <a:lnTo>
                  <a:pt x="2030" y="233"/>
                </a:lnTo>
                <a:lnTo>
                  <a:pt x="2030" y="238"/>
                </a:lnTo>
                <a:lnTo>
                  <a:pt x="2031" y="238"/>
                </a:lnTo>
                <a:lnTo>
                  <a:pt x="2031" y="227"/>
                </a:lnTo>
                <a:lnTo>
                  <a:pt x="2031" y="238"/>
                </a:lnTo>
                <a:lnTo>
                  <a:pt x="2032" y="271"/>
                </a:lnTo>
                <a:lnTo>
                  <a:pt x="2032" y="260"/>
                </a:lnTo>
                <a:lnTo>
                  <a:pt x="2032" y="265"/>
                </a:lnTo>
                <a:lnTo>
                  <a:pt x="2033" y="282"/>
                </a:lnTo>
                <a:lnTo>
                  <a:pt x="2033" y="303"/>
                </a:lnTo>
                <a:lnTo>
                  <a:pt x="2033" y="319"/>
                </a:lnTo>
                <a:lnTo>
                  <a:pt x="2034" y="336"/>
                </a:lnTo>
                <a:lnTo>
                  <a:pt x="2034" y="346"/>
                </a:lnTo>
                <a:lnTo>
                  <a:pt x="2034" y="303"/>
                </a:lnTo>
                <a:lnTo>
                  <a:pt x="2035" y="276"/>
                </a:lnTo>
                <a:lnTo>
                  <a:pt x="2035" y="271"/>
                </a:lnTo>
                <a:lnTo>
                  <a:pt x="2035" y="271"/>
                </a:lnTo>
                <a:lnTo>
                  <a:pt x="2036" y="276"/>
                </a:lnTo>
                <a:lnTo>
                  <a:pt x="2036" y="276"/>
                </a:lnTo>
                <a:lnTo>
                  <a:pt x="2036" y="271"/>
                </a:lnTo>
                <a:lnTo>
                  <a:pt x="2037" y="271"/>
                </a:lnTo>
                <a:lnTo>
                  <a:pt x="2037" y="271"/>
                </a:lnTo>
                <a:lnTo>
                  <a:pt x="2037" y="265"/>
                </a:lnTo>
                <a:lnTo>
                  <a:pt x="2038" y="260"/>
                </a:lnTo>
                <a:lnTo>
                  <a:pt x="2038" y="276"/>
                </a:lnTo>
                <a:lnTo>
                  <a:pt x="2038" y="265"/>
                </a:lnTo>
                <a:lnTo>
                  <a:pt x="2039" y="255"/>
                </a:lnTo>
                <a:lnTo>
                  <a:pt x="2039" y="255"/>
                </a:lnTo>
                <a:lnTo>
                  <a:pt x="2039" y="260"/>
                </a:lnTo>
                <a:lnTo>
                  <a:pt x="2040" y="255"/>
                </a:lnTo>
                <a:lnTo>
                  <a:pt x="2040" y="244"/>
                </a:lnTo>
                <a:lnTo>
                  <a:pt x="2040" y="255"/>
                </a:lnTo>
                <a:lnTo>
                  <a:pt x="2041" y="255"/>
                </a:lnTo>
                <a:lnTo>
                  <a:pt x="2041" y="238"/>
                </a:lnTo>
                <a:lnTo>
                  <a:pt x="2041" y="238"/>
                </a:lnTo>
                <a:lnTo>
                  <a:pt x="2042" y="227"/>
                </a:lnTo>
                <a:lnTo>
                  <a:pt x="2042" y="233"/>
                </a:lnTo>
                <a:lnTo>
                  <a:pt x="2042" y="227"/>
                </a:lnTo>
                <a:lnTo>
                  <a:pt x="2042" y="217"/>
                </a:lnTo>
                <a:lnTo>
                  <a:pt x="2043" y="222"/>
                </a:lnTo>
                <a:lnTo>
                  <a:pt x="2043" y="217"/>
                </a:lnTo>
                <a:lnTo>
                  <a:pt x="2043" y="206"/>
                </a:lnTo>
                <a:lnTo>
                  <a:pt x="2044" y="211"/>
                </a:lnTo>
                <a:lnTo>
                  <a:pt x="2044" y="211"/>
                </a:lnTo>
                <a:lnTo>
                  <a:pt x="2044" y="211"/>
                </a:lnTo>
                <a:lnTo>
                  <a:pt x="2045" y="222"/>
                </a:lnTo>
                <a:lnTo>
                  <a:pt x="2045" y="217"/>
                </a:lnTo>
                <a:lnTo>
                  <a:pt x="2045" y="211"/>
                </a:lnTo>
                <a:lnTo>
                  <a:pt x="2046" y="206"/>
                </a:lnTo>
                <a:lnTo>
                  <a:pt x="2046" y="201"/>
                </a:lnTo>
                <a:lnTo>
                  <a:pt x="2046" y="206"/>
                </a:lnTo>
                <a:lnTo>
                  <a:pt x="2047" y="211"/>
                </a:lnTo>
                <a:lnTo>
                  <a:pt x="2047" y="206"/>
                </a:lnTo>
                <a:lnTo>
                  <a:pt x="2047" y="206"/>
                </a:lnTo>
                <a:lnTo>
                  <a:pt x="2048" y="206"/>
                </a:lnTo>
                <a:lnTo>
                  <a:pt x="2048" y="190"/>
                </a:lnTo>
                <a:lnTo>
                  <a:pt x="2048" y="173"/>
                </a:lnTo>
                <a:lnTo>
                  <a:pt x="2049" y="173"/>
                </a:lnTo>
                <a:lnTo>
                  <a:pt x="2049" y="146"/>
                </a:lnTo>
                <a:lnTo>
                  <a:pt x="2049" y="141"/>
                </a:lnTo>
                <a:lnTo>
                  <a:pt x="2050" y="136"/>
                </a:lnTo>
                <a:lnTo>
                  <a:pt x="2050" y="130"/>
                </a:lnTo>
                <a:lnTo>
                  <a:pt x="2050" y="136"/>
                </a:lnTo>
                <a:lnTo>
                  <a:pt x="2051" y="103"/>
                </a:lnTo>
                <a:lnTo>
                  <a:pt x="2051" y="76"/>
                </a:lnTo>
                <a:lnTo>
                  <a:pt x="2051" y="81"/>
                </a:lnTo>
                <a:lnTo>
                  <a:pt x="2052" y="76"/>
                </a:lnTo>
                <a:lnTo>
                  <a:pt x="2052" y="81"/>
                </a:lnTo>
                <a:lnTo>
                  <a:pt x="2052" y="87"/>
                </a:lnTo>
                <a:lnTo>
                  <a:pt x="2053" y="109"/>
                </a:lnTo>
                <a:lnTo>
                  <a:pt x="2053" y="136"/>
                </a:lnTo>
                <a:lnTo>
                  <a:pt x="2053" y="136"/>
                </a:lnTo>
                <a:lnTo>
                  <a:pt x="2054" y="146"/>
                </a:lnTo>
                <a:lnTo>
                  <a:pt x="2054" y="163"/>
                </a:lnTo>
                <a:lnTo>
                  <a:pt x="2054" y="184"/>
                </a:lnTo>
                <a:lnTo>
                  <a:pt x="2055" y="222"/>
                </a:lnTo>
                <a:lnTo>
                  <a:pt x="2055" y="222"/>
                </a:lnTo>
                <a:lnTo>
                  <a:pt x="2055" y="238"/>
                </a:lnTo>
                <a:lnTo>
                  <a:pt x="2056" y="265"/>
                </a:lnTo>
                <a:lnTo>
                  <a:pt x="2056" y="282"/>
                </a:lnTo>
                <a:lnTo>
                  <a:pt x="2056" y="292"/>
                </a:lnTo>
                <a:lnTo>
                  <a:pt x="2057" y="309"/>
                </a:lnTo>
                <a:lnTo>
                  <a:pt x="2057" y="314"/>
                </a:lnTo>
                <a:lnTo>
                  <a:pt x="2057" y="319"/>
                </a:lnTo>
                <a:lnTo>
                  <a:pt x="2058" y="314"/>
                </a:lnTo>
                <a:lnTo>
                  <a:pt x="2058" y="309"/>
                </a:lnTo>
                <a:lnTo>
                  <a:pt x="2058" y="287"/>
                </a:lnTo>
                <a:lnTo>
                  <a:pt x="2059" y="271"/>
                </a:lnTo>
                <a:lnTo>
                  <a:pt x="2059" y="287"/>
                </a:lnTo>
                <a:lnTo>
                  <a:pt x="2059" y="282"/>
                </a:lnTo>
                <a:lnTo>
                  <a:pt x="2060" y="287"/>
                </a:lnTo>
                <a:lnTo>
                  <a:pt x="2060" y="292"/>
                </a:lnTo>
                <a:lnTo>
                  <a:pt x="2060" y="282"/>
                </a:lnTo>
                <a:lnTo>
                  <a:pt x="2061" y="282"/>
                </a:lnTo>
                <a:lnTo>
                  <a:pt x="2061" y="287"/>
                </a:lnTo>
                <a:lnTo>
                  <a:pt x="2061" y="276"/>
                </a:lnTo>
                <a:lnTo>
                  <a:pt x="2062" y="292"/>
                </a:lnTo>
                <a:lnTo>
                  <a:pt x="2062" y="287"/>
                </a:lnTo>
                <a:lnTo>
                  <a:pt x="2062" y="292"/>
                </a:lnTo>
                <a:lnTo>
                  <a:pt x="2063" y="292"/>
                </a:lnTo>
                <a:lnTo>
                  <a:pt x="2063" y="314"/>
                </a:lnTo>
                <a:lnTo>
                  <a:pt x="2063" y="309"/>
                </a:lnTo>
                <a:lnTo>
                  <a:pt x="2064" y="319"/>
                </a:lnTo>
                <a:lnTo>
                  <a:pt x="2064" y="292"/>
                </a:lnTo>
                <a:lnTo>
                  <a:pt x="2064" y="282"/>
                </a:lnTo>
                <a:lnTo>
                  <a:pt x="2065" y="282"/>
                </a:lnTo>
                <a:lnTo>
                  <a:pt x="2065" y="271"/>
                </a:lnTo>
                <a:lnTo>
                  <a:pt x="2065" y="276"/>
                </a:lnTo>
                <a:lnTo>
                  <a:pt x="2066" y="265"/>
                </a:lnTo>
                <a:lnTo>
                  <a:pt x="2066" y="249"/>
                </a:lnTo>
                <a:lnTo>
                  <a:pt x="2066" y="249"/>
                </a:lnTo>
                <a:lnTo>
                  <a:pt x="2067" y="260"/>
                </a:lnTo>
                <a:lnTo>
                  <a:pt x="2067" y="265"/>
                </a:lnTo>
                <a:lnTo>
                  <a:pt x="2067" y="255"/>
                </a:lnTo>
                <a:lnTo>
                  <a:pt x="2068" y="260"/>
                </a:lnTo>
                <a:lnTo>
                  <a:pt x="2068" y="249"/>
                </a:lnTo>
                <a:lnTo>
                  <a:pt x="2068" y="249"/>
                </a:lnTo>
                <a:lnTo>
                  <a:pt x="2069" y="249"/>
                </a:lnTo>
                <a:lnTo>
                  <a:pt x="2069" y="233"/>
                </a:lnTo>
                <a:lnTo>
                  <a:pt x="2069" y="222"/>
                </a:lnTo>
                <a:lnTo>
                  <a:pt x="2070" y="227"/>
                </a:lnTo>
                <a:lnTo>
                  <a:pt x="2070" y="222"/>
                </a:lnTo>
                <a:lnTo>
                  <a:pt x="2070" y="217"/>
                </a:lnTo>
                <a:lnTo>
                  <a:pt x="2071" y="211"/>
                </a:lnTo>
                <a:lnTo>
                  <a:pt x="2071" y="201"/>
                </a:lnTo>
                <a:lnTo>
                  <a:pt x="2071" y="206"/>
                </a:lnTo>
                <a:lnTo>
                  <a:pt x="2072" y="206"/>
                </a:lnTo>
                <a:lnTo>
                  <a:pt x="2072" y="211"/>
                </a:lnTo>
                <a:lnTo>
                  <a:pt x="2072" y="206"/>
                </a:lnTo>
                <a:lnTo>
                  <a:pt x="2073" y="217"/>
                </a:lnTo>
                <a:lnTo>
                  <a:pt x="2073" y="206"/>
                </a:lnTo>
                <a:lnTo>
                  <a:pt x="2073" y="211"/>
                </a:lnTo>
                <a:lnTo>
                  <a:pt x="2074" y="206"/>
                </a:lnTo>
                <a:lnTo>
                  <a:pt x="2074" y="217"/>
                </a:lnTo>
                <a:lnTo>
                  <a:pt x="2074" y="227"/>
                </a:lnTo>
                <a:lnTo>
                  <a:pt x="2075" y="227"/>
                </a:lnTo>
                <a:lnTo>
                  <a:pt x="2075" y="244"/>
                </a:lnTo>
                <a:lnTo>
                  <a:pt x="2075" y="244"/>
                </a:lnTo>
                <a:lnTo>
                  <a:pt x="2076" y="249"/>
                </a:lnTo>
                <a:lnTo>
                  <a:pt x="2076" y="255"/>
                </a:lnTo>
                <a:lnTo>
                  <a:pt x="2076" y="249"/>
                </a:lnTo>
                <a:lnTo>
                  <a:pt x="2077" y="260"/>
                </a:lnTo>
                <a:lnTo>
                  <a:pt x="2077" y="249"/>
                </a:lnTo>
                <a:lnTo>
                  <a:pt x="2077" y="233"/>
                </a:lnTo>
                <a:lnTo>
                  <a:pt x="2078" y="233"/>
                </a:lnTo>
                <a:lnTo>
                  <a:pt x="2078" y="227"/>
                </a:lnTo>
                <a:lnTo>
                  <a:pt x="2078" y="238"/>
                </a:lnTo>
                <a:lnTo>
                  <a:pt x="2079" y="249"/>
                </a:lnTo>
                <a:lnTo>
                  <a:pt x="2079" y="244"/>
                </a:lnTo>
                <a:lnTo>
                  <a:pt x="2079" y="244"/>
                </a:lnTo>
                <a:lnTo>
                  <a:pt x="2080" y="238"/>
                </a:lnTo>
                <a:lnTo>
                  <a:pt x="2080" y="244"/>
                </a:lnTo>
                <a:lnTo>
                  <a:pt x="2080" y="244"/>
                </a:lnTo>
                <a:lnTo>
                  <a:pt x="2081" y="249"/>
                </a:lnTo>
                <a:lnTo>
                  <a:pt x="2081" y="260"/>
                </a:lnTo>
                <a:lnTo>
                  <a:pt x="2081" y="276"/>
                </a:lnTo>
                <a:lnTo>
                  <a:pt x="2082" y="271"/>
                </a:lnTo>
                <a:lnTo>
                  <a:pt x="2082" y="276"/>
                </a:lnTo>
                <a:lnTo>
                  <a:pt x="2082" y="276"/>
                </a:lnTo>
                <a:lnTo>
                  <a:pt x="2083" y="276"/>
                </a:lnTo>
                <a:lnTo>
                  <a:pt x="2083" y="271"/>
                </a:lnTo>
                <a:lnTo>
                  <a:pt x="2083" y="271"/>
                </a:lnTo>
                <a:lnTo>
                  <a:pt x="2084" y="265"/>
                </a:lnTo>
                <a:lnTo>
                  <a:pt x="2084" y="255"/>
                </a:lnTo>
                <a:lnTo>
                  <a:pt x="2084" y="255"/>
                </a:lnTo>
                <a:lnTo>
                  <a:pt x="2085" y="255"/>
                </a:lnTo>
                <a:lnTo>
                  <a:pt x="2085" y="255"/>
                </a:lnTo>
                <a:lnTo>
                  <a:pt x="2085" y="260"/>
                </a:lnTo>
                <a:lnTo>
                  <a:pt x="2086" y="255"/>
                </a:lnTo>
                <a:lnTo>
                  <a:pt x="2086" y="260"/>
                </a:lnTo>
                <a:lnTo>
                  <a:pt x="2086" y="265"/>
                </a:lnTo>
                <a:lnTo>
                  <a:pt x="2087" y="271"/>
                </a:lnTo>
                <a:lnTo>
                  <a:pt x="2087" y="265"/>
                </a:lnTo>
                <a:lnTo>
                  <a:pt x="2087" y="265"/>
                </a:lnTo>
                <a:lnTo>
                  <a:pt x="2088" y="260"/>
                </a:lnTo>
                <a:lnTo>
                  <a:pt x="2088" y="271"/>
                </a:lnTo>
                <a:lnTo>
                  <a:pt x="2088" y="287"/>
                </a:lnTo>
                <a:lnTo>
                  <a:pt x="2088" y="292"/>
                </a:lnTo>
                <a:lnTo>
                  <a:pt x="2089" y="276"/>
                </a:lnTo>
                <a:lnTo>
                  <a:pt x="2089" y="271"/>
                </a:lnTo>
                <a:lnTo>
                  <a:pt x="2089" y="276"/>
                </a:lnTo>
                <a:lnTo>
                  <a:pt x="2090" y="260"/>
                </a:lnTo>
                <a:lnTo>
                  <a:pt x="2090" y="260"/>
                </a:lnTo>
                <a:lnTo>
                  <a:pt x="2090" y="260"/>
                </a:lnTo>
                <a:lnTo>
                  <a:pt x="2091" y="255"/>
                </a:lnTo>
                <a:lnTo>
                  <a:pt x="2091" y="233"/>
                </a:lnTo>
                <a:lnTo>
                  <a:pt x="2091" y="233"/>
                </a:lnTo>
                <a:lnTo>
                  <a:pt x="2092" y="222"/>
                </a:lnTo>
                <a:lnTo>
                  <a:pt x="2092" y="201"/>
                </a:lnTo>
                <a:lnTo>
                  <a:pt x="2092" y="184"/>
                </a:lnTo>
                <a:lnTo>
                  <a:pt x="2093" y="190"/>
                </a:lnTo>
                <a:lnTo>
                  <a:pt x="2093" y="195"/>
                </a:lnTo>
                <a:lnTo>
                  <a:pt x="2093" y="201"/>
                </a:lnTo>
                <a:lnTo>
                  <a:pt x="2094" y="190"/>
                </a:lnTo>
                <a:lnTo>
                  <a:pt x="2094" y="168"/>
                </a:lnTo>
                <a:lnTo>
                  <a:pt x="2094" y="168"/>
                </a:lnTo>
                <a:lnTo>
                  <a:pt x="2095" y="184"/>
                </a:lnTo>
                <a:lnTo>
                  <a:pt x="2095" y="201"/>
                </a:lnTo>
                <a:lnTo>
                  <a:pt x="2095" y="201"/>
                </a:lnTo>
                <a:lnTo>
                  <a:pt x="2096" y="190"/>
                </a:lnTo>
                <a:lnTo>
                  <a:pt x="2096" y="206"/>
                </a:lnTo>
                <a:lnTo>
                  <a:pt x="2096" y="217"/>
                </a:lnTo>
                <a:lnTo>
                  <a:pt x="2097" y="217"/>
                </a:lnTo>
                <a:lnTo>
                  <a:pt x="2097" y="206"/>
                </a:lnTo>
                <a:lnTo>
                  <a:pt x="2097" y="211"/>
                </a:lnTo>
                <a:lnTo>
                  <a:pt x="2098" y="222"/>
                </a:lnTo>
                <a:lnTo>
                  <a:pt x="2098" y="227"/>
                </a:lnTo>
                <a:lnTo>
                  <a:pt x="2098" y="227"/>
                </a:lnTo>
                <a:lnTo>
                  <a:pt x="2099" y="238"/>
                </a:lnTo>
                <a:lnTo>
                  <a:pt x="2099" y="238"/>
                </a:lnTo>
                <a:lnTo>
                  <a:pt x="2099" y="238"/>
                </a:lnTo>
                <a:lnTo>
                  <a:pt x="2100" y="233"/>
                </a:lnTo>
                <a:lnTo>
                  <a:pt x="2100" y="238"/>
                </a:lnTo>
                <a:lnTo>
                  <a:pt x="2100" y="238"/>
                </a:lnTo>
                <a:lnTo>
                  <a:pt x="2101" y="244"/>
                </a:lnTo>
                <a:lnTo>
                  <a:pt x="2101" y="249"/>
                </a:lnTo>
                <a:lnTo>
                  <a:pt x="2101" y="255"/>
                </a:lnTo>
                <a:lnTo>
                  <a:pt x="2102" y="238"/>
                </a:lnTo>
                <a:lnTo>
                  <a:pt x="2102" y="238"/>
                </a:lnTo>
                <a:lnTo>
                  <a:pt x="2102" y="249"/>
                </a:lnTo>
                <a:lnTo>
                  <a:pt x="2103" y="233"/>
                </a:lnTo>
                <a:lnTo>
                  <a:pt x="2103" y="238"/>
                </a:lnTo>
                <a:lnTo>
                  <a:pt x="2103" y="222"/>
                </a:lnTo>
                <a:lnTo>
                  <a:pt x="2104" y="211"/>
                </a:lnTo>
                <a:lnTo>
                  <a:pt x="2104" y="211"/>
                </a:lnTo>
                <a:lnTo>
                  <a:pt x="2104" y="217"/>
                </a:lnTo>
                <a:lnTo>
                  <a:pt x="2105" y="222"/>
                </a:lnTo>
                <a:lnTo>
                  <a:pt x="2105" y="222"/>
                </a:lnTo>
                <a:lnTo>
                  <a:pt x="2105" y="222"/>
                </a:lnTo>
                <a:lnTo>
                  <a:pt x="2106" y="238"/>
                </a:lnTo>
                <a:lnTo>
                  <a:pt x="2106" y="227"/>
                </a:lnTo>
                <a:lnTo>
                  <a:pt x="2106" y="238"/>
                </a:lnTo>
                <a:lnTo>
                  <a:pt x="2107" y="255"/>
                </a:lnTo>
                <a:lnTo>
                  <a:pt x="2107" y="255"/>
                </a:lnTo>
                <a:lnTo>
                  <a:pt x="2107" y="265"/>
                </a:lnTo>
                <a:lnTo>
                  <a:pt x="2108" y="287"/>
                </a:lnTo>
                <a:lnTo>
                  <a:pt x="2108" y="282"/>
                </a:lnTo>
                <a:lnTo>
                  <a:pt x="2108" y="276"/>
                </a:lnTo>
                <a:lnTo>
                  <a:pt x="2109" y="260"/>
                </a:lnTo>
                <a:lnTo>
                  <a:pt x="2109" y="276"/>
                </a:lnTo>
                <a:lnTo>
                  <a:pt x="2109" y="271"/>
                </a:lnTo>
                <a:lnTo>
                  <a:pt x="2110" y="255"/>
                </a:lnTo>
                <a:lnTo>
                  <a:pt x="2110" y="249"/>
                </a:lnTo>
                <a:lnTo>
                  <a:pt x="2110" y="249"/>
                </a:lnTo>
                <a:lnTo>
                  <a:pt x="2111" y="244"/>
                </a:lnTo>
                <a:lnTo>
                  <a:pt x="2111" y="244"/>
                </a:lnTo>
                <a:lnTo>
                  <a:pt x="2111" y="238"/>
                </a:lnTo>
                <a:lnTo>
                  <a:pt x="2112" y="227"/>
                </a:lnTo>
                <a:lnTo>
                  <a:pt x="2112" y="233"/>
                </a:lnTo>
                <a:lnTo>
                  <a:pt x="2112" y="233"/>
                </a:lnTo>
                <a:lnTo>
                  <a:pt x="2113" y="238"/>
                </a:lnTo>
                <a:lnTo>
                  <a:pt x="2113" y="238"/>
                </a:lnTo>
                <a:lnTo>
                  <a:pt x="2113" y="233"/>
                </a:lnTo>
                <a:lnTo>
                  <a:pt x="2114" y="244"/>
                </a:lnTo>
                <a:lnTo>
                  <a:pt x="2114" y="255"/>
                </a:lnTo>
                <a:lnTo>
                  <a:pt x="2114" y="265"/>
                </a:lnTo>
                <a:lnTo>
                  <a:pt x="2115" y="271"/>
                </a:lnTo>
                <a:lnTo>
                  <a:pt x="2115" y="260"/>
                </a:lnTo>
                <a:lnTo>
                  <a:pt x="2115" y="271"/>
                </a:lnTo>
                <a:lnTo>
                  <a:pt x="2116" y="271"/>
                </a:lnTo>
                <a:lnTo>
                  <a:pt x="2116" y="271"/>
                </a:lnTo>
                <a:lnTo>
                  <a:pt x="2116" y="265"/>
                </a:lnTo>
                <a:lnTo>
                  <a:pt x="2117" y="265"/>
                </a:lnTo>
                <a:lnTo>
                  <a:pt x="2117" y="238"/>
                </a:lnTo>
                <a:lnTo>
                  <a:pt x="2117" y="233"/>
                </a:lnTo>
                <a:lnTo>
                  <a:pt x="2118" y="222"/>
                </a:lnTo>
                <a:lnTo>
                  <a:pt x="2118" y="211"/>
                </a:lnTo>
                <a:lnTo>
                  <a:pt x="2118" y="201"/>
                </a:lnTo>
                <a:lnTo>
                  <a:pt x="2119" y="179"/>
                </a:lnTo>
                <a:lnTo>
                  <a:pt x="2119" y="157"/>
                </a:lnTo>
                <a:lnTo>
                  <a:pt x="2119" y="125"/>
                </a:lnTo>
                <a:lnTo>
                  <a:pt x="2120" y="130"/>
                </a:lnTo>
                <a:lnTo>
                  <a:pt x="2120" y="146"/>
                </a:lnTo>
                <a:lnTo>
                  <a:pt x="2120" y="168"/>
                </a:lnTo>
                <a:lnTo>
                  <a:pt x="2121" y="163"/>
                </a:lnTo>
                <a:lnTo>
                  <a:pt x="2121" y="206"/>
                </a:lnTo>
                <a:lnTo>
                  <a:pt x="2121" y="227"/>
                </a:lnTo>
                <a:lnTo>
                  <a:pt x="2122" y="227"/>
                </a:lnTo>
                <a:lnTo>
                  <a:pt x="2122" y="260"/>
                </a:lnTo>
                <a:lnTo>
                  <a:pt x="2122" y="271"/>
                </a:lnTo>
                <a:lnTo>
                  <a:pt x="2123" y="255"/>
                </a:lnTo>
                <a:lnTo>
                  <a:pt x="2123" y="249"/>
                </a:lnTo>
                <a:lnTo>
                  <a:pt x="2123" y="222"/>
                </a:lnTo>
                <a:lnTo>
                  <a:pt x="2124" y="217"/>
                </a:lnTo>
                <a:lnTo>
                  <a:pt x="2124" y="206"/>
                </a:lnTo>
                <a:lnTo>
                  <a:pt x="2124" y="211"/>
                </a:lnTo>
                <a:lnTo>
                  <a:pt x="2125" y="222"/>
                </a:lnTo>
                <a:lnTo>
                  <a:pt x="2125" y="249"/>
                </a:lnTo>
                <a:lnTo>
                  <a:pt x="2125" y="292"/>
                </a:lnTo>
                <a:lnTo>
                  <a:pt x="2126" y="341"/>
                </a:lnTo>
                <a:lnTo>
                  <a:pt x="2126" y="427"/>
                </a:lnTo>
                <a:lnTo>
                  <a:pt x="2126" y="438"/>
                </a:lnTo>
                <a:lnTo>
                  <a:pt x="2127" y="373"/>
                </a:lnTo>
                <a:lnTo>
                  <a:pt x="2127" y="346"/>
                </a:lnTo>
                <a:lnTo>
                  <a:pt x="2127" y="357"/>
                </a:lnTo>
                <a:lnTo>
                  <a:pt x="2128" y="368"/>
                </a:lnTo>
                <a:lnTo>
                  <a:pt x="2128" y="352"/>
                </a:lnTo>
                <a:lnTo>
                  <a:pt x="2128" y="319"/>
                </a:lnTo>
                <a:lnTo>
                  <a:pt x="2129" y="303"/>
                </a:lnTo>
                <a:lnTo>
                  <a:pt x="2129" y="287"/>
                </a:lnTo>
                <a:lnTo>
                  <a:pt x="2129" y="282"/>
                </a:lnTo>
                <a:lnTo>
                  <a:pt x="2130" y="276"/>
                </a:lnTo>
                <a:lnTo>
                  <a:pt x="2130" y="276"/>
                </a:lnTo>
                <a:lnTo>
                  <a:pt x="2130" y="233"/>
                </a:lnTo>
                <a:lnTo>
                  <a:pt x="2131" y="211"/>
                </a:lnTo>
                <a:lnTo>
                  <a:pt x="2131" y="179"/>
                </a:lnTo>
                <a:lnTo>
                  <a:pt x="2131" y="190"/>
                </a:lnTo>
                <a:lnTo>
                  <a:pt x="2132" y="201"/>
                </a:lnTo>
                <a:lnTo>
                  <a:pt x="2132" y="211"/>
                </a:lnTo>
                <a:lnTo>
                  <a:pt x="2132" y="227"/>
                </a:lnTo>
                <a:lnTo>
                  <a:pt x="2133" y="244"/>
                </a:lnTo>
                <a:lnTo>
                  <a:pt x="2133" y="325"/>
                </a:lnTo>
                <a:lnTo>
                  <a:pt x="2133" y="363"/>
                </a:lnTo>
                <a:lnTo>
                  <a:pt x="2134" y="384"/>
                </a:lnTo>
                <a:lnTo>
                  <a:pt x="2134" y="373"/>
                </a:lnTo>
                <a:lnTo>
                  <a:pt x="2134" y="352"/>
                </a:lnTo>
                <a:lnTo>
                  <a:pt x="2135" y="282"/>
                </a:lnTo>
                <a:lnTo>
                  <a:pt x="2135" y="271"/>
                </a:lnTo>
                <a:lnTo>
                  <a:pt x="2135" y="265"/>
                </a:lnTo>
                <a:lnTo>
                  <a:pt x="2136" y="282"/>
                </a:lnTo>
                <a:lnTo>
                  <a:pt x="2136" y="298"/>
                </a:lnTo>
                <a:lnTo>
                  <a:pt x="2136" y="292"/>
                </a:lnTo>
                <a:lnTo>
                  <a:pt x="2137" y="309"/>
                </a:lnTo>
                <a:lnTo>
                  <a:pt x="2137" y="292"/>
                </a:lnTo>
                <a:lnTo>
                  <a:pt x="2137" y="298"/>
                </a:lnTo>
                <a:lnTo>
                  <a:pt x="2138" y="282"/>
                </a:lnTo>
                <a:lnTo>
                  <a:pt x="2138" y="282"/>
                </a:lnTo>
                <a:lnTo>
                  <a:pt x="2138" y="265"/>
                </a:lnTo>
                <a:lnTo>
                  <a:pt x="2139" y="255"/>
                </a:lnTo>
                <a:lnTo>
                  <a:pt x="2139" y="249"/>
                </a:lnTo>
                <a:lnTo>
                  <a:pt x="2139" y="255"/>
                </a:lnTo>
                <a:lnTo>
                  <a:pt x="2140" y="292"/>
                </a:lnTo>
                <a:lnTo>
                  <a:pt x="2140" y="303"/>
                </a:lnTo>
                <a:lnTo>
                  <a:pt x="2140" y="325"/>
                </a:lnTo>
                <a:lnTo>
                  <a:pt x="2141" y="341"/>
                </a:lnTo>
                <a:lnTo>
                  <a:pt x="2141" y="363"/>
                </a:lnTo>
                <a:lnTo>
                  <a:pt x="2141" y="379"/>
                </a:lnTo>
                <a:lnTo>
                  <a:pt x="2142" y="363"/>
                </a:lnTo>
                <a:lnTo>
                  <a:pt x="2142" y="314"/>
                </a:lnTo>
                <a:lnTo>
                  <a:pt x="2142" y="287"/>
                </a:lnTo>
                <a:lnTo>
                  <a:pt x="2143" y="287"/>
                </a:lnTo>
                <a:lnTo>
                  <a:pt x="2143" y="303"/>
                </a:lnTo>
                <a:lnTo>
                  <a:pt x="2143" y="303"/>
                </a:lnTo>
                <a:lnTo>
                  <a:pt x="2144" y="325"/>
                </a:lnTo>
                <a:lnTo>
                  <a:pt x="2144" y="341"/>
                </a:lnTo>
                <a:lnTo>
                  <a:pt x="2144" y="330"/>
                </a:lnTo>
                <a:lnTo>
                  <a:pt x="2145" y="319"/>
                </a:lnTo>
                <a:lnTo>
                  <a:pt x="2145" y="298"/>
                </a:lnTo>
                <a:lnTo>
                  <a:pt x="2145" y="298"/>
                </a:lnTo>
                <a:lnTo>
                  <a:pt x="2146" y="292"/>
                </a:lnTo>
                <a:lnTo>
                  <a:pt x="2146" y="276"/>
                </a:lnTo>
                <a:lnTo>
                  <a:pt x="2146" y="260"/>
                </a:lnTo>
                <a:lnTo>
                  <a:pt x="2147" y="260"/>
                </a:lnTo>
                <a:lnTo>
                  <a:pt x="2147" y="244"/>
                </a:lnTo>
                <a:lnTo>
                  <a:pt x="2147" y="255"/>
                </a:lnTo>
                <a:lnTo>
                  <a:pt x="2148" y="282"/>
                </a:lnTo>
                <a:lnTo>
                  <a:pt x="2148" y="341"/>
                </a:lnTo>
                <a:lnTo>
                  <a:pt x="2148" y="357"/>
                </a:lnTo>
                <a:lnTo>
                  <a:pt x="2148" y="363"/>
                </a:lnTo>
                <a:lnTo>
                  <a:pt x="2149" y="363"/>
                </a:lnTo>
                <a:lnTo>
                  <a:pt x="2149" y="319"/>
                </a:lnTo>
                <a:lnTo>
                  <a:pt x="2149" y="282"/>
                </a:lnTo>
                <a:lnTo>
                  <a:pt x="2150" y="271"/>
                </a:lnTo>
                <a:lnTo>
                  <a:pt x="2150" y="282"/>
                </a:lnTo>
                <a:lnTo>
                  <a:pt x="2150" y="271"/>
                </a:lnTo>
                <a:lnTo>
                  <a:pt x="2151" y="271"/>
                </a:lnTo>
                <a:lnTo>
                  <a:pt x="2151" y="298"/>
                </a:lnTo>
                <a:lnTo>
                  <a:pt x="2151" y="298"/>
                </a:lnTo>
                <a:lnTo>
                  <a:pt x="2152" y="309"/>
                </a:lnTo>
                <a:lnTo>
                  <a:pt x="2152" y="303"/>
                </a:lnTo>
                <a:lnTo>
                  <a:pt x="2152" y="292"/>
                </a:lnTo>
                <a:lnTo>
                  <a:pt x="2153" y="265"/>
                </a:lnTo>
                <a:lnTo>
                  <a:pt x="2153" y="249"/>
                </a:lnTo>
                <a:lnTo>
                  <a:pt x="2153" y="244"/>
                </a:lnTo>
                <a:lnTo>
                  <a:pt x="2154" y="233"/>
                </a:lnTo>
                <a:lnTo>
                  <a:pt x="2154" y="255"/>
                </a:lnTo>
                <a:lnTo>
                  <a:pt x="2154" y="276"/>
                </a:lnTo>
                <a:lnTo>
                  <a:pt x="2155" y="298"/>
                </a:lnTo>
                <a:lnTo>
                  <a:pt x="2155" y="325"/>
                </a:lnTo>
                <a:lnTo>
                  <a:pt x="2155" y="357"/>
                </a:lnTo>
                <a:lnTo>
                  <a:pt x="2156" y="368"/>
                </a:lnTo>
                <a:lnTo>
                  <a:pt x="2156" y="379"/>
                </a:lnTo>
                <a:lnTo>
                  <a:pt x="2156" y="368"/>
                </a:lnTo>
                <a:lnTo>
                  <a:pt x="2157" y="325"/>
                </a:lnTo>
                <a:lnTo>
                  <a:pt x="2157" y="276"/>
                </a:lnTo>
                <a:lnTo>
                  <a:pt x="2157" y="271"/>
                </a:lnTo>
                <a:lnTo>
                  <a:pt x="2158" y="287"/>
                </a:lnTo>
                <a:lnTo>
                  <a:pt x="2158" y="287"/>
                </a:lnTo>
                <a:lnTo>
                  <a:pt x="2158" y="292"/>
                </a:lnTo>
                <a:lnTo>
                  <a:pt x="2159" y="309"/>
                </a:lnTo>
                <a:lnTo>
                  <a:pt x="2159" y="314"/>
                </a:lnTo>
                <a:lnTo>
                  <a:pt x="2159" y="314"/>
                </a:lnTo>
                <a:lnTo>
                  <a:pt x="2160" y="298"/>
                </a:lnTo>
                <a:lnTo>
                  <a:pt x="2160" y="276"/>
                </a:lnTo>
                <a:lnTo>
                  <a:pt x="2160" y="260"/>
                </a:lnTo>
                <a:lnTo>
                  <a:pt x="2161" y="260"/>
                </a:lnTo>
                <a:lnTo>
                  <a:pt x="2161" y="260"/>
                </a:lnTo>
                <a:lnTo>
                  <a:pt x="2161" y="276"/>
                </a:lnTo>
                <a:lnTo>
                  <a:pt x="2162" y="303"/>
                </a:lnTo>
                <a:lnTo>
                  <a:pt x="2162" y="336"/>
                </a:lnTo>
                <a:lnTo>
                  <a:pt x="2162" y="357"/>
                </a:lnTo>
                <a:lnTo>
                  <a:pt x="2163" y="373"/>
                </a:lnTo>
                <a:lnTo>
                  <a:pt x="2163" y="384"/>
                </a:lnTo>
                <a:lnTo>
                  <a:pt x="2163" y="363"/>
                </a:lnTo>
                <a:lnTo>
                  <a:pt x="2164" y="282"/>
                </a:lnTo>
                <a:lnTo>
                  <a:pt x="2164" y="298"/>
                </a:lnTo>
                <a:lnTo>
                  <a:pt x="2164" y="303"/>
                </a:lnTo>
                <a:lnTo>
                  <a:pt x="2165" y="309"/>
                </a:lnTo>
                <a:lnTo>
                  <a:pt x="2165" y="314"/>
                </a:lnTo>
                <a:lnTo>
                  <a:pt x="2165" y="330"/>
                </a:lnTo>
                <a:lnTo>
                  <a:pt x="2166" y="325"/>
                </a:lnTo>
                <a:lnTo>
                  <a:pt x="2166" y="325"/>
                </a:lnTo>
                <a:lnTo>
                  <a:pt x="2166" y="314"/>
                </a:lnTo>
                <a:lnTo>
                  <a:pt x="2167" y="298"/>
                </a:lnTo>
                <a:lnTo>
                  <a:pt x="2167" y="303"/>
                </a:lnTo>
                <a:lnTo>
                  <a:pt x="2167" y="287"/>
                </a:lnTo>
                <a:lnTo>
                  <a:pt x="2168" y="265"/>
                </a:lnTo>
                <a:lnTo>
                  <a:pt x="2168" y="292"/>
                </a:lnTo>
                <a:lnTo>
                  <a:pt x="2168" y="303"/>
                </a:lnTo>
                <a:lnTo>
                  <a:pt x="2169" y="314"/>
                </a:lnTo>
                <a:lnTo>
                  <a:pt x="2169" y="325"/>
                </a:lnTo>
                <a:lnTo>
                  <a:pt x="2169" y="346"/>
                </a:lnTo>
                <a:lnTo>
                  <a:pt x="2170" y="368"/>
                </a:lnTo>
                <a:lnTo>
                  <a:pt x="2170" y="368"/>
                </a:lnTo>
                <a:lnTo>
                  <a:pt x="2170" y="319"/>
                </a:lnTo>
                <a:lnTo>
                  <a:pt x="2171" y="287"/>
                </a:lnTo>
                <a:lnTo>
                  <a:pt x="2171" y="276"/>
                </a:lnTo>
                <a:lnTo>
                  <a:pt x="2171" y="276"/>
                </a:lnTo>
                <a:lnTo>
                  <a:pt x="2172" y="303"/>
                </a:lnTo>
                <a:lnTo>
                  <a:pt x="2172" y="336"/>
                </a:lnTo>
                <a:lnTo>
                  <a:pt x="2172" y="346"/>
                </a:lnTo>
                <a:lnTo>
                  <a:pt x="2173" y="330"/>
                </a:lnTo>
                <a:lnTo>
                  <a:pt x="2173" y="336"/>
                </a:lnTo>
                <a:lnTo>
                  <a:pt x="2173" y="336"/>
                </a:lnTo>
                <a:lnTo>
                  <a:pt x="2174" y="309"/>
                </a:lnTo>
                <a:lnTo>
                  <a:pt x="2174" y="309"/>
                </a:lnTo>
                <a:lnTo>
                  <a:pt x="2174" y="292"/>
                </a:lnTo>
                <a:lnTo>
                  <a:pt x="2175" y="298"/>
                </a:lnTo>
                <a:lnTo>
                  <a:pt x="2175" y="325"/>
                </a:lnTo>
                <a:lnTo>
                  <a:pt x="2175" y="352"/>
                </a:lnTo>
                <a:lnTo>
                  <a:pt x="2176" y="363"/>
                </a:lnTo>
                <a:lnTo>
                  <a:pt x="2176" y="379"/>
                </a:lnTo>
                <a:lnTo>
                  <a:pt x="2176" y="384"/>
                </a:lnTo>
                <a:lnTo>
                  <a:pt x="2177" y="357"/>
                </a:lnTo>
                <a:lnTo>
                  <a:pt x="2177" y="282"/>
                </a:lnTo>
                <a:lnTo>
                  <a:pt x="2177" y="276"/>
                </a:lnTo>
                <a:lnTo>
                  <a:pt x="2178" y="271"/>
                </a:lnTo>
                <a:lnTo>
                  <a:pt x="2178" y="271"/>
                </a:lnTo>
                <a:lnTo>
                  <a:pt x="2178" y="265"/>
                </a:lnTo>
                <a:lnTo>
                  <a:pt x="2179" y="298"/>
                </a:lnTo>
                <a:lnTo>
                  <a:pt x="2179" y="314"/>
                </a:lnTo>
                <a:lnTo>
                  <a:pt x="2179" y="325"/>
                </a:lnTo>
                <a:lnTo>
                  <a:pt x="2180" y="314"/>
                </a:lnTo>
                <a:lnTo>
                  <a:pt x="2180" y="309"/>
                </a:lnTo>
                <a:lnTo>
                  <a:pt x="2180" y="287"/>
                </a:lnTo>
                <a:lnTo>
                  <a:pt x="2181" y="271"/>
                </a:lnTo>
                <a:lnTo>
                  <a:pt x="2181" y="244"/>
                </a:lnTo>
                <a:lnTo>
                  <a:pt x="2181" y="217"/>
                </a:lnTo>
                <a:lnTo>
                  <a:pt x="2182" y="233"/>
                </a:lnTo>
                <a:lnTo>
                  <a:pt x="2182" y="244"/>
                </a:lnTo>
                <a:lnTo>
                  <a:pt x="2182" y="260"/>
                </a:lnTo>
                <a:lnTo>
                  <a:pt x="2183" y="271"/>
                </a:lnTo>
                <a:lnTo>
                  <a:pt x="2183" y="303"/>
                </a:lnTo>
                <a:lnTo>
                  <a:pt x="2183" y="303"/>
                </a:lnTo>
                <a:lnTo>
                  <a:pt x="2184" y="265"/>
                </a:lnTo>
                <a:lnTo>
                  <a:pt x="2184" y="227"/>
                </a:lnTo>
                <a:lnTo>
                  <a:pt x="2184" y="217"/>
                </a:lnTo>
                <a:lnTo>
                  <a:pt x="2185" y="211"/>
                </a:lnTo>
                <a:lnTo>
                  <a:pt x="2185" y="217"/>
                </a:lnTo>
                <a:lnTo>
                  <a:pt x="2185" y="244"/>
                </a:lnTo>
                <a:lnTo>
                  <a:pt x="2186" y="249"/>
                </a:lnTo>
                <a:lnTo>
                  <a:pt x="2186" y="249"/>
                </a:lnTo>
                <a:lnTo>
                  <a:pt x="2186" y="249"/>
                </a:lnTo>
                <a:lnTo>
                  <a:pt x="2187" y="255"/>
                </a:lnTo>
                <a:lnTo>
                  <a:pt x="2187" y="249"/>
                </a:lnTo>
                <a:lnTo>
                  <a:pt x="2187" y="249"/>
                </a:lnTo>
                <a:lnTo>
                  <a:pt x="2188" y="227"/>
                </a:lnTo>
                <a:lnTo>
                  <a:pt x="2188" y="227"/>
                </a:lnTo>
                <a:lnTo>
                  <a:pt x="2188" y="222"/>
                </a:lnTo>
                <a:lnTo>
                  <a:pt x="2189" y="206"/>
                </a:lnTo>
                <a:lnTo>
                  <a:pt x="2189" y="201"/>
                </a:lnTo>
                <a:lnTo>
                  <a:pt x="2189" y="201"/>
                </a:lnTo>
                <a:lnTo>
                  <a:pt x="2190" y="201"/>
                </a:lnTo>
                <a:lnTo>
                  <a:pt x="2190" y="222"/>
                </a:lnTo>
                <a:lnTo>
                  <a:pt x="2190" y="238"/>
                </a:lnTo>
                <a:lnTo>
                  <a:pt x="2191" y="255"/>
                </a:lnTo>
                <a:lnTo>
                  <a:pt x="2191" y="282"/>
                </a:lnTo>
                <a:lnTo>
                  <a:pt x="2191" y="298"/>
                </a:lnTo>
                <a:lnTo>
                  <a:pt x="2192" y="303"/>
                </a:lnTo>
                <a:lnTo>
                  <a:pt x="2192" y="249"/>
                </a:lnTo>
                <a:lnTo>
                  <a:pt x="2192" y="217"/>
                </a:lnTo>
                <a:lnTo>
                  <a:pt x="2193" y="211"/>
                </a:lnTo>
                <a:lnTo>
                  <a:pt x="2193" y="217"/>
                </a:lnTo>
                <a:lnTo>
                  <a:pt x="2193" y="217"/>
                </a:lnTo>
                <a:lnTo>
                  <a:pt x="2194" y="227"/>
                </a:lnTo>
                <a:lnTo>
                  <a:pt x="2194" y="227"/>
                </a:lnTo>
                <a:lnTo>
                  <a:pt x="2194" y="222"/>
                </a:lnTo>
                <a:lnTo>
                  <a:pt x="2195" y="222"/>
                </a:lnTo>
                <a:lnTo>
                  <a:pt x="2195" y="227"/>
                </a:lnTo>
                <a:lnTo>
                  <a:pt x="2195" y="227"/>
                </a:lnTo>
                <a:lnTo>
                  <a:pt x="2196" y="222"/>
                </a:lnTo>
                <a:lnTo>
                  <a:pt x="2196" y="217"/>
                </a:lnTo>
                <a:lnTo>
                  <a:pt x="2196" y="217"/>
                </a:lnTo>
                <a:lnTo>
                  <a:pt x="2197" y="211"/>
                </a:lnTo>
                <a:lnTo>
                  <a:pt x="2197" y="195"/>
                </a:lnTo>
                <a:lnTo>
                  <a:pt x="2197" y="201"/>
                </a:lnTo>
                <a:lnTo>
                  <a:pt x="2198" y="184"/>
                </a:lnTo>
                <a:lnTo>
                  <a:pt x="2198" y="190"/>
                </a:lnTo>
                <a:lnTo>
                  <a:pt x="2198" y="217"/>
                </a:lnTo>
                <a:lnTo>
                  <a:pt x="2199" y="227"/>
                </a:lnTo>
                <a:lnTo>
                  <a:pt x="2199" y="244"/>
                </a:lnTo>
                <a:lnTo>
                  <a:pt x="2199" y="260"/>
                </a:lnTo>
                <a:lnTo>
                  <a:pt x="2200" y="271"/>
                </a:lnTo>
                <a:lnTo>
                  <a:pt x="2200" y="260"/>
                </a:lnTo>
                <a:lnTo>
                  <a:pt x="2200" y="238"/>
                </a:lnTo>
                <a:lnTo>
                  <a:pt x="2201" y="211"/>
                </a:lnTo>
                <a:lnTo>
                  <a:pt x="2201" y="211"/>
                </a:lnTo>
                <a:lnTo>
                  <a:pt x="2201" y="206"/>
                </a:lnTo>
                <a:lnTo>
                  <a:pt x="2202" y="211"/>
                </a:lnTo>
                <a:lnTo>
                  <a:pt x="2202" y="217"/>
                </a:lnTo>
                <a:lnTo>
                  <a:pt x="2202" y="222"/>
                </a:lnTo>
                <a:lnTo>
                  <a:pt x="2203" y="211"/>
                </a:lnTo>
                <a:lnTo>
                  <a:pt x="2203" y="217"/>
                </a:lnTo>
                <a:lnTo>
                  <a:pt x="2203" y="211"/>
                </a:lnTo>
                <a:lnTo>
                  <a:pt x="2204" y="211"/>
                </a:lnTo>
                <a:lnTo>
                  <a:pt x="2204" y="211"/>
                </a:lnTo>
                <a:lnTo>
                  <a:pt x="2204" y="206"/>
                </a:lnTo>
                <a:lnTo>
                  <a:pt x="2205" y="190"/>
                </a:lnTo>
                <a:lnTo>
                  <a:pt x="2205" y="195"/>
                </a:lnTo>
                <a:lnTo>
                  <a:pt x="2205" y="184"/>
                </a:lnTo>
                <a:lnTo>
                  <a:pt x="2206" y="201"/>
                </a:lnTo>
                <a:lnTo>
                  <a:pt x="2206" y="222"/>
                </a:lnTo>
                <a:lnTo>
                  <a:pt x="2206" y="238"/>
                </a:lnTo>
                <a:lnTo>
                  <a:pt x="2207" y="255"/>
                </a:lnTo>
                <a:lnTo>
                  <a:pt x="2207" y="265"/>
                </a:lnTo>
                <a:lnTo>
                  <a:pt x="2207" y="276"/>
                </a:lnTo>
                <a:lnTo>
                  <a:pt x="2208" y="244"/>
                </a:lnTo>
                <a:lnTo>
                  <a:pt x="2208" y="222"/>
                </a:lnTo>
                <a:lnTo>
                  <a:pt x="2208" y="190"/>
                </a:lnTo>
                <a:lnTo>
                  <a:pt x="2208" y="211"/>
                </a:lnTo>
                <a:lnTo>
                  <a:pt x="2209" y="211"/>
                </a:lnTo>
                <a:lnTo>
                  <a:pt x="2209" y="227"/>
                </a:lnTo>
                <a:lnTo>
                  <a:pt x="2209" y="249"/>
                </a:lnTo>
                <a:lnTo>
                  <a:pt x="2210" y="238"/>
                </a:lnTo>
                <a:lnTo>
                  <a:pt x="2210" y="222"/>
                </a:lnTo>
                <a:lnTo>
                  <a:pt x="2210" y="227"/>
                </a:lnTo>
                <a:lnTo>
                  <a:pt x="2211" y="222"/>
                </a:lnTo>
                <a:lnTo>
                  <a:pt x="2211" y="227"/>
                </a:lnTo>
                <a:lnTo>
                  <a:pt x="2211" y="227"/>
                </a:lnTo>
                <a:lnTo>
                  <a:pt x="2212" y="238"/>
                </a:lnTo>
                <a:lnTo>
                  <a:pt x="2212" y="227"/>
                </a:lnTo>
                <a:lnTo>
                  <a:pt x="2212" y="238"/>
                </a:lnTo>
                <a:lnTo>
                  <a:pt x="2213" y="227"/>
                </a:lnTo>
                <a:lnTo>
                  <a:pt x="2213" y="211"/>
                </a:lnTo>
                <a:lnTo>
                  <a:pt x="2213" y="201"/>
                </a:lnTo>
                <a:lnTo>
                  <a:pt x="2214" y="217"/>
                </a:lnTo>
                <a:lnTo>
                  <a:pt x="2214" y="227"/>
                </a:lnTo>
                <a:lnTo>
                  <a:pt x="2214" y="260"/>
                </a:lnTo>
                <a:lnTo>
                  <a:pt x="2215" y="265"/>
                </a:lnTo>
                <a:lnTo>
                  <a:pt x="2215" y="260"/>
                </a:lnTo>
                <a:lnTo>
                  <a:pt x="2215" y="282"/>
                </a:lnTo>
                <a:lnTo>
                  <a:pt x="2216" y="244"/>
                </a:lnTo>
                <a:lnTo>
                  <a:pt x="2216" y="206"/>
                </a:lnTo>
                <a:lnTo>
                  <a:pt x="2216" y="206"/>
                </a:lnTo>
                <a:lnTo>
                  <a:pt x="2217" y="206"/>
                </a:lnTo>
                <a:lnTo>
                  <a:pt x="2217" y="217"/>
                </a:lnTo>
                <a:lnTo>
                  <a:pt x="2217" y="227"/>
                </a:lnTo>
                <a:lnTo>
                  <a:pt x="2218" y="227"/>
                </a:lnTo>
                <a:lnTo>
                  <a:pt x="2218" y="227"/>
                </a:lnTo>
                <a:lnTo>
                  <a:pt x="2218" y="222"/>
                </a:lnTo>
                <a:lnTo>
                  <a:pt x="2219" y="217"/>
                </a:lnTo>
                <a:lnTo>
                  <a:pt x="2219" y="217"/>
                </a:lnTo>
                <a:lnTo>
                  <a:pt x="2219" y="217"/>
                </a:lnTo>
                <a:lnTo>
                  <a:pt x="2220" y="217"/>
                </a:lnTo>
                <a:lnTo>
                  <a:pt x="2220" y="201"/>
                </a:lnTo>
                <a:lnTo>
                  <a:pt x="2220" y="190"/>
                </a:lnTo>
                <a:lnTo>
                  <a:pt x="2221" y="201"/>
                </a:lnTo>
                <a:lnTo>
                  <a:pt x="2221" y="190"/>
                </a:lnTo>
                <a:lnTo>
                  <a:pt x="2221" y="168"/>
                </a:lnTo>
                <a:lnTo>
                  <a:pt x="2222" y="173"/>
                </a:lnTo>
                <a:lnTo>
                  <a:pt x="2222" y="173"/>
                </a:lnTo>
                <a:lnTo>
                  <a:pt x="2222" y="201"/>
                </a:lnTo>
                <a:lnTo>
                  <a:pt x="2223" y="206"/>
                </a:lnTo>
                <a:lnTo>
                  <a:pt x="2223" y="222"/>
                </a:lnTo>
                <a:lnTo>
                  <a:pt x="2223" y="233"/>
                </a:lnTo>
                <a:lnTo>
                  <a:pt x="2224" y="244"/>
                </a:lnTo>
                <a:lnTo>
                  <a:pt x="2224" y="249"/>
                </a:lnTo>
                <a:lnTo>
                  <a:pt x="2224" y="233"/>
                </a:lnTo>
                <a:lnTo>
                  <a:pt x="2225" y="217"/>
                </a:lnTo>
                <a:lnTo>
                  <a:pt x="2225" y="173"/>
                </a:lnTo>
                <a:lnTo>
                  <a:pt x="2225" y="163"/>
                </a:lnTo>
                <a:lnTo>
                  <a:pt x="2226" y="173"/>
                </a:lnTo>
                <a:lnTo>
                  <a:pt x="2226" y="179"/>
                </a:lnTo>
                <a:lnTo>
                  <a:pt x="2226" y="195"/>
                </a:lnTo>
                <a:lnTo>
                  <a:pt x="2227" y="206"/>
                </a:lnTo>
                <a:lnTo>
                  <a:pt x="2227" y="206"/>
                </a:lnTo>
                <a:lnTo>
                  <a:pt x="2227" y="206"/>
                </a:lnTo>
                <a:lnTo>
                  <a:pt x="2228" y="211"/>
                </a:lnTo>
                <a:lnTo>
                  <a:pt x="2228" y="206"/>
                </a:lnTo>
                <a:lnTo>
                  <a:pt x="2228" y="211"/>
                </a:lnTo>
                <a:lnTo>
                  <a:pt x="2228" y="201"/>
                </a:lnTo>
                <a:lnTo>
                  <a:pt x="2229" y="190"/>
                </a:lnTo>
                <a:lnTo>
                  <a:pt x="2229" y="168"/>
                </a:lnTo>
                <a:lnTo>
                  <a:pt x="2229" y="168"/>
                </a:lnTo>
                <a:lnTo>
                  <a:pt x="2230" y="184"/>
                </a:lnTo>
                <a:lnTo>
                  <a:pt x="2230" y="190"/>
                </a:lnTo>
                <a:lnTo>
                  <a:pt x="2230" y="211"/>
                </a:lnTo>
                <a:lnTo>
                  <a:pt x="2231" y="249"/>
                </a:lnTo>
                <a:lnTo>
                  <a:pt x="2231" y="255"/>
                </a:lnTo>
                <a:lnTo>
                  <a:pt x="2231" y="276"/>
                </a:lnTo>
                <a:lnTo>
                  <a:pt x="2232" y="271"/>
                </a:lnTo>
                <a:lnTo>
                  <a:pt x="2232" y="260"/>
                </a:lnTo>
                <a:lnTo>
                  <a:pt x="2232" y="238"/>
                </a:lnTo>
                <a:lnTo>
                  <a:pt x="2233" y="222"/>
                </a:lnTo>
                <a:lnTo>
                  <a:pt x="2233" y="222"/>
                </a:lnTo>
                <a:lnTo>
                  <a:pt x="2233" y="222"/>
                </a:lnTo>
                <a:lnTo>
                  <a:pt x="2234" y="227"/>
                </a:lnTo>
                <a:lnTo>
                  <a:pt x="2234" y="238"/>
                </a:lnTo>
                <a:lnTo>
                  <a:pt x="2234" y="244"/>
                </a:lnTo>
                <a:lnTo>
                  <a:pt x="2235" y="238"/>
                </a:lnTo>
                <a:lnTo>
                  <a:pt x="2235" y="255"/>
                </a:lnTo>
                <a:lnTo>
                  <a:pt x="2235" y="260"/>
                </a:lnTo>
                <a:lnTo>
                  <a:pt x="2236" y="244"/>
                </a:lnTo>
                <a:lnTo>
                  <a:pt x="2236" y="244"/>
                </a:lnTo>
                <a:lnTo>
                  <a:pt x="2236" y="249"/>
                </a:lnTo>
                <a:lnTo>
                  <a:pt x="2237" y="233"/>
                </a:lnTo>
                <a:lnTo>
                  <a:pt x="2237" y="222"/>
                </a:lnTo>
                <a:lnTo>
                  <a:pt x="2237" y="211"/>
                </a:lnTo>
                <a:lnTo>
                  <a:pt x="2238" y="211"/>
                </a:lnTo>
                <a:lnTo>
                  <a:pt x="2238" y="206"/>
                </a:lnTo>
                <a:lnTo>
                  <a:pt x="2238" y="211"/>
                </a:lnTo>
                <a:lnTo>
                  <a:pt x="2239" y="233"/>
                </a:lnTo>
                <a:lnTo>
                  <a:pt x="2239" y="238"/>
                </a:lnTo>
                <a:lnTo>
                  <a:pt x="2239" y="249"/>
                </a:lnTo>
                <a:lnTo>
                  <a:pt x="2240" y="314"/>
                </a:lnTo>
                <a:lnTo>
                  <a:pt x="2240" y="309"/>
                </a:lnTo>
                <a:lnTo>
                  <a:pt x="2240" y="282"/>
                </a:lnTo>
                <a:lnTo>
                  <a:pt x="2241" y="244"/>
                </a:lnTo>
                <a:lnTo>
                  <a:pt x="2241" y="217"/>
                </a:lnTo>
                <a:lnTo>
                  <a:pt x="2241" y="222"/>
                </a:lnTo>
                <a:lnTo>
                  <a:pt x="2242" y="217"/>
                </a:lnTo>
                <a:lnTo>
                  <a:pt x="2242" y="136"/>
                </a:lnTo>
                <a:lnTo>
                  <a:pt x="2242" y="233"/>
                </a:lnTo>
                <a:lnTo>
                  <a:pt x="2243" y="233"/>
                </a:lnTo>
                <a:lnTo>
                  <a:pt x="2243" y="233"/>
                </a:lnTo>
                <a:lnTo>
                  <a:pt x="2243" y="233"/>
                </a:lnTo>
                <a:lnTo>
                  <a:pt x="2244" y="217"/>
                </a:lnTo>
                <a:lnTo>
                  <a:pt x="2244" y="227"/>
                </a:lnTo>
                <a:lnTo>
                  <a:pt x="2244" y="244"/>
                </a:lnTo>
                <a:lnTo>
                  <a:pt x="2245" y="233"/>
                </a:lnTo>
                <a:lnTo>
                  <a:pt x="2245" y="222"/>
                </a:lnTo>
                <a:lnTo>
                  <a:pt x="2245" y="217"/>
                </a:lnTo>
                <a:lnTo>
                  <a:pt x="2246" y="211"/>
                </a:lnTo>
                <a:lnTo>
                  <a:pt x="2246" y="211"/>
                </a:lnTo>
                <a:lnTo>
                  <a:pt x="2246" y="222"/>
                </a:lnTo>
                <a:lnTo>
                  <a:pt x="2247" y="238"/>
                </a:lnTo>
                <a:lnTo>
                  <a:pt x="2247" y="244"/>
                </a:lnTo>
                <a:lnTo>
                  <a:pt x="2247" y="249"/>
                </a:lnTo>
                <a:lnTo>
                  <a:pt x="2248" y="271"/>
                </a:lnTo>
                <a:lnTo>
                  <a:pt x="2248" y="303"/>
                </a:lnTo>
                <a:lnTo>
                  <a:pt x="2248" y="287"/>
                </a:lnTo>
                <a:lnTo>
                  <a:pt x="2249" y="222"/>
                </a:lnTo>
                <a:lnTo>
                  <a:pt x="2249" y="217"/>
                </a:lnTo>
                <a:lnTo>
                  <a:pt x="2249" y="211"/>
                </a:lnTo>
                <a:lnTo>
                  <a:pt x="2250" y="211"/>
                </a:lnTo>
                <a:lnTo>
                  <a:pt x="2250" y="211"/>
                </a:lnTo>
                <a:lnTo>
                  <a:pt x="2250" y="233"/>
                </a:lnTo>
                <a:lnTo>
                  <a:pt x="2251" y="227"/>
                </a:lnTo>
                <a:lnTo>
                  <a:pt x="2251" y="217"/>
                </a:lnTo>
                <a:lnTo>
                  <a:pt x="2251" y="222"/>
                </a:lnTo>
                <a:lnTo>
                  <a:pt x="2252" y="211"/>
                </a:lnTo>
                <a:lnTo>
                  <a:pt x="2252" y="217"/>
                </a:lnTo>
                <a:lnTo>
                  <a:pt x="2252" y="217"/>
                </a:lnTo>
                <a:lnTo>
                  <a:pt x="2253" y="206"/>
                </a:lnTo>
                <a:lnTo>
                  <a:pt x="2253" y="201"/>
                </a:lnTo>
                <a:lnTo>
                  <a:pt x="2253" y="195"/>
                </a:lnTo>
                <a:lnTo>
                  <a:pt x="2254" y="201"/>
                </a:lnTo>
                <a:lnTo>
                  <a:pt x="2254" y="195"/>
                </a:lnTo>
                <a:lnTo>
                  <a:pt x="2254" y="201"/>
                </a:lnTo>
                <a:lnTo>
                  <a:pt x="2255" y="217"/>
                </a:lnTo>
                <a:lnTo>
                  <a:pt x="2255" y="233"/>
                </a:lnTo>
                <a:lnTo>
                  <a:pt x="2255" y="244"/>
                </a:lnTo>
                <a:lnTo>
                  <a:pt x="2256" y="249"/>
                </a:lnTo>
                <a:lnTo>
                  <a:pt x="2256" y="249"/>
                </a:lnTo>
                <a:lnTo>
                  <a:pt x="2256" y="244"/>
                </a:lnTo>
                <a:lnTo>
                  <a:pt x="2257" y="195"/>
                </a:lnTo>
                <a:lnTo>
                  <a:pt x="2257" y="163"/>
                </a:lnTo>
                <a:lnTo>
                  <a:pt x="2257" y="168"/>
                </a:lnTo>
                <a:lnTo>
                  <a:pt x="2258" y="168"/>
                </a:lnTo>
                <a:lnTo>
                  <a:pt x="2258" y="179"/>
                </a:lnTo>
                <a:lnTo>
                  <a:pt x="2258" y="190"/>
                </a:lnTo>
                <a:lnTo>
                  <a:pt x="2259" y="195"/>
                </a:lnTo>
                <a:lnTo>
                  <a:pt x="2259" y="184"/>
                </a:lnTo>
                <a:lnTo>
                  <a:pt x="2259" y="173"/>
                </a:lnTo>
                <a:lnTo>
                  <a:pt x="2260" y="168"/>
                </a:lnTo>
                <a:lnTo>
                  <a:pt x="2260" y="157"/>
                </a:lnTo>
                <a:lnTo>
                  <a:pt x="2260" y="163"/>
                </a:lnTo>
                <a:lnTo>
                  <a:pt x="2261" y="163"/>
                </a:lnTo>
                <a:lnTo>
                  <a:pt x="2261" y="152"/>
                </a:lnTo>
                <a:lnTo>
                  <a:pt x="2261" y="130"/>
                </a:lnTo>
                <a:lnTo>
                  <a:pt x="2262" y="119"/>
                </a:lnTo>
                <a:lnTo>
                  <a:pt x="2262" y="136"/>
                </a:lnTo>
                <a:lnTo>
                  <a:pt x="2262" y="141"/>
                </a:lnTo>
                <a:lnTo>
                  <a:pt x="2263" y="168"/>
                </a:lnTo>
                <a:lnTo>
                  <a:pt x="2263" y="184"/>
                </a:lnTo>
                <a:lnTo>
                  <a:pt x="2263" y="201"/>
                </a:lnTo>
                <a:lnTo>
                  <a:pt x="2264" y="206"/>
                </a:lnTo>
                <a:lnTo>
                  <a:pt x="2264" y="227"/>
                </a:lnTo>
                <a:lnTo>
                  <a:pt x="2264" y="217"/>
                </a:lnTo>
                <a:lnTo>
                  <a:pt x="2265" y="184"/>
                </a:lnTo>
                <a:lnTo>
                  <a:pt x="2265" y="168"/>
                </a:lnTo>
                <a:lnTo>
                  <a:pt x="2265" y="146"/>
                </a:lnTo>
                <a:lnTo>
                  <a:pt x="2266" y="141"/>
                </a:lnTo>
                <a:lnTo>
                  <a:pt x="2266" y="163"/>
                </a:lnTo>
                <a:lnTo>
                  <a:pt x="2266" y="173"/>
                </a:lnTo>
                <a:lnTo>
                  <a:pt x="2267" y="179"/>
                </a:lnTo>
                <a:lnTo>
                  <a:pt x="2267" y="168"/>
                </a:lnTo>
                <a:lnTo>
                  <a:pt x="2267" y="173"/>
                </a:lnTo>
                <a:lnTo>
                  <a:pt x="2268" y="173"/>
                </a:lnTo>
                <a:lnTo>
                  <a:pt x="2268" y="152"/>
                </a:lnTo>
                <a:lnTo>
                  <a:pt x="2268" y="146"/>
                </a:lnTo>
                <a:lnTo>
                  <a:pt x="2268" y="136"/>
                </a:lnTo>
                <a:lnTo>
                  <a:pt x="2269" y="136"/>
                </a:lnTo>
                <a:lnTo>
                  <a:pt x="2269" y="136"/>
                </a:lnTo>
                <a:lnTo>
                  <a:pt x="2269" y="119"/>
                </a:lnTo>
                <a:lnTo>
                  <a:pt x="2270" y="125"/>
                </a:lnTo>
                <a:lnTo>
                  <a:pt x="2270" y="125"/>
                </a:lnTo>
                <a:lnTo>
                  <a:pt x="2270" y="173"/>
                </a:lnTo>
                <a:lnTo>
                  <a:pt x="2271" y="201"/>
                </a:lnTo>
                <a:lnTo>
                  <a:pt x="2271" y="206"/>
                </a:lnTo>
                <a:lnTo>
                  <a:pt x="2271" y="217"/>
                </a:lnTo>
                <a:lnTo>
                  <a:pt x="2272" y="233"/>
                </a:lnTo>
                <a:lnTo>
                  <a:pt x="2272" y="233"/>
                </a:lnTo>
                <a:lnTo>
                  <a:pt x="2272" y="195"/>
                </a:lnTo>
                <a:lnTo>
                  <a:pt x="2273" y="173"/>
                </a:lnTo>
                <a:lnTo>
                  <a:pt x="2273" y="184"/>
                </a:lnTo>
                <a:lnTo>
                  <a:pt x="2273" y="190"/>
                </a:lnTo>
                <a:lnTo>
                  <a:pt x="2274" y="179"/>
                </a:lnTo>
                <a:lnTo>
                  <a:pt x="2274" y="173"/>
                </a:lnTo>
                <a:lnTo>
                  <a:pt x="2274" y="184"/>
                </a:lnTo>
                <a:lnTo>
                  <a:pt x="2275" y="201"/>
                </a:lnTo>
                <a:lnTo>
                  <a:pt x="2275" y="195"/>
                </a:lnTo>
                <a:lnTo>
                  <a:pt x="2275" y="190"/>
                </a:lnTo>
                <a:lnTo>
                  <a:pt x="2276" y="179"/>
                </a:lnTo>
                <a:lnTo>
                  <a:pt x="2276" y="168"/>
                </a:lnTo>
                <a:lnTo>
                  <a:pt x="2276" y="152"/>
                </a:lnTo>
                <a:lnTo>
                  <a:pt x="2277" y="136"/>
                </a:lnTo>
                <a:lnTo>
                  <a:pt x="2277" y="163"/>
                </a:lnTo>
                <a:lnTo>
                  <a:pt x="2277" y="173"/>
                </a:lnTo>
                <a:lnTo>
                  <a:pt x="2278" y="201"/>
                </a:lnTo>
                <a:lnTo>
                  <a:pt x="2278" y="217"/>
                </a:lnTo>
                <a:lnTo>
                  <a:pt x="2278" y="238"/>
                </a:lnTo>
                <a:lnTo>
                  <a:pt x="2279" y="271"/>
                </a:lnTo>
                <a:lnTo>
                  <a:pt x="2279" y="265"/>
                </a:lnTo>
                <a:lnTo>
                  <a:pt x="2279" y="249"/>
                </a:lnTo>
                <a:lnTo>
                  <a:pt x="2280" y="227"/>
                </a:lnTo>
                <a:lnTo>
                  <a:pt x="2280" y="222"/>
                </a:lnTo>
                <a:lnTo>
                  <a:pt x="2280" y="217"/>
                </a:lnTo>
                <a:lnTo>
                  <a:pt x="2281" y="222"/>
                </a:lnTo>
                <a:lnTo>
                  <a:pt x="2281" y="227"/>
                </a:lnTo>
                <a:lnTo>
                  <a:pt x="2281" y="244"/>
                </a:lnTo>
                <a:lnTo>
                  <a:pt x="2282" y="233"/>
                </a:lnTo>
                <a:lnTo>
                  <a:pt x="2282" y="222"/>
                </a:lnTo>
                <a:lnTo>
                  <a:pt x="2282" y="217"/>
                </a:lnTo>
                <a:lnTo>
                  <a:pt x="2283" y="222"/>
                </a:lnTo>
                <a:lnTo>
                  <a:pt x="2283" y="222"/>
                </a:lnTo>
                <a:lnTo>
                  <a:pt x="2283" y="217"/>
                </a:lnTo>
                <a:lnTo>
                  <a:pt x="2284" y="201"/>
                </a:lnTo>
                <a:lnTo>
                  <a:pt x="2284" y="190"/>
                </a:lnTo>
                <a:lnTo>
                  <a:pt x="2284" y="190"/>
                </a:lnTo>
                <a:lnTo>
                  <a:pt x="2285" y="195"/>
                </a:lnTo>
                <a:lnTo>
                  <a:pt x="2285" y="227"/>
                </a:lnTo>
                <a:lnTo>
                  <a:pt x="2285" y="260"/>
                </a:lnTo>
                <a:lnTo>
                  <a:pt x="2286" y="287"/>
                </a:lnTo>
                <a:lnTo>
                  <a:pt x="2286" y="298"/>
                </a:lnTo>
                <a:lnTo>
                  <a:pt x="2286" y="276"/>
                </a:lnTo>
                <a:lnTo>
                  <a:pt x="2287" y="260"/>
                </a:lnTo>
                <a:lnTo>
                  <a:pt x="2287" y="238"/>
                </a:lnTo>
                <a:lnTo>
                  <a:pt x="2287" y="227"/>
                </a:lnTo>
                <a:lnTo>
                  <a:pt x="2288" y="238"/>
                </a:lnTo>
                <a:lnTo>
                  <a:pt x="2288" y="238"/>
                </a:lnTo>
                <a:lnTo>
                  <a:pt x="2288" y="255"/>
                </a:lnTo>
                <a:lnTo>
                  <a:pt x="2289" y="249"/>
                </a:lnTo>
                <a:lnTo>
                  <a:pt x="2289" y="255"/>
                </a:lnTo>
                <a:lnTo>
                  <a:pt x="2289" y="276"/>
                </a:lnTo>
                <a:lnTo>
                  <a:pt x="2290" y="271"/>
                </a:lnTo>
                <a:lnTo>
                  <a:pt x="2290" y="271"/>
                </a:lnTo>
                <a:lnTo>
                  <a:pt x="2290" y="276"/>
                </a:lnTo>
                <a:lnTo>
                  <a:pt x="2291" y="271"/>
                </a:lnTo>
                <a:lnTo>
                  <a:pt x="2291" y="276"/>
                </a:lnTo>
                <a:lnTo>
                  <a:pt x="2291" y="271"/>
                </a:lnTo>
                <a:lnTo>
                  <a:pt x="2292" y="282"/>
                </a:lnTo>
                <a:lnTo>
                  <a:pt x="2292" y="292"/>
                </a:lnTo>
                <a:lnTo>
                  <a:pt x="2292" y="298"/>
                </a:lnTo>
                <a:lnTo>
                  <a:pt x="2293" y="303"/>
                </a:lnTo>
                <a:lnTo>
                  <a:pt x="2293" y="309"/>
                </a:lnTo>
                <a:lnTo>
                  <a:pt x="2293" y="330"/>
                </a:lnTo>
                <a:lnTo>
                  <a:pt x="2294" y="346"/>
                </a:lnTo>
                <a:lnTo>
                  <a:pt x="2294" y="363"/>
                </a:lnTo>
                <a:lnTo>
                  <a:pt x="2294" y="379"/>
                </a:lnTo>
                <a:lnTo>
                  <a:pt x="2295" y="384"/>
                </a:lnTo>
                <a:lnTo>
                  <a:pt x="2295" y="373"/>
                </a:lnTo>
                <a:lnTo>
                  <a:pt x="2295" y="352"/>
                </a:lnTo>
                <a:lnTo>
                  <a:pt x="2296" y="325"/>
                </a:lnTo>
                <a:lnTo>
                  <a:pt x="2296" y="314"/>
                </a:lnTo>
                <a:lnTo>
                  <a:pt x="2296" y="309"/>
                </a:lnTo>
                <a:lnTo>
                  <a:pt x="2297" y="314"/>
                </a:lnTo>
                <a:lnTo>
                  <a:pt x="2297" y="330"/>
                </a:lnTo>
                <a:lnTo>
                  <a:pt x="2297" y="336"/>
                </a:lnTo>
                <a:lnTo>
                  <a:pt x="2298" y="341"/>
                </a:lnTo>
                <a:lnTo>
                  <a:pt x="2298" y="325"/>
                </a:lnTo>
                <a:lnTo>
                  <a:pt x="2298" y="303"/>
                </a:lnTo>
                <a:lnTo>
                  <a:pt x="2299" y="298"/>
                </a:lnTo>
                <a:lnTo>
                  <a:pt x="2299" y="287"/>
                </a:lnTo>
                <a:lnTo>
                  <a:pt x="2299" y="276"/>
                </a:lnTo>
                <a:lnTo>
                  <a:pt x="2300" y="271"/>
                </a:lnTo>
                <a:lnTo>
                  <a:pt x="2300" y="265"/>
                </a:lnTo>
                <a:lnTo>
                  <a:pt x="2300" y="260"/>
                </a:lnTo>
                <a:lnTo>
                  <a:pt x="2301" y="265"/>
                </a:lnTo>
                <a:lnTo>
                  <a:pt x="2301" y="325"/>
                </a:lnTo>
                <a:lnTo>
                  <a:pt x="2301" y="352"/>
                </a:lnTo>
                <a:lnTo>
                  <a:pt x="2302" y="363"/>
                </a:lnTo>
                <a:lnTo>
                  <a:pt x="2302" y="368"/>
                </a:lnTo>
                <a:lnTo>
                  <a:pt x="2302" y="384"/>
                </a:lnTo>
                <a:lnTo>
                  <a:pt x="2303" y="325"/>
                </a:lnTo>
                <a:lnTo>
                  <a:pt x="2303" y="292"/>
                </a:lnTo>
                <a:lnTo>
                  <a:pt x="2303" y="282"/>
                </a:lnTo>
                <a:lnTo>
                  <a:pt x="2304" y="271"/>
                </a:lnTo>
                <a:lnTo>
                  <a:pt x="2304" y="260"/>
                </a:lnTo>
                <a:lnTo>
                  <a:pt x="2304" y="260"/>
                </a:lnTo>
                <a:lnTo>
                  <a:pt x="2305" y="255"/>
                </a:lnTo>
                <a:lnTo>
                  <a:pt x="2305" y="260"/>
                </a:lnTo>
                <a:lnTo>
                  <a:pt x="2305" y="265"/>
                </a:lnTo>
                <a:lnTo>
                  <a:pt x="2306" y="260"/>
                </a:lnTo>
                <a:lnTo>
                  <a:pt x="2306" y="255"/>
                </a:lnTo>
                <a:lnTo>
                  <a:pt x="2306" y="249"/>
                </a:lnTo>
                <a:lnTo>
                  <a:pt x="2307" y="244"/>
                </a:lnTo>
                <a:lnTo>
                  <a:pt x="2307" y="249"/>
                </a:lnTo>
                <a:lnTo>
                  <a:pt x="2307" y="238"/>
                </a:lnTo>
                <a:lnTo>
                  <a:pt x="2308" y="206"/>
                </a:lnTo>
                <a:lnTo>
                  <a:pt x="2308" y="195"/>
                </a:lnTo>
                <a:lnTo>
                  <a:pt x="2308" y="190"/>
                </a:lnTo>
                <a:lnTo>
                  <a:pt x="2309" y="190"/>
                </a:lnTo>
                <a:lnTo>
                  <a:pt x="2309" y="217"/>
                </a:lnTo>
                <a:lnTo>
                  <a:pt x="2309" y="238"/>
                </a:lnTo>
                <a:lnTo>
                  <a:pt x="2310" y="260"/>
                </a:lnTo>
                <a:lnTo>
                  <a:pt x="2310" y="287"/>
                </a:lnTo>
                <a:lnTo>
                  <a:pt x="2310" y="325"/>
                </a:lnTo>
                <a:lnTo>
                  <a:pt x="2311" y="325"/>
                </a:lnTo>
                <a:lnTo>
                  <a:pt x="2311" y="303"/>
                </a:lnTo>
                <a:lnTo>
                  <a:pt x="2311" y="265"/>
                </a:lnTo>
                <a:lnTo>
                  <a:pt x="2312" y="238"/>
                </a:lnTo>
                <a:lnTo>
                  <a:pt x="2312" y="238"/>
                </a:lnTo>
                <a:lnTo>
                  <a:pt x="2312" y="238"/>
                </a:lnTo>
                <a:lnTo>
                  <a:pt x="2313" y="249"/>
                </a:lnTo>
                <a:lnTo>
                  <a:pt x="2313" y="249"/>
                </a:lnTo>
                <a:lnTo>
                  <a:pt x="2313" y="255"/>
                </a:lnTo>
                <a:lnTo>
                  <a:pt x="2314" y="260"/>
                </a:lnTo>
                <a:lnTo>
                  <a:pt x="2314" y="265"/>
                </a:lnTo>
                <a:lnTo>
                  <a:pt x="2314" y="249"/>
                </a:lnTo>
                <a:lnTo>
                  <a:pt x="2315" y="227"/>
                </a:lnTo>
                <a:lnTo>
                  <a:pt x="2315" y="238"/>
                </a:lnTo>
                <a:lnTo>
                  <a:pt x="2315" y="222"/>
                </a:lnTo>
                <a:lnTo>
                  <a:pt x="2316" y="217"/>
                </a:lnTo>
                <a:lnTo>
                  <a:pt x="2316" y="227"/>
                </a:lnTo>
                <a:lnTo>
                  <a:pt x="2316" y="255"/>
                </a:lnTo>
                <a:lnTo>
                  <a:pt x="2317" y="282"/>
                </a:lnTo>
                <a:lnTo>
                  <a:pt x="2317" y="303"/>
                </a:lnTo>
                <a:lnTo>
                  <a:pt x="2317" y="330"/>
                </a:lnTo>
                <a:lnTo>
                  <a:pt x="2318" y="352"/>
                </a:lnTo>
                <a:lnTo>
                  <a:pt x="2318" y="352"/>
                </a:lnTo>
                <a:lnTo>
                  <a:pt x="2318" y="330"/>
                </a:lnTo>
                <a:lnTo>
                  <a:pt x="2319" y="260"/>
                </a:lnTo>
                <a:lnTo>
                  <a:pt x="2319" y="255"/>
                </a:lnTo>
                <a:lnTo>
                  <a:pt x="2319" y="244"/>
                </a:lnTo>
                <a:lnTo>
                  <a:pt x="2320" y="255"/>
                </a:lnTo>
                <a:lnTo>
                  <a:pt x="2320" y="271"/>
                </a:lnTo>
                <a:lnTo>
                  <a:pt x="2320" y="265"/>
                </a:lnTo>
                <a:lnTo>
                  <a:pt x="2321" y="276"/>
                </a:lnTo>
                <a:lnTo>
                  <a:pt x="2321" y="282"/>
                </a:lnTo>
                <a:lnTo>
                  <a:pt x="2321" y="282"/>
                </a:lnTo>
                <a:lnTo>
                  <a:pt x="2322" y="271"/>
                </a:lnTo>
                <a:lnTo>
                  <a:pt x="2322" y="260"/>
                </a:lnTo>
                <a:lnTo>
                  <a:pt x="2322" y="249"/>
                </a:lnTo>
                <a:lnTo>
                  <a:pt x="2323" y="217"/>
                </a:lnTo>
                <a:lnTo>
                  <a:pt x="2323" y="206"/>
                </a:lnTo>
                <a:lnTo>
                  <a:pt x="2323" y="211"/>
                </a:lnTo>
                <a:lnTo>
                  <a:pt x="2324" y="211"/>
                </a:lnTo>
                <a:lnTo>
                  <a:pt x="2324" y="222"/>
                </a:lnTo>
                <a:lnTo>
                  <a:pt x="2324" y="244"/>
                </a:lnTo>
                <a:lnTo>
                  <a:pt x="2325" y="265"/>
                </a:lnTo>
                <a:lnTo>
                  <a:pt x="2325" y="292"/>
                </a:lnTo>
                <a:lnTo>
                  <a:pt x="2325" y="325"/>
                </a:lnTo>
                <a:lnTo>
                  <a:pt x="2326" y="309"/>
                </a:lnTo>
                <a:lnTo>
                  <a:pt x="2326" y="265"/>
                </a:lnTo>
                <a:lnTo>
                  <a:pt x="2326" y="233"/>
                </a:lnTo>
                <a:lnTo>
                  <a:pt x="2327" y="217"/>
                </a:lnTo>
                <a:lnTo>
                  <a:pt x="2327" y="222"/>
                </a:lnTo>
                <a:lnTo>
                  <a:pt x="2327" y="217"/>
                </a:lnTo>
                <a:lnTo>
                  <a:pt x="2328" y="227"/>
                </a:lnTo>
                <a:lnTo>
                  <a:pt x="2328" y="227"/>
                </a:lnTo>
                <a:lnTo>
                  <a:pt x="2328" y="222"/>
                </a:lnTo>
                <a:lnTo>
                  <a:pt x="2328" y="222"/>
                </a:lnTo>
                <a:lnTo>
                  <a:pt x="2329" y="227"/>
                </a:lnTo>
                <a:lnTo>
                  <a:pt x="2329" y="222"/>
                </a:lnTo>
                <a:lnTo>
                  <a:pt x="2329" y="217"/>
                </a:lnTo>
                <a:lnTo>
                  <a:pt x="2330" y="206"/>
                </a:lnTo>
                <a:lnTo>
                  <a:pt x="2330" y="195"/>
                </a:lnTo>
                <a:lnTo>
                  <a:pt x="2330" y="179"/>
                </a:lnTo>
                <a:lnTo>
                  <a:pt x="2331" y="190"/>
                </a:lnTo>
                <a:lnTo>
                  <a:pt x="2331" y="173"/>
                </a:lnTo>
                <a:lnTo>
                  <a:pt x="2331" y="168"/>
                </a:lnTo>
                <a:lnTo>
                  <a:pt x="2332" y="206"/>
                </a:lnTo>
                <a:lnTo>
                  <a:pt x="2332" y="227"/>
                </a:lnTo>
                <a:lnTo>
                  <a:pt x="2332" y="249"/>
                </a:lnTo>
                <a:lnTo>
                  <a:pt x="2333" y="260"/>
                </a:lnTo>
                <a:lnTo>
                  <a:pt x="2333" y="271"/>
                </a:lnTo>
                <a:lnTo>
                  <a:pt x="2333" y="271"/>
                </a:lnTo>
                <a:lnTo>
                  <a:pt x="2334" y="244"/>
                </a:lnTo>
                <a:lnTo>
                  <a:pt x="2334" y="195"/>
                </a:lnTo>
                <a:lnTo>
                  <a:pt x="2334" y="184"/>
                </a:lnTo>
                <a:lnTo>
                  <a:pt x="2335" y="184"/>
                </a:lnTo>
                <a:lnTo>
                  <a:pt x="2335" y="195"/>
                </a:lnTo>
                <a:lnTo>
                  <a:pt x="2335" y="201"/>
                </a:lnTo>
                <a:lnTo>
                  <a:pt x="2336" y="206"/>
                </a:lnTo>
                <a:lnTo>
                  <a:pt x="2336" y="211"/>
                </a:lnTo>
                <a:lnTo>
                  <a:pt x="2336" y="206"/>
                </a:lnTo>
                <a:lnTo>
                  <a:pt x="2337" y="206"/>
                </a:lnTo>
                <a:lnTo>
                  <a:pt x="2337" y="211"/>
                </a:lnTo>
                <a:lnTo>
                  <a:pt x="2337" y="206"/>
                </a:lnTo>
                <a:lnTo>
                  <a:pt x="2338" y="206"/>
                </a:lnTo>
                <a:lnTo>
                  <a:pt x="2338" y="195"/>
                </a:lnTo>
                <a:lnTo>
                  <a:pt x="2338" y="190"/>
                </a:lnTo>
                <a:lnTo>
                  <a:pt x="2339" y="163"/>
                </a:lnTo>
                <a:lnTo>
                  <a:pt x="2339" y="190"/>
                </a:lnTo>
                <a:lnTo>
                  <a:pt x="2339" y="190"/>
                </a:lnTo>
                <a:lnTo>
                  <a:pt x="2340" y="184"/>
                </a:lnTo>
                <a:lnTo>
                  <a:pt x="2340" y="179"/>
                </a:lnTo>
                <a:lnTo>
                  <a:pt x="2340" y="173"/>
                </a:lnTo>
                <a:lnTo>
                  <a:pt x="2341" y="179"/>
                </a:lnTo>
                <a:lnTo>
                  <a:pt x="2341" y="190"/>
                </a:lnTo>
                <a:lnTo>
                  <a:pt x="2341" y="206"/>
                </a:lnTo>
                <a:lnTo>
                  <a:pt x="2342" y="217"/>
                </a:lnTo>
                <a:lnTo>
                  <a:pt x="2342" y="222"/>
                </a:lnTo>
                <a:lnTo>
                  <a:pt x="2342" y="238"/>
                </a:lnTo>
                <a:lnTo>
                  <a:pt x="2343" y="238"/>
                </a:lnTo>
                <a:lnTo>
                  <a:pt x="2343" y="249"/>
                </a:lnTo>
                <a:lnTo>
                  <a:pt x="2343" y="249"/>
                </a:lnTo>
                <a:lnTo>
                  <a:pt x="2344" y="238"/>
                </a:lnTo>
                <a:lnTo>
                  <a:pt x="2344" y="217"/>
                </a:lnTo>
                <a:lnTo>
                  <a:pt x="2344" y="227"/>
                </a:lnTo>
                <a:lnTo>
                  <a:pt x="2345" y="222"/>
                </a:lnTo>
                <a:lnTo>
                  <a:pt x="2345" y="222"/>
                </a:lnTo>
                <a:lnTo>
                  <a:pt x="2345" y="227"/>
                </a:lnTo>
                <a:lnTo>
                  <a:pt x="2346" y="233"/>
                </a:lnTo>
                <a:lnTo>
                  <a:pt x="2346" y="233"/>
                </a:lnTo>
                <a:lnTo>
                  <a:pt x="2346" y="238"/>
                </a:lnTo>
                <a:lnTo>
                  <a:pt x="2347" y="238"/>
                </a:lnTo>
                <a:lnTo>
                  <a:pt x="2347" y="255"/>
                </a:lnTo>
                <a:lnTo>
                  <a:pt x="2347" y="244"/>
                </a:lnTo>
                <a:lnTo>
                  <a:pt x="2348" y="233"/>
                </a:lnTo>
                <a:lnTo>
                  <a:pt x="2348" y="227"/>
                </a:lnTo>
                <a:lnTo>
                  <a:pt x="2348" y="238"/>
                </a:lnTo>
                <a:lnTo>
                  <a:pt x="2349" y="249"/>
                </a:lnTo>
                <a:lnTo>
                  <a:pt x="2349" y="255"/>
                </a:lnTo>
                <a:lnTo>
                  <a:pt x="2349" y="255"/>
                </a:lnTo>
                <a:lnTo>
                  <a:pt x="2350" y="233"/>
                </a:lnTo>
                <a:lnTo>
                  <a:pt x="2350" y="249"/>
                </a:lnTo>
                <a:lnTo>
                  <a:pt x="2350" y="227"/>
                </a:lnTo>
                <a:lnTo>
                  <a:pt x="2351" y="255"/>
                </a:lnTo>
                <a:lnTo>
                  <a:pt x="2351" y="244"/>
                </a:lnTo>
                <a:lnTo>
                  <a:pt x="2351" y="249"/>
                </a:lnTo>
                <a:lnTo>
                  <a:pt x="2352" y="255"/>
                </a:lnTo>
                <a:lnTo>
                  <a:pt x="2352" y="255"/>
                </a:lnTo>
                <a:lnTo>
                  <a:pt x="2352" y="260"/>
                </a:lnTo>
                <a:lnTo>
                  <a:pt x="2353" y="271"/>
                </a:lnTo>
                <a:lnTo>
                  <a:pt x="2353" y="276"/>
                </a:lnTo>
                <a:lnTo>
                  <a:pt x="2353" y="271"/>
                </a:lnTo>
                <a:lnTo>
                  <a:pt x="2354" y="265"/>
                </a:lnTo>
                <a:lnTo>
                  <a:pt x="2354" y="271"/>
                </a:lnTo>
                <a:lnTo>
                  <a:pt x="2354" y="276"/>
                </a:lnTo>
                <a:lnTo>
                  <a:pt x="2355" y="276"/>
                </a:lnTo>
                <a:lnTo>
                  <a:pt x="2355" y="276"/>
                </a:lnTo>
                <a:lnTo>
                  <a:pt x="2355" y="276"/>
                </a:lnTo>
                <a:lnTo>
                  <a:pt x="2356" y="260"/>
                </a:lnTo>
                <a:lnTo>
                  <a:pt x="2356" y="271"/>
                </a:lnTo>
                <a:lnTo>
                  <a:pt x="2356" y="276"/>
                </a:lnTo>
                <a:lnTo>
                  <a:pt x="2357" y="265"/>
                </a:lnTo>
                <a:lnTo>
                  <a:pt x="2357" y="271"/>
                </a:lnTo>
                <a:lnTo>
                  <a:pt x="2357" y="276"/>
                </a:lnTo>
                <a:lnTo>
                  <a:pt x="2358" y="271"/>
                </a:lnTo>
                <a:lnTo>
                  <a:pt x="2358" y="282"/>
                </a:lnTo>
                <a:lnTo>
                  <a:pt x="2358" y="292"/>
                </a:lnTo>
                <a:lnTo>
                  <a:pt x="2359" y="292"/>
                </a:lnTo>
                <a:lnTo>
                  <a:pt x="2359" y="298"/>
                </a:lnTo>
                <a:lnTo>
                  <a:pt x="2359" y="282"/>
                </a:lnTo>
                <a:lnTo>
                  <a:pt x="2360" y="309"/>
                </a:lnTo>
                <a:lnTo>
                  <a:pt x="2360" y="309"/>
                </a:lnTo>
                <a:lnTo>
                  <a:pt x="2360" y="319"/>
                </a:lnTo>
                <a:lnTo>
                  <a:pt x="2361" y="314"/>
                </a:lnTo>
                <a:lnTo>
                  <a:pt x="2361" y="330"/>
                </a:lnTo>
                <a:lnTo>
                  <a:pt x="2361" y="341"/>
                </a:lnTo>
                <a:lnTo>
                  <a:pt x="2362" y="325"/>
                </a:lnTo>
                <a:lnTo>
                  <a:pt x="2362" y="319"/>
                </a:lnTo>
                <a:lnTo>
                  <a:pt x="2362" y="298"/>
                </a:lnTo>
                <a:lnTo>
                  <a:pt x="2363" y="292"/>
                </a:lnTo>
                <a:lnTo>
                  <a:pt x="2363" y="309"/>
                </a:lnTo>
                <a:lnTo>
                  <a:pt x="2363" y="287"/>
                </a:lnTo>
                <a:lnTo>
                  <a:pt x="2364" y="282"/>
                </a:lnTo>
                <a:lnTo>
                  <a:pt x="2364" y="287"/>
                </a:lnTo>
                <a:lnTo>
                  <a:pt x="2364" y="282"/>
                </a:lnTo>
                <a:lnTo>
                  <a:pt x="2365" y="271"/>
                </a:lnTo>
                <a:lnTo>
                  <a:pt x="2365" y="271"/>
                </a:lnTo>
                <a:lnTo>
                  <a:pt x="2365" y="282"/>
                </a:lnTo>
                <a:lnTo>
                  <a:pt x="2366" y="292"/>
                </a:lnTo>
                <a:lnTo>
                  <a:pt x="2366" y="298"/>
                </a:lnTo>
                <a:lnTo>
                  <a:pt x="2366" y="292"/>
                </a:lnTo>
                <a:lnTo>
                  <a:pt x="2367" y="298"/>
                </a:lnTo>
                <a:lnTo>
                  <a:pt x="2367" y="276"/>
                </a:lnTo>
                <a:lnTo>
                  <a:pt x="2367" y="265"/>
                </a:lnTo>
                <a:lnTo>
                  <a:pt x="2368" y="271"/>
                </a:lnTo>
                <a:lnTo>
                  <a:pt x="2368" y="282"/>
                </a:lnTo>
                <a:lnTo>
                  <a:pt x="2368" y="292"/>
                </a:lnTo>
                <a:lnTo>
                  <a:pt x="2369" y="298"/>
                </a:lnTo>
                <a:lnTo>
                  <a:pt x="2369" y="314"/>
                </a:lnTo>
                <a:lnTo>
                  <a:pt x="2369" y="330"/>
                </a:lnTo>
                <a:lnTo>
                  <a:pt x="2370" y="319"/>
                </a:lnTo>
                <a:lnTo>
                  <a:pt x="2370" y="309"/>
                </a:lnTo>
                <a:lnTo>
                  <a:pt x="2370" y="303"/>
                </a:lnTo>
                <a:lnTo>
                  <a:pt x="2371" y="292"/>
                </a:lnTo>
                <a:lnTo>
                  <a:pt x="2371" y="271"/>
                </a:lnTo>
                <a:lnTo>
                  <a:pt x="2371" y="265"/>
                </a:lnTo>
                <a:lnTo>
                  <a:pt x="2372" y="265"/>
                </a:lnTo>
                <a:lnTo>
                  <a:pt x="2372" y="265"/>
                </a:lnTo>
                <a:lnTo>
                  <a:pt x="2372" y="265"/>
                </a:lnTo>
                <a:lnTo>
                  <a:pt x="2373" y="255"/>
                </a:lnTo>
                <a:lnTo>
                  <a:pt x="2373" y="260"/>
                </a:lnTo>
                <a:lnTo>
                  <a:pt x="2373" y="255"/>
                </a:lnTo>
                <a:lnTo>
                  <a:pt x="2374" y="260"/>
                </a:lnTo>
                <a:lnTo>
                  <a:pt x="2374" y="260"/>
                </a:lnTo>
                <a:lnTo>
                  <a:pt x="2374" y="260"/>
                </a:lnTo>
                <a:lnTo>
                  <a:pt x="2375" y="271"/>
                </a:lnTo>
                <a:lnTo>
                  <a:pt x="2375" y="271"/>
                </a:lnTo>
                <a:lnTo>
                  <a:pt x="2375" y="276"/>
                </a:lnTo>
                <a:lnTo>
                  <a:pt x="2376" y="276"/>
                </a:lnTo>
                <a:lnTo>
                  <a:pt x="2376" y="282"/>
                </a:lnTo>
                <a:lnTo>
                  <a:pt x="2376" y="287"/>
                </a:lnTo>
                <a:lnTo>
                  <a:pt x="2377" y="282"/>
                </a:lnTo>
                <a:lnTo>
                  <a:pt x="2377" y="292"/>
                </a:lnTo>
                <a:lnTo>
                  <a:pt x="2377" y="287"/>
                </a:lnTo>
                <a:lnTo>
                  <a:pt x="2378" y="287"/>
                </a:lnTo>
                <a:lnTo>
                  <a:pt x="2378" y="309"/>
                </a:lnTo>
                <a:lnTo>
                  <a:pt x="2378" y="298"/>
                </a:lnTo>
                <a:lnTo>
                  <a:pt x="2379" y="314"/>
                </a:lnTo>
                <a:lnTo>
                  <a:pt x="2379" y="314"/>
                </a:lnTo>
                <a:lnTo>
                  <a:pt x="2379" y="336"/>
                </a:lnTo>
                <a:lnTo>
                  <a:pt x="2380" y="336"/>
                </a:lnTo>
                <a:lnTo>
                  <a:pt x="2380" y="341"/>
                </a:lnTo>
                <a:lnTo>
                  <a:pt x="2380" y="346"/>
                </a:lnTo>
                <a:lnTo>
                  <a:pt x="2381" y="346"/>
                </a:lnTo>
                <a:lnTo>
                  <a:pt x="2381" y="352"/>
                </a:lnTo>
                <a:lnTo>
                  <a:pt x="2381" y="346"/>
                </a:lnTo>
                <a:lnTo>
                  <a:pt x="2382" y="363"/>
                </a:lnTo>
                <a:lnTo>
                  <a:pt x="2382" y="357"/>
                </a:lnTo>
                <a:lnTo>
                  <a:pt x="2382" y="363"/>
                </a:lnTo>
                <a:lnTo>
                  <a:pt x="2383" y="352"/>
                </a:lnTo>
                <a:lnTo>
                  <a:pt x="2383" y="336"/>
                </a:lnTo>
                <a:lnTo>
                  <a:pt x="2383" y="346"/>
                </a:lnTo>
                <a:lnTo>
                  <a:pt x="2384" y="346"/>
                </a:lnTo>
                <a:lnTo>
                  <a:pt x="2384" y="336"/>
                </a:lnTo>
                <a:lnTo>
                  <a:pt x="2384" y="325"/>
                </a:lnTo>
                <a:lnTo>
                  <a:pt x="2385" y="336"/>
                </a:lnTo>
                <a:lnTo>
                  <a:pt x="2385" y="336"/>
                </a:lnTo>
                <a:lnTo>
                  <a:pt x="2385" y="336"/>
                </a:lnTo>
                <a:lnTo>
                  <a:pt x="2386" y="346"/>
                </a:lnTo>
                <a:lnTo>
                  <a:pt x="2386" y="314"/>
                </a:lnTo>
                <a:lnTo>
                  <a:pt x="2386" y="330"/>
                </a:lnTo>
                <a:lnTo>
                  <a:pt x="2387" y="325"/>
                </a:lnTo>
                <a:lnTo>
                  <a:pt x="2387" y="298"/>
                </a:lnTo>
                <a:lnTo>
                  <a:pt x="2387" y="298"/>
                </a:lnTo>
                <a:lnTo>
                  <a:pt x="2388" y="319"/>
                </a:lnTo>
                <a:lnTo>
                  <a:pt x="2388" y="330"/>
                </a:lnTo>
                <a:lnTo>
                  <a:pt x="2388" y="341"/>
                </a:lnTo>
                <a:lnTo>
                  <a:pt x="2388" y="352"/>
                </a:lnTo>
                <a:lnTo>
                  <a:pt x="2389" y="357"/>
                </a:lnTo>
                <a:lnTo>
                  <a:pt x="2389" y="373"/>
                </a:lnTo>
                <a:lnTo>
                  <a:pt x="2389" y="368"/>
                </a:lnTo>
                <a:lnTo>
                  <a:pt x="2390" y="336"/>
                </a:lnTo>
                <a:lnTo>
                  <a:pt x="2390" y="325"/>
                </a:lnTo>
                <a:lnTo>
                  <a:pt x="2390" y="309"/>
                </a:lnTo>
                <a:lnTo>
                  <a:pt x="2391" y="309"/>
                </a:lnTo>
                <a:lnTo>
                  <a:pt x="2391" y="325"/>
                </a:lnTo>
                <a:lnTo>
                  <a:pt x="2391" y="330"/>
                </a:lnTo>
                <a:lnTo>
                  <a:pt x="2392" y="336"/>
                </a:lnTo>
                <a:lnTo>
                  <a:pt x="2392" y="341"/>
                </a:lnTo>
                <a:lnTo>
                  <a:pt x="2392" y="341"/>
                </a:lnTo>
                <a:lnTo>
                  <a:pt x="2393" y="341"/>
                </a:lnTo>
                <a:lnTo>
                  <a:pt x="2393" y="325"/>
                </a:lnTo>
                <a:lnTo>
                  <a:pt x="2393" y="303"/>
                </a:lnTo>
                <a:lnTo>
                  <a:pt x="2394" y="303"/>
                </a:lnTo>
                <a:lnTo>
                  <a:pt x="2394" y="292"/>
                </a:lnTo>
                <a:lnTo>
                  <a:pt x="2394" y="282"/>
                </a:lnTo>
                <a:lnTo>
                  <a:pt x="2395" y="287"/>
                </a:lnTo>
                <a:lnTo>
                  <a:pt x="2395" y="292"/>
                </a:lnTo>
                <a:lnTo>
                  <a:pt x="2395" y="314"/>
                </a:lnTo>
                <a:lnTo>
                  <a:pt x="2396" y="325"/>
                </a:lnTo>
                <a:lnTo>
                  <a:pt x="2396" y="336"/>
                </a:lnTo>
                <a:lnTo>
                  <a:pt x="2396" y="373"/>
                </a:lnTo>
                <a:lnTo>
                  <a:pt x="2397" y="363"/>
                </a:lnTo>
                <a:lnTo>
                  <a:pt x="2397" y="319"/>
                </a:lnTo>
                <a:lnTo>
                  <a:pt x="2397" y="282"/>
                </a:lnTo>
                <a:lnTo>
                  <a:pt x="2398" y="271"/>
                </a:lnTo>
                <a:lnTo>
                  <a:pt x="2398" y="265"/>
                </a:lnTo>
                <a:lnTo>
                  <a:pt x="2398" y="276"/>
                </a:lnTo>
                <a:lnTo>
                  <a:pt x="2399" y="287"/>
                </a:lnTo>
                <a:lnTo>
                  <a:pt x="2399" y="287"/>
                </a:lnTo>
                <a:lnTo>
                  <a:pt x="2399" y="309"/>
                </a:lnTo>
                <a:lnTo>
                  <a:pt x="2400" y="319"/>
                </a:lnTo>
                <a:lnTo>
                  <a:pt x="2400" y="314"/>
                </a:lnTo>
                <a:lnTo>
                  <a:pt x="2400" y="292"/>
                </a:lnTo>
                <a:lnTo>
                  <a:pt x="2401" y="276"/>
                </a:lnTo>
                <a:lnTo>
                  <a:pt x="2401" y="249"/>
                </a:lnTo>
                <a:lnTo>
                  <a:pt x="2401" y="249"/>
                </a:lnTo>
                <a:lnTo>
                  <a:pt x="2402" y="244"/>
                </a:lnTo>
                <a:lnTo>
                  <a:pt x="2402" y="249"/>
                </a:lnTo>
                <a:lnTo>
                  <a:pt x="2402" y="276"/>
                </a:lnTo>
                <a:lnTo>
                  <a:pt x="2403" y="309"/>
                </a:lnTo>
                <a:lnTo>
                  <a:pt x="2403" y="336"/>
                </a:lnTo>
                <a:lnTo>
                  <a:pt x="2403" y="363"/>
                </a:lnTo>
                <a:lnTo>
                  <a:pt x="2404" y="368"/>
                </a:lnTo>
                <a:lnTo>
                  <a:pt x="2404" y="379"/>
                </a:lnTo>
                <a:lnTo>
                  <a:pt x="2404" y="336"/>
                </a:lnTo>
                <a:lnTo>
                  <a:pt x="2405" y="276"/>
                </a:lnTo>
                <a:lnTo>
                  <a:pt x="2405" y="271"/>
                </a:lnTo>
                <a:lnTo>
                  <a:pt x="2405" y="276"/>
                </a:lnTo>
                <a:lnTo>
                  <a:pt x="2406" y="265"/>
                </a:lnTo>
                <a:lnTo>
                  <a:pt x="2406" y="287"/>
                </a:lnTo>
                <a:lnTo>
                  <a:pt x="2406" y="287"/>
                </a:lnTo>
                <a:lnTo>
                  <a:pt x="2407" y="292"/>
                </a:lnTo>
                <a:lnTo>
                  <a:pt x="2407" y="303"/>
                </a:lnTo>
                <a:lnTo>
                  <a:pt x="2407" y="309"/>
                </a:lnTo>
                <a:lnTo>
                  <a:pt x="2408" y="298"/>
                </a:lnTo>
                <a:lnTo>
                  <a:pt x="2408" y="292"/>
                </a:lnTo>
                <a:lnTo>
                  <a:pt x="2408" y="271"/>
                </a:lnTo>
                <a:lnTo>
                  <a:pt x="2409" y="265"/>
                </a:lnTo>
                <a:lnTo>
                  <a:pt x="2409" y="255"/>
                </a:lnTo>
                <a:lnTo>
                  <a:pt x="2409" y="260"/>
                </a:lnTo>
                <a:lnTo>
                  <a:pt x="2410" y="255"/>
                </a:lnTo>
                <a:lnTo>
                  <a:pt x="2410" y="260"/>
                </a:lnTo>
                <a:lnTo>
                  <a:pt x="2410" y="287"/>
                </a:lnTo>
                <a:lnTo>
                  <a:pt x="2411" y="309"/>
                </a:lnTo>
                <a:lnTo>
                  <a:pt x="2411" y="325"/>
                </a:lnTo>
                <a:lnTo>
                  <a:pt x="2411" y="319"/>
                </a:lnTo>
                <a:lnTo>
                  <a:pt x="2412" y="276"/>
                </a:lnTo>
                <a:lnTo>
                  <a:pt x="2412" y="244"/>
                </a:lnTo>
                <a:lnTo>
                  <a:pt x="2412" y="222"/>
                </a:lnTo>
                <a:lnTo>
                  <a:pt x="2413" y="222"/>
                </a:lnTo>
                <a:lnTo>
                  <a:pt x="2413" y="222"/>
                </a:lnTo>
                <a:lnTo>
                  <a:pt x="2413" y="217"/>
                </a:lnTo>
                <a:lnTo>
                  <a:pt x="2414" y="222"/>
                </a:lnTo>
                <a:lnTo>
                  <a:pt x="2414" y="222"/>
                </a:lnTo>
                <a:lnTo>
                  <a:pt x="2414" y="233"/>
                </a:lnTo>
                <a:lnTo>
                  <a:pt x="2414" y="233"/>
                </a:lnTo>
                <a:lnTo>
                  <a:pt x="2415" y="227"/>
                </a:lnTo>
                <a:lnTo>
                  <a:pt x="2415" y="222"/>
                </a:lnTo>
                <a:lnTo>
                  <a:pt x="2415" y="201"/>
                </a:lnTo>
                <a:lnTo>
                  <a:pt x="2416" y="195"/>
                </a:lnTo>
                <a:lnTo>
                  <a:pt x="2416" y="190"/>
                </a:lnTo>
                <a:lnTo>
                  <a:pt x="2416" y="163"/>
                </a:lnTo>
                <a:lnTo>
                  <a:pt x="2417" y="163"/>
                </a:lnTo>
                <a:lnTo>
                  <a:pt x="2417" y="163"/>
                </a:lnTo>
                <a:lnTo>
                  <a:pt x="2417" y="179"/>
                </a:lnTo>
                <a:lnTo>
                  <a:pt x="2418" y="211"/>
                </a:lnTo>
                <a:lnTo>
                  <a:pt x="2418" y="217"/>
                </a:lnTo>
                <a:lnTo>
                  <a:pt x="2418" y="233"/>
                </a:lnTo>
                <a:lnTo>
                  <a:pt x="2419" y="233"/>
                </a:lnTo>
                <a:lnTo>
                  <a:pt x="2419" y="238"/>
                </a:lnTo>
                <a:lnTo>
                  <a:pt x="2419" y="233"/>
                </a:lnTo>
                <a:lnTo>
                  <a:pt x="2420" y="201"/>
                </a:lnTo>
                <a:lnTo>
                  <a:pt x="2420" y="157"/>
                </a:lnTo>
                <a:lnTo>
                  <a:pt x="2420" y="168"/>
                </a:lnTo>
                <a:lnTo>
                  <a:pt x="2421" y="179"/>
                </a:lnTo>
                <a:lnTo>
                  <a:pt x="2421" y="179"/>
                </a:lnTo>
                <a:lnTo>
                  <a:pt x="2421" y="190"/>
                </a:lnTo>
                <a:lnTo>
                  <a:pt x="2422" y="201"/>
                </a:lnTo>
                <a:lnTo>
                  <a:pt x="2422" y="201"/>
                </a:lnTo>
                <a:lnTo>
                  <a:pt x="2422" y="206"/>
                </a:lnTo>
                <a:lnTo>
                  <a:pt x="2423" y="201"/>
                </a:lnTo>
                <a:lnTo>
                  <a:pt x="2423" y="201"/>
                </a:lnTo>
                <a:lnTo>
                  <a:pt x="2423" y="179"/>
                </a:lnTo>
                <a:lnTo>
                  <a:pt x="2424" y="163"/>
                </a:lnTo>
                <a:lnTo>
                  <a:pt x="2424" y="141"/>
                </a:lnTo>
                <a:lnTo>
                  <a:pt x="2424" y="136"/>
                </a:lnTo>
                <a:lnTo>
                  <a:pt x="2425" y="125"/>
                </a:lnTo>
                <a:lnTo>
                  <a:pt x="2425" y="157"/>
                </a:lnTo>
                <a:lnTo>
                  <a:pt x="2425" y="179"/>
                </a:lnTo>
                <a:lnTo>
                  <a:pt x="2426" y="195"/>
                </a:lnTo>
                <a:lnTo>
                  <a:pt x="2426" y="206"/>
                </a:lnTo>
                <a:lnTo>
                  <a:pt x="2426" y="244"/>
                </a:lnTo>
                <a:lnTo>
                  <a:pt x="2427" y="217"/>
                </a:lnTo>
                <a:lnTo>
                  <a:pt x="2427" y="168"/>
                </a:lnTo>
                <a:lnTo>
                  <a:pt x="2427" y="152"/>
                </a:lnTo>
                <a:lnTo>
                  <a:pt x="2428" y="146"/>
                </a:lnTo>
                <a:lnTo>
                  <a:pt x="2428" y="146"/>
                </a:lnTo>
                <a:lnTo>
                  <a:pt x="2428" y="168"/>
                </a:lnTo>
                <a:lnTo>
                  <a:pt x="2429" y="173"/>
                </a:lnTo>
                <a:lnTo>
                  <a:pt x="2429" y="184"/>
                </a:lnTo>
                <a:lnTo>
                  <a:pt x="2429" y="179"/>
                </a:lnTo>
                <a:lnTo>
                  <a:pt x="2430" y="163"/>
                </a:lnTo>
                <a:lnTo>
                  <a:pt x="2430" y="173"/>
                </a:lnTo>
                <a:lnTo>
                  <a:pt x="2430" y="168"/>
                </a:lnTo>
                <a:lnTo>
                  <a:pt x="2431" y="130"/>
                </a:lnTo>
                <a:lnTo>
                  <a:pt x="2431" y="136"/>
                </a:lnTo>
                <a:lnTo>
                  <a:pt x="2431" y="141"/>
                </a:lnTo>
                <a:lnTo>
                  <a:pt x="2432" y="168"/>
                </a:lnTo>
                <a:lnTo>
                  <a:pt x="2432" y="184"/>
                </a:lnTo>
                <a:lnTo>
                  <a:pt x="2432" y="201"/>
                </a:lnTo>
                <a:lnTo>
                  <a:pt x="2433" y="222"/>
                </a:lnTo>
                <a:lnTo>
                  <a:pt x="2433" y="244"/>
                </a:lnTo>
                <a:lnTo>
                  <a:pt x="2433" y="260"/>
                </a:lnTo>
                <a:lnTo>
                  <a:pt x="2434" y="260"/>
                </a:lnTo>
                <a:lnTo>
                  <a:pt x="2434" y="238"/>
                </a:lnTo>
                <a:lnTo>
                  <a:pt x="2434" y="227"/>
                </a:lnTo>
                <a:lnTo>
                  <a:pt x="2435" y="206"/>
                </a:lnTo>
                <a:lnTo>
                  <a:pt x="2435" y="211"/>
                </a:lnTo>
                <a:lnTo>
                  <a:pt x="2435" y="222"/>
                </a:lnTo>
                <a:lnTo>
                  <a:pt x="2436" y="227"/>
                </a:lnTo>
                <a:lnTo>
                  <a:pt x="2436" y="233"/>
                </a:lnTo>
                <a:lnTo>
                  <a:pt x="2436" y="244"/>
                </a:lnTo>
                <a:lnTo>
                  <a:pt x="2437" y="227"/>
                </a:lnTo>
                <a:lnTo>
                  <a:pt x="2437" y="227"/>
                </a:lnTo>
                <a:lnTo>
                  <a:pt x="2437" y="201"/>
                </a:lnTo>
                <a:lnTo>
                  <a:pt x="2438" y="190"/>
                </a:lnTo>
                <a:lnTo>
                  <a:pt x="2438" y="184"/>
                </a:lnTo>
                <a:lnTo>
                  <a:pt x="2438" y="195"/>
                </a:lnTo>
                <a:lnTo>
                  <a:pt x="2439" y="227"/>
                </a:lnTo>
                <a:lnTo>
                  <a:pt x="2439" y="255"/>
                </a:lnTo>
                <a:lnTo>
                  <a:pt x="2439" y="309"/>
                </a:lnTo>
                <a:lnTo>
                  <a:pt x="2440" y="341"/>
                </a:lnTo>
                <a:lnTo>
                  <a:pt x="2440" y="336"/>
                </a:lnTo>
                <a:lnTo>
                  <a:pt x="2440" y="287"/>
                </a:lnTo>
                <a:lnTo>
                  <a:pt x="2441" y="233"/>
                </a:lnTo>
                <a:lnTo>
                  <a:pt x="2441" y="217"/>
                </a:lnTo>
                <a:lnTo>
                  <a:pt x="2441" y="217"/>
                </a:lnTo>
                <a:lnTo>
                  <a:pt x="2442" y="238"/>
                </a:lnTo>
                <a:lnTo>
                  <a:pt x="2442" y="244"/>
                </a:lnTo>
                <a:lnTo>
                  <a:pt x="2442" y="249"/>
                </a:lnTo>
                <a:lnTo>
                  <a:pt x="2443" y="265"/>
                </a:lnTo>
                <a:lnTo>
                  <a:pt x="2443" y="265"/>
                </a:lnTo>
                <a:lnTo>
                  <a:pt x="2443" y="260"/>
                </a:lnTo>
                <a:lnTo>
                  <a:pt x="2444" y="255"/>
                </a:lnTo>
                <a:lnTo>
                  <a:pt x="2444" y="244"/>
                </a:lnTo>
                <a:lnTo>
                  <a:pt x="2444" y="244"/>
                </a:lnTo>
                <a:lnTo>
                  <a:pt x="2445" y="260"/>
                </a:lnTo>
                <a:lnTo>
                  <a:pt x="2445" y="287"/>
                </a:lnTo>
                <a:lnTo>
                  <a:pt x="2445" y="303"/>
                </a:lnTo>
                <a:lnTo>
                  <a:pt x="2446" y="309"/>
                </a:lnTo>
                <a:lnTo>
                  <a:pt x="2446" y="298"/>
                </a:lnTo>
                <a:lnTo>
                  <a:pt x="2446" y="255"/>
                </a:lnTo>
                <a:lnTo>
                  <a:pt x="2447" y="206"/>
                </a:lnTo>
                <a:lnTo>
                  <a:pt x="2447" y="217"/>
                </a:lnTo>
                <a:lnTo>
                  <a:pt x="2447" y="217"/>
                </a:lnTo>
                <a:lnTo>
                  <a:pt x="2448" y="217"/>
                </a:lnTo>
                <a:lnTo>
                  <a:pt x="2448" y="249"/>
                </a:lnTo>
                <a:lnTo>
                  <a:pt x="2448" y="249"/>
                </a:lnTo>
                <a:lnTo>
                  <a:pt x="2448" y="260"/>
                </a:lnTo>
                <a:lnTo>
                  <a:pt x="2449" y="260"/>
                </a:lnTo>
                <a:lnTo>
                  <a:pt x="2449" y="255"/>
                </a:lnTo>
                <a:lnTo>
                  <a:pt x="2449" y="249"/>
                </a:lnTo>
                <a:lnTo>
                  <a:pt x="2450" y="255"/>
                </a:lnTo>
                <a:lnTo>
                  <a:pt x="2450" y="260"/>
                </a:lnTo>
                <a:lnTo>
                  <a:pt x="2450" y="271"/>
                </a:lnTo>
                <a:lnTo>
                  <a:pt x="2451" y="271"/>
                </a:lnTo>
                <a:lnTo>
                  <a:pt x="2451" y="265"/>
                </a:lnTo>
                <a:lnTo>
                  <a:pt x="2451" y="260"/>
                </a:lnTo>
                <a:lnTo>
                  <a:pt x="2452" y="271"/>
                </a:lnTo>
                <a:lnTo>
                  <a:pt x="2452" y="292"/>
                </a:lnTo>
                <a:lnTo>
                  <a:pt x="2452" y="303"/>
                </a:lnTo>
                <a:lnTo>
                  <a:pt x="2453" y="303"/>
                </a:lnTo>
                <a:lnTo>
                  <a:pt x="2453" y="303"/>
                </a:lnTo>
                <a:lnTo>
                  <a:pt x="2453" y="282"/>
                </a:lnTo>
                <a:lnTo>
                  <a:pt x="2454" y="282"/>
                </a:lnTo>
                <a:lnTo>
                  <a:pt x="2454" y="282"/>
                </a:lnTo>
                <a:lnTo>
                  <a:pt x="2454" y="298"/>
                </a:lnTo>
                <a:lnTo>
                  <a:pt x="2455" y="314"/>
                </a:lnTo>
                <a:lnTo>
                  <a:pt x="2455" y="325"/>
                </a:lnTo>
                <a:lnTo>
                  <a:pt x="2455" y="357"/>
                </a:lnTo>
                <a:lnTo>
                  <a:pt x="2456" y="363"/>
                </a:lnTo>
                <a:lnTo>
                  <a:pt x="2456" y="368"/>
                </a:lnTo>
                <a:lnTo>
                  <a:pt x="2456" y="352"/>
                </a:lnTo>
                <a:lnTo>
                  <a:pt x="2457" y="319"/>
                </a:lnTo>
                <a:lnTo>
                  <a:pt x="2457" y="271"/>
                </a:lnTo>
                <a:lnTo>
                  <a:pt x="2457" y="276"/>
                </a:lnTo>
                <a:lnTo>
                  <a:pt x="2458" y="271"/>
                </a:lnTo>
                <a:lnTo>
                  <a:pt x="2458" y="265"/>
                </a:lnTo>
                <a:lnTo>
                  <a:pt x="2458" y="265"/>
                </a:lnTo>
                <a:lnTo>
                  <a:pt x="2459" y="276"/>
                </a:lnTo>
                <a:lnTo>
                  <a:pt x="2459" y="282"/>
                </a:lnTo>
                <a:lnTo>
                  <a:pt x="2459" y="287"/>
                </a:lnTo>
                <a:lnTo>
                  <a:pt x="2460" y="292"/>
                </a:lnTo>
                <a:lnTo>
                  <a:pt x="2460" y="292"/>
                </a:lnTo>
                <a:lnTo>
                  <a:pt x="2460" y="282"/>
                </a:lnTo>
                <a:lnTo>
                  <a:pt x="2461" y="282"/>
                </a:lnTo>
                <a:lnTo>
                  <a:pt x="2461" y="282"/>
                </a:lnTo>
                <a:lnTo>
                  <a:pt x="2461" y="276"/>
                </a:lnTo>
                <a:lnTo>
                  <a:pt x="2462" y="276"/>
                </a:lnTo>
                <a:lnTo>
                  <a:pt x="2462" y="271"/>
                </a:lnTo>
                <a:lnTo>
                  <a:pt x="2462" y="282"/>
                </a:lnTo>
                <a:lnTo>
                  <a:pt x="2463" y="309"/>
                </a:lnTo>
                <a:lnTo>
                  <a:pt x="2463" y="330"/>
                </a:lnTo>
                <a:lnTo>
                  <a:pt x="2463" y="352"/>
                </a:lnTo>
                <a:lnTo>
                  <a:pt x="2464" y="357"/>
                </a:lnTo>
                <a:lnTo>
                  <a:pt x="2464" y="352"/>
                </a:lnTo>
                <a:lnTo>
                  <a:pt x="2464" y="341"/>
                </a:lnTo>
                <a:lnTo>
                  <a:pt x="2465" y="319"/>
                </a:lnTo>
                <a:lnTo>
                  <a:pt x="2465" y="287"/>
                </a:lnTo>
                <a:lnTo>
                  <a:pt x="2465" y="298"/>
                </a:lnTo>
                <a:lnTo>
                  <a:pt x="2466" y="309"/>
                </a:lnTo>
                <a:lnTo>
                  <a:pt x="2466" y="325"/>
                </a:lnTo>
                <a:lnTo>
                  <a:pt x="2466" y="341"/>
                </a:lnTo>
                <a:lnTo>
                  <a:pt x="2467" y="346"/>
                </a:lnTo>
                <a:lnTo>
                  <a:pt x="2467" y="357"/>
                </a:lnTo>
                <a:lnTo>
                  <a:pt x="2467" y="346"/>
                </a:lnTo>
                <a:lnTo>
                  <a:pt x="2468" y="352"/>
                </a:lnTo>
                <a:lnTo>
                  <a:pt x="2468" y="346"/>
                </a:lnTo>
                <a:lnTo>
                  <a:pt x="2468" y="325"/>
                </a:lnTo>
                <a:lnTo>
                  <a:pt x="2469" y="325"/>
                </a:lnTo>
                <a:lnTo>
                  <a:pt x="2469" y="330"/>
                </a:lnTo>
                <a:lnTo>
                  <a:pt x="2469" y="309"/>
                </a:lnTo>
                <a:lnTo>
                  <a:pt x="2470" y="298"/>
                </a:lnTo>
                <a:lnTo>
                  <a:pt x="2470" y="282"/>
                </a:lnTo>
                <a:lnTo>
                  <a:pt x="2470" y="282"/>
                </a:lnTo>
                <a:lnTo>
                  <a:pt x="2471" y="292"/>
                </a:lnTo>
                <a:lnTo>
                  <a:pt x="2471" y="314"/>
                </a:lnTo>
                <a:lnTo>
                  <a:pt x="2471" y="325"/>
                </a:lnTo>
                <a:lnTo>
                  <a:pt x="2472" y="363"/>
                </a:lnTo>
                <a:lnTo>
                  <a:pt x="2472" y="373"/>
                </a:lnTo>
                <a:lnTo>
                  <a:pt x="2472" y="379"/>
                </a:lnTo>
                <a:lnTo>
                  <a:pt x="2473" y="368"/>
                </a:lnTo>
                <a:lnTo>
                  <a:pt x="2473" y="341"/>
                </a:lnTo>
                <a:lnTo>
                  <a:pt x="2473" y="303"/>
                </a:lnTo>
                <a:lnTo>
                  <a:pt x="2474" y="276"/>
                </a:lnTo>
                <a:lnTo>
                  <a:pt x="2474" y="282"/>
                </a:lnTo>
                <a:lnTo>
                  <a:pt x="2474" y="298"/>
                </a:lnTo>
                <a:lnTo>
                  <a:pt x="2475" y="309"/>
                </a:lnTo>
                <a:lnTo>
                  <a:pt x="2475" y="303"/>
                </a:lnTo>
                <a:lnTo>
                  <a:pt x="2475" y="325"/>
                </a:lnTo>
                <a:lnTo>
                  <a:pt x="2476" y="319"/>
                </a:lnTo>
                <a:lnTo>
                  <a:pt x="2476" y="325"/>
                </a:lnTo>
                <a:lnTo>
                  <a:pt x="2476" y="309"/>
                </a:lnTo>
                <a:lnTo>
                  <a:pt x="2477" y="292"/>
                </a:lnTo>
                <a:lnTo>
                  <a:pt x="2477" y="298"/>
                </a:lnTo>
                <a:lnTo>
                  <a:pt x="2477" y="282"/>
                </a:lnTo>
                <a:lnTo>
                  <a:pt x="2478" y="276"/>
                </a:lnTo>
                <a:lnTo>
                  <a:pt x="2478" y="260"/>
                </a:lnTo>
                <a:lnTo>
                  <a:pt x="2478" y="265"/>
                </a:lnTo>
                <a:lnTo>
                  <a:pt x="2479" y="265"/>
                </a:lnTo>
                <a:lnTo>
                  <a:pt x="2479" y="276"/>
                </a:lnTo>
                <a:lnTo>
                  <a:pt x="2479" y="292"/>
                </a:lnTo>
                <a:lnTo>
                  <a:pt x="2480" y="325"/>
                </a:lnTo>
                <a:lnTo>
                  <a:pt x="2480" y="341"/>
                </a:lnTo>
                <a:lnTo>
                  <a:pt x="2480" y="346"/>
                </a:lnTo>
                <a:lnTo>
                  <a:pt x="2481" y="341"/>
                </a:lnTo>
                <a:lnTo>
                  <a:pt x="2481" y="255"/>
                </a:lnTo>
                <a:lnTo>
                  <a:pt x="2481" y="233"/>
                </a:lnTo>
                <a:lnTo>
                  <a:pt x="2482" y="227"/>
                </a:lnTo>
                <a:lnTo>
                  <a:pt x="2482" y="227"/>
                </a:lnTo>
                <a:lnTo>
                  <a:pt x="2482" y="227"/>
                </a:lnTo>
                <a:lnTo>
                  <a:pt x="2483" y="222"/>
                </a:lnTo>
                <a:lnTo>
                  <a:pt x="2483" y="227"/>
                </a:lnTo>
                <a:lnTo>
                  <a:pt x="2483" y="222"/>
                </a:lnTo>
                <a:lnTo>
                  <a:pt x="2484" y="217"/>
                </a:lnTo>
                <a:lnTo>
                  <a:pt x="2484" y="222"/>
                </a:lnTo>
                <a:lnTo>
                  <a:pt x="2484" y="217"/>
                </a:lnTo>
                <a:lnTo>
                  <a:pt x="2485" y="206"/>
                </a:lnTo>
                <a:lnTo>
                  <a:pt x="2485" y="179"/>
                </a:lnTo>
                <a:lnTo>
                  <a:pt x="2485" y="168"/>
                </a:lnTo>
                <a:lnTo>
                  <a:pt x="2486" y="163"/>
                </a:lnTo>
                <a:lnTo>
                  <a:pt x="2486" y="152"/>
                </a:lnTo>
                <a:lnTo>
                  <a:pt x="2486" y="157"/>
                </a:lnTo>
                <a:lnTo>
                  <a:pt x="2487" y="130"/>
                </a:lnTo>
                <a:lnTo>
                  <a:pt x="2487" y="190"/>
                </a:lnTo>
                <a:lnTo>
                  <a:pt x="2487" y="201"/>
                </a:lnTo>
                <a:lnTo>
                  <a:pt x="2488" y="211"/>
                </a:lnTo>
                <a:lnTo>
                  <a:pt x="2488" y="233"/>
                </a:lnTo>
                <a:lnTo>
                  <a:pt x="2488" y="249"/>
                </a:lnTo>
                <a:lnTo>
                  <a:pt x="2489" y="260"/>
                </a:lnTo>
                <a:lnTo>
                  <a:pt x="2489" y="206"/>
                </a:lnTo>
                <a:lnTo>
                  <a:pt x="2489" y="168"/>
                </a:lnTo>
                <a:lnTo>
                  <a:pt x="2490" y="157"/>
                </a:lnTo>
                <a:lnTo>
                  <a:pt x="2490" y="163"/>
                </a:lnTo>
                <a:lnTo>
                  <a:pt x="2490" y="168"/>
                </a:lnTo>
                <a:lnTo>
                  <a:pt x="2491" y="173"/>
                </a:lnTo>
                <a:lnTo>
                  <a:pt x="2491" y="184"/>
                </a:lnTo>
                <a:lnTo>
                  <a:pt x="2491" y="190"/>
                </a:lnTo>
                <a:lnTo>
                  <a:pt x="2492" y="184"/>
                </a:lnTo>
                <a:lnTo>
                  <a:pt x="2492" y="190"/>
                </a:lnTo>
                <a:lnTo>
                  <a:pt x="2492" y="190"/>
                </a:lnTo>
                <a:lnTo>
                  <a:pt x="2493" y="163"/>
                </a:lnTo>
                <a:lnTo>
                  <a:pt x="2493" y="157"/>
                </a:lnTo>
                <a:lnTo>
                  <a:pt x="2493" y="119"/>
                </a:lnTo>
                <a:lnTo>
                  <a:pt x="2494" y="125"/>
                </a:lnTo>
                <a:lnTo>
                  <a:pt x="2494" y="136"/>
                </a:lnTo>
                <a:lnTo>
                  <a:pt x="2494" y="163"/>
                </a:lnTo>
                <a:lnTo>
                  <a:pt x="2495" y="173"/>
                </a:lnTo>
                <a:lnTo>
                  <a:pt x="2495" y="195"/>
                </a:lnTo>
                <a:lnTo>
                  <a:pt x="2495" y="217"/>
                </a:lnTo>
                <a:lnTo>
                  <a:pt x="2496" y="255"/>
                </a:lnTo>
                <a:lnTo>
                  <a:pt x="2496" y="255"/>
                </a:lnTo>
                <a:lnTo>
                  <a:pt x="2496" y="238"/>
                </a:lnTo>
                <a:lnTo>
                  <a:pt x="2497" y="190"/>
                </a:lnTo>
                <a:lnTo>
                  <a:pt x="2497" y="157"/>
                </a:lnTo>
                <a:lnTo>
                  <a:pt x="2497" y="146"/>
                </a:lnTo>
                <a:lnTo>
                  <a:pt x="2498" y="157"/>
                </a:lnTo>
                <a:lnTo>
                  <a:pt x="2498" y="157"/>
                </a:lnTo>
                <a:lnTo>
                  <a:pt x="2498" y="173"/>
                </a:lnTo>
                <a:lnTo>
                  <a:pt x="2499" y="184"/>
                </a:lnTo>
                <a:lnTo>
                  <a:pt x="2499" y="190"/>
                </a:lnTo>
                <a:lnTo>
                  <a:pt x="2499" y="190"/>
                </a:lnTo>
                <a:lnTo>
                  <a:pt x="2500" y="179"/>
                </a:lnTo>
                <a:lnTo>
                  <a:pt x="2500" y="157"/>
                </a:lnTo>
                <a:lnTo>
                  <a:pt x="2500" y="141"/>
                </a:lnTo>
                <a:lnTo>
                  <a:pt x="2501" y="141"/>
                </a:lnTo>
                <a:lnTo>
                  <a:pt x="2501" y="146"/>
                </a:lnTo>
                <a:lnTo>
                  <a:pt x="2501" y="146"/>
                </a:lnTo>
                <a:lnTo>
                  <a:pt x="2502" y="179"/>
                </a:lnTo>
                <a:lnTo>
                  <a:pt x="2502" y="206"/>
                </a:lnTo>
                <a:lnTo>
                  <a:pt x="2502" y="238"/>
                </a:lnTo>
                <a:lnTo>
                  <a:pt x="2503" y="255"/>
                </a:lnTo>
                <a:lnTo>
                  <a:pt x="2503" y="255"/>
                </a:lnTo>
                <a:lnTo>
                  <a:pt x="2503" y="255"/>
                </a:lnTo>
                <a:lnTo>
                  <a:pt x="2504" y="233"/>
                </a:lnTo>
                <a:lnTo>
                  <a:pt x="2504" y="195"/>
                </a:lnTo>
                <a:lnTo>
                  <a:pt x="2504" y="184"/>
                </a:lnTo>
                <a:lnTo>
                  <a:pt x="2505" y="190"/>
                </a:lnTo>
                <a:lnTo>
                  <a:pt x="2505" y="201"/>
                </a:lnTo>
                <a:lnTo>
                  <a:pt x="2505" y="201"/>
                </a:lnTo>
                <a:lnTo>
                  <a:pt x="2506" y="211"/>
                </a:lnTo>
                <a:lnTo>
                  <a:pt x="2506" y="211"/>
                </a:lnTo>
                <a:lnTo>
                  <a:pt x="2506" y="206"/>
                </a:lnTo>
                <a:lnTo>
                  <a:pt x="2507" y="206"/>
                </a:lnTo>
                <a:lnTo>
                  <a:pt x="2507" y="206"/>
                </a:lnTo>
                <a:lnTo>
                  <a:pt x="2507" y="217"/>
                </a:lnTo>
                <a:lnTo>
                  <a:pt x="2508" y="206"/>
                </a:lnTo>
                <a:lnTo>
                  <a:pt x="2508" y="206"/>
                </a:lnTo>
                <a:lnTo>
                  <a:pt x="2508" y="211"/>
                </a:lnTo>
                <a:lnTo>
                  <a:pt x="2508" y="184"/>
                </a:lnTo>
                <a:lnTo>
                  <a:pt x="2509" y="217"/>
                </a:lnTo>
                <a:lnTo>
                  <a:pt x="2509" y="238"/>
                </a:lnTo>
                <a:lnTo>
                  <a:pt x="2509" y="260"/>
                </a:lnTo>
                <a:lnTo>
                  <a:pt x="2510" y="292"/>
                </a:lnTo>
                <a:lnTo>
                  <a:pt x="2510" y="314"/>
                </a:lnTo>
                <a:lnTo>
                  <a:pt x="2510" y="287"/>
                </a:lnTo>
                <a:lnTo>
                  <a:pt x="2511" y="195"/>
                </a:lnTo>
                <a:lnTo>
                  <a:pt x="2511" y="179"/>
                </a:lnTo>
                <a:lnTo>
                  <a:pt x="2511" y="184"/>
                </a:lnTo>
                <a:lnTo>
                  <a:pt x="2512" y="195"/>
                </a:lnTo>
                <a:lnTo>
                  <a:pt x="2512" y="217"/>
                </a:lnTo>
                <a:lnTo>
                  <a:pt x="2512" y="222"/>
                </a:lnTo>
                <a:lnTo>
                  <a:pt x="2513" y="244"/>
                </a:lnTo>
                <a:lnTo>
                  <a:pt x="2513" y="244"/>
                </a:lnTo>
                <a:lnTo>
                  <a:pt x="2513" y="222"/>
                </a:lnTo>
                <a:lnTo>
                  <a:pt x="2514" y="206"/>
                </a:lnTo>
                <a:lnTo>
                  <a:pt x="2514" y="206"/>
                </a:lnTo>
                <a:lnTo>
                  <a:pt x="2514" y="211"/>
                </a:lnTo>
                <a:lnTo>
                  <a:pt x="2515" y="211"/>
                </a:lnTo>
                <a:lnTo>
                  <a:pt x="2515" y="222"/>
                </a:lnTo>
                <a:lnTo>
                  <a:pt x="2515" y="276"/>
                </a:lnTo>
                <a:lnTo>
                  <a:pt x="2516" y="298"/>
                </a:lnTo>
                <a:lnTo>
                  <a:pt x="2516" y="303"/>
                </a:lnTo>
                <a:lnTo>
                  <a:pt x="2516" y="271"/>
                </a:lnTo>
                <a:lnTo>
                  <a:pt x="2517" y="217"/>
                </a:lnTo>
                <a:lnTo>
                  <a:pt x="2517" y="184"/>
                </a:lnTo>
                <a:lnTo>
                  <a:pt x="2517" y="163"/>
                </a:lnTo>
                <a:lnTo>
                  <a:pt x="2518" y="173"/>
                </a:lnTo>
                <a:lnTo>
                  <a:pt x="2518" y="195"/>
                </a:lnTo>
                <a:lnTo>
                  <a:pt x="2518" y="211"/>
                </a:lnTo>
                <a:lnTo>
                  <a:pt x="2519" y="217"/>
                </a:lnTo>
                <a:lnTo>
                  <a:pt x="2519" y="211"/>
                </a:lnTo>
                <a:lnTo>
                  <a:pt x="2519" y="233"/>
                </a:lnTo>
                <a:lnTo>
                  <a:pt x="2520" y="217"/>
                </a:lnTo>
                <a:lnTo>
                  <a:pt x="2520" y="222"/>
                </a:lnTo>
                <a:lnTo>
                  <a:pt x="2520" y="227"/>
                </a:lnTo>
                <a:lnTo>
                  <a:pt x="2521" y="227"/>
                </a:lnTo>
                <a:lnTo>
                  <a:pt x="2521" y="227"/>
                </a:lnTo>
                <a:lnTo>
                  <a:pt x="2521" y="233"/>
                </a:lnTo>
                <a:lnTo>
                  <a:pt x="2522" y="260"/>
                </a:lnTo>
                <a:lnTo>
                  <a:pt x="2522" y="271"/>
                </a:lnTo>
                <a:lnTo>
                  <a:pt x="2522" y="271"/>
                </a:lnTo>
                <a:lnTo>
                  <a:pt x="2523" y="249"/>
                </a:lnTo>
                <a:lnTo>
                  <a:pt x="2523" y="227"/>
                </a:lnTo>
                <a:lnTo>
                  <a:pt x="2523" y="222"/>
                </a:lnTo>
                <a:lnTo>
                  <a:pt x="2524" y="222"/>
                </a:lnTo>
                <a:lnTo>
                  <a:pt x="2524" y="211"/>
                </a:lnTo>
                <a:lnTo>
                  <a:pt x="2524" y="227"/>
                </a:lnTo>
                <a:lnTo>
                  <a:pt x="2525" y="249"/>
                </a:lnTo>
                <a:lnTo>
                  <a:pt x="2525" y="260"/>
                </a:lnTo>
                <a:lnTo>
                  <a:pt x="2525" y="265"/>
                </a:lnTo>
                <a:lnTo>
                  <a:pt x="2526" y="282"/>
                </a:lnTo>
                <a:lnTo>
                  <a:pt x="2526" y="298"/>
                </a:lnTo>
                <a:lnTo>
                  <a:pt x="2526" y="309"/>
                </a:lnTo>
                <a:lnTo>
                  <a:pt x="2527" y="298"/>
                </a:lnTo>
                <a:lnTo>
                  <a:pt x="2527" y="309"/>
                </a:lnTo>
                <a:lnTo>
                  <a:pt x="2527" y="303"/>
                </a:lnTo>
                <a:lnTo>
                  <a:pt x="2528" y="314"/>
                </a:lnTo>
                <a:lnTo>
                  <a:pt x="2528" y="325"/>
                </a:lnTo>
                <a:lnTo>
                  <a:pt x="2528" y="319"/>
                </a:lnTo>
                <a:lnTo>
                  <a:pt x="2529" y="325"/>
                </a:lnTo>
                <a:lnTo>
                  <a:pt x="2529" y="314"/>
                </a:lnTo>
                <a:lnTo>
                  <a:pt x="2529" y="319"/>
                </a:lnTo>
                <a:lnTo>
                  <a:pt x="2530" y="314"/>
                </a:lnTo>
                <a:lnTo>
                  <a:pt x="2530" y="303"/>
                </a:lnTo>
                <a:lnTo>
                  <a:pt x="2530" y="260"/>
                </a:lnTo>
                <a:lnTo>
                  <a:pt x="2531" y="244"/>
                </a:lnTo>
                <a:lnTo>
                  <a:pt x="2531" y="227"/>
                </a:lnTo>
                <a:lnTo>
                  <a:pt x="2531" y="227"/>
                </a:lnTo>
                <a:lnTo>
                  <a:pt x="2532" y="222"/>
                </a:lnTo>
                <a:lnTo>
                  <a:pt x="2532" y="222"/>
                </a:lnTo>
                <a:lnTo>
                  <a:pt x="2532" y="217"/>
                </a:lnTo>
                <a:lnTo>
                  <a:pt x="2533" y="227"/>
                </a:lnTo>
                <a:lnTo>
                  <a:pt x="2533" y="222"/>
                </a:lnTo>
                <a:lnTo>
                  <a:pt x="2533" y="227"/>
                </a:lnTo>
                <a:lnTo>
                  <a:pt x="2534" y="233"/>
                </a:lnTo>
                <a:lnTo>
                  <a:pt x="2534" y="238"/>
                </a:lnTo>
                <a:lnTo>
                  <a:pt x="2534" y="255"/>
                </a:lnTo>
                <a:lnTo>
                  <a:pt x="2535" y="260"/>
                </a:lnTo>
                <a:lnTo>
                  <a:pt x="2535" y="265"/>
                </a:lnTo>
                <a:lnTo>
                  <a:pt x="2535" y="282"/>
                </a:lnTo>
                <a:lnTo>
                  <a:pt x="2536" y="271"/>
                </a:lnTo>
                <a:lnTo>
                  <a:pt x="2536" y="287"/>
                </a:lnTo>
                <a:lnTo>
                  <a:pt x="2536" y="292"/>
                </a:lnTo>
                <a:lnTo>
                  <a:pt x="2537" y="298"/>
                </a:lnTo>
                <a:lnTo>
                  <a:pt x="2537" y="298"/>
                </a:lnTo>
                <a:lnTo>
                  <a:pt x="2537" y="303"/>
                </a:lnTo>
                <a:lnTo>
                  <a:pt x="2538" y="314"/>
                </a:lnTo>
                <a:lnTo>
                  <a:pt x="2538" y="319"/>
                </a:lnTo>
                <a:lnTo>
                  <a:pt x="2538" y="325"/>
                </a:lnTo>
                <a:lnTo>
                  <a:pt x="2539" y="314"/>
                </a:lnTo>
                <a:lnTo>
                  <a:pt x="2539" y="314"/>
                </a:lnTo>
                <a:lnTo>
                  <a:pt x="2539" y="319"/>
                </a:lnTo>
                <a:lnTo>
                  <a:pt x="2540" y="314"/>
                </a:lnTo>
                <a:lnTo>
                  <a:pt x="2540" y="325"/>
                </a:lnTo>
                <a:lnTo>
                  <a:pt x="2540" y="330"/>
                </a:lnTo>
                <a:lnTo>
                  <a:pt x="2541" y="309"/>
                </a:lnTo>
                <a:lnTo>
                  <a:pt x="2541" y="309"/>
                </a:lnTo>
                <a:lnTo>
                  <a:pt x="2541" y="314"/>
                </a:lnTo>
                <a:lnTo>
                  <a:pt x="2542" y="298"/>
                </a:lnTo>
                <a:lnTo>
                  <a:pt x="2542" y="309"/>
                </a:lnTo>
                <a:lnTo>
                  <a:pt x="2542" y="298"/>
                </a:lnTo>
                <a:lnTo>
                  <a:pt x="2543" y="303"/>
                </a:lnTo>
                <a:lnTo>
                  <a:pt x="2543" y="309"/>
                </a:lnTo>
                <a:lnTo>
                  <a:pt x="2543" y="303"/>
                </a:lnTo>
                <a:lnTo>
                  <a:pt x="2544" y="298"/>
                </a:lnTo>
                <a:lnTo>
                  <a:pt x="2544" y="309"/>
                </a:lnTo>
                <a:lnTo>
                  <a:pt x="2544" y="298"/>
                </a:lnTo>
                <a:lnTo>
                  <a:pt x="2545" y="298"/>
                </a:lnTo>
                <a:lnTo>
                  <a:pt x="2545" y="298"/>
                </a:lnTo>
                <a:lnTo>
                  <a:pt x="2545" y="309"/>
                </a:lnTo>
                <a:lnTo>
                  <a:pt x="2546" y="309"/>
                </a:lnTo>
                <a:lnTo>
                  <a:pt x="2546" y="314"/>
                </a:lnTo>
                <a:lnTo>
                  <a:pt x="2546" y="314"/>
                </a:lnTo>
                <a:lnTo>
                  <a:pt x="2547" y="314"/>
                </a:lnTo>
                <a:lnTo>
                  <a:pt x="2547" y="325"/>
                </a:lnTo>
                <a:lnTo>
                  <a:pt x="2547" y="336"/>
                </a:lnTo>
                <a:lnTo>
                  <a:pt x="2548" y="352"/>
                </a:lnTo>
                <a:lnTo>
                  <a:pt x="2548" y="363"/>
                </a:lnTo>
                <a:lnTo>
                  <a:pt x="2548" y="357"/>
                </a:lnTo>
                <a:lnTo>
                  <a:pt x="2549" y="330"/>
                </a:lnTo>
                <a:lnTo>
                  <a:pt x="2549" y="298"/>
                </a:lnTo>
                <a:lnTo>
                  <a:pt x="2549" y="292"/>
                </a:lnTo>
                <a:lnTo>
                  <a:pt x="2550" y="276"/>
                </a:lnTo>
                <a:lnTo>
                  <a:pt x="2550" y="282"/>
                </a:lnTo>
                <a:lnTo>
                  <a:pt x="2550" y="309"/>
                </a:lnTo>
                <a:lnTo>
                  <a:pt x="2551" y="298"/>
                </a:lnTo>
                <a:lnTo>
                  <a:pt x="2551" y="303"/>
                </a:lnTo>
                <a:lnTo>
                  <a:pt x="2551" y="298"/>
                </a:lnTo>
                <a:lnTo>
                  <a:pt x="2552" y="298"/>
                </a:lnTo>
                <a:lnTo>
                  <a:pt x="2552" y="287"/>
                </a:lnTo>
                <a:lnTo>
                  <a:pt x="2552" y="292"/>
                </a:lnTo>
                <a:lnTo>
                  <a:pt x="2553" y="303"/>
                </a:lnTo>
                <a:lnTo>
                  <a:pt x="2553" y="265"/>
                </a:lnTo>
                <a:lnTo>
                  <a:pt x="2553" y="244"/>
                </a:lnTo>
                <a:lnTo>
                  <a:pt x="2554" y="238"/>
                </a:lnTo>
                <a:lnTo>
                  <a:pt x="2554" y="255"/>
                </a:lnTo>
                <a:lnTo>
                  <a:pt x="2554" y="255"/>
                </a:lnTo>
                <a:lnTo>
                  <a:pt x="2555" y="249"/>
                </a:lnTo>
                <a:lnTo>
                  <a:pt x="2555" y="265"/>
                </a:lnTo>
                <a:lnTo>
                  <a:pt x="2555" y="309"/>
                </a:lnTo>
                <a:lnTo>
                  <a:pt x="2556" y="325"/>
                </a:lnTo>
                <a:lnTo>
                  <a:pt x="2556" y="314"/>
                </a:lnTo>
                <a:lnTo>
                  <a:pt x="2556" y="303"/>
                </a:lnTo>
                <a:lnTo>
                  <a:pt x="2557" y="287"/>
                </a:lnTo>
                <a:lnTo>
                  <a:pt x="2557" y="249"/>
                </a:lnTo>
                <a:lnTo>
                  <a:pt x="2557" y="244"/>
                </a:lnTo>
                <a:lnTo>
                  <a:pt x="2558" y="238"/>
                </a:lnTo>
                <a:lnTo>
                  <a:pt x="2558" y="238"/>
                </a:lnTo>
                <a:lnTo>
                  <a:pt x="2558" y="227"/>
                </a:lnTo>
                <a:lnTo>
                  <a:pt x="2559" y="233"/>
                </a:lnTo>
                <a:lnTo>
                  <a:pt x="2559" y="244"/>
                </a:lnTo>
                <a:lnTo>
                  <a:pt x="2559" y="238"/>
                </a:lnTo>
                <a:lnTo>
                  <a:pt x="2560" y="238"/>
                </a:lnTo>
                <a:lnTo>
                  <a:pt x="2560" y="233"/>
                </a:lnTo>
                <a:lnTo>
                  <a:pt x="2560" y="227"/>
                </a:lnTo>
                <a:lnTo>
                  <a:pt x="2561" y="238"/>
                </a:lnTo>
                <a:lnTo>
                  <a:pt x="2561" y="233"/>
                </a:lnTo>
                <a:lnTo>
                  <a:pt x="2561" y="222"/>
                </a:lnTo>
                <a:lnTo>
                  <a:pt x="2562" y="217"/>
                </a:lnTo>
                <a:lnTo>
                  <a:pt x="2562" y="217"/>
                </a:lnTo>
                <a:lnTo>
                  <a:pt x="2562" y="217"/>
                </a:lnTo>
                <a:lnTo>
                  <a:pt x="2563" y="211"/>
                </a:lnTo>
                <a:lnTo>
                  <a:pt x="2563" y="201"/>
                </a:lnTo>
                <a:lnTo>
                  <a:pt x="2563" y="195"/>
                </a:lnTo>
                <a:lnTo>
                  <a:pt x="2564" y="195"/>
                </a:lnTo>
                <a:lnTo>
                  <a:pt x="2564" y="201"/>
                </a:lnTo>
                <a:lnTo>
                  <a:pt x="2564" y="195"/>
                </a:lnTo>
                <a:lnTo>
                  <a:pt x="2565" y="217"/>
                </a:lnTo>
                <a:lnTo>
                  <a:pt x="2565" y="233"/>
                </a:lnTo>
                <a:lnTo>
                  <a:pt x="2565" y="227"/>
                </a:lnTo>
                <a:lnTo>
                  <a:pt x="2566" y="222"/>
                </a:lnTo>
                <a:lnTo>
                  <a:pt x="2566" y="222"/>
                </a:lnTo>
                <a:lnTo>
                  <a:pt x="2566" y="211"/>
                </a:lnTo>
                <a:lnTo>
                  <a:pt x="2567" y="190"/>
                </a:lnTo>
                <a:lnTo>
                  <a:pt x="2567" y="184"/>
                </a:lnTo>
                <a:lnTo>
                  <a:pt x="2567" y="184"/>
                </a:lnTo>
                <a:lnTo>
                  <a:pt x="2567" y="184"/>
                </a:lnTo>
                <a:lnTo>
                  <a:pt x="2568" y="163"/>
                </a:lnTo>
                <a:lnTo>
                  <a:pt x="2568" y="157"/>
                </a:lnTo>
                <a:lnTo>
                  <a:pt x="2568" y="163"/>
                </a:lnTo>
                <a:lnTo>
                  <a:pt x="2569" y="157"/>
                </a:lnTo>
                <a:lnTo>
                  <a:pt x="2569" y="146"/>
                </a:lnTo>
                <a:lnTo>
                  <a:pt x="2569" y="152"/>
                </a:lnTo>
                <a:lnTo>
                  <a:pt x="2570" y="163"/>
                </a:lnTo>
                <a:lnTo>
                  <a:pt x="2570" y="152"/>
                </a:lnTo>
                <a:lnTo>
                  <a:pt x="2570" y="125"/>
                </a:lnTo>
                <a:lnTo>
                  <a:pt x="2571" y="119"/>
                </a:lnTo>
                <a:lnTo>
                  <a:pt x="2571" y="130"/>
                </a:lnTo>
                <a:lnTo>
                  <a:pt x="2571" y="130"/>
                </a:lnTo>
                <a:lnTo>
                  <a:pt x="2572" y="130"/>
                </a:lnTo>
                <a:lnTo>
                  <a:pt x="2572" y="136"/>
                </a:lnTo>
                <a:lnTo>
                  <a:pt x="2572" y="136"/>
                </a:lnTo>
                <a:lnTo>
                  <a:pt x="2573" y="125"/>
                </a:lnTo>
                <a:lnTo>
                  <a:pt x="2573" y="141"/>
                </a:lnTo>
                <a:lnTo>
                  <a:pt x="2573" y="125"/>
                </a:lnTo>
                <a:lnTo>
                  <a:pt x="2574" y="109"/>
                </a:lnTo>
                <a:lnTo>
                  <a:pt x="2574" y="103"/>
                </a:lnTo>
                <a:lnTo>
                  <a:pt x="2574" y="103"/>
                </a:lnTo>
                <a:lnTo>
                  <a:pt x="2575" y="98"/>
                </a:lnTo>
                <a:lnTo>
                  <a:pt x="2575" y="109"/>
                </a:lnTo>
                <a:lnTo>
                  <a:pt x="2575" y="114"/>
                </a:lnTo>
                <a:lnTo>
                  <a:pt x="2576" y="146"/>
                </a:lnTo>
                <a:lnTo>
                  <a:pt x="2576" y="168"/>
                </a:lnTo>
                <a:lnTo>
                  <a:pt x="2576" y="173"/>
                </a:lnTo>
                <a:lnTo>
                  <a:pt x="2577" y="190"/>
                </a:lnTo>
                <a:lnTo>
                  <a:pt x="2577" y="195"/>
                </a:lnTo>
                <a:lnTo>
                  <a:pt x="2577" y="206"/>
                </a:lnTo>
                <a:lnTo>
                  <a:pt x="2578" y="227"/>
                </a:lnTo>
                <a:lnTo>
                  <a:pt x="2578" y="238"/>
                </a:lnTo>
                <a:lnTo>
                  <a:pt x="2578" y="249"/>
                </a:lnTo>
                <a:lnTo>
                  <a:pt x="2579" y="265"/>
                </a:lnTo>
                <a:lnTo>
                  <a:pt x="2579" y="260"/>
                </a:lnTo>
                <a:lnTo>
                  <a:pt x="2579" y="265"/>
                </a:lnTo>
                <a:lnTo>
                  <a:pt x="2580" y="265"/>
                </a:lnTo>
                <a:lnTo>
                  <a:pt x="2580" y="276"/>
                </a:lnTo>
                <a:lnTo>
                  <a:pt x="2580" y="271"/>
                </a:lnTo>
                <a:lnTo>
                  <a:pt x="2581" y="271"/>
                </a:lnTo>
                <a:lnTo>
                  <a:pt x="2581" y="292"/>
                </a:lnTo>
                <a:lnTo>
                  <a:pt x="2581" y="314"/>
                </a:lnTo>
                <a:lnTo>
                  <a:pt x="2582" y="319"/>
                </a:lnTo>
                <a:lnTo>
                  <a:pt x="2582" y="309"/>
                </a:lnTo>
                <a:lnTo>
                  <a:pt x="2582" y="319"/>
                </a:lnTo>
                <a:lnTo>
                  <a:pt x="2583" y="325"/>
                </a:lnTo>
                <a:lnTo>
                  <a:pt x="2583" y="341"/>
                </a:lnTo>
                <a:lnTo>
                  <a:pt x="2583" y="352"/>
                </a:lnTo>
                <a:lnTo>
                  <a:pt x="2584" y="341"/>
                </a:lnTo>
                <a:lnTo>
                  <a:pt x="2584" y="336"/>
                </a:lnTo>
                <a:lnTo>
                  <a:pt x="2584" y="346"/>
                </a:lnTo>
                <a:lnTo>
                  <a:pt x="2585" y="352"/>
                </a:lnTo>
                <a:lnTo>
                  <a:pt x="2585" y="352"/>
                </a:lnTo>
                <a:lnTo>
                  <a:pt x="2585" y="352"/>
                </a:lnTo>
                <a:lnTo>
                  <a:pt x="2586" y="346"/>
                </a:lnTo>
                <a:lnTo>
                  <a:pt x="2586" y="336"/>
                </a:lnTo>
                <a:lnTo>
                  <a:pt x="2586" y="341"/>
                </a:lnTo>
                <a:lnTo>
                  <a:pt x="2587" y="303"/>
                </a:lnTo>
                <a:lnTo>
                  <a:pt x="2587" y="282"/>
                </a:lnTo>
                <a:lnTo>
                  <a:pt x="2587" y="298"/>
                </a:lnTo>
                <a:lnTo>
                  <a:pt x="2588" y="271"/>
                </a:lnTo>
                <a:lnTo>
                  <a:pt x="2588" y="282"/>
                </a:lnTo>
                <a:lnTo>
                  <a:pt x="2588" y="282"/>
                </a:lnTo>
                <a:lnTo>
                  <a:pt x="2589" y="282"/>
                </a:lnTo>
                <a:lnTo>
                  <a:pt x="2589" y="276"/>
                </a:lnTo>
                <a:lnTo>
                  <a:pt x="2589" y="282"/>
                </a:lnTo>
                <a:lnTo>
                  <a:pt x="2590" y="276"/>
                </a:lnTo>
                <a:lnTo>
                  <a:pt x="2590" y="276"/>
                </a:lnTo>
                <a:lnTo>
                  <a:pt x="2590" y="287"/>
                </a:lnTo>
                <a:lnTo>
                  <a:pt x="2591" y="276"/>
                </a:lnTo>
                <a:lnTo>
                  <a:pt x="2591" y="282"/>
                </a:lnTo>
                <a:lnTo>
                  <a:pt x="2591" y="287"/>
                </a:lnTo>
                <a:lnTo>
                  <a:pt x="2592" y="282"/>
                </a:lnTo>
                <a:lnTo>
                  <a:pt x="2592" y="287"/>
                </a:lnTo>
                <a:lnTo>
                  <a:pt x="2592" y="282"/>
                </a:lnTo>
                <a:lnTo>
                  <a:pt x="2593" y="298"/>
                </a:lnTo>
                <a:lnTo>
                  <a:pt x="2593" y="298"/>
                </a:lnTo>
                <a:lnTo>
                  <a:pt x="2593" y="282"/>
                </a:lnTo>
                <a:lnTo>
                  <a:pt x="2594" y="276"/>
                </a:lnTo>
                <a:lnTo>
                  <a:pt x="2594" y="271"/>
                </a:lnTo>
                <a:lnTo>
                  <a:pt x="2594" y="265"/>
                </a:lnTo>
                <a:lnTo>
                  <a:pt x="2595" y="276"/>
                </a:lnTo>
                <a:lnTo>
                  <a:pt x="2595" y="271"/>
                </a:lnTo>
                <a:lnTo>
                  <a:pt x="2595" y="255"/>
                </a:lnTo>
                <a:lnTo>
                  <a:pt x="2596" y="249"/>
                </a:lnTo>
                <a:lnTo>
                  <a:pt x="2596" y="244"/>
                </a:lnTo>
                <a:lnTo>
                  <a:pt x="2596" y="244"/>
                </a:lnTo>
                <a:lnTo>
                  <a:pt x="2597" y="238"/>
                </a:lnTo>
                <a:lnTo>
                  <a:pt x="2597" y="249"/>
                </a:lnTo>
                <a:lnTo>
                  <a:pt x="2597" y="255"/>
                </a:lnTo>
                <a:lnTo>
                  <a:pt x="2598" y="255"/>
                </a:lnTo>
                <a:lnTo>
                  <a:pt x="2598" y="249"/>
                </a:lnTo>
                <a:lnTo>
                  <a:pt x="2598" y="265"/>
                </a:lnTo>
                <a:lnTo>
                  <a:pt x="2599" y="276"/>
                </a:lnTo>
                <a:lnTo>
                  <a:pt x="2599" y="276"/>
                </a:lnTo>
                <a:lnTo>
                  <a:pt x="2599" y="265"/>
                </a:lnTo>
                <a:lnTo>
                  <a:pt x="2600" y="276"/>
                </a:lnTo>
                <a:lnTo>
                  <a:pt x="2600" y="390"/>
                </a:lnTo>
                <a:lnTo>
                  <a:pt x="2600" y="325"/>
                </a:lnTo>
                <a:lnTo>
                  <a:pt x="2600" y="319"/>
                </a:lnTo>
                <a:lnTo>
                  <a:pt x="2601" y="325"/>
                </a:lnTo>
                <a:lnTo>
                  <a:pt x="2601" y="325"/>
                </a:lnTo>
                <a:lnTo>
                  <a:pt x="2601" y="314"/>
                </a:lnTo>
                <a:lnTo>
                  <a:pt x="2602" y="271"/>
                </a:lnTo>
                <a:lnTo>
                  <a:pt x="2602" y="255"/>
                </a:lnTo>
                <a:lnTo>
                  <a:pt x="2602" y="249"/>
                </a:lnTo>
                <a:lnTo>
                  <a:pt x="2603" y="244"/>
                </a:lnTo>
                <a:lnTo>
                  <a:pt x="2603" y="227"/>
                </a:lnTo>
                <a:lnTo>
                  <a:pt x="2603" y="222"/>
                </a:lnTo>
                <a:lnTo>
                  <a:pt x="2604" y="217"/>
                </a:lnTo>
                <a:lnTo>
                  <a:pt x="2604" y="222"/>
                </a:lnTo>
                <a:lnTo>
                  <a:pt x="2604" y="211"/>
                </a:lnTo>
                <a:lnTo>
                  <a:pt x="2605" y="211"/>
                </a:lnTo>
                <a:lnTo>
                  <a:pt x="2605" y="211"/>
                </a:lnTo>
                <a:lnTo>
                  <a:pt x="2605" y="211"/>
                </a:lnTo>
                <a:lnTo>
                  <a:pt x="2606" y="211"/>
                </a:lnTo>
                <a:lnTo>
                  <a:pt x="2606" y="217"/>
                </a:lnTo>
                <a:lnTo>
                  <a:pt x="2606" y="211"/>
                </a:lnTo>
                <a:lnTo>
                  <a:pt x="2607" y="211"/>
                </a:lnTo>
                <a:lnTo>
                  <a:pt x="2607" y="211"/>
                </a:lnTo>
                <a:lnTo>
                  <a:pt x="2607" y="217"/>
                </a:lnTo>
                <a:lnTo>
                  <a:pt x="2608" y="227"/>
                </a:lnTo>
                <a:lnTo>
                  <a:pt x="2608" y="227"/>
                </a:lnTo>
                <a:lnTo>
                  <a:pt x="2608" y="238"/>
                </a:lnTo>
                <a:lnTo>
                  <a:pt x="2609" y="249"/>
                </a:lnTo>
                <a:lnTo>
                  <a:pt x="2609" y="249"/>
                </a:lnTo>
                <a:lnTo>
                  <a:pt x="2609" y="238"/>
                </a:lnTo>
                <a:lnTo>
                  <a:pt x="2610" y="233"/>
                </a:lnTo>
                <a:lnTo>
                  <a:pt x="2610" y="227"/>
                </a:lnTo>
                <a:lnTo>
                  <a:pt x="2610" y="211"/>
                </a:lnTo>
                <a:lnTo>
                  <a:pt x="2611" y="190"/>
                </a:lnTo>
                <a:lnTo>
                  <a:pt x="2611" y="190"/>
                </a:lnTo>
                <a:lnTo>
                  <a:pt x="2611" y="195"/>
                </a:lnTo>
                <a:lnTo>
                  <a:pt x="2612" y="195"/>
                </a:lnTo>
                <a:lnTo>
                  <a:pt x="2612" y="184"/>
                </a:lnTo>
                <a:lnTo>
                  <a:pt x="2612" y="179"/>
                </a:lnTo>
                <a:lnTo>
                  <a:pt x="2613" y="201"/>
                </a:lnTo>
                <a:lnTo>
                  <a:pt x="2613" y="211"/>
                </a:lnTo>
                <a:lnTo>
                  <a:pt x="2613" y="217"/>
                </a:lnTo>
                <a:lnTo>
                  <a:pt x="2614" y="222"/>
                </a:lnTo>
                <a:lnTo>
                  <a:pt x="2614" y="222"/>
                </a:lnTo>
                <a:lnTo>
                  <a:pt x="2614" y="227"/>
                </a:lnTo>
                <a:lnTo>
                  <a:pt x="2615" y="238"/>
                </a:lnTo>
                <a:lnTo>
                  <a:pt x="2615" y="244"/>
                </a:lnTo>
                <a:lnTo>
                  <a:pt x="2615" y="227"/>
                </a:lnTo>
                <a:lnTo>
                  <a:pt x="2616" y="244"/>
                </a:lnTo>
                <a:lnTo>
                  <a:pt x="2616" y="249"/>
                </a:lnTo>
                <a:lnTo>
                  <a:pt x="2616" y="265"/>
                </a:lnTo>
                <a:lnTo>
                  <a:pt x="2617" y="265"/>
                </a:lnTo>
                <a:lnTo>
                  <a:pt x="2617" y="271"/>
                </a:lnTo>
                <a:lnTo>
                  <a:pt x="2617" y="265"/>
                </a:lnTo>
                <a:lnTo>
                  <a:pt x="2618" y="260"/>
                </a:lnTo>
                <a:lnTo>
                  <a:pt x="2618" y="282"/>
                </a:lnTo>
                <a:lnTo>
                  <a:pt x="2618" y="303"/>
                </a:lnTo>
                <a:lnTo>
                  <a:pt x="2619" y="309"/>
                </a:lnTo>
                <a:lnTo>
                  <a:pt x="2619" y="292"/>
                </a:lnTo>
                <a:lnTo>
                  <a:pt x="2619" y="271"/>
                </a:lnTo>
                <a:lnTo>
                  <a:pt x="2620" y="260"/>
                </a:lnTo>
                <a:lnTo>
                  <a:pt x="2620" y="260"/>
                </a:lnTo>
                <a:lnTo>
                  <a:pt x="2620" y="260"/>
                </a:lnTo>
                <a:lnTo>
                  <a:pt x="2621" y="260"/>
                </a:lnTo>
                <a:lnTo>
                  <a:pt x="2621" y="260"/>
                </a:lnTo>
                <a:lnTo>
                  <a:pt x="2621" y="255"/>
                </a:lnTo>
                <a:lnTo>
                  <a:pt x="2622" y="255"/>
                </a:lnTo>
                <a:lnTo>
                  <a:pt x="2622" y="249"/>
                </a:lnTo>
                <a:lnTo>
                  <a:pt x="2622" y="260"/>
                </a:lnTo>
                <a:lnTo>
                  <a:pt x="2623" y="260"/>
                </a:lnTo>
                <a:lnTo>
                  <a:pt x="2623" y="260"/>
                </a:lnTo>
                <a:lnTo>
                  <a:pt x="2623" y="265"/>
                </a:lnTo>
                <a:lnTo>
                  <a:pt x="2624" y="276"/>
                </a:lnTo>
                <a:lnTo>
                  <a:pt x="2624" y="298"/>
                </a:lnTo>
                <a:lnTo>
                  <a:pt x="2624" y="287"/>
                </a:lnTo>
                <a:lnTo>
                  <a:pt x="2625" y="287"/>
                </a:lnTo>
                <a:lnTo>
                  <a:pt x="2625" y="287"/>
                </a:lnTo>
                <a:lnTo>
                  <a:pt x="2625" y="282"/>
                </a:lnTo>
                <a:lnTo>
                  <a:pt x="2626" y="271"/>
                </a:lnTo>
                <a:lnTo>
                  <a:pt x="2626" y="271"/>
                </a:lnTo>
                <a:lnTo>
                  <a:pt x="2626" y="265"/>
                </a:lnTo>
                <a:lnTo>
                  <a:pt x="2627" y="260"/>
                </a:lnTo>
                <a:lnTo>
                  <a:pt x="2627" y="260"/>
                </a:lnTo>
                <a:lnTo>
                  <a:pt x="2627" y="249"/>
                </a:lnTo>
                <a:lnTo>
                  <a:pt x="2627" y="249"/>
                </a:lnTo>
                <a:lnTo>
                  <a:pt x="2628" y="233"/>
                </a:lnTo>
                <a:lnTo>
                  <a:pt x="2628" y="227"/>
                </a:lnTo>
                <a:lnTo>
                  <a:pt x="2628" y="238"/>
                </a:lnTo>
                <a:lnTo>
                  <a:pt x="2629" y="244"/>
                </a:lnTo>
                <a:lnTo>
                  <a:pt x="2629" y="227"/>
                </a:lnTo>
                <a:lnTo>
                  <a:pt x="2629" y="238"/>
                </a:lnTo>
                <a:lnTo>
                  <a:pt x="2630" y="249"/>
                </a:lnTo>
                <a:lnTo>
                  <a:pt x="2630" y="249"/>
                </a:lnTo>
                <a:lnTo>
                  <a:pt x="2630" y="255"/>
                </a:lnTo>
                <a:lnTo>
                  <a:pt x="2631" y="249"/>
                </a:lnTo>
                <a:lnTo>
                  <a:pt x="2631" y="282"/>
                </a:lnTo>
                <a:lnTo>
                  <a:pt x="2631" y="298"/>
                </a:lnTo>
                <a:lnTo>
                  <a:pt x="2632" y="287"/>
                </a:lnTo>
                <a:lnTo>
                  <a:pt x="2632" y="303"/>
                </a:lnTo>
                <a:lnTo>
                  <a:pt x="2632" y="303"/>
                </a:lnTo>
                <a:lnTo>
                  <a:pt x="2633" y="314"/>
                </a:lnTo>
                <a:lnTo>
                  <a:pt x="2633" y="314"/>
                </a:lnTo>
                <a:lnTo>
                  <a:pt x="2633" y="309"/>
                </a:lnTo>
                <a:lnTo>
                  <a:pt x="2634" y="282"/>
                </a:lnTo>
                <a:lnTo>
                  <a:pt x="2634" y="271"/>
                </a:lnTo>
                <a:lnTo>
                  <a:pt x="2634" y="255"/>
                </a:lnTo>
                <a:lnTo>
                  <a:pt x="2635" y="244"/>
                </a:lnTo>
                <a:lnTo>
                  <a:pt x="2635" y="244"/>
                </a:lnTo>
                <a:lnTo>
                  <a:pt x="2635" y="238"/>
                </a:lnTo>
                <a:lnTo>
                  <a:pt x="2636" y="233"/>
                </a:lnTo>
                <a:lnTo>
                  <a:pt x="2636" y="217"/>
                </a:lnTo>
                <a:lnTo>
                  <a:pt x="2636" y="222"/>
                </a:lnTo>
                <a:lnTo>
                  <a:pt x="2637" y="227"/>
                </a:lnTo>
                <a:lnTo>
                  <a:pt x="2637" y="222"/>
                </a:lnTo>
                <a:lnTo>
                  <a:pt x="2637" y="222"/>
                </a:lnTo>
                <a:lnTo>
                  <a:pt x="2638" y="227"/>
                </a:lnTo>
                <a:lnTo>
                  <a:pt x="2638" y="238"/>
                </a:lnTo>
                <a:lnTo>
                  <a:pt x="2638" y="238"/>
                </a:lnTo>
                <a:lnTo>
                  <a:pt x="2639" y="249"/>
                </a:lnTo>
                <a:lnTo>
                  <a:pt x="2639" y="271"/>
                </a:lnTo>
                <a:lnTo>
                  <a:pt x="2639" y="276"/>
                </a:lnTo>
                <a:lnTo>
                  <a:pt x="2640" y="287"/>
                </a:lnTo>
                <a:lnTo>
                  <a:pt x="2640" y="292"/>
                </a:lnTo>
                <a:lnTo>
                  <a:pt x="2640" y="292"/>
                </a:lnTo>
                <a:lnTo>
                  <a:pt x="2641" y="309"/>
                </a:lnTo>
                <a:lnTo>
                  <a:pt x="2641" y="298"/>
                </a:lnTo>
                <a:lnTo>
                  <a:pt x="2641" y="287"/>
                </a:lnTo>
                <a:lnTo>
                  <a:pt x="2642" y="271"/>
                </a:lnTo>
                <a:lnTo>
                  <a:pt x="2642" y="255"/>
                </a:lnTo>
                <a:lnTo>
                  <a:pt x="2642" y="249"/>
                </a:lnTo>
                <a:lnTo>
                  <a:pt x="2643" y="249"/>
                </a:lnTo>
                <a:lnTo>
                  <a:pt x="2643" y="249"/>
                </a:lnTo>
                <a:lnTo>
                  <a:pt x="2643" y="238"/>
                </a:lnTo>
                <a:lnTo>
                  <a:pt x="2644" y="244"/>
                </a:lnTo>
                <a:lnTo>
                  <a:pt x="2644" y="238"/>
                </a:lnTo>
                <a:lnTo>
                  <a:pt x="2644" y="249"/>
                </a:lnTo>
                <a:lnTo>
                  <a:pt x="2645" y="244"/>
                </a:lnTo>
                <a:lnTo>
                  <a:pt x="2645" y="249"/>
                </a:lnTo>
                <a:lnTo>
                  <a:pt x="2645" y="255"/>
                </a:lnTo>
                <a:lnTo>
                  <a:pt x="2646" y="260"/>
                </a:lnTo>
                <a:lnTo>
                  <a:pt x="2646" y="260"/>
                </a:lnTo>
                <a:lnTo>
                  <a:pt x="2646" y="271"/>
                </a:lnTo>
                <a:lnTo>
                  <a:pt x="2647" y="276"/>
                </a:lnTo>
                <a:lnTo>
                  <a:pt x="2647" y="276"/>
                </a:lnTo>
                <a:lnTo>
                  <a:pt x="2647" y="287"/>
                </a:lnTo>
                <a:lnTo>
                  <a:pt x="2648" y="298"/>
                </a:lnTo>
                <a:lnTo>
                  <a:pt x="2648" y="298"/>
                </a:lnTo>
                <a:lnTo>
                  <a:pt x="2648" y="298"/>
                </a:lnTo>
                <a:lnTo>
                  <a:pt x="2649" y="287"/>
                </a:lnTo>
                <a:lnTo>
                  <a:pt x="2649" y="276"/>
                </a:lnTo>
                <a:lnTo>
                  <a:pt x="2649" y="260"/>
                </a:lnTo>
                <a:lnTo>
                  <a:pt x="2650" y="244"/>
                </a:lnTo>
                <a:lnTo>
                  <a:pt x="2650" y="238"/>
                </a:lnTo>
                <a:lnTo>
                  <a:pt x="2650" y="233"/>
                </a:lnTo>
                <a:lnTo>
                  <a:pt x="2651" y="233"/>
                </a:lnTo>
                <a:lnTo>
                  <a:pt x="2651" y="238"/>
                </a:lnTo>
                <a:lnTo>
                  <a:pt x="2651" y="238"/>
                </a:lnTo>
                <a:lnTo>
                  <a:pt x="2652" y="244"/>
                </a:lnTo>
                <a:lnTo>
                  <a:pt x="2652" y="249"/>
                </a:lnTo>
                <a:lnTo>
                  <a:pt x="2652" y="255"/>
                </a:lnTo>
                <a:lnTo>
                  <a:pt x="2653" y="255"/>
                </a:lnTo>
                <a:lnTo>
                  <a:pt x="2653" y="255"/>
                </a:lnTo>
                <a:lnTo>
                  <a:pt x="2653" y="265"/>
                </a:lnTo>
                <a:lnTo>
                  <a:pt x="2654" y="260"/>
                </a:lnTo>
                <a:lnTo>
                  <a:pt x="2654" y="276"/>
                </a:lnTo>
                <a:lnTo>
                  <a:pt x="2654" y="265"/>
                </a:lnTo>
                <a:lnTo>
                  <a:pt x="2655" y="249"/>
                </a:lnTo>
                <a:lnTo>
                  <a:pt x="2655" y="244"/>
                </a:lnTo>
                <a:lnTo>
                  <a:pt x="2655" y="238"/>
                </a:lnTo>
                <a:lnTo>
                  <a:pt x="2656" y="227"/>
                </a:lnTo>
                <a:lnTo>
                  <a:pt x="2656" y="217"/>
                </a:lnTo>
                <a:lnTo>
                  <a:pt x="2656" y="195"/>
                </a:lnTo>
                <a:lnTo>
                  <a:pt x="2657" y="206"/>
                </a:lnTo>
                <a:lnTo>
                  <a:pt x="2657" y="217"/>
                </a:lnTo>
                <a:lnTo>
                  <a:pt x="2657" y="206"/>
                </a:lnTo>
                <a:lnTo>
                  <a:pt x="2658" y="206"/>
                </a:lnTo>
                <a:lnTo>
                  <a:pt x="2658" y="211"/>
                </a:lnTo>
                <a:lnTo>
                  <a:pt x="2658" y="238"/>
                </a:lnTo>
                <a:lnTo>
                  <a:pt x="2659" y="249"/>
                </a:lnTo>
                <a:lnTo>
                  <a:pt x="2659" y="271"/>
                </a:lnTo>
                <a:lnTo>
                  <a:pt x="2659" y="309"/>
                </a:lnTo>
                <a:lnTo>
                  <a:pt x="2660" y="357"/>
                </a:lnTo>
                <a:lnTo>
                  <a:pt x="2660" y="444"/>
                </a:lnTo>
                <a:lnTo>
                  <a:pt x="2660" y="503"/>
                </a:lnTo>
                <a:lnTo>
                  <a:pt x="2661" y="509"/>
                </a:lnTo>
                <a:lnTo>
                  <a:pt x="2661" y="482"/>
                </a:lnTo>
                <a:lnTo>
                  <a:pt x="2661" y="411"/>
                </a:lnTo>
                <a:lnTo>
                  <a:pt x="2662" y="400"/>
                </a:lnTo>
                <a:lnTo>
                  <a:pt x="2662" y="406"/>
                </a:lnTo>
                <a:lnTo>
                  <a:pt x="2662" y="400"/>
                </a:lnTo>
                <a:lnTo>
                  <a:pt x="2663" y="373"/>
                </a:lnTo>
                <a:lnTo>
                  <a:pt x="2663" y="368"/>
                </a:lnTo>
                <a:lnTo>
                  <a:pt x="2663" y="363"/>
                </a:lnTo>
                <a:lnTo>
                  <a:pt x="2664" y="352"/>
                </a:lnTo>
                <a:lnTo>
                  <a:pt x="2664" y="336"/>
                </a:lnTo>
                <a:lnTo>
                  <a:pt x="2664" y="319"/>
                </a:lnTo>
                <a:lnTo>
                  <a:pt x="2665" y="287"/>
                </a:lnTo>
                <a:lnTo>
                  <a:pt x="2665" y="249"/>
                </a:lnTo>
                <a:lnTo>
                  <a:pt x="2665" y="238"/>
                </a:lnTo>
                <a:lnTo>
                  <a:pt x="2666" y="227"/>
                </a:lnTo>
                <a:lnTo>
                  <a:pt x="2666" y="227"/>
                </a:lnTo>
                <a:lnTo>
                  <a:pt x="2666" y="222"/>
                </a:lnTo>
                <a:lnTo>
                  <a:pt x="2667" y="276"/>
                </a:lnTo>
                <a:lnTo>
                  <a:pt x="2667" y="309"/>
                </a:lnTo>
                <a:lnTo>
                  <a:pt x="2667" y="346"/>
                </a:lnTo>
                <a:lnTo>
                  <a:pt x="2668" y="373"/>
                </a:lnTo>
                <a:lnTo>
                  <a:pt x="2668" y="400"/>
                </a:lnTo>
                <a:lnTo>
                  <a:pt x="2668" y="406"/>
                </a:lnTo>
                <a:lnTo>
                  <a:pt x="2669" y="379"/>
                </a:lnTo>
                <a:lnTo>
                  <a:pt x="2669" y="325"/>
                </a:lnTo>
                <a:lnTo>
                  <a:pt x="2669" y="292"/>
                </a:lnTo>
                <a:lnTo>
                  <a:pt x="2670" y="287"/>
                </a:lnTo>
                <a:lnTo>
                  <a:pt x="2670" y="292"/>
                </a:lnTo>
                <a:lnTo>
                  <a:pt x="2670" y="298"/>
                </a:lnTo>
                <a:lnTo>
                  <a:pt x="2671" y="303"/>
                </a:lnTo>
                <a:lnTo>
                  <a:pt x="2671" y="298"/>
                </a:lnTo>
                <a:lnTo>
                  <a:pt x="2671" y="287"/>
                </a:lnTo>
                <a:lnTo>
                  <a:pt x="2672" y="287"/>
                </a:lnTo>
                <a:lnTo>
                  <a:pt x="2672" y="287"/>
                </a:lnTo>
                <a:lnTo>
                  <a:pt x="2672" y="265"/>
                </a:lnTo>
                <a:lnTo>
                  <a:pt x="2673" y="260"/>
                </a:lnTo>
                <a:lnTo>
                  <a:pt x="2673" y="244"/>
                </a:lnTo>
                <a:lnTo>
                  <a:pt x="2673" y="222"/>
                </a:lnTo>
                <a:lnTo>
                  <a:pt x="2674" y="195"/>
                </a:lnTo>
                <a:lnTo>
                  <a:pt x="2674" y="201"/>
                </a:lnTo>
                <a:lnTo>
                  <a:pt x="2674" y="227"/>
                </a:lnTo>
                <a:lnTo>
                  <a:pt x="2675" y="265"/>
                </a:lnTo>
                <a:lnTo>
                  <a:pt x="2675" y="276"/>
                </a:lnTo>
                <a:lnTo>
                  <a:pt x="2675" y="287"/>
                </a:lnTo>
                <a:lnTo>
                  <a:pt x="2676" y="314"/>
                </a:lnTo>
                <a:lnTo>
                  <a:pt x="2676" y="287"/>
                </a:lnTo>
                <a:lnTo>
                  <a:pt x="2676" y="265"/>
                </a:lnTo>
                <a:lnTo>
                  <a:pt x="2677" y="233"/>
                </a:lnTo>
                <a:lnTo>
                  <a:pt x="2677" y="227"/>
                </a:lnTo>
                <a:lnTo>
                  <a:pt x="2677" y="238"/>
                </a:lnTo>
                <a:lnTo>
                  <a:pt x="2678" y="255"/>
                </a:lnTo>
                <a:lnTo>
                  <a:pt x="2678" y="255"/>
                </a:lnTo>
                <a:lnTo>
                  <a:pt x="2678" y="249"/>
                </a:lnTo>
                <a:lnTo>
                  <a:pt x="2679" y="249"/>
                </a:lnTo>
                <a:lnTo>
                  <a:pt x="2679" y="244"/>
                </a:lnTo>
                <a:lnTo>
                  <a:pt x="2679" y="233"/>
                </a:lnTo>
                <a:lnTo>
                  <a:pt x="2680" y="233"/>
                </a:lnTo>
                <a:lnTo>
                  <a:pt x="2680" y="238"/>
                </a:lnTo>
                <a:lnTo>
                  <a:pt x="2680" y="206"/>
                </a:lnTo>
                <a:lnTo>
                  <a:pt x="2681" y="201"/>
                </a:lnTo>
                <a:lnTo>
                  <a:pt x="2681" y="184"/>
                </a:lnTo>
                <a:lnTo>
                  <a:pt x="2681" y="206"/>
                </a:lnTo>
                <a:lnTo>
                  <a:pt x="2682" y="211"/>
                </a:lnTo>
                <a:lnTo>
                  <a:pt x="2682" y="233"/>
                </a:lnTo>
                <a:lnTo>
                  <a:pt x="2682" y="249"/>
                </a:lnTo>
                <a:lnTo>
                  <a:pt x="2683" y="298"/>
                </a:lnTo>
                <a:lnTo>
                  <a:pt x="2683" y="330"/>
                </a:lnTo>
                <a:lnTo>
                  <a:pt x="2683" y="330"/>
                </a:lnTo>
                <a:lnTo>
                  <a:pt x="2684" y="298"/>
                </a:lnTo>
                <a:lnTo>
                  <a:pt x="2684" y="265"/>
                </a:lnTo>
                <a:lnTo>
                  <a:pt x="2684" y="244"/>
                </a:lnTo>
                <a:lnTo>
                  <a:pt x="2685" y="238"/>
                </a:lnTo>
                <a:lnTo>
                  <a:pt x="2685" y="249"/>
                </a:lnTo>
                <a:lnTo>
                  <a:pt x="2685" y="255"/>
                </a:lnTo>
                <a:lnTo>
                  <a:pt x="2686" y="271"/>
                </a:lnTo>
                <a:lnTo>
                  <a:pt x="2686" y="271"/>
                </a:lnTo>
                <a:lnTo>
                  <a:pt x="2686" y="271"/>
                </a:lnTo>
                <a:lnTo>
                  <a:pt x="2687" y="265"/>
                </a:lnTo>
                <a:lnTo>
                  <a:pt x="2687" y="255"/>
                </a:lnTo>
                <a:lnTo>
                  <a:pt x="2687" y="244"/>
                </a:lnTo>
                <a:lnTo>
                  <a:pt x="2687" y="227"/>
                </a:lnTo>
                <a:lnTo>
                  <a:pt x="2688" y="222"/>
                </a:lnTo>
                <a:lnTo>
                  <a:pt x="2688" y="217"/>
                </a:lnTo>
                <a:lnTo>
                  <a:pt x="2688" y="206"/>
                </a:lnTo>
                <a:lnTo>
                  <a:pt x="2689" y="222"/>
                </a:lnTo>
                <a:lnTo>
                  <a:pt x="2689" y="260"/>
                </a:lnTo>
                <a:lnTo>
                  <a:pt x="2689" y="292"/>
                </a:lnTo>
                <a:lnTo>
                  <a:pt x="2690" y="330"/>
                </a:lnTo>
                <a:lnTo>
                  <a:pt x="2690" y="336"/>
                </a:lnTo>
                <a:lnTo>
                  <a:pt x="2690" y="330"/>
                </a:lnTo>
                <a:lnTo>
                  <a:pt x="2691" y="255"/>
                </a:lnTo>
                <a:lnTo>
                  <a:pt x="2691" y="244"/>
                </a:lnTo>
                <a:lnTo>
                  <a:pt x="2691" y="249"/>
                </a:lnTo>
                <a:lnTo>
                  <a:pt x="2692" y="255"/>
                </a:lnTo>
                <a:lnTo>
                  <a:pt x="2692" y="255"/>
                </a:lnTo>
                <a:lnTo>
                  <a:pt x="2692" y="265"/>
                </a:lnTo>
                <a:lnTo>
                  <a:pt x="2693" y="276"/>
                </a:lnTo>
                <a:lnTo>
                  <a:pt x="2693" y="271"/>
                </a:lnTo>
                <a:lnTo>
                  <a:pt x="2693" y="271"/>
                </a:lnTo>
                <a:lnTo>
                  <a:pt x="2694" y="271"/>
                </a:lnTo>
                <a:lnTo>
                  <a:pt x="2694" y="265"/>
                </a:lnTo>
                <a:lnTo>
                  <a:pt x="2694" y="249"/>
                </a:lnTo>
                <a:lnTo>
                  <a:pt x="2695" y="233"/>
                </a:lnTo>
                <a:lnTo>
                  <a:pt x="2695" y="222"/>
                </a:lnTo>
                <a:lnTo>
                  <a:pt x="2695" y="233"/>
                </a:lnTo>
                <a:lnTo>
                  <a:pt x="2696" y="244"/>
                </a:lnTo>
                <a:lnTo>
                  <a:pt x="2696" y="271"/>
                </a:lnTo>
                <a:lnTo>
                  <a:pt x="2696" y="303"/>
                </a:lnTo>
                <a:lnTo>
                  <a:pt x="2697" y="325"/>
                </a:lnTo>
                <a:lnTo>
                  <a:pt x="2697" y="357"/>
                </a:lnTo>
                <a:lnTo>
                  <a:pt x="2697" y="357"/>
                </a:lnTo>
                <a:lnTo>
                  <a:pt x="2698" y="325"/>
                </a:lnTo>
                <a:lnTo>
                  <a:pt x="2698" y="287"/>
                </a:lnTo>
                <a:lnTo>
                  <a:pt x="2698" y="271"/>
                </a:lnTo>
                <a:lnTo>
                  <a:pt x="2699" y="271"/>
                </a:lnTo>
                <a:lnTo>
                  <a:pt x="2699" y="276"/>
                </a:lnTo>
                <a:lnTo>
                  <a:pt x="2699" y="276"/>
                </a:lnTo>
                <a:lnTo>
                  <a:pt x="2700" y="282"/>
                </a:lnTo>
                <a:lnTo>
                  <a:pt x="2700" y="309"/>
                </a:lnTo>
                <a:lnTo>
                  <a:pt x="2700" y="303"/>
                </a:lnTo>
                <a:lnTo>
                  <a:pt x="2701" y="319"/>
                </a:lnTo>
                <a:lnTo>
                  <a:pt x="2701" y="303"/>
                </a:lnTo>
                <a:lnTo>
                  <a:pt x="2701" y="298"/>
                </a:lnTo>
                <a:lnTo>
                  <a:pt x="2702" y="271"/>
                </a:lnTo>
                <a:lnTo>
                  <a:pt x="2702" y="271"/>
                </a:lnTo>
                <a:lnTo>
                  <a:pt x="2702" y="255"/>
                </a:lnTo>
                <a:lnTo>
                  <a:pt x="2703" y="255"/>
                </a:lnTo>
                <a:lnTo>
                  <a:pt x="2703" y="265"/>
                </a:lnTo>
                <a:lnTo>
                  <a:pt x="2703" y="287"/>
                </a:lnTo>
                <a:lnTo>
                  <a:pt x="2704" y="303"/>
                </a:lnTo>
                <a:lnTo>
                  <a:pt x="2704" y="352"/>
                </a:lnTo>
                <a:lnTo>
                  <a:pt x="2704" y="368"/>
                </a:lnTo>
                <a:lnTo>
                  <a:pt x="2705" y="346"/>
                </a:lnTo>
                <a:lnTo>
                  <a:pt x="2705" y="314"/>
                </a:lnTo>
                <a:lnTo>
                  <a:pt x="2705" y="265"/>
                </a:lnTo>
                <a:lnTo>
                  <a:pt x="2706" y="260"/>
                </a:lnTo>
                <a:lnTo>
                  <a:pt x="2706" y="255"/>
                </a:lnTo>
                <a:lnTo>
                  <a:pt x="2706" y="265"/>
                </a:lnTo>
                <a:lnTo>
                  <a:pt x="2707" y="271"/>
                </a:lnTo>
                <a:lnTo>
                  <a:pt x="2707" y="287"/>
                </a:lnTo>
                <a:lnTo>
                  <a:pt x="2707" y="276"/>
                </a:lnTo>
                <a:lnTo>
                  <a:pt x="2708" y="265"/>
                </a:lnTo>
                <a:lnTo>
                  <a:pt x="2708" y="271"/>
                </a:lnTo>
                <a:lnTo>
                  <a:pt x="2708" y="260"/>
                </a:lnTo>
                <a:lnTo>
                  <a:pt x="2709" y="260"/>
                </a:lnTo>
                <a:lnTo>
                  <a:pt x="2709" y="244"/>
                </a:lnTo>
                <a:lnTo>
                  <a:pt x="2709" y="233"/>
                </a:lnTo>
                <a:lnTo>
                  <a:pt x="2710" y="227"/>
                </a:lnTo>
                <a:lnTo>
                  <a:pt x="2710" y="233"/>
                </a:lnTo>
                <a:lnTo>
                  <a:pt x="2710" y="249"/>
                </a:lnTo>
                <a:lnTo>
                  <a:pt x="2711" y="292"/>
                </a:lnTo>
                <a:lnTo>
                  <a:pt x="2711" y="319"/>
                </a:lnTo>
                <a:lnTo>
                  <a:pt x="2711" y="336"/>
                </a:lnTo>
                <a:lnTo>
                  <a:pt x="2712" y="357"/>
                </a:lnTo>
                <a:lnTo>
                  <a:pt x="2712" y="330"/>
                </a:lnTo>
                <a:lnTo>
                  <a:pt x="2712" y="287"/>
                </a:lnTo>
                <a:lnTo>
                  <a:pt x="2713" y="255"/>
                </a:lnTo>
                <a:lnTo>
                  <a:pt x="2713" y="249"/>
                </a:lnTo>
                <a:lnTo>
                  <a:pt x="2713" y="271"/>
                </a:lnTo>
                <a:lnTo>
                  <a:pt x="2714" y="265"/>
                </a:lnTo>
                <a:lnTo>
                  <a:pt x="2714" y="255"/>
                </a:lnTo>
                <a:lnTo>
                  <a:pt x="2714" y="282"/>
                </a:lnTo>
                <a:lnTo>
                  <a:pt x="2715" y="282"/>
                </a:lnTo>
                <a:lnTo>
                  <a:pt x="2715" y="265"/>
                </a:lnTo>
                <a:lnTo>
                  <a:pt x="2715" y="260"/>
                </a:lnTo>
                <a:lnTo>
                  <a:pt x="2716" y="255"/>
                </a:lnTo>
                <a:lnTo>
                  <a:pt x="2716" y="255"/>
                </a:lnTo>
                <a:lnTo>
                  <a:pt x="2716" y="249"/>
                </a:lnTo>
                <a:lnTo>
                  <a:pt x="2717" y="238"/>
                </a:lnTo>
                <a:lnTo>
                  <a:pt x="2717" y="233"/>
                </a:lnTo>
                <a:lnTo>
                  <a:pt x="2717" y="233"/>
                </a:lnTo>
                <a:lnTo>
                  <a:pt x="2718" y="238"/>
                </a:lnTo>
                <a:lnTo>
                  <a:pt x="2718" y="255"/>
                </a:lnTo>
                <a:lnTo>
                  <a:pt x="2718" y="287"/>
                </a:lnTo>
                <a:lnTo>
                  <a:pt x="2719" y="303"/>
                </a:lnTo>
                <a:lnTo>
                  <a:pt x="2719" y="325"/>
                </a:lnTo>
                <a:lnTo>
                  <a:pt x="2719" y="346"/>
                </a:lnTo>
                <a:lnTo>
                  <a:pt x="2720" y="303"/>
                </a:lnTo>
                <a:lnTo>
                  <a:pt x="2720" y="260"/>
                </a:lnTo>
                <a:lnTo>
                  <a:pt x="2720" y="238"/>
                </a:lnTo>
                <a:lnTo>
                  <a:pt x="2721" y="238"/>
                </a:lnTo>
                <a:lnTo>
                  <a:pt x="2721" y="244"/>
                </a:lnTo>
                <a:lnTo>
                  <a:pt x="2721" y="244"/>
                </a:lnTo>
                <a:lnTo>
                  <a:pt x="2722" y="255"/>
                </a:lnTo>
                <a:lnTo>
                  <a:pt x="2722" y="255"/>
                </a:lnTo>
                <a:lnTo>
                  <a:pt x="2722" y="244"/>
                </a:lnTo>
                <a:lnTo>
                  <a:pt x="2723" y="255"/>
                </a:lnTo>
                <a:lnTo>
                  <a:pt x="2723" y="244"/>
                </a:lnTo>
                <a:lnTo>
                  <a:pt x="2723" y="238"/>
                </a:lnTo>
                <a:lnTo>
                  <a:pt x="2724" y="238"/>
                </a:lnTo>
                <a:lnTo>
                  <a:pt x="2724" y="222"/>
                </a:lnTo>
                <a:lnTo>
                  <a:pt x="2724" y="211"/>
                </a:lnTo>
                <a:lnTo>
                  <a:pt x="2725" y="206"/>
                </a:lnTo>
                <a:lnTo>
                  <a:pt x="2725" y="211"/>
                </a:lnTo>
                <a:lnTo>
                  <a:pt x="2725" y="222"/>
                </a:lnTo>
                <a:lnTo>
                  <a:pt x="2726" y="233"/>
                </a:lnTo>
                <a:lnTo>
                  <a:pt x="2726" y="271"/>
                </a:lnTo>
                <a:lnTo>
                  <a:pt x="2726" y="298"/>
                </a:lnTo>
                <a:lnTo>
                  <a:pt x="2727" y="309"/>
                </a:lnTo>
                <a:lnTo>
                  <a:pt x="2727" y="314"/>
                </a:lnTo>
                <a:lnTo>
                  <a:pt x="2727" y="298"/>
                </a:lnTo>
                <a:lnTo>
                  <a:pt x="2728" y="255"/>
                </a:lnTo>
                <a:lnTo>
                  <a:pt x="2728" y="227"/>
                </a:lnTo>
                <a:lnTo>
                  <a:pt x="2728" y="227"/>
                </a:lnTo>
                <a:lnTo>
                  <a:pt x="2729" y="233"/>
                </a:lnTo>
                <a:lnTo>
                  <a:pt x="2729" y="233"/>
                </a:lnTo>
                <a:lnTo>
                  <a:pt x="2729" y="227"/>
                </a:lnTo>
                <a:lnTo>
                  <a:pt x="2730" y="238"/>
                </a:lnTo>
                <a:lnTo>
                  <a:pt x="2730" y="244"/>
                </a:lnTo>
                <a:lnTo>
                  <a:pt x="2730" y="233"/>
                </a:lnTo>
                <a:lnTo>
                  <a:pt x="2731" y="222"/>
                </a:lnTo>
                <a:lnTo>
                  <a:pt x="2731" y="206"/>
                </a:lnTo>
                <a:lnTo>
                  <a:pt x="2731" y="201"/>
                </a:lnTo>
                <a:lnTo>
                  <a:pt x="2732" y="195"/>
                </a:lnTo>
                <a:lnTo>
                  <a:pt x="2732" y="190"/>
                </a:lnTo>
                <a:lnTo>
                  <a:pt x="2732" y="195"/>
                </a:lnTo>
                <a:lnTo>
                  <a:pt x="2733" y="211"/>
                </a:lnTo>
                <a:lnTo>
                  <a:pt x="2733" y="227"/>
                </a:lnTo>
                <a:lnTo>
                  <a:pt x="2733" y="249"/>
                </a:lnTo>
                <a:lnTo>
                  <a:pt x="2734" y="282"/>
                </a:lnTo>
                <a:lnTo>
                  <a:pt x="2734" y="303"/>
                </a:lnTo>
                <a:lnTo>
                  <a:pt x="2734" y="319"/>
                </a:lnTo>
                <a:lnTo>
                  <a:pt x="2735" y="292"/>
                </a:lnTo>
                <a:lnTo>
                  <a:pt x="2735" y="260"/>
                </a:lnTo>
                <a:lnTo>
                  <a:pt x="2735" y="217"/>
                </a:lnTo>
                <a:lnTo>
                  <a:pt x="2736" y="217"/>
                </a:lnTo>
                <a:lnTo>
                  <a:pt x="2736" y="217"/>
                </a:lnTo>
                <a:lnTo>
                  <a:pt x="2736" y="222"/>
                </a:lnTo>
                <a:lnTo>
                  <a:pt x="2737" y="227"/>
                </a:lnTo>
                <a:lnTo>
                  <a:pt x="2737" y="233"/>
                </a:lnTo>
                <a:lnTo>
                  <a:pt x="2737" y="217"/>
                </a:lnTo>
                <a:lnTo>
                  <a:pt x="2738" y="222"/>
                </a:lnTo>
                <a:lnTo>
                  <a:pt x="2738" y="222"/>
                </a:lnTo>
                <a:lnTo>
                  <a:pt x="2738" y="222"/>
                </a:lnTo>
                <a:lnTo>
                  <a:pt x="2739" y="222"/>
                </a:lnTo>
                <a:lnTo>
                  <a:pt x="2739" y="217"/>
                </a:lnTo>
                <a:lnTo>
                  <a:pt x="2739" y="201"/>
                </a:lnTo>
                <a:lnTo>
                  <a:pt x="2740" y="190"/>
                </a:lnTo>
                <a:lnTo>
                  <a:pt x="2740" y="190"/>
                </a:lnTo>
                <a:lnTo>
                  <a:pt x="2740" y="201"/>
                </a:lnTo>
                <a:lnTo>
                  <a:pt x="2741" y="217"/>
                </a:lnTo>
                <a:lnTo>
                  <a:pt x="2741" y="233"/>
                </a:lnTo>
                <a:lnTo>
                  <a:pt x="2741" y="249"/>
                </a:lnTo>
                <a:lnTo>
                  <a:pt x="2742" y="276"/>
                </a:lnTo>
                <a:lnTo>
                  <a:pt x="2742" y="271"/>
                </a:lnTo>
                <a:lnTo>
                  <a:pt x="2742" y="265"/>
                </a:lnTo>
                <a:lnTo>
                  <a:pt x="2743" y="227"/>
                </a:lnTo>
                <a:lnTo>
                  <a:pt x="2743" y="195"/>
                </a:lnTo>
                <a:lnTo>
                  <a:pt x="2743" y="201"/>
                </a:lnTo>
                <a:lnTo>
                  <a:pt x="2744" y="211"/>
                </a:lnTo>
                <a:lnTo>
                  <a:pt x="2744" y="227"/>
                </a:lnTo>
                <a:lnTo>
                  <a:pt x="2744" y="222"/>
                </a:lnTo>
                <a:lnTo>
                  <a:pt x="2745" y="227"/>
                </a:lnTo>
                <a:lnTo>
                  <a:pt x="2745" y="238"/>
                </a:lnTo>
                <a:lnTo>
                  <a:pt x="2745" y="238"/>
                </a:lnTo>
                <a:lnTo>
                  <a:pt x="2746" y="233"/>
                </a:lnTo>
                <a:lnTo>
                  <a:pt x="2746" y="222"/>
                </a:lnTo>
                <a:lnTo>
                  <a:pt x="2746" y="222"/>
                </a:lnTo>
                <a:lnTo>
                  <a:pt x="2747" y="201"/>
                </a:lnTo>
                <a:lnTo>
                  <a:pt x="2747" y="206"/>
                </a:lnTo>
                <a:lnTo>
                  <a:pt x="2747" y="206"/>
                </a:lnTo>
                <a:lnTo>
                  <a:pt x="2747" y="217"/>
                </a:lnTo>
                <a:lnTo>
                  <a:pt x="2748" y="217"/>
                </a:lnTo>
                <a:lnTo>
                  <a:pt x="2748" y="238"/>
                </a:lnTo>
                <a:lnTo>
                  <a:pt x="2748" y="249"/>
                </a:lnTo>
                <a:lnTo>
                  <a:pt x="2749" y="287"/>
                </a:lnTo>
                <a:lnTo>
                  <a:pt x="2749" y="309"/>
                </a:lnTo>
                <a:lnTo>
                  <a:pt x="2749" y="319"/>
                </a:lnTo>
                <a:lnTo>
                  <a:pt x="2750" y="298"/>
                </a:lnTo>
                <a:lnTo>
                  <a:pt x="2750" y="238"/>
                </a:lnTo>
                <a:lnTo>
                  <a:pt x="2750" y="233"/>
                </a:lnTo>
                <a:lnTo>
                  <a:pt x="2751" y="233"/>
                </a:lnTo>
                <a:lnTo>
                  <a:pt x="2751" y="238"/>
                </a:lnTo>
                <a:lnTo>
                  <a:pt x="2751" y="255"/>
                </a:lnTo>
                <a:lnTo>
                  <a:pt x="2752" y="255"/>
                </a:lnTo>
                <a:lnTo>
                  <a:pt x="2752" y="260"/>
                </a:lnTo>
                <a:lnTo>
                  <a:pt x="2752" y="255"/>
                </a:lnTo>
                <a:lnTo>
                  <a:pt x="2753" y="249"/>
                </a:lnTo>
                <a:lnTo>
                  <a:pt x="2753" y="244"/>
                </a:lnTo>
                <a:lnTo>
                  <a:pt x="2753" y="238"/>
                </a:lnTo>
                <a:lnTo>
                  <a:pt x="2754" y="238"/>
                </a:lnTo>
                <a:lnTo>
                  <a:pt x="2754" y="227"/>
                </a:lnTo>
                <a:lnTo>
                  <a:pt x="2754" y="222"/>
                </a:lnTo>
                <a:lnTo>
                  <a:pt x="2755" y="222"/>
                </a:lnTo>
                <a:lnTo>
                  <a:pt x="2755" y="222"/>
                </a:lnTo>
                <a:lnTo>
                  <a:pt x="2755" y="227"/>
                </a:lnTo>
                <a:lnTo>
                  <a:pt x="2756" y="244"/>
                </a:lnTo>
                <a:lnTo>
                  <a:pt x="2756" y="249"/>
                </a:lnTo>
                <a:lnTo>
                  <a:pt x="2756" y="265"/>
                </a:lnTo>
                <a:lnTo>
                  <a:pt x="2757" y="298"/>
                </a:lnTo>
                <a:lnTo>
                  <a:pt x="2757" y="282"/>
                </a:lnTo>
                <a:lnTo>
                  <a:pt x="2757" y="265"/>
                </a:lnTo>
                <a:lnTo>
                  <a:pt x="2758" y="233"/>
                </a:lnTo>
                <a:lnTo>
                  <a:pt x="2758" y="217"/>
                </a:lnTo>
                <a:lnTo>
                  <a:pt x="2758" y="227"/>
                </a:lnTo>
                <a:lnTo>
                  <a:pt x="2759" y="222"/>
                </a:lnTo>
                <a:lnTo>
                  <a:pt x="2759" y="238"/>
                </a:lnTo>
                <a:lnTo>
                  <a:pt x="2759" y="233"/>
                </a:lnTo>
                <a:lnTo>
                  <a:pt x="2760" y="227"/>
                </a:lnTo>
                <a:lnTo>
                  <a:pt x="2760" y="238"/>
                </a:lnTo>
                <a:lnTo>
                  <a:pt x="2760" y="227"/>
                </a:lnTo>
                <a:lnTo>
                  <a:pt x="2761" y="227"/>
                </a:lnTo>
                <a:lnTo>
                  <a:pt x="2761" y="222"/>
                </a:lnTo>
                <a:lnTo>
                  <a:pt x="2761" y="211"/>
                </a:lnTo>
                <a:lnTo>
                  <a:pt x="2762" y="211"/>
                </a:lnTo>
                <a:lnTo>
                  <a:pt x="2762" y="190"/>
                </a:lnTo>
                <a:lnTo>
                  <a:pt x="2762" y="184"/>
                </a:lnTo>
                <a:lnTo>
                  <a:pt x="2763" y="184"/>
                </a:lnTo>
                <a:lnTo>
                  <a:pt x="2763" y="190"/>
                </a:lnTo>
                <a:lnTo>
                  <a:pt x="2763" y="233"/>
                </a:lnTo>
                <a:lnTo>
                  <a:pt x="2764" y="233"/>
                </a:lnTo>
                <a:lnTo>
                  <a:pt x="2764" y="238"/>
                </a:lnTo>
                <a:lnTo>
                  <a:pt x="2764" y="249"/>
                </a:lnTo>
                <a:lnTo>
                  <a:pt x="2765" y="271"/>
                </a:lnTo>
                <a:lnTo>
                  <a:pt x="2765" y="271"/>
                </a:lnTo>
                <a:lnTo>
                  <a:pt x="2765" y="260"/>
                </a:lnTo>
                <a:lnTo>
                  <a:pt x="2766" y="227"/>
                </a:lnTo>
                <a:lnTo>
                  <a:pt x="2766" y="222"/>
                </a:lnTo>
                <a:lnTo>
                  <a:pt x="2766" y="217"/>
                </a:lnTo>
                <a:lnTo>
                  <a:pt x="2767" y="206"/>
                </a:lnTo>
                <a:lnTo>
                  <a:pt x="2767" y="217"/>
                </a:lnTo>
                <a:lnTo>
                  <a:pt x="2767" y="217"/>
                </a:lnTo>
                <a:lnTo>
                  <a:pt x="2768" y="217"/>
                </a:lnTo>
                <a:lnTo>
                  <a:pt x="2768" y="217"/>
                </a:lnTo>
                <a:lnTo>
                  <a:pt x="2768" y="217"/>
                </a:lnTo>
                <a:lnTo>
                  <a:pt x="2769" y="217"/>
                </a:lnTo>
                <a:lnTo>
                  <a:pt x="2769" y="206"/>
                </a:lnTo>
                <a:lnTo>
                  <a:pt x="2769" y="206"/>
                </a:lnTo>
                <a:lnTo>
                  <a:pt x="2770" y="195"/>
                </a:lnTo>
                <a:lnTo>
                  <a:pt x="2770" y="201"/>
                </a:lnTo>
                <a:lnTo>
                  <a:pt x="2770" y="190"/>
                </a:lnTo>
                <a:lnTo>
                  <a:pt x="2771" y="184"/>
                </a:lnTo>
                <a:lnTo>
                  <a:pt x="2771" y="179"/>
                </a:lnTo>
                <a:lnTo>
                  <a:pt x="2771" y="190"/>
                </a:lnTo>
                <a:lnTo>
                  <a:pt x="2772" y="195"/>
                </a:lnTo>
                <a:lnTo>
                  <a:pt x="2772" y="211"/>
                </a:lnTo>
                <a:lnTo>
                  <a:pt x="2772" y="244"/>
                </a:lnTo>
                <a:lnTo>
                  <a:pt x="2773" y="271"/>
                </a:lnTo>
                <a:lnTo>
                  <a:pt x="2773" y="276"/>
                </a:lnTo>
                <a:lnTo>
                  <a:pt x="2773" y="260"/>
                </a:lnTo>
                <a:lnTo>
                  <a:pt x="2774" y="238"/>
                </a:lnTo>
                <a:lnTo>
                  <a:pt x="2774" y="190"/>
                </a:lnTo>
                <a:lnTo>
                  <a:pt x="2774" y="201"/>
                </a:lnTo>
                <a:lnTo>
                  <a:pt x="2775" y="206"/>
                </a:lnTo>
                <a:lnTo>
                  <a:pt x="2775" y="222"/>
                </a:lnTo>
                <a:lnTo>
                  <a:pt x="2775" y="222"/>
                </a:lnTo>
                <a:lnTo>
                  <a:pt x="2776" y="233"/>
                </a:lnTo>
                <a:lnTo>
                  <a:pt x="2776" y="227"/>
                </a:lnTo>
                <a:lnTo>
                  <a:pt x="2776" y="233"/>
                </a:lnTo>
                <a:lnTo>
                  <a:pt x="2777" y="217"/>
                </a:lnTo>
                <a:lnTo>
                  <a:pt x="2777" y="211"/>
                </a:lnTo>
                <a:lnTo>
                  <a:pt x="2777" y="195"/>
                </a:lnTo>
                <a:lnTo>
                  <a:pt x="2778" y="195"/>
                </a:lnTo>
                <a:lnTo>
                  <a:pt x="2778" y="195"/>
                </a:lnTo>
                <a:lnTo>
                  <a:pt x="2778" y="184"/>
                </a:lnTo>
                <a:lnTo>
                  <a:pt x="2779" y="184"/>
                </a:lnTo>
                <a:lnTo>
                  <a:pt x="2779" y="195"/>
                </a:lnTo>
                <a:lnTo>
                  <a:pt x="2779" y="211"/>
                </a:lnTo>
                <a:lnTo>
                  <a:pt x="2780" y="211"/>
                </a:lnTo>
                <a:lnTo>
                  <a:pt x="2780" y="222"/>
                </a:lnTo>
                <a:lnTo>
                  <a:pt x="2780" y="255"/>
                </a:lnTo>
                <a:lnTo>
                  <a:pt x="2781" y="276"/>
                </a:lnTo>
                <a:lnTo>
                  <a:pt x="2781" y="255"/>
                </a:lnTo>
                <a:lnTo>
                  <a:pt x="2781" y="222"/>
                </a:lnTo>
                <a:lnTo>
                  <a:pt x="2782" y="184"/>
                </a:lnTo>
                <a:lnTo>
                  <a:pt x="2782" y="190"/>
                </a:lnTo>
                <a:lnTo>
                  <a:pt x="2782" y="195"/>
                </a:lnTo>
                <a:lnTo>
                  <a:pt x="2783" y="195"/>
                </a:lnTo>
                <a:lnTo>
                  <a:pt x="2783" y="206"/>
                </a:lnTo>
                <a:lnTo>
                  <a:pt x="2783" y="217"/>
                </a:lnTo>
                <a:lnTo>
                  <a:pt x="2784" y="211"/>
                </a:lnTo>
                <a:lnTo>
                  <a:pt x="2784" y="201"/>
                </a:lnTo>
                <a:lnTo>
                  <a:pt x="2784" y="201"/>
                </a:lnTo>
                <a:lnTo>
                  <a:pt x="2785" y="195"/>
                </a:lnTo>
                <a:lnTo>
                  <a:pt x="2785" y="184"/>
                </a:lnTo>
                <a:lnTo>
                  <a:pt x="2785" y="184"/>
                </a:lnTo>
                <a:lnTo>
                  <a:pt x="2786" y="168"/>
                </a:lnTo>
                <a:lnTo>
                  <a:pt x="2786" y="146"/>
                </a:lnTo>
                <a:lnTo>
                  <a:pt x="2786" y="130"/>
                </a:lnTo>
                <a:lnTo>
                  <a:pt x="2787" y="146"/>
                </a:lnTo>
                <a:lnTo>
                  <a:pt x="2787" y="163"/>
                </a:lnTo>
                <a:lnTo>
                  <a:pt x="2787" y="206"/>
                </a:lnTo>
                <a:lnTo>
                  <a:pt x="2787" y="227"/>
                </a:lnTo>
                <a:lnTo>
                  <a:pt x="2788" y="244"/>
                </a:lnTo>
                <a:lnTo>
                  <a:pt x="2788" y="255"/>
                </a:lnTo>
                <a:lnTo>
                  <a:pt x="2788" y="255"/>
                </a:lnTo>
                <a:lnTo>
                  <a:pt x="2789" y="222"/>
                </a:lnTo>
                <a:lnTo>
                  <a:pt x="2789" y="201"/>
                </a:lnTo>
                <a:lnTo>
                  <a:pt x="2789" y="184"/>
                </a:lnTo>
                <a:lnTo>
                  <a:pt x="2790" y="179"/>
                </a:lnTo>
                <a:lnTo>
                  <a:pt x="2790" y="179"/>
                </a:lnTo>
                <a:lnTo>
                  <a:pt x="2790" y="184"/>
                </a:lnTo>
                <a:lnTo>
                  <a:pt x="2791" y="195"/>
                </a:lnTo>
                <a:lnTo>
                  <a:pt x="2791" y="201"/>
                </a:lnTo>
                <a:lnTo>
                  <a:pt x="2791" y="206"/>
                </a:lnTo>
                <a:lnTo>
                  <a:pt x="2792" y="206"/>
                </a:lnTo>
                <a:lnTo>
                  <a:pt x="2792" y="190"/>
                </a:lnTo>
                <a:lnTo>
                  <a:pt x="2792" y="201"/>
                </a:lnTo>
                <a:lnTo>
                  <a:pt x="2793" y="201"/>
                </a:lnTo>
                <a:lnTo>
                  <a:pt x="2793" y="173"/>
                </a:lnTo>
                <a:lnTo>
                  <a:pt x="2793" y="163"/>
                </a:lnTo>
                <a:lnTo>
                  <a:pt x="2794" y="152"/>
                </a:lnTo>
                <a:lnTo>
                  <a:pt x="2794" y="184"/>
                </a:lnTo>
                <a:lnTo>
                  <a:pt x="2794" y="217"/>
                </a:lnTo>
                <a:lnTo>
                  <a:pt x="2795" y="227"/>
                </a:lnTo>
                <a:lnTo>
                  <a:pt x="2795" y="249"/>
                </a:lnTo>
                <a:lnTo>
                  <a:pt x="2795" y="255"/>
                </a:lnTo>
                <a:lnTo>
                  <a:pt x="2796" y="249"/>
                </a:lnTo>
                <a:lnTo>
                  <a:pt x="2796" y="265"/>
                </a:lnTo>
                <a:lnTo>
                  <a:pt x="2796" y="227"/>
                </a:lnTo>
                <a:lnTo>
                  <a:pt x="2797" y="233"/>
                </a:lnTo>
                <a:lnTo>
                  <a:pt x="2797" y="227"/>
                </a:lnTo>
                <a:lnTo>
                  <a:pt x="2797" y="227"/>
                </a:lnTo>
                <a:lnTo>
                  <a:pt x="2798" y="222"/>
                </a:lnTo>
                <a:lnTo>
                  <a:pt x="2798" y="233"/>
                </a:lnTo>
                <a:lnTo>
                  <a:pt x="2798" y="222"/>
                </a:lnTo>
                <a:lnTo>
                  <a:pt x="2799" y="233"/>
                </a:lnTo>
                <a:lnTo>
                  <a:pt x="2799" y="233"/>
                </a:lnTo>
                <a:lnTo>
                  <a:pt x="2799" y="238"/>
                </a:lnTo>
                <a:lnTo>
                  <a:pt x="2800" y="233"/>
                </a:lnTo>
                <a:lnTo>
                  <a:pt x="2800" y="227"/>
                </a:lnTo>
                <a:lnTo>
                  <a:pt x="2800" y="227"/>
                </a:lnTo>
                <a:lnTo>
                  <a:pt x="2801" y="222"/>
                </a:lnTo>
                <a:lnTo>
                  <a:pt x="2801" y="217"/>
                </a:lnTo>
                <a:lnTo>
                  <a:pt x="2801" y="217"/>
                </a:lnTo>
                <a:lnTo>
                  <a:pt x="2802" y="211"/>
                </a:lnTo>
                <a:lnTo>
                  <a:pt x="2802" y="206"/>
                </a:lnTo>
                <a:lnTo>
                  <a:pt x="2802" y="222"/>
                </a:lnTo>
                <a:lnTo>
                  <a:pt x="2803" y="255"/>
                </a:lnTo>
                <a:lnTo>
                  <a:pt x="2803" y="271"/>
                </a:lnTo>
                <a:lnTo>
                  <a:pt x="2803" y="287"/>
                </a:lnTo>
                <a:lnTo>
                  <a:pt x="2804" y="298"/>
                </a:lnTo>
                <a:lnTo>
                  <a:pt x="2804" y="276"/>
                </a:lnTo>
                <a:lnTo>
                  <a:pt x="2804" y="265"/>
                </a:lnTo>
                <a:lnTo>
                  <a:pt x="2805" y="222"/>
                </a:lnTo>
                <a:lnTo>
                  <a:pt x="2805" y="222"/>
                </a:lnTo>
                <a:lnTo>
                  <a:pt x="2805" y="233"/>
                </a:lnTo>
                <a:lnTo>
                  <a:pt x="2806" y="233"/>
                </a:lnTo>
                <a:lnTo>
                  <a:pt x="2806" y="249"/>
                </a:lnTo>
                <a:lnTo>
                  <a:pt x="2806" y="249"/>
                </a:lnTo>
                <a:lnTo>
                  <a:pt x="2807" y="255"/>
                </a:lnTo>
                <a:lnTo>
                  <a:pt x="2807" y="255"/>
                </a:lnTo>
                <a:lnTo>
                  <a:pt x="2807" y="249"/>
                </a:lnTo>
                <a:lnTo>
                  <a:pt x="2807" y="238"/>
                </a:lnTo>
                <a:lnTo>
                  <a:pt x="2808" y="249"/>
                </a:lnTo>
                <a:lnTo>
                  <a:pt x="2808" y="244"/>
                </a:lnTo>
                <a:lnTo>
                  <a:pt x="2808" y="227"/>
                </a:lnTo>
                <a:lnTo>
                  <a:pt x="2809" y="227"/>
                </a:lnTo>
                <a:lnTo>
                  <a:pt x="2809" y="227"/>
                </a:lnTo>
                <a:lnTo>
                  <a:pt x="2809" y="238"/>
                </a:lnTo>
                <a:lnTo>
                  <a:pt x="2810" y="255"/>
                </a:lnTo>
                <a:lnTo>
                  <a:pt x="2810" y="260"/>
                </a:lnTo>
                <a:lnTo>
                  <a:pt x="2810" y="292"/>
                </a:lnTo>
                <a:lnTo>
                  <a:pt x="2811" y="309"/>
                </a:lnTo>
                <a:lnTo>
                  <a:pt x="2811" y="341"/>
                </a:lnTo>
                <a:lnTo>
                  <a:pt x="2811" y="303"/>
                </a:lnTo>
                <a:lnTo>
                  <a:pt x="2812" y="265"/>
                </a:lnTo>
                <a:lnTo>
                  <a:pt x="2812" y="244"/>
                </a:lnTo>
                <a:lnTo>
                  <a:pt x="2812" y="233"/>
                </a:lnTo>
                <a:lnTo>
                  <a:pt x="2813" y="244"/>
                </a:lnTo>
                <a:lnTo>
                  <a:pt x="2813" y="249"/>
                </a:lnTo>
                <a:lnTo>
                  <a:pt x="2813" y="249"/>
                </a:lnTo>
                <a:lnTo>
                  <a:pt x="2814" y="260"/>
                </a:lnTo>
                <a:lnTo>
                  <a:pt x="2814" y="271"/>
                </a:lnTo>
                <a:lnTo>
                  <a:pt x="2814" y="265"/>
                </a:lnTo>
                <a:lnTo>
                  <a:pt x="2815" y="265"/>
                </a:lnTo>
                <a:lnTo>
                  <a:pt x="2815" y="255"/>
                </a:lnTo>
                <a:lnTo>
                  <a:pt x="2815" y="233"/>
                </a:lnTo>
                <a:lnTo>
                  <a:pt x="2816" y="238"/>
                </a:lnTo>
                <a:lnTo>
                  <a:pt x="2816" y="244"/>
                </a:lnTo>
                <a:lnTo>
                  <a:pt x="2816" y="227"/>
                </a:lnTo>
                <a:lnTo>
                  <a:pt x="2817" y="238"/>
                </a:lnTo>
                <a:lnTo>
                  <a:pt x="2817" y="260"/>
                </a:lnTo>
                <a:lnTo>
                  <a:pt x="2817" y="303"/>
                </a:lnTo>
                <a:lnTo>
                  <a:pt x="2818" y="330"/>
                </a:lnTo>
                <a:lnTo>
                  <a:pt x="2818" y="352"/>
                </a:lnTo>
                <a:lnTo>
                  <a:pt x="2818" y="363"/>
                </a:lnTo>
                <a:lnTo>
                  <a:pt x="2819" y="314"/>
                </a:lnTo>
                <a:lnTo>
                  <a:pt x="2819" y="276"/>
                </a:lnTo>
                <a:lnTo>
                  <a:pt x="2819" y="255"/>
                </a:lnTo>
                <a:lnTo>
                  <a:pt x="2820" y="265"/>
                </a:lnTo>
                <a:lnTo>
                  <a:pt x="2820" y="260"/>
                </a:lnTo>
                <a:lnTo>
                  <a:pt x="2820" y="271"/>
                </a:lnTo>
                <a:lnTo>
                  <a:pt x="2821" y="292"/>
                </a:lnTo>
                <a:lnTo>
                  <a:pt x="2821" y="292"/>
                </a:lnTo>
                <a:lnTo>
                  <a:pt x="2821" y="292"/>
                </a:lnTo>
                <a:lnTo>
                  <a:pt x="2822" y="292"/>
                </a:lnTo>
                <a:lnTo>
                  <a:pt x="2822" y="276"/>
                </a:lnTo>
                <a:lnTo>
                  <a:pt x="2822" y="255"/>
                </a:lnTo>
                <a:lnTo>
                  <a:pt x="2823" y="255"/>
                </a:lnTo>
                <a:lnTo>
                  <a:pt x="2823" y="249"/>
                </a:lnTo>
                <a:lnTo>
                  <a:pt x="2823" y="244"/>
                </a:lnTo>
                <a:lnTo>
                  <a:pt x="2824" y="238"/>
                </a:lnTo>
                <a:lnTo>
                  <a:pt x="2824" y="244"/>
                </a:lnTo>
                <a:lnTo>
                  <a:pt x="2824" y="282"/>
                </a:lnTo>
                <a:lnTo>
                  <a:pt x="2825" y="303"/>
                </a:lnTo>
                <a:lnTo>
                  <a:pt x="2825" y="325"/>
                </a:lnTo>
                <a:lnTo>
                  <a:pt x="2825" y="346"/>
                </a:lnTo>
                <a:lnTo>
                  <a:pt x="2826" y="363"/>
                </a:lnTo>
                <a:lnTo>
                  <a:pt x="2826" y="363"/>
                </a:lnTo>
                <a:lnTo>
                  <a:pt x="2826" y="287"/>
                </a:lnTo>
                <a:lnTo>
                  <a:pt x="2827" y="260"/>
                </a:lnTo>
                <a:lnTo>
                  <a:pt x="2827" y="255"/>
                </a:lnTo>
                <a:lnTo>
                  <a:pt x="2827" y="260"/>
                </a:lnTo>
                <a:lnTo>
                  <a:pt x="2828" y="265"/>
                </a:lnTo>
                <a:lnTo>
                  <a:pt x="2828" y="287"/>
                </a:lnTo>
                <a:lnTo>
                  <a:pt x="2828" y="276"/>
                </a:lnTo>
                <a:lnTo>
                  <a:pt x="2829" y="276"/>
                </a:lnTo>
                <a:lnTo>
                  <a:pt x="2829" y="265"/>
                </a:lnTo>
                <a:lnTo>
                  <a:pt x="2829" y="255"/>
                </a:lnTo>
                <a:lnTo>
                  <a:pt x="2830" y="265"/>
                </a:lnTo>
                <a:lnTo>
                  <a:pt x="2830" y="255"/>
                </a:lnTo>
                <a:lnTo>
                  <a:pt x="2830" y="244"/>
                </a:lnTo>
                <a:lnTo>
                  <a:pt x="2831" y="227"/>
                </a:lnTo>
                <a:lnTo>
                  <a:pt x="2831" y="201"/>
                </a:lnTo>
                <a:lnTo>
                  <a:pt x="2831" y="201"/>
                </a:lnTo>
                <a:lnTo>
                  <a:pt x="2832" y="206"/>
                </a:lnTo>
                <a:lnTo>
                  <a:pt x="2832" y="211"/>
                </a:lnTo>
                <a:lnTo>
                  <a:pt x="2832" y="233"/>
                </a:lnTo>
                <a:lnTo>
                  <a:pt x="2833" y="271"/>
                </a:lnTo>
                <a:lnTo>
                  <a:pt x="2833" y="303"/>
                </a:lnTo>
                <a:lnTo>
                  <a:pt x="2833" y="314"/>
                </a:lnTo>
                <a:lnTo>
                  <a:pt x="2834" y="303"/>
                </a:lnTo>
                <a:lnTo>
                  <a:pt x="2834" y="276"/>
                </a:lnTo>
                <a:lnTo>
                  <a:pt x="2834" y="211"/>
                </a:lnTo>
                <a:lnTo>
                  <a:pt x="2835" y="211"/>
                </a:lnTo>
                <a:lnTo>
                  <a:pt x="2835" y="211"/>
                </a:lnTo>
                <a:lnTo>
                  <a:pt x="2835" y="217"/>
                </a:lnTo>
                <a:lnTo>
                  <a:pt x="2836" y="217"/>
                </a:lnTo>
                <a:lnTo>
                  <a:pt x="2836" y="233"/>
                </a:lnTo>
                <a:lnTo>
                  <a:pt x="2836" y="238"/>
                </a:lnTo>
                <a:lnTo>
                  <a:pt x="2837" y="238"/>
                </a:lnTo>
                <a:lnTo>
                  <a:pt x="2837" y="233"/>
                </a:lnTo>
                <a:lnTo>
                  <a:pt x="2837" y="222"/>
                </a:lnTo>
                <a:lnTo>
                  <a:pt x="2838" y="211"/>
                </a:lnTo>
                <a:lnTo>
                  <a:pt x="2838" y="211"/>
                </a:lnTo>
                <a:lnTo>
                  <a:pt x="2838" y="211"/>
                </a:lnTo>
                <a:lnTo>
                  <a:pt x="2839" y="201"/>
                </a:lnTo>
                <a:lnTo>
                  <a:pt x="2839" y="206"/>
                </a:lnTo>
                <a:lnTo>
                  <a:pt x="2839" y="233"/>
                </a:lnTo>
                <a:lnTo>
                  <a:pt x="2840" y="249"/>
                </a:lnTo>
                <a:lnTo>
                  <a:pt x="2840" y="276"/>
                </a:lnTo>
                <a:lnTo>
                  <a:pt x="2840" y="287"/>
                </a:lnTo>
                <a:lnTo>
                  <a:pt x="2841" y="314"/>
                </a:lnTo>
                <a:lnTo>
                  <a:pt x="2841" y="314"/>
                </a:lnTo>
                <a:lnTo>
                  <a:pt x="2841" y="292"/>
                </a:lnTo>
                <a:lnTo>
                  <a:pt x="2842" y="265"/>
                </a:lnTo>
                <a:lnTo>
                  <a:pt x="2842" y="233"/>
                </a:lnTo>
                <a:lnTo>
                  <a:pt x="2842" y="227"/>
                </a:lnTo>
                <a:lnTo>
                  <a:pt x="2843" y="217"/>
                </a:lnTo>
                <a:lnTo>
                  <a:pt x="2843" y="227"/>
                </a:lnTo>
                <a:lnTo>
                  <a:pt x="2843" y="233"/>
                </a:lnTo>
                <a:lnTo>
                  <a:pt x="2844" y="222"/>
                </a:lnTo>
                <a:lnTo>
                  <a:pt x="2844" y="222"/>
                </a:lnTo>
                <a:lnTo>
                  <a:pt x="2844" y="238"/>
                </a:lnTo>
                <a:lnTo>
                  <a:pt x="2845" y="233"/>
                </a:lnTo>
                <a:lnTo>
                  <a:pt x="2845" y="227"/>
                </a:lnTo>
                <a:lnTo>
                  <a:pt x="2845" y="217"/>
                </a:lnTo>
                <a:lnTo>
                  <a:pt x="2846" y="217"/>
                </a:lnTo>
                <a:lnTo>
                  <a:pt x="2846" y="173"/>
                </a:lnTo>
                <a:lnTo>
                  <a:pt x="2846" y="201"/>
                </a:lnTo>
                <a:lnTo>
                  <a:pt x="2847" y="206"/>
                </a:lnTo>
                <a:lnTo>
                  <a:pt x="2847" y="227"/>
                </a:lnTo>
                <a:lnTo>
                  <a:pt x="2847" y="233"/>
                </a:lnTo>
                <a:lnTo>
                  <a:pt x="2848" y="233"/>
                </a:lnTo>
                <a:lnTo>
                  <a:pt x="2848" y="249"/>
                </a:lnTo>
                <a:lnTo>
                  <a:pt x="2848" y="265"/>
                </a:lnTo>
                <a:lnTo>
                  <a:pt x="2849" y="249"/>
                </a:lnTo>
                <a:lnTo>
                  <a:pt x="2849" y="233"/>
                </a:lnTo>
                <a:lnTo>
                  <a:pt x="2849" y="195"/>
                </a:lnTo>
                <a:lnTo>
                  <a:pt x="2850" y="195"/>
                </a:lnTo>
                <a:lnTo>
                  <a:pt x="2850" y="190"/>
                </a:lnTo>
                <a:lnTo>
                  <a:pt x="2850" y="195"/>
                </a:lnTo>
                <a:lnTo>
                  <a:pt x="2851" y="195"/>
                </a:lnTo>
                <a:lnTo>
                  <a:pt x="2851" y="201"/>
                </a:lnTo>
                <a:lnTo>
                  <a:pt x="2851" y="190"/>
                </a:lnTo>
                <a:lnTo>
                  <a:pt x="2852" y="190"/>
                </a:lnTo>
                <a:lnTo>
                  <a:pt x="2852" y="190"/>
                </a:lnTo>
                <a:lnTo>
                  <a:pt x="2852" y="190"/>
                </a:lnTo>
                <a:lnTo>
                  <a:pt x="2853" y="157"/>
                </a:lnTo>
                <a:lnTo>
                  <a:pt x="2853" y="163"/>
                </a:lnTo>
                <a:lnTo>
                  <a:pt x="2853" y="152"/>
                </a:lnTo>
                <a:lnTo>
                  <a:pt x="2854" y="141"/>
                </a:lnTo>
                <a:lnTo>
                  <a:pt x="2854" y="146"/>
                </a:lnTo>
                <a:lnTo>
                  <a:pt x="2854" y="141"/>
                </a:lnTo>
                <a:lnTo>
                  <a:pt x="2855" y="141"/>
                </a:lnTo>
                <a:lnTo>
                  <a:pt x="2855" y="168"/>
                </a:lnTo>
                <a:lnTo>
                  <a:pt x="2855" y="211"/>
                </a:lnTo>
                <a:lnTo>
                  <a:pt x="2856" y="222"/>
                </a:lnTo>
                <a:lnTo>
                  <a:pt x="2856" y="233"/>
                </a:lnTo>
                <a:lnTo>
                  <a:pt x="2856" y="233"/>
                </a:lnTo>
                <a:lnTo>
                  <a:pt x="2857" y="222"/>
                </a:lnTo>
                <a:lnTo>
                  <a:pt x="2857" y="173"/>
                </a:lnTo>
                <a:lnTo>
                  <a:pt x="2857" y="157"/>
                </a:lnTo>
                <a:lnTo>
                  <a:pt x="2858" y="152"/>
                </a:lnTo>
                <a:lnTo>
                  <a:pt x="2858" y="168"/>
                </a:lnTo>
                <a:lnTo>
                  <a:pt x="2858" y="184"/>
                </a:lnTo>
                <a:lnTo>
                  <a:pt x="2859" y="195"/>
                </a:lnTo>
                <a:lnTo>
                  <a:pt x="2859" y="206"/>
                </a:lnTo>
                <a:lnTo>
                  <a:pt x="2859" y="190"/>
                </a:lnTo>
                <a:lnTo>
                  <a:pt x="2860" y="201"/>
                </a:lnTo>
                <a:lnTo>
                  <a:pt x="2860" y="206"/>
                </a:lnTo>
                <a:lnTo>
                  <a:pt x="2860" y="206"/>
                </a:lnTo>
                <a:lnTo>
                  <a:pt x="2861" y="206"/>
                </a:lnTo>
                <a:lnTo>
                  <a:pt x="2861" y="206"/>
                </a:lnTo>
                <a:lnTo>
                  <a:pt x="2861" y="195"/>
                </a:lnTo>
                <a:lnTo>
                  <a:pt x="2862" y="206"/>
                </a:lnTo>
                <a:lnTo>
                  <a:pt x="2862" y="201"/>
                </a:lnTo>
                <a:lnTo>
                  <a:pt x="2862" y="201"/>
                </a:lnTo>
                <a:lnTo>
                  <a:pt x="2863" y="206"/>
                </a:lnTo>
                <a:lnTo>
                  <a:pt x="2863" y="233"/>
                </a:lnTo>
                <a:lnTo>
                  <a:pt x="2863" y="244"/>
                </a:lnTo>
                <a:lnTo>
                  <a:pt x="2864" y="260"/>
                </a:lnTo>
                <a:lnTo>
                  <a:pt x="2864" y="255"/>
                </a:lnTo>
                <a:lnTo>
                  <a:pt x="2864" y="249"/>
                </a:lnTo>
                <a:lnTo>
                  <a:pt x="2865" y="238"/>
                </a:lnTo>
                <a:lnTo>
                  <a:pt x="2865" y="227"/>
                </a:lnTo>
                <a:lnTo>
                  <a:pt x="2865" y="222"/>
                </a:lnTo>
                <a:lnTo>
                  <a:pt x="2866" y="222"/>
                </a:lnTo>
                <a:lnTo>
                  <a:pt x="2866" y="222"/>
                </a:lnTo>
                <a:lnTo>
                  <a:pt x="2866" y="222"/>
                </a:lnTo>
                <a:lnTo>
                  <a:pt x="2867" y="227"/>
                </a:lnTo>
                <a:lnTo>
                  <a:pt x="2867" y="227"/>
                </a:lnTo>
                <a:lnTo>
                  <a:pt x="2867" y="227"/>
                </a:lnTo>
                <a:lnTo>
                  <a:pt x="2867" y="238"/>
                </a:lnTo>
                <a:lnTo>
                  <a:pt x="2868" y="227"/>
                </a:lnTo>
                <a:lnTo>
                  <a:pt x="2868" y="244"/>
                </a:lnTo>
                <a:lnTo>
                  <a:pt x="2868" y="238"/>
                </a:lnTo>
                <a:lnTo>
                  <a:pt x="2869" y="233"/>
                </a:lnTo>
                <a:lnTo>
                  <a:pt x="2869" y="233"/>
                </a:lnTo>
                <a:lnTo>
                  <a:pt x="2869" y="227"/>
                </a:lnTo>
                <a:lnTo>
                  <a:pt x="2870" y="227"/>
                </a:lnTo>
                <a:lnTo>
                  <a:pt x="2870" y="222"/>
                </a:lnTo>
                <a:lnTo>
                  <a:pt x="2870" y="233"/>
                </a:lnTo>
                <a:lnTo>
                  <a:pt x="2871" y="238"/>
                </a:lnTo>
                <a:lnTo>
                  <a:pt x="2871" y="244"/>
                </a:lnTo>
                <a:lnTo>
                  <a:pt x="2871" y="233"/>
                </a:lnTo>
                <a:lnTo>
                  <a:pt x="2872" y="238"/>
                </a:lnTo>
                <a:lnTo>
                  <a:pt x="2872" y="244"/>
                </a:lnTo>
                <a:lnTo>
                  <a:pt x="2872" y="249"/>
                </a:lnTo>
                <a:lnTo>
                  <a:pt x="2873" y="260"/>
                </a:lnTo>
                <a:lnTo>
                  <a:pt x="2873" y="271"/>
                </a:lnTo>
                <a:lnTo>
                  <a:pt x="2873" y="276"/>
                </a:lnTo>
                <a:lnTo>
                  <a:pt x="2874" y="260"/>
                </a:lnTo>
                <a:lnTo>
                  <a:pt x="2874" y="282"/>
                </a:lnTo>
                <a:lnTo>
                  <a:pt x="2874" y="282"/>
                </a:lnTo>
                <a:lnTo>
                  <a:pt x="2875" y="282"/>
                </a:lnTo>
                <a:lnTo>
                  <a:pt x="2875" y="276"/>
                </a:lnTo>
                <a:lnTo>
                  <a:pt x="2875" y="298"/>
                </a:lnTo>
                <a:lnTo>
                  <a:pt x="2876" y="298"/>
                </a:lnTo>
                <a:lnTo>
                  <a:pt x="2876" y="309"/>
                </a:lnTo>
                <a:lnTo>
                  <a:pt x="2876" y="314"/>
                </a:lnTo>
                <a:lnTo>
                  <a:pt x="2877" y="336"/>
                </a:lnTo>
                <a:lnTo>
                  <a:pt x="2877" y="330"/>
                </a:lnTo>
                <a:lnTo>
                  <a:pt x="2877" y="309"/>
                </a:lnTo>
                <a:lnTo>
                  <a:pt x="2878" y="314"/>
                </a:lnTo>
                <a:lnTo>
                  <a:pt x="2878" y="319"/>
                </a:lnTo>
                <a:lnTo>
                  <a:pt x="2878" y="319"/>
                </a:lnTo>
                <a:lnTo>
                  <a:pt x="2879" y="309"/>
                </a:lnTo>
                <a:lnTo>
                  <a:pt x="2879" y="309"/>
                </a:lnTo>
                <a:lnTo>
                  <a:pt x="2879" y="303"/>
                </a:lnTo>
                <a:lnTo>
                  <a:pt x="2880" y="298"/>
                </a:lnTo>
                <a:lnTo>
                  <a:pt x="2880" y="303"/>
                </a:lnTo>
                <a:lnTo>
                  <a:pt x="2880" y="303"/>
                </a:lnTo>
                <a:lnTo>
                  <a:pt x="2881" y="292"/>
                </a:lnTo>
                <a:lnTo>
                  <a:pt x="2881" y="298"/>
                </a:lnTo>
                <a:lnTo>
                  <a:pt x="2881" y="309"/>
                </a:lnTo>
                <a:lnTo>
                  <a:pt x="2882" y="309"/>
                </a:lnTo>
                <a:lnTo>
                  <a:pt x="2882" y="309"/>
                </a:lnTo>
                <a:lnTo>
                  <a:pt x="2882" y="309"/>
                </a:lnTo>
                <a:lnTo>
                  <a:pt x="2883" y="287"/>
                </a:lnTo>
                <a:lnTo>
                  <a:pt x="2883" y="282"/>
                </a:lnTo>
                <a:lnTo>
                  <a:pt x="2883" y="282"/>
                </a:lnTo>
                <a:lnTo>
                  <a:pt x="2884" y="276"/>
                </a:lnTo>
                <a:lnTo>
                  <a:pt x="2884" y="276"/>
                </a:lnTo>
                <a:lnTo>
                  <a:pt x="2884" y="276"/>
                </a:lnTo>
                <a:lnTo>
                  <a:pt x="2885" y="260"/>
                </a:lnTo>
                <a:lnTo>
                  <a:pt x="2885" y="260"/>
                </a:lnTo>
                <a:lnTo>
                  <a:pt x="2885" y="255"/>
                </a:lnTo>
                <a:lnTo>
                  <a:pt x="2886" y="260"/>
                </a:lnTo>
                <a:lnTo>
                  <a:pt x="2886" y="265"/>
                </a:lnTo>
                <a:lnTo>
                  <a:pt x="2886" y="265"/>
                </a:lnTo>
                <a:lnTo>
                  <a:pt x="2887" y="255"/>
                </a:lnTo>
                <a:lnTo>
                  <a:pt x="2887" y="265"/>
                </a:lnTo>
                <a:lnTo>
                  <a:pt x="2887" y="276"/>
                </a:lnTo>
                <a:lnTo>
                  <a:pt x="2888" y="271"/>
                </a:lnTo>
                <a:lnTo>
                  <a:pt x="2888" y="292"/>
                </a:lnTo>
                <a:lnTo>
                  <a:pt x="2888" y="303"/>
                </a:lnTo>
                <a:lnTo>
                  <a:pt x="2889" y="325"/>
                </a:lnTo>
                <a:lnTo>
                  <a:pt x="2889" y="336"/>
                </a:lnTo>
                <a:lnTo>
                  <a:pt x="2889" y="336"/>
                </a:lnTo>
                <a:lnTo>
                  <a:pt x="2890" y="336"/>
                </a:lnTo>
                <a:lnTo>
                  <a:pt x="2890" y="292"/>
                </a:lnTo>
                <a:lnTo>
                  <a:pt x="2890" y="287"/>
                </a:lnTo>
                <a:lnTo>
                  <a:pt x="2891" y="276"/>
                </a:lnTo>
                <a:lnTo>
                  <a:pt x="2891" y="282"/>
                </a:lnTo>
                <a:lnTo>
                  <a:pt x="2891" y="298"/>
                </a:lnTo>
                <a:lnTo>
                  <a:pt x="2892" y="303"/>
                </a:lnTo>
                <a:lnTo>
                  <a:pt x="2892" y="314"/>
                </a:lnTo>
                <a:lnTo>
                  <a:pt x="2892" y="314"/>
                </a:lnTo>
                <a:lnTo>
                  <a:pt x="2893" y="314"/>
                </a:lnTo>
                <a:lnTo>
                  <a:pt x="2893" y="309"/>
                </a:lnTo>
                <a:lnTo>
                  <a:pt x="2893" y="309"/>
                </a:lnTo>
                <a:lnTo>
                  <a:pt x="2894" y="303"/>
                </a:lnTo>
                <a:lnTo>
                  <a:pt x="2894" y="325"/>
                </a:lnTo>
                <a:lnTo>
                  <a:pt x="2894" y="292"/>
                </a:lnTo>
                <a:lnTo>
                  <a:pt x="2895" y="287"/>
                </a:lnTo>
                <a:lnTo>
                  <a:pt x="2895" y="298"/>
                </a:lnTo>
                <a:lnTo>
                  <a:pt x="2895" y="298"/>
                </a:lnTo>
                <a:lnTo>
                  <a:pt x="2896" y="287"/>
                </a:lnTo>
                <a:lnTo>
                  <a:pt x="2896" y="303"/>
                </a:lnTo>
                <a:lnTo>
                  <a:pt x="2896" y="330"/>
                </a:lnTo>
                <a:lnTo>
                  <a:pt x="2897" y="363"/>
                </a:lnTo>
                <a:lnTo>
                  <a:pt x="2897" y="384"/>
                </a:lnTo>
                <a:lnTo>
                  <a:pt x="2897" y="400"/>
                </a:lnTo>
                <a:lnTo>
                  <a:pt x="2898" y="384"/>
                </a:lnTo>
                <a:lnTo>
                  <a:pt x="2898" y="341"/>
                </a:lnTo>
                <a:lnTo>
                  <a:pt x="2898" y="303"/>
                </a:lnTo>
                <a:lnTo>
                  <a:pt x="2899" y="303"/>
                </a:lnTo>
                <a:lnTo>
                  <a:pt x="2899" y="309"/>
                </a:lnTo>
                <a:lnTo>
                  <a:pt x="2899" y="314"/>
                </a:lnTo>
                <a:lnTo>
                  <a:pt x="2900" y="330"/>
                </a:lnTo>
                <a:lnTo>
                  <a:pt x="2900" y="330"/>
                </a:lnTo>
                <a:lnTo>
                  <a:pt x="2900" y="336"/>
                </a:lnTo>
                <a:lnTo>
                  <a:pt x="2901" y="325"/>
                </a:lnTo>
                <a:lnTo>
                  <a:pt x="2901" y="325"/>
                </a:lnTo>
                <a:lnTo>
                  <a:pt x="2901" y="330"/>
                </a:lnTo>
                <a:lnTo>
                  <a:pt x="2902" y="341"/>
                </a:lnTo>
                <a:lnTo>
                  <a:pt x="2902" y="341"/>
                </a:lnTo>
                <a:lnTo>
                  <a:pt x="2902" y="325"/>
                </a:lnTo>
                <a:lnTo>
                  <a:pt x="2903" y="314"/>
                </a:lnTo>
                <a:lnTo>
                  <a:pt x="2903" y="292"/>
                </a:lnTo>
                <a:lnTo>
                  <a:pt x="2903" y="282"/>
                </a:lnTo>
                <a:lnTo>
                  <a:pt x="2904" y="287"/>
                </a:lnTo>
                <a:lnTo>
                  <a:pt x="2904" y="303"/>
                </a:lnTo>
                <a:lnTo>
                  <a:pt x="2904" y="330"/>
                </a:lnTo>
                <a:lnTo>
                  <a:pt x="2905" y="341"/>
                </a:lnTo>
                <a:lnTo>
                  <a:pt x="2905" y="373"/>
                </a:lnTo>
                <a:lnTo>
                  <a:pt x="2905" y="384"/>
                </a:lnTo>
                <a:lnTo>
                  <a:pt x="2906" y="352"/>
                </a:lnTo>
                <a:lnTo>
                  <a:pt x="2906" y="309"/>
                </a:lnTo>
                <a:lnTo>
                  <a:pt x="2906" y="292"/>
                </a:lnTo>
                <a:lnTo>
                  <a:pt x="2907" y="287"/>
                </a:lnTo>
                <a:lnTo>
                  <a:pt x="2907" y="287"/>
                </a:lnTo>
                <a:lnTo>
                  <a:pt x="2907" y="319"/>
                </a:lnTo>
                <a:lnTo>
                  <a:pt x="2908" y="325"/>
                </a:lnTo>
                <a:lnTo>
                  <a:pt x="2908" y="341"/>
                </a:lnTo>
                <a:lnTo>
                  <a:pt x="2908" y="341"/>
                </a:lnTo>
                <a:lnTo>
                  <a:pt x="2909" y="336"/>
                </a:lnTo>
                <a:lnTo>
                  <a:pt x="2909" y="330"/>
                </a:lnTo>
                <a:lnTo>
                  <a:pt x="2909" y="330"/>
                </a:lnTo>
                <a:lnTo>
                  <a:pt x="2910" y="303"/>
                </a:lnTo>
                <a:lnTo>
                  <a:pt x="2910" y="282"/>
                </a:lnTo>
                <a:lnTo>
                  <a:pt x="2910" y="276"/>
                </a:lnTo>
                <a:lnTo>
                  <a:pt x="2911" y="265"/>
                </a:lnTo>
                <a:lnTo>
                  <a:pt x="2911" y="260"/>
                </a:lnTo>
                <a:lnTo>
                  <a:pt x="2911" y="276"/>
                </a:lnTo>
                <a:lnTo>
                  <a:pt x="2912" y="319"/>
                </a:lnTo>
                <a:lnTo>
                  <a:pt x="2912" y="330"/>
                </a:lnTo>
                <a:lnTo>
                  <a:pt x="2912" y="346"/>
                </a:lnTo>
                <a:lnTo>
                  <a:pt x="2913" y="336"/>
                </a:lnTo>
                <a:lnTo>
                  <a:pt x="2913" y="309"/>
                </a:lnTo>
                <a:lnTo>
                  <a:pt x="2913" y="271"/>
                </a:lnTo>
                <a:lnTo>
                  <a:pt x="2914" y="249"/>
                </a:lnTo>
                <a:lnTo>
                  <a:pt x="2914" y="249"/>
                </a:lnTo>
                <a:lnTo>
                  <a:pt x="2914" y="255"/>
                </a:lnTo>
                <a:lnTo>
                  <a:pt x="2915" y="255"/>
                </a:lnTo>
                <a:lnTo>
                  <a:pt x="2915" y="260"/>
                </a:lnTo>
                <a:lnTo>
                  <a:pt x="2915" y="265"/>
                </a:lnTo>
                <a:lnTo>
                  <a:pt x="2916" y="260"/>
                </a:lnTo>
                <a:lnTo>
                  <a:pt x="2916" y="260"/>
                </a:lnTo>
                <a:lnTo>
                  <a:pt x="2916" y="238"/>
                </a:lnTo>
                <a:lnTo>
                  <a:pt x="2917" y="238"/>
                </a:lnTo>
                <a:lnTo>
                  <a:pt x="2917" y="249"/>
                </a:lnTo>
                <a:lnTo>
                  <a:pt x="2917" y="233"/>
                </a:lnTo>
                <a:lnTo>
                  <a:pt x="2918" y="206"/>
                </a:lnTo>
                <a:lnTo>
                  <a:pt x="2918" y="201"/>
                </a:lnTo>
                <a:lnTo>
                  <a:pt x="2918" y="201"/>
                </a:lnTo>
                <a:lnTo>
                  <a:pt x="2919" y="206"/>
                </a:lnTo>
                <a:lnTo>
                  <a:pt x="2919" y="217"/>
                </a:lnTo>
                <a:lnTo>
                  <a:pt x="2919" y="233"/>
                </a:lnTo>
                <a:lnTo>
                  <a:pt x="2920" y="260"/>
                </a:lnTo>
                <a:lnTo>
                  <a:pt x="2920" y="292"/>
                </a:lnTo>
                <a:lnTo>
                  <a:pt x="2920" y="314"/>
                </a:lnTo>
                <a:lnTo>
                  <a:pt x="2921" y="309"/>
                </a:lnTo>
                <a:lnTo>
                  <a:pt x="2921" y="211"/>
                </a:lnTo>
                <a:lnTo>
                  <a:pt x="2921" y="195"/>
                </a:lnTo>
                <a:lnTo>
                  <a:pt x="2922" y="195"/>
                </a:lnTo>
                <a:lnTo>
                  <a:pt x="2922" y="201"/>
                </a:lnTo>
                <a:lnTo>
                  <a:pt x="2922" y="206"/>
                </a:lnTo>
                <a:lnTo>
                  <a:pt x="2923" y="211"/>
                </a:lnTo>
                <a:lnTo>
                  <a:pt x="2923" y="222"/>
                </a:lnTo>
                <a:lnTo>
                  <a:pt x="2923" y="217"/>
                </a:lnTo>
                <a:lnTo>
                  <a:pt x="2924" y="211"/>
                </a:lnTo>
                <a:lnTo>
                  <a:pt x="2924" y="211"/>
                </a:lnTo>
                <a:lnTo>
                  <a:pt x="2924" y="206"/>
                </a:lnTo>
                <a:lnTo>
                  <a:pt x="2925" y="195"/>
                </a:lnTo>
                <a:lnTo>
                  <a:pt x="2925" y="184"/>
                </a:lnTo>
                <a:lnTo>
                  <a:pt x="2925" y="173"/>
                </a:lnTo>
                <a:lnTo>
                  <a:pt x="2926" y="157"/>
                </a:lnTo>
                <a:lnTo>
                  <a:pt x="2926" y="146"/>
                </a:lnTo>
                <a:lnTo>
                  <a:pt x="2926" y="136"/>
                </a:lnTo>
                <a:lnTo>
                  <a:pt x="2927" y="157"/>
                </a:lnTo>
                <a:lnTo>
                  <a:pt x="2927" y="184"/>
                </a:lnTo>
                <a:lnTo>
                  <a:pt x="2927" y="201"/>
                </a:lnTo>
                <a:lnTo>
                  <a:pt x="2927" y="227"/>
                </a:lnTo>
                <a:lnTo>
                  <a:pt x="2928" y="249"/>
                </a:lnTo>
                <a:lnTo>
                  <a:pt x="2928" y="255"/>
                </a:lnTo>
                <a:lnTo>
                  <a:pt x="2928" y="233"/>
                </a:lnTo>
                <a:lnTo>
                  <a:pt x="2929" y="179"/>
                </a:lnTo>
                <a:lnTo>
                  <a:pt x="2929" y="173"/>
                </a:lnTo>
                <a:lnTo>
                  <a:pt x="2929" y="179"/>
                </a:lnTo>
                <a:lnTo>
                  <a:pt x="2930" y="184"/>
                </a:lnTo>
                <a:lnTo>
                  <a:pt x="2930" y="201"/>
                </a:lnTo>
                <a:lnTo>
                  <a:pt x="2930" y="206"/>
                </a:lnTo>
                <a:lnTo>
                  <a:pt x="2931" y="190"/>
                </a:lnTo>
                <a:lnTo>
                  <a:pt x="2931" y="190"/>
                </a:lnTo>
                <a:lnTo>
                  <a:pt x="2931" y="173"/>
                </a:lnTo>
                <a:lnTo>
                  <a:pt x="2932" y="179"/>
                </a:lnTo>
                <a:lnTo>
                  <a:pt x="2932" y="157"/>
                </a:lnTo>
                <a:lnTo>
                  <a:pt x="2932" y="152"/>
                </a:lnTo>
                <a:lnTo>
                  <a:pt x="2933" y="157"/>
                </a:lnTo>
                <a:lnTo>
                  <a:pt x="2933" y="163"/>
                </a:lnTo>
                <a:lnTo>
                  <a:pt x="2933" y="168"/>
                </a:lnTo>
                <a:lnTo>
                  <a:pt x="2934" y="136"/>
                </a:lnTo>
                <a:lnTo>
                  <a:pt x="2934" y="125"/>
                </a:lnTo>
                <a:lnTo>
                  <a:pt x="2934" y="125"/>
                </a:lnTo>
                <a:lnTo>
                  <a:pt x="2935" y="130"/>
                </a:lnTo>
                <a:lnTo>
                  <a:pt x="2935" y="141"/>
                </a:lnTo>
                <a:lnTo>
                  <a:pt x="2935" y="173"/>
                </a:lnTo>
                <a:lnTo>
                  <a:pt x="2936" y="222"/>
                </a:lnTo>
                <a:lnTo>
                  <a:pt x="2936" y="238"/>
                </a:lnTo>
                <a:lnTo>
                  <a:pt x="2936" y="238"/>
                </a:lnTo>
                <a:lnTo>
                  <a:pt x="2937" y="233"/>
                </a:lnTo>
                <a:lnTo>
                  <a:pt x="2937" y="201"/>
                </a:lnTo>
                <a:lnTo>
                  <a:pt x="2937" y="173"/>
                </a:lnTo>
                <a:lnTo>
                  <a:pt x="2938" y="184"/>
                </a:lnTo>
                <a:lnTo>
                  <a:pt x="2938" y="190"/>
                </a:lnTo>
                <a:lnTo>
                  <a:pt x="2938" y="184"/>
                </a:lnTo>
                <a:lnTo>
                  <a:pt x="2939" y="201"/>
                </a:lnTo>
                <a:lnTo>
                  <a:pt x="2939" y="211"/>
                </a:lnTo>
                <a:lnTo>
                  <a:pt x="2939" y="211"/>
                </a:lnTo>
                <a:lnTo>
                  <a:pt x="2940" y="211"/>
                </a:lnTo>
                <a:lnTo>
                  <a:pt x="2940" y="195"/>
                </a:lnTo>
                <a:lnTo>
                  <a:pt x="2940" y="179"/>
                </a:lnTo>
                <a:lnTo>
                  <a:pt x="2941" y="168"/>
                </a:lnTo>
                <a:lnTo>
                  <a:pt x="2941" y="163"/>
                </a:lnTo>
                <a:lnTo>
                  <a:pt x="2941" y="173"/>
                </a:lnTo>
                <a:lnTo>
                  <a:pt x="2942" y="190"/>
                </a:lnTo>
                <a:lnTo>
                  <a:pt x="2942" y="190"/>
                </a:lnTo>
                <a:lnTo>
                  <a:pt x="2942" y="255"/>
                </a:lnTo>
                <a:lnTo>
                  <a:pt x="2943" y="260"/>
                </a:lnTo>
                <a:lnTo>
                  <a:pt x="2943" y="292"/>
                </a:lnTo>
                <a:lnTo>
                  <a:pt x="2943" y="309"/>
                </a:lnTo>
                <a:lnTo>
                  <a:pt x="2944" y="292"/>
                </a:lnTo>
                <a:lnTo>
                  <a:pt x="2944" y="260"/>
                </a:lnTo>
                <a:lnTo>
                  <a:pt x="2944" y="201"/>
                </a:lnTo>
                <a:lnTo>
                  <a:pt x="2945" y="206"/>
                </a:lnTo>
                <a:lnTo>
                  <a:pt x="2945" y="227"/>
                </a:lnTo>
                <a:lnTo>
                  <a:pt x="2945" y="238"/>
                </a:lnTo>
                <a:lnTo>
                  <a:pt x="2946" y="244"/>
                </a:lnTo>
                <a:lnTo>
                  <a:pt x="2946" y="249"/>
                </a:lnTo>
                <a:lnTo>
                  <a:pt x="2946" y="244"/>
                </a:lnTo>
                <a:lnTo>
                  <a:pt x="2947" y="233"/>
                </a:lnTo>
                <a:lnTo>
                  <a:pt x="2947" y="233"/>
                </a:lnTo>
                <a:lnTo>
                  <a:pt x="2947" y="217"/>
                </a:lnTo>
                <a:lnTo>
                  <a:pt x="2948" y="211"/>
                </a:lnTo>
                <a:lnTo>
                  <a:pt x="2948" y="211"/>
                </a:lnTo>
                <a:lnTo>
                  <a:pt x="2948" y="211"/>
                </a:lnTo>
                <a:lnTo>
                  <a:pt x="2949" y="222"/>
                </a:lnTo>
                <a:lnTo>
                  <a:pt x="2949" y="255"/>
                </a:lnTo>
                <a:lnTo>
                  <a:pt x="2949" y="276"/>
                </a:lnTo>
                <a:lnTo>
                  <a:pt x="2950" y="319"/>
                </a:lnTo>
                <a:lnTo>
                  <a:pt x="2950" y="309"/>
                </a:lnTo>
                <a:lnTo>
                  <a:pt x="2950" y="260"/>
                </a:lnTo>
                <a:lnTo>
                  <a:pt x="2951" y="222"/>
                </a:lnTo>
                <a:lnTo>
                  <a:pt x="2951" y="201"/>
                </a:lnTo>
                <a:lnTo>
                  <a:pt x="2951" y="211"/>
                </a:lnTo>
                <a:lnTo>
                  <a:pt x="2952" y="227"/>
                </a:lnTo>
                <a:lnTo>
                  <a:pt x="2952" y="238"/>
                </a:lnTo>
                <a:lnTo>
                  <a:pt x="2952" y="249"/>
                </a:lnTo>
                <a:lnTo>
                  <a:pt x="2953" y="249"/>
                </a:lnTo>
                <a:lnTo>
                  <a:pt x="2953" y="255"/>
                </a:lnTo>
                <a:lnTo>
                  <a:pt x="2953" y="244"/>
                </a:lnTo>
                <a:lnTo>
                  <a:pt x="2954" y="227"/>
                </a:lnTo>
                <a:lnTo>
                  <a:pt x="2954" y="217"/>
                </a:lnTo>
                <a:lnTo>
                  <a:pt x="2954" y="217"/>
                </a:lnTo>
                <a:lnTo>
                  <a:pt x="2955" y="238"/>
                </a:lnTo>
                <a:lnTo>
                  <a:pt x="2955" y="244"/>
                </a:lnTo>
                <a:lnTo>
                  <a:pt x="2955" y="276"/>
                </a:lnTo>
                <a:lnTo>
                  <a:pt x="2956" y="271"/>
                </a:lnTo>
                <a:lnTo>
                  <a:pt x="2956" y="292"/>
                </a:lnTo>
                <a:lnTo>
                  <a:pt x="2956" y="298"/>
                </a:lnTo>
                <a:lnTo>
                  <a:pt x="2957" y="271"/>
                </a:lnTo>
                <a:lnTo>
                  <a:pt x="2957" y="244"/>
                </a:lnTo>
                <a:lnTo>
                  <a:pt x="2957" y="238"/>
                </a:lnTo>
                <a:lnTo>
                  <a:pt x="2958" y="227"/>
                </a:lnTo>
                <a:lnTo>
                  <a:pt x="2958" y="233"/>
                </a:lnTo>
                <a:lnTo>
                  <a:pt x="2958" y="249"/>
                </a:lnTo>
                <a:lnTo>
                  <a:pt x="2959" y="260"/>
                </a:lnTo>
                <a:lnTo>
                  <a:pt x="2959" y="260"/>
                </a:lnTo>
                <a:lnTo>
                  <a:pt x="2959" y="260"/>
                </a:lnTo>
                <a:lnTo>
                  <a:pt x="2960" y="260"/>
                </a:lnTo>
                <a:lnTo>
                  <a:pt x="2960" y="260"/>
                </a:lnTo>
                <a:lnTo>
                  <a:pt x="2960" y="260"/>
                </a:lnTo>
                <a:lnTo>
                  <a:pt x="2961" y="260"/>
                </a:lnTo>
                <a:lnTo>
                  <a:pt x="2961" y="255"/>
                </a:lnTo>
                <a:lnTo>
                  <a:pt x="2961" y="265"/>
                </a:lnTo>
                <a:lnTo>
                  <a:pt x="2962" y="276"/>
                </a:lnTo>
                <a:lnTo>
                  <a:pt x="2962" y="314"/>
                </a:lnTo>
                <a:lnTo>
                  <a:pt x="2962" y="325"/>
                </a:lnTo>
                <a:lnTo>
                  <a:pt x="2963" y="319"/>
                </a:lnTo>
                <a:lnTo>
                  <a:pt x="2963" y="314"/>
                </a:lnTo>
                <a:lnTo>
                  <a:pt x="2963" y="282"/>
                </a:lnTo>
                <a:lnTo>
                  <a:pt x="2964" y="271"/>
                </a:lnTo>
                <a:lnTo>
                  <a:pt x="2964" y="265"/>
                </a:lnTo>
                <a:lnTo>
                  <a:pt x="2964" y="260"/>
                </a:lnTo>
                <a:lnTo>
                  <a:pt x="2965" y="271"/>
                </a:lnTo>
                <a:lnTo>
                  <a:pt x="2965" y="282"/>
                </a:lnTo>
                <a:lnTo>
                  <a:pt x="2965" y="282"/>
                </a:lnTo>
                <a:lnTo>
                  <a:pt x="2966" y="282"/>
                </a:lnTo>
                <a:lnTo>
                  <a:pt x="2966" y="298"/>
                </a:lnTo>
                <a:lnTo>
                  <a:pt x="2966" y="292"/>
                </a:lnTo>
                <a:lnTo>
                  <a:pt x="2967" y="292"/>
                </a:lnTo>
                <a:lnTo>
                  <a:pt x="2967" y="298"/>
                </a:lnTo>
                <a:lnTo>
                  <a:pt x="2967" y="287"/>
                </a:lnTo>
                <a:lnTo>
                  <a:pt x="2968" y="282"/>
                </a:lnTo>
                <a:lnTo>
                  <a:pt x="2968" y="249"/>
                </a:lnTo>
                <a:lnTo>
                  <a:pt x="2968" y="265"/>
                </a:lnTo>
                <a:lnTo>
                  <a:pt x="2969" y="282"/>
                </a:lnTo>
                <a:lnTo>
                  <a:pt x="2969" y="298"/>
                </a:lnTo>
                <a:lnTo>
                  <a:pt x="2969" y="325"/>
                </a:lnTo>
                <a:lnTo>
                  <a:pt x="2970" y="336"/>
                </a:lnTo>
                <a:lnTo>
                  <a:pt x="2970" y="346"/>
                </a:lnTo>
                <a:lnTo>
                  <a:pt x="2970" y="314"/>
                </a:lnTo>
                <a:lnTo>
                  <a:pt x="2971" y="292"/>
                </a:lnTo>
                <a:lnTo>
                  <a:pt x="2971" y="276"/>
                </a:lnTo>
                <a:lnTo>
                  <a:pt x="2971" y="244"/>
                </a:lnTo>
                <a:lnTo>
                  <a:pt x="2972" y="233"/>
                </a:lnTo>
                <a:lnTo>
                  <a:pt x="2972" y="233"/>
                </a:lnTo>
                <a:lnTo>
                  <a:pt x="2972" y="238"/>
                </a:lnTo>
                <a:lnTo>
                  <a:pt x="2973" y="238"/>
                </a:lnTo>
                <a:lnTo>
                  <a:pt x="2973" y="255"/>
                </a:lnTo>
                <a:lnTo>
                  <a:pt x="2973" y="249"/>
                </a:lnTo>
                <a:lnTo>
                  <a:pt x="2973" y="249"/>
                </a:lnTo>
                <a:lnTo>
                  <a:pt x="2974" y="249"/>
                </a:lnTo>
                <a:lnTo>
                  <a:pt x="2974" y="260"/>
                </a:lnTo>
                <a:lnTo>
                  <a:pt x="2974" y="255"/>
                </a:lnTo>
                <a:lnTo>
                  <a:pt x="2975" y="244"/>
                </a:lnTo>
                <a:lnTo>
                  <a:pt x="2975" y="265"/>
                </a:lnTo>
                <a:lnTo>
                  <a:pt x="2975" y="260"/>
                </a:lnTo>
                <a:lnTo>
                  <a:pt x="2976" y="260"/>
                </a:lnTo>
                <a:lnTo>
                  <a:pt x="2976" y="276"/>
                </a:lnTo>
                <a:lnTo>
                  <a:pt x="2976" y="287"/>
                </a:lnTo>
                <a:lnTo>
                  <a:pt x="2977" y="292"/>
                </a:lnTo>
                <a:lnTo>
                  <a:pt x="2977" y="287"/>
                </a:lnTo>
                <a:lnTo>
                  <a:pt x="2977" y="298"/>
                </a:lnTo>
                <a:lnTo>
                  <a:pt x="2978" y="303"/>
                </a:lnTo>
                <a:lnTo>
                  <a:pt x="2978" y="303"/>
                </a:lnTo>
                <a:lnTo>
                  <a:pt x="2978" y="298"/>
                </a:lnTo>
                <a:lnTo>
                  <a:pt x="2979" y="303"/>
                </a:lnTo>
                <a:lnTo>
                  <a:pt x="2979" y="303"/>
                </a:lnTo>
                <a:lnTo>
                  <a:pt x="2979" y="341"/>
                </a:lnTo>
                <a:lnTo>
                  <a:pt x="2980" y="346"/>
                </a:lnTo>
                <a:lnTo>
                  <a:pt x="2980" y="368"/>
                </a:lnTo>
                <a:lnTo>
                  <a:pt x="2980" y="373"/>
                </a:lnTo>
                <a:lnTo>
                  <a:pt x="2981" y="368"/>
                </a:lnTo>
                <a:lnTo>
                  <a:pt x="2981" y="336"/>
                </a:lnTo>
                <a:lnTo>
                  <a:pt x="2981" y="287"/>
                </a:lnTo>
                <a:lnTo>
                  <a:pt x="2982" y="282"/>
                </a:lnTo>
                <a:lnTo>
                  <a:pt x="2982" y="287"/>
                </a:lnTo>
                <a:lnTo>
                  <a:pt x="2982" y="292"/>
                </a:lnTo>
                <a:lnTo>
                  <a:pt x="2983" y="303"/>
                </a:lnTo>
                <a:lnTo>
                  <a:pt x="2983" y="319"/>
                </a:lnTo>
                <a:lnTo>
                  <a:pt x="2983" y="298"/>
                </a:lnTo>
                <a:lnTo>
                  <a:pt x="2984" y="309"/>
                </a:lnTo>
                <a:lnTo>
                  <a:pt x="2984" y="319"/>
                </a:lnTo>
                <a:lnTo>
                  <a:pt x="2984" y="319"/>
                </a:lnTo>
                <a:lnTo>
                  <a:pt x="2985" y="309"/>
                </a:lnTo>
                <a:lnTo>
                  <a:pt x="2985" y="298"/>
                </a:lnTo>
                <a:lnTo>
                  <a:pt x="2985" y="282"/>
                </a:lnTo>
                <a:lnTo>
                  <a:pt x="2986" y="292"/>
                </a:lnTo>
                <a:lnTo>
                  <a:pt x="2986" y="276"/>
                </a:lnTo>
                <a:lnTo>
                  <a:pt x="2986" y="287"/>
                </a:lnTo>
                <a:lnTo>
                  <a:pt x="2987" y="319"/>
                </a:lnTo>
                <a:lnTo>
                  <a:pt x="2987" y="346"/>
                </a:lnTo>
                <a:lnTo>
                  <a:pt x="2987" y="346"/>
                </a:lnTo>
                <a:lnTo>
                  <a:pt x="2987" y="368"/>
                </a:lnTo>
                <a:lnTo>
                  <a:pt x="2988" y="357"/>
                </a:lnTo>
                <a:lnTo>
                  <a:pt x="2988" y="336"/>
                </a:lnTo>
                <a:lnTo>
                  <a:pt x="2988" y="298"/>
                </a:lnTo>
                <a:lnTo>
                  <a:pt x="2989" y="276"/>
                </a:lnTo>
                <a:lnTo>
                  <a:pt x="2989" y="271"/>
                </a:lnTo>
                <a:lnTo>
                  <a:pt x="2989" y="276"/>
                </a:lnTo>
                <a:lnTo>
                  <a:pt x="2990" y="276"/>
                </a:lnTo>
                <a:lnTo>
                  <a:pt x="2990" y="298"/>
                </a:lnTo>
                <a:lnTo>
                  <a:pt x="2990" y="287"/>
                </a:lnTo>
                <a:lnTo>
                  <a:pt x="2991" y="287"/>
                </a:lnTo>
                <a:lnTo>
                  <a:pt x="2991" y="292"/>
                </a:lnTo>
                <a:lnTo>
                  <a:pt x="2991" y="298"/>
                </a:lnTo>
                <a:lnTo>
                  <a:pt x="2992" y="282"/>
                </a:lnTo>
                <a:lnTo>
                  <a:pt x="2992" y="265"/>
                </a:lnTo>
                <a:lnTo>
                  <a:pt x="2992" y="238"/>
                </a:lnTo>
                <a:lnTo>
                  <a:pt x="2993" y="238"/>
                </a:lnTo>
                <a:lnTo>
                  <a:pt x="2993" y="233"/>
                </a:lnTo>
                <a:lnTo>
                  <a:pt x="2993" y="238"/>
                </a:lnTo>
                <a:lnTo>
                  <a:pt x="2994" y="249"/>
                </a:lnTo>
                <a:lnTo>
                  <a:pt x="2994" y="303"/>
                </a:lnTo>
                <a:lnTo>
                  <a:pt x="2994" y="341"/>
                </a:lnTo>
                <a:lnTo>
                  <a:pt x="2995" y="357"/>
                </a:lnTo>
                <a:lnTo>
                  <a:pt x="2995" y="357"/>
                </a:lnTo>
                <a:lnTo>
                  <a:pt x="2995" y="336"/>
                </a:lnTo>
                <a:lnTo>
                  <a:pt x="2996" y="298"/>
                </a:lnTo>
                <a:lnTo>
                  <a:pt x="2996" y="260"/>
                </a:lnTo>
                <a:lnTo>
                  <a:pt x="2996" y="260"/>
                </a:lnTo>
                <a:lnTo>
                  <a:pt x="2997" y="265"/>
                </a:lnTo>
                <a:lnTo>
                  <a:pt x="2997" y="271"/>
                </a:lnTo>
                <a:lnTo>
                  <a:pt x="2997" y="276"/>
                </a:lnTo>
                <a:lnTo>
                  <a:pt x="2998" y="271"/>
                </a:lnTo>
                <a:lnTo>
                  <a:pt x="2998" y="276"/>
                </a:lnTo>
                <a:lnTo>
                  <a:pt x="2998" y="276"/>
                </a:lnTo>
                <a:lnTo>
                  <a:pt x="2999" y="265"/>
                </a:lnTo>
                <a:lnTo>
                  <a:pt x="2999" y="255"/>
                </a:lnTo>
                <a:lnTo>
                  <a:pt x="2999" y="238"/>
                </a:lnTo>
                <a:lnTo>
                  <a:pt x="3000" y="227"/>
                </a:lnTo>
                <a:lnTo>
                  <a:pt x="3000" y="233"/>
                </a:lnTo>
                <a:lnTo>
                  <a:pt x="3000" y="227"/>
                </a:lnTo>
                <a:lnTo>
                  <a:pt x="3001" y="265"/>
                </a:lnTo>
                <a:lnTo>
                  <a:pt x="3001" y="292"/>
                </a:lnTo>
                <a:lnTo>
                  <a:pt x="3001" y="314"/>
                </a:lnTo>
                <a:lnTo>
                  <a:pt x="3002" y="336"/>
                </a:lnTo>
                <a:lnTo>
                  <a:pt x="3002" y="346"/>
                </a:lnTo>
                <a:lnTo>
                  <a:pt x="3002" y="341"/>
                </a:lnTo>
                <a:lnTo>
                  <a:pt x="3003" y="292"/>
                </a:lnTo>
                <a:lnTo>
                  <a:pt x="3003" y="244"/>
                </a:lnTo>
                <a:lnTo>
                  <a:pt x="3003" y="249"/>
                </a:lnTo>
                <a:lnTo>
                  <a:pt x="3004" y="255"/>
                </a:lnTo>
                <a:lnTo>
                  <a:pt x="3004" y="249"/>
                </a:lnTo>
                <a:lnTo>
                  <a:pt x="3004" y="260"/>
                </a:lnTo>
                <a:lnTo>
                  <a:pt x="3005" y="260"/>
                </a:lnTo>
                <a:lnTo>
                  <a:pt x="3005" y="265"/>
                </a:lnTo>
                <a:lnTo>
                  <a:pt x="3005" y="255"/>
                </a:lnTo>
                <a:lnTo>
                  <a:pt x="3006" y="255"/>
                </a:lnTo>
                <a:lnTo>
                  <a:pt x="3006" y="249"/>
                </a:lnTo>
                <a:lnTo>
                  <a:pt x="3006" y="238"/>
                </a:lnTo>
                <a:lnTo>
                  <a:pt x="3007" y="217"/>
                </a:lnTo>
                <a:lnTo>
                  <a:pt x="3007" y="211"/>
                </a:lnTo>
                <a:lnTo>
                  <a:pt x="3007" y="201"/>
                </a:lnTo>
                <a:lnTo>
                  <a:pt x="3008" y="211"/>
                </a:lnTo>
                <a:lnTo>
                  <a:pt x="3008" y="227"/>
                </a:lnTo>
                <a:lnTo>
                  <a:pt x="3008" y="244"/>
                </a:lnTo>
                <a:lnTo>
                  <a:pt x="3009" y="260"/>
                </a:lnTo>
                <a:lnTo>
                  <a:pt x="3009" y="303"/>
                </a:lnTo>
                <a:lnTo>
                  <a:pt x="3009" y="336"/>
                </a:lnTo>
                <a:lnTo>
                  <a:pt x="3010" y="330"/>
                </a:lnTo>
                <a:lnTo>
                  <a:pt x="3010" y="271"/>
                </a:lnTo>
                <a:lnTo>
                  <a:pt x="3010" y="222"/>
                </a:lnTo>
                <a:lnTo>
                  <a:pt x="3011" y="217"/>
                </a:lnTo>
                <a:lnTo>
                  <a:pt x="3011" y="217"/>
                </a:lnTo>
                <a:lnTo>
                  <a:pt x="3011" y="227"/>
                </a:lnTo>
                <a:lnTo>
                  <a:pt x="3012" y="233"/>
                </a:lnTo>
                <a:lnTo>
                  <a:pt x="3012" y="244"/>
                </a:lnTo>
                <a:lnTo>
                  <a:pt x="3012" y="249"/>
                </a:lnTo>
                <a:lnTo>
                  <a:pt x="3013" y="255"/>
                </a:lnTo>
                <a:lnTo>
                  <a:pt x="3013" y="255"/>
                </a:lnTo>
                <a:lnTo>
                  <a:pt x="3013" y="249"/>
                </a:lnTo>
                <a:lnTo>
                  <a:pt x="3014" y="233"/>
                </a:lnTo>
                <a:lnTo>
                  <a:pt x="3014" y="227"/>
                </a:lnTo>
                <a:lnTo>
                  <a:pt x="3014" y="222"/>
                </a:lnTo>
                <a:lnTo>
                  <a:pt x="3015" y="211"/>
                </a:lnTo>
                <a:lnTo>
                  <a:pt x="3015" y="206"/>
                </a:lnTo>
                <a:lnTo>
                  <a:pt x="3015" y="211"/>
                </a:lnTo>
                <a:lnTo>
                  <a:pt x="3016" y="206"/>
                </a:lnTo>
                <a:lnTo>
                  <a:pt x="3016" y="227"/>
                </a:lnTo>
                <a:lnTo>
                  <a:pt x="3016" y="255"/>
                </a:lnTo>
                <a:lnTo>
                  <a:pt x="3017" y="287"/>
                </a:lnTo>
                <a:lnTo>
                  <a:pt x="3017" y="309"/>
                </a:lnTo>
                <a:lnTo>
                  <a:pt x="3017" y="314"/>
                </a:lnTo>
                <a:lnTo>
                  <a:pt x="3018" y="276"/>
                </a:lnTo>
                <a:lnTo>
                  <a:pt x="3018" y="190"/>
                </a:lnTo>
                <a:lnTo>
                  <a:pt x="3018" y="195"/>
                </a:lnTo>
                <a:lnTo>
                  <a:pt x="3019" y="201"/>
                </a:lnTo>
                <a:lnTo>
                  <a:pt x="3019" y="206"/>
                </a:lnTo>
                <a:lnTo>
                  <a:pt x="3019" y="217"/>
                </a:lnTo>
                <a:lnTo>
                  <a:pt x="3020" y="217"/>
                </a:lnTo>
                <a:lnTo>
                  <a:pt x="3020" y="233"/>
                </a:lnTo>
                <a:lnTo>
                  <a:pt x="3020" y="233"/>
                </a:lnTo>
                <a:lnTo>
                  <a:pt x="3021" y="217"/>
                </a:lnTo>
                <a:lnTo>
                  <a:pt x="3021" y="222"/>
                </a:lnTo>
                <a:lnTo>
                  <a:pt x="3021" y="206"/>
                </a:lnTo>
                <a:lnTo>
                  <a:pt x="3022" y="173"/>
                </a:lnTo>
                <a:lnTo>
                  <a:pt x="3022" y="163"/>
                </a:lnTo>
                <a:lnTo>
                  <a:pt x="3022" y="152"/>
                </a:lnTo>
                <a:lnTo>
                  <a:pt x="3023" y="146"/>
                </a:lnTo>
                <a:lnTo>
                  <a:pt x="3023" y="184"/>
                </a:lnTo>
                <a:lnTo>
                  <a:pt x="3023" y="206"/>
                </a:lnTo>
                <a:lnTo>
                  <a:pt x="3024" y="222"/>
                </a:lnTo>
                <a:lnTo>
                  <a:pt x="3024" y="238"/>
                </a:lnTo>
                <a:lnTo>
                  <a:pt x="3024" y="260"/>
                </a:lnTo>
                <a:lnTo>
                  <a:pt x="3025" y="233"/>
                </a:lnTo>
                <a:lnTo>
                  <a:pt x="3025" y="184"/>
                </a:lnTo>
                <a:lnTo>
                  <a:pt x="3025" y="163"/>
                </a:lnTo>
                <a:lnTo>
                  <a:pt x="3026" y="168"/>
                </a:lnTo>
                <a:lnTo>
                  <a:pt x="3026" y="168"/>
                </a:lnTo>
                <a:lnTo>
                  <a:pt x="3026" y="163"/>
                </a:lnTo>
                <a:lnTo>
                  <a:pt x="3027" y="190"/>
                </a:lnTo>
                <a:lnTo>
                  <a:pt x="3027" y="195"/>
                </a:lnTo>
                <a:lnTo>
                  <a:pt x="3027" y="206"/>
                </a:lnTo>
                <a:lnTo>
                  <a:pt x="3028" y="201"/>
                </a:lnTo>
                <a:lnTo>
                  <a:pt x="3028" y="190"/>
                </a:lnTo>
                <a:lnTo>
                  <a:pt x="3028" y="195"/>
                </a:lnTo>
                <a:lnTo>
                  <a:pt x="3029" y="179"/>
                </a:lnTo>
                <a:lnTo>
                  <a:pt x="3029" y="163"/>
                </a:lnTo>
                <a:lnTo>
                  <a:pt x="3029" y="168"/>
                </a:lnTo>
                <a:lnTo>
                  <a:pt x="3030" y="195"/>
                </a:lnTo>
                <a:lnTo>
                  <a:pt x="3030" y="211"/>
                </a:lnTo>
                <a:lnTo>
                  <a:pt x="3030" y="222"/>
                </a:lnTo>
                <a:lnTo>
                  <a:pt x="3031" y="238"/>
                </a:lnTo>
                <a:lnTo>
                  <a:pt x="3031" y="265"/>
                </a:lnTo>
                <a:lnTo>
                  <a:pt x="3031" y="282"/>
                </a:lnTo>
                <a:lnTo>
                  <a:pt x="3032" y="276"/>
                </a:lnTo>
                <a:lnTo>
                  <a:pt x="3032" y="249"/>
                </a:lnTo>
                <a:lnTo>
                  <a:pt x="3032" y="227"/>
                </a:lnTo>
                <a:lnTo>
                  <a:pt x="3033" y="211"/>
                </a:lnTo>
                <a:lnTo>
                  <a:pt x="3033" y="211"/>
                </a:lnTo>
                <a:lnTo>
                  <a:pt x="3033" y="211"/>
                </a:lnTo>
                <a:lnTo>
                  <a:pt x="3034" y="222"/>
                </a:lnTo>
                <a:lnTo>
                  <a:pt x="3034" y="238"/>
                </a:lnTo>
                <a:lnTo>
                  <a:pt x="3034" y="244"/>
                </a:lnTo>
                <a:lnTo>
                  <a:pt x="3035" y="227"/>
                </a:lnTo>
                <a:lnTo>
                  <a:pt x="3035" y="227"/>
                </a:lnTo>
                <a:lnTo>
                  <a:pt x="3035" y="222"/>
                </a:lnTo>
                <a:lnTo>
                  <a:pt x="3036" y="217"/>
                </a:lnTo>
                <a:lnTo>
                  <a:pt x="3036" y="211"/>
                </a:lnTo>
                <a:lnTo>
                  <a:pt x="3036" y="179"/>
                </a:lnTo>
                <a:lnTo>
                  <a:pt x="3037" y="157"/>
                </a:lnTo>
                <a:lnTo>
                  <a:pt x="3037" y="184"/>
                </a:lnTo>
                <a:lnTo>
                  <a:pt x="3037" y="211"/>
                </a:lnTo>
                <a:lnTo>
                  <a:pt x="3038" y="227"/>
                </a:lnTo>
                <a:lnTo>
                  <a:pt x="3038" y="265"/>
                </a:lnTo>
                <a:lnTo>
                  <a:pt x="3038" y="292"/>
                </a:lnTo>
                <a:lnTo>
                  <a:pt x="3039" y="282"/>
                </a:lnTo>
                <a:lnTo>
                  <a:pt x="3039" y="249"/>
                </a:lnTo>
                <a:lnTo>
                  <a:pt x="3039" y="217"/>
                </a:lnTo>
                <a:lnTo>
                  <a:pt x="3040" y="201"/>
                </a:lnTo>
                <a:lnTo>
                  <a:pt x="3040" y="201"/>
                </a:lnTo>
                <a:lnTo>
                  <a:pt x="3040" y="195"/>
                </a:lnTo>
                <a:lnTo>
                  <a:pt x="3041" y="217"/>
                </a:lnTo>
                <a:lnTo>
                  <a:pt x="3041" y="222"/>
                </a:lnTo>
                <a:lnTo>
                  <a:pt x="3041" y="227"/>
                </a:lnTo>
                <a:lnTo>
                  <a:pt x="3042" y="222"/>
                </a:lnTo>
                <a:lnTo>
                  <a:pt x="3042" y="217"/>
                </a:lnTo>
                <a:lnTo>
                  <a:pt x="3042" y="227"/>
                </a:lnTo>
                <a:lnTo>
                  <a:pt x="3043" y="222"/>
                </a:lnTo>
                <a:lnTo>
                  <a:pt x="3043" y="222"/>
                </a:lnTo>
                <a:lnTo>
                  <a:pt x="3043" y="227"/>
                </a:lnTo>
                <a:lnTo>
                  <a:pt x="3044" y="238"/>
                </a:lnTo>
                <a:lnTo>
                  <a:pt x="3044" y="249"/>
                </a:lnTo>
                <a:lnTo>
                  <a:pt x="3044" y="271"/>
                </a:lnTo>
                <a:lnTo>
                  <a:pt x="3045" y="276"/>
                </a:lnTo>
                <a:lnTo>
                  <a:pt x="3045" y="287"/>
                </a:lnTo>
                <a:lnTo>
                  <a:pt x="3045" y="309"/>
                </a:lnTo>
                <a:lnTo>
                  <a:pt x="3046" y="309"/>
                </a:lnTo>
                <a:lnTo>
                  <a:pt x="3046" y="292"/>
                </a:lnTo>
                <a:lnTo>
                  <a:pt x="3046" y="260"/>
                </a:lnTo>
                <a:lnTo>
                  <a:pt x="3047" y="233"/>
                </a:lnTo>
                <a:lnTo>
                  <a:pt x="3047" y="233"/>
                </a:lnTo>
                <a:lnTo>
                  <a:pt x="3047" y="244"/>
                </a:lnTo>
                <a:lnTo>
                  <a:pt x="3047" y="249"/>
                </a:lnTo>
                <a:lnTo>
                  <a:pt x="3048" y="255"/>
                </a:lnTo>
                <a:lnTo>
                  <a:pt x="3048" y="255"/>
                </a:lnTo>
                <a:lnTo>
                  <a:pt x="3048" y="244"/>
                </a:lnTo>
                <a:lnTo>
                  <a:pt x="3049" y="238"/>
                </a:lnTo>
                <a:lnTo>
                  <a:pt x="3049" y="244"/>
                </a:lnTo>
                <a:lnTo>
                  <a:pt x="3049" y="260"/>
                </a:lnTo>
                <a:lnTo>
                  <a:pt x="3050" y="249"/>
                </a:lnTo>
                <a:lnTo>
                  <a:pt x="3050" y="249"/>
                </a:lnTo>
                <a:lnTo>
                  <a:pt x="3050" y="260"/>
                </a:lnTo>
                <a:lnTo>
                  <a:pt x="3051" y="249"/>
                </a:lnTo>
                <a:lnTo>
                  <a:pt x="3051" y="233"/>
                </a:lnTo>
                <a:lnTo>
                  <a:pt x="3051" y="238"/>
                </a:lnTo>
                <a:lnTo>
                  <a:pt x="3052" y="244"/>
                </a:lnTo>
                <a:lnTo>
                  <a:pt x="3052" y="265"/>
                </a:lnTo>
                <a:lnTo>
                  <a:pt x="3052" y="287"/>
                </a:lnTo>
                <a:lnTo>
                  <a:pt x="3053" y="330"/>
                </a:lnTo>
                <a:lnTo>
                  <a:pt x="3053" y="319"/>
                </a:lnTo>
                <a:lnTo>
                  <a:pt x="3053" y="303"/>
                </a:lnTo>
                <a:lnTo>
                  <a:pt x="3054" y="287"/>
                </a:lnTo>
                <a:lnTo>
                  <a:pt x="3054" y="265"/>
                </a:lnTo>
                <a:lnTo>
                  <a:pt x="3054" y="244"/>
                </a:lnTo>
                <a:lnTo>
                  <a:pt x="3055" y="244"/>
                </a:lnTo>
                <a:lnTo>
                  <a:pt x="3055" y="244"/>
                </a:lnTo>
                <a:lnTo>
                  <a:pt x="3055" y="271"/>
                </a:lnTo>
                <a:lnTo>
                  <a:pt x="3056" y="276"/>
                </a:lnTo>
                <a:lnTo>
                  <a:pt x="3056" y="276"/>
                </a:lnTo>
                <a:lnTo>
                  <a:pt x="3056" y="265"/>
                </a:lnTo>
                <a:lnTo>
                  <a:pt x="3057" y="265"/>
                </a:lnTo>
                <a:lnTo>
                  <a:pt x="3057" y="260"/>
                </a:lnTo>
                <a:lnTo>
                  <a:pt x="3057" y="260"/>
                </a:lnTo>
                <a:lnTo>
                  <a:pt x="3058" y="260"/>
                </a:lnTo>
                <a:lnTo>
                  <a:pt x="3058" y="238"/>
                </a:lnTo>
                <a:lnTo>
                  <a:pt x="3058" y="227"/>
                </a:lnTo>
                <a:lnTo>
                  <a:pt x="3059" y="227"/>
                </a:lnTo>
                <a:lnTo>
                  <a:pt x="3059" y="227"/>
                </a:lnTo>
                <a:lnTo>
                  <a:pt x="3059" y="260"/>
                </a:lnTo>
                <a:lnTo>
                  <a:pt x="3060" y="282"/>
                </a:lnTo>
                <a:lnTo>
                  <a:pt x="3060" y="303"/>
                </a:lnTo>
                <a:lnTo>
                  <a:pt x="3060" y="325"/>
                </a:lnTo>
                <a:lnTo>
                  <a:pt x="3061" y="352"/>
                </a:lnTo>
                <a:lnTo>
                  <a:pt x="3061" y="336"/>
                </a:lnTo>
                <a:lnTo>
                  <a:pt x="3061" y="303"/>
                </a:lnTo>
                <a:lnTo>
                  <a:pt x="3062" y="265"/>
                </a:lnTo>
                <a:lnTo>
                  <a:pt x="3062" y="238"/>
                </a:lnTo>
                <a:lnTo>
                  <a:pt x="3062" y="249"/>
                </a:lnTo>
                <a:lnTo>
                  <a:pt x="3063" y="255"/>
                </a:lnTo>
                <a:lnTo>
                  <a:pt x="3063" y="260"/>
                </a:lnTo>
                <a:lnTo>
                  <a:pt x="3063" y="271"/>
                </a:lnTo>
                <a:lnTo>
                  <a:pt x="3064" y="276"/>
                </a:lnTo>
                <a:lnTo>
                  <a:pt x="3064" y="276"/>
                </a:lnTo>
                <a:lnTo>
                  <a:pt x="3064" y="265"/>
                </a:lnTo>
                <a:lnTo>
                  <a:pt x="3065" y="260"/>
                </a:lnTo>
                <a:lnTo>
                  <a:pt x="3065" y="271"/>
                </a:lnTo>
                <a:lnTo>
                  <a:pt x="3065" y="249"/>
                </a:lnTo>
                <a:lnTo>
                  <a:pt x="3066" y="244"/>
                </a:lnTo>
                <a:lnTo>
                  <a:pt x="3066" y="227"/>
                </a:lnTo>
                <a:lnTo>
                  <a:pt x="3066" y="238"/>
                </a:lnTo>
                <a:lnTo>
                  <a:pt x="3067" y="282"/>
                </a:lnTo>
                <a:lnTo>
                  <a:pt x="3067" y="309"/>
                </a:lnTo>
                <a:lnTo>
                  <a:pt x="3067" y="330"/>
                </a:lnTo>
                <a:lnTo>
                  <a:pt x="3068" y="341"/>
                </a:lnTo>
                <a:lnTo>
                  <a:pt x="3068" y="346"/>
                </a:lnTo>
                <a:lnTo>
                  <a:pt x="3068" y="325"/>
                </a:lnTo>
                <a:lnTo>
                  <a:pt x="3069" y="249"/>
                </a:lnTo>
                <a:lnTo>
                  <a:pt x="3069" y="238"/>
                </a:lnTo>
                <a:lnTo>
                  <a:pt x="3069" y="238"/>
                </a:lnTo>
                <a:lnTo>
                  <a:pt x="3070" y="233"/>
                </a:lnTo>
                <a:lnTo>
                  <a:pt x="3070" y="238"/>
                </a:lnTo>
                <a:lnTo>
                  <a:pt x="3070" y="255"/>
                </a:lnTo>
                <a:lnTo>
                  <a:pt x="3071" y="249"/>
                </a:lnTo>
                <a:lnTo>
                  <a:pt x="3071" y="255"/>
                </a:lnTo>
                <a:lnTo>
                  <a:pt x="3071" y="249"/>
                </a:lnTo>
                <a:lnTo>
                  <a:pt x="3072" y="238"/>
                </a:lnTo>
                <a:lnTo>
                  <a:pt x="3072" y="227"/>
                </a:lnTo>
                <a:lnTo>
                  <a:pt x="3072" y="227"/>
                </a:lnTo>
                <a:lnTo>
                  <a:pt x="3073" y="211"/>
                </a:lnTo>
                <a:lnTo>
                  <a:pt x="3073" y="201"/>
                </a:lnTo>
                <a:lnTo>
                  <a:pt x="3073" y="190"/>
                </a:lnTo>
                <a:lnTo>
                  <a:pt x="3074" y="190"/>
                </a:lnTo>
                <a:lnTo>
                  <a:pt x="3074" y="195"/>
                </a:lnTo>
                <a:lnTo>
                  <a:pt x="3074" y="206"/>
                </a:lnTo>
                <a:lnTo>
                  <a:pt x="3075" y="233"/>
                </a:lnTo>
                <a:lnTo>
                  <a:pt x="3075" y="255"/>
                </a:lnTo>
                <a:lnTo>
                  <a:pt x="3075" y="303"/>
                </a:lnTo>
                <a:lnTo>
                  <a:pt x="3076" y="298"/>
                </a:lnTo>
                <a:lnTo>
                  <a:pt x="3076" y="276"/>
                </a:lnTo>
                <a:lnTo>
                  <a:pt x="3076" y="238"/>
                </a:lnTo>
                <a:lnTo>
                  <a:pt x="3077" y="211"/>
                </a:lnTo>
                <a:lnTo>
                  <a:pt x="3077" y="206"/>
                </a:lnTo>
                <a:lnTo>
                  <a:pt x="3077" y="233"/>
                </a:lnTo>
                <a:lnTo>
                  <a:pt x="3078" y="233"/>
                </a:lnTo>
                <a:lnTo>
                  <a:pt x="3078" y="244"/>
                </a:lnTo>
                <a:lnTo>
                  <a:pt x="3078" y="249"/>
                </a:lnTo>
                <a:lnTo>
                  <a:pt x="3079" y="244"/>
                </a:lnTo>
                <a:lnTo>
                  <a:pt x="3079" y="227"/>
                </a:lnTo>
                <a:lnTo>
                  <a:pt x="3079" y="217"/>
                </a:lnTo>
                <a:lnTo>
                  <a:pt x="3080" y="217"/>
                </a:lnTo>
                <a:lnTo>
                  <a:pt x="3080" y="206"/>
                </a:lnTo>
                <a:lnTo>
                  <a:pt x="3080" y="190"/>
                </a:lnTo>
                <a:lnTo>
                  <a:pt x="3081" y="190"/>
                </a:lnTo>
                <a:lnTo>
                  <a:pt x="3081" y="201"/>
                </a:lnTo>
                <a:lnTo>
                  <a:pt x="3081" y="211"/>
                </a:lnTo>
                <a:lnTo>
                  <a:pt x="3082" y="227"/>
                </a:lnTo>
                <a:lnTo>
                  <a:pt x="3082" y="282"/>
                </a:lnTo>
                <a:lnTo>
                  <a:pt x="3082" y="303"/>
                </a:lnTo>
                <a:lnTo>
                  <a:pt x="3083" y="319"/>
                </a:lnTo>
                <a:lnTo>
                  <a:pt x="3083" y="298"/>
                </a:lnTo>
                <a:lnTo>
                  <a:pt x="3083" y="249"/>
                </a:lnTo>
                <a:lnTo>
                  <a:pt x="3084" y="201"/>
                </a:lnTo>
                <a:lnTo>
                  <a:pt x="3084" y="201"/>
                </a:lnTo>
                <a:lnTo>
                  <a:pt x="3084" y="201"/>
                </a:lnTo>
                <a:lnTo>
                  <a:pt x="3085" y="206"/>
                </a:lnTo>
                <a:lnTo>
                  <a:pt x="3085" y="227"/>
                </a:lnTo>
                <a:lnTo>
                  <a:pt x="3085" y="233"/>
                </a:lnTo>
                <a:lnTo>
                  <a:pt x="3086" y="238"/>
                </a:lnTo>
                <a:lnTo>
                  <a:pt x="3086" y="222"/>
                </a:lnTo>
                <a:lnTo>
                  <a:pt x="3086" y="217"/>
                </a:lnTo>
                <a:lnTo>
                  <a:pt x="3087" y="222"/>
                </a:lnTo>
                <a:lnTo>
                  <a:pt x="3087" y="217"/>
                </a:lnTo>
                <a:lnTo>
                  <a:pt x="3087" y="206"/>
                </a:lnTo>
                <a:lnTo>
                  <a:pt x="3088" y="190"/>
                </a:lnTo>
                <a:lnTo>
                  <a:pt x="3088" y="179"/>
                </a:lnTo>
                <a:lnTo>
                  <a:pt x="3088" y="184"/>
                </a:lnTo>
                <a:lnTo>
                  <a:pt x="3089" y="217"/>
                </a:lnTo>
                <a:lnTo>
                  <a:pt x="3089" y="233"/>
                </a:lnTo>
                <a:lnTo>
                  <a:pt x="3089" y="244"/>
                </a:lnTo>
                <a:lnTo>
                  <a:pt x="3090" y="282"/>
                </a:lnTo>
                <a:lnTo>
                  <a:pt x="3090" y="303"/>
                </a:lnTo>
                <a:lnTo>
                  <a:pt x="3090" y="282"/>
                </a:lnTo>
                <a:lnTo>
                  <a:pt x="3091" y="233"/>
                </a:lnTo>
                <a:lnTo>
                  <a:pt x="3091" y="217"/>
                </a:lnTo>
                <a:lnTo>
                  <a:pt x="3091" y="206"/>
                </a:lnTo>
                <a:lnTo>
                  <a:pt x="3092" y="217"/>
                </a:lnTo>
                <a:lnTo>
                  <a:pt x="3092" y="211"/>
                </a:lnTo>
                <a:lnTo>
                  <a:pt x="3092" y="211"/>
                </a:lnTo>
                <a:lnTo>
                  <a:pt x="3093" y="227"/>
                </a:lnTo>
                <a:lnTo>
                  <a:pt x="3093" y="227"/>
                </a:lnTo>
                <a:lnTo>
                  <a:pt x="3093" y="227"/>
                </a:lnTo>
                <a:lnTo>
                  <a:pt x="3094" y="222"/>
                </a:lnTo>
                <a:lnTo>
                  <a:pt x="3094" y="227"/>
                </a:lnTo>
                <a:lnTo>
                  <a:pt x="3094" y="217"/>
                </a:lnTo>
                <a:lnTo>
                  <a:pt x="3095" y="201"/>
                </a:lnTo>
                <a:lnTo>
                  <a:pt x="3095" y="184"/>
                </a:lnTo>
                <a:lnTo>
                  <a:pt x="3095" y="190"/>
                </a:lnTo>
                <a:lnTo>
                  <a:pt x="3096" y="184"/>
                </a:lnTo>
                <a:lnTo>
                  <a:pt x="3096" y="195"/>
                </a:lnTo>
                <a:lnTo>
                  <a:pt x="3096" y="206"/>
                </a:lnTo>
                <a:lnTo>
                  <a:pt x="3097" y="227"/>
                </a:lnTo>
                <a:lnTo>
                  <a:pt x="3097" y="271"/>
                </a:lnTo>
                <a:lnTo>
                  <a:pt x="3097" y="298"/>
                </a:lnTo>
                <a:lnTo>
                  <a:pt x="3098" y="276"/>
                </a:lnTo>
                <a:lnTo>
                  <a:pt x="3098" y="238"/>
                </a:lnTo>
                <a:lnTo>
                  <a:pt x="3098" y="190"/>
                </a:lnTo>
                <a:lnTo>
                  <a:pt x="3099" y="163"/>
                </a:lnTo>
                <a:lnTo>
                  <a:pt x="3099" y="179"/>
                </a:lnTo>
                <a:lnTo>
                  <a:pt x="3099" y="184"/>
                </a:lnTo>
                <a:lnTo>
                  <a:pt x="3100" y="206"/>
                </a:lnTo>
                <a:lnTo>
                  <a:pt x="3100" y="206"/>
                </a:lnTo>
                <a:lnTo>
                  <a:pt x="3100" y="217"/>
                </a:lnTo>
                <a:lnTo>
                  <a:pt x="3101" y="217"/>
                </a:lnTo>
                <a:lnTo>
                  <a:pt x="3101" y="206"/>
                </a:lnTo>
                <a:lnTo>
                  <a:pt x="3101" y="217"/>
                </a:lnTo>
                <a:lnTo>
                  <a:pt x="3102" y="217"/>
                </a:lnTo>
                <a:lnTo>
                  <a:pt x="3102" y="211"/>
                </a:lnTo>
                <a:lnTo>
                  <a:pt x="3102" y="206"/>
                </a:lnTo>
                <a:lnTo>
                  <a:pt x="3103" y="195"/>
                </a:lnTo>
                <a:lnTo>
                  <a:pt x="3103" y="201"/>
                </a:lnTo>
                <a:lnTo>
                  <a:pt x="3103" y="173"/>
                </a:lnTo>
                <a:lnTo>
                  <a:pt x="3104" y="184"/>
                </a:lnTo>
                <a:lnTo>
                  <a:pt x="3104" y="211"/>
                </a:lnTo>
                <a:lnTo>
                  <a:pt x="3104" y="227"/>
                </a:lnTo>
                <a:lnTo>
                  <a:pt x="3105" y="233"/>
                </a:lnTo>
                <a:lnTo>
                  <a:pt x="3105" y="244"/>
                </a:lnTo>
                <a:lnTo>
                  <a:pt x="3105" y="271"/>
                </a:lnTo>
                <a:lnTo>
                  <a:pt x="3106" y="292"/>
                </a:lnTo>
                <a:lnTo>
                  <a:pt x="3106" y="298"/>
                </a:lnTo>
                <a:lnTo>
                  <a:pt x="3106" y="244"/>
                </a:lnTo>
                <a:lnTo>
                  <a:pt x="3107" y="233"/>
                </a:lnTo>
                <a:lnTo>
                  <a:pt x="3107" y="227"/>
                </a:lnTo>
                <a:lnTo>
                  <a:pt x="3107" y="227"/>
                </a:lnTo>
                <a:lnTo>
                  <a:pt x="3107" y="222"/>
                </a:lnTo>
                <a:lnTo>
                  <a:pt x="3108" y="244"/>
                </a:lnTo>
                <a:lnTo>
                  <a:pt x="3108" y="249"/>
                </a:lnTo>
                <a:lnTo>
                  <a:pt x="3108" y="249"/>
                </a:lnTo>
                <a:lnTo>
                  <a:pt x="3109" y="238"/>
                </a:lnTo>
                <a:lnTo>
                  <a:pt x="3109" y="244"/>
                </a:lnTo>
                <a:lnTo>
                  <a:pt x="3109" y="238"/>
                </a:lnTo>
                <a:lnTo>
                  <a:pt x="3110" y="238"/>
                </a:lnTo>
                <a:lnTo>
                  <a:pt x="3110" y="217"/>
                </a:lnTo>
                <a:lnTo>
                  <a:pt x="3110" y="211"/>
                </a:lnTo>
                <a:lnTo>
                  <a:pt x="3111" y="206"/>
                </a:lnTo>
                <a:lnTo>
                  <a:pt x="3111" y="179"/>
                </a:lnTo>
                <a:lnTo>
                  <a:pt x="3111" y="173"/>
                </a:lnTo>
                <a:lnTo>
                  <a:pt x="3112" y="206"/>
                </a:lnTo>
                <a:lnTo>
                  <a:pt x="3112" y="227"/>
                </a:lnTo>
                <a:lnTo>
                  <a:pt x="3112" y="255"/>
                </a:lnTo>
                <a:lnTo>
                  <a:pt x="3113" y="282"/>
                </a:lnTo>
                <a:lnTo>
                  <a:pt x="3113" y="309"/>
                </a:lnTo>
                <a:lnTo>
                  <a:pt x="3113" y="303"/>
                </a:lnTo>
                <a:lnTo>
                  <a:pt x="3114" y="265"/>
                </a:lnTo>
                <a:lnTo>
                  <a:pt x="3114" y="217"/>
                </a:lnTo>
                <a:lnTo>
                  <a:pt x="3114" y="211"/>
                </a:lnTo>
                <a:lnTo>
                  <a:pt x="3115" y="211"/>
                </a:lnTo>
                <a:lnTo>
                  <a:pt x="3115" y="233"/>
                </a:lnTo>
                <a:lnTo>
                  <a:pt x="3115" y="233"/>
                </a:lnTo>
                <a:lnTo>
                  <a:pt x="3116" y="249"/>
                </a:lnTo>
                <a:lnTo>
                  <a:pt x="3116" y="260"/>
                </a:lnTo>
                <a:lnTo>
                  <a:pt x="3116" y="249"/>
                </a:lnTo>
                <a:lnTo>
                  <a:pt x="3117" y="249"/>
                </a:lnTo>
                <a:lnTo>
                  <a:pt x="3117" y="233"/>
                </a:lnTo>
                <a:lnTo>
                  <a:pt x="3117" y="211"/>
                </a:lnTo>
                <a:lnTo>
                  <a:pt x="3118" y="217"/>
                </a:lnTo>
                <a:lnTo>
                  <a:pt x="3118" y="201"/>
                </a:lnTo>
                <a:lnTo>
                  <a:pt x="3118" y="222"/>
                </a:lnTo>
                <a:lnTo>
                  <a:pt x="3119" y="260"/>
                </a:lnTo>
                <a:lnTo>
                  <a:pt x="3119" y="282"/>
                </a:lnTo>
                <a:lnTo>
                  <a:pt x="3119" y="303"/>
                </a:lnTo>
                <a:lnTo>
                  <a:pt x="3120" y="319"/>
                </a:lnTo>
                <a:lnTo>
                  <a:pt x="3120" y="341"/>
                </a:lnTo>
                <a:lnTo>
                  <a:pt x="3120" y="341"/>
                </a:lnTo>
                <a:lnTo>
                  <a:pt x="3121" y="309"/>
                </a:lnTo>
                <a:lnTo>
                  <a:pt x="3121" y="265"/>
                </a:lnTo>
                <a:lnTo>
                  <a:pt x="3121" y="255"/>
                </a:lnTo>
                <a:lnTo>
                  <a:pt x="3122" y="249"/>
                </a:lnTo>
                <a:lnTo>
                  <a:pt x="3122" y="255"/>
                </a:lnTo>
                <a:lnTo>
                  <a:pt x="3122" y="249"/>
                </a:lnTo>
                <a:lnTo>
                  <a:pt x="3123" y="249"/>
                </a:lnTo>
                <a:lnTo>
                  <a:pt x="3123" y="238"/>
                </a:lnTo>
                <a:lnTo>
                  <a:pt x="3123" y="244"/>
                </a:lnTo>
                <a:lnTo>
                  <a:pt x="3124" y="227"/>
                </a:lnTo>
                <a:lnTo>
                  <a:pt x="3124" y="233"/>
                </a:lnTo>
                <a:lnTo>
                  <a:pt x="3124" y="227"/>
                </a:lnTo>
                <a:lnTo>
                  <a:pt x="3125" y="222"/>
                </a:lnTo>
                <a:lnTo>
                  <a:pt x="3125" y="217"/>
                </a:lnTo>
                <a:lnTo>
                  <a:pt x="3125" y="217"/>
                </a:lnTo>
                <a:lnTo>
                  <a:pt x="3126" y="222"/>
                </a:lnTo>
                <a:lnTo>
                  <a:pt x="3126" y="217"/>
                </a:lnTo>
                <a:lnTo>
                  <a:pt x="3126" y="222"/>
                </a:lnTo>
                <a:lnTo>
                  <a:pt x="3127" y="222"/>
                </a:lnTo>
                <a:lnTo>
                  <a:pt x="3127" y="211"/>
                </a:lnTo>
                <a:lnTo>
                  <a:pt x="3127" y="222"/>
                </a:lnTo>
                <a:lnTo>
                  <a:pt x="3128" y="227"/>
                </a:lnTo>
                <a:lnTo>
                  <a:pt x="3128" y="227"/>
                </a:lnTo>
                <a:lnTo>
                  <a:pt x="3128" y="222"/>
                </a:lnTo>
                <a:lnTo>
                  <a:pt x="3129" y="217"/>
                </a:lnTo>
                <a:lnTo>
                  <a:pt x="3129" y="201"/>
                </a:lnTo>
                <a:lnTo>
                  <a:pt x="3129" y="168"/>
                </a:lnTo>
                <a:lnTo>
                  <a:pt x="3130" y="157"/>
                </a:lnTo>
                <a:lnTo>
                  <a:pt x="3130" y="157"/>
                </a:lnTo>
                <a:lnTo>
                  <a:pt x="3130" y="190"/>
                </a:lnTo>
                <a:lnTo>
                  <a:pt x="3131" y="222"/>
                </a:lnTo>
                <a:lnTo>
                  <a:pt x="3131" y="227"/>
                </a:lnTo>
                <a:lnTo>
                  <a:pt x="3131" y="255"/>
                </a:lnTo>
                <a:lnTo>
                  <a:pt x="3132" y="282"/>
                </a:lnTo>
                <a:lnTo>
                  <a:pt x="3132" y="303"/>
                </a:lnTo>
                <a:lnTo>
                  <a:pt x="3132" y="265"/>
                </a:lnTo>
                <a:lnTo>
                  <a:pt x="3133" y="238"/>
                </a:lnTo>
                <a:lnTo>
                  <a:pt x="3133" y="233"/>
                </a:lnTo>
                <a:lnTo>
                  <a:pt x="3133" y="222"/>
                </a:lnTo>
                <a:lnTo>
                  <a:pt x="3134" y="222"/>
                </a:lnTo>
                <a:lnTo>
                  <a:pt x="3134" y="244"/>
                </a:lnTo>
                <a:lnTo>
                  <a:pt x="3134" y="255"/>
                </a:lnTo>
                <a:lnTo>
                  <a:pt x="3135" y="249"/>
                </a:lnTo>
                <a:lnTo>
                  <a:pt x="3135" y="260"/>
                </a:lnTo>
                <a:lnTo>
                  <a:pt x="3135" y="265"/>
                </a:lnTo>
                <a:lnTo>
                  <a:pt x="3136" y="255"/>
                </a:lnTo>
                <a:lnTo>
                  <a:pt x="3136" y="260"/>
                </a:lnTo>
                <a:lnTo>
                  <a:pt x="3136" y="238"/>
                </a:lnTo>
                <a:lnTo>
                  <a:pt x="3137" y="244"/>
                </a:lnTo>
                <a:lnTo>
                  <a:pt x="3137" y="244"/>
                </a:lnTo>
                <a:lnTo>
                  <a:pt x="3137" y="233"/>
                </a:lnTo>
                <a:lnTo>
                  <a:pt x="3138" y="244"/>
                </a:lnTo>
                <a:lnTo>
                  <a:pt x="3138" y="244"/>
                </a:lnTo>
                <a:lnTo>
                  <a:pt x="3138" y="244"/>
                </a:lnTo>
                <a:lnTo>
                  <a:pt x="3139" y="255"/>
                </a:lnTo>
                <a:lnTo>
                  <a:pt x="3139" y="260"/>
                </a:lnTo>
                <a:lnTo>
                  <a:pt x="3139" y="244"/>
                </a:lnTo>
                <a:lnTo>
                  <a:pt x="3140" y="249"/>
                </a:lnTo>
                <a:lnTo>
                  <a:pt x="3140" y="255"/>
                </a:lnTo>
                <a:lnTo>
                  <a:pt x="3140" y="249"/>
                </a:lnTo>
                <a:lnTo>
                  <a:pt x="3141" y="255"/>
                </a:lnTo>
                <a:lnTo>
                  <a:pt x="3141" y="244"/>
                </a:lnTo>
                <a:lnTo>
                  <a:pt x="3141" y="238"/>
                </a:lnTo>
                <a:lnTo>
                  <a:pt x="3142" y="249"/>
                </a:lnTo>
                <a:lnTo>
                  <a:pt x="3142" y="255"/>
                </a:lnTo>
                <a:lnTo>
                  <a:pt x="3142" y="249"/>
                </a:lnTo>
                <a:lnTo>
                  <a:pt x="3143" y="255"/>
                </a:lnTo>
                <a:lnTo>
                  <a:pt x="3143" y="244"/>
                </a:lnTo>
                <a:lnTo>
                  <a:pt x="3143" y="233"/>
                </a:lnTo>
                <a:lnTo>
                  <a:pt x="3144" y="238"/>
                </a:lnTo>
                <a:lnTo>
                  <a:pt x="3144" y="233"/>
                </a:lnTo>
                <a:lnTo>
                  <a:pt x="3144" y="227"/>
                </a:lnTo>
                <a:lnTo>
                  <a:pt x="3145" y="238"/>
                </a:lnTo>
                <a:lnTo>
                  <a:pt x="3145" y="238"/>
                </a:lnTo>
                <a:lnTo>
                  <a:pt x="3145" y="238"/>
                </a:lnTo>
                <a:lnTo>
                  <a:pt x="3146" y="233"/>
                </a:lnTo>
                <a:lnTo>
                  <a:pt x="3146" y="227"/>
                </a:lnTo>
                <a:lnTo>
                  <a:pt x="3146" y="227"/>
                </a:lnTo>
                <a:lnTo>
                  <a:pt x="3147" y="222"/>
                </a:lnTo>
                <a:lnTo>
                  <a:pt x="3147" y="211"/>
                </a:lnTo>
                <a:lnTo>
                  <a:pt x="3147" y="211"/>
                </a:lnTo>
                <a:lnTo>
                  <a:pt x="3148" y="195"/>
                </a:lnTo>
                <a:lnTo>
                  <a:pt x="3148" y="206"/>
                </a:lnTo>
                <a:lnTo>
                  <a:pt x="3148" y="201"/>
                </a:lnTo>
                <a:lnTo>
                  <a:pt x="3149" y="184"/>
                </a:lnTo>
                <a:lnTo>
                  <a:pt x="3149" y="184"/>
                </a:lnTo>
                <a:lnTo>
                  <a:pt x="3149" y="146"/>
                </a:lnTo>
                <a:lnTo>
                  <a:pt x="3150" y="141"/>
                </a:lnTo>
                <a:lnTo>
                  <a:pt x="3150" y="136"/>
                </a:lnTo>
                <a:lnTo>
                  <a:pt x="3150" y="130"/>
                </a:lnTo>
                <a:lnTo>
                  <a:pt x="3151" y="125"/>
                </a:lnTo>
                <a:lnTo>
                  <a:pt x="3151" y="125"/>
                </a:lnTo>
                <a:lnTo>
                  <a:pt x="3151" y="130"/>
                </a:lnTo>
                <a:lnTo>
                  <a:pt x="3152" y="119"/>
                </a:lnTo>
                <a:lnTo>
                  <a:pt x="3152" y="119"/>
                </a:lnTo>
                <a:lnTo>
                  <a:pt x="3152" y="114"/>
                </a:lnTo>
                <a:lnTo>
                  <a:pt x="3153" y="103"/>
                </a:lnTo>
                <a:lnTo>
                  <a:pt x="3153" y="87"/>
                </a:lnTo>
                <a:lnTo>
                  <a:pt x="3153" y="103"/>
                </a:lnTo>
                <a:lnTo>
                  <a:pt x="3154" y="125"/>
                </a:lnTo>
                <a:lnTo>
                  <a:pt x="3154" y="109"/>
                </a:lnTo>
                <a:lnTo>
                  <a:pt x="3154" y="109"/>
                </a:lnTo>
                <a:lnTo>
                  <a:pt x="3155" y="125"/>
                </a:lnTo>
                <a:lnTo>
                  <a:pt x="3155" y="125"/>
                </a:lnTo>
                <a:lnTo>
                  <a:pt x="3155" y="125"/>
                </a:lnTo>
                <a:lnTo>
                  <a:pt x="3156" y="125"/>
                </a:lnTo>
                <a:lnTo>
                  <a:pt x="3156" y="152"/>
                </a:lnTo>
                <a:lnTo>
                  <a:pt x="3156" y="179"/>
                </a:lnTo>
                <a:lnTo>
                  <a:pt x="3157" y="201"/>
                </a:lnTo>
                <a:lnTo>
                  <a:pt x="3157" y="201"/>
                </a:lnTo>
                <a:lnTo>
                  <a:pt x="3157" y="222"/>
                </a:lnTo>
                <a:lnTo>
                  <a:pt x="3158" y="238"/>
                </a:lnTo>
                <a:lnTo>
                  <a:pt x="3158" y="249"/>
                </a:lnTo>
                <a:lnTo>
                  <a:pt x="3158" y="260"/>
                </a:lnTo>
                <a:lnTo>
                  <a:pt x="3159" y="276"/>
                </a:lnTo>
                <a:lnTo>
                  <a:pt x="3159" y="292"/>
                </a:lnTo>
                <a:lnTo>
                  <a:pt x="3159" y="319"/>
                </a:lnTo>
                <a:lnTo>
                  <a:pt x="3159" y="325"/>
                </a:lnTo>
                <a:lnTo>
                  <a:pt x="3160" y="336"/>
                </a:lnTo>
                <a:lnTo>
                  <a:pt x="3160" y="298"/>
                </a:lnTo>
                <a:lnTo>
                  <a:pt x="3160" y="319"/>
                </a:lnTo>
                <a:lnTo>
                  <a:pt x="3161" y="309"/>
                </a:lnTo>
                <a:lnTo>
                  <a:pt x="3161" y="287"/>
                </a:lnTo>
                <a:lnTo>
                  <a:pt x="3161" y="271"/>
                </a:lnTo>
                <a:lnTo>
                  <a:pt x="3162" y="260"/>
                </a:lnTo>
                <a:lnTo>
                  <a:pt x="3162" y="260"/>
                </a:lnTo>
                <a:lnTo>
                  <a:pt x="3162" y="255"/>
                </a:lnTo>
                <a:lnTo>
                  <a:pt x="3163" y="179"/>
                </a:lnTo>
                <a:lnTo>
                  <a:pt x="3163" y="184"/>
                </a:lnTo>
                <a:lnTo>
                  <a:pt x="3163" y="195"/>
                </a:lnTo>
                <a:lnTo>
                  <a:pt x="3164" y="195"/>
                </a:lnTo>
                <a:lnTo>
                  <a:pt x="3164" y="227"/>
                </a:lnTo>
                <a:lnTo>
                  <a:pt x="3164" y="260"/>
                </a:lnTo>
                <a:lnTo>
                  <a:pt x="3165" y="271"/>
                </a:lnTo>
                <a:lnTo>
                  <a:pt x="3165" y="249"/>
                </a:lnTo>
                <a:lnTo>
                  <a:pt x="3165" y="255"/>
                </a:lnTo>
                <a:lnTo>
                  <a:pt x="3166" y="249"/>
                </a:lnTo>
                <a:lnTo>
                  <a:pt x="3166" y="255"/>
                </a:lnTo>
                <a:lnTo>
                  <a:pt x="3166" y="287"/>
                </a:lnTo>
                <a:lnTo>
                  <a:pt x="3167" y="309"/>
                </a:lnTo>
                <a:lnTo>
                  <a:pt x="3167" y="325"/>
                </a:lnTo>
                <a:lnTo>
                  <a:pt x="3167" y="346"/>
                </a:lnTo>
                <a:lnTo>
                  <a:pt x="3167" y="330"/>
                </a:lnTo>
                <a:lnTo>
                  <a:pt x="3168" y="298"/>
                </a:lnTo>
                <a:lnTo>
                  <a:pt x="3168" y="282"/>
                </a:lnTo>
                <a:lnTo>
                  <a:pt x="3168" y="276"/>
                </a:lnTo>
                <a:lnTo>
                  <a:pt x="3169" y="282"/>
                </a:lnTo>
                <a:lnTo>
                  <a:pt x="3169" y="271"/>
                </a:lnTo>
                <a:lnTo>
                  <a:pt x="3169" y="265"/>
                </a:lnTo>
                <a:lnTo>
                  <a:pt x="3170" y="271"/>
                </a:lnTo>
                <a:lnTo>
                  <a:pt x="3170" y="282"/>
                </a:lnTo>
                <a:lnTo>
                  <a:pt x="3170" y="255"/>
                </a:lnTo>
                <a:lnTo>
                  <a:pt x="3171" y="249"/>
                </a:lnTo>
                <a:lnTo>
                  <a:pt x="3171" y="244"/>
                </a:lnTo>
                <a:lnTo>
                  <a:pt x="3171" y="211"/>
                </a:lnTo>
                <a:lnTo>
                  <a:pt x="3172" y="211"/>
                </a:lnTo>
                <a:lnTo>
                  <a:pt x="3172" y="190"/>
                </a:lnTo>
                <a:lnTo>
                  <a:pt x="3172" y="190"/>
                </a:lnTo>
                <a:lnTo>
                  <a:pt x="3173" y="206"/>
                </a:lnTo>
                <a:lnTo>
                  <a:pt x="3173" y="271"/>
                </a:lnTo>
                <a:lnTo>
                  <a:pt x="3173" y="309"/>
                </a:lnTo>
                <a:lnTo>
                  <a:pt x="3174" y="336"/>
                </a:lnTo>
                <a:lnTo>
                  <a:pt x="3174" y="352"/>
                </a:lnTo>
                <a:lnTo>
                  <a:pt x="3174" y="346"/>
                </a:lnTo>
                <a:lnTo>
                  <a:pt x="3175" y="314"/>
                </a:lnTo>
                <a:lnTo>
                  <a:pt x="3175" y="260"/>
                </a:lnTo>
                <a:lnTo>
                  <a:pt x="3175" y="233"/>
                </a:lnTo>
                <a:lnTo>
                  <a:pt x="3176" y="227"/>
                </a:lnTo>
                <a:lnTo>
                  <a:pt x="3176" y="222"/>
                </a:lnTo>
                <a:lnTo>
                  <a:pt x="3176" y="222"/>
                </a:lnTo>
                <a:lnTo>
                  <a:pt x="3177" y="222"/>
                </a:lnTo>
                <a:lnTo>
                  <a:pt x="3177" y="222"/>
                </a:lnTo>
                <a:lnTo>
                  <a:pt x="3177" y="233"/>
                </a:lnTo>
                <a:lnTo>
                  <a:pt x="3178" y="211"/>
                </a:lnTo>
                <a:lnTo>
                  <a:pt x="3178" y="211"/>
                </a:lnTo>
                <a:lnTo>
                  <a:pt x="3178" y="201"/>
                </a:lnTo>
                <a:lnTo>
                  <a:pt x="3179" y="190"/>
                </a:lnTo>
                <a:lnTo>
                  <a:pt x="3179" y="173"/>
                </a:lnTo>
                <a:lnTo>
                  <a:pt x="3179" y="179"/>
                </a:lnTo>
                <a:lnTo>
                  <a:pt x="3180" y="195"/>
                </a:lnTo>
                <a:lnTo>
                  <a:pt x="3180" y="227"/>
                </a:lnTo>
                <a:lnTo>
                  <a:pt x="3180" y="265"/>
                </a:lnTo>
                <a:lnTo>
                  <a:pt x="3181" y="282"/>
                </a:lnTo>
                <a:lnTo>
                  <a:pt x="3181" y="292"/>
                </a:lnTo>
                <a:lnTo>
                  <a:pt x="3181" y="303"/>
                </a:lnTo>
                <a:lnTo>
                  <a:pt x="3182" y="298"/>
                </a:lnTo>
                <a:lnTo>
                  <a:pt x="3182" y="265"/>
                </a:lnTo>
                <a:lnTo>
                  <a:pt x="3182" y="238"/>
                </a:lnTo>
                <a:lnTo>
                  <a:pt x="3183" y="233"/>
                </a:lnTo>
                <a:lnTo>
                  <a:pt x="3183" y="244"/>
                </a:lnTo>
                <a:lnTo>
                  <a:pt x="3183" y="244"/>
                </a:lnTo>
                <a:lnTo>
                  <a:pt x="3184" y="255"/>
                </a:lnTo>
                <a:lnTo>
                  <a:pt x="3184" y="265"/>
                </a:lnTo>
                <a:lnTo>
                  <a:pt x="3184" y="265"/>
                </a:lnTo>
                <a:lnTo>
                  <a:pt x="3185" y="255"/>
                </a:lnTo>
                <a:lnTo>
                  <a:pt x="3185" y="249"/>
                </a:lnTo>
                <a:lnTo>
                  <a:pt x="3185" y="238"/>
                </a:lnTo>
                <a:lnTo>
                  <a:pt x="3186" y="249"/>
                </a:lnTo>
                <a:lnTo>
                  <a:pt x="3186" y="249"/>
                </a:lnTo>
                <a:lnTo>
                  <a:pt x="3186" y="233"/>
                </a:lnTo>
                <a:lnTo>
                  <a:pt x="3187" y="233"/>
                </a:lnTo>
                <a:lnTo>
                  <a:pt x="3187" y="233"/>
                </a:lnTo>
                <a:lnTo>
                  <a:pt x="3187" y="222"/>
                </a:lnTo>
                <a:lnTo>
                  <a:pt x="3188" y="217"/>
                </a:lnTo>
                <a:lnTo>
                  <a:pt x="3188" y="211"/>
                </a:lnTo>
                <a:lnTo>
                  <a:pt x="3188" y="222"/>
                </a:lnTo>
                <a:lnTo>
                  <a:pt x="3189" y="244"/>
                </a:lnTo>
                <a:lnTo>
                  <a:pt x="3189" y="265"/>
                </a:lnTo>
                <a:lnTo>
                  <a:pt x="3189" y="276"/>
                </a:lnTo>
                <a:lnTo>
                  <a:pt x="3190" y="298"/>
                </a:lnTo>
                <a:lnTo>
                  <a:pt x="3190" y="282"/>
                </a:lnTo>
                <a:lnTo>
                  <a:pt x="3190" y="265"/>
                </a:lnTo>
                <a:lnTo>
                  <a:pt x="3191" y="227"/>
                </a:lnTo>
                <a:lnTo>
                  <a:pt x="3191" y="222"/>
                </a:lnTo>
                <a:lnTo>
                  <a:pt x="3191" y="233"/>
                </a:lnTo>
                <a:lnTo>
                  <a:pt x="3192" y="255"/>
                </a:lnTo>
                <a:lnTo>
                  <a:pt x="3192" y="255"/>
                </a:lnTo>
                <a:lnTo>
                  <a:pt x="3192" y="265"/>
                </a:lnTo>
                <a:lnTo>
                  <a:pt x="3193" y="260"/>
                </a:lnTo>
                <a:lnTo>
                  <a:pt x="3193" y="260"/>
                </a:lnTo>
                <a:lnTo>
                  <a:pt x="3193" y="255"/>
                </a:lnTo>
                <a:lnTo>
                  <a:pt x="3194" y="265"/>
                </a:lnTo>
                <a:lnTo>
                  <a:pt x="3194" y="260"/>
                </a:lnTo>
                <a:lnTo>
                  <a:pt x="3194" y="260"/>
                </a:lnTo>
                <a:lnTo>
                  <a:pt x="3195" y="260"/>
                </a:lnTo>
                <a:lnTo>
                  <a:pt x="3195" y="265"/>
                </a:lnTo>
                <a:lnTo>
                  <a:pt x="3195" y="260"/>
                </a:lnTo>
                <a:lnTo>
                  <a:pt x="3196" y="249"/>
                </a:lnTo>
                <a:lnTo>
                  <a:pt x="3196" y="249"/>
                </a:lnTo>
                <a:lnTo>
                  <a:pt x="3196" y="244"/>
                </a:lnTo>
                <a:lnTo>
                  <a:pt x="3197" y="265"/>
                </a:lnTo>
                <a:lnTo>
                  <a:pt x="3197" y="287"/>
                </a:lnTo>
                <a:lnTo>
                  <a:pt x="3197" y="319"/>
                </a:lnTo>
                <a:lnTo>
                  <a:pt x="3198" y="325"/>
                </a:lnTo>
                <a:lnTo>
                  <a:pt x="3198" y="303"/>
                </a:lnTo>
                <a:lnTo>
                  <a:pt x="3198" y="271"/>
                </a:lnTo>
                <a:lnTo>
                  <a:pt x="3199" y="244"/>
                </a:lnTo>
                <a:lnTo>
                  <a:pt x="3199" y="249"/>
                </a:lnTo>
                <a:lnTo>
                  <a:pt x="3199" y="249"/>
                </a:lnTo>
                <a:lnTo>
                  <a:pt x="3200" y="265"/>
                </a:lnTo>
                <a:lnTo>
                  <a:pt x="3200" y="271"/>
                </a:lnTo>
                <a:lnTo>
                  <a:pt x="3200" y="271"/>
                </a:lnTo>
                <a:lnTo>
                  <a:pt x="3201" y="287"/>
                </a:lnTo>
                <a:lnTo>
                  <a:pt x="3201" y="276"/>
                </a:lnTo>
                <a:lnTo>
                  <a:pt x="3201" y="265"/>
                </a:lnTo>
                <a:lnTo>
                  <a:pt x="3202" y="271"/>
                </a:lnTo>
                <a:lnTo>
                  <a:pt x="3202" y="260"/>
                </a:lnTo>
                <a:lnTo>
                  <a:pt x="3202" y="265"/>
                </a:lnTo>
                <a:lnTo>
                  <a:pt x="3203" y="260"/>
                </a:lnTo>
                <a:lnTo>
                  <a:pt x="3203" y="249"/>
                </a:lnTo>
                <a:lnTo>
                  <a:pt x="3203" y="249"/>
                </a:lnTo>
                <a:lnTo>
                  <a:pt x="3204" y="244"/>
                </a:lnTo>
                <a:lnTo>
                  <a:pt x="3204" y="260"/>
                </a:lnTo>
                <a:lnTo>
                  <a:pt x="3204" y="271"/>
                </a:lnTo>
                <a:lnTo>
                  <a:pt x="3205" y="303"/>
                </a:lnTo>
                <a:lnTo>
                  <a:pt x="3205" y="330"/>
                </a:lnTo>
                <a:lnTo>
                  <a:pt x="3205" y="336"/>
                </a:lnTo>
                <a:lnTo>
                  <a:pt x="3206" y="352"/>
                </a:lnTo>
                <a:lnTo>
                  <a:pt x="3206" y="346"/>
                </a:lnTo>
                <a:lnTo>
                  <a:pt x="3206" y="260"/>
                </a:lnTo>
                <a:lnTo>
                  <a:pt x="3207" y="238"/>
                </a:lnTo>
                <a:lnTo>
                  <a:pt x="3207" y="249"/>
                </a:lnTo>
                <a:lnTo>
                  <a:pt x="3207" y="249"/>
                </a:lnTo>
                <a:lnTo>
                  <a:pt x="3208" y="260"/>
                </a:lnTo>
                <a:lnTo>
                  <a:pt x="3208" y="265"/>
                </a:lnTo>
                <a:lnTo>
                  <a:pt x="3208" y="271"/>
                </a:lnTo>
                <a:lnTo>
                  <a:pt x="3209" y="265"/>
                </a:lnTo>
                <a:lnTo>
                  <a:pt x="3209" y="260"/>
                </a:lnTo>
                <a:lnTo>
                  <a:pt x="3209" y="276"/>
                </a:lnTo>
                <a:lnTo>
                  <a:pt x="3210" y="265"/>
                </a:lnTo>
                <a:lnTo>
                  <a:pt x="3210" y="260"/>
                </a:lnTo>
                <a:lnTo>
                  <a:pt x="3210" y="255"/>
                </a:lnTo>
                <a:lnTo>
                  <a:pt x="3211" y="249"/>
                </a:lnTo>
                <a:lnTo>
                  <a:pt x="3211" y="227"/>
                </a:lnTo>
                <a:lnTo>
                  <a:pt x="3211" y="233"/>
                </a:lnTo>
                <a:lnTo>
                  <a:pt x="3212" y="238"/>
                </a:lnTo>
                <a:lnTo>
                  <a:pt x="3212" y="255"/>
                </a:lnTo>
                <a:lnTo>
                  <a:pt x="3212" y="255"/>
                </a:lnTo>
                <a:lnTo>
                  <a:pt x="3213" y="287"/>
                </a:lnTo>
                <a:lnTo>
                  <a:pt x="3213" y="319"/>
                </a:lnTo>
                <a:lnTo>
                  <a:pt x="3213" y="314"/>
                </a:lnTo>
                <a:lnTo>
                  <a:pt x="3214" y="292"/>
                </a:lnTo>
                <a:lnTo>
                  <a:pt x="3214" y="255"/>
                </a:lnTo>
                <a:lnTo>
                  <a:pt x="3214" y="233"/>
                </a:lnTo>
                <a:lnTo>
                  <a:pt x="3215" y="233"/>
                </a:lnTo>
                <a:lnTo>
                  <a:pt x="3215" y="238"/>
                </a:lnTo>
                <a:lnTo>
                  <a:pt x="3215" y="244"/>
                </a:lnTo>
                <a:lnTo>
                  <a:pt x="3216" y="238"/>
                </a:lnTo>
                <a:lnTo>
                  <a:pt x="3216" y="238"/>
                </a:lnTo>
                <a:lnTo>
                  <a:pt x="3216" y="244"/>
                </a:lnTo>
                <a:lnTo>
                  <a:pt x="3217" y="249"/>
                </a:lnTo>
                <a:lnTo>
                  <a:pt x="3217" y="244"/>
                </a:lnTo>
                <a:lnTo>
                  <a:pt x="3217" y="244"/>
                </a:lnTo>
                <a:lnTo>
                  <a:pt x="3218" y="227"/>
                </a:lnTo>
                <a:lnTo>
                  <a:pt x="3218" y="222"/>
                </a:lnTo>
                <a:lnTo>
                  <a:pt x="3218" y="201"/>
                </a:lnTo>
                <a:lnTo>
                  <a:pt x="3219" y="195"/>
                </a:lnTo>
                <a:lnTo>
                  <a:pt x="3219" y="206"/>
                </a:lnTo>
                <a:lnTo>
                  <a:pt x="3219" y="211"/>
                </a:lnTo>
                <a:lnTo>
                  <a:pt x="3220" y="249"/>
                </a:lnTo>
                <a:lnTo>
                  <a:pt x="3220" y="282"/>
                </a:lnTo>
                <a:lnTo>
                  <a:pt x="3220" y="309"/>
                </a:lnTo>
                <a:lnTo>
                  <a:pt x="3221" y="303"/>
                </a:lnTo>
                <a:lnTo>
                  <a:pt x="3221" y="282"/>
                </a:lnTo>
                <a:lnTo>
                  <a:pt x="3221" y="217"/>
                </a:lnTo>
                <a:lnTo>
                  <a:pt x="3222" y="201"/>
                </a:lnTo>
                <a:lnTo>
                  <a:pt x="3222" y="206"/>
                </a:lnTo>
                <a:lnTo>
                  <a:pt x="3222" y="222"/>
                </a:lnTo>
                <a:lnTo>
                  <a:pt x="3223" y="217"/>
                </a:lnTo>
                <a:lnTo>
                  <a:pt x="3223" y="227"/>
                </a:lnTo>
                <a:lnTo>
                  <a:pt x="3223" y="222"/>
                </a:lnTo>
                <a:lnTo>
                  <a:pt x="3224" y="217"/>
                </a:lnTo>
                <a:lnTo>
                  <a:pt x="3224" y="238"/>
                </a:lnTo>
                <a:lnTo>
                  <a:pt x="3224" y="233"/>
                </a:lnTo>
                <a:lnTo>
                  <a:pt x="3225" y="222"/>
                </a:lnTo>
                <a:lnTo>
                  <a:pt x="3225" y="217"/>
                </a:lnTo>
                <a:lnTo>
                  <a:pt x="3225" y="217"/>
                </a:lnTo>
                <a:lnTo>
                  <a:pt x="3226" y="195"/>
                </a:lnTo>
                <a:lnTo>
                  <a:pt x="3226" y="190"/>
                </a:lnTo>
                <a:lnTo>
                  <a:pt x="3226" y="184"/>
                </a:lnTo>
                <a:lnTo>
                  <a:pt x="3226" y="195"/>
                </a:lnTo>
                <a:lnTo>
                  <a:pt x="3227" y="211"/>
                </a:lnTo>
                <a:lnTo>
                  <a:pt x="3227" y="233"/>
                </a:lnTo>
                <a:lnTo>
                  <a:pt x="3227" y="249"/>
                </a:lnTo>
                <a:lnTo>
                  <a:pt x="3228" y="282"/>
                </a:lnTo>
                <a:lnTo>
                  <a:pt x="3228" y="298"/>
                </a:lnTo>
                <a:lnTo>
                  <a:pt x="3228" y="276"/>
                </a:lnTo>
                <a:lnTo>
                  <a:pt x="3229" y="249"/>
                </a:lnTo>
                <a:lnTo>
                  <a:pt x="3229" y="227"/>
                </a:lnTo>
                <a:lnTo>
                  <a:pt x="3229" y="206"/>
                </a:lnTo>
                <a:lnTo>
                  <a:pt x="3230" y="211"/>
                </a:lnTo>
                <a:lnTo>
                  <a:pt x="3230" y="217"/>
                </a:lnTo>
                <a:lnTo>
                  <a:pt x="3230" y="227"/>
                </a:lnTo>
                <a:lnTo>
                  <a:pt x="3231" y="233"/>
                </a:lnTo>
                <a:lnTo>
                  <a:pt x="3231" y="238"/>
                </a:lnTo>
                <a:lnTo>
                  <a:pt x="3231" y="238"/>
                </a:lnTo>
                <a:lnTo>
                  <a:pt x="3232" y="233"/>
                </a:lnTo>
                <a:lnTo>
                  <a:pt x="3232" y="233"/>
                </a:lnTo>
                <a:lnTo>
                  <a:pt x="3232" y="227"/>
                </a:lnTo>
                <a:lnTo>
                  <a:pt x="3233" y="211"/>
                </a:lnTo>
                <a:lnTo>
                  <a:pt x="3233" y="190"/>
                </a:lnTo>
                <a:lnTo>
                  <a:pt x="3233" y="184"/>
                </a:lnTo>
                <a:lnTo>
                  <a:pt x="3234" y="195"/>
                </a:lnTo>
                <a:lnTo>
                  <a:pt x="3234" y="206"/>
                </a:lnTo>
                <a:lnTo>
                  <a:pt x="3234" y="233"/>
                </a:lnTo>
                <a:lnTo>
                  <a:pt x="3235" y="244"/>
                </a:lnTo>
                <a:lnTo>
                  <a:pt x="3235" y="276"/>
                </a:lnTo>
                <a:lnTo>
                  <a:pt x="3235" y="292"/>
                </a:lnTo>
                <a:lnTo>
                  <a:pt x="3236" y="282"/>
                </a:lnTo>
                <a:lnTo>
                  <a:pt x="3236" y="249"/>
                </a:lnTo>
                <a:lnTo>
                  <a:pt x="3236" y="217"/>
                </a:lnTo>
                <a:lnTo>
                  <a:pt x="3237" y="217"/>
                </a:lnTo>
                <a:lnTo>
                  <a:pt x="3237" y="222"/>
                </a:lnTo>
                <a:lnTo>
                  <a:pt x="3237" y="222"/>
                </a:lnTo>
                <a:lnTo>
                  <a:pt x="3238" y="238"/>
                </a:lnTo>
                <a:lnTo>
                  <a:pt x="3238" y="249"/>
                </a:lnTo>
                <a:lnTo>
                  <a:pt x="3238" y="238"/>
                </a:lnTo>
                <a:lnTo>
                  <a:pt x="3239" y="244"/>
                </a:lnTo>
                <a:lnTo>
                  <a:pt x="3239" y="238"/>
                </a:lnTo>
                <a:lnTo>
                  <a:pt x="3239" y="222"/>
                </a:lnTo>
                <a:lnTo>
                  <a:pt x="3240" y="222"/>
                </a:lnTo>
                <a:lnTo>
                  <a:pt x="3240" y="227"/>
                </a:lnTo>
                <a:lnTo>
                  <a:pt x="3240" y="222"/>
                </a:lnTo>
                <a:lnTo>
                  <a:pt x="3241" y="201"/>
                </a:lnTo>
                <a:lnTo>
                  <a:pt x="3241" y="201"/>
                </a:lnTo>
                <a:lnTo>
                  <a:pt x="3241" y="201"/>
                </a:lnTo>
                <a:lnTo>
                  <a:pt x="3242" y="222"/>
                </a:lnTo>
                <a:lnTo>
                  <a:pt x="3242" y="238"/>
                </a:lnTo>
                <a:lnTo>
                  <a:pt x="3242" y="244"/>
                </a:lnTo>
                <a:lnTo>
                  <a:pt x="3243" y="249"/>
                </a:lnTo>
                <a:lnTo>
                  <a:pt x="3243" y="255"/>
                </a:lnTo>
                <a:lnTo>
                  <a:pt x="3243" y="227"/>
                </a:lnTo>
                <a:lnTo>
                  <a:pt x="3244" y="201"/>
                </a:lnTo>
                <a:lnTo>
                  <a:pt x="3244" y="173"/>
                </a:lnTo>
                <a:lnTo>
                  <a:pt x="3244" y="179"/>
                </a:lnTo>
                <a:lnTo>
                  <a:pt x="3245" y="190"/>
                </a:lnTo>
                <a:lnTo>
                  <a:pt x="3245" y="201"/>
                </a:lnTo>
                <a:lnTo>
                  <a:pt x="3245" y="206"/>
                </a:lnTo>
                <a:lnTo>
                  <a:pt x="3246" y="211"/>
                </a:lnTo>
                <a:lnTo>
                  <a:pt x="3246" y="211"/>
                </a:lnTo>
                <a:lnTo>
                  <a:pt x="3246" y="201"/>
                </a:lnTo>
                <a:lnTo>
                  <a:pt x="3247" y="206"/>
                </a:lnTo>
                <a:lnTo>
                  <a:pt x="3247" y="201"/>
                </a:lnTo>
                <a:lnTo>
                  <a:pt x="3247" y="184"/>
                </a:lnTo>
                <a:lnTo>
                  <a:pt x="3248" y="184"/>
                </a:lnTo>
                <a:lnTo>
                  <a:pt x="3248" y="168"/>
                </a:lnTo>
                <a:lnTo>
                  <a:pt x="3248" y="163"/>
                </a:lnTo>
                <a:lnTo>
                  <a:pt x="3249" y="179"/>
                </a:lnTo>
                <a:lnTo>
                  <a:pt x="3249" y="184"/>
                </a:lnTo>
                <a:lnTo>
                  <a:pt x="3249" y="217"/>
                </a:lnTo>
                <a:lnTo>
                  <a:pt x="3250" y="233"/>
                </a:lnTo>
                <a:lnTo>
                  <a:pt x="3250" y="260"/>
                </a:lnTo>
                <a:lnTo>
                  <a:pt x="3250" y="260"/>
                </a:lnTo>
                <a:lnTo>
                  <a:pt x="3251" y="265"/>
                </a:lnTo>
                <a:lnTo>
                  <a:pt x="3251" y="249"/>
                </a:lnTo>
                <a:lnTo>
                  <a:pt x="3251" y="233"/>
                </a:lnTo>
                <a:lnTo>
                  <a:pt x="3252" y="206"/>
                </a:lnTo>
                <a:lnTo>
                  <a:pt x="3252" y="206"/>
                </a:lnTo>
                <a:lnTo>
                  <a:pt x="3252" y="217"/>
                </a:lnTo>
                <a:lnTo>
                  <a:pt x="3253" y="222"/>
                </a:lnTo>
                <a:lnTo>
                  <a:pt x="3253" y="222"/>
                </a:lnTo>
                <a:lnTo>
                  <a:pt x="3253" y="227"/>
                </a:lnTo>
                <a:lnTo>
                  <a:pt x="3254" y="227"/>
                </a:lnTo>
                <a:lnTo>
                  <a:pt x="3254" y="222"/>
                </a:lnTo>
                <a:lnTo>
                  <a:pt x="3254" y="233"/>
                </a:lnTo>
                <a:lnTo>
                  <a:pt x="3255" y="227"/>
                </a:lnTo>
                <a:lnTo>
                  <a:pt x="3255" y="227"/>
                </a:lnTo>
                <a:lnTo>
                  <a:pt x="3255" y="227"/>
                </a:lnTo>
                <a:lnTo>
                  <a:pt x="3256" y="222"/>
                </a:lnTo>
                <a:lnTo>
                  <a:pt x="3256" y="211"/>
                </a:lnTo>
                <a:lnTo>
                  <a:pt x="3256" y="217"/>
                </a:lnTo>
                <a:lnTo>
                  <a:pt x="3257" y="222"/>
                </a:lnTo>
                <a:lnTo>
                  <a:pt x="3257" y="217"/>
                </a:lnTo>
                <a:lnTo>
                  <a:pt x="3257" y="238"/>
                </a:lnTo>
                <a:lnTo>
                  <a:pt x="3258" y="255"/>
                </a:lnTo>
                <a:lnTo>
                  <a:pt x="3258" y="255"/>
                </a:lnTo>
                <a:lnTo>
                  <a:pt x="3258" y="276"/>
                </a:lnTo>
                <a:lnTo>
                  <a:pt x="3259" y="271"/>
                </a:lnTo>
                <a:lnTo>
                  <a:pt x="3259" y="244"/>
                </a:lnTo>
                <a:lnTo>
                  <a:pt x="3259" y="206"/>
                </a:lnTo>
                <a:lnTo>
                  <a:pt x="3260" y="190"/>
                </a:lnTo>
                <a:lnTo>
                  <a:pt x="3260" y="206"/>
                </a:lnTo>
                <a:lnTo>
                  <a:pt x="3260" y="201"/>
                </a:lnTo>
                <a:lnTo>
                  <a:pt x="3261" y="206"/>
                </a:lnTo>
                <a:lnTo>
                  <a:pt x="3261" y="222"/>
                </a:lnTo>
                <a:lnTo>
                  <a:pt x="3261" y="227"/>
                </a:lnTo>
                <a:lnTo>
                  <a:pt x="3262" y="227"/>
                </a:lnTo>
                <a:lnTo>
                  <a:pt x="3262" y="227"/>
                </a:lnTo>
                <a:lnTo>
                  <a:pt x="3262" y="227"/>
                </a:lnTo>
                <a:lnTo>
                  <a:pt x="3263" y="222"/>
                </a:lnTo>
                <a:lnTo>
                  <a:pt x="3263" y="217"/>
                </a:lnTo>
                <a:lnTo>
                  <a:pt x="3263" y="211"/>
                </a:lnTo>
                <a:lnTo>
                  <a:pt x="3264" y="195"/>
                </a:lnTo>
                <a:lnTo>
                  <a:pt x="3264" y="206"/>
                </a:lnTo>
                <a:lnTo>
                  <a:pt x="3264" y="211"/>
                </a:lnTo>
                <a:lnTo>
                  <a:pt x="3265" y="206"/>
                </a:lnTo>
                <a:lnTo>
                  <a:pt x="3265" y="227"/>
                </a:lnTo>
                <a:lnTo>
                  <a:pt x="3265" y="244"/>
                </a:lnTo>
                <a:lnTo>
                  <a:pt x="3266" y="271"/>
                </a:lnTo>
                <a:lnTo>
                  <a:pt x="3266" y="319"/>
                </a:lnTo>
                <a:lnTo>
                  <a:pt x="3266" y="309"/>
                </a:lnTo>
                <a:lnTo>
                  <a:pt x="3267" y="282"/>
                </a:lnTo>
                <a:lnTo>
                  <a:pt x="3267" y="249"/>
                </a:lnTo>
                <a:lnTo>
                  <a:pt x="3267" y="217"/>
                </a:lnTo>
                <a:lnTo>
                  <a:pt x="3268" y="233"/>
                </a:lnTo>
                <a:lnTo>
                  <a:pt x="3268" y="222"/>
                </a:lnTo>
                <a:lnTo>
                  <a:pt x="3268" y="233"/>
                </a:lnTo>
                <a:lnTo>
                  <a:pt x="3269" y="233"/>
                </a:lnTo>
                <a:lnTo>
                  <a:pt x="3269" y="238"/>
                </a:lnTo>
                <a:lnTo>
                  <a:pt x="3269" y="238"/>
                </a:lnTo>
                <a:lnTo>
                  <a:pt x="3270" y="238"/>
                </a:lnTo>
                <a:lnTo>
                  <a:pt x="3270" y="233"/>
                </a:lnTo>
                <a:lnTo>
                  <a:pt x="3270" y="227"/>
                </a:lnTo>
                <a:lnTo>
                  <a:pt x="3271" y="222"/>
                </a:lnTo>
                <a:lnTo>
                  <a:pt x="3271" y="211"/>
                </a:lnTo>
                <a:lnTo>
                  <a:pt x="3271" y="211"/>
                </a:lnTo>
                <a:lnTo>
                  <a:pt x="3272" y="206"/>
                </a:lnTo>
                <a:lnTo>
                  <a:pt x="3272" y="184"/>
                </a:lnTo>
                <a:lnTo>
                  <a:pt x="3272" y="157"/>
                </a:lnTo>
                <a:lnTo>
                  <a:pt x="3273" y="163"/>
                </a:lnTo>
                <a:lnTo>
                  <a:pt x="3273" y="179"/>
                </a:lnTo>
                <a:lnTo>
                  <a:pt x="3273" y="195"/>
                </a:lnTo>
                <a:lnTo>
                  <a:pt x="3274" y="217"/>
                </a:lnTo>
                <a:lnTo>
                  <a:pt x="3274" y="255"/>
                </a:lnTo>
                <a:lnTo>
                  <a:pt x="3274" y="265"/>
                </a:lnTo>
                <a:lnTo>
                  <a:pt x="3275" y="217"/>
                </a:lnTo>
                <a:lnTo>
                  <a:pt x="3275" y="163"/>
                </a:lnTo>
                <a:lnTo>
                  <a:pt x="3275" y="141"/>
                </a:lnTo>
                <a:lnTo>
                  <a:pt x="3276" y="173"/>
                </a:lnTo>
                <a:lnTo>
                  <a:pt x="3276" y="195"/>
                </a:lnTo>
                <a:lnTo>
                  <a:pt x="3276" y="195"/>
                </a:lnTo>
                <a:lnTo>
                  <a:pt x="3277" y="206"/>
                </a:lnTo>
                <a:lnTo>
                  <a:pt x="3277" y="206"/>
                </a:lnTo>
                <a:lnTo>
                  <a:pt x="3277" y="206"/>
                </a:lnTo>
                <a:lnTo>
                  <a:pt x="3278" y="206"/>
                </a:lnTo>
                <a:lnTo>
                  <a:pt x="3278" y="195"/>
                </a:lnTo>
                <a:lnTo>
                  <a:pt x="3278" y="190"/>
                </a:lnTo>
                <a:lnTo>
                  <a:pt x="3279" y="190"/>
                </a:lnTo>
                <a:lnTo>
                  <a:pt x="3279" y="168"/>
                </a:lnTo>
                <a:lnTo>
                  <a:pt x="3279" y="130"/>
                </a:lnTo>
                <a:lnTo>
                  <a:pt x="3280" y="125"/>
                </a:lnTo>
                <a:lnTo>
                  <a:pt x="3280" y="125"/>
                </a:lnTo>
                <a:lnTo>
                  <a:pt x="3280" y="157"/>
                </a:lnTo>
                <a:lnTo>
                  <a:pt x="3281" y="173"/>
                </a:lnTo>
                <a:lnTo>
                  <a:pt x="3281" y="227"/>
                </a:lnTo>
                <a:lnTo>
                  <a:pt x="3281" y="255"/>
                </a:lnTo>
                <a:lnTo>
                  <a:pt x="3282" y="265"/>
                </a:lnTo>
                <a:lnTo>
                  <a:pt x="3282" y="244"/>
                </a:lnTo>
                <a:lnTo>
                  <a:pt x="3282" y="206"/>
                </a:lnTo>
                <a:lnTo>
                  <a:pt x="3283" y="173"/>
                </a:lnTo>
                <a:lnTo>
                  <a:pt x="3283" y="163"/>
                </a:lnTo>
                <a:lnTo>
                  <a:pt x="3283" y="184"/>
                </a:lnTo>
                <a:lnTo>
                  <a:pt x="3284" y="195"/>
                </a:lnTo>
                <a:lnTo>
                  <a:pt x="3284" y="211"/>
                </a:lnTo>
                <a:lnTo>
                  <a:pt x="3284" y="211"/>
                </a:lnTo>
                <a:lnTo>
                  <a:pt x="3285" y="217"/>
                </a:lnTo>
                <a:lnTo>
                  <a:pt x="3285" y="222"/>
                </a:lnTo>
                <a:lnTo>
                  <a:pt x="3285" y="227"/>
                </a:lnTo>
                <a:lnTo>
                  <a:pt x="3286" y="222"/>
                </a:lnTo>
                <a:lnTo>
                  <a:pt x="3286" y="227"/>
                </a:lnTo>
                <a:lnTo>
                  <a:pt x="3286" y="222"/>
                </a:lnTo>
                <a:lnTo>
                  <a:pt x="3286" y="211"/>
                </a:lnTo>
                <a:lnTo>
                  <a:pt x="3287" y="190"/>
                </a:lnTo>
                <a:lnTo>
                  <a:pt x="3287" y="190"/>
                </a:lnTo>
                <a:lnTo>
                  <a:pt x="3287" y="217"/>
                </a:lnTo>
                <a:lnTo>
                  <a:pt x="3288" y="238"/>
                </a:lnTo>
                <a:lnTo>
                  <a:pt x="3288" y="255"/>
                </a:lnTo>
                <a:lnTo>
                  <a:pt x="3288" y="276"/>
                </a:lnTo>
                <a:lnTo>
                  <a:pt x="3289" y="319"/>
                </a:lnTo>
                <a:lnTo>
                  <a:pt x="3289" y="330"/>
                </a:lnTo>
                <a:lnTo>
                  <a:pt x="3289" y="298"/>
                </a:lnTo>
                <a:lnTo>
                  <a:pt x="3290" y="255"/>
                </a:lnTo>
                <a:lnTo>
                  <a:pt x="3290" y="201"/>
                </a:lnTo>
                <a:lnTo>
                  <a:pt x="3290" y="211"/>
                </a:lnTo>
                <a:lnTo>
                  <a:pt x="3291" y="217"/>
                </a:lnTo>
                <a:lnTo>
                  <a:pt x="3291" y="222"/>
                </a:lnTo>
                <a:lnTo>
                  <a:pt x="3291" y="222"/>
                </a:lnTo>
                <a:lnTo>
                  <a:pt x="3292" y="233"/>
                </a:lnTo>
                <a:lnTo>
                  <a:pt x="3292" y="233"/>
                </a:lnTo>
                <a:lnTo>
                  <a:pt x="3292" y="227"/>
                </a:lnTo>
                <a:lnTo>
                  <a:pt x="3293" y="227"/>
                </a:lnTo>
                <a:lnTo>
                  <a:pt x="3293" y="222"/>
                </a:lnTo>
                <a:lnTo>
                  <a:pt x="3293" y="211"/>
                </a:lnTo>
                <a:lnTo>
                  <a:pt x="3294" y="211"/>
                </a:lnTo>
                <a:lnTo>
                  <a:pt x="3294" y="222"/>
                </a:lnTo>
                <a:lnTo>
                  <a:pt x="3294" y="211"/>
                </a:lnTo>
                <a:lnTo>
                  <a:pt x="3295" y="217"/>
                </a:lnTo>
                <a:lnTo>
                  <a:pt x="3295" y="222"/>
                </a:lnTo>
                <a:lnTo>
                  <a:pt x="3295" y="217"/>
                </a:lnTo>
                <a:lnTo>
                  <a:pt x="3296" y="206"/>
                </a:lnTo>
                <a:lnTo>
                  <a:pt x="3296" y="201"/>
                </a:lnTo>
                <a:lnTo>
                  <a:pt x="3296" y="206"/>
                </a:lnTo>
                <a:lnTo>
                  <a:pt x="3297" y="211"/>
                </a:lnTo>
                <a:lnTo>
                  <a:pt x="3297" y="217"/>
                </a:lnTo>
                <a:lnTo>
                  <a:pt x="3297" y="217"/>
                </a:lnTo>
                <a:lnTo>
                  <a:pt x="3298" y="217"/>
                </a:lnTo>
                <a:lnTo>
                  <a:pt x="3298" y="222"/>
                </a:lnTo>
                <a:lnTo>
                  <a:pt x="3298" y="227"/>
                </a:lnTo>
                <a:lnTo>
                  <a:pt x="3299" y="233"/>
                </a:lnTo>
                <a:lnTo>
                  <a:pt x="3299" y="222"/>
                </a:lnTo>
                <a:lnTo>
                  <a:pt x="3299" y="211"/>
                </a:lnTo>
                <a:lnTo>
                  <a:pt x="3300" y="211"/>
                </a:lnTo>
                <a:lnTo>
                  <a:pt x="3300" y="190"/>
                </a:lnTo>
                <a:lnTo>
                  <a:pt x="3300" y="195"/>
                </a:lnTo>
                <a:lnTo>
                  <a:pt x="3301" y="211"/>
                </a:lnTo>
                <a:lnTo>
                  <a:pt x="3301" y="265"/>
                </a:lnTo>
                <a:lnTo>
                  <a:pt x="3301" y="292"/>
                </a:lnTo>
                <a:lnTo>
                  <a:pt x="3302" y="319"/>
                </a:lnTo>
                <a:lnTo>
                  <a:pt x="3302" y="319"/>
                </a:lnTo>
                <a:lnTo>
                  <a:pt x="3302" y="276"/>
                </a:lnTo>
                <a:lnTo>
                  <a:pt x="3303" y="206"/>
                </a:lnTo>
                <a:lnTo>
                  <a:pt x="3303" y="206"/>
                </a:lnTo>
                <a:lnTo>
                  <a:pt x="3303" y="222"/>
                </a:lnTo>
                <a:lnTo>
                  <a:pt x="3304" y="233"/>
                </a:lnTo>
                <a:lnTo>
                  <a:pt x="3304" y="244"/>
                </a:lnTo>
                <a:lnTo>
                  <a:pt x="3304" y="249"/>
                </a:lnTo>
                <a:lnTo>
                  <a:pt x="3305" y="255"/>
                </a:lnTo>
                <a:lnTo>
                  <a:pt x="3305" y="249"/>
                </a:lnTo>
                <a:lnTo>
                  <a:pt x="3305" y="255"/>
                </a:lnTo>
                <a:lnTo>
                  <a:pt x="3306" y="255"/>
                </a:lnTo>
                <a:lnTo>
                  <a:pt x="3306" y="244"/>
                </a:lnTo>
                <a:lnTo>
                  <a:pt x="3306" y="222"/>
                </a:lnTo>
                <a:lnTo>
                  <a:pt x="3307" y="211"/>
                </a:lnTo>
                <a:lnTo>
                  <a:pt x="3307" y="211"/>
                </a:lnTo>
                <a:lnTo>
                  <a:pt x="3307" y="217"/>
                </a:lnTo>
                <a:lnTo>
                  <a:pt x="3308" y="249"/>
                </a:lnTo>
                <a:lnTo>
                  <a:pt x="3308" y="265"/>
                </a:lnTo>
                <a:lnTo>
                  <a:pt x="3308" y="282"/>
                </a:lnTo>
                <a:lnTo>
                  <a:pt x="3309" y="319"/>
                </a:lnTo>
                <a:lnTo>
                  <a:pt x="3309" y="330"/>
                </a:lnTo>
                <a:lnTo>
                  <a:pt x="3309" y="265"/>
                </a:lnTo>
                <a:lnTo>
                  <a:pt x="3310" y="195"/>
                </a:lnTo>
                <a:lnTo>
                  <a:pt x="3310" y="195"/>
                </a:lnTo>
                <a:lnTo>
                  <a:pt x="3310" y="206"/>
                </a:lnTo>
                <a:lnTo>
                  <a:pt x="3311" y="211"/>
                </a:lnTo>
                <a:lnTo>
                  <a:pt x="3311" y="211"/>
                </a:lnTo>
                <a:lnTo>
                  <a:pt x="3311" y="217"/>
                </a:lnTo>
                <a:lnTo>
                  <a:pt x="3312" y="227"/>
                </a:lnTo>
                <a:lnTo>
                  <a:pt x="3312" y="233"/>
                </a:lnTo>
                <a:lnTo>
                  <a:pt x="3312" y="238"/>
                </a:lnTo>
                <a:lnTo>
                  <a:pt x="3313" y="244"/>
                </a:lnTo>
                <a:lnTo>
                  <a:pt x="3313" y="233"/>
                </a:lnTo>
                <a:lnTo>
                  <a:pt x="3313" y="227"/>
                </a:lnTo>
                <a:lnTo>
                  <a:pt x="3314" y="222"/>
                </a:lnTo>
                <a:lnTo>
                  <a:pt x="3314" y="211"/>
                </a:lnTo>
                <a:lnTo>
                  <a:pt x="3314" y="211"/>
                </a:lnTo>
                <a:lnTo>
                  <a:pt x="3315" y="222"/>
                </a:lnTo>
                <a:lnTo>
                  <a:pt x="3315" y="244"/>
                </a:lnTo>
                <a:lnTo>
                  <a:pt x="3315" y="255"/>
                </a:lnTo>
                <a:lnTo>
                  <a:pt x="3316" y="282"/>
                </a:lnTo>
                <a:lnTo>
                  <a:pt x="3316" y="271"/>
                </a:lnTo>
                <a:lnTo>
                  <a:pt x="3316" y="233"/>
                </a:lnTo>
                <a:lnTo>
                  <a:pt x="3317" y="184"/>
                </a:lnTo>
                <a:lnTo>
                  <a:pt x="3317" y="179"/>
                </a:lnTo>
                <a:lnTo>
                  <a:pt x="3317" y="190"/>
                </a:lnTo>
                <a:lnTo>
                  <a:pt x="3318" y="190"/>
                </a:lnTo>
                <a:lnTo>
                  <a:pt x="3318" y="206"/>
                </a:lnTo>
                <a:lnTo>
                  <a:pt x="3318" y="227"/>
                </a:lnTo>
                <a:lnTo>
                  <a:pt x="3319" y="227"/>
                </a:lnTo>
                <a:lnTo>
                  <a:pt x="3319" y="233"/>
                </a:lnTo>
                <a:lnTo>
                  <a:pt x="3319" y="249"/>
                </a:lnTo>
                <a:lnTo>
                  <a:pt x="3320" y="249"/>
                </a:lnTo>
                <a:lnTo>
                  <a:pt x="3320" y="255"/>
                </a:lnTo>
                <a:lnTo>
                  <a:pt x="3320" y="255"/>
                </a:lnTo>
                <a:lnTo>
                  <a:pt x="3321" y="260"/>
                </a:lnTo>
                <a:lnTo>
                  <a:pt x="3321" y="244"/>
                </a:lnTo>
                <a:lnTo>
                  <a:pt x="3321" y="238"/>
                </a:lnTo>
                <a:lnTo>
                  <a:pt x="3322" y="244"/>
                </a:lnTo>
                <a:lnTo>
                  <a:pt x="3322" y="249"/>
                </a:lnTo>
                <a:lnTo>
                  <a:pt x="3322" y="244"/>
                </a:lnTo>
                <a:lnTo>
                  <a:pt x="3323" y="265"/>
                </a:lnTo>
                <a:lnTo>
                  <a:pt x="3323" y="287"/>
                </a:lnTo>
                <a:lnTo>
                  <a:pt x="3323" y="298"/>
                </a:lnTo>
                <a:lnTo>
                  <a:pt x="3324" y="319"/>
                </a:lnTo>
                <a:lnTo>
                  <a:pt x="3324" y="244"/>
                </a:lnTo>
                <a:lnTo>
                  <a:pt x="3324" y="227"/>
                </a:lnTo>
                <a:lnTo>
                  <a:pt x="3325" y="217"/>
                </a:lnTo>
                <a:lnTo>
                  <a:pt x="3325" y="206"/>
                </a:lnTo>
                <a:lnTo>
                  <a:pt x="3325" y="217"/>
                </a:lnTo>
                <a:lnTo>
                  <a:pt x="3326" y="238"/>
                </a:lnTo>
                <a:lnTo>
                  <a:pt x="3326" y="249"/>
                </a:lnTo>
                <a:lnTo>
                  <a:pt x="3326" y="249"/>
                </a:lnTo>
                <a:lnTo>
                  <a:pt x="3327" y="260"/>
                </a:lnTo>
                <a:lnTo>
                  <a:pt x="3327" y="265"/>
                </a:lnTo>
                <a:lnTo>
                  <a:pt x="3327" y="260"/>
                </a:lnTo>
                <a:lnTo>
                  <a:pt x="3328" y="265"/>
                </a:lnTo>
                <a:lnTo>
                  <a:pt x="3328" y="260"/>
                </a:lnTo>
                <a:lnTo>
                  <a:pt x="3328" y="255"/>
                </a:lnTo>
                <a:lnTo>
                  <a:pt x="3329" y="260"/>
                </a:lnTo>
                <a:lnTo>
                  <a:pt x="3329" y="271"/>
                </a:lnTo>
                <a:lnTo>
                  <a:pt x="3329" y="271"/>
                </a:lnTo>
                <a:lnTo>
                  <a:pt x="3330" y="271"/>
                </a:lnTo>
                <a:lnTo>
                  <a:pt x="3330" y="271"/>
                </a:lnTo>
                <a:lnTo>
                  <a:pt x="3330" y="271"/>
                </a:lnTo>
                <a:lnTo>
                  <a:pt x="3331" y="287"/>
                </a:lnTo>
                <a:lnTo>
                  <a:pt x="3331" y="287"/>
                </a:lnTo>
                <a:lnTo>
                  <a:pt x="3331" y="287"/>
                </a:lnTo>
                <a:lnTo>
                  <a:pt x="3332" y="276"/>
                </a:lnTo>
                <a:lnTo>
                  <a:pt x="3332" y="265"/>
                </a:lnTo>
                <a:lnTo>
                  <a:pt x="3332" y="255"/>
                </a:lnTo>
                <a:lnTo>
                  <a:pt x="3333" y="233"/>
                </a:lnTo>
                <a:lnTo>
                  <a:pt x="3333" y="222"/>
                </a:lnTo>
                <a:lnTo>
                  <a:pt x="3333" y="222"/>
                </a:lnTo>
                <a:lnTo>
                  <a:pt x="3334" y="227"/>
                </a:lnTo>
                <a:lnTo>
                  <a:pt x="3334" y="233"/>
                </a:lnTo>
                <a:lnTo>
                  <a:pt x="3334" y="227"/>
                </a:lnTo>
                <a:lnTo>
                  <a:pt x="3335" y="222"/>
                </a:lnTo>
                <a:lnTo>
                  <a:pt x="3335" y="249"/>
                </a:lnTo>
                <a:lnTo>
                  <a:pt x="3335" y="255"/>
                </a:lnTo>
                <a:lnTo>
                  <a:pt x="3336" y="238"/>
                </a:lnTo>
                <a:lnTo>
                  <a:pt x="3336" y="244"/>
                </a:lnTo>
                <a:lnTo>
                  <a:pt x="3336" y="249"/>
                </a:lnTo>
                <a:lnTo>
                  <a:pt x="3337" y="244"/>
                </a:lnTo>
                <a:lnTo>
                  <a:pt x="3337" y="233"/>
                </a:lnTo>
                <a:lnTo>
                  <a:pt x="3337" y="238"/>
                </a:lnTo>
                <a:lnTo>
                  <a:pt x="3338" y="244"/>
                </a:lnTo>
                <a:lnTo>
                  <a:pt x="3338" y="249"/>
                </a:lnTo>
                <a:lnTo>
                  <a:pt x="3338" y="255"/>
                </a:lnTo>
                <a:lnTo>
                  <a:pt x="3339" y="249"/>
                </a:lnTo>
                <a:lnTo>
                  <a:pt x="3339" y="255"/>
                </a:lnTo>
                <a:lnTo>
                  <a:pt x="3339" y="255"/>
                </a:lnTo>
                <a:lnTo>
                  <a:pt x="3340" y="265"/>
                </a:lnTo>
                <a:lnTo>
                  <a:pt x="3340" y="255"/>
                </a:lnTo>
                <a:lnTo>
                  <a:pt x="3340" y="255"/>
                </a:lnTo>
                <a:lnTo>
                  <a:pt x="3341" y="255"/>
                </a:lnTo>
                <a:lnTo>
                  <a:pt x="3341" y="260"/>
                </a:lnTo>
                <a:lnTo>
                  <a:pt x="3341" y="260"/>
                </a:lnTo>
                <a:lnTo>
                  <a:pt x="3342" y="271"/>
                </a:lnTo>
                <a:lnTo>
                  <a:pt x="3342" y="276"/>
                </a:lnTo>
                <a:lnTo>
                  <a:pt x="3342" y="276"/>
                </a:lnTo>
                <a:lnTo>
                  <a:pt x="3343" y="271"/>
                </a:lnTo>
                <a:lnTo>
                  <a:pt x="3343" y="265"/>
                </a:lnTo>
                <a:lnTo>
                  <a:pt x="3343" y="265"/>
                </a:lnTo>
                <a:lnTo>
                  <a:pt x="3344" y="265"/>
                </a:lnTo>
                <a:lnTo>
                  <a:pt x="3344" y="260"/>
                </a:lnTo>
                <a:lnTo>
                  <a:pt x="3344" y="255"/>
                </a:lnTo>
                <a:lnTo>
                  <a:pt x="3345" y="271"/>
                </a:lnTo>
                <a:lnTo>
                  <a:pt x="3345" y="276"/>
                </a:lnTo>
                <a:lnTo>
                  <a:pt x="3345" y="271"/>
                </a:lnTo>
                <a:lnTo>
                  <a:pt x="3345" y="265"/>
                </a:lnTo>
                <a:lnTo>
                  <a:pt x="3346" y="265"/>
                </a:lnTo>
                <a:lnTo>
                  <a:pt x="3346" y="271"/>
                </a:lnTo>
                <a:lnTo>
                  <a:pt x="3346" y="282"/>
                </a:lnTo>
                <a:lnTo>
                  <a:pt x="3346" y="287"/>
                </a:lnTo>
                <a:lnTo>
                  <a:pt x="3347" y="276"/>
                </a:lnTo>
                <a:lnTo>
                  <a:pt x="3347" y="271"/>
                </a:lnTo>
                <a:lnTo>
                  <a:pt x="3347" y="271"/>
                </a:lnTo>
                <a:lnTo>
                  <a:pt x="3348" y="287"/>
                </a:lnTo>
                <a:lnTo>
                  <a:pt x="3348" y="292"/>
                </a:lnTo>
                <a:lnTo>
                  <a:pt x="3348" y="309"/>
                </a:lnTo>
                <a:lnTo>
                  <a:pt x="3349" y="287"/>
                </a:lnTo>
                <a:lnTo>
                  <a:pt x="3349" y="271"/>
                </a:lnTo>
                <a:lnTo>
                  <a:pt x="3349" y="276"/>
                </a:lnTo>
                <a:lnTo>
                  <a:pt x="3350" y="265"/>
                </a:lnTo>
                <a:lnTo>
                  <a:pt x="3350" y="265"/>
                </a:lnTo>
                <a:lnTo>
                  <a:pt x="3350" y="260"/>
                </a:lnTo>
                <a:lnTo>
                  <a:pt x="3351" y="255"/>
                </a:lnTo>
                <a:lnTo>
                  <a:pt x="3351" y="255"/>
                </a:lnTo>
                <a:lnTo>
                  <a:pt x="3351" y="244"/>
                </a:lnTo>
                <a:lnTo>
                  <a:pt x="3352" y="249"/>
                </a:lnTo>
                <a:lnTo>
                  <a:pt x="3352" y="255"/>
                </a:lnTo>
                <a:lnTo>
                  <a:pt x="3352" y="260"/>
                </a:lnTo>
                <a:lnTo>
                  <a:pt x="3353" y="260"/>
                </a:lnTo>
                <a:lnTo>
                  <a:pt x="3353" y="260"/>
                </a:lnTo>
                <a:lnTo>
                  <a:pt x="3353" y="255"/>
                </a:lnTo>
                <a:lnTo>
                  <a:pt x="3354" y="249"/>
                </a:lnTo>
                <a:lnTo>
                  <a:pt x="3354" y="249"/>
                </a:lnTo>
                <a:lnTo>
                  <a:pt x="3354" y="255"/>
                </a:lnTo>
                <a:lnTo>
                  <a:pt x="3355" y="255"/>
                </a:lnTo>
                <a:lnTo>
                  <a:pt x="3355" y="260"/>
                </a:lnTo>
                <a:lnTo>
                  <a:pt x="3355" y="249"/>
                </a:lnTo>
                <a:lnTo>
                  <a:pt x="3356" y="260"/>
                </a:lnTo>
                <a:lnTo>
                  <a:pt x="3356" y="271"/>
                </a:lnTo>
                <a:lnTo>
                  <a:pt x="3356" y="265"/>
                </a:lnTo>
                <a:lnTo>
                  <a:pt x="3357" y="265"/>
                </a:lnTo>
                <a:lnTo>
                  <a:pt x="3357" y="260"/>
                </a:lnTo>
                <a:lnTo>
                  <a:pt x="3357" y="260"/>
                </a:lnTo>
                <a:lnTo>
                  <a:pt x="3358" y="271"/>
                </a:lnTo>
                <a:lnTo>
                  <a:pt x="3358" y="265"/>
                </a:lnTo>
                <a:lnTo>
                  <a:pt x="3358" y="249"/>
                </a:lnTo>
                <a:lnTo>
                  <a:pt x="3359" y="260"/>
                </a:lnTo>
                <a:lnTo>
                  <a:pt x="3359" y="265"/>
                </a:lnTo>
                <a:lnTo>
                  <a:pt x="3359" y="265"/>
                </a:lnTo>
                <a:lnTo>
                  <a:pt x="3360" y="255"/>
                </a:lnTo>
                <a:lnTo>
                  <a:pt x="3360" y="244"/>
                </a:lnTo>
                <a:lnTo>
                  <a:pt x="3360" y="249"/>
                </a:lnTo>
                <a:lnTo>
                  <a:pt x="3361" y="260"/>
                </a:lnTo>
                <a:lnTo>
                  <a:pt x="3361" y="260"/>
                </a:lnTo>
                <a:lnTo>
                  <a:pt x="3361" y="260"/>
                </a:lnTo>
                <a:lnTo>
                  <a:pt x="3362" y="249"/>
                </a:lnTo>
                <a:lnTo>
                  <a:pt x="3362" y="255"/>
                </a:lnTo>
                <a:lnTo>
                  <a:pt x="3362" y="260"/>
                </a:lnTo>
                <a:lnTo>
                  <a:pt x="3363" y="249"/>
                </a:lnTo>
                <a:lnTo>
                  <a:pt x="3363" y="260"/>
                </a:lnTo>
                <a:lnTo>
                  <a:pt x="3363" y="265"/>
                </a:lnTo>
                <a:lnTo>
                  <a:pt x="3364" y="265"/>
                </a:lnTo>
                <a:lnTo>
                  <a:pt x="3364" y="260"/>
                </a:lnTo>
                <a:lnTo>
                  <a:pt x="3364" y="255"/>
                </a:lnTo>
                <a:lnTo>
                  <a:pt x="3365" y="255"/>
                </a:lnTo>
                <a:lnTo>
                  <a:pt x="3365" y="260"/>
                </a:lnTo>
                <a:lnTo>
                  <a:pt x="3365" y="255"/>
                </a:lnTo>
                <a:lnTo>
                  <a:pt x="3366" y="265"/>
                </a:lnTo>
                <a:lnTo>
                  <a:pt x="3366" y="260"/>
                </a:lnTo>
                <a:lnTo>
                  <a:pt x="3366" y="260"/>
                </a:lnTo>
                <a:lnTo>
                  <a:pt x="3367" y="265"/>
                </a:lnTo>
                <a:lnTo>
                  <a:pt x="3367" y="265"/>
                </a:lnTo>
                <a:lnTo>
                  <a:pt x="3367" y="260"/>
                </a:lnTo>
                <a:lnTo>
                  <a:pt x="3368" y="260"/>
                </a:lnTo>
                <a:lnTo>
                  <a:pt x="3368" y="255"/>
                </a:lnTo>
                <a:lnTo>
                  <a:pt x="3368" y="233"/>
                </a:lnTo>
                <a:lnTo>
                  <a:pt x="3369" y="233"/>
                </a:lnTo>
                <a:lnTo>
                  <a:pt x="3369" y="222"/>
                </a:lnTo>
                <a:lnTo>
                  <a:pt x="3369" y="217"/>
                </a:lnTo>
                <a:lnTo>
                  <a:pt x="3370" y="217"/>
                </a:lnTo>
                <a:lnTo>
                  <a:pt x="3370" y="206"/>
                </a:lnTo>
                <a:lnTo>
                  <a:pt x="3370" y="184"/>
                </a:lnTo>
                <a:lnTo>
                  <a:pt x="3371" y="168"/>
                </a:lnTo>
                <a:lnTo>
                  <a:pt x="3371" y="141"/>
                </a:lnTo>
                <a:lnTo>
                  <a:pt x="3371" y="125"/>
                </a:lnTo>
                <a:lnTo>
                  <a:pt x="3372" y="109"/>
                </a:lnTo>
                <a:lnTo>
                  <a:pt x="3372" y="109"/>
                </a:lnTo>
                <a:lnTo>
                  <a:pt x="3372" y="114"/>
                </a:lnTo>
                <a:lnTo>
                  <a:pt x="3373" y="109"/>
                </a:lnTo>
                <a:lnTo>
                  <a:pt x="3373" y="103"/>
                </a:lnTo>
                <a:lnTo>
                  <a:pt x="3373" y="92"/>
                </a:lnTo>
                <a:lnTo>
                  <a:pt x="3374" y="103"/>
                </a:lnTo>
                <a:lnTo>
                  <a:pt x="3374" y="98"/>
                </a:lnTo>
                <a:lnTo>
                  <a:pt x="3374" y="109"/>
                </a:lnTo>
                <a:lnTo>
                  <a:pt x="3375" y="98"/>
                </a:lnTo>
                <a:lnTo>
                  <a:pt x="3375" y="98"/>
                </a:lnTo>
                <a:lnTo>
                  <a:pt x="3375" y="109"/>
                </a:lnTo>
                <a:lnTo>
                  <a:pt x="3376" y="109"/>
                </a:lnTo>
                <a:lnTo>
                  <a:pt x="3376" y="103"/>
                </a:lnTo>
                <a:lnTo>
                  <a:pt x="3376" y="114"/>
                </a:lnTo>
                <a:lnTo>
                  <a:pt x="3377" y="125"/>
                </a:lnTo>
                <a:lnTo>
                  <a:pt x="3377" y="136"/>
                </a:lnTo>
                <a:lnTo>
                  <a:pt x="3377" y="125"/>
                </a:lnTo>
                <a:lnTo>
                  <a:pt x="3378" y="152"/>
                </a:lnTo>
                <a:lnTo>
                  <a:pt x="3378" y="179"/>
                </a:lnTo>
                <a:lnTo>
                  <a:pt x="3378" y="195"/>
                </a:lnTo>
                <a:lnTo>
                  <a:pt x="3379" y="211"/>
                </a:lnTo>
                <a:lnTo>
                  <a:pt x="3379" y="227"/>
                </a:lnTo>
                <a:lnTo>
                  <a:pt x="3379" y="249"/>
                </a:lnTo>
                <a:lnTo>
                  <a:pt x="3380" y="255"/>
                </a:lnTo>
                <a:lnTo>
                  <a:pt x="3380" y="292"/>
                </a:lnTo>
                <a:lnTo>
                  <a:pt x="3380" y="330"/>
                </a:lnTo>
                <a:lnTo>
                  <a:pt x="3381" y="346"/>
                </a:lnTo>
                <a:lnTo>
                  <a:pt x="3381" y="346"/>
                </a:lnTo>
                <a:lnTo>
                  <a:pt x="3381" y="346"/>
                </a:lnTo>
                <a:lnTo>
                  <a:pt x="3382" y="325"/>
                </a:lnTo>
                <a:lnTo>
                  <a:pt x="3382" y="303"/>
                </a:lnTo>
                <a:lnTo>
                  <a:pt x="3382" y="282"/>
                </a:lnTo>
                <a:lnTo>
                  <a:pt x="3383" y="260"/>
                </a:lnTo>
                <a:lnTo>
                  <a:pt x="3383" y="255"/>
                </a:lnTo>
                <a:lnTo>
                  <a:pt x="3383" y="249"/>
                </a:lnTo>
                <a:lnTo>
                  <a:pt x="3384" y="244"/>
                </a:lnTo>
                <a:lnTo>
                  <a:pt x="3384" y="244"/>
                </a:lnTo>
                <a:lnTo>
                  <a:pt x="3384" y="244"/>
                </a:lnTo>
                <a:lnTo>
                  <a:pt x="3385" y="244"/>
                </a:lnTo>
                <a:lnTo>
                  <a:pt x="3385" y="249"/>
                </a:lnTo>
                <a:lnTo>
                  <a:pt x="3385" y="265"/>
                </a:lnTo>
                <a:lnTo>
                  <a:pt x="3386" y="271"/>
                </a:lnTo>
                <a:lnTo>
                  <a:pt x="3386" y="265"/>
                </a:lnTo>
                <a:lnTo>
                  <a:pt x="3386" y="249"/>
                </a:lnTo>
                <a:lnTo>
                  <a:pt x="3387" y="244"/>
                </a:lnTo>
                <a:lnTo>
                  <a:pt x="3387" y="238"/>
                </a:lnTo>
                <a:lnTo>
                  <a:pt x="3387" y="244"/>
                </a:lnTo>
                <a:lnTo>
                  <a:pt x="3388" y="233"/>
                </a:lnTo>
                <a:lnTo>
                  <a:pt x="3388" y="227"/>
                </a:lnTo>
                <a:lnTo>
                  <a:pt x="3388" y="233"/>
                </a:lnTo>
                <a:lnTo>
                  <a:pt x="3389" y="227"/>
                </a:lnTo>
                <a:lnTo>
                  <a:pt x="3389" y="227"/>
                </a:lnTo>
                <a:lnTo>
                  <a:pt x="3389" y="222"/>
                </a:lnTo>
                <a:lnTo>
                  <a:pt x="3390" y="217"/>
                </a:lnTo>
                <a:lnTo>
                  <a:pt x="3390" y="222"/>
                </a:lnTo>
                <a:lnTo>
                  <a:pt x="3390" y="217"/>
                </a:lnTo>
                <a:lnTo>
                  <a:pt x="3391" y="222"/>
                </a:lnTo>
                <a:lnTo>
                  <a:pt x="3391" y="222"/>
                </a:lnTo>
                <a:lnTo>
                  <a:pt x="3391" y="217"/>
                </a:lnTo>
                <a:lnTo>
                  <a:pt x="3392" y="217"/>
                </a:lnTo>
                <a:lnTo>
                  <a:pt x="3392" y="238"/>
                </a:lnTo>
                <a:lnTo>
                  <a:pt x="3392" y="249"/>
                </a:lnTo>
                <a:lnTo>
                  <a:pt x="3393" y="244"/>
                </a:lnTo>
                <a:lnTo>
                  <a:pt x="3393" y="255"/>
                </a:lnTo>
                <a:lnTo>
                  <a:pt x="3393" y="260"/>
                </a:lnTo>
                <a:lnTo>
                  <a:pt x="3394" y="271"/>
                </a:lnTo>
                <a:lnTo>
                  <a:pt x="3394" y="271"/>
                </a:lnTo>
                <a:lnTo>
                  <a:pt x="3394" y="271"/>
                </a:lnTo>
                <a:lnTo>
                  <a:pt x="3395" y="282"/>
                </a:lnTo>
                <a:lnTo>
                  <a:pt x="3395" y="276"/>
                </a:lnTo>
                <a:lnTo>
                  <a:pt x="3395" y="276"/>
                </a:lnTo>
                <a:lnTo>
                  <a:pt x="3396" y="271"/>
                </a:lnTo>
                <a:lnTo>
                  <a:pt x="3396" y="292"/>
                </a:lnTo>
                <a:lnTo>
                  <a:pt x="3396" y="276"/>
                </a:lnTo>
                <a:lnTo>
                  <a:pt x="3397" y="265"/>
                </a:lnTo>
                <a:lnTo>
                  <a:pt x="3397" y="271"/>
                </a:lnTo>
                <a:lnTo>
                  <a:pt x="3397" y="282"/>
                </a:lnTo>
                <a:lnTo>
                  <a:pt x="3398" y="298"/>
                </a:lnTo>
                <a:lnTo>
                  <a:pt x="3398" y="303"/>
                </a:lnTo>
                <a:lnTo>
                  <a:pt x="3398" y="314"/>
                </a:lnTo>
                <a:lnTo>
                  <a:pt x="3399" y="330"/>
                </a:lnTo>
                <a:lnTo>
                  <a:pt x="3399" y="319"/>
                </a:lnTo>
                <a:lnTo>
                  <a:pt x="3399" y="319"/>
                </a:lnTo>
                <a:lnTo>
                  <a:pt x="3400" y="314"/>
                </a:lnTo>
                <a:lnTo>
                  <a:pt x="3400" y="309"/>
                </a:lnTo>
                <a:lnTo>
                  <a:pt x="3400" y="287"/>
                </a:lnTo>
                <a:lnTo>
                  <a:pt x="3401" y="276"/>
                </a:lnTo>
                <a:lnTo>
                  <a:pt x="3401" y="276"/>
                </a:lnTo>
                <a:lnTo>
                  <a:pt x="3401" y="271"/>
                </a:lnTo>
                <a:lnTo>
                  <a:pt x="3402" y="265"/>
                </a:lnTo>
                <a:lnTo>
                  <a:pt x="3402" y="260"/>
                </a:lnTo>
                <a:lnTo>
                  <a:pt x="3402" y="282"/>
                </a:lnTo>
                <a:lnTo>
                  <a:pt x="3403" y="271"/>
                </a:lnTo>
                <a:lnTo>
                  <a:pt x="3403" y="282"/>
                </a:lnTo>
                <a:lnTo>
                  <a:pt x="3403" y="298"/>
                </a:lnTo>
                <a:lnTo>
                  <a:pt x="3404" y="298"/>
                </a:lnTo>
                <a:lnTo>
                  <a:pt x="3404" y="303"/>
                </a:lnTo>
                <a:lnTo>
                  <a:pt x="3404" y="319"/>
                </a:lnTo>
                <a:lnTo>
                  <a:pt x="3405" y="336"/>
                </a:lnTo>
                <a:lnTo>
                  <a:pt x="3405" y="309"/>
                </a:lnTo>
                <a:lnTo>
                  <a:pt x="3405" y="309"/>
                </a:lnTo>
                <a:lnTo>
                  <a:pt x="3406" y="292"/>
                </a:lnTo>
                <a:lnTo>
                  <a:pt x="3406" y="287"/>
                </a:lnTo>
                <a:lnTo>
                  <a:pt x="3406" y="276"/>
                </a:lnTo>
                <a:lnTo>
                  <a:pt x="3406" y="265"/>
                </a:lnTo>
                <a:lnTo>
                  <a:pt x="3407" y="260"/>
                </a:lnTo>
                <a:lnTo>
                  <a:pt x="3407" y="260"/>
                </a:lnTo>
                <a:lnTo>
                  <a:pt x="3407" y="265"/>
                </a:lnTo>
                <a:lnTo>
                  <a:pt x="3408" y="260"/>
                </a:lnTo>
                <a:lnTo>
                  <a:pt x="3408" y="265"/>
                </a:lnTo>
                <a:lnTo>
                  <a:pt x="3408" y="271"/>
                </a:lnTo>
                <a:lnTo>
                  <a:pt x="3409" y="276"/>
                </a:lnTo>
                <a:lnTo>
                  <a:pt x="3409" y="271"/>
                </a:lnTo>
                <a:lnTo>
                  <a:pt x="3409" y="298"/>
                </a:lnTo>
                <a:lnTo>
                  <a:pt x="3410" y="314"/>
                </a:lnTo>
                <a:lnTo>
                  <a:pt x="3410" y="314"/>
                </a:lnTo>
                <a:lnTo>
                  <a:pt x="3410" y="319"/>
                </a:lnTo>
                <a:lnTo>
                  <a:pt x="3411" y="325"/>
                </a:lnTo>
                <a:lnTo>
                  <a:pt x="3411" y="330"/>
                </a:lnTo>
                <a:lnTo>
                  <a:pt x="3411" y="336"/>
                </a:lnTo>
                <a:lnTo>
                  <a:pt x="3412" y="346"/>
                </a:lnTo>
                <a:lnTo>
                  <a:pt x="3412" y="352"/>
                </a:lnTo>
                <a:lnTo>
                  <a:pt x="3412" y="346"/>
                </a:lnTo>
                <a:lnTo>
                  <a:pt x="3413" y="352"/>
                </a:lnTo>
                <a:lnTo>
                  <a:pt x="3413" y="363"/>
                </a:lnTo>
                <a:lnTo>
                  <a:pt x="3413" y="357"/>
                </a:lnTo>
                <a:lnTo>
                  <a:pt x="3414" y="352"/>
                </a:lnTo>
                <a:lnTo>
                  <a:pt x="3414" y="352"/>
                </a:lnTo>
                <a:lnTo>
                  <a:pt x="3414" y="352"/>
                </a:lnTo>
                <a:lnTo>
                  <a:pt x="3415" y="357"/>
                </a:lnTo>
                <a:lnTo>
                  <a:pt x="3415" y="368"/>
                </a:lnTo>
                <a:lnTo>
                  <a:pt x="3415" y="373"/>
                </a:lnTo>
                <a:lnTo>
                  <a:pt x="3416" y="368"/>
                </a:lnTo>
                <a:lnTo>
                  <a:pt x="3416" y="373"/>
                </a:lnTo>
                <a:lnTo>
                  <a:pt x="3416" y="384"/>
                </a:lnTo>
                <a:lnTo>
                  <a:pt x="3417" y="390"/>
                </a:lnTo>
                <a:lnTo>
                  <a:pt x="3417" y="390"/>
                </a:lnTo>
                <a:lnTo>
                  <a:pt x="3417" y="384"/>
                </a:lnTo>
                <a:lnTo>
                  <a:pt x="3418" y="379"/>
                </a:lnTo>
                <a:lnTo>
                  <a:pt x="3418" y="384"/>
                </a:lnTo>
                <a:lnTo>
                  <a:pt x="3418" y="384"/>
                </a:lnTo>
                <a:lnTo>
                  <a:pt x="3419" y="379"/>
                </a:lnTo>
                <a:lnTo>
                  <a:pt x="3419" y="363"/>
                </a:lnTo>
                <a:lnTo>
                  <a:pt x="3419" y="352"/>
                </a:lnTo>
                <a:lnTo>
                  <a:pt x="3420" y="368"/>
                </a:lnTo>
                <a:lnTo>
                  <a:pt x="3420" y="373"/>
                </a:lnTo>
                <a:lnTo>
                  <a:pt x="3420" y="357"/>
                </a:lnTo>
                <a:lnTo>
                  <a:pt x="3421" y="363"/>
                </a:lnTo>
                <a:lnTo>
                  <a:pt x="3421" y="373"/>
                </a:lnTo>
                <a:lnTo>
                  <a:pt x="3421" y="368"/>
                </a:lnTo>
                <a:lnTo>
                  <a:pt x="3422" y="373"/>
                </a:lnTo>
                <a:lnTo>
                  <a:pt x="3422" y="384"/>
                </a:lnTo>
                <a:lnTo>
                  <a:pt x="3422" y="384"/>
                </a:lnTo>
                <a:lnTo>
                  <a:pt x="3423" y="384"/>
                </a:lnTo>
                <a:lnTo>
                  <a:pt x="3423" y="384"/>
                </a:lnTo>
                <a:lnTo>
                  <a:pt x="3423" y="379"/>
                </a:lnTo>
                <a:lnTo>
                  <a:pt x="3424" y="379"/>
                </a:lnTo>
                <a:lnTo>
                  <a:pt x="3424" y="384"/>
                </a:lnTo>
                <a:lnTo>
                  <a:pt x="3424" y="379"/>
                </a:lnTo>
                <a:lnTo>
                  <a:pt x="3425" y="357"/>
                </a:lnTo>
                <a:lnTo>
                  <a:pt x="3425" y="363"/>
                </a:lnTo>
                <a:lnTo>
                  <a:pt x="3425" y="379"/>
                </a:lnTo>
                <a:lnTo>
                  <a:pt x="3426" y="379"/>
                </a:lnTo>
                <a:lnTo>
                  <a:pt x="3426" y="373"/>
                </a:lnTo>
                <a:lnTo>
                  <a:pt x="3426" y="363"/>
                </a:lnTo>
                <a:lnTo>
                  <a:pt x="3427" y="368"/>
                </a:lnTo>
                <a:lnTo>
                  <a:pt x="3427" y="373"/>
                </a:lnTo>
                <a:lnTo>
                  <a:pt x="3427" y="373"/>
                </a:lnTo>
                <a:lnTo>
                  <a:pt x="3428" y="373"/>
                </a:lnTo>
                <a:lnTo>
                  <a:pt x="3428" y="373"/>
                </a:lnTo>
                <a:lnTo>
                  <a:pt x="3428" y="390"/>
                </a:lnTo>
                <a:lnTo>
                  <a:pt x="3429" y="384"/>
                </a:lnTo>
                <a:lnTo>
                  <a:pt x="3429" y="368"/>
                </a:lnTo>
                <a:lnTo>
                  <a:pt x="3429" y="373"/>
                </a:lnTo>
                <a:lnTo>
                  <a:pt x="3430" y="390"/>
                </a:lnTo>
                <a:lnTo>
                  <a:pt x="3430" y="390"/>
                </a:lnTo>
                <a:lnTo>
                  <a:pt x="3430" y="384"/>
                </a:lnTo>
                <a:lnTo>
                  <a:pt x="3431" y="373"/>
                </a:lnTo>
                <a:lnTo>
                  <a:pt x="3431" y="384"/>
                </a:lnTo>
                <a:lnTo>
                  <a:pt x="3431" y="384"/>
                </a:lnTo>
                <a:lnTo>
                  <a:pt x="3432" y="390"/>
                </a:lnTo>
                <a:lnTo>
                  <a:pt x="3432" y="390"/>
                </a:lnTo>
                <a:lnTo>
                  <a:pt x="3432" y="390"/>
                </a:lnTo>
                <a:lnTo>
                  <a:pt x="3433" y="390"/>
                </a:lnTo>
                <a:lnTo>
                  <a:pt x="3433" y="379"/>
                </a:lnTo>
                <a:lnTo>
                  <a:pt x="3433" y="373"/>
                </a:lnTo>
                <a:lnTo>
                  <a:pt x="3434" y="379"/>
                </a:lnTo>
                <a:lnTo>
                  <a:pt x="3434" y="384"/>
                </a:lnTo>
                <a:lnTo>
                  <a:pt x="3434" y="379"/>
                </a:lnTo>
                <a:lnTo>
                  <a:pt x="3435" y="368"/>
                </a:lnTo>
                <a:lnTo>
                  <a:pt x="3435" y="379"/>
                </a:lnTo>
                <a:lnTo>
                  <a:pt x="3435" y="379"/>
                </a:lnTo>
                <a:lnTo>
                  <a:pt x="3436" y="368"/>
                </a:lnTo>
                <a:lnTo>
                  <a:pt x="3436" y="373"/>
                </a:lnTo>
                <a:lnTo>
                  <a:pt x="3436" y="384"/>
                </a:lnTo>
                <a:lnTo>
                  <a:pt x="3437" y="384"/>
                </a:lnTo>
                <a:lnTo>
                  <a:pt x="3437" y="379"/>
                </a:lnTo>
                <a:lnTo>
                  <a:pt x="3437" y="379"/>
                </a:lnTo>
                <a:lnTo>
                  <a:pt x="3438" y="357"/>
                </a:lnTo>
                <a:lnTo>
                  <a:pt x="3438" y="363"/>
                </a:lnTo>
                <a:lnTo>
                  <a:pt x="3438" y="368"/>
                </a:lnTo>
                <a:lnTo>
                  <a:pt x="3439" y="379"/>
                </a:lnTo>
                <a:lnTo>
                  <a:pt x="3439" y="390"/>
                </a:lnTo>
                <a:lnTo>
                  <a:pt x="3439" y="384"/>
                </a:lnTo>
                <a:lnTo>
                  <a:pt x="3440" y="390"/>
                </a:lnTo>
                <a:lnTo>
                  <a:pt x="3440" y="390"/>
                </a:lnTo>
                <a:lnTo>
                  <a:pt x="3440" y="390"/>
                </a:lnTo>
                <a:lnTo>
                  <a:pt x="3441" y="395"/>
                </a:lnTo>
                <a:lnTo>
                  <a:pt x="3441" y="395"/>
                </a:lnTo>
                <a:lnTo>
                  <a:pt x="3441" y="411"/>
                </a:lnTo>
                <a:lnTo>
                  <a:pt x="3442" y="427"/>
                </a:lnTo>
                <a:lnTo>
                  <a:pt x="3442" y="433"/>
                </a:lnTo>
                <a:lnTo>
                  <a:pt x="3442" y="417"/>
                </a:lnTo>
                <a:lnTo>
                  <a:pt x="3443" y="433"/>
                </a:lnTo>
                <a:lnTo>
                  <a:pt x="3443" y="444"/>
                </a:lnTo>
                <a:lnTo>
                  <a:pt x="3443" y="438"/>
                </a:lnTo>
                <a:lnTo>
                  <a:pt x="3444" y="422"/>
                </a:lnTo>
                <a:lnTo>
                  <a:pt x="3444" y="411"/>
                </a:lnTo>
                <a:lnTo>
                  <a:pt x="3444" y="411"/>
                </a:lnTo>
                <a:lnTo>
                  <a:pt x="3445" y="395"/>
                </a:lnTo>
                <a:lnTo>
                  <a:pt x="3445" y="384"/>
                </a:lnTo>
                <a:lnTo>
                  <a:pt x="3445" y="373"/>
                </a:lnTo>
                <a:lnTo>
                  <a:pt x="3446" y="357"/>
                </a:lnTo>
                <a:lnTo>
                  <a:pt x="3446" y="346"/>
                </a:lnTo>
                <a:lnTo>
                  <a:pt x="3446" y="336"/>
                </a:lnTo>
                <a:lnTo>
                  <a:pt x="3447" y="336"/>
                </a:lnTo>
                <a:lnTo>
                  <a:pt x="3447" y="330"/>
                </a:lnTo>
                <a:lnTo>
                  <a:pt x="3447" y="341"/>
                </a:lnTo>
                <a:lnTo>
                  <a:pt x="3448" y="319"/>
                </a:lnTo>
                <a:lnTo>
                  <a:pt x="3448" y="314"/>
                </a:lnTo>
                <a:lnTo>
                  <a:pt x="3448" y="325"/>
                </a:lnTo>
                <a:lnTo>
                  <a:pt x="3449" y="309"/>
                </a:lnTo>
                <a:lnTo>
                  <a:pt x="3449" y="319"/>
                </a:lnTo>
                <a:lnTo>
                  <a:pt x="3449" y="325"/>
                </a:lnTo>
                <a:lnTo>
                  <a:pt x="3450" y="336"/>
                </a:lnTo>
                <a:lnTo>
                  <a:pt x="3450" y="341"/>
                </a:lnTo>
                <a:lnTo>
                  <a:pt x="3450" y="346"/>
                </a:lnTo>
                <a:lnTo>
                  <a:pt x="3451" y="346"/>
                </a:lnTo>
                <a:lnTo>
                  <a:pt x="3451" y="363"/>
                </a:lnTo>
                <a:lnTo>
                  <a:pt x="3451" y="357"/>
                </a:lnTo>
                <a:lnTo>
                  <a:pt x="3452" y="373"/>
                </a:lnTo>
                <a:lnTo>
                  <a:pt x="3452" y="379"/>
                </a:lnTo>
                <a:lnTo>
                  <a:pt x="3452" y="379"/>
                </a:lnTo>
                <a:lnTo>
                  <a:pt x="3453" y="406"/>
                </a:lnTo>
                <a:lnTo>
                  <a:pt x="3453" y="395"/>
                </a:lnTo>
                <a:lnTo>
                  <a:pt x="3453" y="406"/>
                </a:lnTo>
                <a:lnTo>
                  <a:pt x="3454" y="400"/>
                </a:lnTo>
                <a:lnTo>
                  <a:pt x="3454" y="400"/>
                </a:lnTo>
                <a:lnTo>
                  <a:pt x="3454" y="400"/>
                </a:lnTo>
                <a:lnTo>
                  <a:pt x="3455" y="395"/>
                </a:lnTo>
                <a:lnTo>
                  <a:pt x="3455" y="390"/>
                </a:lnTo>
                <a:lnTo>
                  <a:pt x="3455" y="400"/>
                </a:lnTo>
                <a:lnTo>
                  <a:pt x="3456" y="395"/>
                </a:lnTo>
                <a:lnTo>
                  <a:pt x="3456" y="395"/>
                </a:lnTo>
                <a:lnTo>
                  <a:pt x="3456" y="400"/>
                </a:lnTo>
                <a:lnTo>
                  <a:pt x="3457" y="400"/>
                </a:lnTo>
                <a:lnTo>
                  <a:pt x="3457" y="400"/>
                </a:lnTo>
                <a:lnTo>
                  <a:pt x="3457" y="406"/>
                </a:lnTo>
                <a:lnTo>
                  <a:pt x="3458" y="390"/>
                </a:lnTo>
                <a:lnTo>
                  <a:pt x="3458" y="384"/>
                </a:lnTo>
                <a:lnTo>
                  <a:pt x="3458" y="384"/>
                </a:lnTo>
                <a:lnTo>
                  <a:pt x="3459" y="384"/>
                </a:lnTo>
                <a:lnTo>
                  <a:pt x="3459" y="368"/>
                </a:lnTo>
                <a:lnTo>
                  <a:pt x="3459" y="379"/>
                </a:lnTo>
                <a:lnTo>
                  <a:pt x="3460" y="363"/>
                </a:lnTo>
                <a:lnTo>
                  <a:pt x="3460" y="368"/>
                </a:lnTo>
                <a:lnTo>
                  <a:pt x="3460" y="357"/>
                </a:lnTo>
                <a:lnTo>
                  <a:pt x="3461" y="357"/>
                </a:lnTo>
                <a:lnTo>
                  <a:pt x="3461" y="352"/>
                </a:lnTo>
                <a:lnTo>
                  <a:pt x="3461" y="352"/>
                </a:lnTo>
                <a:lnTo>
                  <a:pt x="3462" y="352"/>
                </a:lnTo>
                <a:lnTo>
                  <a:pt x="3462" y="357"/>
                </a:lnTo>
                <a:lnTo>
                  <a:pt x="3462" y="363"/>
                </a:lnTo>
                <a:lnTo>
                  <a:pt x="3463" y="363"/>
                </a:lnTo>
                <a:lnTo>
                  <a:pt x="3463" y="363"/>
                </a:lnTo>
                <a:lnTo>
                  <a:pt x="3463" y="368"/>
                </a:lnTo>
                <a:lnTo>
                  <a:pt x="3464" y="373"/>
                </a:lnTo>
                <a:lnTo>
                  <a:pt x="3464" y="363"/>
                </a:lnTo>
                <a:lnTo>
                  <a:pt x="3464" y="357"/>
                </a:lnTo>
                <a:lnTo>
                  <a:pt x="3465" y="368"/>
                </a:lnTo>
                <a:lnTo>
                  <a:pt x="3465" y="341"/>
                </a:lnTo>
                <a:lnTo>
                  <a:pt x="3465" y="341"/>
                </a:lnTo>
                <a:lnTo>
                  <a:pt x="3466" y="346"/>
                </a:lnTo>
                <a:lnTo>
                  <a:pt x="3466" y="368"/>
                </a:lnTo>
                <a:lnTo>
                  <a:pt x="3466" y="363"/>
                </a:lnTo>
                <a:lnTo>
                  <a:pt x="3466" y="357"/>
                </a:lnTo>
                <a:lnTo>
                  <a:pt x="3467" y="357"/>
                </a:lnTo>
                <a:lnTo>
                  <a:pt x="3467" y="373"/>
                </a:lnTo>
                <a:lnTo>
                  <a:pt x="3467" y="373"/>
                </a:lnTo>
                <a:lnTo>
                  <a:pt x="3468" y="384"/>
                </a:lnTo>
                <a:lnTo>
                  <a:pt x="3468" y="384"/>
                </a:lnTo>
                <a:lnTo>
                  <a:pt x="3468" y="390"/>
                </a:lnTo>
                <a:lnTo>
                  <a:pt x="3469" y="400"/>
                </a:lnTo>
                <a:lnTo>
                  <a:pt x="3469" y="395"/>
                </a:lnTo>
                <a:lnTo>
                  <a:pt x="3469" y="395"/>
                </a:lnTo>
                <a:lnTo>
                  <a:pt x="3470" y="422"/>
                </a:lnTo>
                <a:lnTo>
                  <a:pt x="3470" y="427"/>
                </a:lnTo>
                <a:lnTo>
                  <a:pt x="3470" y="444"/>
                </a:lnTo>
                <a:lnTo>
                  <a:pt x="3471" y="438"/>
                </a:lnTo>
                <a:lnTo>
                  <a:pt x="3471" y="422"/>
                </a:lnTo>
                <a:lnTo>
                  <a:pt x="3471" y="422"/>
                </a:lnTo>
                <a:lnTo>
                  <a:pt x="3472" y="411"/>
                </a:lnTo>
                <a:lnTo>
                  <a:pt x="3472" y="417"/>
                </a:lnTo>
                <a:lnTo>
                  <a:pt x="3472" y="422"/>
                </a:lnTo>
                <a:lnTo>
                  <a:pt x="3473" y="417"/>
                </a:lnTo>
                <a:lnTo>
                  <a:pt x="3473" y="417"/>
                </a:lnTo>
                <a:lnTo>
                  <a:pt x="3473" y="411"/>
                </a:lnTo>
                <a:lnTo>
                  <a:pt x="3474" y="417"/>
                </a:lnTo>
                <a:lnTo>
                  <a:pt x="3474" y="400"/>
                </a:lnTo>
                <a:lnTo>
                  <a:pt x="3474" y="400"/>
                </a:lnTo>
                <a:lnTo>
                  <a:pt x="3475" y="400"/>
                </a:lnTo>
                <a:lnTo>
                  <a:pt x="3475" y="395"/>
                </a:lnTo>
                <a:lnTo>
                  <a:pt x="3475" y="390"/>
                </a:lnTo>
                <a:lnTo>
                  <a:pt x="3476" y="384"/>
                </a:lnTo>
                <a:lnTo>
                  <a:pt x="3476" y="373"/>
                </a:lnTo>
                <a:lnTo>
                  <a:pt x="3476" y="346"/>
                </a:lnTo>
                <a:lnTo>
                  <a:pt x="3477" y="341"/>
                </a:lnTo>
                <a:lnTo>
                  <a:pt x="3477" y="336"/>
                </a:lnTo>
                <a:lnTo>
                  <a:pt x="3477" y="314"/>
                </a:lnTo>
                <a:lnTo>
                  <a:pt x="3478" y="292"/>
                </a:lnTo>
                <a:lnTo>
                  <a:pt x="3478" y="276"/>
                </a:lnTo>
                <a:lnTo>
                  <a:pt x="3478" y="287"/>
                </a:lnTo>
                <a:lnTo>
                  <a:pt x="3479" y="303"/>
                </a:lnTo>
                <a:lnTo>
                  <a:pt x="3479" y="292"/>
                </a:lnTo>
                <a:lnTo>
                  <a:pt x="3479" y="276"/>
                </a:lnTo>
                <a:lnTo>
                  <a:pt x="3480" y="260"/>
                </a:lnTo>
                <a:lnTo>
                  <a:pt x="3480" y="260"/>
                </a:lnTo>
                <a:lnTo>
                  <a:pt x="3480" y="260"/>
                </a:lnTo>
                <a:lnTo>
                  <a:pt x="3481" y="260"/>
                </a:lnTo>
                <a:lnTo>
                  <a:pt x="3481" y="287"/>
                </a:lnTo>
                <a:lnTo>
                  <a:pt x="3481" y="314"/>
                </a:lnTo>
                <a:lnTo>
                  <a:pt x="3482" y="352"/>
                </a:lnTo>
                <a:lnTo>
                  <a:pt x="3482" y="341"/>
                </a:lnTo>
                <a:lnTo>
                  <a:pt x="3482" y="336"/>
                </a:lnTo>
                <a:lnTo>
                  <a:pt x="3483" y="309"/>
                </a:lnTo>
                <a:lnTo>
                  <a:pt x="3483" y="314"/>
                </a:lnTo>
                <a:lnTo>
                  <a:pt x="3483" y="303"/>
                </a:lnTo>
                <a:lnTo>
                  <a:pt x="3484" y="292"/>
                </a:lnTo>
                <a:lnTo>
                  <a:pt x="3484" y="303"/>
                </a:lnTo>
                <a:lnTo>
                  <a:pt x="3484" y="314"/>
                </a:lnTo>
                <a:lnTo>
                  <a:pt x="3485" y="330"/>
                </a:lnTo>
                <a:lnTo>
                  <a:pt x="3485" y="336"/>
                </a:lnTo>
                <a:lnTo>
                  <a:pt x="3485" y="319"/>
                </a:lnTo>
                <a:lnTo>
                  <a:pt x="3486" y="255"/>
                </a:lnTo>
                <a:lnTo>
                  <a:pt x="3486" y="255"/>
                </a:lnTo>
                <a:lnTo>
                  <a:pt x="3486" y="260"/>
                </a:lnTo>
                <a:lnTo>
                  <a:pt x="3487" y="265"/>
                </a:lnTo>
                <a:lnTo>
                  <a:pt x="3487" y="260"/>
                </a:lnTo>
                <a:lnTo>
                  <a:pt x="3487" y="249"/>
                </a:lnTo>
                <a:lnTo>
                  <a:pt x="3488" y="244"/>
                </a:lnTo>
                <a:lnTo>
                  <a:pt x="3488" y="244"/>
                </a:lnTo>
                <a:lnTo>
                  <a:pt x="3488" y="255"/>
                </a:lnTo>
                <a:lnTo>
                  <a:pt x="3489" y="244"/>
                </a:lnTo>
                <a:lnTo>
                  <a:pt x="3489" y="227"/>
                </a:lnTo>
                <a:lnTo>
                  <a:pt x="3489" y="244"/>
                </a:lnTo>
                <a:lnTo>
                  <a:pt x="3490" y="244"/>
                </a:lnTo>
                <a:lnTo>
                  <a:pt x="3490" y="238"/>
                </a:lnTo>
                <a:lnTo>
                  <a:pt x="3490" y="217"/>
                </a:lnTo>
                <a:lnTo>
                  <a:pt x="3491" y="211"/>
                </a:lnTo>
                <a:lnTo>
                  <a:pt x="3491" y="217"/>
                </a:lnTo>
                <a:lnTo>
                  <a:pt x="3491" y="233"/>
                </a:lnTo>
                <a:lnTo>
                  <a:pt x="3492" y="173"/>
                </a:lnTo>
                <a:lnTo>
                  <a:pt x="3492" y="152"/>
                </a:lnTo>
                <a:lnTo>
                  <a:pt x="3492" y="173"/>
                </a:lnTo>
                <a:lnTo>
                  <a:pt x="3493" y="173"/>
                </a:lnTo>
                <a:lnTo>
                  <a:pt x="3493" y="168"/>
                </a:lnTo>
                <a:lnTo>
                  <a:pt x="3493" y="152"/>
                </a:lnTo>
                <a:lnTo>
                  <a:pt x="3494" y="157"/>
                </a:lnTo>
                <a:lnTo>
                  <a:pt x="3494" y="179"/>
                </a:lnTo>
                <a:lnTo>
                  <a:pt x="3494" y="157"/>
                </a:lnTo>
                <a:lnTo>
                  <a:pt x="3495" y="136"/>
                </a:lnTo>
                <a:lnTo>
                  <a:pt x="3495" y="119"/>
                </a:lnTo>
                <a:lnTo>
                  <a:pt x="3495" y="146"/>
                </a:lnTo>
                <a:lnTo>
                  <a:pt x="3496" y="157"/>
                </a:lnTo>
                <a:lnTo>
                  <a:pt x="3496" y="173"/>
                </a:lnTo>
                <a:lnTo>
                  <a:pt x="3496" y="173"/>
                </a:lnTo>
                <a:lnTo>
                  <a:pt x="3497" y="146"/>
                </a:lnTo>
                <a:lnTo>
                  <a:pt x="3497" y="136"/>
                </a:lnTo>
                <a:lnTo>
                  <a:pt x="3497" y="136"/>
                </a:lnTo>
                <a:lnTo>
                  <a:pt x="3498" y="152"/>
                </a:lnTo>
                <a:lnTo>
                  <a:pt x="3498" y="168"/>
                </a:lnTo>
                <a:lnTo>
                  <a:pt x="3498" y="168"/>
                </a:lnTo>
                <a:lnTo>
                  <a:pt x="3499" y="206"/>
                </a:lnTo>
                <a:lnTo>
                  <a:pt x="3499" y="211"/>
                </a:lnTo>
                <a:lnTo>
                  <a:pt x="3499" y="152"/>
                </a:lnTo>
                <a:lnTo>
                  <a:pt x="3500" y="179"/>
                </a:lnTo>
                <a:lnTo>
                  <a:pt x="3500" y="201"/>
                </a:lnTo>
                <a:lnTo>
                  <a:pt x="3500" y="233"/>
                </a:lnTo>
                <a:lnTo>
                  <a:pt x="3501" y="233"/>
                </a:lnTo>
                <a:lnTo>
                  <a:pt x="3501" y="238"/>
                </a:lnTo>
                <a:lnTo>
                  <a:pt x="3501" y="276"/>
                </a:lnTo>
                <a:lnTo>
                  <a:pt x="3502" y="292"/>
                </a:lnTo>
                <a:lnTo>
                  <a:pt x="3502" y="309"/>
                </a:lnTo>
                <a:lnTo>
                  <a:pt x="3502" y="303"/>
                </a:lnTo>
                <a:lnTo>
                  <a:pt x="3503" y="287"/>
                </a:lnTo>
                <a:lnTo>
                  <a:pt x="3503" y="271"/>
                </a:lnTo>
                <a:lnTo>
                  <a:pt x="3503" y="260"/>
                </a:lnTo>
                <a:lnTo>
                  <a:pt x="3504" y="249"/>
                </a:lnTo>
                <a:lnTo>
                  <a:pt x="3504" y="233"/>
                </a:lnTo>
                <a:lnTo>
                  <a:pt x="3504" y="222"/>
                </a:lnTo>
                <a:lnTo>
                  <a:pt x="3505" y="211"/>
                </a:lnTo>
                <a:lnTo>
                  <a:pt x="3505" y="195"/>
                </a:lnTo>
                <a:lnTo>
                  <a:pt x="3505" y="190"/>
                </a:lnTo>
                <a:lnTo>
                  <a:pt x="3506" y="168"/>
                </a:lnTo>
                <a:lnTo>
                  <a:pt x="3506" y="179"/>
                </a:lnTo>
                <a:lnTo>
                  <a:pt x="3506" y="184"/>
                </a:lnTo>
                <a:lnTo>
                  <a:pt x="3507" y="201"/>
                </a:lnTo>
                <a:lnTo>
                  <a:pt x="3507" y="206"/>
                </a:lnTo>
                <a:lnTo>
                  <a:pt x="3507" y="222"/>
                </a:lnTo>
                <a:lnTo>
                  <a:pt x="3508" y="227"/>
                </a:lnTo>
                <a:lnTo>
                  <a:pt x="3508" y="238"/>
                </a:lnTo>
                <a:lnTo>
                  <a:pt x="3508" y="227"/>
                </a:lnTo>
                <a:lnTo>
                  <a:pt x="3509" y="244"/>
                </a:lnTo>
                <a:lnTo>
                  <a:pt x="3509" y="255"/>
                </a:lnTo>
                <a:lnTo>
                  <a:pt x="3509" y="265"/>
                </a:lnTo>
                <a:lnTo>
                  <a:pt x="3510" y="255"/>
                </a:lnTo>
                <a:lnTo>
                  <a:pt x="3510" y="233"/>
                </a:lnTo>
                <a:lnTo>
                  <a:pt x="3510" y="195"/>
                </a:lnTo>
                <a:lnTo>
                  <a:pt x="3511" y="163"/>
                </a:lnTo>
                <a:lnTo>
                  <a:pt x="3511" y="136"/>
                </a:lnTo>
                <a:lnTo>
                  <a:pt x="3511" y="146"/>
                </a:lnTo>
                <a:lnTo>
                  <a:pt x="3512" y="157"/>
                </a:lnTo>
                <a:lnTo>
                  <a:pt x="3512" y="190"/>
                </a:lnTo>
                <a:lnTo>
                  <a:pt x="3512" y="217"/>
                </a:lnTo>
                <a:lnTo>
                  <a:pt x="3513" y="233"/>
                </a:lnTo>
                <a:lnTo>
                  <a:pt x="3513" y="249"/>
                </a:lnTo>
                <a:lnTo>
                  <a:pt x="3513" y="282"/>
                </a:lnTo>
                <a:lnTo>
                  <a:pt x="3514" y="287"/>
                </a:lnTo>
                <a:lnTo>
                  <a:pt x="3514" y="276"/>
                </a:lnTo>
                <a:lnTo>
                  <a:pt x="3514" y="319"/>
                </a:lnTo>
                <a:lnTo>
                  <a:pt x="3515" y="325"/>
                </a:lnTo>
                <a:lnTo>
                  <a:pt x="3515" y="341"/>
                </a:lnTo>
                <a:lnTo>
                  <a:pt x="3515" y="330"/>
                </a:lnTo>
                <a:lnTo>
                  <a:pt x="3516" y="325"/>
                </a:lnTo>
                <a:lnTo>
                  <a:pt x="3516" y="346"/>
                </a:lnTo>
                <a:lnTo>
                  <a:pt x="3516" y="330"/>
                </a:lnTo>
                <a:lnTo>
                  <a:pt x="3517" y="298"/>
                </a:lnTo>
                <a:lnTo>
                  <a:pt x="3517" y="271"/>
                </a:lnTo>
                <a:lnTo>
                  <a:pt x="3517" y="271"/>
                </a:lnTo>
                <a:lnTo>
                  <a:pt x="3518" y="276"/>
                </a:lnTo>
                <a:lnTo>
                  <a:pt x="3518" y="265"/>
                </a:lnTo>
                <a:lnTo>
                  <a:pt x="3518" y="271"/>
                </a:lnTo>
                <a:lnTo>
                  <a:pt x="3519" y="314"/>
                </a:lnTo>
                <a:lnTo>
                  <a:pt x="3519" y="319"/>
                </a:lnTo>
                <a:lnTo>
                  <a:pt x="3519" y="314"/>
                </a:lnTo>
                <a:lnTo>
                  <a:pt x="3520" y="282"/>
                </a:lnTo>
                <a:lnTo>
                  <a:pt x="3520" y="260"/>
                </a:lnTo>
                <a:lnTo>
                  <a:pt x="3520" y="298"/>
                </a:lnTo>
                <a:lnTo>
                  <a:pt x="3521" y="265"/>
                </a:lnTo>
                <a:lnTo>
                  <a:pt x="3521" y="222"/>
                </a:lnTo>
                <a:lnTo>
                  <a:pt x="3521" y="222"/>
                </a:lnTo>
                <a:lnTo>
                  <a:pt x="3522" y="227"/>
                </a:lnTo>
                <a:lnTo>
                  <a:pt x="3522" y="238"/>
                </a:lnTo>
                <a:lnTo>
                  <a:pt x="3522" y="217"/>
                </a:lnTo>
                <a:lnTo>
                  <a:pt x="3523" y="211"/>
                </a:lnTo>
                <a:lnTo>
                  <a:pt x="3523" y="222"/>
                </a:lnTo>
                <a:lnTo>
                  <a:pt x="3523" y="227"/>
                </a:lnTo>
                <a:lnTo>
                  <a:pt x="3524" y="244"/>
                </a:lnTo>
                <a:lnTo>
                  <a:pt x="3524" y="255"/>
                </a:lnTo>
                <a:lnTo>
                  <a:pt x="3524" y="255"/>
                </a:lnTo>
                <a:lnTo>
                  <a:pt x="3525" y="271"/>
                </a:lnTo>
                <a:lnTo>
                  <a:pt x="3525" y="276"/>
                </a:lnTo>
                <a:lnTo>
                  <a:pt x="3525" y="303"/>
                </a:lnTo>
                <a:lnTo>
                  <a:pt x="3526" y="319"/>
                </a:lnTo>
                <a:lnTo>
                  <a:pt x="3526" y="346"/>
                </a:lnTo>
                <a:lnTo>
                  <a:pt x="3526" y="357"/>
                </a:lnTo>
                <a:lnTo>
                  <a:pt x="3526" y="352"/>
                </a:lnTo>
                <a:lnTo>
                  <a:pt x="3527" y="330"/>
                </a:lnTo>
                <a:lnTo>
                  <a:pt x="3527" y="319"/>
                </a:lnTo>
                <a:lnTo>
                  <a:pt x="3527" y="282"/>
                </a:lnTo>
                <a:lnTo>
                  <a:pt x="3528" y="276"/>
                </a:lnTo>
                <a:lnTo>
                  <a:pt x="3528" y="265"/>
                </a:lnTo>
                <a:lnTo>
                  <a:pt x="3528" y="255"/>
                </a:lnTo>
                <a:lnTo>
                  <a:pt x="3529" y="260"/>
                </a:lnTo>
                <a:lnTo>
                  <a:pt x="3529" y="265"/>
                </a:lnTo>
                <a:lnTo>
                  <a:pt x="3529" y="255"/>
                </a:lnTo>
                <a:lnTo>
                  <a:pt x="3530" y="260"/>
                </a:lnTo>
                <a:lnTo>
                  <a:pt x="3530" y="260"/>
                </a:lnTo>
                <a:lnTo>
                  <a:pt x="3530" y="271"/>
                </a:lnTo>
                <a:lnTo>
                  <a:pt x="3531" y="292"/>
                </a:lnTo>
                <a:lnTo>
                  <a:pt x="3531" y="298"/>
                </a:lnTo>
                <a:lnTo>
                  <a:pt x="3531" y="298"/>
                </a:lnTo>
                <a:lnTo>
                  <a:pt x="3531" y="298"/>
                </a:lnTo>
                <a:lnTo>
                  <a:pt x="3532" y="314"/>
                </a:lnTo>
                <a:lnTo>
                  <a:pt x="3532" y="319"/>
                </a:lnTo>
                <a:lnTo>
                  <a:pt x="3532" y="325"/>
                </a:lnTo>
                <a:lnTo>
                  <a:pt x="3533" y="341"/>
                </a:lnTo>
                <a:lnTo>
                  <a:pt x="3533" y="314"/>
                </a:lnTo>
                <a:lnTo>
                  <a:pt x="3533" y="309"/>
                </a:lnTo>
                <a:lnTo>
                  <a:pt x="3534" y="303"/>
                </a:lnTo>
                <a:lnTo>
                  <a:pt x="3534" y="271"/>
                </a:lnTo>
                <a:lnTo>
                  <a:pt x="3534" y="265"/>
                </a:lnTo>
                <a:lnTo>
                  <a:pt x="3535" y="265"/>
                </a:lnTo>
                <a:lnTo>
                  <a:pt x="3535" y="249"/>
                </a:lnTo>
                <a:lnTo>
                  <a:pt x="3535" y="244"/>
                </a:lnTo>
                <a:lnTo>
                  <a:pt x="3536" y="249"/>
                </a:lnTo>
                <a:lnTo>
                  <a:pt x="3536" y="260"/>
                </a:lnTo>
                <a:lnTo>
                  <a:pt x="3536" y="282"/>
                </a:lnTo>
                <a:lnTo>
                  <a:pt x="3537" y="260"/>
                </a:lnTo>
                <a:lnTo>
                  <a:pt x="3537" y="265"/>
                </a:lnTo>
                <a:lnTo>
                  <a:pt x="3537" y="255"/>
                </a:lnTo>
                <a:lnTo>
                  <a:pt x="3538" y="255"/>
                </a:lnTo>
                <a:lnTo>
                  <a:pt x="3538" y="271"/>
                </a:lnTo>
                <a:lnTo>
                  <a:pt x="3538" y="287"/>
                </a:lnTo>
                <a:lnTo>
                  <a:pt x="3539" y="303"/>
                </a:lnTo>
                <a:lnTo>
                  <a:pt x="3539" y="314"/>
                </a:lnTo>
                <a:lnTo>
                  <a:pt x="3539" y="309"/>
                </a:lnTo>
                <a:lnTo>
                  <a:pt x="3540" y="336"/>
                </a:lnTo>
                <a:lnTo>
                  <a:pt x="3540" y="346"/>
                </a:lnTo>
                <a:lnTo>
                  <a:pt x="3540" y="357"/>
                </a:lnTo>
                <a:lnTo>
                  <a:pt x="3541" y="357"/>
                </a:lnTo>
                <a:lnTo>
                  <a:pt x="3541" y="363"/>
                </a:lnTo>
                <a:lnTo>
                  <a:pt x="3541" y="352"/>
                </a:lnTo>
                <a:lnTo>
                  <a:pt x="3542" y="346"/>
                </a:lnTo>
                <a:lnTo>
                  <a:pt x="3542" y="330"/>
                </a:lnTo>
                <a:lnTo>
                  <a:pt x="3542" y="276"/>
                </a:lnTo>
                <a:lnTo>
                  <a:pt x="3543" y="271"/>
                </a:lnTo>
                <a:lnTo>
                  <a:pt x="3543" y="265"/>
                </a:lnTo>
                <a:lnTo>
                  <a:pt x="3543" y="238"/>
                </a:lnTo>
                <a:lnTo>
                  <a:pt x="3544" y="244"/>
                </a:lnTo>
                <a:lnTo>
                  <a:pt x="3544" y="249"/>
                </a:lnTo>
                <a:lnTo>
                  <a:pt x="3544" y="244"/>
                </a:lnTo>
                <a:lnTo>
                  <a:pt x="3545" y="244"/>
                </a:lnTo>
                <a:lnTo>
                  <a:pt x="3545" y="244"/>
                </a:lnTo>
                <a:lnTo>
                  <a:pt x="3545" y="244"/>
                </a:lnTo>
                <a:lnTo>
                  <a:pt x="3546" y="244"/>
                </a:lnTo>
                <a:lnTo>
                  <a:pt x="3546" y="249"/>
                </a:lnTo>
                <a:lnTo>
                  <a:pt x="3546" y="255"/>
                </a:lnTo>
                <a:lnTo>
                  <a:pt x="3547" y="255"/>
                </a:lnTo>
                <a:lnTo>
                  <a:pt x="3547" y="244"/>
                </a:lnTo>
                <a:lnTo>
                  <a:pt x="3547" y="238"/>
                </a:lnTo>
                <a:lnTo>
                  <a:pt x="3548" y="227"/>
                </a:lnTo>
                <a:lnTo>
                  <a:pt x="3548" y="195"/>
                </a:lnTo>
                <a:lnTo>
                  <a:pt x="3548" y="163"/>
                </a:lnTo>
                <a:lnTo>
                  <a:pt x="3549" y="184"/>
                </a:lnTo>
                <a:lnTo>
                  <a:pt x="3549" y="98"/>
                </a:lnTo>
                <a:lnTo>
                  <a:pt x="3549" y="119"/>
                </a:lnTo>
                <a:lnTo>
                  <a:pt x="3550" y="130"/>
                </a:lnTo>
                <a:lnTo>
                  <a:pt x="3550" y="146"/>
                </a:lnTo>
                <a:lnTo>
                  <a:pt x="3550" y="141"/>
                </a:lnTo>
                <a:lnTo>
                  <a:pt x="3551" y="173"/>
                </a:lnTo>
                <a:lnTo>
                  <a:pt x="3551" y="195"/>
                </a:lnTo>
                <a:lnTo>
                  <a:pt x="3551" y="217"/>
                </a:lnTo>
                <a:lnTo>
                  <a:pt x="3552" y="244"/>
                </a:lnTo>
                <a:lnTo>
                  <a:pt x="3552" y="255"/>
                </a:lnTo>
                <a:lnTo>
                  <a:pt x="3552" y="287"/>
                </a:lnTo>
                <a:lnTo>
                  <a:pt x="3553" y="292"/>
                </a:lnTo>
                <a:lnTo>
                  <a:pt x="3553" y="352"/>
                </a:lnTo>
                <a:lnTo>
                  <a:pt x="3553" y="368"/>
                </a:lnTo>
                <a:lnTo>
                  <a:pt x="3554" y="427"/>
                </a:lnTo>
                <a:lnTo>
                  <a:pt x="3554" y="487"/>
                </a:lnTo>
                <a:lnTo>
                  <a:pt x="3554" y="536"/>
                </a:lnTo>
                <a:lnTo>
                  <a:pt x="3555" y="546"/>
                </a:lnTo>
                <a:lnTo>
                  <a:pt x="3555" y="492"/>
                </a:lnTo>
                <a:lnTo>
                  <a:pt x="3555" y="438"/>
                </a:lnTo>
                <a:lnTo>
                  <a:pt x="3556" y="449"/>
                </a:lnTo>
                <a:lnTo>
                  <a:pt x="3556" y="438"/>
                </a:lnTo>
                <a:lnTo>
                  <a:pt x="3556" y="406"/>
                </a:lnTo>
                <a:lnTo>
                  <a:pt x="3557" y="390"/>
                </a:lnTo>
                <a:lnTo>
                  <a:pt x="3557" y="368"/>
                </a:lnTo>
                <a:lnTo>
                  <a:pt x="3557" y="373"/>
                </a:lnTo>
                <a:lnTo>
                  <a:pt x="3558" y="363"/>
                </a:lnTo>
                <a:lnTo>
                  <a:pt x="3558" y="352"/>
                </a:lnTo>
                <a:lnTo>
                  <a:pt x="3558" y="298"/>
                </a:lnTo>
                <a:lnTo>
                  <a:pt x="3559" y="265"/>
                </a:lnTo>
                <a:lnTo>
                  <a:pt x="3559" y="255"/>
                </a:lnTo>
                <a:lnTo>
                  <a:pt x="3559" y="249"/>
                </a:lnTo>
                <a:lnTo>
                  <a:pt x="3560" y="233"/>
                </a:lnTo>
                <a:lnTo>
                  <a:pt x="3560" y="249"/>
                </a:lnTo>
                <a:lnTo>
                  <a:pt x="3560" y="282"/>
                </a:lnTo>
                <a:lnTo>
                  <a:pt x="3561" y="330"/>
                </a:lnTo>
                <a:lnTo>
                  <a:pt x="3561" y="368"/>
                </a:lnTo>
                <a:lnTo>
                  <a:pt x="3561" y="390"/>
                </a:lnTo>
                <a:lnTo>
                  <a:pt x="3562" y="384"/>
                </a:lnTo>
                <a:lnTo>
                  <a:pt x="3562" y="363"/>
                </a:lnTo>
                <a:lnTo>
                  <a:pt x="3562" y="260"/>
                </a:lnTo>
                <a:lnTo>
                  <a:pt x="3563" y="260"/>
                </a:lnTo>
                <a:lnTo>
                  <a:pt x="3563" y="265"/>
                </a:lnTo>
                <a:lnTo>
                  <a:pt x="3563" y="255"/>
                </a:lnTo>
                <a:lnTo>
                  <a:pt x="3564" y="271"/>
                </a:lnTo>
                <a:lnTo>
                  <a:pt x="3564" y="292"/>
                </a:lnTo>
                <a:lnTo>
                  <a:pt x="3564" y="282"/>
                </a:lnTo>
                <a:lnTo>
                  <a:pt x="3565" y="298"/>
                </a:lnTo>
                <a:lnTo>
                  <a:pt x="3565" y="298"/>
                </a:lnTo>
                <a:lnTo>
                  <a:pt x="3565" y="303"/>
                </a:lnTo>
                <a:lnTo>
                  <a:pt x="3566" y="276"/>
                </a:lnTo>
                <a:lnTo>
                  <a:pt x="3566" y="271"/>
                </a:lnTo>
                <a:lnTo>
                  <a:pt x="3566" y="233"/>
                </a:lnTo>
                <a:lnTo>
                  <a:pt x="3567" y="233"/>
                </a:lnTo>
                <a:lnTo>
                  <a:pt x="3567" y="255"/>
                </a:lnTo>
                <a:lnTo>
                  <a:pt x="3567" y="265"/>
                </a:lnTo>
                <a:lnTo>
                  <a:pt x="3568" y="276"/>
                </a:lnTo>
                <a:lnTo>
                  <a:pt x="3568" y="298"/>
                </a:lnTo>
                <a:lnTo>
                  <a:pt x="3568" y="309"/>
                </a:lnTo>
                <a:lnTo>
                  <a:pt x="3569" y="330"/>
                </a:lnTo>
                <a:lnTo>
                  <a:pt x="3569" y="325"/>
                </a:lnTo>
                <a:lnTo>
                  <a:pt x="3569" y="276"/>
                </a:lnTo>
                <a:lnTo>
                  <a:pt x="3570" y="255"/>
                </a:lnTo>
                <a:lnTo>
                  <a:pt x="3570" y="238"/>
                </a:lnTo>
                <a:lnTo>
                  <a:pt x="3570" y="227"/>
                </a:lnTo>
                <a:lnTo>
                  <a:pt x="3571" y="238"/>
                </a:lnTo>
                <a:lnTo>
                  <a:pt x="3571" y="249"/>
                </a:lnTo>
                <a:lnTo>
                  <a:pt x="3571" y="244"/>
                </a:lnTo>
                <a:lnTo>
                  <a:pt x="3572" y="249"/>
                </a:lnTo>
                <a:lnTo>
                  <a:pt x="3572" y="260"/>
                </a:lnTo>
                <a:lnTo>
                  <a:pt x="3572" y="249"/>
                </a:lnTo>
                <a:lnTo>
                  <a:pt x="3573" y="249"/>
                </a:lnTo>
                <a:lnTo>
                  <a:pt x="3573" y="233"/>
                </a:lnTo>
                <a:lnTo>
                  <a:pt x="3573" y="217"/>
                </a:lnTo>
                <a:lnTo>
                  <a:pt x="3574" y="211"/>
                </a:lnTo>
                <a:lnTo>
                  <a:pt x="3574" y="201"/>
                </a:lnTo>
                <a:lnTo>
                  <a:pt x="3574" y="190"/>
                </a:lnTo>
                <a:lnTo>
                  <a:pt x="3575" y="201"/>
                </a:lnTo>
                <a:lnTo>
                  <a:pt x="3575" y="217"/>
                </a:lnTo>
                <a:lnTo>
                  <a:pt x="3575" y="238"/>
                </a:lnTo>
                <a:lnTo>
                  <a:pt x="3576" y="282"/>
                </a:lnTo>
                <a:lnTo>
                  <a:pt x="3576" y="282"/>
                </a:lnTo>
                <a:lnTo>
                  <a:pt x="3576" y="292"/>
                </a:lnTo>
                <a:lnTo>
                  <a:pt x="3577" y="287"/>
                </a:lnTo>
                <a:lnTo>
                  <a:pt x="3577" y="265"/>
                </a:lnTo>
                <a:lnTo>
                  <a:pt x="3577" y="238"/>
                </a:lnTo>
                <a:lnTo>
                  <a:pt x="3578" y="249"/>
                </a:lnTo>
                <a:lnTo>
                  <a:pt x="3578" y="265"/>
                </a:lnTo>
                <a:lnTo>
                  <a:pt x="3578" y="260"/>
                </a:lnTo>
                <a:lnTo>
                  <a:pt x="3579" y="260"/>
                </a:lnTo>
                <a:lnTo>
                  <a:pt x="3579" y="255"/>
                </a:lnTo>
                <a:lnTo>
                  <a:pt x="3579" y="244"/>
                </a:lnTo>
                <a:lnTo>
                  <a:pt x="3580" y="233"/>
                </a:lnTo>
                <a:lnTo>
                  <a:pt x="3580" y="233"/>
                </a:lnTo>
                <a:lnTo>
                  <a:pt x="3580" y="227"/>
                </a:lnTo>
                <a:lnTo>
                  <a:pt x="3581" y="222"/>
                </a:lnTo>
                <a:lnTo>
                  <a:pt x="3581" y="227"/>
                </a:lnTo>
                <a:lnTo>
                  <a:pt x="3581" y="217"/>
                </a:lnTo>
                <a:lnTo>
                  <a:pt x="3582" y="195"/>
                </a:lnTo>
                <a:lnTo>
                  <a:pt x="3582" y="168"/>
                </a:lnTo>
                <a:lnTo>
                  <a:pt x="3582" y="173"/>
                </a:lnTo>
                <a:lnTo>
                  <a:pt x="3583" y="168"/>
                </a:lnTo>
                <a:lnTo>
                  <a:pt x="3583" y="227"/>
                </a:lnTo>
                <a:lnTo>
                  <a:pt x="3583" y="244"/>
                </a:lnTo>
                <a:lnTo>
                  <a:pt x="3584" y="260"/>
                </a:lnTo>
                <a:lnTo>
                  <a:pt x="3584" y="265"/>
                </a:lnTo>
                <a:lnTo>
                  <a:pt x="3584" y="255"/>
                </a:lnTo>
                <a:lnTo>
                  <a:pt x="3585" y="195"/>
                </a:lnTo>
                <a:lnTo>
                  <a:pt x="3585" y="168"/>
                </a:lnTo>
                <a:lnTo>
                  <a:pt x="3585" y="190"/>
                </a:lnTo>
                <a:lnTo>
                  <a:pt x="3586" y="195"/>
                </a:lnTo>
                <a:lnTo>
                  <a:pt x="3586" y="201"/>
                </a:lnTo>
                <a:lnTo>
                  <a:pt x="3586" y="211"/>
                </a:lnTo>
                <a:lnTo>
                  <a:pt x="3586" y="211"/>
                </a:lnTo>
                <a:lnTo>
                  <a:pt x="3587" y="227"/>
                </a:lnTo>
                <a:lnTo>
                  <a:pt x="3587" y="233"/>
                </a:lnTo>
                <a:lnTo>
                  <a:pt x="3587" y="227"/>
                </a:lnTo>
                <a:lnTo>
                  <a:pt x="3588" y="233"/>
                </a:lnTo>
                <a:lnTo>
                  <a:pt x="3588" y="217"/>
                </a:lnTo>
                <a:lnTo>
                  <a:pt x="3588" y="211"/>
                </a:lnTo>
                <a:lnTo>
                  <a:pt x="3589" y="201"/>
                </a:lnTo>
                <a:lnTo>
                  <a:pt x="3589" y="206"/>
                </a:lnTo>
                <a:lnTo>
                  <a:pt x="3589" y="222"/>
                </a:lnTo>
                <a:lnTo>
                  <a:pt x="3590" y="233"/>
                </a:lnTo>
                <a:lnTo>
                  <a:pt x="3590" y="244"/>
                </a:lnTo>
                <a:lnTo>
                  <a:pt x="3590" y="249"/>
                </a:lnTo>
                <a:lnTo>
                  <a:pt x="3591" y="276"/>
                </a:lnTo>
                <a:lnTo>
                  <a:pt x="3591" y="287"/>
                </a:lnTo>
                <a:lnTo>
                  <a:pt x="3591" y="260"/>
                </a:lnTo>
                <a:lnTo>
                  <a:pt x="3592" y="238"/>
                </a:lnTo>
                <a:lnTo>
                  <a:pt x="3592" y="233"/>
                </a:lnTo>
                <a:lnTo>
                  <a:pt x="3592" y="222"/>
                </a:lnTo>
                <a:lnTo>
                  <a:pt x="3593" y="227"/>
                </a:lnTo>
                <a:lnTo>
                  <a:pt x="3593" y="233"/>
                </a:lnTo>
                <a:lnTo>
                  <a:pt x="3593" y="244"/>
                </a:lnTo>
                <a:lnTo>
                  <a:pt x="3594" y="244"/>
                </a:lnTo>
                <a:lnTo>
                  <a:pt x="3594" y="238"/>
                </a:lnTo>
                <a:lnTo>
                  <a:pt x="3594" y="249"/>
                </a:lnTo>
                <a:lnTo>
                  <a:pt x="3595" y="255"/>
                </a:lnTo>
                <a:lnTo>
                  <a:pt x="3595" y="249"/>
                </a:lnTo>
                <a:lnTo>
                  <a:pt x="3595" y="244"/>
                </a:lnTo>
                <a:lnTo>
                  <a:pt x="3596" y="233"/>
                </a:lnTo>
                <a:lnTo>
                  <a:pt x="3596" y="222"/>
                </a:lnTo>
                <a:lnTo>
                  <a:pt x="3596" y="222"/>
                </a:lnTo>
                <a:lnTo>
                  <a:pt x="3597" y="222"/>
                </a:lnTo>
                <a:lnTo>
                  <a:pt x="3597" y="238"/>
                </a:lnTo>
                <a:lnTo>
                  <a:pt x="3597" y="249"/>
                </a:lnTo>
                <a:lnTo>
                  <a:pt x="3598" y="287"/>
                </a:lnTo>
                <a:lnTo>
                  <a:pt x="3598" y="298"/>
                </a:lnTo>
                <a:lnTo>
                  <a:pt x="3598" y="319"/>
                </a:lnTo>
                <a:lnTo>
                  <a:pt x="3599" y="309"/>
                </a:lnTo>
                <a:lnTo>
                  <a:pt x="3599" y="287"/>
                </a:lnTo>
                <a:lnTo>
                  <a:pt x="3599" y="260"/>
                </a:lnTo>
                <a:lnTo>
                  <a:pt x="3600" y="238"/>
                </a:lnTo>
                <a:lnTo>
                  <a:pt x="3600" y="233"/>
                </a:lnTo>
                <a:lnTo>
                  <a:pt x="3600" y="238"/>
                </a:lnTo>
                <a:lnTo>
                  <a:pt x="3601" y="244"/>
                </a:lnTo>
                <a:lnTo>
                  <a:pt x="3601" y="260"/>
                </a:lnTo>
                <a:lnTo>
                  <a:pt x="3601" y="260"/>
                </a:lnTo>
                <a:lnTo>
                  <a:pt x="3602" y="260"/>
                </a:lnTo>
                <a:lnTo>
                  <a:pt x="3602" y="265"/>
                </a:lnTo>
                <a:lnTo>
                  <a:pt x="3602" y="255"/>
                </a:lnTo>
                <a:lnTo>
                  <a:pt x="3603" y="255"/>
                </a:lnTo>
                <a:lnTo>
                  <a:pt x="3603" y="249"/>
                </a:lnTo>
                <a:lnTo>
                  <a:pt x="3603" y="233"/>
                </a:lnTo>
                <a:lnTo>
                  <a:pt x="3604" y="227"/>
                </a:lnTo>
                <a:lnTo>
                  <a:pt x="3604" y="217"/>
                </a:lnTo>
                <a:lnTo>
                  <a:pt x="3604" y="227"/>
                </a:lnTo>
                <a:lnTo>
                  <a:pt x="3605" y="238"/>
                </a:lnTo>
                <a:lnTo>
                  <a:pt x="3605" y="249"/>
                </a:lnTo>
                <a:lnTo>
                  <a:pt x="3605" y="260"/>
                </a:lnTo>
                <a:lnTo>
                  <a:pt x="3606" y="292"/>
                </a:lnTo>
                <a:lnTo>
                  <a:pt x="3606" y="314"/>
                </a:lnTo>
                <a:lnTo>
                  <a:pt x="3606" y="314"/>
                </a:lnTo>
                <a:lnTo>
                  <a:pt x="3607" y="260"/>
                </a:lnTo>
                <a:lnTo>
                  <a:pt x="3607" y="227"/>
                </a:lnTo>
                <a:lnTo>
                  <a:pt x="3607" y="217"/>
                </a:lnTo>
                <a:lnTo>
                  <a:pt x="3608" y="222"/>
                </a:lnTo>
                <a:lnTo>
                  <a:pt x="3608" y="217"/>
                </a:lnTo>
                <a:lnTo>
                  <a:pt x="3608" y="233"/>
                </a:lnTo>
                <a:lnTo>
                  <a:pt x="3609" y="238"/>
                </a:lnTo>
                <a:lnTo>
                  <a:pt x="3609" y="244"/>
                </a:lnTo>
                <a:lnTo>
                  <a:pt x="3609" y="227"/>
                </a:lnTo>
                <a:lnTo>
                  <a:pt x="3610" y="238"/>
                </a:lnTo>
                <a:lnTo>
                  <a:pt x="3610" y="227"/>
                </a:lnTo>
                <a:lnTo>
                  <a:pt x="3610" y="227"/>
                </a:lnTo>
                <a:lnTo>
                  <a:pt x="3611" y="222"/>
                </a:lnTo>
                <a:lnTo>
                  <a:pt x="3611" y="222"/>
                </a:lnTo>
                <a:lnTo>
                  <a:pt x="3611" y="206"/>
                </a:lnTo>
                <a:lnTo>
                  <a:pt x="3612" y="211"/>
                </a:lnTo>
                <a:lnTo>
                  <a:pt x="3612" y="222"/>
                </a:lnTo>
                <a:lnTo>
                  <a:pt x="3612" y="222"/>
                </a:lnTo>
                <a:lnTo>
                  <a:pt x="3613" y="238"/>
                </a:lnTo>
                <a:lnTo>
                  <a:pt x="3613" y="292"/>
                </a:lnTo>
                <a:lnTo>
                  <a:pt x="3613" y="325"/>
                </a:lnTo>
                <a:lnTo>
                  <a:pt x="3614" y="325"/>
                </a:lnTo>
                <a:lnTo>
                  <a:pt x="3614" y="282"/>
                </a:lnTo>
                <a:lnTo>
                  <a:pt x="3614" y="244"/>
                </a:lnTo>
                <a:lnTo>
                  <a:pt x="3615" y="222"/>
                </a:lnTo>
                <a:lnTo>
                  <a:pt x="3615" y="217"/>
                </a:lnTo>
                <a:lnTo>
                  <a:pt x="3615" y="238"/>
                </a:lnTo>
                <a:lnTo>
                  <a:pt x="3616" y="238"/>
                </a:lnTo>
                <a:lnTo>
                  <a:pt x="3616" y="238"/>
                </a:lnTo>
                <a:lnTo>
                  <a:pt x="3616" y="249"/>
                </a:lnTo>
                <a:lnTo>
                  <a:pt x="3617" y="244"/>
                </a:lnTo>
                <a:lnTo>
                  <a:pt x="3617" y="244"/>
                </a:lnTo>
                <a:lnTo>
                  <a:pt x="3617" y="233"/>
                </a:lnTo>
                <a:lnTo>
                  <a:pt x="3618" y="233"/>
                </a:lnTo>
                <a:lnTo>
                  <a:pt x="3618" y="211"/>
                </a:lnTo>
                <a:lnTo>
                  <a:pt x="3618" y="195"/>
                </a:lnTo>
                <a:lnTo>
                  <a:pt x="3619" y="206"/>
                </a:lnTo>
                <a:lnTo>
                  <a:pt x="3619" y="211"/>
                </a:lnTo>
                <a:lnTo>
                  <a:pt x="3619" y="195"/>
                </a:lnTo>
                <a:lnTo>
                  <a:pt x="3620" y="244"/>
                </a:lnTo>
                <a:lnTo>
                  <a:pt x="3620" y="244"/>
                </a:lnTo>
                <a:lnTo>
                  <a:pt x="3620" y="255"/>
                </a:lnTo>
                <a:lnTo>
                  <a:pt x="3621" y="282"/>
                </a:lnTo>
                <a:lnTo>
                  <a:pt x="3621" y="298"/>
                </a:lnTo>
                <a:lnTo>
                  <a:pt x="3621" y="276"/>
                </a:lnTo>
                <a:lnTo>
                  <a:pt x="3622" y="249"/>
                </a:lnTo>
                <a:lnTo>
                  <a:pt x="3622" y="206"/>
                </a:lnTo>
                <a:lnTo>
                  <a:pt x="3622" y="217"/>
                </a:lnTo>
                <a:lnTo>
                  <a:pt x="3623" y="222"/>
                </a:lnTo>
                <a:lnTo>
                  <a:pt x="3623" y="217"/>
                </a:lnTo>
                <a:lnTo>
                  <a:pt x="3623" y="217"/>
                </a:lnTo>
                <a:lnTo>
                  <a:pt x="3624" y="233"/>
                </a:lnTo>
                <a:lnTo>
                  <a:pt x="3624" y="238"/>
                </a:lnTo>
                <a:lnTo>
                  <a:pt x="3624" y="238"/>
                </a:lnTo>
                <a:lnTo>
                  <a:pt x="3625" y="227"/>
                </a:lnTo>
                <a:lnTo>
                  <a:pt x="3625" y="222"/>
                </a:lnTo>
                <a:lnTo>
                  <a:pt x="3625" y="217"/>
                </a:lnTo>
                <a:lnTo>
                  <a:pt x="3626" y="211"/>
                </a:lnTo>
                <a:lnTo>
                  <a:pt x="3626" y="206"/>
                </a:lnTo>
                <a:lnTo>
                  <a:pt x="3626" y="190"/>
                </a:lnTo>
                <a:lnTo>
                  <a:pt x="3627" y="179"/>
                </a:lnTo>
                <a:lnTo>
                  <a:pt x="3627" y="195"/>
                </a:lnTo>
                <a:lnTo>
                  <a:pt x="3627" y="211"/>
                </a:lnTo>
                <a:lnTo>
                  <a:pt x="3628" y="217"/>
                </a:lnTo>
                <a:lnTo>
                  <a:pt x="3628" y="227"/>
                </a:lnTo>
                <a:lnTo>
                  <a:pt x="3628" y="244"/>
                </a:lnTo>
                <a:lnTo>
                  <a:pt x="3629" y="271"/>
                </a:lnTo>
                <a:lnTo>
                  <a:pt x="3629" y="276"/>
                </a:lnTo>
                <a:lnTo>
                  <a:pt x="3629" y="260"/>
                </a:lnTo>
                <a:lnTo>
                  <a:pt x="3630" y="233"/>
                </a:lnTo>
                <a:lnTo>
                  <a:pt x="3630" y="217"/>
                </a:lnTo>
                <a:lnTo>
                  <a:pt x="3630" y="211"/>
                </a:lnTo>
                <a:lnTo>
                  <a:pt x="3631" y="195"/>
                </a:lnTo>
                <a:lnTo>
                  <a:pt x="3631" y="195"/>
                </a:lnTo>
                <a:lnTo>
                  <a:pt x="3631" y="201"/>
                </a:lnTo>
                <a:lnTo>
                  <a:pt x="3632" y="201"/>
                </a:lnTo>
                <a:lnTo>
                  <a:pt x="3632" y="201"/>
                </a:lnTo>
                <a:lnTo>
                  <a:pt x="3632" y="211"/>
                </a:lnTo>
                <a:lnTo>
                  <a:pt x="3633" y="201"/>
                </a:lnTo>
                <a:lnTo>
                  <a:pt x="3633" y="190"/>
                </a:lnTo>
                <a:lnTo>
                  <a:pt x="3633" y="179"/>
                </a:lnTo>
                <a:lnTo>
                  <a:pt x="3634" y="168"/>
                </a:lnTo>
                <a:lnTo>
                  <a:pt x="3634" y="157"/>
                </a:lnTo>
                <a:lnTo>
                  <a:pt x="3634" y="152"/>
                </a:lnTo>
                <a:lnTo>
                  <a:pt x="3635" y="157"/>
                </a:lnTo>
                <a:lnTo>
                  <a:pt x="3635" y="157"/>
                </a:lnTo>
                <a:lnTo>
                  <a:pt x="3635" y="195"/>
                </a:lnTo>
                <a:lnTo>
                  <a:pt x="3636" y="211"/>
                </a:lnTo>
                <a:lnTo>
                  <a:pt x="3636" y="233"/>
                </a:lnTo>
                <a:lnTo>
                  <a:pt x="3636" y="238"/>
                </a:lnTo>
                <a:lnTo>
                  <a:pt x="3637" y="260"/>
                </a:lnTo>
                <a:lnTo>
                  <a:pt x="3637" y="233"/>
                </a:lnTo>
                <a:lnTo>
                  <a:pt x="3637" y="211"/>
                </a:lnTo>
                <a:lnTo>
                  <a:pt x="3638" y="201"/>
                </a:lnTo>
                <a:lnTo>
                  <a:pt x="3638" y="201"/>
                </a:lnTo>
                <a:lnTo>
                  <a:pt x="3638" y="206"/>
                </a:lnTo>
                <a:lnTo>
                  <a:pt x="3639" y="206"/>
                </a:lnTo>
                <a:lnTo>
                  <a:pt x="3639" y="206"/>
                </a:lnTo>
                <a:lnTo>
                  <a:pt x="3639" y="206"/>
                </a:lnTo>
                <a:lnTo>
                  <a:pt x="3640" y="211"/>
                </a:lnTo>
                <a:lnTo>
                  <a:pt x="3640" y="211"/>
                </a:lnTo>
                <a:lnTo>
                  <a:pt x="3640" y="211"/>
                </a:lnTo>
                <a:lnTo>
                  <a:pt x="3641" y="211"/>
                </a:lnTo>
                <a:lnTo>
                  <a:pt x="3641" y="206"/>
                </a:lnTo>
                <a:lnTo>
                  <a:pt x="3641" y="206"/>
                </a:lnTo>
                <a:lnTo>
                  <a:pt x="3642" y="211"/>
                </a:lnTo>
                <a:lnTo>
                  <a:pt x="3642" y="206"/>
                </a:lnTo>
                <a:lnTo>
                  <a:pt x="3642" y="217"/>
                </a:lnTo>
                <a:lnTo>
                  <a:pt x="3643" y="222"/>
                </a:lnTo>
                <a:lnTo>
                  <a:pt x="3643" y="222"/>
                </a:lnTo>
                <a:lnTo>
                  <a:pt x="3643" y="233"/>
                </a:lnTo>
                <a:lnTo>
                  <a:pt x="3644" y="255"/>
                </a:lnTo>
                <a:lnTo>
                  <a:pt x="3644" y="276"/>
                </a:lnTo>
                <a:lnTo>
                  <a:pt x="3644" y="298"/>
                </a:lnTo>
                <a:lnTo>
                  <a:pt x="3645" y="298"/>
                </a:lnTo>
                <a:lnTo>
                  <a:pt x="3645" y="276"/>
                </a:lnTo>
                <a:lnTo>
                  <a:pt x="3645" y="276"/>
                </a:lnTo>
                <a:lnTo>
                  <a:pt x="3646" y="249"/>
                </a:lnTo>
                <a:lnTo>
                  <a:pt x="3646" y="238"/>
                </a:lnTo>
                <a:lnTo>
                  <a:pt x="3646" y="249"/>
                </a:lnTo>
                <a:lnTo>
                  <a:pt x="3646" y="238"/>
                </a:lnTo>
                <a:lnTo>
                  <a:pt x="3647" y="233"/>
                </a:lnTo>
                <a:lnTo>
                  <a:pt x="3647" y="233"/>
                </a:lnTo>
                <a:lnTo>
                  <a:pt x="3647" y="238"/>
                </a:lnTo>
                <a:lnTo>
                  <a:pt x="3648" y="222"/>
                </a:lnTo>
                <a:lnTo>
                  <a:pt x="3648" y="238"/>
                </a:lnTo>
                <a:lnTo>
                  <a:pt x="3648" y="222"/>
                </a:lnTo>
                <a:lnTo>
                  <a:pt x="3649" y="217"/>
                </a:lnTo>
                <a:lnTo>
                  <a:pt x="3649" y="195"/>
                </a:lnTo>
                <a:lnTo>
                  <a:pt x="3649" y="206"/>
                </a:lnTo>
                <a:lnTo>
                  <a:pt x="3650" y="217"/>
                </a:lnTo>
                <a:lnTo>
                  <a:pt x="3650" y="233"/>
                </a:lnTo>
                <a:lnTo>
                  <a:pt x="3650" y="265"/>
                </a:lnTo>
                <a:lnTo>
                  <a:pt x="3651" y="276"/>
                </a:lnTo>
                <a:lnTo>
                  <a:pt x="3651" y="292"/>
                </a:lnTo>
                <a:lnTo>
                  <a:pt x="3651" y="271"/>
                </a:lnTo>
                <a:lnTo>
                  <a:pt x="3652" y="255"/>
                </a:lnTo>
                <a:lnTo>
                  <a:pt x="3652" y="222"/>
                </a:lnTo>
                <a:lnTo>
                  <a:pt x="3652" y="211"/>
                </a:lnTo>
                <a:lnTo>
                  <a:pt x="3653" y="217"/>
                </a:lnTo>
                <a:lnTo>
                  <a:pt x="3653" y="233"/>
                </a:lnTo>
                <a:lnTo>
                  <a:pt x="3653" y="222"/>
                </a:lnTo>
                <a:lnTo>
                  <a:pt x="3654" y="227"/>
                </a:lnTo>
                <a:lnTo>
                  <a:pt x="3654" y="227"/>
                </a:lnTo>
                <a:lnTo>
                  <a:pt x="3654" y="217"/>
                </a:lnTo>
                <a:lnTo>
                  <a:pt x="3655" y="233"/>
                </a:lnTo>
                <a:lnTo>
                  <a:pt x="3655" y="227"/>
                </a:lnTo>
                <a:lnTo>
                  <a:pt x="3655" y="233"/>
                </a:lnTo>
                <a:lnTo>
                  <a:pt x="3656" y="211"/>
                </a:lnTo>
                <a:lnTo>
                  <a:pt x="3656" y="211"/>
                </a:lnTo>
                <a:lnTo>
                  <a:pt x="3656" y="211"/>
                </a:lnTo>
                <a:lnTo>
                  <a:pt x="3657" y="206"/>
                </a:lnTo>
                <a:lnTo>
                  <a:pt x="3657" y="206"/>
                </a:lnTo>
                <a:lnTo>
                  <a:pt x="3657" y="217"/>
                </a:lnTo>
                <a:lnTo>
                  <a:pt x="3658" y="238"/>
                </a:lnTo>
                <a:lnTo>
                  <a:pt x="3658" y="260"/>
                </a:lnTo>
                <a:lnTo>
                  <a:pt x="3658" y="292"/>
                </a:lnTo>
                <a:lnTo>
                  <a:pt x="3659" y="303"/>
                </a:lnTo>
                <a:lnTo>
                  <a:pt x="3659" y="319"/>
                </a:lnTo>
                <a:lnTo>
                  <a:pt x="3659" y="298"/>
                </a:lnTo>
                <a:lnTo>
                  <a:pt x="3660" y="276"/>
                </a:lnTo>
                <a:lnTo>
                  <a:pt x="3660" y="260"/>
                </a:lnTo>
                <a:lnTo>
                  <a:pt x="3660" y="255"/>
                </a:lnTo>
                <a:lnTo>
                  <a:pt x="3661" y="244"/>
                </a:lnTo>
                <a:lnTo>
                  <a:pt x="3661" y="255"/>
                </a:lnTo>
                <a:lnTo>
                  <a:pt x="3661" y="265"/>
                </a:lnTo>
                <a:lnTo>
                  <a:pt x="3662" y="265"/>
                </a:lnTo>
                <a:lnTo>
                  <a:pt x="3662" y="276"/>
                </a:lnTo>
                <a:lnTo>
                  <a:pt x="3662" y="276"/>
                </a:lnTo>
                <a:lnTo>
                  <a:pt x="3663" y="265"/>
                </a:lnTo>
                <a:lnTo>
                  <a:pt x="3663" y="276"/>
                </a:lnTo>
                <a:lnTo>
                  <a:pt x="3663" y="265"/>
                </a:lnTo>
                <a:lnTo>
                  <a:pt x="3664" y="233"/>
                </a:lnTo>
                <a:lnTo>
                  <a:pt x="3664" y="238"/>
                </a:lnTo>
                <a:lnTo>
                  <a:pt x="3664" y="238"/>
                </a:lnTo>
                <a:lnTo>
                  <a:pt x="3665" y="249"/>
                </a:lnTo>
                <a:lnTo>
                  <a:pt x="3665" y="287"/>
                </a:lnTo>
                <a:lnTo>
                  <a:pt x="3665" y="319"/>
                </a:lnTo>
                <a:lnTo>
                  <a:pt x="3666" y="341"/>
                </a:lnTo>
                <a:lnTo>
                  <a:pt x="3666" y="244"/>
                </a:lnTo>
                <a:lnTo>
                  <a:pt x="3666" y="201"/>
                </a:lnTo>
                <a:lnTo>
                  <a:pt x="3667" y="179"/>
                </a:lnTo>
                <a:lnTo>
                  <a:pt x="3667" y="168"/>
                </a:lnTo>
                <a:lnTo>
                  <a:pt x="3667" y="190"/>
                </a:lnTo>
                <a:lnTo>
                  <a:pt x="3668" y="206"/>
                </a:lnTo>
                <a:lnTo>
                  <a:pt x="3668" y="222"/>
                </a:lnTo>
                <a:lnTo>
                  <a:pt x="3668" y="217"/>
                </a:lnTo>
                <a:lnTo>
                  <a:pt x="3669" y="222"/>
                </a:lnTo>
                <a:lnTo>
                  <a:pt x="3669" y="217"/>
                </a:lnTo>
                <a:lnTo>
                  <a:pt x="3669" y="227"/>
                </a:lnTo>
                <a:lnTo>
                  <a:pt x="3670" y="217"/>
                </a:lnTo>
                <a:lnTo>
                  <a:pt x="3670" y="211"/>
                </a:lnTo>
                <a:lnTo>
                  <a:pt x="3670" y="211"/>
                </a:lnTo>
                <a:lnTo>
                  <a:pt x="3671" y="217"/>
                </a:lnTo>
                <a:lnTo>
                  <a:pt x="3671" y="238"/>
                </a:lnTo>
                <a:lnTo>
                  <a:pt x="3671" y="265"/>
                </a:lnTo>
                <a:lnTo>
                  <a:pt x="3672" y="292"/>
                </a:lnTo>
                <a:lnTo>
                  <a:pt x="3672" y="319"/>
                </a:lnTo>
                <a:lnTo>
                  <a:pt x="3672" y="330"/>
                </a:lnTo>
                <a:lnTo>
                  <a:pt x="3673" y="309"/>
                </a:lnTo>
                <a:lnTo>
                  <a:pt x="3673" y="271"/>
                </a:lnTo>
                <a:lnTo>
                  <a:pt x="3673" y="238"/>
                </a:lnTo>
                <a:lnTo>
                  <a:pt x="3674" y="227"/>
                </a:lnTo>
                <a:lnTo>
                  <a:pt x="3674" y="238"/>
                </a:lnTo>
                <a:lnTo>
                  <a:pt x="3674" y="244"/>
                </a:lnTo>
                <a:lnTo>
                  <a:pt x="3675" y="249"/>
                </a:lnTo>
                <a:lnTo>
                  <a:pt x="3675" y="249"/>
                </a:lnTo>
                <a:lnTo>
                  <a:pt x="3675" y="255"/>
                </a:lnTo>
                <a:lnTo>
                  <a:pt x="3676" y="249"/>
                </a:lnTo>
                <a:lnTo>
                  <a:pt x="3676" y="260"/>
                </a:lnTo>
                <a:lnTo>
                  <a:pt x="3676" y="260"/>
                </a:lnTo>
                <a:lnTo>
                  <a:pt x="3677" y="255"/>
                </a:lnTo>
                <a:lnTo>
                  <a:pt x="3677" y="222"/>
                </a:lnTo>
                <a:lnTo>
                  <a:pt x="3677" y="190"/>
                </a:lnTo>
                <a:lnTo>
                  <a:pt x="3678" y="201"/>
                </a:lnTo>
                <a:lnTo>
                  <a:pt x="3678" y="211"/>
                </a:lnTo>
                <a:lnTo>
                  <a:pt x="3678" y="222"/>
                </a:lnTo>
                <a:lnTo>
                  <a:pt x="3679" y="244"/>
                </a:lnTo>
                <a:lnTo>
                  <a:pt x="3679" y="265"/>
                </a:lnTo>
                <a:lnTo>
                  <a:pt x="3679" y="298"/>
                </a:lnTo>
                <a:lnTo>
                  <a:pt x="3680" y="292"/>
                </a:lnTo>
                <a:lnTo>
                  <a:pt x="3680" y="271"/>
                </a:lnTo>
                <a:lnTo>
                  <a:pt x="3680" y="249"/>
                </a:lnTo>
                <a:lnTo>
                  <a:pt x="3681" y="238"/>
                </a:lnTo>
                <a:lnTo>
                  <a:pt x="3681" y="233"/>
                </a:lnTo>
                <a:lnTo>
                  <a:pt x="3681" y="238"/>
                </a:lnTo>
                <a:lnTo>
                  <a:pt x="3682" y="238"/>
                </a:lnTo>
                <a:lnTo>
                  <a:pt x="3682" y="255"/>
                </a:lnTo>
                <a:lnTo>
                  <a:pt x="3682" y="260"/>
                </a:lnTo>
                <a:lnTo>
                  <a:pt x="3683" y="260"/>
                </a:lnTo>
                <a:lnTo>
                  <a:pt x="3683" y="260"/>
                </a:lnTo>
                <a:lnTo>
                  <a:pt x="3683" y="260"/>
                </a:lnTo>
                <a:lnTo>
                  <a:pt x="3684" y="260"/>
                </a:lnTo>
                <a:lnTo>
                  <a:pt x="3684" y="260"/>
                </a:lnTo>
                <a:lnTo>
                  <a:pt x="3684" y="260"/>
                </a:lnTo>
                <a:lnTo>
                  <a:pt x="3685" y="255"/>
                </a:lnTo>
                <a:lnTo>
                  <a:pt x="3685" y="238"/>
                </a:lnTo>
                <a:lnTo>
                  <a:pt x="3685" y="249"/>
                </a:lnTo>
                <a:lnTo>
                  <a:pt x="3686" y="265"/>
                </a:lnTo>
                <a:lnTo>
                  <a:pt x="3686" y="265"/>
                </a:lnTo>
                <a:lnTo>
                  <a:pt x="3686" y="287"/>
                </a:lnTo>
                <a:lnTo>
                  <a:pt x="3687" y="314"/>
                </a:lnTo>
                <a:lnTo>
                  <a:pt x="3687" y="336"/>
                </a:lnTo>
                <a:lnTo>
                  <a:pt x="3687" y="352"/>
                </a:lnTo>
                <a:lnTo>
                  <a:pt x="3688" y="357"/>
                </a:lnTo>
                <a:lnTo>
                  <a:pt x="3688" y="298"/>
                </a:lnTo>
                <a:lnTo>
                  <a:pt x="3688" y="265"/>
                </a:lnTo>
                <a:lnTo>
                  <a:pt x="3689" y="255"/>
                </a:lnTo>
                <a:lnTo>
                  <a:pt x="3689" y="255"/>
                </a:lnTo>
                <a:lnTo>
                  <a:pt x="3689" y="255"/>
                </a:lnTo>
                <a:lnTo>
                  <a:pt x="3690" y="255"/>
                </a:lnTo>
                <a:lnTo>
                  <a:pt x="3690" y="265"/>
                </a:lnTo>
                <a:lnTo>
                  <a:pt x="3690" y="282"/>
                </a:lnTo>
                <a:lnTo>
                  <a:pt x="3691" y="276"/>
                </a:lnTo>
                <a:lnTo>
                  <a:pt x="3691" y="271"/>
                </a:lnTo>
                <a:lnTo>
                  <a:pt x="3691" y="260"/>
                </a:lnTo>
                <a:lnTo>
                  <a:pt x="3692" y="255"/>
                </a:lnTo>
                <a:lnTo>
                  <a:pt x="3692" y="271"/>
                </a:lnTo>
                <a:lnTo>
                  <a:pt x="3692" y="271"/>
                </a:lnTo>
                <a:lnTo>
                  <a:pt x="3693" y="265"/>
                </a:lnTo>
                <a:lnTo>
                  <a:pt x="3693" y="260"/>
                </a:lnTo>
                <a:lnTo>
                  <a:pt x="3693" y="260"/>
                </a:lnTo>
                <a:lnTo>
                  <a:pt x="3694" y="271"/>
                </a:lnTo>
                <a:lnTo>
                  <a:pt x="3694" y="271"/>
                </a:lnTo>
                <a:lnTo>
                  <a:pt x="3694" y="287"/>
                </a:lnTo>
                <a:lnTo>
                  <a:pt x="3695" y="292"/>
                </a:lnTo>
                <a:lnTo>
                  <a:pt x="3695" y="314"/>
                </a:lnTo>
                <a:lnTo>
                  <a:pt x="3695" y="319"/>
                </a:lnTo>
                <a:lnTo>
                  <a:pt x="3696" y="287"/>
                </a:lnTo>
                <a:lnTo>
                  <a:pt x="3696" y="244"/>
                </a:lnTo>
                <a:lnTo>
                  <a:pt x="3696" y="244"/>
                </a:lnTo>
                <a:lnTo>
                  <a:pt x="3697" y="249"/>
                </a:lnTo>
                <a:lnTo>
                  <a:pt x="3697" y="249"/>
                </a:lnTo>
                <a:lnTo>
                  <a:pt x="3697" y="255"/>
                </a:lnTo>
                <a:lnTo>
                  <a:pt x="3698" y="255"/>
                </a:lnTo>
                <a:lnTo>
                  <a:pt x="3698" y="255"/>
                </a:lnTo>
                <a:lnTo>
                  <a:pt x="3698" y="255"/>
                </a:lnTo>
                <a:lnTo>
                  <a:pt x="3699" y="249"/>
                </a:lnTo>
                <a:lnTo>
                  <a:pt x="3699" y="249"/>
                </a:lnTo>
                <a:lnTo>
                  <a:pt x="3699" y="238"/>
                </a:lnTo>
                <a:lnTo>
                  <a:pt x="3700" y="211"/>
                </a:lnTo>
                <a:lnTo>
                  <a:pt x="3700" y="195"/>
                </a:lnTo>
                <a:lnTo>
                  <a:pt x="3700" y="163"/>
                </a:lnTo>
                <a:lnTo>
                  <a:pt x="3701" y="190"/>
                </a:lnTo>
                <a:lnTo>
                  <a:pt x="3701" y="206"/>
                </a:lnTo>
                <a:lnTo>
                  <a:pt x="3701" y="233"/>
                </a:lnTo>
                <a:lnTo>
                  <a:pt x="3702" y="244"/>
                </a:lnTo>
                <a:lnTo>
                  <a:pt x="3702" y="260"/>
                </a:lnTo>
                <a:lnTo>
                  <a:pt x="3702" y="303"/>
                </a:lnTo>
                <a:lnTo>
                  <a:pt x="3703" y="298"/>
                </a:lnTo>
                <a:lnTo>
                  <a:pt x="3703" y="244"/>
                </a:lnTo>
                <a:lnTo>
                  <a:pt x="3703" y="222"/>
                </a:lnTo>
                <a:lnTo>
                  <a:pt x="3704" y="211"/>
                </a:lnTo>
                <a:lnTo>
                  <a:pt x="3704" y="211"/>
                </a:lnTo>
                <a:lnTo>
                  <a:pt x="3704" y="222"/>
                </a:lnTo>
                <a:lnTo>
                  <a:pt x="3705" y="222"/>
                </a:lnTo>
                <a:lnTo>
                  <a:pt x="3705" y="227"/>
                </a:lnTo>
                <a:lnTo>
                  <a:pt x="3705" y="238"/>
                </a:lnTo>
                <a:lnTo>
                  <a:pt x="3706" y="233"/>
                </a:lnTo>
                <a:lnTo>
                  <a:pt x="3706" y="227"/>
                </a:lnTo>
                <a:lnTo>
                  <a:pt x="3706" y="222"/>
                </a:lnTo>
                <a:lnTo>
                  <a:pt x="3706" y="227"/>
                </a:lnTo>
                <a:lnTo>
                  <a:pt x="3707" y="195"/>
                </a:lnTo>
                <a:lnTo>
                  <a:pt x="3707" y="184"/>
                </a:lnTo>
                <a:lnTo>
                  <a:pt x="3707" y="184"/>
                </a:lnTo>
                <a:lnTo>
                  <a:pt x="3708" y="179"/>
                </a:lnTo>
                <a:lnTo>
                  <a:pt x="3708" y="195"/>
                </a:lnTo>
                <a:lnTo>
                  <a:pt x="3708" y="206"/>
                </a:lnTo>
                <a:lnTo>
                  <a:pt x="3709" y="227"/>
                </a:lnTo>
                <a:lnTo>
                  <a:pt x="3709" y="244"/>
                </a:lnTo>
                <a:lnTo>
                  <a:pt x="3709" y="249"/>
                </a:lnTo>
                <a:lnTo>
                  <a:pt x="3710" y="282"/>
                </a:lnTo>
                <a:lnTo>
                  <a:pt x="3710" y="298"/>
                </a:lnTo>
                <a:lnTo>
                  <a:pt x="3710" y="287"/>
                </a:lnTo>
                <a:lnTo>
                  <a:pt x="3711" y="211"/>
                </a:lnTo>
                <a:lnTo>
                  <a:pt x="3711" y="206"/>
                </a:lnTo>
                <a:lnTo>
                  <a:pt x="3711" y="206"/>
                </a:lnTo>
                <a:lnTo>
                  <a:pt x="3712" y="211"/>
                </a:lnTo>
                <a:lnTo>
                  <a:pt x="3712" y="217"/>
                </a:lnTo>
                <a:lnTo>
                  <a:pt x="3712" y="217"/>
                </a:lnTo>
                <a:lnTo>
                  <a:pt x="3713" y="222"/>
                </a:lnTo>
                <a:lnTo>
                  <a:pt x="3713" y="233"/>
                </a:lnTo>
                <a:lnTo>
                  <a:pt x="3713" y="222"/>
                </a:lnTo>
                <a:lnTo>
                  <a:pt x="3714" y="217"/>
                </a:lnTo>
                <a:lnTo>
                  <a:pt x="3714" y="217"/>
                </a:lnTo>
                <a:lnTo>
                  <a:pt x="3714" y="217"/>
                </a:lnTo>
                <a:lnTo>
                  <a:pt x="3715" y="211"/>
                </a:lnTo>
                <a:lnTo>
                  <a:pt x="3715" y="190"/>
                </a:lnTo>
                <a:lnTo>
                  <a:pt x="3715" y="201"/>
                </a:lnTo>
                <a:lnTo>
                  <a:pt x="3716" y="201"/>
                </a:lnTo>
                <a:lnTo>
                  <a:pt x="3716" y="206"/>
                </a:lnTo>
                <a:lnTo>
                  <a:pt x="3716" y="222"/>
                </a:lnTo>
                <a:lnTo>
                  <a:pt x="3717" y="233"/>
                </a:lnTo>
                <a:lnTo>
                  <a:pt x="3717" y="260"/>
                </a:lnTo>
                <a:lnTo>
                  <a:pt x="3717" y="265"/>
                </a:lnTo>
                <a:lnTo>
                  <a:pt x="3717" y="276"/>
                </a:lnTo>
                <a:lnTo>
                  <a:pt x="3718" y="260"/>
                </a:lnTo>
                <a:lnTo>
                  <a:pt x="3718" y="238"/>
                </a:lnTo>
                <a:lnTo>
                  <a:pt x="3718" y="222"/>
                </a:lnTo>
                <a:lnTo>
                  <a:pt x="3719" y="217"/>
                </a:lnTo>
                <a:lnTo>
                  <a:pt x="3719" y="211"/>
                </a:lnTo>
                <a:lnTo>
                  <a:pt x="3719" y="222"/>
                </a:lnTo>
                <a:lnTo>
                  <a:pt x="3720" y="217"/>
                </a:lnTo>
                <a:lnTo>
                  <a:pt x="3720" y="222"/>
                </a:lnTo>
                <a:lnTo>
                  <a:pt x="3720" y="217"/>
                </a:lnTo>
                <a:lnTo>
                  <a:pt x="3721" y="211"/>
                </a:lnTo>
                <a:lnTo>
                  <a:pt x="3721" y="217"/>
                </a:lnTo>
                <a:lnTo>
                  <a:pt x="3721" y="195"/>
                </a:lnTo>
                <a:lnTo>
                  <a:pt x="3722" y="173"/>
                </a:lnTo>
                <a:lnTo>
                  <a:pt x="3722" y="157"/>
                </a:lnTo>
                <a:lnTo>
                  <a:pt x="3722" y="136"/>
                </a:lnTo>
                <a:lnTo>
                  <a:pt x="3723" y="130"/>
                </a:lnTo>
                <a:lnTo>
                  <a:pt x="3723" y="152"/>
                </a:lnTo>
                <a:lnTo>
                  <a:pt x="3723" y="179"/>
                </a:lnTo>
                <a:lnTo>
                  <a:pt x="3724" y="206"/>
                </a:lnTo>
                <a:lnTo>
                  <a:pt x="3724" y="222"/>
                </a:lnTo>
                <a:lnTo>
                  <a:pt x="3724" y="233"/>
                </a:lnTo>
                <a:lnTo>
                  <a:pt x="3725" y="244"/>
                </a:lnTo>
                <a:lnTo>
                  <a:pt x="3725" y="255"/>
                </a:lnTo>
                <a:lnTo>
                  <a:pt x="3725" y="255"/>
                </a:lnTo>
                <a:lnTo>
                  <a:pt x="3726" y="227"/>
                </a:lnTo>
                <a:lnTo>
                  <a:pt x="3726" y="217"/>
                </a:lnTo>
                <a:lnTo>
                  <a:pt x="3726" y="217"/>
                </a:lnTo>
                <a:lnTo>
                  <a:pt x="3727" y="217"/>
                </a:lnTo>
                <a:lnTo>
                  <a:pt x="3727" y="227"/>
                </a:lnTo>
                <a:lnTo>
                  <a:pt x="3727" y="227"/>
                </a:lnTo>
                <a:lnTo>
                  <a:pt x="3728" y="217"/>
                </a:lnTo>
                <a:lnTo>
                  <a:pt x="3728" y="233"/>
                </a:lnTo>
                <a:lnTo>
                  <a:pt x="3728" y="227"/>
                </a:lnTo>
                <a:lnTo>
                  <a:pt x="3729" y="222"/>
                </a:lnTo>
                <a:lnTo>
                  <a:pt x="3729" y="222"/>
                </a:lnTo>
                <a:lnTo>
                  <a:pt x="3729" y="217"/>
                </a:lnTo>
                <a:lnTo>
                  <a:pt x="3730" y="211"/>
                </a:lnTo>
                <a:lnTo>
                  <a:pt x="3730" y="184"/>
                </a:lnTo>
                <a:lnTo>
                  <a:pt x="3730" y="168"/>
                </a:lnTo>
                <a:lnTo>
                  <a:pt x="3731" y="163"/>
                </a:lnTo>
                <a:lnTo>
                  <a:pt x="3731" y="190"/>
                </a:lnTo>
                <a:lnTo>
                  <a:pt x="3731" y="201"/>
                </a:lnTo>
                <a:lnTo>
                  <a:pt x="3732" y="217"/>
                </a:lnTo>
                <a:lnTo>
                  <a:pt x="3732" y="249"/>
                </a:lnTo>
                <a:lnTo>
                  <a:pt x="3732" y="271"/>
                </a:lnTo>
                <a:lnTo>
                  <a:pt x="3733" y="249"/>
                </a:lnTo>
                <a:lnTo>
                  <a:pt x="3733" y="227"/>
                </a:lnTo>
                <a:lnTo>
                  <a:pt x="3733" y="206"/>
                </a:lnTo>
                <a:lnTo>
                  <a:pt x="3734" y="206"/>
                </a:lnTo>
                <a:lnTo>
                  <a:pt x="3734" y="211"/>
                </a:lnTo>
                <a:lnTo>
                  <a:pt x="3734" y="211"/>
                </a:lnTo>
                <a:lnTo>
                  <a:pt x="3735" y="217"/>
                </a:lnTo>
                <a:lnTo>
                  <a:pt x="3735" y="222"/>
                </a:lnTo>
                <a:lnTo>
                  <a:pt x="3735" y="217"/>
                </a:lnTo>
                <a:lnTo>
                  <a:pt x="3736" y="211"/>
                </a:lnTo>
                <a:lnTo>
                  <a:pt x="3736" y="211"/>
                </a:lnTo>
                <a:lnTo>
                  <a:pt x="3736" y="201"/>
                </a:lnTo>
                <a:lnTo>
                  <a:pt x="3737" y="201"/>
                </a:lnTo>
                <a:lnTo>
                  <a:pt x="3737" y="190"/>
                </a:lnTo>
                <a:lnTo>
                  <a:pt x="3737" y="173"/>
                </a:lnTo>
                <a:lnTo>
                  <a:pt x="3738" y="163"/>
                </a:lnTo>
                <a:lnTo>
                  <a:pt x="3738" y="190"/>
                </a:lnTo>
                <a:lnTo>
                  <a:pt x="3738" y="217"/>
                </a:lnTo>
                <a:lnTo>
                  <a:pt x="3739" y="238"/>
                </a:lnTo>
                <a:lnTo>
                  <a:pt x="3739" y="271"/>
                </a:lnTo>
                <a:lnTo>
                  <a:pt x="3739" y="287"/>
                </a:lnTo>
                <a:lnTo>
                  <a:pt x="3740" y="292"/>
                </a:lnTo>
                <a:lnTo>
                  <a:pt x="3740" y="265"/>
                </a:lnTo>
                <a:lnTo>
                  <a:pt x="3740" y="244"/>
                </a:lnTo>
                <a:lnTo>
                  <a:pt x="3741" y="227"/>
                </a:lnTo>
                <a:lnTo>
                  <a:pt x="3741" y="227"/>
                </a:lnTo>
                <a:lnTo>
                  <a:pt x="3741" y="244"/>
                </a:lnTo>
                <a:lnTo>
                  <a:pt x="3742" y="249"/>
                </a:lnTo>
                <a:lnTo>
                  <a:pt x="3742" y="255"/>
                </a:lnTo>
                <a:lnTo>
                  <a:pt x="3742" y="255"/>
                </a:lnTo>
                <a:lnTo>
                  <a:pt x="3743" y="244"/>
                </a:lnTo>
                <a:lnTo>
                  <a:pt x="3743" y="249"/>
                </a:lnTo>
                <a:lnTo>
                  <a:pt x="3743" y="260"/>
                </a:lnTo>
                <a:lnTo>
                  <a:pt x="3744" y="255"/>
                </a:lnTo>
                <a:lnTo>
                  <a:pt x="3744" y="233"/>
                </a:lnTo>
                <a:lnTo>
                  <a:pt x="3744" y="217"/>
                </a:lnTo>
                <a:lnTo>
                  <a:pt x="3745" y="211"/>
                </a:lnTo>
                <a:lnTo>
                  <a:pt x="3745" y="211"/>
                </a:lnTo>
                <a:lnTo>
                  <a:pt x="3745" y="233"/>
                </a:lnTo>
                <a:lnTo>
                  <a:pt x="3746" y="282"/>
                </a:lnTo>
                <a:lnTo>
                  <a:pt x="3746" y="287"/>
                </a:lnTo>
                <a:lnTo>
                  <a:pt x="3746" y="276"/>
                </a:lnTo>
                <a:lnTo>
                  <a:pt x="3747" y="249"/>
                </a:lnTo>
                <a:lnTo>
                  <a:pt x="3747" y="217"/>
                </a:lnTo>
                <a:lnTo>
                  <a:pt x="3747" y="190"/>
                </a:lnTo>
                <a:lnTo>
                  <a:pt x="3748" y="195"/>
                </a:lnTo>
                <a:lnTo>
                  <a:pt x="3748" y="211"/>
                </a:lnTo>
                <a:lnTo>
                  <a:pt x="3748" y="217"/>
                </a:lnTo>
                <a:lnTo>
                  <a:pt x="3749" y="238"/>
                </a:lnTo>
                <a:lnTo>
                  <a:pt x="3749" y="238"/>
                </a:lnTo>
                <a:lnTo>
                  <a:pt x="3749" y="255"/>
                </a:lnTo>
                <a:lnTo>
                  <a:pt x="3750" y="227"/>
                </a:lnTo>
                <a:lnTo>
                  <a:pt x="3750" y="222"/>
                </a:lnTo>
                <a:lnTo>
                  <a:pt x="3750" y="217"/>
                </a:lnTo>
                <a:lnTo>
                  <a:pt x="3751" y="227"/>
                </a:lnTo>
                <a:lnTo>
                  <a:pt x="3751" y="227"/>
                </a:lnTo>
                <a:lnTo>
                  <a:pt x="3751" y="233"/>
                </a:lnTo>
                <a:lnTo>
                  <a:pt x="3752" y="244"/>
                </a:lnTo>
                <a:lnTo>
                  <a:pt x="3752" y="260"/>
                </a:lnTo>
                <a:lnTo>
                  <a:pt x="3752" y="309"/>
                </a:lnTo>
                <a:lnTo>
                  <a:pt x="3753" y="330"/>
                </a:lnTo>
                <a:lnTo>
                  <a:pt x="3753" y="330"/>
                </a:lnTo>
                <a:lnTo>
                  <a:pt x="3753" y="309"/>
                </a:lnTo>
                <a:lnTo>
                  <a:pt x="3754" y="265"/>
                </a:lnTo>
                <a:lnTo>
                  <a:pt x="3754" y="249"/>
                </a:lnTo>
                <a:lnTo>
                  <a:pt x="3754" y="244"/>
                </a:lnTo>
                <a:lnTo>
                  <a:pt x="3755" y="260"/>
                </a:lnTo>
                <a:lnTo>
                  <a:pt x="3755" y="260"/>
                </a:lnTo>
                <a:lnTo>
                  <a:pt x="3755" y="287"/>
                </a:lnTo>
                <a:lnTo>
                  <a:pt x="3756" y="276"/>
                </a:lnTo>
                <a:lnTo>
                  <a:pt x="3756" y="271"/>
                </a:lnTo>
                <a:lnTo>
                  <a:pt x="3756" y="271"/>
                </a:lnTo>
                <a:lnTo>
                  <a:pt x="3757" y="276"/>
                </a:lnTo>
                <a:lnTo>
                  <a:pt x="3757" y="265"/>
                </a:lnTo>
                <a:lnTo>
                  <a:pt x="3757" y="260"/>
                </a:lnTo>
                <a:lnTo>
                  <a:pt x="3758" y="255"/>
                </a:lnTo>
                <a:lnTo>
                  <a:pt x="3758" y="255"/>
                </a:lnTo>
                <a:lnTo>
                  <a:pt x="3758" y="260"/>
                </a:lnTo>
                <a:lnTo>
                  <a:pt x="3759" y="276"/>
                </a:lnTo>
                <a:lnTo>
                  <a:pt x="3759" y="309"/>
                </a:lnTo>
                <a:lnTo>
                  <a:pt x="3759" y="314"/>
                </a:lnTo>
                <a:lnTo>
                  <a:pt x="3760" y="346"/>
                </a:lnTo>
                <a:lnTo>
                  <a:pt x="3760" y="346"/>
                </a:lnTo>
                <a:lnTo>
                  <a:pt x="3760" y="330"/>
                </a:lnTo>
                <a:lnTo>
                  <a:pt x="3761" y="292"/>
                </a:lnTo>
                <a:lnTo>
                  <a:pt x="3761" y="271"/>
                </a:lnTo>
                <a:lnTo>
                  <a:pt x="3761" y="260"/>
                </a:lnTo>
                <a:lnTo>
                  <a:pt x="3762" y="260"/>
                </a:lnTo>
                <a:lnTo>
                  <a:pt x="3762" y="260"/>
                </a:lnTo>
                <a:lnTo>
                  <a:pt x="3762" y="265"/>
                </a:lnTo>
                <a:lnTo>
                  <a:pt x="3763" y="260"/>
                </a:lnTo>
                <a:lnTo>
                  <a:pt x="3763" y="255"/>
                </a:lnTo>
                <a:lnTo>
                  <a:pt x="3763" y="249"/>
                </a:lnTo>
                <a:lnTo>
                  <a:pt x="3764" y="255"/>
                </a:lnTo>
                <a:lnTo>
                  <a:pt x="3764" y="255"/>
                </a:lnTo>
                <a:lnTo>
                  <a:pt x="3764" y="233"/>
                </a:lnTo>
                <a:lnTo>
                  <a:pt x="3765" y="217"/>
                </a:lnTo>
                <a:lnTo>
                  <a:pt x="3765" y="211"/>
                </a:lnTo>
                <a:lnTo>
                  <a:pt x="3765" y="206"/>
                </a:lnTo>
                <a:lnTo>
                  <a:pt x="3766" y="211"/>
                </a:lnTo>
                <a:lnTo>
                  <a:pt x="3766" y="217"/>
                </a:lnTo>
                <a:lnTo>
                  <a:pt x="3766" y="244"/>
                </a:lnTo>
                <a:lnTo>
                  <a:pt x="3766" y="260"/>
                </a:lnTo>
                <a:lnTo>
                  <a:pt x="3767" y="287"/>
                </a:lnTo>
                <a:lnTo>
                  <a:pt x="3767" y="303"/>
                </a:lnTo>
                <a:lnTo>
                  <a:pt x="3767" y="298"/>
                </a:lnTo>
                <a:lnTo>
                  <a:pt x="3768" y="255"/>
                </a:lnTo>
                <a:lnTo>
                  <a:pt x="3768" y="222"/>
                </a:lnTo>
                <a:lnTo>
                  <a:pt x="3768" y="211"/>
                </a:lnTo>
                <a:lnTo>
                  <a:pt x="3769" y="211"/>
                </a:lnTo>
                <a:lnTo>
                  <a:pt x="3769" y="217"/>
                </a:lnTo>
                <a:lnTo>
                  <a:pt x="3769" y="233"/>
                </a:lnTo>
                <a:lnTo>
                  <a:pt x="3770" y="233"/>
                </a:lnTo>
                <a:lnTo>
                  <a:pt x="3770" y="238"/>
                </a:lnTo>
                <a:lnTo>
                  <a:pt x="3770" y="249"/>
                </a:lnTo>
                <a:lnTo>
                  <a:pt x="3771" y="249"/>
                </a:lnTo>
                <a:lnTo>
                  <a:pt x="3771" y="244"/>
                </a:lnTo>
                <a:lnTo>
                  <a:pt x="3771" y="238"/>
                </a:lnTo>
                <a:lnTo>
                  <a:pt x="3772" y="227"/>
                </a:lnTo>
                <a:lnTo>
                  <a:pt x="3772" y="211"/>
                </a:lnTo>
                <a:lnTo>
                  <a:pt x="3772" y="190"/>
                </a:lnTo>
                <a:lnTo>
                  <a:pt x="3773" y="190"/>
                </a:lnTo>
                <a:lnTo>
                  <a:pt x="3773" y="201"/>
                </a:lnTo>
                <a:lnTo>
                  <a:pt x="3773" y="206"/>
                </a:lnTo>
                <a:lnTo>
                  <a:pt x="3774" y="244"/>
                </a:lnTo>
                <a:lnTo>
                  <a:pt x="3774" y="265"/>
                </a:lnTo>
                <a:lnTo>
                  <a:pt x="3774" y="298"/>
                </a:lnTo>
                <a:lnTo>
                  <a:pt x="3775" y="303"/>
                </a:lnTo>
                <a:lnTo>
                  <a:pt x="3775" y="287"/>
                </a:lnTo>
                <a:lnTo>
                  <a:pt x="3775" y="244"/>
                </a:lnTo>
                <a:lnTo>
                  <a:pt x="3776" y="190"/>
                </a:lnTo>
                <a:lnTo>
                  <a:pt x="3776" y="179"/>
                </a:lnTo>
                <a:lnTo>
                  <a:pt x="3776" y="179"/>
                </a:lnTo>
                <a:lnTo>
                  <a:pt x="3777" y="195"/>
                </a:lnTo>
                <a:lnTo>
                  <a:pt x="3777" y="201"/>
                </a:lnTo>
                <a:lnTo>
                  <a:pt x="3777" y="206"/>
                </a:lnTo>
                <a:lnTo>
                  <a:pt x="3778" y="217"/>
                </a:lnTo>
                <a:lnTo>
                  <a:pt x="3778" y="222"/>
                </a:lnTo>
                <a:lnTo>
                  <a:pt x="3778" y="217"/>
                </a:lnTo>
                <a:lnTo>
                  <a:pt x="3779" y="190"/>
                </a:lnTo>
                <a:lnTo>
                  <a:pt x="3779" y="173"/>
                </a:lnTo>
                <a:lnTo>
                  <a:pt x="3779" y="157"/>
                </a:lnTo>
                <a:lnTo>
                  <a:pt x="3780" y="141"/>
                </a:lnTo>
                <a:lnTo>
                  <a:pt x="3780" y="125"/>
                </a:lnTo>
                <a:lnTo>
                  <a:pt x="3780" y="130"/>
                </a:lnTo>
                <a:lnTo>
                  <a:pt x="3781" y="168"/>
                </a:lnTo>
                <a:lnTo>
                  <a:pt x="3781" y="184"/>
                </a:lnTo>
                <a:lnTo>
                  <a:pt x="3781" y="211"/>
                </a:lnTo>
                <a:lnTo>
                  <a:pt x="3782" y="244"/>
                </a:lnTo>
                <a:lnTo>
                  <a:pt x="3782" y="255"/>
                </a:lnTo>
                <a:lnTo>
                  <a:pt x="3782" y="249"/>
                </a:lnTo>
                <a:lnTo>
                  <a:pt x="3783" y="184"/>
                </a:lnTo>
                <a:lnTo>
                  <a:pt x="3783" y="157"/>
                </a:lnTo>
                <a:lnTo>
                  <a:pt x="3783" y="152"/>
                </a:lnTo>
                <a:lnTo>
                  <a:pt x="3784" y="152"/>
                </a:lnTo>
                <a:lnTo>
                  <a:pt x="3784" y="173"/>
                </a:lnTo>
                <a:lnTo>
                  <a:pt x="3784" y="190"/>
                </a:lnTo>
                <a:lnTo>
                  <a:pt x="3785" y="190"/>
                </a:lnTo>
                <a:lnTo>
                  <a:pt x="3785" y="206"/>
                </a:lnTo>
                <a:lnTo>
                  <a:pt x="3785" y="206"/>
                </a:lnTo>
                <a:lnTo>
                  <a:pt x="3786" y="201"/>
                </a:lnTo>
                <a:lnTo>
                  <a:pt x="3786" y="190"/>
                </a:lnTo>
                <a:lnTo>
                  <a:pt x="3786" y="195"/>
                </a:lnTo>
                <a:lnTo>
                  <a:pt x="3787" y="179"/>
                </a:lnTo>
                <a:lnTo>
                  <a:pt x="3787" y="190"/>
                </a:lnTo>
                <a:lnTo>
                  <a:pt x="3787" y="184"/>
                </a:lnTo>
                <a:lnTo>
                  <a:pt x="3788" y="184"/>
                </a:lnTo>
                <a:lnTo>
                  <a:pt x="3788" y="195"/>
                </a:lnTo>
                <a:lnTo>
                  <a:pt x="3788" y="195"/>
                </a:lnTo>
                <a:lnTo>
                  <a:pt x="3789" y="190"/>
                </a:lnTo>
                <a:lnTo>
                  <a:pt x="3789" y="190"/>
                </a:lnTo>
                <a:lnTo>
                  <a:pt x="3789" y="217"/>
                </a:lnTo>
                <a:lnTo>
                  <a:pt x="3790" y="233"/>
                </a:lnTo>
                <a:lnTo>
                  <a:pt x="3790" y="260"/>
                </a:lnTo>
                <a:lnTo>
                  <a:pt x="3790" y="282"/>
                </a:lnTo>
                <a:lnTo>
                  <a:pt x="3791" y="276"/>
                </a:lnTo>
                <a:lnTo>
                  <a:pt x="3791" y="260"/>
                </a:lnTo>
                <a:lnTo>
                  <a:pt x="3791" y="211"/>
                </a:lnTo>
                <a:lnTo>
                  <a:pt x="3792" y="206"/>
                </a:lnTo>
                <a:lnTo>
                  <a:pt x="3792" y="206"/>
                </a:lnTo>
                <a:lnTo>
                  <a:pt x="3792" y="211"/>
                </a:lnTo>
                <a:lnTo>
                  <a:pt x="3793" y="222"/>
                </a:lnTo>
                <a:lnTo>
                  <a:pt x="3793" y="233"/>
                </a:lnTo>
                <a:lnTo>
                  <a:pt x="3793" y="227"/>
                </a:lnTo>
                <a:lnTo>
                  <a:pt x="3794" y="211"/>
                </a:lnTo>
                <a:lnTo>
                  <a:pt x="3794" y="211"/>
                </a:lnTo>
                <a:lnTo>
                  <a:pt x="3794" y="217"/>
                </a:lnTo>
                <a:lnTo>
                  <a:pt x="3795" y="217"/>
                </a:lnTo>
                <a:lnTo>
                  <a:pt x="3795" y="217"/>
                </a:lnTo>
                <a:lnTo>
                  <a:pt x="3795" y="217"/>
                </a:lnTo>
                <a:lnTo>
                  <a:pt x="3796" y="217"/>
                </a:lnTo>
                <a:lnTo>
                  <a:pt x="3796" y="217"/>
                </a:lnTo>
                <a:lnTo>
                  <a:pt x="3796" y="201"/>
                </a:lnTo>
                <a:lnTo>
                  <a:pt x="3797" y="195"/>
                </a:lnTo>
                <a:lnTo>
                  <a:pt x="3797" y="195"/>
                </a:lnTo>
                <a:lnTo>
                  <a:pt x="3797" y="201"/>
                </a:lnTo>
                <a:lnTo>
                  <a:pt x="3798" y="201"/>
                </a:lnTo>
                <a:lnTo>
                  <a:pt x="3798" y="238"/>
                </a:lnTo>
                <a:lnTo>
                  <a:pt x="3798" y="244"/>
                </a:lnTo>
                <a:lnTo>
                  <a:pt x="3799" y="271"/>
                </a:lnTo>
                <a:lnTo>
                  <a:pt x="3799" y="309"/>
                </a:lnTo>
                <a:lnTo>
                  <a:pt x="3799" y="325"/>
                </a:lnTo>
                <a:lnTo>
                  <a:pt x="3800" y="314"/>
                </a:lnTo>
                <a:lnTo>
                  <a:pt x="3800" y="282"/>
                </a:lnTo>
                <a:lnTo>
                  <a:pt x="3800" y="233"/>
                </a:lnTo>
                <a:lnTo>
                  <a:pt x="3801" y="227"/>
                </a:lnTo>
                <a:lnTo>
                  <a:pt x="3801" y="227"/>
                </a:lnTo>
                <a:lnTo>
                  <a:pt x="3801" y="244"/>
                </a:lnTo>
                <a:lnTo>
                  <a:pt x="3802" y="238"/>
                </a:lnTo>
                <a:lnTo>
                  <a:pt x="3802" y="249"/>
                </a:lnTo>
                <a:lnTo>
                  <a:pt x="3802" y="255"/>
                </a:lnTo>
                <a:lnTo>
                  <a:pt x="3803" y="255"/>
                </a:lnTo>
                <a:lnTo>
                  <a:pt x="3803" y="244"/>
                </a:lnTo>
                <a:lnTo>
                  <a:pt x="3803" y="238"/>
                </a:lnTo>
                <a:lnTo>
                  <a:pt x="3804" y="233"/>
                </a:lnTo>
                <a:lnTo>
                  <a:pt x="3804" y="238"/>
                </a:lnTo>
                <a:lnTo>
                  <a:pt x="3804" y="238"/>
                </a:lnTo>
                <a:lnTo>
                  <a:pt x="3805" y="271"/>
                </a:lnTo>
                <a:lnTo>
                  <a:pt x="3805" y="303"/>
                </a:lnTo>
                <a:lnTo>
                  <a:pt x="3805" y="319"/>
                </a:lnTo>
                <a:lnTo>
                  <a:pt x="3806" y="336"/>
                </a:lnTo>
                <a:lnTo>
                  <a:pt x="3806" y="341"/>
                </a:lnTo>
                <a:lnTo>
                  <a:pt x="3806" y="336"/>
                </a:lnTo>
                <a:lnTo>
                  <a:pt x="3807" y="314"/>
                </a:lnTo>
                <a:lnTo>
                  <a:pt x="3807" y="244"/>
                </a:lnTo>
                <a:lnTo>
                  <a:pt x="3807" y="238"/>
                </a:lnTo>
                <a:lnTo>
                  <a:pt x="3808" y="244"/>
                </a:lnTo>
                <a:lnTo>
                  <a:pt x="3808" y="233"/>
                </a:lnTo>
                <a:lnTo>
                  <a:pt x="3808" y="244"/>
                </a:lnTo>
                <a:lnTo>
                  <a:pt x="3809" y="249"/>
                </a:lnTo>
                <a:lnTo>
                  <a:pt x="3809" y="249"/>
                </a:lnTo>
                <a:lnTo>
                  <a:pt x="3809" y="244"/>
                </a:lnTo>
                <a:lnTo>
                  <a:pt x="3810" y="244"/>
                </a:lnTo>
                <a:lnTo>
                  <a:pt x="3810" y="244"/>
                </a:lnTo>
                <a:lnTo>
                  <a:pt x="3810" y="227"/>
                </a:lnTo>
                <a:lnTo>
                  <a:pt x="3811" y="222"/>
                </a:lnTo>
                <a:lnTo>
                  <a:pt x="3811" y="217"/>
                </a:lnTo>
                <a:lnTo>
                  <a:pt x="3811" y="217"/>
                </a:lnTo>
                <a:lnTo>
                  <a:pt x="3812" y="211"/>
                </a:lnTo>
                <a:lnTo>
                  <a:pt x="3812" y="222"/>
                </a:lnTo>
                <a:lnTo>
                  <a:pt x="3812" y="233"/>
                </a:lnTo>
                <a:lnTo>
                  <a:pt x="3813" y="238"/>
                </a:lnTo>
                <a:lnTo>
                  <a:pt x="3813" y="271"/>
                </a:lnTo>
                <a:lnTo>
                  <a:pt x="3813" y="287"/>
                </a:lnTo>
                <a:lnTo>
                  <a:pt x="3814" y="309"/>
                </a:lnTo>
                <a:lnTo>
                  <a:pt x="3814" y="309"/>
                </a:lnTo>
                <a:lnTo>
                  <a:pt x="3814" y="298"/>
                </a:lnTo>
                <a:lnTo>
                  <a:pt x="3815" y="271"/>
                </a:lnTo>
                <a:lnTo>
                  <a:pt x="3815" y="255"/>
                </a:lnTo>
                <a:lnTo>
                  <a:pt x="3815" y="244"/>
                </a:lnTo>
                <a:lnTo>
                  <a:pt x="3816" y="238"/>
                </a:lnTo>
                <a:lnTo>
                  <a:pt x="3816" y="249"/>
                </a:lnTo>
                <a:lnTo>
                  <a:pt x="3816" y="244"/>
                </a:lnTo>
                <a:lnTo>
                  <a:pt x="3817" y="244"/>
                </a:lnTo>
                <a:lnTo>
                  <a:pt x="3817" y="249"/>
                </a:lnTo>
                <a:lnTo>
                  <a:pt x="3817" y="255"/>
                </a:lnTo>
                <a:lnTo>
                  <a:pt x="3818" y="255"/>
                </a:lnTo>
                <a:lnTo>
                  <a:pt x="3818" y="249"/>
                </a:lnTo>
                <a:lnTo>
                  <a:pt x="3818" y="249"/>
                </a:lnTo>
                <a:lnTo>
                  <a:pt x="3819" y="260"/>
                </a:lnTo>
                <a:lnTo>
                  <a:pt x="3819" y="265"/>
                </a:lnTo>
                <a:lnTo>
                  <a:pt x="3819" y="276"/>
                </a:lnTo>
                <a:lnTo>
                  <a:pt x="3820" y="265"/>
                </a:lnTo>
                <a:lnTo>
                  <a:pt x="3820" y="260"/>
                </a:lnTo>
                <a:lnTo>
                  <a:pt x="3820" y="260"/>
                </a:lnTo>
                <a:lnTo>
                  <a:pt x="3821" y="249"/>
                </a:lnTo>
                <a:lnTo>
                  <a:pt x="3821" y="249"/>
                </a:lnTo>
                <a:lnTo>
                  <a:pt x="3821" y="255"/>
                </a:lnTo>
                <a:lnTo>
                  <a:pt x="3822" y="260"/>
                </a:lnTo>
                <a:lnTo>
                  <a:pt x="3822" y="298"/>
                </a:lnTo>
                <a:lnTo>
                  <a:pt x="3822" y="314"/>
                </a:lnTo>
                <a:lnTo>
                  <a:pt x="3823" y="330"/>
                </a:lnTo>
                <a:lnTo>
                  <a:pt x="3823" y="341"/>
                </a:lnTo>
                <a:lnTo>
                  <a:pt x="3823" y="319"/>
                </a:lnTo>
                <a:lnTo>
                  <a:pt x="3824" y="276"/>
                </a:lnTo>
                <a:lnTo>
                  <a:pt x="3824" y="255"/>
                </a:lnTo>
                <a:lnTo>
                  <a:pt x="3824" y="255"/>
                </a:lnTo>
                <a:lnTo>
                  <a:pt x="3825" y="249"/>
                </a:lnTo>
                <a:lnTo>
                  <a:pt x="3825" y="260"/>
                </a:lnTo>
                <a:lnTo>
                  <a:pt x="3825" y="265"/>
                </a:lnTo>
                <a:lnTo>
                  <a:pt x="3826" y="271"/>
                </a:lnTo>
                <a:lnTo>
                  <a:pt x="3826" y="265"/>
                </a:lnTo>
                <a:lnTo>
                  <a:pt x="3826" y="276"/>
                </a:lnTo>
                <a:lnTo>
                  <a:pt x="3826" y="271"/>
                </a:lnTo>
                <a:lnTo>
                  <a:pt x="3827" y="265"/>
                </a:lnTo>
                <a:lnTo>
                  <a:pt x="3827" y="265"/>
                </a:lnTo>
                <a:lnTo>
                  <a:pt x="3827" y="260"/>
                </a:lnTo>
                <a:lnTo>
                  <a:pt x="3828" y="260"/>
                </a:lnTo>
                <a:lnTo>
                  <a:pt x="3828" y="255"/>
                </a:lnTo>
                <a:lnTo>
                  <a:pt x="3828" y="276"/>
                </a:lnTo>
                <a:lnTo>
                  <a:pt x="3829" y="292"/>
                </a:lnTo>
                <a:lnTo>
                  <a:pt x="3829" y="309"/>
                </a:lnTo>
                <a:lnTo>
                  <a:pt x="3829" y="325"/>
                </a:lnTo>
                <a:lnTo>
                  <a:pt x="3830" y="341"/>
                </a:lnTo>
                <a:lnTo>
                  <a:pt x="3830" y="346"/>
                </a:lnTo>
                <a:lnTo>
                  <a:pt x="3830" y="319"/>
                </a:lnTo>
                <a:lnTo>
                  <a:pt x="3831" y="276"/>
                </a:lnTo>
                <a:lnTo>
                  <a:pt x="3831" y="265"/>
                </a:lnTo>
                <a:lnTo>
                  <a:pt x="3831" y="249"/>
                </a:lnTo>
                <a:lnTo>
                  <a:pt x="3832" y="249"/>
                </a:lnTo>
                <a:lnTo>
                  <a:pt x="3832" y="244"/>
                </a:lnTo>
                <a:lnTo>
                  <a:pt x="3832" y="260"/>
                </a:lnTo>
                <a:lnTo>
                  <a:pt x="3833" y="265"/>
                </a:lnTo>
                <a:lnTo>
                  <a:pt x="3833" y="260"/>
                </a:lnTo>
                <a:lnTo>
                  <a:pt x="3833" y="260"/>
                </a:lnTo>
                <a:lnTo>
                  <a:pt x="3834" y="249"/>
                </a:lnTo>
                <a:lnTo>
                  <a:pt x="3834" y="244"/>
                </a:lnTo>
                <a:lnTo>
                  <a:pt x="3834" y="244"/>
                </a:lnTo>
                <a:lnTo>
                  <a:pt x="3835" y="238"/>
                </a:lnTo>
                <a:lnTo>
                  <a:pt x="3835" y="227"/>
                </a:lnTo>
                <a:lnTo>
                  <a:pt x="3835" y="227"/>
                </a:lnTo>
                <a:lnTo>
                  <a:pt x="3836" y="227"/>
                </a:lnTo>
                <a:lnTo>
                  <a:pt x="3836" y="227"/>
                </a:lnTo>
                <a:lnTo>
                  <a:pt x="3836" y="233"/>
                </a:lnTo>
                <a:lnTo>
                  <a:pt x="3837" y="249"/>
                </a:lnTo>
                <a:lnTo>
                  <a:pt x="3837" y="265"/>
                </a:lnTo>
                <a:lnTo>
                  <a:pt x="3837" y="276"/>
                </a:lnTo>
                <a:lnTo>
                  <a:pt x="3838" y="282"/>
                </a:lnTo>
                <a:lnTo>
                  <a:pt x="3838" y="249"/>
                </a:lnTo>
                <a:lnTo>
                  <a:pt x="3838" y="217"/>
                </a:lnTo>
                <a:lnTo>
                  <a:pt x="3839" y="190"/>
                </a:lnTo>
                <a:lnTo>
                  <a:pt x="3839" y="190"/>
                </a:lnTo>
                <a:lnTo>
                  <a:pt x="3839" y="201"/>
                </a:lnTo>
                <a:lnTo>
                  <a:pt x="3840" y="195"/>
                </a:lnTo>
                <a:lnTo>
                  <a:pt x="3840" y="217"/>
                </a:lnTo>
                <a:lnTo>
                  <a:pt x="3840" y="217"/>
                </a:lnTo>
                <a:lnTo>
                  <a:pt x="3841" y="211"/>
                </a:lnTo>
                <a:lnTo>
                  <a:pt x="3841" y="201"/>
                </a:lnTo>
                <a:lnTo>
                  <a:pt x="3841" y="190"/>
                </a:lnTo>
                <a:lnTo>
                  <a:pt x="3842" y="190"/>
                </a:lnTo>
                <a:lnTo>
                  <a:pt x="3842" y="163"/>
                </a:lnTo>
                <a:lnTo>
                  <a:pt x="3842" y="163"/>
                </a:lnTo>
                <a:lnTo>
                  <a:pt x="3843" y="152"/>
                </a:lnTo>
                <a:lnTo>
                  <a:pt x="3843" y="179"/>
                </a:lnTo>
                <a:lnTo>
                  <a:pt x="3843" y="179"/>
                </a:lnTo>
                <a:lnTo>
                  <a:pt x="3844" y="190"/>
                </a:lnTo>
                <a:lnTo>
                  <a:pt x="3844" y="206"/>
                </a:lnTo>
                <a:lnTo>
                  <a:pt x="3844" y="249"/>
                </a:lnTo>
                <a:lnTo>
                  <a:pt x="3845" y="265"/>
                </a:lnTo>
                <a:lnTo>
                  <a:pt x="3845" y="282"/>
                </a:lnTo>
                <a:lnTo>
                  <a:pt x="3845" y="276"/>
                </a:lnTo>
                <a:lnTo>
                  <a:pt x="3846" y="255"/>
                </a:lnTo>
                <a:lnTo>
                  <a:pt x="3846" y="217"/>
                </a:lnTo>
                <a:lnTo>
                  <a:pt x="3846" y="217"/>
                </a:lnTo>
                <a:lnTo>
                  <a:pt x="3847" y="211"/>
                </a:lnTo>
                <a:lnTo>
                  <a:pt x="3847" y="211"/>
                </a:lnTo>
                <a:lnTo>
                  <a:pt x="3847" y="211"/>
                </a:lnTo>
                <a:lnTo>
                  <a:pt x="3848" y="206"/>
                </a:lnTo>
                <a:lnTo>
                  <a:pt x="3848" y="222"/>
                </a:lnTo>
                <a:lnTo>
                  <a:pt x="3848" y="211"/>
                </a:lnTo>
                <a:lnTo>
                  <a:pt x="3849" y="195"/>
                </a:lnTo>
                <a:lnTo>
                  <a:pt x="3849" y="211"/>
                </a:lnTo>
                <a:lnTo>
                  <a:pt x="3849" y="206"/>
                </a:lnTo>
                <a:lnTo>
                  <a:pt x="3850" y="190"/>
                </a:lnTo>
                <a:lnTo>
                  <a:pt x="3850" y="157"/>
                </a:lnTo>
                <a:lnTo>
                  <a:pt x="3850" y="173"/>
                </a:lnTo>
                <a:lnTo>
                  <a:pt x="3851" y="173"/>
                </a:lnTo>
                <a:lnTo>
                  <a:pt x="3851" y="206"/>
                </a:lnTo>
                <a:lnTo>
                  <a:pt x="3851" y="227"/>
                </a:lnTo>
                <a:lnTo>
                  <a:pt x="3852" y="244"/>
                </a:lnTo>
                <a:lnTo>
                  <a:pt x="3852" y="265"/>
                </a:lnTo>
                <a:lnTo>
                  <a:pt x="3852" y="282"/>
                </a:lnTo>
                <a:lnTo>
                  <a:pt x="3853" y="265"/>
                </a:lnTo>
                <a:lnTo>
                  <a:pt x="3853" y="233"/>
                </a:lnTo>
                <a:lnTo>
                  <a:pt x="3853" y="217"/>
                </a:lnTo>
                <a:lnTo>
                  <a:pt x="3854" y="217"/>
                </a:lnTo>
                <a:lnTo>
                  <a:pt x="3854" y="211"/>
                </a:lnTo>
                <a:lnTo>
                  <a:pt x="3854" y="211"/>
                </a:lnTo>
                <a:lnTo>
                  <a:pt x="3855" y="211"/>
                </a:lnTo>
                <a:lnTo>
                  <a:pt x="3855" y="222"/>
                </a:lnTo>
                <a:lnTo>
                  <a:pt x="3855" y="211"/>
                </a:lnTo>
                <a:lnTo>
                  <a:pt x="3856" y="217"/>
                </a:lnTo>
                <a:lnTo>
                  <a:pt x="3856" y="217"/>
                </a:lnTo>
                <a:lnTo>
                  <a:pt x="3856" y="211"/>
                </a:lnTo>
                <a:lnTo>
                  <a:pt x="3857" y="211"/>
                </a:lnTo>
                <a:lnTo>
                  <a:pt x="3857" y="190"/>
                </a:lnTo>
                <a:lnTo>
                  <a:pt x="3857" y="179"/>
                </a:lnTo>
                <a:lnTo>
                  <a:pt x="3858" y="195"/>
                </a:lnTo>
                <a:lnTo>
                  <a:pt x="3858" y="206"/>
                </a:lnTo>
                <a:lnTo>
                  <a:pt x="3858" y="217"/>
                </a:lnTo>
                <a:lnTo>
                  <a:pt x="3859" y="255"/>
                </a:lnTo>
                <a:lnTo>
                  <a:pt x="3859" y="265"/>
                </a:lnTo>
                <a:lnTo>
                  <a:pt x="3859" y="292"/>
                </a:lnTo>
                <a:lnTo>
                  <a:pt x="3860" y="271"/>
                </a:lnTo>
                <a:lnTo>
                  <a:pt x="3860" y="222"/>
                </a:lnTo>
                <a:lnTo>
                  <a:pt x="3860" y="190"/>
                </a:lnTo>
                <a:lnTo>
                  <a:pt x="3861" y="179"/>
                </a:lnTo>
                <a:lnTo>
                  <a:pt x="3861" y="195"/>
                </a:lnTo>
                <a:lnTo>
                  <a:pt x="3861" y="211"/>
                </a:lnTo>
                <a:lnTo>
                  <a:pt x="3862" y="222"/>
                </a:lnTo>
                <a:lnTo>
                  <a:pt x="3862" y="227"/>
                </a:lnTo>
                <a:lnTo>
                  <a:pt x="3862" y="222"/>
                </a:lnTo>
                <a:lnTo>
                  <a:pt x="3863" y="227"/>
                </a:lnTo>
                <a:lnTo>
                  <a:pt x="3863" y="227"/>
                </a:lnTo>
                <a:lnTo>
                  <a:pt x="3863" y="244"/>
                </a:lnTo>
                <a:lnTo>
                  <a:pt x="3864" y="233"/>
                </a:lnTo>
                <a:lnTo>
                  <a:pt x="3864" y="217"/>
                </a:lnTo>
                <a:lnTo>
                  <a:pt x="3864" y="206"/>
                </a:lnTo>
                <a:lnTo>
                  <a:pt x="3865" y="211"/>
                </a:lnTo>
                <a:lnTo>
                  <a:pt x="3865" y="222"/>
                </a:lnTo>
                <a:lnTo>
                  <a:pt x="3865" y="238"/>
                </a:lnTo>
                <a:lnTo>
                  <a:pt x="3866" y="265"/>
                </a:lnTo>
                <a:lnTo>
                  <a:pt x="3866" y="319"/>
                </a:lnTo>
                <a:lnTo>
                  <a:pt x="3866" y="330"/>
                </a:lnTo>
                <a:lnTo>
                  <a:pt x="3867" y="303"/>
                </a:lnTo>
                <a:lnTo>
                  <a:pt x="3867" y="260"/>
                </a:lnTo>
                <a:lnTo>
                  <a:pt x="3867" y="233"/>
                </a:lnTo>
                <a:lnTo>
                  <a:pt x="3868" y="227"/>
                </a:lnTo>
                <a:lnTo>
                  <a:pt x="3868" y="227"/>
                </a:lnTo>
                <a:lnTo>
                  <a:pt x="3868" y="233"/>
                </a:lnTo>
                <a:lnTo>
                  <a:pt x="3869" y="233"/>
                </a:lnTo>
                <a:lnTo>
                  <a:pt x="3869" y="244"/>
                </a:lnTo>
                <a:lnTo>
                  <a:pt x="3869" y="260"/>
                </a:lnTo>
                <a:lnTo>
                  <a:pt x="3870" y="255"/>
                </a:lnTo>
                <a:lnTo>
                  <a:pt x="3870" y="244"/>
                </a:lnTo>
                <a:lnTo>
                  <a:pt x="3870" y="244"/>
                </a:lnTo>
                <a:lnTo>
                  <a:pt x="3871" y="227"/>
                </a:lnTo>
                <a:lnTo>
                  <a:pt x="3871" y="222"/>
                </a:lnTo>
                <a:lnTo>
                  <a:pt x="3871" y="211"/>
                </a:lnTo>
                <a:lnTo>
                  <a:pt x="3872" y="211"/>
                </a:lnTo>
                <a:lnTo>
                  <a:pt x="3872" y="206"/>
                </a:lnTo>
                <a:lnTo>
                  <a:pt x="3872" y="222"/>
                </a:lnTo>
                <a:lnTo>
                  <a:pt x="3873" y="271"/>
                </a:lnTo>
                <a:lnTo>
                  <a:pt x="3873" y="298"/>
                </a:lnTo>
                <a:lnTo>
                  <a:pt x="3873" y="314"/>
                </a:lnTo>
                <a:lnTo>
                  <a:pt x="3874" y="314"/>
                </a:lnTo>
                <a:lnTo>
                  <a:pt x="3874" y="276"/>
                </a:lnTo>
                <a:lnTo>
                  <a:pt x="3874" y="222"/>
                </a:lnTo>
                <a:lnTo>
                  <a:pt x="3875" y="201"/>
                </a:lnTo>
                <a:lnTo>
                  <a:pt x="3875" y="201"/>
                </a:lnTo>
                <a:lnTo>
                  <a:pt x="3875" y="206"/>
                </a:lnTo>
                <a:lnTo>
                  <a:pt x="3876" y="206"/>
                </a:lnTo>
                <a:lnTo>
                  <a:pt x="3876" y="222"/>
                </a:lnTo>
                <a:lnTo>
                  <a:pt x="3876" y="222"/>
                </a:lnTo>
                <a:lnTo>
                  <a:pt x="3877" y="227"/>
                </a:lnTo>
                <a:lnTo>
                  <a:pt x="3877" y="233"/>
                </a:lnTo>
                <a:lnTo>
                  <a:pt x="3877" y="233"/>
                </a:lnTo>
                <a:lnTo>
                  <a:pt x="3878" y="227"/>
                </a:lnTo>
                <a:lnTo>
                  <a:pt x="3878" y="222"/>
                </a:lnTo>
                <a:lnTo>
                  <a:pt x="3878" y="227"/>
                </a:lnTo>
                <a:lnTo>
                  <a:pt x="3879" y="233"/>
                </a:lnTo>
                <a:lnTo>
                  <a:pt x="3879" y="238"/>
                </a:lnTo>
                <a:lnTo>
                  <a:pt x="3879" y="249"/>
                </a:lnTo>
                <a:lnTo>
                  <a:pt x="3880" y="265"/>
                </a:lnTo>
                <a:lnTo>
                  <a:pt x="3880" y="276"/>
                </a:lnTo>
                <a:lnTo>
                  <a:pt x="3880" y="303"/>
                </a:lnTo>
                <a:lnTo>
                  <a:pt x="3881" y="314"/>
                </a:lnTo>
                <a:lnTo>
                  <a:pt x="3881" y="292"/>
                </a:lnTo>
                <a:lnTo>
                  <a:pt x="3881" y="265"/>
                </a:lnTo>
                <a:lnTo>
                  <a:pt x="3882" y="238"/>
                </a:lnTo>
                <a:lnTo>
                  <a:pt x="3882" y="233"/>
                </a:lnTo>
                <a:lnTo>
                  <a:pt x="3882" y="222"/>
                </a:lnTo>
                <a:lnTo>
                  <a:pt x="3883" y="233"/>
                </a:lnTo>
                <a:lnTo>
                  <a:pt x="3883" y="238"/>
                </a:lnTo>
                <a:lnTo>
                  <a:pt x="3883" y="249"/>
                </a:lnTo>
                <a:lnTo>
                  <a:pt x="3884" y="238"/>
                </a:lnTo>
                <a:lnTo>
                  <a:pt x="3884" y="249"/>
                </a:lnTo>
                <a:lnTo>
                  <a:pt x="3884" y="249"/>
                </a:lnTo>
                <a:lnTo>
                  <a:pt x="3885" y="244"/>
                </a:lnTo>
                <a:lnTo>
                  <a:pt x="3885" y="238"/>
                </a:lnTo>
                <a:lnTo>
                  <a:pt x="3885" y="233"/>
                </a:lnTo>
                <a:lnTo>
                  <a:pt x="3885" y="227"/>
                </a:lnTo>
                <a:lnTo>
                  <a:pt x="3886" y="238"/>
                </a:lnTo>
                <a:lnTo>
                  <a:pt x="3886" y="244"/>
                </a:lnTo>
                <a:lnTo>
                  <a:pt x="3886" y="233"/>
                </a:lnTo>
                <a:lnTo>
                  <a:pt x="3887" y="244"/>
                </a:lnTo>
                <a:lnTo>
                  <a:pt x="3887" y="244"/>
                </a:lnTo>
                <a:lnTo>
                  <a:pt x="3887" y="255"/>
                </a:lnTo>
                <a:lnTo>
                  <a:pt x="3888" y="255"/>
                </a:lnTo>
                <a:lnTo>
                  <a:pt x="3888" y="265"/>
                </a:lnTo>
                <a:lnTo>
                  <a:pt x="3888" y="276"/>
                </a:lnTo>
                <a:lnTo>
                  <a:pt x="3889" y="287"/>
                </a:lnTo>
                <a:lnTo>
                  <a:pt x="3889" y="292"/>
                </a:lnTo>
                <a:lnTo>
                  <a:pt x="3889" y="287"/>
                </a:lnTo>
                <a:lnTo>
                  <a:pt x="3890" y="271"/>
                </a:lnTo>
                <a:lnTo>
                  <a:pt x="3890" y="260"/>
                </a:lnTo>
                <a:lnTo>
                  <a:pt x="3890" y="260"/>
                </a:lnTo>
                <a:lnTo>
                  <a:pt x="3891" y="287"/>
                </a:lnTo>
                <a:lnTo>
                  <a:pt x="3891" y="314"/>
                </a:lnTo>
                <a:lnTo>
                  <a:pt x="3891" y="330"/>
                </a:lnTo>
                <a:lnTo>
                  <a:pt x="3892" y="336"/>
                </a:lnTo>
                <a:lnTo>
                  <a:pt x="3892" y="346"/>
                </a:lnTo>
                <a:lnTo>
                  <a:pt x="3892" y="352"/>
                </a:lnTo>
                <a:lnTo>
                  <a:pt x="3893" y="309"/>
                </a:lnTo>
                <a:lnTo>
                  <a:pt x="3893" y="276"/>
                </a:lnTo>
                <a:lnTo>
                  <a:pt x="3893" y="265"/>
                </a:lnTo>
                <a:lnTo>
                  <a:pt x="3894" y="260"/>
                </a:lnTo>
                <a:lnTo>
                  <a:pt x="3894" y="265"/>
                </a:lnTo>
                <a:lnTo>
                  <a:pt x="3894" y="292"/>
                </a:lnTo>
                <a:lnTo>
                  <a:pt x="3895" y="287"/>
                </a:lnTo>
                <a:lnTo>
                  <a:pt x="3895" y="298"/>
                </a:lnTo>
                <a:lnTo>
                  <a:pt x="3895" y="309"/>
                </a:lnTo>
                <a:lnTo>
                  <a:pt x="3896" y="314"/>
                </a:lnTo>
                <a:lnTo>
                  <a:pt x="3896" y="314"/>
                </a:lnTo>
                <a:lnTo>
                  <a:pt x="3896" y="314"/>
                </a:lnTo>
                <a:lnTo>
                  <a:pt x="3897" y="276"/>
                </a:lnTo>
                <a:lnTo>
                  <a:pt x="3897" y="265"/>
                </a:lnTo>
                <a:lnTo>
                  <a:pt x="3897" y="260"/>
                </a:lnTo>
                <a:lnTo>
                  <a:pt x="3898" y="265"/>
                </a:lnTo>
                <a:lnTo>
                  <a:pt x="3898" y="271"/>
                </a:lnTo>
                <a:lnTo>
                  <a:pt x="3898" y="292"/>
                </a:lnTo>
                <a:lnTo>
                  <a:pt x="3899" y="341"/>
                </a:lnTo>
                <a:lnTo>
                  <a:pt x="3899" y="346"/>
                </a:lnTo>
                <a:lnTo>
                  <a:pt x="3899" y="336"/>
                </a:lnTo>
                <a:lnTo>
                  <a:pt x="3900" y="298"/>
                </a:lnTo>
                <a:lnTo>
                  <a:pt x="3900" y="265"/>
                </a:lnTo>
                <a:lnTo>
                  <a:pt x="3900" y="260"/>
                </a:lnTo>
                <a:lnTo>
                  <a:pt x="3901" y="255"/>
                </a:lnTo>
                <a:lnTo>
                  <a:pt x="3901" y="265"/>
                </a:lnTo>
                <a:lnTo>
                  <a:pt x="3901" y="255"/>
                </a:lnTo>
                <a:lnTo>
                  <a:pt x="3902" y="282"/>
                </a:lnTo>
                <a:lnTo>
                  <a:pt x="3902" y="276"/>
                </a:lnTo>
                <a:lnTo>
                  <a:pt x="3902" y="276"/>
                </a:lnTo>
                <a:lnTo>
                  <a:pt x="3903" y="276"/>
                </a:lnTo>
                <a:lnTo>
                  <a:pt x="3903" y="265"/>
                </a:lnTo>
                <a:lnTo>
                  <a:pt x="3903" y="260"/>
                </a:lnTo>
                <a:lnTo>
                  <a:pt x="3903" y="265"/>
                </a:lnTo>
                <a:lnTo>
                  <a:pt x="3904" y="249"/>
                </a:lnTo>
                <a:lnTo>
                  <a:pt x="3904" y="238"/>
                </a:lnTo>
                <a:lnTo>
                  <a:pt x="3904" y="244"/>
                </a:lnTo>
                <a:lnTo>
                  <a:pt x="3905" y="244"/>
                </a:lnTo>
                <a:lnTo>
                  <a:pt x="3905" y="271"/>
                </a:lnTo>
                <a:lnTo>
                  <a:pt x="3905" y="314"/>
                </a:lnTo>
                <a:lnTo>
                  <a:pt x="3906" y="330"/>
                </a:lnTo>
                <a:lnTo>
                  <a:pt x="3906" y="325"/>
                </a:lnTo>
                <a:lnTo>
                  <a:pt x="3906" y="319"/>
                </a:lnTo>
                <a:lnTo>
                  <a:pt x="3907" y="282"/>
                </a:lnTo>
                <a:lnTo>
                  <a:pt x="3907" y="255"/>
                </a:lnTo>
                <a:lnTo>
                  <a:pt x="3907" y="233"/>
                </a:lnTo>
                <a:lnTo>
                  <a:pt x="3908" y="227"/>
                </a:lnTo>
                <a:lnTo>
                  <a:pt x="3908" y="244"/>
                </a:lnTo>
                <a:lnTo>
                  <a:pt x="3908" y="249"/>
                </a:lnTo>
                <a:lnTo>
                  <a:pt x="3909" y="260"/>
                </a:lnTo>
                <a:lnTo>
                  <a:pt x="3909" y="265"/>
                </a:lnTo>
                <a:lnTo>
                  <a:pt x="3909" y="265"/>
                </a:lnTo>
                <a:lnTo>
                  <a:pt x="3910" y="260"/>
                </a:lnTo>
                <a:lnTo>
                  <a:pt x="3910" y="265"/>
                </a:lnTo>
                <a:lnTo>
                  <a:pt x="3910" y="244"/>
                </a:lnTo>
                <a:lnTo>
                  <a:pt x="3911" y="238"/>
                </a:lnTo>
                <a:lnTo>
                  <a:pt x="3911" y="222"/>
                </a:lnTo>
                <a:lnTo>
                  <a:pt x="3911" y="211"/>
                </a:lnTo>
                <a:lnTo>
                  <a:pt x="3912" y="206"/>
                </a:lnTo>
                <a:lnTo>
                  <a:pt x="3912" y="238"/>
                </a:lnTo>
                <a:lnTo>
                  <a:pt x="3912" y="249"/>
                </a:lnTo>
                <a:lnTo>
                  <a:pt x="3913" y="260"/>
                </a:lnTo>
                <a:lnTo>
                  <a:pt x="3913" y="282"/>
                </a:lnTo>
                <a:lnTo>
                  <a:pt x="3913" y="314"/>
                </a:lnTo>
                <a:lnTo>
                  <a:pt x="3914" y="325"/>
                </a:lnTo>
                <a:lnTo>
                  <a:pt x="3914" y="309"/>
                </a:lnTo>
                <a:lnTo>
                  <a:pt x="3914" y="265"/>
                </a:lnTo>
                <a:lnTo>
                  <a:pt x="3915" y="217"/>
                </a:lnTo>
                <a:lnTo>
                  <a:pt x="3915" y="227"/>
                </a:lnTo>
                <a:lnTo>
                  <a:pt x="3915" y="233"/>
                </a:lnTo>
                <a:lnTo>
                  <a:pt x="3916" y="233"/>
                </a:lnTo>
                <a:lnTo>
                  <a:pt x="3916" y="244"/>
                </a:lnTo>
                <a:lnTo>
                  <a:pt x="3916" y="244"/>
                </a:lnTo>
                <a:lnTo>
                  <a:pt x="3917" y="238"/>
                </a:lnTo>
                <a:lnTo>
                  <a:pt x="3917" y="244"/>
                </a:lnTo>
                <a:lnTo>
                  <a:pt x="3917" y="249"/>
                </a:lnTo>
                <a:lnTo>
                  <a:pt x="3918" y="255"/>
                </a:lnTo>
                <a:lnTo>
                  <a:pt x="3918" y="238"/>
                </a:lnTo>
                <a:lnTo>
                  <a:pt x="3918" y="227"/>
                </a:lnTo>
                <a:lnTo>
                  <a:pt x="3919" y="206"/>
                </a:lnTo>
                <a:lnTo>
                  <a:pt x="3919" y="201"/>
                </a:lnTo>
                <a:lnTo>
                  <a:pt x="3919" y="206"/>
                </a:lnTo>
                <a:lnTo>
                  <a:pt x="3920" y="217"/>
                </a:lnTo>
                <a:lnTo>
                  <a:pt x="3920" y="227"/>
                </a:lnTo>
                <a:lnTo>
                  <a:pt x="3920" y="244"/>
                </a:lnTo>
                <a:lnTo>
                  <a:pt x="3921" y="255"/>
                </a:lnTo>
                <a:lnTo>
                  <a:pt x="3921" y="265"/>
                </a:lnTo>
                <a:lnTo>
                  <a:pt x="3921" y="271"/>
                </a:lnTo>
                <a:lnTo>
                  <a:pt x="3922" y="233"/>
                </a:lnTo>
                <a:lnTo>
                  <a:pt x="3922" y="179"/>
                </a:lnTo>
                <a:lnTo>
                  <a:pt x="3922" y="157"/>
                </a:lnTo>
                <a:lnTo>
                  <a:pt x="3923" y="152"/>
                </a:lnTo>
                <a:lnTo>
                  <a:pt x="3923" y="179"/>
                </a:lnTo>
                <a:lnTo>
                  <a:pt x="3923" y="190"/>
                </a:lnTo>
                <a:lnTo>
                  <a:pt x="3924" y="201"/>
                </a:lnTo>
                <a:lnTo>
                  <a:pt x="3924" y="195"/>
                </a:lnTo>
                <a:lnTo>
                  <a:pt x="3924" y="206"/>
                </a:lnTo>
                <a:lnTo>
                  <a:pt x="3925" y="206"/>
                </a:lnTo>
                <a:lnTo>
                  <a:pt x="3925" y="201"/>
                </a:lnTo>
                <a:lnTo>
                  <a:pt x="3925" y="173"/>
                </a:lnTo>
                <a:lnTo>
                  <a:pt x="3926" y="163"/>
                </a:lnTo>
                <a:lnTo>
                  <a:pt x="3926" y="152"/>
                </a:lnTo>
                <a:lnTo>
                  <a:pt x="3926" y="168"/>
                </a:lnTo>
                <a:lnTo>
                  <a:pt x="3927" y="152"/>
                </a:lnTo>
                <a:lnTo>
                  <a:pt x="3927" y="179"/>
                </a:lnTo>
                <a:lnTo>
                  <a:pt x="3927" y="206"/>
                </a:lnTo>
                <a:lnTo>
                  <a:pt x="3928" y="217"/>
                </a:lnTo>
                <a:lnTo>
                  <a:pt x="3928" y="249"/>
                </a:lnTo>
                <a:lnTo>
                  <a:pt x="3928" y="282"/>
                </a:lnTo>
                <a:lnTo>
                  <a:pt x="3929" y="303"/>
                </a:lnTo>
                <a:lnTo>
                  <a:pt x="3929" y="282"/>
                </a:lnTo>
                <a:lnTo>
                  <a:pt x="3929" y="238"/>
                </a:lnTo>
                <a:lnTo>
                  <a:pt x="3930" y="201"/>
                </a:lnTo>
                <a:lnTo>
                  <a:pt x="3930" y="206"/>
                </a:lnTo>
                <a:lnTo>
                  <a:pt x="3930" y="211"/>
                </a:lnTo>
                <a:lnTo>
                  <a:pt x="3931" y="217"/>
                </a:lnTo>
                <a:lnTo>
                  <a:pt x="3931" y="217"/>
                </a:lnTo>
                <a:lnTo>
                  <a:pt x="3931" y="222"/>
                </a:lnTo>
                <a:lnTo>
                  <a:pt x="3932" y="222"/>
                </a:lnTo>
                <a:lnTo>
                  <a:pt x="3932" y="211"/>
                </a:lnTo>
                <a:lnTo>
                  <a:pt x="3932" y="206"/>
                </a:lnTo>
                <a:lnTo>
                  <a:pt x="3933" y="206"/>
                </a:lnTo>
                <a:lnTo>
                  <a:pt x="3933" y="190"/>
                </a:lnTo>
                <a:lnTo>
                  <a:pt x="3933" y="184"/>
                </a:lnTo>
                <a:lnTo>
                  <a:pt x="3934" y="168"/>
                </a:lnTo>
                <a:lnTo>
                  <a:pt x="3934" y="152"/>
                </a:lnTo>
                <a:lnTo>
                  <a:pt x="3934" y="190"/>
                </a:lnTo>
                <a:lnTo>
                  <a:pt x="3935" y="206"/>
                </a:lnTo>
                <a:lnTo>
                  <a:pt x="3935" y="227"/>
                </a:lnTo>
                <a:lnTo>
                  <a:pt x="3935" y="249"/>
                </a:lnTo>
                <a:lnTo>
                  <a:pt x="3936" y="255"/>
                </a:lnTo>
                <a:lnTo>
                  <a:pt x="3936" y="271"/>
                </a:lnTo>
                <a:lnTo>
                  <a:pt x="3936" y="244"/>
                </a:lnTo>
                <a:lnTo>
                  <a:pt x="3937" y="190"/>
                </a:lnTo>
                <a:lnTo>
                  <a:pt x="3937" y="173"/>
                </a:lnTo>
                <a:lnTo>
                  <a:pt x="3937" y="184"/>
                </a:lnTo>
                <a:lnTo>
                  <a:pt x="3938" y="184"/>
                </a:lnTo>
                <a:lnTo>
                  <a:pt x="3938" y="201"/>
                </a:lnTo>
                <a:lnTo>
                  <a:pt x="3938" y="211"/>
                </a:lnTo>
                <a:lnTo>
                  <a:pt x="3939" y="222"/>
                </a:lnTo>
                <a:lnTo>
                  <a:pt x="3939" y="222"/>
                </a:lnTo>
                <a:lnTo>
                  <a:pt x="3939" y="211"/>
                </a:lnTo>
                <a:lnTo>
                  <a:pt x="3940" y="217"/>
                </a:lnTo>
                <a:lnTo>
                  <a:pt x="3940" y="201"/>
                </a:lnTo>
                <a:lnTo>
                  <a:pt x="3940" y="173"/>
                </a:lnTo>
                <a:lnTo>
                  <a:pt x="3941" y="184"/>
                </a:lnTo>
                <a:lnTo>
                  <a:pt x="3941" y="190"/>
                </a:lnTo>
                <a:lnTo>
                  <a:pt x="3941" y="211"/>
                </a:lnTo>
                <a:lnTo>
                  <a:pt x="3942" y="227"/>
                </a:lnTo>
                <a:lnTo>
                  <a:pt x="3942" y="238"/>
                </a:lnTo>
                <a:lnTo>
                  <a:pt x="3942" y="255"/>
                </a:lnTo>
                <a:lnTo>
                  <a:pt x="3943" y="292"/>
                </a:lnTo>
                <a:lnTo>
                  <a:pt x="3943" y="276"/>
                </a:lnTo>
                <a:lnTo>
                  <a:pt x="3943" y="238"/>
                </a:lnTo>
                <a:lnTo>
                  <a:pt x="3944" y="195"/>
                </a:lnTo>
                <a:lnTo>
                  <a:pt x="3944" y="179"/>
                </a:lnTo>
                <a:lnTo>
                  <a:pt x="3944" y="190"/>
                </a:lnTo>
                <a:lnTo>
                  <a:pt x="3945" y="195"/>
                </a:lnTo>
                <a:lnTo>
                  <a:pt x="3945" y="206"/>
                </a:lnTo>
                <a:lnTo>
                  <a:pt x="3945" y="227"/>
                </a:lnTo>
                <a:lnTo>
                  <a:pt x="3945" y="238"/>
                </a:lnTo>
                <a:lnTo>
                  <a:pt x="3946" y="238"/>
                </a:lnTo>
                <a:lnTo>
                  <a:pt x="3946" y="238"/>
                </a:lnTo>
                <a:lnTo>
                  <a:pt x="3946" y="233"/>
                </a:lnTo>
                <a:lnTo>
                  <a:pt x="3947" y="222"/>
                </a:lnTo>
                <a:lnTo>
                  <a:pt x="3947" y="217"/>
                </a:lnTo>
                <a:lnTo>
                  <a:pt x="3947" y="227"/>
                </a:lnTo>
                <a:lnTo>
                  <a:pt x="3948" y="249"/>
                </a:lnTo>
                <a:lnTo>
                  <a:pt x="3948" y="292"/>
                </a:lnTo>
                <a:lnTo>
                  <a:pt x="3948" y="303"/>
                </a:lnTo>
                <a:lnTo>
                  <a:pt x="3949" y="325"/>
                </a:lnTo>
                <a:lnTo>
                  <a:pt x="3949" y="325"/>
                </a:lnTo>
                <a:lnTo>
                  <a:pt x="3949" y="211"/>
                </a:lnTo>
                <a:lnTo>
                  <a:pt x="3950" y="211"/>
                </a:lnTo>
                <a:lnTo>
                  <a:pt x="3950" y="206"/>
                </a:lnTo>
                <a:lnTo>
                  <a:pt x="3950" y="211"/>
                </a:lnTo>
                <a:lnTo>
                  <a:pt x="3951" y="217"/>
                </a:lnTo>
                <a:lnTo>
                  <a:pt x="3951" y="227"/>
                </a:lnTo>
                <a:lnTo>
                  <a:pt x="3951" y="233"/>
                </a:lnTo>
                <a:lnTo>
                  <a:pt x="3952" y="244"/>
                </a:lnTo>
                <a:lnTo>
                  <a:pt x="3952" y="244"/>
                </a:lnTo>
                <a:lnTo>
                  <a:pt x="3952" y="233"/>
                </a:lnTo>
                <a:lnTo>
                  <a:pt x="3953" y="227"/>
                </a:lnTo>
                <a:lnTo>
                  <a:pt x="3953" y="217"/>
                </a:lnTo>
                <a:lnTo>
                  <a:pt x="3953" y="206"/>
                </a:lnTo>
                <a:lnTo>
                  <a:pt x="3954" y="249"/>
                </a:lnTo>
                <a:lnTo>
                  <a:pt x="3954" y="271"/>
                </a:lnTo>
                <a:lnTo>
                  <a:pt x="3954" y="303"/>
                </a:lnTo>
                <a:lnTo>
                  <a:pt x="3955" y="314"/>
                </a:lnTo>
                <a:lnTo>
                  <a:pt x="3955" y="314"/>
                </a:lnTo>
                <a:lnTo>
                  <a:pt x="3955" y="265"/>
                </a:lnTo>
                <a:lnTo>
                  <a:pt x="3956" y="195"/>
                </a:lnTo>
                <a:lnTo>
                  <a:pt x="3956" y="195"/>
                </a:lnTo>
                <a:lnTo>
                  <a:pt x="3956" y="190"/>
                </a:lnTo>
                <a:lnTo>
                  <a:pt x="3957" y="201"/>
                </a:lnTo>
                <a:lnTo>
                  <a:pt x="3957" y="217"/>
                </a:lnTo>
                <a:lnTo>
                  <a:pt x="3957" y="233"/>
                </a:lnTo>
                <a:lnTo>
                  <a:pt x="3958" y="233"/>
                </a:lnTo>
                <a:lnTo>
                  <a:pt x="3958" y="233"/>
                </a:lnTo>
                <a:lnTo>
                  <a:pt x="3958" y="222"/>
                </a:lnTo>
                <a:lnTo>
                  <a:pt x="3959" y="201"/>
                </a:lnTo>
                <a:lnTo>
                  <a:pt x="3959" y="206"/>
                </a:lnTo>
                <a:lnTo>
                  <a:pt x="3959" y="211"/>
                </a:lnTo>
                <a:lnTo>
                  <a:pt x="3960" y="227"/>
                </a:lnTo>
                <a:lnTo>
                  <a:pt x="3960" y="265"/>
                </a:lnTo>
                <a:lnTo>
                  <a:pt x="3960" y="309"/>
                </a:lnTo>
                <a:lnTo>
                  <a:pt x="3961" y="325"/>
                </a:lnTo>
                <a:lnTo>
                  <a:pt x="3961" y="271"/>
                </a:lnTo>
                <a:lnTo>
                  <a:pt x="3961" y="173"/>
                </a:lnTo>
                <a:lnTo>
                  <a:pt x="3962" y="157"/>
                </a:lnTo>
                <a:lnTo>
                  <a:pt x="3962" y="157"/>
                </a:lnTo>
                <a:lnTo>
                  <a:pt x="3962" y="184"/>
                </a:lnTo>
                <a:lnTo>
                  <a:pt x="3963" y="233"/>
                </a:lnTo>
                <a:lnTo>
                  <a:pt x="3963" y="249"/>
                </a:lnTo>
                <a:lnTo>
                  <a:pt x="3963" y="265"/>
                </a:lnTo>
                <a:lnTo>
                  <a:pt x="3964" y="265"/>
                </a:lnTo>
                <a:lnTo>
                  <a:pt x="3964" y="276"/>
                </a:lnTo>
                <a:lnTo>
                  <a:pt x="3964" y="276"/>
                </a:lnTo>
                <a:lnTo>
                  <a:pt x="3965" y="265"/>
                </a:lnTo>
                <a:lnTo>
                  <a:pt x="3965" y="265"/>
                </a:lnTo>
                <a:lnTo>
                  <a:pt x="3965" y="271"/>
                </a:lnTo>
                <a:lnTo>
                  <a:pt x="3966" y="292"/>
                </a:lnTo>
                <a:lnTo>
                  <a:pt x="3966" y="303"/>
                </a:lnTo>
                <a:lnTo>
                  <a:pt x="3966" y="309"/>
                </a:lnTo>
                <a:lnTo>
                  <a:pt x="3967" y="319"/>
                </a:lnTo>
                <a:lnTo>
                  <a:pt x="3967" y="298"/>
                </a:lnTo>
                <a:lnTo>
                  <a:pt x="3967" y="255"/>
                </a:lnTo>
                <a:lnTo>
                  <a:pt x="3968" y="233"/>
                </a:lnTo>
                <a:lnTo>
                  <a:pt x="3968" y="217"/>
                </a:lnTo>
                <a:lnTo>
                  <a:pt x="3968" y="222"/>
                </a:lnTo>
                <a:lnTo>
                  <a:pt x="3969" y="227"/>
                </a:lnTo>
                <a:lnTo>
                  <a:pt x="3969" y="238"/>
                </a:lnTo>
                <a:lnTo>
                  <a:pt x="3969" y="249"/>
                </a:lnTo>
                <a:lnTo>
                  <a:pt x="3970" y="255"/>
                </a:lnTo>
                <a:lnTo>
                  <a:pt x="3970" y="260"/>
                </a:lnTo>
                <a:lnTo>
                  <a:pt x="3970" y="265"/>
                </a:lnTo>
                <a:lnTo>
                  <a:pt x="3971" y="260"/>
                </a:lnTo>
                <a:lnTo>
                  <a:pt x="3971" y="265"/>
                </a:lnTo>
                <a:lnTo>
                  <a:pt x="3971" y="260"/>
                </a:lnTo>
                <a:lnTo>
                  <a:pt x="3972" y="255"/>
                </a:lnTo>
                <a:lnTo>
                  <a:pt x="3972" y="255"/>
                </a:lnTo>
                <a:lnTo>
                  <a:pt x="3972" y="244"/>
                </a:lnTo>
                <a:lnTo>
                  <a:pt x="3973" y="233"/>
                </a:lnTo>
                <a:lnTo>
                  <a:pt x="3973" y="244"/>
                </a:lnTo>
                <a:lnTo>
                  <a:pt x="3973" y="244"/>
                </a:lnTo>
                <a:lnTo>
                  <a:pt x="3974" y="244"/>
                </a:lnTo>
                <a:lnTo>
                  <a:pt x="3974" y="244"/>
                </a:lnTo>
                <a:lnTo>
                  <a:pt x="3974" y="249"/>
                </a:lnTo>
                <a:lnTo>
                  <a:pt x="3975" y="260"/>
                </a:lnTo>
                <a:lnTo>
                  <a:pt x="3975" y="265"/>
                </a:lnTo>
                <a:lnTo>
                  <a:pt x="3975" y="255"/>
                </a:lnTo>
                <a:lnTo>
                  <a:pt x="3976" y="265"/>
                </a:lnTo>
                <a:lnTo>
                  <a:pt x="3976" y="271"/>
                </a:lnTo>
                <a:lnTo>
                  <a:pt x="3976" y="276"/>
                </a:lnTo>
                <a:lnTo>
                  <a:pt x="3977" y="271"/>
                </a:lnTo>
                <a:lnTo>
                  <a:pt x="3977" y="287"/>
                </a:lnTo>
                <a:lnTo>
                  <a:pt x="3977" y="292"/>
                </a:lnTo>
                <a:lnTo>
                  <a:pt x="3978" y="309"/>
                </a:lnTo>
                <a:lnTo>
                  <a:pt x="3978" y="303"/>
                </a:lnTo>
                <a:lnTo>
                  <a:pt x="3978" y="319"/>
                </a:lnTo>
                <a:lnTo>
                  <a:pt x="3979" y="330"/>
                </a:lnTo>
                <a:lnTo>
                  <a:pt x="3979" y="325"/>
                </a:lnTo>
                <a:lnTo>
                  <a:pt x="3979" y="325"/>
                </a:lnTo>
                <a:lnTo>
                  <a:pt x="3980" y="325"/>
                </a:lnTo>
                <a:lnTo>
                  <a:pt x="3980" y="336"/>
                </a:lnTo>
                <a:lnTo>
                  <a:pt x="3980" y="341"/>
                </a:lnTo>
                <a:lnTo>
                  <a:pt x="3981" y="330"/>
                </a:lnTo>
                <a:lnTo>
                  <a:pt x="3981" y="319"/>
                </a:lnTo>
                <a:lnTo>
                  <a:pt x="3981" y="309"/>
                </a:lnTo>
                <a:lnTo>
                  <a:pt x="3982" y="309"/>
                </a:lnTo>
                <a:lnTo>
                  <a:pt x="3982" y="303"/>
                </a:lnTo>
                <a:lnTo>
                  <a:pt x="3982" y="314"/>
                </a:lnTo>
                <a:lnTo>
                  <a:pt x="3983" y="314"/>
                </a:lnTo>
                <a:lnTo>
                  <a:pt x="3983" y="303"/>
                </a:lnTo>
                <a:lnTo>
                  <a:pt x="3983" y="309"/>
                </a:lnTo>
                <a:lnTo>
                  <a:pt x="3984" y="309"/>
                </a:lnTo>
                <a:lnTo>
                  <a:pt x="3984" y="309"/>
                </a:lnTo>
                <a:lnTo>
                  <a:pt x="3984" y="298"/>
                </a:lnTo>
                <a:lnTo>
                  <a:pt x="3985" y="303"/>
                </a:lnTo>
                <a:lnTo>
                  <a:pt x="3985" y="309"/>
                </a:lnTo>
                <a:lnTo>
                  <a:pt x="3985" y="292"/>
                </a:lnTo>
                <a:lnTo>
                  <a:pt x="3986" y="298"/>
                </a:lnTo>
                <a:lnTo>
                  <a:pt x="3986" y="287"/>
                </a:lnTo>
                <a:lnTo>
                  <a:pt x="3986" y="282"/>
                </a:lnTo>
                <a:lnTo>
                  <a:pt x="3987" y="287"/>
                </a:lnTo>
                <a:lnTo>
                  <a:pt x="3987" y="287"/>
                </a:lnTo>
                <a:lnTo>
                  <a:pt x="3987" y="287"/>
                </a:lnTo>
                <a:lnTo>
                  <a:pt x="3988" y="265"/>
                </a:lnTo>
                <a:lnTo>
                  <a:pt x="3988" y="260"/>
                </a:lnTo>
                <a:lnTo>
                  <a:pt x="3988" y="260"/>
                </a:lnTo>
                <a:lnTo>
                  <a:pt x="3989" y="276"/>
                </a:lnTo>
                <a:lnTo>
                  <a:pt x="3989" y="282"/>
                </a:lnTo>
                <a:lnTo>
                  <a:pt x="3989" y="276"/>
                </a:lnTo>
                <a:lnTo>
                  <a:pt x="3990" y="303"/>
                </a:lnTo>
                <a:lnTo>
                  <a:pt x="3990" y="309"/>
                </a:lnTo>
                <a:lnTo>
                  <a:pt x="3990" y="292"/>
                </a:lnTo>
                <a:lnTo>
                  <a:pt x="3991" y="271"/>
                </a:lnTo>
                <a:lnTo>
                  <a:pt x="3991" y="227"/>
                </a:lnTo>
                <a:lnTo>
                  <a:pt x="3991" y="238"/>
                </a:lnTo>
                <a:lnTo>
                  <a:pt x="3992" y="244"/>
                </a:lnTo>
                <a:lnTo>
                  <a:pt x="3992" y="238"/>
                </a:lnTo>
                <a:lnTo>
                  <a:pt x="3992" y="244"/>
                </a:lnTo>
                <a:lnTo>
                  <a:pt x="3993" y="244"/>
                </a:lnTo>
                <a:lnTo>
                  <a:pt x="3993" y="238"/>
                </a:lnTo>
                <a:lnTo>
                  <a:pt x="3993" y="233"/>
                </a:lnTo>
                <a:lnTo>
                  <a:pt x="3994" y="238"/>
                </a:lnTo>
                <a:lnTo>
                  <a:pt x="3994" y="238"/>
                </a:lnTo>
                <a:lnTo>
                  <a:pt x="3994" y="249"/>
                </a:lnTo>
                <a:lnTo>
                  <a:pt x="3995" y="244"/>
                </a:lnTo>
                <a:lnTo>
                  <a:pt x="3995" y="238"/>
                </a:lnTo>
                <a:lnTo>
                  <a:pt x="3995" y="217"/>
                </a:lnTo>
                <a:lnTo>
                  <a:pt x="3996" y="222"/>
                </a:lnTo>
                <a:lnTo>
                  <a:pt x="3996" y="217"/>
                </a:lnTo>
                <a:lnTo>
                  <a:pt x="3996" y="217"/>
                </a:lnTo>
                <a:lnTo>
                  <a:pt x="3997" y="217"/>
                </a:lnTo>
                <a:lnTo>
                  <a:pt x="3997" y="233"/>
                </a:lnTo>
                <a:lnTo>
                  <a:pt x="3997" y="249"/>
                </a:lnTo>
                <a:lnTo>
                  <a:pt x="3998" y="292"/>
                </a:lnTo>
                <a:lnTo>
                  <a:pt x="3998" y="314"/>
                </a:lnTo>
                <a:lnTo>
                  <a:pt x="3998" y="303"/>
                </a:lnTo>
                <a:lnTo>
                  <a:pt x="3999" y="276"/>
                </a:lnTo>
                <a:lnTo>
                  <a:pt x="3999" y="244"/>
                </a:lnTo>
                <a:lnTo>
                  <a:pt x="3999" y="222"/>
                </a:lnTo>
                <a:lnTo>
                  <a:pt x="4000" y="222"/>
                </a:lnTo>
                <a:lnTo>
                  <a:pt x="4000" y="238"/>
                </a:lnTo>
                <a:lnTo>
                  <a:pt x="4000" y="227"/>
                </a:lnTo>
                <a:lnTo>
                  <a:pt x="4001" y="249"/>
                </a:lnTo>
                <a:lnTo>
                  <a:pt x="4001" y="255"/>
                </a:lnTo>
                <a:lnTo>
                  <a:pt x="4001" y="255"/>
                </a:lnTo>
                <a:lnTo>
                  <a:pt x="4002" y="244"/>
                </a:lnTo>
                <a:lnTo>
                  <a:pt x="4002" y="244"/>
                </a:lnTo>
                <a:lnTo>
                  <a:pt x="4002" y="227"/>
                </a:lnTo>
                <a:lnTo>
                  <a:pt x="4003" y="211"/>
                </a:lnTo>
                <a:lnTo>
                  <a:pt x="4003" y="206"/>
                </a:lnTo>
                <a:lnTo>
                  <a:pt x="4003" y="206"/>
                </a:lnTo>
                <a:lnTo>
                  <a:pt x="4004" y="217"/>
                </a:lnTo>
                <a:lnTo>
                  <a:pt x="4004" y="217"/>
                </a:lnTo>
                <a:lnTo>
                  <a:pt x="4004" y="249"/>
                </a:lnTo>
                <a:lnTo>
                  <a:pt x="4005" y="265"/>
                </a:lnTo>
                <a:lnTo>
                  <a:pt x="4005" y="265"/>
                </a:lnTo>
                <a:lnTo>
                  <a:pt x="4005" y="282"/>
                </a:lnTo>
                <a:lnTo>
                  <a:pt x="4005" y="303"/>
                </a:lnTo>
                <a:lnTo>
                  <a:pt x="4006" y="276"/>
                </a:lnTo>
                <a:lnTo>
                  <a:pt x="4006" y="249"/>
                </a:lnTo>
                <a:lnTo>
                  <a:pt x="4006" y="217"/>
                </a:lnTo>
                <a:lnTo>
                  <a:pt x="4007" y="222"/>
                </a:lnTo>
                <a:lnTo>
                  <a:pt x="4007" y="222"/>
                </a:lnTo>
                <a:lnTo>
                  <a:pt x="4007" y="217"/>
                </a:lnTo>
                <a:lnTo>
                  <a:pt x="4008" y="233"/>
                </a:lnTo>
                <a:lnTo>
                  <a:pt x="4008" y="233"/>
                </a:lnTo>
                <a:lnTo>
                  <a:pt x="4008" y="233"/>
                </a:lnTo>
                <a:lnTo>
                  <a:pt x="4009" y="227"/>
                </a:lnTo>
                <a:lnTo>
                  <a:pt x="4009" y="222"/>
                </a:lnTo>
                <a:lnTo>
                  <a:pt x="4009" y="222"/>
                </a:lnTo>
                <a:lnTo>
                  <a:pt x="4010" y="211"/>
                </a:lnTo>
                <a:lnTo>
                  <a:pt x="4010" y="201"/>
                </a:lnTo>
                <a:lnTo>
                  <a:pt x="4010" y="184"/>
                </a:lnTo>
                <a:lnTo>
                  <a:pt x="4011" y="179"/>
                </a:lnTo>
                <a:lnTo>
                  <a:pt x="4011" y="190"/>
                </a:lnTo>
                <a:lnTo>
                  <a:pt x="4011" y="201"/>
                </a:lnTo>
                <a:lnTo>
                  <a:pt x="4012" y="222"/>
                </a:lnTo>
                <a:lnTo>
                  <a:pt x="4012" y="238"/>
                </a:lnTo>
                <a:lnTo>
                  <a:pt x="4012" y="287"/>
                </a:lnTo>
                <a:lnTo>
                  <a:pt x="4013" y="303"/>
                </a:lnTo>
                <a:lnTo>
                  <a:pt x="4013" y="292"/>
                </a:lnTo>
                <a:lnTo>
                  <a:pt x="4013" y="276"/>
                </a:lnTo>
                <a:lnTo>
                  <a:pt x="4014" y="244"/>
                </a:lnTo>
                <a:lnTo>
                  <a:pt x="4014" y="227"/>
                </a:lnTo>
                <a:lnTo>
                  <a:pt x="4014" y="217"/>
                </a:lnTo>
                <a:lnTo>
                  <a:pt x="4015" y="217"/>
                </a:lnTo>
                <a:lnTo>
                  <a:pt x="4015" y="222"/>
                </a:lnTo>
                <a:lnTo>
                  <a:pt x="4015" y="211"/>
                </a:lnTo>
                <a:lnTo>
                  <a:pt x="4016" y="222"/>
                </a:lnTo>
                <a:lnTo>
                  <a:pt x="4016" y="227"/>
                </a:lnTo>
                <a:lnTo>
                  <a:pt x="4016" y="233"/>
                </a:lnTo>
                <a:lnTo>
                  <a:pt x="4017" y="227"/>
                </a:lnTo>
                <a:lnTo>
                  <a:pt x="4017" y="222"/>
                </a:lnTo>
                <a:lnTo>
                  <a:pt x="4017" y="184"/>
                </a:lnTo>
                <a:lnTo>
                  <a:pt x="4018" y="190"/>
                </a:lnTo>
                <a:lnTo>
                  <a:pt x="4018" y="195"/>
                </a:lnTo>
                <a:lnTo>
                  <a:pt x="4018" y="201"/>
                </a:lnTo>
                <a:lnTo>
                  <a:pt x="4019" y="227"/>
                </a:lnTo>
                <a:lnTo>
                  <a:pt x="4019" y="249"/>
                </a:lnTo>
                <a:lnTo>
                  <a:pt x="4019" y="260"/>
                </a:lnTo>
                <a:lnTo>
                  <a:pt x="4020" y="276"/>
                </a:lnTo>
                <a:lnTo>
                  <a:pt x="4020" y="271"/>
                </a:lnTo>
                <a:lnTo>
                  <a:pt x="4020" y="249"/>
                </a:lnTo>
                <a:lnTo>
                  <a:pt x="4021" y="217"/>
                </a:lnTo>
                <a:lnTo>
                  <a:pt x="4021" y="206"/>
                </a:lnTo>
                <a:lnTo>
                  <a:pt x="4021" y="206"/>
                </a:lnTo>
                <a:lnTo>
                  <a:pt x="4022" y="206"/>
                </a:lnTo>
                <a:lnTo>
                  <a:pt x="4022" y="211"/>
                </a:lnTo>
                <a:lnTo>
                  <a:pt x="4022" y="211"/>
                </a:lnTo>
                <a:lnTo>
                  <a:pt x="4023" y="227"/>
                </a:lnTo>
                <a:lnTo>
                  <a:pt x="4023" y="233"/>
                </a:lnTo>
                <a:lnTo>
                  <a:pt x="4023" y="222"/>
                </a:lnTo>
                <a:lnTo>
                  <a:pt x="4024" y="217"/>
                </a:lnTo>
                <a:lnTo>
                  <a:pt x="4024" y="222"/>
                </a:lnTo>
                <a:lnTo>
                  <a:pt x="4024" y="217"/>
                </a:lnTo>
                <a:lnTo>
                  <a:pt x="4025" y="211"/>
                </a:lnTo>
                <a:lnTo>
                  <a:pt x="4025" y="217"/>
                </a:lnTo>
                <a:lnTo>
                  <a:pt x="4025" y="217"/>
                </a:lnTo>
                <a:lnTo>
                  <a:pt x="4026" y="233"/>
                </a:lnTo>
                <a:lnTo>
                  <a:pt x="4026" y="260"/>
                </a:lnTo>
                <a:lnTo>
                  <a:pt x="4026" y="271"/>
                </a:lnTo>
                <a:lnTo>
                  <a:pt x="4027" y="276"/>
                </a:lnTo>
                <a:lnTo>
                  <a:pt x="4027" y="282"/>
                </a:lnTo>
                <a:lnTo>
                  <a:pt x="4027" y="276"/>
                </a:lnTo>
                <a:lnTo>
                  <a:pt x="4028" y="244"/>
                </a:lnTo>
                <a:lnTo>
                  <a:pt x="4028" y="227"/>
                </a:lnTo>
                <a:lnTo>
                  <a:pt x="4028" y="217"/>
                </a:lnTo>
                <a:lnTo>
                  <a:pt x="4029" y="222"/>
                </a:lnTo>
                <a:lnTo>
                  <a:pt x="4029" y="217"/>
                </a:lnTo>
                <a:lnTo>
                  <a:pt x="4029" y="227"/>
                </a:lnTo>
                <a:lnTo>
                  <a:pt x="4030" y="233"/>
                </a:lnTo>
                <a:lnTo>
                  <a:pt x="4030" y="233"/>
                </a:lnTo>
                <a:lnTo>
                  <a:pt x="4030" y="249"/>
                </a:lnTo>
                <a:lnTo>
                  <a:pt x="4031" y="249"/>
                </a:lnTo>
                <a:lnTo>
                  <a:pt x="4031" y="249"/>
                </a:lnTo>
                <a:lnTo>
                  <a:pt x="4031" y="249"/>
                </a:lnTo>
                <a:lnTo>
                  <a:pt x="4032" y="249"/>
                </a:lnTo>
                <a:lnTo>
                  <a:pt x="4032" y="255"/>
                </a:lnTo>
                <a:lnTo>
                  <a:pt x="4032" y="255"/>
                </a:lnTo>
                <a:lnTo>
                  <a:pt x="4033" y="265"/>
                </a:lnTo>
                <a:lnTo>
                  <a:pt x="4033" y="271"/>
                </a:lnTo>
                <a:lnTo>
                  <a:pt x="4033" y="271"/>
                </a:lnTo>
                <a:lnTo>
                  <a:pt x="4034" y="298"/>
                </a:lnTo>
                <a:lnTo>
                  <a:pt x="4034" y="292"/>
                </a:lnTo>
                <a:lnTo>
                  <a:pt x="4034" y="298"/>
                </a:lnTo>
                <a:lnTo>
                  <a:pt x="4035" y="309"/>
                </a:lnTo>
                <a:lnTo>
                  <a:pt x="4035" y="303"/>
                </a:lnTo>
                <a:lnTo>
                  <a:pt x="4035" y="292"/>
                </a:lnTo>
                <a:lnTo>
                  <a:pt x="4036" y="292"/>
                </a:lnTo>
                <a:lnTo>
                  <a:pt x="4036" y="282"/>
                </a:lnTo>
                <a:lnTo>
                  <a:pt x="4036" y="271"/>
                </a:lnTo>
                <a:lnTo>
                  <a:pt x="4037" y="255"/>
                </a:lnTo>
                <a:lnTo>
                  <a:pt x="4037" y="249"/>
                </a:lnTo>
                <a:lnTo>
                  <a:pt x="4037" y="260"/>
                </a:lnTo>
                <a:lnTo>
                  <a:pt x="4038" y="260"/>
                </a:lnTo>
                <a:lnTo>
                  <a:pt x="4038" y="276"/>
                </a:lnTo>
                <a:lnTo>
                  <a:pt x="4038" y="276"/>
                </a:lnTo>
                <a:lnTo>
                  <a:pt x="4039" y="292"/>
                </a:lnTo>
                <a:lnTo>
                  <a:pt x="4039" y="319"/>
                </a:lnTo>
                <a:lnTo>
                  <a:pt x="4039" y="319"/>
                </a:lnTo>
                <a:lnTo>
                  <a:pt x="4040" y="319"/>
                </a:lnTo>
                <a:lnTo>
                  <a:pt x="4040" y="282"/>
                </a:lnTo>
                <a:lnTo>
                  <a:pt x="4040" y="249"/>
                </a:lnTo>
                <a:lnTo>
                  <a:pt x="4041" y="233"/>
                </a:lnTo>
                <a:lnTo>
                  <a:pt x="4041" y="227"/>
                </a:lnTo>
                <a:lnTo>
                  <a:pt x="4041" y="222"/>
                </a:lnTo>
                <a:lnTo>
                  <a:pt x="4042" y="244"/>
                </a:lnTo>
                <a:lnTo>
                  <a:pt x="4042" y="244"/>
                </a:lnTo>
                <a:lnTo>
                  <a:pt x="4042" y="255"/>
                </a:lnTo>
                <a:lnTo>
                  <a:pt x="4043" y="249"/>
                </a:lnTo>
                <a:lnTo>
                  <a:pt x="4043" y="255"/>
                </a:lnTo>
                <a:lnTo>
                  <a:pt x="4043" y="244"/>
                </a:lnTo>
                <a:lnTo>
                  <a:pt x="4044" y="255"/>
                </a:lnTo>
                <a:lnTo>
                  <a:pt x="4044" y="249"/>
                </a:lnTo>
                <a:lnTo>
                  <a:pt x="4044" y="255"/>
                </a:lnTo>
                <a:lnTo>
                  <a:pt x="4045" y="260"/>
                </a:lnTo>
                <a:lnTo>
                  <a:pt x="4045" y="265"/>
                </a:lnTo>
                <a:lnTo>
                  <a:pt x="4045" y="287"/>
                </a:lnTo>
                <a:lnTo>
                  <a:pt x="4046" y="292"/>
                </a:lnTo>
                <a:lnTo>
                  <a:pt x="4046" y="325"/>
                </a:lnTo>
                <a:lnTo>
                  <a:pt x="4046" y="330"/>
                </a:lnTo>
                <a:lnTo>
                  <a:pt x="4047" y="336"/>
                </a:lnTo>
                <a:lnTo>
                  <a:pt x="4047" y="282"/>
                </a:lnTo>
                <a:lnTo>
                  <a:pt x="4047" y="249"/>
                </a:lnTo>
                <a:lnTo>
                  <a:pt x="4048" y="233"/>
                </a:lnTo>
                <a:lnTo>
                  <a:pt x="4048" y="233"/>
                </a:lnTo>
                <a:lnTo>
                  <a:pt x="4048" y="244"/>
                </a:lnTo>
                <a:lnTo>
                  <a:pt x="4049" y="249"/>
                </a:lnTo>
                <a:lnTo>
                  <a:pt x="4049" y="271"/>
                </a:lnTo>
                <a:lnTo>
                  <a:pt x="4049" y="276"/>
                </a:lnTo>
                <a:lnTo>
                  <a:pt x="4050" y="276"/>
                </a:lnTo>
                <a:lnTo>
                  <a:pt x="4050" y="287"/>
                </a:lnTo>
                <a:lnTo>
                  <a:pt x="4050" y="282"/>
                </a:lnTo>
                <a:lnTo>
                  <a:pt x="4051" y="276"/>
                </a:lnTo>
                <a:lnTo>
                  <a:pt x="4051" y="265"/>
                </a:lnTo>
                <a:lnTo>
                  <a:pt x="4051" y="260"/>
                </a:lnTo>
                <a:lnTo>
                  <a:pt x="4052" y="271"/>
                </a:lnTo>
                <a:lnTo>
                  <a:pt x="4052" y="282"/>
                </a:lnTo>
                <a:lnTo>
                  <a:pt x="4052" y="298"/>
                </a:lnTo>
                <a:lnTo>
                  <a:pt x="4053" y="314"/>
                </a:lnTo>
                <a:lnTo>
                  <a:pt x="4053" y="314"/>
                </a:lnTo>
                <a:lnTo>
                  <a:pt x="4053" y="330"/>
                </a:lnTo>
                <a:lnTo>
                  <a:pt x="4054" y="336"/>
                </a:lnTo>
                <a:lnTo>
                  <a:pt x="4054" y="309"/>
                </a:lnTo>
                <a:lnTo>
                  <a:pt x="4054" y="298"/>
                </a:lnTo>
                <a:lnTo>
                  <a:pt x="4055" y="292"/>
                </a:lnTo>
                <a:lnTo>
                  <a:pt x="4055" y="292"/>
                </a:lnTo>
                <a:lnTo>
                  <a:pt x="4055" y="282"/>
                </a:lnTo>
                <a:lnTo>
                  <a:pt x="4056" y="276"/>
                </a:lnTo>
                <a:lnTo>
                  <a:pt x="4056" y="292"/>
                </a:lnTo>
                <a:lnTo>
                  <a:pt x="4056" y="298"/>
                </a:lnTo>
                <a:lnTo>
                  <a:pt x="4057" y="298"/>
                </a:lnTo>
                <a:lnTo>
                  <a:pt x="4057" y="287"/>
                </a:lnTo>
                <a:lnTo>
                  <a:pt x="4057" y="292"/>
                </a:lnTo>
                <a:lnTo>
                  <a:pt x="4058" y="298"/>
                </a:lnTo>
                <a:lnTo>
                  <a:pt x="4058" y="303"/>
                </a:lnTo>
                <a:lnTo>
                  <a:pt x="4058" y="309"/>
                </a:lnTo>
                <a:lnTo>
                  <a:pt x="4059" y="298"/>
                </a:lnTo>
                <a:lnTo>
                  <a:pt x="4059" y="287"/>
                </a:lnTo>
                <a:lnTo>
                  <a:pt x="4059" y="276"/>
                </a:lnTo>
                <a:lnTo>
                  <a:pt x="4060" y="271"/>
                </a:lnTo>
                <a:lnTo>
                  <a:pt x="4060" y="271"/>
                </a:lnTo>
                <a:lnTo>
                  <a:pt x="4060" y="276"/>
                </a:lnTo>
                <a:lnTo>
                  <a:pt x="4061" y="265"/>
                </a:lnTo>
                <a:lnTo>
                  <a:pt x="4061" y="260"/>
                </a:lnTo>
                <a:lnTo>
                  <a:pt x="4061" y="265"/>
                </a:lnTo>
                <a:lnTo>
                  <a:pt x="4062" y="255"/>
                </a:lnTo>
                <a:lnTo>
                  <a:pt x="4062" y="260"/>
                </a:lnTo>
                <a:lnTo>
                  <a:pt x="4062" y="255"/>
                </a:lnTo>
                <a:lnTo>
                  <a:pt x="4063" y="233"/>
                </a:lnTo>
                <a:lnTo>
                  <a:pt x="4063" y="222"/>
                </a:lnTo>
                <a:lnTo>
                  <a:pt x="4063" y="217"/>
                </a:lnTo>
                <a:lnTo>
                  <a:pt x="4064" y="211"/>
                </a:lnTo>
                <a:lnTo>
                  <a:pt x="4064" y="206"/>
                </a:lnTo>
                <a:lnTo>
                  <a:pt x="4064" y="211"/>
                </a:lnTo>
                <a:lnTo>
                  <a:pt x="4065" y="201"/>
                </a:lnTo>
                <a:lnTo>
                  <a:pt x="4065" y="179"/>
                </a:lnTo>
                <a:lnTo>
                  <a:pt x="4065" y="173"/>
                </a:lnTo>
                <a:lnTo>
                  <a:pt x="4065" y="168"/>
                </a:lnTo>
                <a:lnTo>
                  <a:pt x="4066" y="157"/>
                </a:lnTo>
                <a:lnTo>
                  <a:pt x="4066" y="130"/>
                </a:lnTo>
                <a:lnTo>
                  <a:pt x="4066" y="130"/>
                </a:lnTo>
                <a:lnTo>
                  <a:pt x="4067" y="130"/>
                </a:lnTo>
                <a:lnTo>
                  <a:pt x="4067" y="130"/>
                </a:lnTo>
                <a:lnTo>
                  <a:pt x="4067" y="125"/>
                </a:lnTo>
                <a:lnTo>
                  <a:pt x="4068" y="114"/>
                </a:lnTo>
                <a:lnTo>
                  <a:pt x="4068" y="103"/>
                </a:lnTo>
                <a:lnTo>
                  <a:pt x="4068" y="109"/>
                </a:lnTo>
                <a:lnTo>
                  <a:pt x="4069" y="98"/>
                </a:lnTo>
                <a:lnTo>
                  <a:pt x="4069" y="76"/>
                </a:lnTo>
                <a:lnTo>
                  <a:pt x="4069" y="54"/>
                </a:lnTo>
                <a:lnTo>
                  <a:pt x="4070" y="49"/>
                </a:lnTo>
                <a:lnTo>
                  <a:pt x="4070" y="27"/>
                </a:lnTo>
                <a:lnTo>
                  <a:pt x="4070" y="33"/>
                </a:lnTo>
                <a:lnTo>
                  <a:pt x="4071" y="38"/>
                </a:lnTo>
                <a:lnTo>
                  <a:pt x="4071" y="33"/>
                </a:lnTo>
                <a:lnTo>
                  <a:pt x="4071" y="54"/>
                </a:lnTo>
                <a:lnTo>
                  <a:pt x="4072" y="49"/>
                </a:lnTo>
                <a:lnTo>
                  <a:pt x="4072" y="54"/>
                </a:lnTo>
                <a:lnTo>
                  <a:pt x="4072" y="76"/>
                </a:lnTo>
                <a:lnTo>
                  <a:pt x="4073" y="92"/>
                </a:lnTo>
                <a:lnTo>
                  <a:pt x="4073" y="103"/>
                </a:lnTo>
                <a:lnTo>
                  <a:pt x="4073" y="125"/>
                </a:lnTo>
                <a:lnTo>
                  <a:pt x="4074" y="141"/>
                </a:lnTo>
                <a:lnTo>
                  <a:pt x="4074" y="152"/>
                </a:lnTo>
                <a:lnTo>
                  <a:pt x="4074" y="179"/>
                </a:lnTo>
                <a:lnTo>
                  <a:pt x="4075" y="190"/>
                </a:lnTo>
                <a:lnTo>
                  <a:pt x="4075" y="211"/>
                </a:lnTo>
                <a:lnTo>
                  <a:pt x="4075" y="227"/>
                </a:lnTo>
                <a:lnTo>
                  <a:pt x="4076" y="260"/>
                </a:lnTo>
                <a:lnTo>
                  <a:pt x="4076" y="276"/>
                </a:lnTo>
                <a:lnTo>
                  <a:pt x="4076" y="287"/>
                </a:lnTo>
                <a:lnTo>
                  <a:pt x="4077" y="287"/>
                </a:lnTo>
                <a:lnTo>
                  <a:pt x="4077" y="292"/>
                </a:lnTo>
                <a:lnTo>
                  <a:pt x="4077" y="303"/>
                </a:lnTo>
                <a:lnTo>
                  <a:pt x="4078" y="314"/>
                </a:lnTo>
                <a:lnTo>
                  <a:pt x="4078" y="325"/>
                </a:lnTo>
                <a:lnTo>
                  <a:pt x="4078" y="319"/>
                </a:lnTo>
                <a:lnTo>
                  <a:pt x="4079" y="298"/>
                </a:lnTo>
                <a:lnTo>
                  <a:pt x="4079" y="287"/>
                </a:lnTo>
                <a:lnTo>
                  <a:pt x="4079" y="271"/>
                </a:lnTo>
                <a:lnTo>
                  <a:pt x="4080" y="271"/>
                </a:lnTo>
                <a:lnTo>
                  <a:pt x="4080" y="287"/>
                </a:lnTo>
                <a:lnTo>
                  <a:pt x="4080" y="271"/>
                </a:lnTo>
                <a:lnTo>
                  <a:pt x="4081" y="276"/>
                </a:lnTo>
                <a:lnTo>
                  <a:pt x="4081" y="271"/>
                </a:lnTo>
                <a:lnTo>
                  <a:pt x="4081" y="287"/>
                </a:lnTo>
                <a:lnTo>
                  <a:pt x="4082" y="271"/>
                </a:lnTo>
                <a:lnTo>
                  <a:pt x="4082" y="319"/>
                </a:lnTo>
                <a:lnTo>
                  <a:pt x="4082" y="330"/>
                </a:lnTo>
                <a:lnTo>
                  <a:pt x="4083" y="325"/>
                </a:lnTo>
                <a:lnTo>
                  <a:pt x="4083" y="314"/>
                </a:lnTo>
                <a:lnTo>
                  <a:pt x="4083" y="298"/>
                </a:lnTo>
                <a:lnTo>
                  <a:pt x="4084" y="282"/>
                </a:lnTo>
                <a:lnTo>
                  <a:pt x="4084" y="271"/>
                </a:lnTo>
                <a:lnTo>
                  <a:pt x="4084" y="265"/>
                </a:lnTo>
                <a:lnTo>
                  <a:pt x="4085" y="255"/>
                </a:lnTo>
                <a:lnTo>
                  <a:pt x="4085" y="244"/>
                </a:lnTo>
                <a:lnTo>
                  <a:pt x="4085" y="238"/>
                </a:lnTo>
                <a:lnTo>
                  <a:pt x="4086" y="233"/>
                </a:lnTo>
                <a:lnTo>
                  <a:pt x="4086" y="244"/>
                </a:lnTo>
                <a:lnTo>
                  <a:pt x="4086" y="238"/>
                </a:lnTo>
                <a:lnTo>
                  <a:pt x="4087" y="260"/>
                </a:lnTo>
                <a:lnTo>
                  <a:pt x="4087" y="265"/>
                </a:lnTo>
                <a:lnTo>
                  <a:pt x="4087" y="265"/>
                </a:lnTo>
                <a:lnTo>
                  <a:pt x="4088" y="265"/>
                </a:lnTo>
                <a:lnTo>
                  <a:pt x="4088" y="282"/>
                </a:lnTo>
                <a:lnTo>
                  <a:pt x="4088" y="287"/>
                </a:lnTo>
                <a:lnTo>
                  <a:pt x="4089" y="282"/>
                </a:lnTo>
                <a:lnTo>
                  <a:pt x="4089" y="271"/>
                </a:lnTo>
                <a:lnTo>
                  <a:pt x="4089" y="265"/>
                </a:lnTo>
                <a:lnTo>
                  <a:pt x="4089" y="260"/>
                </a:lnTo>
                <a:lnTo>
                  <a:pt x="4090" y="260"/>
                </a:lnTo>
                <a:lnTo>
                  <a:pt x="4090" y="255"/>
                </a:lnTo>
                <a:lnTo>
                  <a:pt x="4090" y="244"/>
                </a:lnTo>
                <a:lnTo>
                  <a:pt x="4091" y="233"/>
                </a:lnTo>
                <a:lnTo>
                  <a:pt x="4091" y="222"/>
                </a:lnTo>
                <a:lnTo>
                  <a:pt x="4091" y="211"/>
                </a:lnTo>
                <a:lnTo>
                  <a:pt x="4092" y="211"/>
                </a:lnTo>
                <a:lnTo>
                  <a:pt x="4092" y="211"/>
                </a:lnTo>
                <a:lnTo>
                  <a:pt x="4092" y="217"/>
                </a:lnTo>
                <a:lnTo>
                  <a:pt x="4093" y="222"/>
                </a:lnTo>
                <a:lnTo>
                  <a:pt x="4093" y="227"/>
                </a:lnTo>
                <a:lnTo>
                  <a:pt x="4093" y="233"/>
                </a:lnTo>
                <a:lnTo>
                  <a:pt x="4094" y="244"/>
                </a:lnTo>
                <a:lnTo>
                  <a:pt x="4094" y="233"/>
                </a:lnTo>
                <a:lnTo>
                  <a:pt x="4094" y="222"/>
                </a:lnTo>
                <a:lnTo>
                  <a:pt x="4095" y="184"/>
                </a:lnTo>
                <a:lnTo>
                  <a:pt x="4095" y="190"/>
                </a:lnTo>
                <a:lnTo>
                  <a:pt x="4095" y="201"/>
                </a:lnTo>
                <a:lnTo>
                  <a:pt x="4096" y="206"/>
                </a:lnTo>
                <a:lnTo>
                  <a:pt x="4096" y="211"/>
                </a:lnTo>
                <a:lnTo>
                  <a:pt x="4096" y="227"/>
                </a:lnTo>
                <a:lnTo>
                  <a:pt x="4097" y="227"/>
                </a:lnTo>
                <a:lnTo>
                  <a:pt x="4097" y="233"/>
                </a:lnTo>
                <a:lnTo>
                  <a:pt x="4097" y="238"/>
                </a:lnTo>
                <a:lnTo>
                  <a:pt x="4098" y="238"/>
                </a:lnTo>
                <a:lnTo>
                  <a:pt x="4098" y="227"/>
                </a:lnTo>
                <a:lnTo>
                  <a:pt x="4098" y="233"/>
                </a:lnTo>
                <a:lnTo>
                  <a:pt x="4099" y="233"/>
                </a:lnTo>
                <a:lnTo>
                  <a:pt x="4099" y="227"/>
                </a:lnTo>
                <a:lnTo>
                  <a:pt x="4099" y="217"/>
                </a:lnTo>
                <a:lnTo>
                  <a:pt x="4100" y="217"/>
                </a:lnTo>
                <a:lnTo>
                  <a:pt x="4100" y="217"/>
                </a:lnTo>
                <a:lnTo>
                  <a:pt x="4100" y="222"/>
                </a:lnTo>
                <a:lnTo>
                  <a:pt x="4101" y="217"/>
                </a:lnTo>
                <a:lnTo>
                  <a:pt x="4101" y="217"/>
                </a:lnTo>
                <a:lnTo>
                  <a:pt x="4101" y="222"/>
                </a:lnTo>
                <a:lnTo>
                  <a:pt x="4102" y="217"/>
                </a:lnTo>
                <a:lnTo>
                  <a:pt x="4102" y="233"/>
                </a:lnTo>
                <a:lnTo>
                  <a:pt x="4102" y="227"/>
                </a:lnTo>
                <a:lnTo>
                  <a:pt x="4103" y="227"/>
                </a:lnTo>
                <a:lnTo>
                  <a:pt x="4103" y="233"/>
                </a:lnTo>
                <a:lnTo>
                  <a:pt x="4103" y="238"/>
                </a:lnTo>
                <a:lnTo>
                  <a:pt x="4104" y="227"/>
                </a:lnTo>
                <a:lnTo>
                  <a:pt x="4104" y="227"/>
                </a:lnTo>
                <a:lnTo>
                  <a:pt x="4104" y="249"/>
                </a:lnTo>
                <a:lnTo>
                  <a:pt x="4105" y="244"/>
                </a:lnTo>
                <a:lnTo>
                  <a:pt x="4105" y="249"/>
                </a:lnTo>
                <a:lnTo>
                  <a:pt x="4105" y="255"/>
                </a:lnTo>
                <a:lnTo>
                  <a:pt x="4106" y="255"/>
                </a:lnTo>
                <a:lnTo>
                  <a:pt x="4106" y="265"/>
                </a:lnTo>
                <a:lnTo>
                  <a:pt x="4106" y="255"/>
                </a:lnTo>
                <a:lnTo>
                  <a:pt x="4107" y="260"/>
                </a:lnTo>
                <a:lnTo>
                  <a:pt x="4107" y="255"/>
                </a:lnTo>
                <a:lnTo>
                  <a:pt x="4107" y="244"/>
                </a:lnTo>
                <a:lnTo>
                  <a:pt x="4108" y="249"/>
                </a:lnTo>
                <a:lnTo>
                  <a:pt x="4108" y="249"/>
                </a:lnTo>
                <a:lnTo>
                  <a:pt x="4108" y="244"/>
                </a:lnTo>
                <a:lnTo>
                  <a:pt x="4109" y="227"/>
                </a:lnTo>
                <a:lnTo>
                  <a:pt x="4109" y="233"/>
                </a:lnTo>
                <a:lnTo>
                  <a:pt x="4109" y="222"/>
                </a:lnTo>
                <a:lnTo>
                  <a:pt x="4110" y="217"/>
                </a:lnTo>
                <a:lnTo>
                  <a:pt x="4110" y="233"/>
                </a:lnTo>
                <a:lnTo>
                  <a:pt x="4110" y="217"/>
                </a:lnTo>
                <a:lnTo>
                  <a:pt x="4111" y="217"/>
                </a:lnTo>
                <a:lnTo>
                  <a:pt x="4111" y="233"/>
                </a:lnTo>
                <a:lnTo>
                  <a:pt x="4111" y="233"/>
                </a:lnTo>
                <a:lnTo>
                  <a:pt x="4112" y="222"/>
                </a:lnTo>
                <a:lnTo>
                  <a:pt x="4112" y="227"/>
                </a:lnTo>
                <a:lnTo>
                  <a:pt x="4112" y="233"/>
                </a:lnTo>
                <a:lnTo>
                  <a:pt x="4113" y="244"/>
                </a:lnTo>
                <a:lnTo>
                  <a:pt x="4113" y="255"/>
                </a:lnTo>
                <a:lnTo>
                  <a:pt x="4113" y="249"/>
                </a:lnTo>
                <a:lnTo>
                  <a:pt x="4114" y="260"/>
                </a:lnTo>
                <a:lnTo>
                  <a:pt x="4114" y="255"/>
                </a:lnTo>
                <a:lnTo>
                  <a:pt x="4114" y="260"/>
                </a:lnTo>
                <a:lnTo>
                  <a:pt x="4115" y="282"/>
                </a:lnTo>
                <a:lnTo>
                  <a:pt x="4115" y="287"/>
                </a:lnTo>
                <a:lnTo>
                  <a:pt x="4115" y="287"/>
                </a:lnTo>
                <a:lnTo>
                  <a:pt x="4116" y="282"/>
                </a:lnTo>
                <a:lnTo>
                  <a:pt x="4116" y="298"/>
                </a:lnTo>
                <a:lnTo>
                  <a:pt x="4116" y="287"/>
                </a:lnTo>
                <a:lnTo>
                  <a:pt x="4117" y="282"/>
                </a:lnTo>
                <a:lnTo>
                  <a:pt x="4117" y="292"/>
                </a:lnTo>
                <a:lnTo>
                  <a:pt x="4117" y="282"/>
                </a:lnTo>
                <a:lnTo>
                  <a:pt x="4118" y="276"/>
                </a:lnTo>
                <a:lnTo>
                  <a:pt x="4118" y="276"/>
                </a:lnTo>
                <a:lnTo>
                  <a:pt x="4118" y="271"/>
                </a:lnTo>
                <a:lnTo>
                  <a:pt x="4119" y="260"/>
                </a:lnTo>
                <a:lnTo>
                  <a:pt x="4119" y="249"/>
                </a:lnTo>
                <a:lnTo>
                  <a:pt x="4119" y="255"/>
                </a:lnTo>
                <a:lnTo>
                  <a:pt x="4120" y="260"/>
                </a:lnTo>
                <a:lnTo>
                  <a:pt x="4120" y="271"/>
                </a:lnTo>
                <a:lnTo>
                  <a:pt x="4120" y="282"/>
                </a:lnTo>
                <a:lnTo>
                  <a:pt x="4121" y="282"/>
                </a:lnTo>
                <a:lnTo>
                  <a:pt x="4121" y="287"/>
                </a:lnTo>
                <a:lnTo>
                  <a:pt x="4121" y="303"/>
                </a:lnTo>
                <a:lnTo>
                  <a:pt x="4122" y="298"/>
                </a:lnTo>
                <a:lnTo>
                  <a:pt x="4122" y="292"/>
                </a:lnTo>
                <a:lnTo>
                  <a:pt x="4122" y="298"/>
                </a:lnTo>
                <a:lnTo>
                  <a:pt x="4123" y="303"/>
                </a:lnTo>
                <a:lnTo>
                  <a:pt x="4123" y="319"/>
                </a:lnTo>
                <a:lnTo>
                  <a:pt x="4123" y="319"/>
                </a:lnTo>
                <a:lnTo>
                  <a:pt x="4124" y="319"/>
                </a:lnTo>
                <a:lnTo>
                  <a:pt x="4124" y="292"/>
                </a:lnTo>
                <a:lnTo>
                  <a:pt x="4124" y="271"/>
                </a:lnTo>
                <a:lnTo>
                  <a:pt x="4125" y="271"/>
                </a:lnTo>
                <a:lnTo>
                  <a:pt x="4125" y="260"/>
                </a:lnTo>
                <a:lnTo>
                  <a:pt x="4125" y="249"/>
                </a:lnTo>
                <a:lnTo>
                  <a:pt x="4125" y="211"/>
                </a:lnTo>
                <a:lnTo>
                  <a:pt x="4126" y="168"/>
                </a:lnTo>
                <a:lnTo>
                  <a:pt x="4126" y="168"/>
                </a:lnTo>
                <a:lnTo>
                  <a:pt x="4126" y="146"/>
                </a:lnTo>
                <a:lnTo>
                  <a:pt x="4127" y="163"/>
                </a:lnTo>
                <a:lnTo>
                  <a:pt x="4127" y="163"/>
                </a:lnTo>
                <a:lnTo>
                  <a:pt x="4127" y="157"/>
                </a:lnTo>
                <a:lnTo>
                  <a:pt x="4128" y="152"/>
                </a:lnTo>
                <a:lnTo>
                  <a:pt x="4128" y="157"/>
                </a:lnTo>
                <a:lnTo>
                  <a:pt x="4128" y="184"/>
                </a:lnTo>
                <a:lnTo>
                  <a:pt x="4129" y="190"/>
                </a:lnTo>
                <a:lnTo>
                  <a:pt x="4129" y="201"/>
                </a:lnTo>
                <a:lnTo>
                  <a:pt x="4129" y="206"/>
                </a:lnTo>
                <a:lnTo>
                  <a:pt x="4130" y="222"/>
                </a:lnTo>
                <a:lnTo>
                  <a:pt x="4130" y="238"/>
                </a:lnTo>
                <a:lnTo>
                  <a:pt x="4130" y="168"/>
                </a:lnTo>
                <a:lnTo>
                  <a:pt x="4131" y="173"/>
                </a:lnTo>
                <a:lnTo>
                  <a:pt x="4131" y="195"/>
                </a:lnTo>
                <a:lnTo>
                  <a:pt x="4131" y="206"/>
                </a:lnTo>
                <a:lnTo>
                  <a:pt x="4132" y="227"/>
                </a:lnTo>
                <a:lnTo>
                  <a:pt x="4132" y="276"/>
                </a:lnTo>
                <a:lnTo>
                  <a:pt x="4132" y="319"/>
                </a:lnTo>
                <a:lnTo>
                  <a:pt x="4133" y="368"/>
                </a:lnTo>
                <a:lnTo>
                  <a:pt x="4133" y="406"/>
                </a:lnTo>
                <a:lnTo>
                  <a:pt x="4133" y="438"/>
                </a:lnTo>
                <a:lnTo>
                  <a:pt x="4134" y="417"/>
                </a:lnTo>
                <a:lnTo>
                  <a:pt x="4134" y="346"/>
                </a:lnTo>
                <a:lnTo>
                  <a:pt x="4134" y="357"/>
                </a:lnTo>
                <a:lnTo>
                  <a:pt x="4135" y="390"/>
                </a:lnTo>
                <a:lnTo>
                  <a:pt x="4135" y="363"/>
                </a:lnTo>
                <a:lnTo>
                  <a:pt x="4135" y="341"/>
                </a:lnTo>
                <a:lnTo>
                  <a:pt x="4136" y="319"/>
                </a:lnTo>
                <a:lnTo>
                  <a:pt x="4136" y="314"/>
                </a:lnTo>
                <a:lnTo>
                  <a:pt x="4136" y="292"/>
                </a:lnTo>
                <a:lnTo>
                  <a:pt x="4137" y="292"/>
                </a:lnTo>
                <a:lnTo>
                  <a:pt x="4137" y="265"/>
                </a:lnTo>
                <a:lnTo>
                  <a:pt x="4137" y="255"/>
                </a:lnTo>
                <a:lnTo>
                  <a:pt x="4138" y="233"/>
                </a:lnTo>
                <a:lnTo>
                  <a:pt x="4138" y="217"/>
                </a:lnTo>
                <a:lnTo>
                  <a:pt x="4138" y="206"/>
                </a:lnTo>
                <a:lnTo>
                  <a:pt x="4139" y="206"/>
                </a:lnTo>
                <a:lnTo>
                  <a:pt x="4139" y="222"/>
                </a:lnTo>
                <a:lnTo>
                  <a:pt x="4139" y="244"/>
                </a:lnTo>
                <a:lnTo>
                  <a:pt x="4140" y="276"/>
                </a:lnTo>
                <a:lnTo>
                  <a:pt x="4140" y="314"/>
                </a:lnTo>
                <a:lnTo>
                  <a:pt x="4140" y="341"/>
                </a:lnTo>
                <a:lnTo>
                  <a:pt x="4141" y="363"/>
                </a:lnTo>
                <a:lnTo>
                  <a:pt x="4141" y="368"/>
                </a:lnTo>
                <a:lnTo>
                  <a:pt x="4141" y="314"/>
                </a:lnTo>
                <a:lnTo>
                  <a:pt x="4142" y="276"/>
                </a:lnTo>
                <a:lnTo>
                  <a:pt x="4142" y="265"/>
                </a:lnTo>
                <a:lnTo>
                  <a:pt x="4142" y="260"/>
                </a:lnTo>
                <a:lnTo>
                  <a:pt x="4143" y="292"/>
                </a:lnTo>
                <a:lnTo>
                  <a:pt x="4143" y="287"/>
                </a:lnTo>
                <a:lnTo>
                  <a:pt x="4143" y="292"/>
                </a:lnTo>
                <a:lnTo>
                  <a:pt x="4144" y="298"/>
                </a:lnTo>
                <a:lnTo>
                  <a:pt x="4144" y="298"/>
                </a:lnTo>
                <a:lnTo>
                  <a:pt x="4144" y="282"/>
                </a:lnTo>
                <a:lnTo>
                  <a:pt x="4145" y="260"/>
                </a:lnTo>
                <a:lnTo>
                  <a:pt x="4145" y="265"/>
                </a:lnTo>
                <a:lnTo>
                  <a:pt x="4145" y="238"/>
                </a:lnTo>
                <a:lnTo>
                  <a:pt x="4146" y="238"/>
                </a:lnTo>
                <a:lnTo>
                  <a:pt x="4146" y="238"/>
                </a:lnTo>
                <a:lnTo>
                  <a:pt x="4146" y="227"/>
                </a:lnTo>
                <a:lnTo>
                  <a:pt x="4147" y="244"/>
                </a:lnTo>
                <a:lnTo>
                  <a:pt x="4147" y="249"/>
                </a:lnTo>
                <a:lnTo>
                  <a:pt x="4147" y="271"/>
                </a:lnTo>
                <a:lnTo>
                  <a:pt x="4148" y="390"/>
                </a:lnTo>
                <a:lnTo>
                  <a:pt x="4148" y="330"/>
                </a:lnTo>
                <a:lnTo>
                  <a:pt x="4148" y="314"/>
                </a:lnTo>
                <a:lnTo>
                  <a:pt x="4149" y="282"/>
                </a:lnTo>
                <a:lnTo>
                  <a:pt x="4149" y="255"/>
                </a:lnTo>
                <a:lnTo>
                  <a:pt x="4149" y="233"/>
                </a:lnTo>
                <a:lnTo>
                  <a:pt x="4150" y="238"/>
                </a:lnTo>
                <a:lnTo>
                  <a:pt x="4150" y="238"/>
                </a:lnTo>
                <a:lnTo>
                  <a:pt x="4150" y="244"/>
                </a:lnTo>
                <a:lnTo>
                  <a:pt x="4151" y="249"/>
                </a:lnTo>
                <a:lnTo>
                  <a:pt x="4151" y="238"/>
                </a:lnTo>
                <a:lnTo>
                  <a:pt x="4151" y="233"/>
                </a:lnTo>
                <a:lnTo>
                  <a:pt x="4152" y="249"/>
                </a:lnTo>
                <a:lnTo>
                  <a:pt x="4152" y="222"/>
                </a:lnTo>
                <a:lnTo>
                  <a:pt x="4152" y="201"/>
                </a:lnTo>
                <a:lnTo>
                  <a:pt x="4153" y="184"/>
                </a:lnTo>
                <a:lnTo>
                  <a:pt x="4153" y="179"/>
                </a:lnTo>
                <a:lnTo>
                  <a:pt x="4153" y="179"/>
                </a:lnTo>
                <a:lnTo>
                  <a:pt x="4154" y="179"/>
                </a:lnTo>
                <a:lnTo>
                  <a:pt x="4154" y="201"/>
                </a:lnTo>
                <a:lnTo>
                  <a:pt x="4154" y="222"/>
                </a:lnTo>
                <a:lnTo>
                  <a:pt x="4155" y="260"/>
                </a:lnTo>
                <a:lnTo>
                  <a:pt x="4155" y="298"/>
                </a:lnTo>
                <a:lnTo>
                  <a:pt x="4155" y="287"/>
                </a:lnTo>
                <a:lnTo>
                  <a:pt x="4156" y="249"/>
                </a:lnTo>
                <a:lnTo>
                  <a:pt x="4156" y="211"/>
                </a:lnTo>
                <a:lnTo>
                  <a:pt x="4156" y="201"/>
                </a:lnTo>
                <a:lnTo>
                  <a:pt x="4157" y="201"/>
                </a:lnTo>
                <a:lnTo>
                  <a:pt x="4157" y="206"/>
                </a:lnTo>
                <a:lnTo>
                  <a:pt x="4157" y="222"/>
                </a:lnTo>
                <a:lnTo>
                  <a:pt x="4158" y="217"/>
                </a:lnTo>
                <a:lnTo>
                  <a:pt x="4158" y="227"/>
                </a:lnTo>
                <a:lnTo>
                  <a:pt x="4158" y="238"/>
                </a:lnTo>
                <a:lnTo>
                  <a:pt x="4159" y="244"/>
                </a:lnTo>
                <a:lnTo>
                  <a:pt x="4159" y="227"/>
                </a:lnTo>
                <a:lnTo>
                  <a:pt x="4159" y="217"/>
                </a:lnTo>
                <a:lnTo>
                  <a:pt x="4160" y="211"/>
                </a:lnTo>
                <a:lnTo>
                  <a:pt x="4160" y="206"/>
                </a:lnTo>
                <a:lnTo>
                  <a:pt x="4160" y="206"/>
                </a:lnTo>
                <a:lnTo>
                  <a:pt x="4161" y="211"/>
                </a:lnTo>
                <a:lnTo>
                  <a:pt x="4161" y="227"/>
                </a:lnTo>
                <a:lnTo>
                  <a:pt x="4161" y="244"/>
                </a:lnTo>
                <a:lnTo>
                  <a:pt x="4162" y="265"/>
                </a:lnTo>
                <a:lnTo>
                  <a:pt x="4162" y="271"/>
                </a:lnTo>
                <a:lnTo>
                  <a:pt x="4162" y="282"/>
                </a:lnTo>
                <a:lnTo>
                  <a:pt x="4163" y="276"/>
                </a:lnTo>
                <a:lnTo>
                  <a:pt x="4163" y="211"/>
                </a:lnTo>
                <a:lnTo>
                  <a:pt x="4163" y="179"/>
                </a:lnTo>
                <a:lnTo>
                  <a:pt x="4164" y="173"/>
                </a:lnTo>
                <a:lnTo>
                  <a:pt x="4164" y="195"/>
                </a:lnTo>
                <a:lnTo>
                  <a:pt x="4164" y="195"/>
                </a:lnTo>
                <a:lnTo>
                  <a:pt x="4165" y="211"/>
                </a:lnTo>
                <a:lnTo>
                  <a:pt x="4165" y="227"/>
                </a:lnTo>
                <a:lnTo>
                  <a:pt x="4165" y="227"/>
                </a:lnTo>
                <a:lnTo>
                  <a:pt x="4166" y="227"/>
                </a:lnTo>
                <a:lnTo>
                  <a:pt x="4166" y="217"/>
                </a:lnTo>
                <a:lnTo>
                  <a:pt x="4166" y="217"/>
                </a:lnTo>
                <a:lnTo>
                  <a:pt x="4167" y="211"/>
                </a:lnTo>
                <a:lnTo>
                  <a:pt x="4167" y="222"/>
                </a:lnTo>
                <a:lnTo>
                  <a:pt x="4167" y="222"/>
                </a:lnTo>
                <a:lnTo>
                  <a:pt x="4168" y="238"/>
                </a:lnTo>
                <a:lnTo>
                  <a:pt x="4168" y="265"/>
                </a:lnTo>
                <a:lnTo>
                  <a:pt x="4168" y="298"/>
                </a:lnTo>
                <a:lnTo>
                  <a:pt x="4169" y="314"/>
                </a:lnTo>
                <a:lnTo>
                  <a:pt x="4169" y="298"/>
                </a:lnTo>
                <a:lnTo>
                  <a:pt x="4169" y="244"/>
                </a:lnTo>
                <a:lnTo>
                  <a:pt x="4170" y="179"/>
                </a:lnTo>
                <a:lnTo>
                  <a:pt x="4170" y="195"/>
                </a:lnTo>
                <a:lnTo>
                  <a:pt x="4170" y="195"/>
                </a:lnTo>
                <a:lnTo>
                  <a:pt x="4171" y="195"/>
                </a:lnTo>
                <a:lnTo>
                  <a:pt x="4171" y="201"/>
                </a:lnTo>
                <a:lnTo>
                  <a:pt x="4171" y="217"/>
                </a:lnTo>
                <a:lnTo>
                  <a:pt x="4172" y="227"/>
                </a:lnTo>
                <a:lnTo>
                  <a:pt x="4172" y="222"/>
                </a:lnTo>
                <a:lnTo>
                  <a:pt x="4172" y="222"/>
                </a:lnTo>
                <a:lnTo>
                  <a:pt x="4173" y="227"/>
                </a:lnTo>
                <a:lnTo>
                  <a:pt x="4173" y="217"/>
                </a:lnTo>
                <a:lnTo>
                  <a:pt x="4173" y="222"/>
                </a:lnTo>
                <a:lnTo>
                  <a:pt x="4174" y="227"/>
                </a:lnTo>
                <a:lnTo>
                  <a:pt x="4174" y="244"/>
                </a:lnTo>
                <a:lnTo>
                  <a:pt x="4174" y="276"/>
                </a:lnTo>
                <a:lnTo>
                  <a:pt x="4175" y="298"/>
                </a:lnTo>
                <a:lnTo>
                  <a:pt x="4175" y="330"/>
                </a:lnTo>
                <a:lnTo>
                  <a:pt x="4175" y="330"/>
                </a:lnTo>
                <a:lnTo>
                  <a:pt x="4176" y="292"/>
                </a:lnTo>
                <a:lnTo>
                  <a:pt x="4176" y="233"/>
                </a:lnTo>
                <a:lnTo>
                  <a:pt x="4176" y="201"/>
                </a:lnTo>
                <a:lnTo>
                  <a:pt x="4177" y="195"/>
                </a:lnTo>
                <a:lnTo>
                  <a:pt x="4177" y="211"/>
                </a:lnTo>
                <a:lnTo>
                  <a:pt x="4177" y="222"/>
                </a:lnTo>
                <a:lnTo>
                  <a:pt x="4178" y="233"/>
                </a:lnTo>
                <a:lnTo>
                  <a:pt x="4178" y="238"/>
                </a:lnTo>
                <a:lnTo>
                  <a:pt x="4178" y="233"/>
                </a:lnTo>
                <a:lnTo>
                  <a:pt x="4179" y="244"/>
                </a:lnTo>
                <a:lnTo>
                  <a:pt x="4179" y="249"/>
                </a:lnTo>
                <a:lnTo>
                  <a:pt x="4179" y="238"/>
                </a:lnTo>
                <a:lnTo>
                  <a:pt x="4180" y="227"/>
                </a:lnTo>
                <a:lnTo>
                  <a:pt x="4180" y="217"/>
                </a:lnTo>
                <a:lnTo>
                  <a:pt x="4180" y="227"/>
                </a:lnTo>
                <a:lnTo>
                  <a:pt x="4181" y="255"/>
                </a:lnTo>
                <a:lnTo>
                  <a:pt x="4181" y="298"/>
                </a:lnTo>
                <a:lnTo>
                  <a:pt x="4181" y="319"/>
                </a:lnTo>
                <a:lnTo>
                  <a:pt x="4182" y="325"/>
                </a:lnTo>
                <a:lnTo>
                  <a:pt x="4182" y="330"/>
                </a:lnTo>
                <a:lnTo>
                  <a:pt x="4182" y="292"/>
                </a:lnTo>
                <a:lnTo>
                  <a:pt x="4183" y="260"/>
                </a:lnTo>
                <a:lnTo>
                  <a:pt x="4183" y="222"/>
                </a:lnTo>
                <a:lnTo>
                  <a:pt x="4183" y="227"/>
                </a:lnTo>
                <a:lnTo>
                  <a:pt x="4184" y="244"/>
                </a:lnTo>
                <a:lnTo>
                  <a:pt x="4184" y="260"/>
                </a:lnTo>
                <a:lnTo>
                  <a:pt x="4184" y="265"/>
                </a:lnTo>
                <a:lnTo>
                  <a:pt x="4185" y="271"/>
                </a:lnTo>
                <a:lnTo>
                  <a:pt x="4185" y="271"/>
                </a:lnTo>
                <a:lnTo>
                  <a:pt x="4185" y="265"/>
                </a:lnTo>
                <a:lnTo>
                  <a:pt x="4185" y="260"/>
                </a:lnTo>
                <a:lnTo>
                  <a:pt x="4186" y="260"/>
                </a:lnTo>
                <a:lnTo>
                  <a:pt x="4186" y="260"/>
                </a:lnTo>
                <a:lnTo>
                  <a:pt x="4186" y="255"/>
                </a:lnTo>
                <a:lnTo>
                  <a:pt x="4187" y="238"/>
                </a:lnTo>
                <a:lnTo>
                  <a:pt x="4187" y="233"/>
                </a:lnTo>
                <a:lnTo>
                  <a:pt x="4187" y="244"/>
                </a:lnTo>
                <a:lnTo>
                  <a:pt x="4188" y="249"/>
                </a:lnTo>
                <a:lnTo>
                  <a:pt x="4188" y="265"/>
                </a:lnTo>
                <a:lnTo>
                  <a:pt x="4188" y="276"/>
                </a:lnTo>
                <a:lnTo>
                  <a:pt x="4189" y="309"/>
                </a:lnTo>
                <a:lnTo>
                  <a:pt x="4189" y="314"/>
                </a:lnTo>
                <a:lnTo>
                  <a:pt x="4189" y="206"/>
                </a:lnTo>
                <a:lnTo>
                  <a:pt x="4190" y="173"/>
                </a:lnTo>
                <a:lnTo>
                  <a:pt x="4190" y="184"/>
                </a:lnTo>
                <a:lnTo>
                  <a:pt x="4190" y="184"/>
                </a:lnTo>
                <a:lnTo>
                  <a:pt x="4191" y="201"/>
                </a:lnTo>
                <a:lnTo>
                  <a:pt x="4191" y="211"/>
                </a:lnTo>
                <a:lnTo>
                  <a:pt x="4191" y="222"/>
                </a:lnTo>
                <a:lnTo>
                  <a:pt x="4192" y="233"/>
                </a:lnTo>
                <a:lnTo>
                  <a:pt x="4192" y="244"/>
                </a:lnTo>
                <a:lnTo>
                  <a:pt x="4192" y="244"/>
                </a:lnTo>
                <a:lnTo>
                  <a:pt x="4193" y="238"/>
                </a:lnTo>
                <a:lnTo>
                  <a:pt x="4193" y="233"/>
                </a:lnTo>
                <a:lnTo>
                  <a:pt x="4193" y="233"/>
                </a:lnTo>
                <a:lnTo>
                  <a:pt x="4194" y="222"/>
                </a:lnTo>
                <a:lnTo>
                  <a:pt x="4194" y="211"/>
                </a:lnTo>
                <a:lnTo>
                  <a:pt x="4194" y="222"/>
                </a:lnTo>
                <a:lnTo>
                  <a:pt x="4195" y="238"/>
                </a:lnTo>
                <a:lnTo>
                  <a:pt x="4195" y="255"/>
                </a:lnTo>
                <a:lnTo>
                  <a:pt x="4195" y="255"/>
                </a:lnTo>
                <a:lnTo>
                  <a:pt x="4196" y="276"/>
                </a:lnTo>
                <a:lnTo>
                  <a:pt x="4196" y="303"/>
                </a:lnTo>
                <a:lnTo>
                  <a:pt x="4196" y="265"/>
                </a:lnTo>
                <a:lnTo>
                  <a:pt x="4197" y="211"/>
                </a:lnTo>
                <a:lnTo>
                  <a:pt x="4197" y="184"/>
                </a:lnTo>
                <a:lnTo>
                  <a:pt x="4197" y="195"/>
                </a:lnTo>
                <a:lnTo>
                  <a:pt x="4198" y="206"/>
                </a:lnTo>
                <a:lnTo>
                  <a:pt x="4198" y="217"/>
                </a:lnTo>
                <a:lnTo>
                  <a:pt x="4198" y="233"/>
                </a:lnTo>
                <a:lnTo>
                  <a:pt x="4199" y="222"/>
                </a:lnTo>
                <a:lnTo>
                  <a:pt x="4199" y="238"/>
                </a:lnTo>
                <a:lnTo>
                  <a:pt x="4199" y="238"/>
                </a:lnTo>
                <a:lnTo>
                  <a:pt x="4200" y="249"/>
                </a:lnTo>
                <a:lnTo>
                  <a:pt x="4200" y="260"/>
                </a:lnTo>
                <a:lnTo>
                  <a:pt x="4200" y="265"/>
                </a:lnTo>
                <a:lnTo>
                  <a:pt x="4201" y="260"/>
                </a:lnTo>
                <a:lnTo>
                  <a:pt x="4201" y="249"/>
                </a:lnTo>
                <a:lnTo>
                  <a:pt x="4201" y="238"/>
                </a:lnTo>
                <a:lnTo>
                  <a:pt x="4202" y="249"/>
                </a:lnTo>
                <a:lnTo>
                  <a:pt x="4202" y="244"/>
                </a:lnTo>
                <a:lnTo>
                  <a:pt x="4202" y="265"/>
                </a:lnTo>
                <a:lnTo>
                  <a:pt x="4203" y="265"/>
                </a:lnTo>
                <a:lnTo>
                  <a:pt x="4203" y="298"/>
                </a:lnTo>
                <a:lnTo>
                  <a:pt x="4203" y="319"/>
                </a:lnTo>
                <a:lnTo>
                  <a:pt x="4204" y="309"/>
                </a:lnTo>
                <a:lnTo>
                  <a:pt x="4204" y="271"/>
                </a:lnTo>
                <a:lnTo>
                  <a:pt x="4204" y="227"/>
                </a:lnTo>
                <a:lnTo>
                  <a:pt x="4205" y="233"/>
                </a:lnTo>
                <a:lnTo>
                  <a:pt x="4205" y="222"/>
                </a:lnTo>
                <a:lnTo>
                  <a:pt x="4205" y="233"/>
                </a:lnTo>
                <a:lnTo>
                  <a:pt x="4206" y="222"/>
                </a:lnTo>
                <a:lnTo>
                  <a:pt x="4206" y="238"/>
                </a:lnTo>
                <a:lnTo>
                  <a:pt x="4206" y="238"/>
                </a:lnTo>
                <a:lnTo>
                  <a:pt x="4207" y="249"/>
                </a:lnTo>
                <a:lnTo>
                  <a:pt x="4207" y="260"/>
                </a:lnTo>
                <a:lnTo>
                  <a:pt x="4207" y="249"/>
                </a:lnTo>
                <a:lnTo>
                  <a:pt x="4208" y="244"/>
                </a:lnTo>
                <a:lnTo>
                  <a:pt x="4208" y="244"/>
                </a:lnTo>
                <a:lnTo>
                  <a:pt x="4208" y="249"/>
                </a:lnTo>
                <a:lnTo>
                  <a:pt x="4209" y="238"/>
                </a:lnTo>
                <a:lnTo>
                  <a:pt x="4209" y="222"/>
                </a:lnTo>
                <a:lnTo>
                  <a:pt x="4209" y="201"/>
                </a:lnTo>
                <a:lnTo>
                  <a:pt x="4210" y="206"/>
                </a:lnTo>
                <a:lnTo>
                  <a:pt x="4210" y="201"/>
                </a:lnTo>
                <a:lnTo>
                  <a:pt x="4210" y="217"/>
                </a:lnTo>
                <a:lnTo>
                  <a:pt x="4211" y="244"/>
                </a:lnTo>
                <a:lnTo>
                  <a:pt x="4211" y="298"/>
                </a:lnTo>
                <a:lnTo>
                  <a:pt x="4211" y="287"/>
                </a:lnTo>
                <a:lnTo>
                  <a:pt x="4212" y="244"/>
                </a:lnTo>
                <a:lnTo>
                  <a:pt x="4212" y="206"/>
                </a:lnTo>
                <a:lnTo>
                  <a:pt x="4212" y="173"/>
                </a:lnTo>
                <a:lnTo>
                  <a:pt x="4213" y="184"/>
                </a:lnTo>
                <a:lnTo>
                  <a:pt x="4213" y="195"/>
                </a:lnTo>
                <a:lnTo>
                  <a:pt x="4213" y="201"/>
                </a:lnTo>
                <a:lnTo>
                  <a:pt x="4214" y="222"/>
                </a:lnTo>
                <a:lnTo>
                  <a:pt x="4214" y="233"/>
                </a:lnTo>
                <a:lnTo>
                  <a:pt x="4214" y="244"/>
                </a:lnTo>
                <a:lnTo>
                  <a:pt x="4215" y="249"/>
                </a:lnTo>
                <a:lnTo>
                  <a:pt x="4215" y="255"/>
                </a:lnTo>
                <a:lnTo>
                  <a:pt x="4215" y="255"/>
                </a:lnTo>
                <a:lnTo>
                  <a:pt x="4216" y="238"/>
                </a:lnTo>
                <a:lnTo>
                  <a:pt x="4216" y="260"/>
                </a:lnTo>
                <a:lnTo>
                  <a:pt x="4216" y="244"/>
                </a:lnTo>
                <a:lnTo>
                  <a:pt x="4217" y="238"/>
                </a:lnTo>
                <a:lnTo>
                  <a:pt x="4217" y="233"/>
                </a:lnTo>
                <a:lnTo>
                  <a:pt x="4217" y="233"/>
                </a:lnTo>
                <a:lnTo>
                  <a:pt x="4218" y="249"/>
                </a:lnTo>
                <a:lnTo>
                  <a:pt x="4218" y="271"/>
                </a:lnTo>
                <a:lnTo>
                  <a:pt x="4218" y="298"/>
                </a:lnTo>
                <a:lnTo>
                  <a:pt x="4219" y="287"/>
                </a:lnTo>
                <a:lnTo>
                  <a:pt x="4219" y="314"/>
                </a:lnTo>
                <a:lnTo>
                  <a:pt x="4219" y="276"/>
                </a:lnTo>
                <a:lnTo>
                  <a:pt x="4220" y="244"/>
                </a:lnTo>
                <a:lnTo>
                  <a:pt x="4220" y="233"/>
                </a:lnTo>
                <a:lnTo>
                  <a:pt x="4220" y="238"/>
                </a:lnTo>
                <a:lnTo>
                  <a:pt x="4221" y="249"/>
                </a:lnTo>
                <a:lnTo>
                  <a:pt x="4221" y="249"/>
                </a:lnTo>
                <a:lnTo>
                  <a:pt x="4221" y="255"/>
                </a:lnTo>
                <a:lnTo>
                  <a:pt x="4222" y="271"/>
                </a:lnTo>
                <a:lnTo>
                  <a:pt x="4222" y="260"/>
                </a:lnTo>
                <a:lnTo>
                  <a:pt x="4222" y="276"/>
                </a:lnTo>
                <a:lnTo>
                  <a:pt x="4223" y="249"/>
                </a:lnTo>
                <a:lnTo>
                  <a:pt x="4223" y="255"/>
                </a:lnTo>
                <a:lnTo>
                  <a:pt x="4223" y="255"/>
                </a:lnTo>
                <a:lnTo>
                  <a:pt x="4224" y="255"/>
                </a:lnTo>
                <a:lnTo>
                  <a:pt x="4224" y="244"/>
                </a:lnTo>
                <a:lnTo>
                  <a:pt x="4224" y="249"/>
                </a:lnTo>
                <a:lnTo>
                  <a:pt x="4225" y="260"/>
                </a:lnTo>
                <a:lnTo>
                  <a:pt x="4225" y="249"/>
                </a:lnTo>
                <a:lnTo>
                  <a:pt x="4225" y="255"/>
                </a:lnTo>
                <a:lnTo>
                  <a:pt x="4226" y="255"/>
                </a:lnTo>
                <a:lnTo>
                  <a:pt x="4226" y="271"/>
                </a:lnTo>
                <a:lnTo>
                  <a:pt x="4226" y="282"/>
                </a:lnTo>
                <a:lnTo>
                  <a:pt x="4227" y="303"/>
                </a:lnTo>
                <a:lnTo>
                  <a:pt x="4227" y="303"/>
                </a:lnTo>
                <a:lnTo>
                  <a:pt x="4227" y="309"/>
                </a:lnTo>
                <a:lnTo>
                  <a:pt x="4228" y="276"/>
                </a:lnTo>
                <a:lnTo>
                  <a:pt x="4228" y="249"/>
                </a:lnTo>
                <a:lnTo>
                  <a:pt x="4228" y="249"/>
                </a:lnTo>
                <a:lnTo>
                  <a:pt x="4229" y="255"/>
                </a:lnTo>
                <a:lnTo>
                  <a:pt x="4229" y="255"/>
                </a:lnTo>
                <a:lnTo>
                  <a:pt x="4229" y="255"/>
                </a:lnTo>
                <a:lnTo>
                  <a:pt x="4230" y="260"/>
                </a:lnTo>
                <a:lnTo>
                  <a:pt x="4230" y="260"/>
                </a:lnTo>
                <a:lnTo>
                  <a:pt x="4230" y="260"/>
                </a:lnTo>
                <a:lnTo>
                  <a:pt x="4231" y="255"/>
                </a:lnTo>
                <a:lnTo>
                  <a:pt x="4231" y="260"/>
                </a:lnTo>
                <a:lnTo>
                  <a:pt x="4231" y="255"/>
                </a:lnTo>
                <a:lnTo>
                  <a:pt x="4232" y="255"/>
                </a:lnTo>
                <a:lnTo>
                  <a:pt x="4232" y="233"/>
                </a:lnTo>
                <a:lnTo>
                  <a:pt x="4232" y="249"/>
                </a:lnTo>
                <a:lnTo>
                  <a:pt x="4233" y="249"/>
                </a:lnTo>
                <a:lnTo>
                  <a:pt x="4233" y="249"/>
                </a:lnTo>
                <a:lnTo>
                  <a:pt x="4233" y="255"/>
                </a:lnTo>
                <a:lnTo>
                  <a:pt x="4234" y="255"/>
                </a:lnTo>
                <a:lnTo>
                  <a:pt x="4234" y="255"/>
                </a:lnTo>
                <a:lnTo>
                  <a:pt x="4234" y="265"/>
                </a:lnTo>
                <a:lnTo>
                  <a:pt x="4235" y="276"/>
                </a:lnTo>
                <a:lnTo>
                  <a:pt x="4235" y="309"/>
                </a:lnTo>
                <a:lnTo>
                  <a:pt x="4235" y="330"/>
                </a:lnTo>
                <a:lnTo>
                  <a:pt x="4236" y="341"/>
                </a:lnTo>
                <a:lnTo>
                  <a:pt x="4236" y="282"/>
                </a:lnTo>
                <a:lnTo>
                  <a:pt x="4236" y="260"/>
                </a:lnTo>
                <a:lnTo>
                  <a:pt x="4237" y="244"/>
                </a:lnTo>
                <a:lnTo>
                  <a:pt x="4237" y="249"/>
                </a:lnTo>
                <a:lnTo>
                  <a:pt x="4237" y="255"/>
                </a:lnTo>
                <a:lnTo>
                  <a:pt x="4238" y="260"/>
                </a:lnTo>
                <a:lnTo>
                  <a:pt x="4238" y="260"/>
                </a:lnTo>
                <a:lnTo>
                  <a:pt x="4238" y="265"/>
                </a:lnTo>
                <a:lnTo>
                  <a:pt x="4239" y="265"/>
                </a:lnTo>
                <a:lnTo>
                  <a:pt x="4239" y="265"/>
                </a:lnTo>
                <a:lnTo>
                  <a:pt x="4239" y="271"/>
                </a:lnTo>
                <a:lnTo>
                  <a:pt x="4240" y="265"/>
                </a:lnTo>
                <a:lnTo>
                  <a:pt x="4240" y="255"/>
                </a:lnTo>
                <a:lnTo>
                  <a:pt x="4240" y="238"/>
                </a:lnTo>
                <a:lnTo>
                  <a:pt x="4241" y="233"/>
                </a:lnTo>
                <a:lnTo>
                  <a:pt x="4241" y="222"/>
                </a:lnTo>
                <a:lnTo>
                  <a:pt x="4241" y="217"/>
                </a:lnTo>
                <a:lnTo>
                  <a:pt x="4242" y="233"/>
                </a:lnTo>
                <a:lnTo>
                  <a:pt x="4242" y="255"/>
                </a:lnTo>
                <a:lnTo>
                  <a:pt x="4242" y="265"/>
                </a:lnTo>
                <a:lnTo>
                  <a:pt x="4243" y="303"/>
                </a:lnTo>
                <a:lnTo>
                  <a:pt x="4243" y="325"/>
                </a:lnTo>
                <a:lnTo>
                  <a:pt x="4243" y="314"/>
                </a:lnTo>
                <a:lnTo>
                  <a:pt x="4244" y="287"/>
                </a:lnTo>
                <a:lnTo>
                  <a:pt x="4244" y="249"/>
                </a:lnTo>
                <a:lnTo>
                  <a:pt x="4244" y="222"/>
                </a:lnTo>
                <a:lnTo>
                  <a:pt x="4245" y="227"/>
                </a:lnTo>
                <a:lnTo>
                  <a:pt x="4245" y="227"/>
                </a:lnTo>
                <a:lnTo>
                  <a:pt x="4245" y="227"/>
                </a:lnTo>
                <a:lnTo>
                  <a:pt x="4245" y="238"/>
                </a:lnTo>
                <a:lnTo>
                  <a:pt x="4246" y="249"/>
                </a:lnTo>
                <a:lnTo>
                  <a:pt x="4246" y="238"/>
                </a:lnTo>
                <a:lnTo>
                  <a:pt x="4246" y="238"/>
                </a:lnTo>
                <a:lnTo>
                  <a:pt x="4247" y="244"/>
                </a:lnTo>
                <a:lnTo>
                  <a:pt x="4247" y="233"/>
                </a:lnTo>
                <a:lnTo>
                  <a:pt x="4247" y="233"/>
                </a:lnTo>
                <a:lnTo>
                  <a:pt x="4248" y="227"/>
                </a:lnTo>
                <a:lnTo>
                  <a:pt x="4248" y="211"/>
                </a:lnTo>
                <a:lnTo>
                  <a:pt x="4248" y="201"/>
                </a:lnTo>
                <a:lnTo>
                  <a:pt x="4249" y="206"/>
                </a:lnTo>
                <a:lnTo>
                  <a:pt x="4249" y="238"/>
                </a:lnTo>
                <a:lnTo>
                  <a:pt x="4249" y="255"/>
                </a:lnTo>
                <a:lnTo>
                  <a:pt x="4250" y="276"/>
                </a:lnTo>
                <a:lnTo>
                  <a:pt x="4250" y="303"/>
                </a:lnTo>
                <a:lnTo>
                  <a:pt x="4250" y="319"/>
                </a:lnTo>
                <a:lnTo>
                  <a:pt x="4251" y="309"/>
                </a:lnTo>
                <a:lnTo>
                  <a:pt x="4251" y="244"/>
                </a:lnTo>
                <a:lnTo>
                  <a:pt x="4251" y="227"/>
                </a:lnTo>
                <a:lnTo>
                  <a:pt x="4252" y="227"/>
                </a:lnTo>
                <a:lnTo>
                  <a:pt x="4252" y="238"/>
                </a:lnTo>
                <a:lnTo>
                  <a:pt x="4252" y="238"/>
                </a:lnTo>
                <a:lnTo>
                  <a:pt x="4253" y="233"/>
                </a:lnTo>
                <a:lnTo>
                  <a:pt x="4253" y="227"/>
                </a:lnTo>
                <a:lnTo>
                  <a:pt x="4253" y="222"/>
                </a:lnTo>
                <a:lnTo>
                  <a:pt x="4254" y="222"/>
                </a:lnTo>
                <a:lnTo>
                  <a:pt x="4254" y="217"/>
                </a:lnTo>
                <a:lnTo>
                  <a:pt x="4254" y="217"/>
                </a:lnTo>
                <a:lnTo>
                  <a:pt x="4255" y="211"/>
                </a:lnTo>
                <a:lnTo>
                  <a:pt x="4255" y="201"/>
                </a:lnTo>
                <a:lnTo>
                  <a:pt x="4255" y="184"/>
                </a:lnTo>
                <a:lnTo>
                  <a:pt x="4256" y="184"/>
                </a:lnTo>
                <a:lnTo>
                  <a:pt x="4256" y="201"/>
                </a:lnTo>
                <a:lnTo>
                  <a:pt x="4256" y="201"/>
                </a:lnTo>
                <a:lnTo>
                  <a:pt x="4257" y="222"/>
                </a:lnTo>
                <a:lnTo>
                  <a:pt x="4257" y="227"/>
                </a:lnTo>
                <a:lnTo>
                  <a:pt x="4257" y="244"/>
                </a:lnTo>
                <a:lnTo>
                  <a:pt x="4258" y="292"/>
                </a:lnTo>
                <a:lnTo>
                  <a:pt x="4258" y="309"/>
                </a:lnTo>
                <a:lnTo>
                  <a:pt x="4258" y="260"/>
                </a:lnTo>
                <a:lnTo>
                  <a:pt x="4259" y="233"/>
                </a:lnTo>
                <a:lnTo>
                  <a:pt x="4259" y="206"/>
                </a:lnTo>
                <a:lnTo>
                  <a:pt x="4259" y="211"/>
                </a:lnTo>
                <a:lnTo>
                  <a:pt x="4260" y="206"/>
                </a:lnTo>
                <a:lnTo>
                  <a:pt x="4260" y="217"/>
                </a:lnTo>
                <a:lnTo>
                  <a:pt x="4260" y="217"/>
                </a:lnTo>
                <a:lnTo>
                  <a:pt x="4261" y="222"/>
                </a:lnTo>
                <a:lnTo>
                  <a:pt x="4261" y="227"/>
                </a:lnTo>
                <a:lnTo>
                  <a:pt x="4261" y="227"/>
                </a:lnTo>
                <a:lnTo>
                  <a:pt x="4262" y="227"/>
                </a:lnTo>
                <a:lnTo>
                  <a:pt x="4262" y="222"/>
                </a:lnTo>
                <a:lnTo>
                  <a:pt x="4262" y="201"/>
                </a:lnTo>
                <a:lnTo>
                  <a:pt x="4263" y="173"/>
                </a:lnTo>
                <a:lnTo>
                  <a:pt x="4263" y="184"/>
                </a:lnTo>
                <a:lnTo>
                  <a:pt x="4263" y="184"/>
                </a:lnTo>
                <a:lnTo>
                  <a:pt x="4264" y="190"/>
                </a:lnTo>
                <a:lnTo>
                  <a:pt x="4264" y="217"/>
                </a:lnTo>
                <a:lnTo>
                  <a:pt x="4264" y="233"/>
                </a:lnTo>
                <a:lnTo>
                  <a:pt x="4265" y="244"/>
                </a:lnTo>
                <a:lnTo>
                  <a:pt x="4265" y="249"/>
                </a:lnTo>
                <a:lnTo>
                  <a:pt x="4265" y="260"/>
                </a:lnTo>
                <a:lnTo>
                  <a:pt x="4266" y="255"/>
                </a:lnTo>
                <a:lnTo>
                  <a:pt x="4266" y="222"/>
                </a:lnTo>
                <a:lnTo>
                  <a:pt x="4266" y="201"/>
                </a:lnTo>
                <a:lnTo>
                  <a:pt x="4267" y="190"/>
                </a:lnTo>
                <a:lnTo>
                  <a:pt x="4267" y="184"/>
                </a:lnTo>
                <a:lnTo>
                  <a:pt x="4267" y="195"/>
                </a:lnTo>
                <a:lnTo>
                  <a:pt x="4268" y="201"/>
                </a:lnTo>
                <a:lnTo>
                  <a:pt x="4268" y="206"/>
                </a:lnTo>
                <a:lnTo>
                  <a:pt x="4268" y="211"/>
                </a:lnTo>
                <a:lnTo>
                  <a:pt x="4269" y="217"/>
                </a:lnTo>
                <a:lnTo>
                  <a:pt x="4269" y="211"/>
                </a:lnTo>
                <a:lnTo>
                  <a:pt x="4269" y="211"/>
                </a:lnTo>
                <a:lnTo>
                  <a:pt x="4270" y="217"/>
                </a:lnTo>
                <a:lnTo>
                  <a:pt x="4270" y="217"/>
                </a:lnTo>
                <a:lnTo>
                  <a:pt x="4270" y="201"/>
                </a:lnTo>
                <a:lnTo>
                  <a:pt x="4271" y="201"/>
                </a:lnTo>
                <a:lnTo>
                  <a:pt x="4271" y="211"/>
                </a:lnTo>
                <a:lnTo>
                  <a:pt x="4271" y="222"/>
                </a:lnTo>
                <a:lnTo>
                  <a:pt x="4272" y="227"/>
                </a:lnTo>
                <a:lnTo>
                  <a:pt x="4272" y="244"/>
                </a:lnTo>
                <a:lnTo>
                  <a:pt x="4272" y="249"/>
                </a:lnTo>
                <a:lnTo>
                  <a:pt x="4273" y="260"/>
                </a:lnTo>
                <a:lnTo>
                  <a:pt x="4273" y="255"/>
                </a:lnTo>
                <a:lnTo>
                  <a:pt x="4273" y="238"/>
                </a:lnTo>
                <a:lnTo>
                  <a:pt x="4274" y="168"/>
                </a:lnTo>
                <a:lnTo>
                  <a:pt x="4274" y="168"/>
                </a:lnTo>
                <a:lnTo>
                  <a:pt x="4274" y="168"/>
                </a:lnTo>
                <a:lnTo>
                  <a:pt x="4275" y="157"/>
                </a:lnTo>
                <a:lnTo>
                  <a:pt x="4275" y="173"/>
                </a:lnTo>
                <a:lnTo>
                  <a:pt x="4275" y="206"/>
                </a:lnTo>
                <a:lnTo>
                  <a:pt x="4276" y="211"/>
                </a:lnTo>
                <a:lnTo>
                  <a:pt x="4276" y="206"/>
                </a:lnTo>
                <a:lnTo>
                  <a:pt x="4276" y="201"/>
                </a:lnTo>
                <a:lnTo>
                  <a:pt x="4276" y="211"/>
                </a:lnTo>
                <a:lnTo>
                  <a:pt x="4277" y="211"/>
                </a:lnTo>
                <a:lnTo>
                  <a:pt x="4277" y="206"/>
                </a:lnTo>
                <a:lnTo>
                  <a:pt x="4277" y="222"/>
                </a:lnTo>
                <a:lnTo>
                  <a:pt x="4278" y="217"/>
                </a:lnTo>
                <a:lnTo>
                  <a:pt x="4278" y="206"/>
                </a:lnTo>
                <a:lnTo>
                  <a:pt x="4278" y="217"/>
                </a:lnTo>
                <a:lnTo>
                  <a:pt x="4279" y="211"/>
                </a:lnTo>
                <a:lnTo>
                  <a:pt x="4279" y="211"/>
                </a:lnTo>
                <a:lnTo>
                  <a:pt x="4279" y="206"/>
                </a:lnTo>
                <a:lnTo>
                  <a:pt x="4280" y="244"/>
                </a:lnTo>
                <a:lnTo>
                  <a:pt x="4280" y="249"/>
                </a:lnTo>
                <a:lnTo>
                  <a:pt x="4280" y="260"/>
                </a:lnTo>
                <a:lnTo>
                  <a:pt x="4281" y="255"/>
                </a:lnTo>
                <a:lnTo>
                  <a:pt x="4281" y="255"/>
                </a:lnTo>
                <a:lnTo>
                  <a:pt x="4281" y="260"/>
                </a:lnTo>
                <a:lnTo>
                  <a:pt x="4282" y="244"/>
                </a:lnTo>
                <a:lnTo>
                  <a:pt x="4282" y="227"/>
                </a:lnTo>
                <a:lnTo>
                  <a:pt x="4282" y="217"/>
                </a:lnTo>
                <a:lnTo>
                  <a:pt x="4283" y="217"/>
                </a:lnTo>
                <a:lnTo>
                  <a:pt x="4283" y="217"/>
                </a:lnTo>
                <a:lnTo>
                  <a:pt x="4283" y="222"/>
                </a:lnTo>
                <a:lnTo>
                  <a:pt x="4284" y="233"/>
                </a:lnTo>
                <a:lnTo>
                  <a:pt x="4284" y="238"/>
                </a:lnTo>
                <a:lnTo>
                  <a:pt x="4284" y="233"/>
                </a:lnTo>
                <a:lnTo>
                  <a:pt x="4285" y="233"/>
                </a:lnTo>
                <a:lnTo>
                  <a:pt x="4285" y="238"/>
                </a:lnTo>
                <a:lnTo>
                  <a:pt x="4285" y="244"/>
                </a:lnTo>
                <a:lnTo>
                  <a:pt x="4286" y="233"/>
                </a:lnTo>
                <a:lnTo>
                  <a:pt x="4286" y="238"/>
                </a:lnTo>
                <a:lnTo>
                  <a:pt x="4286" y="244"/>
                </a:lnTo>
                <a:lnTo>
                  <a:pt x="4287" y="255"/>
                </a:lnTo>
                <a:lnTo>
                  <a:pt x="4287" y="244"/>
                </a:lnTo>
                <a:lnTo>
                  <a:pt x="4287" y="255"/>
                </a:lnTo>
                <a:lnTo>
                  <a:pt x="4288" y="244"/>
                </a:lnTo>
                <a:lnTo>
                  <a:pt x="4288" y="255"/>
                </a:lnTo>
                <a:lnTo>
                  <a:pt x="4288" y="260"/>
                </a:lnTo>
                <a:lnTo>
                  <a:pt x="4289" y="249"/>
                </a:lnTo>
                <a:lnTo>
                  <a:pt x="4289" y="271"/>
                </a:lnTo>
                <a:lnTo>
                  <a:pt x="4289" y="271"/>
                </a:lnTo>
                <a:lnTo>
                  <a:pt x="4290" y="303"/>
                </a:lnTo>
                <a:lnTo>
                  <a:pt x="4290" y="314"/>
                </a:lnTo>
                <a:lnTo>
                  <a:pt x="4290" y="309"/>
                </a:lnTo>
                <a:lnTo>
                  <a:pt x="4291" y="314"/>
                </a:lnTo>
                <a:lnTo>
                  <a:pt x="4291" y="336"/>
                </a:lnTo>
                <a:lnTo>
                  <a:pt x="4291" y="319"/>
                </a:lnTo>
                <a:lnTo>
                  <a:pt x="4292" y="287"/>
                </a:lnTo>
                <a:lnTo>
                  <a:pt x="4292" y="265"/>
                </a:lnTo>
                <a:lnTo>
                  <a:pt x="4292" y="249"/>
                </a:lnTo>
                <a:lnTo>
                  <a:pt x="4293" y="255"/>
                </a:lnTo>
                <a:lnTo>
                  <a:pt x="4293" y="255"/>
                </a:lnTo>
                <a:lnTo>
                  <a:pt x="4293" y="255"/>
                </a:lnTo>
                <a:lnTo>
                  <a:pt x="4294" y="271"/>
                </a:lnTo>
                <a:lnTo>
                  <a:pt x="4294" y="271"/>
                </a:lnTo>
                <a:lnTo>
                  <a:pt x="4294" y="265"/>
                </a:lnTo>
                <a:lnTo>
                  <a:pt x="4295" y="249"/>
                </a:lnTo>
                <a:lnTo>
                  <a:pt x="4295" y="265"/>
                </a:lnTo>
                <a:lnTo>
                  <a:pt x="4295" y="260"/>
                </a:lnTo>
                <a:lnTo>
                  <a:pt x="4296" y="265"/>
                </a:lnTo>
                <a:lnTo>
                  <a:pt x="4296" y="260"/>
                </a:lnTo>
                <a:lnTo>
                  <a:pt x="4296" y="260"/>
                </a:lnTo>
                <a:lnTo>
                  <a:pt x="4297" y="276"/>
                </a:lnTo>
                <a:lnTo>
                  <a:pt x="4297" y="260"/>
                </a:lnTo>
                <a:lnTo>
                  <a:pt x="4297" y="265"/>
                </a:lnTo>
                <a:lnTo>
                  <a:pt x="4298" y="265"/>
                </a:lnTo>
                <a:lnTo>
                  <a:pt x="4298" y="249"/>
                </a:lnTo>
                <a:lnTo>
                  <a:pt x="4298" y="265"/>
                </a:lnTo>
                <a:lnTo>
                  <a:pt x="4299" y="265"/>
                </a:lnTo>
                <a:lnTo>
                  <a:pt x="4299" y="287"/>
                </a:lnTo>
                <a:lnTo>
                  <a:pt x="4299" y="341"/>
                </a:lnTo>
                <a:lnTo>
                  <a:pt x="4300" y="346"/>
                </a:lnTo>
                <a:lnTo>
                  <a:pt x="4300" y="357"/>
                </a:lnTo>
                <a:lnTo>
                  <a:pt x="4300" y="363"/>
                </a:lnTo>
                <a:lnTo>
                  <a:pt x="4301" y="357"/>
                </a:lnTo>
                <a:lnTo>
                  <a:pt x="4301" y="325"/>
                </a:lnTo>
                <a:lnTo>
                  <a:pt x="4301" y="282"/>
                </a:lnTo>
                <a:lnTo>
                  <a:pt x="4302" y="265"/>
                </a:lnTo>
                <a:lnTo>
                  <a:pt x="4302" y="271"/>
                </a:lnTo>
                <a:lnTo>
                  <a:pt x="4302" y="271"/>
                </a:lnTo>
                <a:lnTo>
                  <a:pt x="4303" y="265"/>
                </a:lnTo>
                <a:lnTo>
                  <a:pt x="4303" y="265"/>
                </a:lnTo>
                <a:lnTo>
                  <a:pt x="4303" y="271"/>
                </a:lnTo>
                <a:lnTo>
                  <a:pt x="4304" y="271"/>
                </a:lnTo>
                <a:lnTo>
                  <a:pt x="4304" y="271"/>
                </a:lnTo>
                <a:lnTo>
                  <a:pt x="4304" y="282"/>
                </a:lnTo>
                <a:lnTo>
                  <a:pt x="4305" y="265"/>
                </a:lnTo>
                <a:lnTo>
                  <a:pt x="4305" y="255"/>
                </a:lnTo>
                <a:lnTo>
                  <a:pt x="4305" y="244"/>
                </a:lnTo>
                <a:lnTo>
                  <a:pt x="4305" y="222"/>
                </a:lnTo>
                <a:lnTo>
                  <a:pt x="4306" y="227"/>
                </a:lnTo>
                <a:lnTo>
                  <a:pt x="4306" y="249"/>
                </a:lnTo>
                <a:lnTo>
                  <a:pt x="4306" y="271"/>
                </a:lnTo>
                <a:lnTo>
                  <a:pt x="4307" y="298"/>
                </a:lnTo>
                <a:lnTo>
                  <a:pt x="4307" y="314"/>
                </a:lnTo>
                <a:lnTo>
                  <a:pt x="4307" y="336"/>
                </a:lnTo>
                <a:lnTo>
                  <a:pt x="4308" y="341"/>
                </a:lnTo>
                <a:lnTo>
                  <a:pt x="4308" y="282"/>
                </a:lnTo>
                <a:lnTo>
                  <a:pt x="4308" y="238"/>
                </a:lnTo>
                <a:lnTo>
                  <a:pt x="4309" y="222"/>
                </a:lnTo>
                <a:lnTo>
                  <a:pt x="4309" y="227"/>
                </a:lnTo>
                <a:lnTo>
                  <a:pt x="4309" y="238"/>
                </a:lnTo>
                <a:lnTo>
                  <a:pt x="4310" y="238"/>
                </a:lnTo>
                <a:lnTo>
                  <a:pt x="4310" y="255"/>
                </a:lnTo>
                <a:lnTo>
                  <a:pt x="4310" y="255"/>
                </a:lnTo>
                <a:lnTo>
                  <a:pt x="4311" y="255"/>
                </a:lnTo>
                <a:lnTo>
                  <a:pt x="4311" y="249"/>
                </a:lnTo>
                <a:lnTo>
                  <a:pt x="4311" y="249"/>
                </a:lnTo>
                <a:lnTo>
                  <a:pt x="4312" y="244"/>
                </a:lnTo>
                <a:lnTo>
                  <a:pt x="4312" y="238"/>
                </a:lnTo>
                <a:lnTo>
                  <a:pt x="4312" y="233"/>
                </a:lnTo>
                <a:lnTo>
                  <a:pt x="4313" y="222"/>
                </a:lnTo>
                <a:lnTo>
                  <a:pt x="4313" y="238"/>
                </a:lnTo>
                <a:lnTo>
                  <a:pt x="4313" y="271"/>
                </a:lnTo>
                <a:lnTo>
                  <a:pt x="4314" y="292"/>
                </a:lnTo>
                <a:lnTo>
                  <a:pt x="4314" y="319"/>
                </a:lnTo>
                <a:lnTo>
                  <a:pt x="4314" y="336"/>
                </a:lnTo>
                <a:lnTo>
                  <a:pt x="4315" y="363"/>
                </a:lnTo>
                <a:lnTo>
                  <a:pt x="4315" y="319"/>
                </a:lnTo>
                <a:lnTo>
                  <a:pt x="4315" y="265"/>
                </a:lnTo>
                <a:lnTo>
                  <a:pt x="4316" y="244"/>
                </a:lnTo>
                <a:lnTo>
                  <a:pt x="4316" y="227"/>
                </a:lnTo>
                <a:lnTo>
                  <a:pt x="4316" y="238"/>
                </a:lnTo>
                <a:lnTo>
                  <a:pt x="4317" y="255"/>
                </a:lnTo>
                <a:lnTo>
                  <a:pt x="4317" y="255"/>
                </a:lnTo>
                <a:lnTo>
                  <a:pt x="4317" y="265"/>
                </a:lnTo>
                <a:lnTo>
                  <a:pt x="4318" y="260"/>
                </a:lnTo>
                <a:lnTo>
                  <a:pt x="4318" y="265"/>
                </a:lnTo>
                <a:lnTo>
                  <a:pt x="4318" y="249"/>
                </a:lnTo>
                <a:lnTo>
                  <a:pt x="4319" y="244"/>
                </a:lnTo>
                <a:lnTo>
                  <a:pt x="4319" y="222"/>
                </a:lnTo>
                <a:lnTo>
                  <a:pt x="4319" y="217"/>
                </a:lnTo>
                <a:lnTo>
                  <a:pt x="4320" y="217"/>
                </a:lnTo>
                <a:lnTo>
                  <a:pt x="4320" y="222"/>
                </a:lnTo>
                <a:lnTo>
                  <a:pt x="4320" y="227"/>
                </a:lnTo>
                <a:lnTo>
                  <a:pt x="4321" y="255"/>
                </a:lnTo>
                <a:lnTo>
                  <a:pt x="4321" y="282"/>
                </a:lnTo>
                <a:lnTo>
                  <a:pt x="4321" y="330"/>
                </a:lnTo>
                <a:lnTo>
                  <a:pt x="4322" y="341"/>
                </a:lnTo>
                <a:lnTo>
                  <a:pt x="4322" y="325"/>
                </a:lnTo>
                <a:lnTo>
                  <a:pt x="4322" y="282"/>
                </a:lnTo>
                <a:lnTo>
                  <a:pt x="4323" y="244"/>
                </a:lnTo>
                <a:lnTo>
                  <a:pt x="4323" y="222"/>
                </a:lnTo>
                <a:lnTo>
                  <a:pt x="4323" y="244"/>
                </a:lnTo>
                <a:lnTo>
                  <a:pt x="4324" y="238"/>
                </a:lnTo>
                <a:lnTo>
                  <a:pt x="4324" y="244"/>
                </a:lnTo>
                <a:lnTo>
                  <a:pt x="4324" y="244"/>
                </a:lnTo>
                <a:lnTo>
                  <a:pt x="4325" y="260"/>
                </a:lnTo>
                <a:lnTo>
                  <a:pt x="4325" y="260"/>
                </a:lnTo>
                <a:lnTo>
                  <a:pt x="4325" y="260"/>
                </a:lnTo>
                <a:lnTo>
                  <a:pt x="4326" y="255"/>
                </a:lnTo>
                <a:lnTo>
                  <a:pt x="4326" y="244"/>
                </a:lnTo>
                <a:lnTo>
                  <a:pt x="4326" y="227"/>
                </a:lnTo>
                <a:lnTo>
                  <a:pt x="4327" y="233"/>
                </a:lnTo>
                <a:lnTo>
                  <a:pt x="4327" y="222"/>
                </a:lnTo>
                <a:lnTo>
                  <a:pt x="4327" y="195"/>
                </a:lnTo>
                <a:lnTo>
                  <a:pt x="4328" y="217"/>
                </a:lnTo>
                <a:lnTo>
                  <a:pt x="4328" y="238"/>
                </a:lnTo>
                <a:lnTo>
                  <a:pt x="4328" y="249"/>
                </a:lnTo>
                <a:lnTo>
                  <a:pt x="4329" y="276"/>
                </a:lnTo>
                <a:lnTo>
                  <a:pt x="4329" y="309"/>
                </a:lnTo>
                <a:lnTo>
                  <a:pt x="4329" y="325"/>
                </a:lnTo>
                <a:lnTo>
                  <a:pt x="4330" y="314"/>
                </a:lnTo>
                <a:lnTo>
                  <a:pt x="4330" y="244"/>
                </a:lnTo>
                <a:lnTo>
                  <a:pt x="4330" y="222"/>
                </a:lnTo>
                <a:lnTo>
                  <a:pt x="4331" y="206"/>
                </a:lnTo>
                <a:lnTo>
                  <a:pt x="4331" y="211"/>
                </a:lnTo>
                <a:lnTo>
                  <a:pt x="4331" y="217"/>
                </a:lnTo>
                <a:lnTo>
                  <a:pt x="4332" y="238"/>
                </a:lnTo>
                <a:lnTo>
                  <a:pt x="4332" y="244"/>
                </a:lnTo>
                <a:lnTo>
                  <a:pt x="4332" y="244"/>
                </a:lnTo>
                <a:lnTo>
                  <a:pt x="4333" y="244"/>
                </a:lnTo>
                <a:lnTo>
                  <a:pt x="4333" y="233"/>
                </a:lnTo>
                <a:lnTo>
                  <a:pt x="4333" y="238"/>
                </a:lnTo>
                <a:lnTo>
                  <a:pt x="4334" y="238"/>
                </a:lnTo>
                <a:lnTo>
                  <a:pt x="4334" y="217"/>
                </a:lnTo>
                <a:lnTo>
                  <a:pt x="4334" y="211"/>
                </a:lnTo>
                <a:lnTo>
                  <a:pt x="4335" y="201"/>
                </a:lnTo>
                <a:lnTo>
                  <a:pt x="4335" y="201"/>
                </a:lnTo>
                <a:lnTo>
                  <a:pt x="4335" y="201"/>
                </a:lnTo>
                <a:lnTo>
                  <a:pt x="4336" y="227"/>
                </a:lnTo>
                <a:lnTo>
                  <a:pt x="4336" y="244"/>
                </a:lnTo>
                <a:lnTo>
                  <a:pt x="4336" y="255"/>
                </a:lnTo>
                <a:lnTo>
                  <a:pt x="4337" y="309"/>
                </a:lnTo>
                <a:lnTo>
                  <a:pt x="4337" y="309"/>
                </a:lnTo>
                <a:lnTo>
                  <a:pt x="4337" y="282"/>
                </a:lnTo>
                <a:lnTo>
                  <a:pt x="4338" y="249"/>
                </a:lnTo>
                <a:lnTo>
                  <a:pt x="4338" y="222"/>
                </a:lnTo>
                <a:lnTo>
                  <a:pt x="4338" y="217"/>
                </a:lnTo>
                <a:lnTo>
                  <a:pt x="4339" y="217"/>
                </a:lnTo>
                <a:lnTo>
                  <a:pt x="4339" y="217"/>
                </a:lnTo>
                <a:lnTo>
                  <a:pt x="4339" y="222"/>
                </a:lnTo>
                <a:lnTo>
                  <a:pt x="4340" y="227"/>
                </a:lnTo>
                <a:lnTo>
                  <a:pt x="4340" y="238"/>
                </a:lnTo>
                <a:lnTo>
                  <a:pt x="4340" y="244"/>
                </a:lnTo>
                <a:lnTo>
                  <a:pt x="4341" y="227"/>
                </a:lnTo>
                <a:lnTo>
                  <a:pt x="4341" y="227"/>
                </a:lnTo>
                <a:lnTo>
                  <a:pt x="4341" y="227"/>
                </a:lnTo>
                <a:lnTo>
                  <a:pt x="4342" y="227"/>
                </a:lnTo>
                <a:lnTo>
                  <a:pt x="4342" y="222"/>
                </a:lnTo>
                <a:lnTo>
                  <a:pt x="4342" y="206"/>
                </a:lnTo>
                <a:lnTo>
                  <a:pt x="4343" y="211"/>
                </a:lnTo>
                <a:lnTo>
                  <a:pt x="4343" y="211"/>
                </a:lnTo>
                <a:lnTo>
                  <a:pt x="4343" y="217"/>
                </a:lnTo>
                <a:lnTo>
                  <a:pt x="4344" y="227"/>
                </a:lnTo>
                <a:lnTo>
                  <a:pt x="4344" y="249"/>
                </a:lnTo>
                <a:lnTo>
                  <a:pt x="4344" y="255"/>
                </a:lnTo>
                <a:lnTo>
                  <a:pt x="4345" y="255"/>
                </a:lnTo>
                <a:lnTo>
                  <a:pt x="4345" y="271"/>
                </a:lnTo>
                <a:lnTo>
                  <a:pt x="4345" y="255"/>
                </a:lnTo>
                <a:lnTo>
                  <a:pt x="4346" y="222"/>
                </a:lnTo>
                <a:lnTo>
                  <a:pt x="4346" y="195"/>
                </a:lnTo>
                <a:lnTo>
                  <a:pt x="4346" y="206"/>
                </a:lnTo>
                <a:lnTo>
                  <a:pt x="4347" y="201"/>
                </a:lnTo>
                <a:lnTo>
                  <a:pt x="4347" y="201"/>
                </a:lnTo>
                <a:lnTo>
                  <a:pt x="4347" y="211"/>
                </a:lnTo>
                <a:lnTo>
                  <a:pt x="4348" y="206"/>
                </a:lnTo>
                <a:lnTo>
                  <a:pt x="4348" y="222"/>
                </a:lnTo>
                <a:lnTo>
                  <a:pt x="4348" y="206"/>
                </a:lnTo>
                <a:lnTo>
                  <a:pt x="4349" y="211"/>
                </a:lnTo>
                <a:lnTo>
                  <a:pt x="4349" y="195"/>
                </a:lnTo>
                <a:lnTo>
                  <a:pt x="4349" y="211"/>
                </a:lnTo>
                <a:lnTo>
                  <a:pt x="4350" y="211"/>
                </a:lnTo>
                <a:lnTo>
                  <a:pt x="4350" y="217"/>
                </a:lnTo>
                <a:lnTo>
                  <a:pt x="4350" y="222"/>
                </a:lnTo>
                <a:lnTo>
                  <a:pt x="4351" y="206"/>
                </a:lnTo>
                <a:lnTo>
                  <a:pt x="4351" y="184"/>
                </a:lnTo>
                <a:lnTo>
                  <a:pt x="4351" y="190"/>
                </a:lnTo>
                <a:lnTo>
                  <a:pt x="4352" y="195"/>
                </a:lnTo>
                <a:lnTo>
                  <a:pt x="4352" y="206"/>
                </a:lnTo>
                <a:lnTo>
                  <a:pt x="4352" y="211"/>
                </a:lnTo>
                <a:lnTo>
                  <a:pt x="4353" y="227"/>
                </a:lnTo>
                <a:lnTo>
                  <a:pt x="4353" y="249"/>
                </a:lnTo>
                <a:lnTo>
                  <a:pt x="4353" y="271"/>
                </a:lnTo>
                <a:lnTo>
                  <a:pt x="4354" y="292"/>
                </a:lnTo>
                <a:lnTo>
                  <a:pt x="4354" y="287"/>
                </a:lnTo>
                <a:lnTo>
                  <a:pt x="4354" y="244"/>
                </a:lnTo>
                <a:lnTo>
                  <a:pt x="4355" y="233"/>
                </a:lnTo>
                <a:lnTo>
                  <a:pt x="4355" y="222"/>
                </a:lnTo>
                <a:lnTo>
                  <a:pt x="4355" y="222"/>
                </a:lnTo>
                <a:lnTo>
                  <a:pt x="4356" y="227"/>
                </a:lnTo>
                <a:lnTo>
                  <a:pt x="4356" y="233"/>
                </a:lnTo>
                <a:lnTo>
                  <a:pt x="4356" y="233"/>
                </a:lnTo>
                <a:lnTo>
                  <a:pt x="4357" y="227"/>
                </a:lnTo>
                <a:lnTo>
                  <a:pt x="4357" y="227"/>
                </a:lnTo>
                <a:lnTo>
                  <a:pt x="4357" y="222"/>
                </a:lnTo>
                <a:lnTo>
                  <a:pt x="4358" y="227"/>
                </a:lnTo>
                <a:lnTo>
                  <a:pt x="4358" y="217"/>
                </a:lnTo>
                <a:lnTo>
                  <a:pt x="4358" y="206"/>
                </a:lnTo>
                <a:lnTo>
                  <a:pt x="4359" y="190"/>
                </a:lnTo>
                <a:lnTo>
                  <a:pt x="4359" y="190"/>
                </a:lnTo>
                <a:lnTo>
                  <a:pt x="4359" y="179"/>
                </a:lnTo>
                <a:lnTo>
                  <a:pt x="4360" y="179"/>
                </a:lnTo>
                <a:lnTo>
                  <a:pt x="4360" y="195"/>
                </a:lnTo>
                <a:lnTo>
                  <a:pt x="4360" y="206"/>
                </a:lnTo>
                <a:lnTo>
                  <a:pt x="4361" y="222"/>
                </a:lnTo>
                <a:lnTo>
                  <a:pt x="4361" y="249"/>
                </a:lnTo>
                <a:lnTo>
                  <a:pt x="4361" y="271"/>
                </a:lnTo>
                <a:lnTo>
                  <a:pt x="4362" y="298"/>
                </a:lnTo>
                <a:lnTo>
                  <a:pt x="4362" y="303"/>
                </a:lnTo>
                <a:lnTo>
                  <a:pt x="4362" y="282"/>
                </a:lnTo>
                <a:lnTo>
                  <a:pt x="4363" y="255"/>
                </a:lnTo>
                <a:lnTo>
                  <a:pt x="4363" y="238"/>
                </a:lnTo>
                <a:lnTo>
                  <a:pt x="4363" y="227"/>
                </a:lnTo>
                <a:lnTo>
                  <a:pt x="4364" y="227"/>
                </a:lnTo>
                <a:lnTo>
                  <a:pt x="4364" y="244"/>
                </a:lnTo>
                <a:lnTo>
                  <a:pt x="4364" y="233"/>
                </a:lnTo>
                <a:lnTo>
                  <a:pt x="4365" y="238"/>
                </a:lnTo>
                <a:lnTo>
                  <a:pt x="4365" y="238"/>
                </a:lnTo>
                <a:lnTo>
                  <a:pt x="4365" y="233"/>
                </a:lnTo>
                <a:lnTo>
                  <a:pt x="4365" y="222"/>
                </a:lnTo>
                <a:lnTo>
                  <a:pt x="4366" y="222"/>
                </a:lnTo>
                <a:lnTo>
                  <a:pt x="4366" y="217"/>
                </a:lnTo>
                <a:lnTo>
                  <a:pt x="4366" y="217"/>
                </a:lnTo>
                <a:lnTo>
                  <a:pt x="4367" y="227"/>
                </a:lnTo>
                <a:lnTo>
                  <a:pt x="4367" y="211"/>
                </a:lnTo>
                <a:lnTo>
                  <a:pt x="4367" y="211"/>
                </a:lnTo>
                <a:lnTo>
                  <a:pt x="4368" y="222"/>
                </a:lnTo>
                <a:lnTo>
                  <a:pt x="4368" y="238"/>
                </a:lnTo>
                <a:lnTo>
                  <a:pt x="4368" y="255"/>
                </a:lnTo>
                <a:lnTo>
                  <a:pt x="4369" y="265"/>
                </a:lnTo>
                <a:lnTo>
                  <a:pt x="4369" y="303"/>
                </a:lnTo>
                <a:lnTo>
                  <a:pt x="4369" y="298"/>
                </a:lnTo>
                <a:lnTo>
                  <a:pt x="4370" y="271"/>
                </a:lnTo>
                <a:lnTo>
                  <a:pt x="4370" y="233"/>
                </a:lnTo>
                <a:lnTo>
                  <a:pt x="4370" y="222"/>
                </a:lnTo>
                <a:lnTo>
                  <a:pt x="4371" y="227"/>
                </a:lnTo>
                <a:lnTo>
                  <a:pt x="4371" y="238"/>
                </a:lnTo>
                <a:lnTo>
                  <a:pt x="4371" y="244"/>
                </a:lnTo>
                <a:lnTo>
                  <a:pt x="4372" y="238"/>
                </a:lnTo>
                <a:lnTo>
                  <a:pt x="4372" y="233"/>
                </a:lnTo>
                <a:lnTo>
                  <a:pt x="4372" y="233"/>
                </a:lnTo>
                <a:lnTo>
                  <a:pt x="4373" y="222"/>
                </a:lnTo>
                <a:lnTo>
                  <a:pt x="4373" y="222"/>
                </a:lnTo>
                <a:lnTo>
                  <a:pt x="4373" y="217"/>
                </a:lnTo>
                <a:lnTo>
                  <a:pt x="4374" y="211"/>
                </a:lnTo>
                <a:lnTo>
                  <a:pt x="4374" y="195"/>
                </a:lnTo>
                <a:lnTo>
                  <a:pt x="4374" y="190"/>
                </a:lnTo>
                <a:lnTo>
                  <a:pt x="4375" y="184"/>
                </a:lnTo>
                <a:lnTo>
                  <a:pt x="4375" y="184"/>
                </a:lnTo>
                <a:lnTo>
                  <a:pt x="4375" y="173"/>
                </a:lnTo>
                <a:lnTo>
                  <a:pt x="4376" y="190"/>
                </a:lnTo>
                <a:lnTo>
                  <a:pt x="4376" y="201"/>
                </a:lnTo>
                <a:lnTo>
                  <a:pt x="4376" y="211"/>
                </a:lnTo>
                <a:lnTo>
                  <a:pt x="4377" y="249"/>
                </a:lnTo>
                <a:lnTo>
                  <a:pt x="4377" y="271"/>
                </a:lnTo>
                <a:lnTo>
                  <a:pt x="4377" y="276"/>
                </a:lnTo>
                <a:lnTo>
                  <a:pt x="4378" y="271"/>
                </a:lnTo>
                <a:lnTo>
                  <a:pt x="4378" y="206"/>
                </a:lnTo>
                <a:lnTo>
                  <a:pt x="4378" y="201"/>
                </a:lnTo>
                <a:lnTo>
                  <a:pt x="4379" y="190"/>
                </a:lnTo>
                <a:lnTo>
                  <a:pt x="4379" y="195"/>
                </a:lnTo>
                <a:lnTo>
                  <a:pt x="4379" y="211"/>
                </a:lnTo>
                <a:lnTo>
                  <a:pt x="4380" y="211"/>
                </a:lnTo>
                <a:lnTo>
                  <a:pt x="4380" y="222"/>
                </a:lnTo>
                <a:lnTo>
                  <a:pt x="4380" y="227"/>
                </a:lnTo>
                <a:lnTo>
                  <a:pt x="4381" y="222"/>
                </a:lnTo>
                <a:lnTo>
                  <a:pt x="4381" y="227"/>
                </a:lnTo>
                <a:lnTo>
                  <a:pt x="4381" y="227"/>
                </a:lnTo>
                <a:lnTo>
                  <a:pt x="4382" y="217"/>
                </a:lnTo>
                <a:lnTo>
                  <a:pt x="4382" y="206"/>
                </a:lnTo>
                <a:lnTo>
                  <a:pt x="4382" y="184"/>
                </a:lnTo>
                <a:lnTo>
                  <a:pt x="4383" y="173"/>
                </a:lnTo>
                <a:lnTo>
                  <a:pt x="4383" y="184"/>
                </a:lnTo>
                <a:lnTo>
                  <a:pt x="4383" y="195"/>
                </a:lnTo>
                <a:lnTo>
                  <a:pt x="4384" y="206"/>
                </a:lnTo>
                <a:lnTo>
                  <a:pt x="4384" y="227"/>
                </a:lnTo>
                <a:lnTo>
                  <a:pt x="4384" y="233"/>
                </a:lnTo>
                <a:lnTo>
                  <a:pt x="4385" y="271"/>
                </a:lnTo>
                <a:lnTo>
                  <a:pt x="4385" y="298"/>
                </a:lnTo>
                <a:lnTo>
                  <a:pt x="4385" y="287"/>
                </a:lnTo>
                <a:lnTo>
                  <a:pt x="4386" y="255"/>
                </a:lnTo>
                <a:lnTo>
                  <a:pt x="4386" y="233"/>
                </a:lnTo>
                <a:lnTo>
                  <a:pt x="4386" y="195"/>
                </a:lnTo>
                <a:lnTo>
                  <a:pt x="4387" y="201"/>
                </a:lnTo>
                <a:lnTo>
                  <a:pt x="4387" y="217"/>
                </a:lnTo>
                <a:lnTo>
                  <a:pt x="4387" y="222"/>
                </a:lnTo>
                <a:lnTo>
                  <a:pt x="4388" y="233"/>
                </a:lnTo>
                <a:lnTo>
                  <a:pt x="4388" y="238"/>
                </a:lnTo>
                <a:lnTo>
                  <a:pt x="4388" y="238"/>
                </a:lnTo>
                <a:lnTo>
                  <a:pt x="4389" y="238"/>
                </a:lnTo>
                <a:lnTo>
                  <a:pt x="4389" y="233"/>
                </a:lnTo>
                <a:lnTo>
                  <a:pt x="4389" y="233"/>
                </a:lnTo>
                <a:lnTo>
                  <a:pt x="4390" y="227"/>
                </a:lnTo>
                <a:lnTo>
                  <a:pt x="4390" y="238"/>
                </a:lnTo>
                <a:lnTo>
                  <a:pt x="4390" y="227"/>
                </a:lnTo>
                <a:lnTo>
                  <a:pt x="4391" y="222"/>
                </a:lnTo>
                <a:lnTo>
                  <a:pt x="4391" y="217"/>
                </a:lnTo>
                <a:lnTo>
                  <a:pt x="4391" y="217"/>
                </a:lnTo>
                <a:lnTo>
                  <a:pt x="4392" y="233"/>
                </a:lnTo>
                <a:lnTo>
                  <a:pt x="4392" y="260"/>
                </a:lnTo>
                <a:lnTo>
                  <a:pt x="4392" y="271"/>
                </a:lnTo>
                <a:lnTo>
                  <a:pt x="4393" y="282"/>
                </a:lnTo>
                <a:lnTo>
                  <a:pt x="4393" y="292"/>
                </a:lnTo>
                <a:lnTo>
                  <a:pt x="4393" y="276"/>
                </a:lnTo>
                <a:lnTo>
                  <a:pt x="4394" y="244"/>
                </a:lnTo>
                <a:lnTo>
                  <a:pt x="4394" y="227"/>
                </a:lnTo>
                <a:lnTo>
                  <a:pt x="4394" y="222"/>
                </a:lnTo>
                <a:lnTo>
                  <a:pt x="4395" y="217"/>
                </a:lnTo>
                <a:lnTo>
                  <a:pt x="4395" y="222"/>
                </a:lnTo>
                <a:lnTo>
                  <a:pt x="4395" y="217"/>
                </a:lnTo>
                <a:lnTo>
                  <a:pt x="4396" y="238"/>
                </a:lnTo>
                <a:lnTo>
                  <a:pt x="4396" y="238"/>
                </a:lnTo>
                <a:lnTo>
                  <a:pt x="4396" y="244"/>
                </a:lnTo>
                <a:lnTo>
                  <a:pt x="4397" y="238"/>
                </a:lnTo>
                <a:lnTo>
                  <a:pt x="4397" y="244"/>
                </a:lnTo>
                <a:lnTo>
                  <a:pt x="4397" y="244"/>
                </a:lnTo>
                <a:lnTo>
                  <a:pt x="4398" y="249"/>
                </a:lnTo>
                <a:lnTo>
                  <a:pt x="4398" y="233"/>
                </a:lnTo>
                <a:lnTo>
                  <a:pt x="4398" y="222"/>
                </a:lnTo>
                <a:lnTo>
                  <a:pt x="4399" y="222"/>
                </a:lnTo>
                <a:lnTo>
                  <a:pt x="4399" y="238"/>
                </a:lnTo>
                <a:lnTo>
                  <a:pt x="4399" y="249"/>
                </a:lnTo>
                <a:lnTo>
                  <a:pt x="4400" y="265"/>
                </a:lnTo>
                <a:lnTo>
                  <a:pt x="4400" y="276"/>
                </a:lnTo>
                <a:lnTo>
                  <a:pt x="4400" y="298"/>
                </a:lnTo>
                <a:lnTo>
                  <a:pt x="4401" y="309"/>
                </a:lnTo>
                <a:lnTo>
                  <a:pt x="4401" y="287"/>
                </a:lnTo>
                <a:lnTo>
                  <a:pt x="4401" y="249"/>
                </a:lnTo>
                <a:lnTo>
                  <a:pt x="4402" y="233"/>
                </a:lnTo>
                <a:lnTo>
                  <a:pt x="4402" y="222"/>
                </a:lnTo>
                <a:lnTo>
                  <a:pt x="4402" y="217"/>
                </a:lnTo>
                <a:lnTo>
                  <a:pt x="4403" y="238"/>
                </a:lnTo>
                <a:lnTo>
                  <a:pt x="4403" y="249"/>
                </a:lnTo>
                <a:lnTo>
                  <a:pt x="4403" y="249"/>
                </a:lnTo>
                <a:lnTo>
                  <a:pt x="4404" y="238"/>
                </a:lnTo>
                <a:lnTo>
                  <a:pt x="4404" y="244"/>
                </a:lnTo>
                <a:lnTo>
                  <a:pt x="4404" y="255"/>
                </a:lnTo>
                <a:lnTo>
                  <a:pt x="4405" y="255"/>
                </a:lnTo>
                <a:lnTo>
                  <a:pt x="4405" y="260"/>
                </a:lnTo>
                <a:lnTo>
                  <a:pt x="4405" y="260"/>
                </a:lnTo>
                <a:lnTo>
                  <a:pt x="4406" y="271"/>
                </a:lnTo>
                <a:lnTo>
                  <a:pt x="4406" y="265"/>
                </a:lnTo>
                <a:lnTo>
                  <a:pt x="4406" y="265"/>
                </a:lnTo>
                <a:lnTo>
                  <a:pt x="4407" y="309"/>
                </a:lnTo>
                <a:lnTo>
                  <a:pt x="4407" y="325"/>
                </a:lnTo>
                <a:lnTo>
                  <a:pt x="4407" y="346"/>
                </a:lnTo>
                <a:lnTo>
                  <a:pt x="4408" y="341"/>
                </a:lnTo>
                <a:lnTo>
                  <a:pt x="4408" y="341"/>
                </a:lnTo>
                <a:lnTo>
                  <a:pt x="4408" y="298"/>
                </a:lnTo>
                <a:lnTo>
                  <a:pt x="4409" y="271"/>
                </a:lnTo>
                <a:lnTo>
                  <a:pt x="4409" y="249"/>
                </a:lnTo>
                <a:lnTo>
                  <a:pt x="4409" y="255"/>
                </a:lnTo>
                <a:lnTo>
                  <a:pt x="4410" y="249"/>
                </a:lnTo>
                <a:lnTo>
                  <a:pt x="4410" y="265"/>
                </a:lnTo>
                <a:lnTo>
                  <a:pt x="4410" y="282"/>
                </a:lnTo>
                <a:lnTo>
                  <a:pt x="4411" y="271"/>
                </a:lnTo>
                <a:lnTo>
                  <a:pt x="4411" y="287"/>
                </a:lnTo>
                <a:lnTo>
                  <a:pt x="4411" y="271"/>
                </a:lnTo>
                <a:lnTo>
                  <a:pt x="4412" y="265"/>
                </a:lnTo>
                <a:lnTo>
                  <a:pt x="4412" y="260"/>
                </a:lnTo>
                <a:lnTo>
                  <a:pt x="4412" y="265"/>
                </a:lnTo>
                <a:lnTo>
                  <a:pt x="4413" y="271"/>
                </a:lnTo>
                <a:lnTo>
                  <a:pt x="4413" y="271"/>
                </a:lnTo>
                <a:lnTo>
                  <a:pt x="4413" y="271"/>
                </a:lnTo>
                <a:lnTo>
                  <a:pt x="4414" y="282"/>
                </a:lnTo>
                <a:lnTo>
                  <a:pt x="4414" y="292"/>
                </a:lnTo>
                <a:lnTo>
                  <a:pt x="4414" y="303"/>
                </a:lnTo>
                <a:lnTo>
                  <a:pt x="4415" y="303"/>
                </a:lnTo>
                <a:lnTo>
                  <a:pt x="4415" y="314"/>
                </a:lnTo>
                <a:lnTo>
                  <a:pt x="4415" y="309"/>
                </a:lnTo>
                <a:lnTo>
                  <a:pt x="4416" y="303"/>
                </a:lnTo>
                <a:lnTo>
                  <a:pt x="4416" y="282"/>
                </a:lnTo>
                <a:lnTo>
                  <a:pt x="4416" y="282"/>
                </a:lnTo>
                <a:lnTo>
                  <a:pt x="4417" y="303"/>
                </a:lnTo>
                <a:lnTo>
                  <a:pt x="4417" y="336"/>
                </a:lnTo>
                <a:lnTo>
                  <a:pt x="4417" y="352"/>
                </a:lnTo>
                <a:lnTo>
                  <a:pt x="4418" y="357"/>
                </a:lnTo>
                <a:lnTo>
                  <a:pt x="4418" y="352"/>
                </a:lnTo>
                <a:lnTo>
                  <a:pt x="4418" y="303"/>
                </a:lnTo>
                <a:lnTo>
                  <a:pt x="4419" y="276"/>
                </a:lnTo>
                <a:lnTo>
                  <a:pt x="4419" y="265"/>
                </a:lnTo>
                <a:lnTo>
                  <a:pt x="4419" y="276"/>
                </a:lnTo>
                <a:lnTo>
                  <a:pt x="4420" y="287"/>
                </a:lnTo>
                <a:lnTo>
                  <a:pt x="4420" y="276"/>
                </a:lnTo>
                <a:lnTo>
                  <a:pt x="4420" y="292"/>
                </a:lnTo>
                <a:lnTo>
                  <a:pt x="4421" y="292"/>
                </a:lnTo>
                <a:lnTo>
                  <a:pt x="4421" y="298"/>
                </a:lnTo>
                <a:lnTo>
                  <a:pt x="4421" y="309"/>
                </a:lnTo>
                <a:lnTo>
                  <a:pt x="4422" y="298"/>
                </a:lnTo>
                <a:lnTo>
                  <a:pt x="4422" y="314"/>
                </a:lnTo>
                <a:lnTo>
                  <a:pt x="4422" y="309"/>
                </a:lnTo>
                <a:lnTo>
                  <a:pt x="4423" y="276"/>
                </a:lnTo>
                <a:lnTo>
                  <a:pt x="4423" y="249"/>
                </a:lnTo>
                <a:lnTo>
                  <a:pt x="4423" y="260"/>
                </a:lnTo>
                <a:lnTo>
                  <a:pt x="4424" y="309"/>
                </a:lnTo>
                <a:lnTo>
                  <a:pt x="4424" y="319"/>
                </a:lnTo>
                <a:lnTo>
                  <a:pt x="4424" y="352"/>
                </a:lnTo>
                <a:lnTo>
                  <a:pt x="4425" y="363"/>
                </a:lnTo>
                <a:lnTo>
                  <a:pt x="4425" y="373"/>
                </a:lnTo>
                <a:lnTo>
                  <a:pt x="4425" y="363"/>
                </a:lnTo>
                <a:lnTo>
                  <a:pt x="4425" y="303"/>
                </a:lnTo>
                <a:lnTo>
                  <a:pt x="4426" y="276"/>
                </a:lnTo>
                <a:lnTo>
                  <a:pt x="4426" y="265"/>
                </a:lnTo>
                <a:lnTo>
                  <a:pt x="4426" y="276"/>
                </a:lnTo>
                <a:lnTo>
                  <a:pt x="4427" y="287"/>
                </a:lnTo>
                <a:lnTo>
                  <a:pt x="4427" y="292"/>
                </a:lnTo>
                <a:lnTo>
                  <a:pt x="4427" y="298"/>
                </a:lnTo>
                <a:lnTo>
                  <a:pt x="4428" y="303"/>
                </a:lnTo>
                <a:lnTo>
                  <a:pt x="4428" y="303"/>
                </a:lnTo>
                <a:lnTo>
                  <a:pt x="4428" y="292"/>
                </a:lnTo>
                <a:lnTo>
                  <a:pt x="4429" y="282"/>
                </a:lnTo>
                <a:lnTo>
                  <a:pt x="4429" y="265"/>
                </a:lnTo>
                <a:lnTo>
                  <a:pt x="4429" y="260"/>
                </a:lnTo>
                <a:lnTo>
                  <a:pt x="4430" y="244"/>
                </a:lnTo>
                <a:lnTo>
                  <a:pt x="4430" y="271"/>
                </a:lnTo>
                <a:lnTo>
                  <a:pt x="4430" y="271"/>
                </a:lnTo>
                <a:lnTo>
                  <a:pt x="4431" y="309"/>
                </a:lnTo>
                <a:lnTo>
                  <a:pt x="4431" y="330"/>
                </a:lnTo>
                <a:lnTo>
                  <a:pt x="4431" y="346"/>
                </a:lnTo>
                <a:lnTo>
                  <a:pt x="4432" y="368"/>
                </a:lnTo>
                <a:lnTo>
                  <a:pt x="4432" y="368"/>
                </a:lnTo>
                <a:lnTo>
                  <a:pt x="4432" y="325"/>
                </a:lnTo>
                <a:lnTo>
                  <a:pt x="4433" y="260"/>
                </a:lnTo>
                <a:lnTo>
                  <a:pt x="4433" y="265"/>
                </a:lnTo>
                <a:lnTo>
                  <a:pt x="4433" y="260"/>
                </a:lnTo>
                <a:lnTo>
                  <a:pt x="4434" y="265"/>
                </a:lnTo>
                <a:lnTo>
                  <a:pt x="4434" y="249"/>
                </a:lnTo>
                <a:lnTo>
                  <a:pt x="4434" y="260"/>
                </a:lnTo>
                <a:lnTo>
                  <a:pt x="4435" y="271"/>
                </a:lnTo>
                <a:lnTo>
                  <a:pt x="4435" y="282"/>
                </a:lnTo>
                <a:lnTo>
                  <a:pt x="4435" y="276"/>
                </a:lnTo>
                <a:lnTo>
                  <a:pt x="4436" y="265"/>
                </a:lnTo>
                <a:lnTo>
                  <a:pt x="4436" y="255"/>
                </a:lnTo>
                <a:lnTo>
                  <a:pt x="4436" y="238"/>
                </a:lnTo>
                <a:lnTo>
                  <a:pt x="4437" y="217"/>
                </a:lnTo>
                <a:lnTo>
                  <a:pt x="4437" y="222"/>
                </a:lnTo>
                <a:lnTo>
                  <a:pt x="4437" y="233"/>
                </a:lnTo>
                <a:lnTo>
                  <a:pt x="4438" y="244"/>
                </a:lnTo>
                <a:lnTo>
                  <a:pt x="4438" y="276"/>
                </a:lnTo>
                <a:lnTo>
                  <a:pt x="4438" y="309"/>
                </a:lnTo>
                <a:lnTo>
                  <a:pt x="4439" y="330"/>
                </a:lnTo>
                <a:lnTo>
                  <a:pt x="4439" y="330"/>
                </a:lnTo>
                <a:lnTo>
                  <a:pt x="4439" y="255"/>
                </a:lnTo>
                <a:lnTo>
                  <a:pt x="4440" y="222"/>
                </a:lnTo>
                <a:lnTo>
                  <a:pt x="4440" y="217"/>
                </a:lnTo>
                <a:lnTo>
                  <a:pt x="4440" y="222"/>
                </a:lnTo>
                <a:lnTo>
                  <a:pt x="4441" y="233"/>
                </a:lnTo>
                <a:lnTo>
                  <a:pt x="4441" y="249"/>
                </a:lnTo>
                <a:lnTo>
                  <a:pt x="4441" y="244"/>
                </a:lnTo>
                <a:lnTo>
                  <a:pt x="4442" y="244"/>
                </a:lnTo>
                <a:lnTo>
                  <a:pt x="4442" y="233"/>
                </a:lnTo>
                <a:lnTo>
                  <a:pt x="4442" y="227"/>
                </a:lnTo>
                <a:lnTo>
                  <a:pt x="4443" y="217"/>
                </a:lnTo>
                <a:lnTo>
                  <a:pt x="4443" y="222"/>
                </a:lnTo>
                <a:lnTo>
                  <a:pt x="4443" y="217"/>
                </a:lnTo>
                <a:lnTo>
                  <a:pt x="4444" y="195"/>
                </a:lnTo>
                <a:lnTo>
                  <a:pt x="4444" y="190"/>
                </a:lnTo>
                <a:lnTo>
                  <a:pt x="4444" y="195"/>
                </a:lnTo>
                <a:lnTo>
                  <a:pt x="4445" y="222"/>
                </a:lnTo>
                <a:lnTo>
                  <a:pt x="4445" y="238"/>
                </a:lnTo>
                <a:lnTo>
                  <a:pt x="4445" y="260"/>
                </a:lnTo>
                <a:lnTo>
                  <a:pt x="4446" y="298"/>
                </a:lnTo>
                <a:lnTo>
                  <a:pt x="4446" y="303"/>
                </a:lnTo>
                <a:lnTo>
                  <a:pt x="4446" y="265"/>
                </a:lnTo>
                <a:lnTo>
                  <a:pt x="4447" y="217"/>
                </a:lnTo>
                <a:lnTo>
                  <a:pt x="4447" y="195"/>
                </a:lnTo>
                <a:lnTo>
                  <a:pt x="4447" y="201"/>
                </a:lnTo>
                <a:lnTo>
                  <a:pt x="4448" y="206"/>
                </a:lnTo>
                <a:lnTo>
                  <a:pt x="4448" y="217"/>
                </a:lnTo>
                <a:lnTo>
                  <a:pt x="4448" y="217"/>
                </a:lnTo>
                <a:lnTo>
                  <a:pt x="4449" y="217"/>
                </a:lnTo>
                <a:lnTo>
                  <a:pt x="4449" y="227"/>
                </a:lnTo>
                <a:lnTo>
                  <a:pt x="4449" y="227"/>
                </a:lnTo>
                <a:lnTo>
                  <a:pt x="4450" y="222"/>
                </a:lnTo>
                <a:lnTo>
                  <a:pt x="4450" y="206"/>
                </a:lnTo>
                <a:lnTo>
                  <a:pt x="4450" y="201"/>
                </a:lnTo>
                <a:lnTo>
                  <a:pt x="4451" y="179"/>
                </a:lnTo>
                <a:lnTo>
                  <a:pt x="4451" y="173"/>
                </a:lnTo>
                <a:lnTo>
                  <a:pt x="4451" y="168"/>
                </a:lnTo>
                <a:lnTo>
                  <a:pt x="4452" y="163"/>
                </a:lnTo>
                <a:lnTo>
                  <a:pt x="4452" y="173"/>
                </a:lnTo>
                <a:lnTo>
                  <a:pt x="4452" y="190"/>
                </a:lnTo>
                <a:lnTo>
                  <a:pt x="4453" y="222"/>
                </a:lnTo>
                <a:lnTo>
                  <a:pt x="4453" y="233"/>
                </a:lnTo>
                <a:lnTo>
                  <a:pt x="4453" y="255"/>
                </a:lnTo>
                <a:lnTo>
                  <a:pt x="4454" y="255"/>
                </a:lnTo>
                <a:lnTo>
                  <a:pt x="4454" y="227"/>
                </a:lnTo>
                <a:lnTo>
                  <a:pt x="4454" y="184"/>
                </a:lnTo>
                <a:lnTo>
                  <a:pt x="4455" y="168"/>
                </a:lnTo>
                <a:lnTo>
                  <a:pt x="4455" y="173"/>
                </a:lnTo>
                <a:lnTo>
                  <a:pt x="4455" y="195"/>
                </a:lnTo>
                <a:lnTo>
                  <a:pt x="4456" y="206"/>
                </a:lnTo>
                <a:lnTo>
                  <a:pt x="4456" y="222"/>
                </a:lnTo>
                <a:lnTo>
                  <a:pt x="4456" y="211"/>
                </a:lnTo>
                <a:lnTo>
                  <a:pt x="4457" y="211"/>
                </a:lnTo>
                <a:lnTo>
                  <a:pt x="4457" y="201"/>
                </a:lnTo>
                <a:lnTo>
                  <a:pt x="4457" y="195"/>
                </a:lnTo>
                <a:lnTo>
                  <a:pt x="4458" y="173"/>
                </a:lnTo>
                <a:lnTo>
                  <a:pt x="4458" y="184"/>
                </a:lnTo>
                <a:lnTo>
                  <a:pt x="4458" y="184"/>
                </a:lnTo>
                <a:lnTo>
                  <a:pt x="4459" y="157"/>
                </a:lnTo>
                <a:lnTo>
                  <a:pt x="4459" y="146"/>
                </a:lnTo>
                <a:lnTo>
                  <a:pt x="4459" y="146"/>
                </a:lnTo>
                <a:lnTo>
                  <a:pt x="4460" y="179"/>
                </a:lnTo>
                <a:lnTo>
                  <a:pt x="4460" y="201"/>
                </a:lnTo>
                <a:lnTo>
                  <a:pt x="4460" y="211"/>
                </a:lnTo>
                <a:lnTo>
                  <a:pt x="4461" y="222"/>
                </a:lnTo>
                <a:lnTo>
                  <a:pt x="4461" y="238"/>
                </a:lnTo>
                <a:lnTo>
                  <a:pt x="4461" y="217"/>
                </a:lnTo>
                <a:lnTo>
                  <a:pt x="4462" y="168"/>
                </a:lnTo>
                <a:lnTo>
                  <a:pt x="4462" y="152"/>
                </a:lnTo>
                <a:lnTo>
                  <a:pt x="4462" y="163"/>
                </a:lnTo>
                <a:lnTo>
                  <a:pt x="4462" y="179"/>
                </a:lnTo>
                <a:lnTo>
                  <a:pt x="4463" y="173"/>
                </a:lnTo>
                <a:lnTo>
                  <a:pt x="4463" y="195"/>
                </a:lnTo>
                <a:lnTo>
                  <a:pt x="4463" y="217"/>
                </a:lnTo>
                <a:lnTo>
                  <a:pt x="4464" y="217"/>
                </a:lnTo>
                <a:lnTo>
                  <a:pt x="4464" y="217"/>
                </a:lnTo>
                <a:lnTo>
                  <a:pt x="4464" y="201"/>
                </a:lnTo>
                <a:lnTo>
                  <a:pt x="4465" y="195"/>
                </a:lnTo>
                <a:lnTo>
                  <a:pt x="4465" y="206"/>
                </a:lnTo>
                <a:lnTo>
                  <a:pt x="4465" y="173"/>
                </a:lnTo>
                <a:lnTo>
                  <a:pt x="4466" y="157"/>
                </a:lnTo>
                <a:lnTo>
                  <a:pt x="4466" y="141"/>
                </a:lnTo>
                <a:lnTo>
                  <a:pt x="4466" y="146"/>
                </a:lnTo>
                <a:lnTo>
                  <a:pt x="4467" y="163"/>
                </a:lnTo>
                <a:lnTo>
                  <a:pt x="4467" y="184"/>
                </a:lnTo>
                <a:lnTo>
                  <a:pt x="4467" y="217"/>
                </a:lnTo>
                <a:lnTo>
                  <a:pt x="4468" y="244"/>
                </a:lnTo>
                <a:lnTo>
                  <a:pt x="4468" y="260"/>
                </a:lnTo>
                <a:lnTo>
                  <a:pt x="4468" y="260"/>
                </a:lnTo>
                <a:lnTo>
                  <a:pt x="4469" y="249"/>
                </a:lnTo>
                <a:lnTo>
                  <a:pt x="4469" y="217"/>
                </a:lnTo>
                <a:lnTo>
                  <a:pt x="4469" y="190"/>
                </a:lnTo>
                <a:lnTo>
                  <a:pt x="4470" y="190"/>
                </a:lnTo>
                <a:lnTo>
                  <a:pt x="4470" y="184"/>
                </a:lnTo>
                <a:lnTo>
                  <a:pt x="4470" y="211"/>
                </a:lnTo>
                <a:lnTo>
                  <a:pt x="4471" y="217"/>
                </a:lnTo>
                <a:lnTo>
                  <a:pt x="4471" y="227"/>
                </a:lnTo>
                <a:lnTo>
                  <a:pt x="4471" y="238"/>
                </a:lnTo>
                <a:lnTo>
                  <a:pt x="4472" y="233"/>
                </a:lnTo>
                <a:lnTo>
                  <a:pt x="4472" y="227"/>
                </a:lnTo>
                <a:lnTo>
                  <a:pt x="4472" y="233"/>
                </a:lnTo>
                <a:lnTo>
                  <a:pt x="4473" y="227"/>
                </a:lnTo>
                <a:lnTo>
                  <a:pt x="4473" y="222"/>
                </a:lnTo>
                <a:lnTo>
                  <a:pt x="4473" y="217"/>
                </a:lnTo>
                <a:lnTo>
                  <a:pt x="4474" y="217"/>
                </a:lnTo>
                <a:lnTo>
                  <a:pt x="4474" y="217"/>
                </a:lnTo>
                <a:lnTo>
                  <a:pt x="4474" y="238"/>
                </a:lnTo>
                <a:lnTo>
                  <a:pt x="4475" y="249"/>
                </a:lnTo>
                <a:lnTo>
                  <a:pt x="4475" y="255"/>
                </a:lnTo>
                <a:lnTo>
                  <a:pt x="4475" y="265"/>
                </a:lnTo>
                <a:lnTo>
                  <a:pt x="4476" y="292"/>
                </a:lnTo>
                <a:lnTo>
                  <a:pt x="4476" y="309"/>
                </a:lnTo>
                <a:lnTo>
                  <a:pt x="4476" y="292"/>
                </a:lnTo>
                <a:lnTo>
                  <a:pt x="4477" y="260"/>
                </a:lnTo>
                <a:lnTo>
                  <a:pt x="4477" y="238"/>
                </a:lnTo>
                <a:lnTo>
                  <a:pt x="4477" y="227"/>
                </a:lnTo>
                <a:lnTo>
                  <a:pt x="4478" y="233"/>
                </a:lnTo>
                <a:lnTo>
                  <a:pt x="4478" y="233"/>
                </a:lnTo>
                <a:lnTo>
                  <a:pt x="4478" y="249"/>
                </a:lnTo>
                <a:lnTo>
                  <a:pt x="4479" y="255"/>
                </a:lnTo>
                <a:lnTo>
                  <a:pt x="4479" y="260"/>
                </a:lnTo>
                <a:lnTo>
                  <a:pt x="4479" y="271"/>
                </a:lnTo>
                <a:lnTo>
                  <a:pt x="4480" y="265"/>
                </a:lnTo>
                <a:lnTo>
                  <a:pt x="4480" y="260"/>
                </a:lnTo>
                <a:lnTo>
                  <a:pt x="4480" y="255"/>
                </a:lnTo>
                <a:lnTo>
                  <a:pt x="4481" y="260"/>
                </a:lnTo>
                <a:lnTo>
                  <a:pt x="4481" y="260"/>
                </a:lnTo>
                <a:lnTo>
                  <a:pt x="4481" y="249"/>
                </a:lnTo>
                <a:lnTo>
                  <a:pt x="4482" y="249"/>
                </a:lnTo>
                <a:lnTo>
                  <a:pt x="4482" y="255"/>
                </a:lnTo>
                <a:lnTo>
                  <a:pt x="4482" y="233"/>
                </a:lnTo>
                <a:lnTo>
                  <a:pt x="4483" y="238"/>
                </a:lnTo>
                <a:lnTo>
                  <a:pt x="4483" y="249"/>
                </a:lnTo>
                <a:lnTo>
                  <a:pt x="4483" y="255"/>
                </a:lnTo>
                <a:lnTo>
                  <a:pt x="4484" y="260"/>
                </a:lnTo>
                <a:lnTo>
                  <a:pt x="4484" y="276"/>
                </a:lnTo>
                <a:lnTo>
                  <a:pt x="4484" y="292"/>
                </a:lnTo>
                <a:lnTo>
                  <a:pt x="4484" y="303"/>
                </a:lnTo>
                <a:lnTo>
                  <a:pt x="4485" y="249"/>
                </a:lnTo>
                <a:lnTo>
                  <a:pt x="4485" y="238"/>
                </a:lnTo>
                <a:lnTo>
                  <a:pt x="4485" y="222"/>
                </a:lnTo>
                <a:lnTo>
                  <a:pt x="4486" y="217"/>
                </a:lnTo>
                <a:lnTo>
                  <a:pt x="4486" y="222"/>
                </a:lnTo>
                <a:lnTo>
                  <a:pt x="4486" y="227"/>
                </a:lnTo>
                <a:lnTo>
                  <a:pt x="4487" y="238"/>
                </a:lnTo>
                <a:lnTo>
                  <a:pt x="4487" y="255"/>
                </a:lnTo>
                <a:lnTo>
                  <a:pt x="4487" y="271"/>
                </a:lnTo>
                <a:lnTo>
                  <a:pt x="4488" y="265"/>
                </a:lnTo>
                <a:lnTo>
                  <a:pt x="4488" y="255"/>
                </a:lnTo>
                <a:lnTo>
                  <a:pt x="4488" y="249"/>
                </a:lnTo>
                <a:lnTo>
                  <a:pt x="4489" y="255"/>
                </a:lnTo>
                <a:lnTo>
                  <a:pt x="4489" y="244"/>
                </a:lnTo>
                <a:lnTo>
                  <a:pt x="4489" y="244"/>
                </a:lnTo>
                <a:lnTo>
                  <a:pt x="4490" y="227"/>
                </a:lnTo>
                <a:lnTo>
                  <a:pt x="4490" y="227"/>
                </a:lnTo>
                <a:lnTo>
                  <a:pt x="4490" y="244"/>
                </a:lnTo>
                <a:lnTo>
                  <a:pt x="4491" y="255"/>
                </a:lnTo>
                <a:lnTo>
                  <a:pt x="4491" y="249"/>
                </a:lnTo>
                <a:lnTo>
                  <a:pt x="4491" y="249"/>
                </a:lnTo>
                <a:lnTo>
                  <a:pt x="4492" y="238"/>
                </a:lnTo>
                <a:lnTo>
                  <a:pt x="4492" y="222"/>
                </a:lnTo>
                <a:lnTo>
                  <a:pt x="4492" y="222"/>
                </a:lnTo>
                <a:lnTo>
                  <a:pt x="4493" y="211"/>
                </a:lnTo>
                <a:lnTo>
                  <a:pt x="4493" y="227"/>
                </a:lnTo>
                <a:lnTo>
                  <a:pt x="4493" y="244"/>
                </a:lnTo>
                <a:lnTo>
                  <a:pt x="4494" y="260"/>
                </a:lnTo>
                <a:lnTo>
                  <a:pt x="4494" y="292"/>
                </a:lnTo>
                <a:lnTo>
                  <a:pt x="4494" y="314"/>
                </a:lnTo>
                <a:lnTo>
                  <a:pt x="4495" y="330"/>
                </a:lnTo>
                <a:lnTo>
                  <a:pt x="4495" y="309"/>
                </a:lnTo>
                <a:lnTo>
                  <a:pt x="4495" y="292"/>
                </a:lnTo>
                <a:lnTo>
                  <a:pt x="4496" y="244"/>
                </a:lnTo>
                <a:lnTo>
                  <a:pt x="4496" y="244"/>
                </a:lnTo>
                <a:lnTo>
                  <a:pt x="4496" y="244"/>
                </a:lnTo>
                <a:lnTo>
                  <a:pt x="4497" y="255"/>
                </a:lnTo>
                <a:lnTo>
                  <a:pt x="4497" y="255"/>
                </a:lnTo>
                <a:lnTo>
                  <a:pt x="4497" y="265"/>
                </a:lnTo>
                <a:lnTo>
                  <a:pt x="4498" y="260"/>
                </a:lnTo>
                <a:lnTo>
                  <a:pt x="4498" y="265"/>
                </a:lnTo>
                <a:lnTo>
                  <a:pt x="4498" y="249"/>
                </a:lnTo>
                <a:lnTo>
                  <a:pt x="4499" y="249"/>
                </a:lnTo>
                <a:lnTo>
                  <a:pt x="4499" y="276"/>
                </a:lnTo>
                <a:lnTo>
                  <a:pt x="4499" y="260"/>
                </a:lnTo>
                <a:lnTo>
                  <a:pt x="4500" y="238"/>
                </a:lnTo>
                <a:lnTo>
                  <a:pt x="4500" y="222"/>
                </a:lnTo>
                <a:lnTo>
                  <a:pt x="4500" y="227"/>
                </a:lnTo>
                <a:lnTo>
                  <a:pt x="4501" y="238"/>
                </a:lnTo>
                <a:lnTo>
                  <a:pt x="4501" y="249"/>
                </a:lnTo>
                <a:lnTo>
                  <a:pt x="4501" y="260"/>
                </a:lnTo>
                <a:lnTo>
                  <a:pt x="4502" y="271"/>
                </a:lnTo>
                <a:lnTo>
                  <a:pt x="4502" y="298"/>
                </a:lnTo>
                <a:lnTo>
                  <a:pt x="4502" y="298"/>
                </a:lnTo>
                <a:lnTo>
                  <a:pt x="4503" y="265"/>
                </a:lnTo>
                <a:lnTo>
                  <a:pt x="4503" y="227"/>
                </a:lnTo>
                <a:lnTo>
                  <a:pt x="4503" y="206"/>
                </a:lnTo>
                <a:lnTo>
                  <a:pt x="4504" y="222"/>
                </a:lnTo>
                <a:lnTo>
                  <a:pt x="4504" y="217"/>
                </a:lnTo>
                <a:lnTo>
                  <a:pt x="4504" y="227"/>
                </a:lnTo>
                <a:lnTo>
                  <a:pt x="4505" y="227"/>
                </a:lnTo>
                <a:lnTo>
                  <a:pt x="4505" y="238"/>
                </a:lnTo>
                <a:lnTo>
                  <a:pt x="4505" y="244"/>
                </a:lnTo>
                <a:lnTo>
                  <a:pt x="4506" y="233"/>
                </a:lnTo>
                <a:lnTo>
                  <a:pt x="4506" y="227"/>
                </a:lnTo>
                <a:lnTo>
                  <a:pt x="4506" y="222"/>
                </a:lnTo>
                <a:lnTo>
                  <a:pt x="4507" y="206"/>
                </a:lnTo>
                <a:lnTo>
                  <a:pt x="4507" y="201"/>
                </a:lnTo>
                <a:lnTo>
                  <a:pt x="4507" y="195"/>
                </a:lnTo>
                <a:lnTo>
                  <a:pt x="4508" y="190"/>
                </a:lnTo>
                <a:lnTo>
                  <a:pt x="4508" y="195"/>
                </a:lnTo>
                <a:lnTo>
                  <a:pt x="4508" y="201"/>
                </a:lnTo>
                <a:lnTo>
                  <a:pt x="4509" y="211"/>
                </a:lnTo>
                <a:lnTo>
                  <a:pt x="4509" y="233"/>
                </a:lnTo>
                <a:lnTo>
                  <a:pt x="4509" y="249"/>
                </a:lnTo>
                <a:lnTo>
                  <a:pt x="4510" y="265"/>
                </a:lnTo>
                <a:lnTo>
                  <a:pt x="4510" y="292"/>
                </a:lnTo>
                <a:lnTo>
                  <a:pt x="4510" y="292"/>
                </a:lnTo>
                <a:lnTo>
                  <a:pt x="4511" y="271"/>
                </a:lnTo>
                <a:lnTo>
                  <a:pt x="4511" y="238"/>
                </a:lnTo>
                <a:lnTo>
                  <a:pt x="4511" y="195"/>
                </a:lnTo>
                <a:lnTo>
                  <a:pt x="4512" y="206"/>
                </a:lnTo>
                <a:lnTo>
                  <a:pt x="4512" y="217"/>
                </a:lnTo>
                <a:lnTo>
                  <a:pt x="4512" y="222"/>
                </a:lnTo>
                <a:lnTo>
                  <a:pt x="4513" y="233"/>
                </a:lnTo>
                <a:lnTo>
                  <a:pt x="4513" y="233"/>
                </a:lnTo>
                <a:lnTo>
                  <a:pt x="4513" y="233"/>
                </a:lnTo>
                <a:lnTo>
                  <a:pt x="4514" y="238"/>
                </a:lnTo>
                <a:lnTo>
                  <a:pt x="4514" y="233"/>
                </a:lnTo>
                <a:lnTo>
                  <a:pt x="4514" y="227"/>
                </a:lnTo>
                <a:lnTo>
                  <a:pt x="4515" y="227"/>
                </a:lnTo>
                <a:lnTo>
                  <a:pt x="4515" y="211"/>
                </a:lnTo>
                <a:lnTo>
                  <a:pt x="4515" y="211"/>
                </a:lnTo>
                <a:lnTo>
                  <a:pt x="4516" y="217"/>
                </a:lnTo>
                <a:lnTo>
                  <a:pt x="4516" y="227"/>
                </a:lnTo>
                <a:lnTo>
                  <a:pt x="4516" y="238"/>
                </a:lnTo>
                <a:lnTo>
                  <a:pt x="4517" y="249"/>
                </a:lnTo>
                <a:lnTo>
                  <a:pt x="4517" y="282"/>
                </a:lnTo>
                <a:lnTo>
                  <a:pt x="4517" y="298"/>
                </a:lnTo>
                <a:lnTo>
                  <a:pt x="4518" y="303"/>
                </a:lnTo>
                <a:lnTo>
                  <a:pt x="4518" y="260"/>
                </a:lnTo>
                <a:lnTo>
                  <a:pt x="4518" y="211"/>
                </a:lnTo>
                <a:lnTo>
                  <a:pt x="4519" y="211"/>
                </a:lnTo>
                <a:lnTo>
                  <a:pt x="4519" y="217"/>
                </a:lnTo>
                <a:lnTo>
                  <a:pt x="4519" y="217"/>
                </a:lnTo>
                <a:lnTo>
                  <a:pt x="4520" y="227"/>
                </a:lnTo>
                <a:lnTo>
                  <a:pt x="4520" y="227"/>
                </a:lnTo>
                <a:lnTo>
                  <a:pt x="4520" y="233"/>
                </a:lnTo>
                <a:lnTo>
                  <a:pt x="4521" y="233"/>
                </a:lnTo>
                <a:lnTo>
                  <a:pt x="4521" y="238"/>
                </a:lnTo>
                <a:lnTo>
                  <a:pt x="4521" y="244"/>
                </a:lnTo>
                <a:lnTo>
                  <a:pt x="4522" y="238"/>
                </a:lnTo>
                <a:lnTo>
                  <a:pt x="4522" y="238"/>
                </a:lnTo>
                <a:lnTo>
                  <a:pt x="4522" y="233"/>
                </a:lnTo>
                <a:lnTo>
                  <a:pt x="4523" y="227"/>
                </a:lnTo>
                <a:lnTo>
                  <a:pt x="4523" y="222"/>
                </a:lnTo>
                <a:lnTo>
                  <a:pt x="4523" y="217"/>
                </a:lnTo>
                <a:lnTo>
                  <a:pt x="4524" y="211"/>
                </a:lnTo>
                <a:lnTo>
                  <a:pt x="4524" y="217"/>
                </a:lnTo>
                <a:lnTo>
                  <a:pt x="4524" y="249"/>
                </a:lnTo>
                <a:lnTo>
                  <a:pt x="4525" y="282"/>
                </a:lnTo>
                <a:lnTo>
                  <a:pt x="4525" y="309"/>
                </a:lnTo>
                <a:lnTo>
                  <a:pt x="4525" y="309"/>
                </a:lnTo>
                <a:lnTo>
                  <a:pt x="4526" y="282"/>
                </a:lnTo>
                <a:lnTo>
                  <a:pt x="4526" y="227"/>
                </a:lnTo>
                <a:lnTo>
                  <a:pt x="4526" y="179"/>
                </a:lnTo>
                <a:lnTo>
                  <a:pt x="4527" y="195"/>
                </a:lnTo>
                <a:lnTo>
                  <a:pt x="4527" y="206"/>
                </a:lnTo>
                <a:lnTo>
                  <a:pt x="4527" y="211"/>
                </a:lnTo>
                <a:lnTo>
                  <a:pt x="4528" y="211"/>
                </a:lnTo>
                <a:lnTo>
                  <a:pt x="4528" y="217"/>
                </a:lnTo>
                <a:lnTo>
                  <a:pt x="4528" y="211"/>
                </a:lnTo>
                <a:lnTo>
                  <a:pt x="4529" y="217"/>
                </a:lnTo>
                <a:lnTo>
                  <a:pt x="4529" y="217"/>
                </a:lnTo>
                <a:lnTo>
                  <a:pt x="4529" y="211"/>
                </a:lnTo>
                <a:lnTo>
                  <a:pt x="4530" y="217"/>
                </a:lnTo>
                <a:lnTo>
                  <a:pt x="4530" y="211"/>
                </a:lnTo>
                <a:lnTo>
                  <a:pt x="4530" y="211"/>
                </a:lnTo>
                <a:lnTo>
                  <a:pt x="4531" y="227"/>
                </a:lnTo>
                <a:lnTo>
                  <a:pt x="4531" y="238"/>
                </a:lnTo>
                <a:lnTo>
                  <a:pt x="4531" y="260"/>
                </a:lnTo>
                <a:lnTo>
                  <a:pt x="4532" y="314"/>
                </a:lnTo>
                <a:lnTo>
                  <a:pt x="4532" y="330"/>
                </a:lnTo>
                <a:lnTo>
                  <a:pt x="4532" y="303"/>
                </a:lnTo>
                <a:lnTo>
                  <a:pt x="4533" y="260"/>
                </a:lnTo>
                <a:lnTo>
                  <a:pt x="4533" y="238"/>
                </a:lnTo>
                <a:lnTo>
                  <a:pt x="4533" y="244"/>
                </a:lnTo>
                <a:lnTo>
                  <a:pt x="4534" y="227"/>
                </a:lnTo>
                <a:lnTo>
                  <a:pt x="4534" y="249"/>
                </a:lnTo>
                <a:lnTo>
                  <a:pt x="4534" y="260"/>
                </a:lnTo>
                <a:lnTo>
                  <a:pt x="4535" y="255"/>
                </a:lnTo>
                <a:lnTo>
                  <a:pt x="4535" y="249"/>
                </a:lnTo>
                <a:lnTo>
                  <a:pt x="4535" y="255"/>
                </a:lnTo>
                <a:lnTo>
                  <a:pt x="4536" y="255"/>
                </a:lnTo>
                <a:lnTo>
                  <a:pt x="4536" y="255"/>
                </a:lnTo>
                <a:lnTo>
                  <a:pt x="4536" y="244"/>
                </a:lnTo>
                <a:lnTo>
                  <a:pt x="4537" y="255"/>
                </a:lnTo>
                <a:lnTo>
                  <a:pt x="4537" y="265"/>
                </a:lnTo>
                <a:lnTo>
                  <a:pt x="4537" y="265"/>
                </a:lnTo>
                <a:lnTo>
                  <a:pt x="4538" y="276"/>
                </a:lnTo>
                <a:lnTo>
                  <a:pt x="4538" y="271"/>
                </a:lnTo>
                <a:lnTo>
                  <a:pt x="4538" y="276"/>
                </a:lnTo>
                <a:lnTo>
                  <a:pt x="4539" y="282"/>
                </a:lnTo>
                <a:lnTo>
                  <a:pt x="4539" y="287"/>
                </a:lnTo>
                <a:lnTo>
                  <a:pt x="4539" y="282"/>
                </a:lnTo>
                <a:lnTo>
                  <a:pt x="4540" y="271"/>
                </a:lnTo>
                <a:lnTo>
                  <a:pt x="4540" y="292"/>
                </a:lnTo>
                <a:lnTo>
                  <a:pt x="4540" y="309"/>
                </a:lnTo>
                <a:lnTo>
                  <a:pt x="4541" y="287"/>
                </a:lnTo>
                <a:lnTo>
                  <a:pt x="4541" y="276"/>
                </a:lnTo>
                <a:lnTo>
                  <a:pt x="4541" y="265"/>
                </a:lnTo>
                <a:lnTo>
                  <a:pt x="4542" y="265"/>
                </a:lnTo>
                <a:lnTo>
                  <a:pt x="4542" y="282"/>
                </a:lnTo>
                <a:lnTo>
                  <a:pt x="4542" y="276"/>
                </a:lnTo>
                <a:lnTo>
                  <a:pt x="4543" y="276"/>
                </a:lnTo>
                <a:lnTo>
                  <a:pt x="4543" y="287"/>
                </a:lnTo>
                <a:lnTo>
                  <a:pt x="4543" y="292"/>
                </a:lnTo>
                <a:lnTo>
                  <a:pt x="4544" y="303"/>
                </a:lnTo>
                <a:lnTo>
                  <a:pt x="4544" y="292"/>
                </a:lnTo>
                <a:lnTo>
                  <a:pt x="4544" y="292"/>
                </a:lnTo>
                <a:lnTo>
                  <a:pt x="4544" y="298"/>
                </a:lnTo>
                <a:lnTo>
                  <a:pt x="4545" y="292"/>
                </a:lnTo>
                <a:lnTo>
                  <a:pt x="4545" y="303"/>
                </a:lnTo>
                <a:lnTo>
                  <a:pt x="4545" y="303"/>
                </a:lnTo>
                <a:lnTo>
                  <a:pt x="4546" y="303"/>
                </a:lnTo>
                <a:lnTo>
                  <a:pt x="4546" y="298"/>
                </a:lnTo>
                <a:lnTo>
                  <a:pt x="4546" y="282"/>
                </a:lnTo>
                <a:lnTo>
                  <a:pt x="4547" y="298"/>
                </a:lnTo>
                <a:lnTo>
                  <a:pt x="4547" y="292"/>
                </a:lnTo>
                <a:lnTo>
                  <a:pt x="4547" y="287"/>
                </a:lnTo>
                <a:lnTo>
                  <a:pt x="4548" y="298"/>
                </a:lnTo>
                <a:lnTo>
                  <a:pt x="4548" y="282"/>
                </a:lnTo>
                <a:lnTo>
                  <a:pt x="4548" y="287"/>
                </a:lnTo>
                <a:lnTo>
                  <a:pt x="4549" y="282"/>
                </a:lnTo>
                <a:lnTo>
                  <a:pt x="4549" y="282"/>
                </a:lnTo>
                <a:lnTo>
                  <a:pt x="4549" y="276"/>
                </a:lnTo>
                <a:lnTo>
                  <a:pt x="4550" y="271"/>
                </a:lnTo>
                <a:lnTo>
                  <a:pt x="4550" y="265"/>
                </a:lnTo>
                <a:lnTo>
                  <a:pt x="4550" y="249"/>
                </a:lnTo>
                <a:lnTo>
                  <a:pt x="4551" y="255"/>
                </a:lnTo>
                <a:lnTo>
                  <a:pt x="4551" y="249"/>
                </a:lnTo>
                <a:lnTo>
                  <a:pt x="4551" y="238"/>
                </a:lnTo>
                <a:lnTo>
                  <a:pt x="4552" y="233"/>
                </a:lnTo>
                <a:lnTo>
                  <a:pt x="4552" y="233"/>
                </a:lnTo>
                <a:lnTo>
                  <a:pt x="4552" y="249"/>
                </a:lnTo>
                <a:lnTo>
                  <a:pt x="4553" y="233"/>
                </a:lnTo>
                <a:lnTo>
                  <a:pt x="4553" y="222"/>
                </a:lnTo>
                <a:lnTo>
                  <a:pt x="4553" y="217"/>
                </a:lnTo>
                <a:lnTo>
                  <a:pt x="4554" y="211"/>
                </a:lnTo>
                <a:lnTo>
                  <a:pt x="4554" y="206"/>
                </a:lnTo>
                <a:lnTo>
                  <a:pt x="4554" y="211"/>
                </a:lnTo>
                <a:lnTo>
                  <a:pt x="4555" y="201"/>
                </a:lnTo>
                <a:lnTo>
                  <a:pt x="4555" y="168"/>
                </a:lnTo>
                <a:lnTo>
                  <a:pt x="4555" y="152"/>
                </a:lnTo>
                <a:lnTo>
                  <a:pt x="4556" y="136"/>
                </a:lnTo>
                <a:lnTo>
                  <a:pt x="4556" y="130"/>
                </a:lnTo>
                <a:lnTo>
                  <a:pt x="4556" y="130"/>
                </a:lnTo>
                <a:lnTo>
                  <a:pt x="4557" y="136"/>
                </a:lnTo>
                <a:lnTo>
                  <a:pt x="4557" y="136"/>
                </a:lnTo>
                <a:lnTo>
                  <a:pt x="4557" y="136"/>
                </a:lnTo>
                <a:lnTo>
                  <a:pt x="4558" y="125"/>
                </a:lnTo>
                <a:lnTo>
                  <a:pt x="4558" y="109"/>
                </a:lnTo>
                <a:lnTo>
                  <a:pt x="4558" y="98"/>
                </a:lnTo>
                <a:lnTo>
                  <a:pt x="4559" y="98"/>
                </a:lnTo>
                <a:lnTo>
                  <a:pt x="4559" y="98"/>
                </a:lnTo>
                <a:lnTo>
                  <a:pt x="4559" y="87"/>
                </a:lnTo>
                <a:lnTo>
                  <a:pt x="4560" y="109"/>
                </a:lnTo>
                <a:lnTo>
                  <a:pt x="4560" y="125"/>
                </a:lnTo>
                <a:lnTo>
                  <a:pt x="4560" y="109"/>
                </a:lnTo>
                <a:lnTo>
                  <a:pt x="4561" y="114"/>
                </a:lnTo>
                <a:lnTo>
                  <a:pt x="4561" y="119"/>
                </a:lnTo>
                <a:lnTo>
                  <a:pt x="4561" y="119"/>
                </a:lnTo>
                <a:lnTo>
                  <a:pt x="4562" y="136"/>
                </a:lnTo>
                <a:lnTo>
                  <a:pt x="4562" y="141"/>
                </a:lnTo>
                <a:lnTo>
                  <a:pt x="4562" y="179"/>
                </a:lnTo>
                <a:lnTo>
                  <a:pt x="4563" y="190"/>
                </a:lnTo>
                <a:lnTo>
                  <a:pt x="4563" y="206"/>
                </a:lnTo>
                <a:lnTo>
                  <a:pt x="4563" y="227"/>
                </a:lnTo>
                <a:lnTo>
                  <a:pt x="4564" y="227"/>
                </a:lnTo>
                <a:lnTo>
                  <a:pt x="4564" y="244"/>
                </a:lnTo>
                <a:lnTo>
                  <a:pt x="4564" y="244"/>
                </a:lnTo>
                <a:lnTo>
                  <a:pt x="4565" y="265"/>
                </a:lnTo>
                <a:lnTo>
                  <a:pt x="4565" y="271"/>
                </a:lnTo>
                <a:lnTo>
                  <a:pt x="4565" y="271"/>
                </a:lnTo>
                <a:lnTo>
                  <a:pt x="4566" y="282"/>
                </a:lnTo>
                <a:lnTo>
                  <a:pt x="4566" y="276"/>
                </a:lnTo>
                <a:lnTo>
                  <a:pt x="4566" y="276"/>
                </a:lnTo>
                <a:lnTo>
                  <a:pt x="4567" y="271"/>
                </a:lnTo>
                <a:lnTo>
                  <a:pt x="4567" y="276"/>
                </a:lnTo>
                <a:lnTo>
                  <a:pt x="4567" y="260"/>
                </a:lnTo>
                <a:lnTo>
                  <a:pt x="4568" y="260"/>
                </a:lnTo>
                <a:lnTo>
                  <a:pt x="4568" y="260"/>
                </a:lnTo>
                <a:lnTo>
                  <a:pt x="4568" y="255"/>
                </a:lnTo>
                <a:lnTo>
                  <a:pt x="4569" y="265"/>
                </a:lnTo>
                <a:lnTo>
                  <a:pt x="4569" y="271"/>
                </a:lnTo>
                <a:lnTo>
                  <a:pt x="4569" y="271"/>
                </a:lnTo>
                <a:lnTo>
                  <a:pt x="4570" y="276"/>
                </a:lnTo>
                <a:lnTo>
                  <a:pt x="4570" y="271"/>
                </a:lnTo>
                <a:lnTo>
                  <a:pt x="4570" y="276"/>
                </a:lnTo>
                <a:lnTo>
                  <a:pt x="4571" y="276"/>
                </a:lnTo>
                <a:lnTo>
                  <a:pt x="4571" y="276"/>
                </a:lnTo>
                <a:lnTo>
                  <a:pt x="4571" y="249"/>
                </a:lnTo>
                <a:lnTo>
                  <a:pt x="4572" y="255"/>
                </a:lnTo>
                <a:lnTo>
                  <a:pt x="4572" y="249"/>
                </a:lnTo>
                <a:lnTo>
                  <a:pt x="4572" y="260"/>
                </a:lnTo>
                <a:lnTo>
                  <a:pt x="4573" y="260"/>
                </a:lnTo>
                <a:lnTo>
                  <a:pt x="4573" y="249"/>
                </a:lnTo>
                <a:lnTo>
                  <a:pt x="4573" y="244"/>
                </a:lnTo>
                <a:lnTo>
                  <a:pt x="4574" y="227"/>
                </a:lnTo>
                <a:lnTo>
                  <a:pt x="4574" y="222"/>
                </a:lnTo>
                <a:lnTo>
                  <a:pt x="4574" y="222"/>
                </a:lnTo>
                <a:lnTo>
                  <a:pt x="4575" y="222"/>
                </a:lnTo>
                <a:lnTo>
                  <a:pt x="4575" y="238"/>
                </a:lnTo>
                <a:lnTo>
                  <a:pt x="4575" y="238"/>
                </a:lnTo>
                <a:lnTo>
                  <a:pt x="4576" y="227"/>
                </a:lnTo>
                <a:lnTo>
                  <a:pt x="4576" y="222"/>
                </a:lnTo>
                <a:lnTo>
                  <a:pt x="4576" y="217"/>
                </a:lnTo>
                <a:lnTo>
                  <a:pt x="4577" y="217"/>
                </a:lnTo>
                <a:lnTo>
                  <a:pt x="4577" y="227"/>
                </a:lnTo>
                <a:lnTo>
                  <a:pt x="4577" y="222"/>
                </a:lnTo>
                <a:lnTo>
                  <a:pt x="4578" y="227"/>
                </a:lnTo>
                <a:lnTo>
                  <a:pt x="4578" y="233"/>
                </a:lnTo>
                <a:lnTo>
                  <a:pt x="4578" y="227"/>
                </a:lnTo>
                <a:lnTo>
                  <a:pt x="4579" y="227"/>
                </a:lnTo>
                <a:lnTo>
                  <a:pt x="4579" y="233"/>
                </a:lnTo>
                <a:lnTo>
                  <a:pt x="4579" y="227"/>
                </a:lnTo>
                <a:lnTo>
                  <a:pt x="4580" y="211"/>
                </a:lnTo>
                <a:lnTo>
                  <a:pt x="4580" y="211"/>
                </a:lnTo>
                <a:lnTo>
                  <a:pt x="4580" y="217"/>
                </a:lnTo>
                <a:lnTo>
                  <a:pt x="4581" y="222"/>
                </a:lnTo>
                <a:lnTo>
                  <a:pt x="4581" y="227"/>
                </a:lnTo>
                <a:lnTo>
                  <a:pt x="4581" y="227"/>
                </a:lnTo>
                <a:lnTo>
                  <a:pt x="4582" y="222"/>
                </a:lnTo>
                <a:lnTo>
                  <a:pt x="4582" y="217"/>
                </a:lnTo>
                <a:lnTo>
                  <a:pt x="4582" y="233"/>
                </a:lnTo>
                <a:lnTo>
                  <a:pt x="4583" y="244"/>
                </a:lnTo>
                <a:lnTo>
                  <a:pt x="4583" y="244"/>
                </a:lnTo>
                <a:lnTo>
                  <a:pt x="4583" y="249"/>
                </a:lnTo>
                <a:lnTo>
                  <a:pt x="4584" y="265"/>
                </a:lnTo>
                <a:lnTo>
                  <a:pt x="4584" y="249"/>
                </a:lnTo>
                <a:lnTo>
                  <a:pt x="4584" y="238"/>
                </a:lnTo>
                <a:lnTo>
                  <a:pt x="4585" y="255"/>
                </a:lnTo>
                <a:lnTo>
                  <a:pt x="4585" y="260"/>
                </a:lnTo>
                <a:lnTo>
                  <a:pt x="4585" y="265"/>
                </a:lnTo>
                <a:lnTo>
                  <a:pt x="4586" y="271"/>
                </a:lnTo>
                <a:lnTo>
                  <a:pt x="4586" y="287"/>
                </a:lnTo>
                <a:lnTo>
                  <a:pt x="4586" y="276"/>
                </a:lnTo>
                <a:lnTo>
                  <a:pt x="4587" y="298"/>
                </a:lnTo>
                <a:lnTo>
                  <a:pt x="4587" y="292"/>
                </a:lnTo>
                <a:lnTo>
                  <a:pt x="4587" y="298"/>
                </a:lnTo>
                <a:lnTo>
                  <a:pt x="4588" y="298"/>
                </a:lnTo>
                <a:lnTo>
                  <a:pt x="4588" y="303"/>
                </a:lnTo>
                <a:lnTo>
                  <a:pt x="4588" y="287"/>
                </a:lnTo>
                <a:lnTo>
                  <a:pt x="4589" y="276"/>
                </a:lnTo>
                <a:lnTo>
                  <a:pt x="4589" y="260"/>
                </a:lnTo>
                <a:lnTo>
                  <a:pt x="4589" y="249"/>
                </a:lnTo>
                <a:lnTo>
                  <a:pt x="4590" y="217"/>
                </a:lnTo>
                <a:lnTo>
                  <a:pt x="4590" y="168"/>
                </a:lnTo>
                <a:lnTo>
                  <a:pt x="4590" y="152"/>
                </a:lnTo>
                <a:lnTo>
                  <a:pt x="4591" y="163"/>
                </a:lnTo>
                <a:lnTo>
                  <a:pt x="4591" y="168"/>
                </a:lnTo>
                <a:lnTo>
                  <a:pt x="4591" y="184"/>
                </a:lnTo>
                <a:lnTo>
                  <a:pt x="4592" y="195"/>
                </a:lnTo>
                <a:lnTo>
                  <a:pt x="4592" y="195"/>
                </a:lnTo>
                <a:lnTo>
                  <a:pt x="4592" y="217"/>
                </a:lnTo>
                <a:lnTo>
                  <a:pt x="4593" y="227"/>
                </a:lnTo>
                <a:lnTo>
                  <a:pt x="4593" y="233"/>
                </a:lnTo>
                <a:lnTo>
                  <a:pt x="4593" y="244"/>
                </a:lnTo>
                <a:lnTo>
                  <a:pt x="4594" y="255"/>
                </a:lnTo>
                <a:lnTo>
                  <a:pt x="4594" y="233"/>
                </a:lnTo>
                <a:lnTo>
                  <a:pt x="4594" y="206"/>
                </a:lnTo>
                <a:lnTo>
                  <a:pt x="4595" y="179"/>
                </a:lnTo>
                <a:lnTo>
                  <a:pt x="4595" y="195"/>
                </a:lnTo>
                <a:lnTo>
                  <a:pt x="4595" y="201"/>
                </a:lnTo>
                <a:lnTo>
                  <a:pt x="4596" y="233"/>
                </a:lnTo>
                <a:lnTo>
                  <a:pt x="4596" y="271"/>
                </a:lnTo>
                <a:lnTo>
                  <a:pt x="4596" y="330"/>
                </a:lnTo>
                <a:lnTo>
                  <a:pt x="4597" y="357"/>
                </a:lnTo>
                <a:lnTo>
                  <a:pt x="4597" y="384"/>
                </a:lnTo>
                <a:lnTo>
                  <a:pt x="4597" y="400"/>
                </a:lnTo>
                <a:lnTo>
                  <a:pt x="4598" y="319"/>
                </a:lnTo>
                <a:lnTo>
                  <a:pt x="4598" y="298"/>
                </a:lnTo>
                <a:lnTo>
                  <a:pt x="4598" y="319"/>
                </a:lnTo>
                <a:lnTo>
                  <a:pt x="4599" y="309"/>
                </a:lnTo>
                <a:lnTo>
                  <a:pt x="4599" y="319"/>
                </a:lnTo>
                <a:lnTo>
                  <a:pt x="4599" y="309"/>
                </a:lnTo>
                <a:lnTo>
                  <a:pt x="4600" y="298"/>
                </a:lnTo>
                <a:lnTo>
                  <a:pt x="4600" y="292"/>
                </a:lnTo>
                <a:lnTo>
                  <a:pt x="4600" y="298"/>
                </a:lnTo>
                <a:lnTo>
                  <a:pt x="4601" y="276"/>
                </a:lnTo>
                <a:lnTo>
                  <a:pt x="4601" y="265"/>
                </a:lnTo>
                <a:lnTo>
                  <a:pt x="4601" y="249"/>
                </a:lnTo>
                <a:lnTo>
                  <a:pt x="4602" y="211"/>
                </a:lnTo>
                <a:lnTo>
                  <a:pt x="4602" y="195"/>
                </a:lnTo>
                <a:lnTo>
                  <a:pt x="4602" y="179"/>
                </a:lnTo>
                <a:lnTo>
                  <a:pt x="4603" y="157"/>
                </a:lnTo>
                <a:lnTo>
                  <a:pt x="4603" y="163"/>
                </a:lnTo>
                <a:lnTo>
                  <a:pt x="4603" y="184"/>
                </a:lnTo>
                <a:lnTo>
                  <a:pt x="4604" y="195"/>
                </a:lnTo>
                <a:lnTo>
                  <a:pt x="4604" y="271"/>
                </a:lnTo>
                <a:lnTo>
                  <a:pt x="4604" y="303"/>
                </a:lnTo>
                <a:lnTo>
                  <a:pt x="4604" y="314"/>
                </a:lnTo>
                <a:lnTo>
                  <a:pt x="4605" y="282"/>
                </a:lnTo>
                <a:lnTo>
                  <a:pt x="4605" y="217"/>
                </a:lnTo>
                <a:lnTo>
                  <a:pt x="4605" y="206"/>
                </a:lnTo>
                <a:lnTo>
                  <a:pt x="4606" y="217"/>
                </a:lnTo>
                <a:lnTo>
                  <a:pt x="4606" y="222"/>
                </a:lnTo>
                <a:lnTo>
                  <a:pt x="4606" y="211"/>
                </a:lnTo>
                <a:lnTo>
                  <a:pt x="4607" y="222"/>
                </a:lnTo>
                <a:lnTo>
                  <a:pt x="4607" y="238"/>
                </a:lnTo>
                <a:lnTo>
                  <a:pt x="4607" y="238"/>
                </a:lnTo>
                <a:lnTo>
                  <a:pt x="4608" y="244"/>
                </a:lnTo>
                <a:lnTo>
                  <a:pt x="4608" y="227"/>
                </a:lnTo>
                <a:lnTo>
                  <a:pt x="4608" y="217"/>
                </a:lnTo>
                <a:lnTo>
                  <a:pt x="4609" y="201"/>
                </a:lnTo>
                <a:lnTo>
                  <a:pt x="4609" y="184"/>
                </a:lnTo>
                <a:lnTo>
                  <a:pt x="4609" y="195"/>
                </a:lnTo>
                <a:lnTo>
                  <a:pt x="4610" y="206"/>
                </a:lnTo>
                <a:lnTo>
                  <a:pt x="4610" y="217"/>
                </a:lnTo>
                <a:lnTo>
                  <a:pt x="4610" y="255"/>
                </a:lnTo>
                <a:lnTo>
                  <a:pt x="4611" y="276"/>
                </a:lnTo>
                <a:lnTo>
                  <a:pt x="4611" y="298"/>
                </a:lnTo>
                <a:lnTo>
                  <a:pt x="4611" y="319"/>
                </a:lnTo>
                <a:lnTo>
                  <a:pt x="4612" y="303"/>
                </a:lnTo>
                <a:lnTo>
                  <a:pt x="4612" y="271"/>
                </a:lnTo>
                <a:lnTo>
                  <a:pt x="4612" y="222"/>
                </a:lnTo>
                <a:lnTo>
                  <a:pt x="4613" y="217"/>
                </a:lnTo>
                <a:lnTo>
                  <a:pt x="4613" y="217"/>
                </a:lnTo>
                <a:lnTo>
                  <a:pt x="4613" y="217"/>
                </a:lnTo>
                <a:lnTo>
                  <a:pt x="4614" y="233"/>
                </a:lnTo>
                <a:lnTo>
                  <a:pt x="4614" y="244"/>
                </a:lnTo>
                <a:lnTo>
                  <a:pt x="4614" y="249"/>
                </a:lnTo>
                <a:lnTo>
                  <a:pt x="4615" y="244"/>
                </a:lnTo>
                <a:lnTo>
                  <a:pt x="4615" y="244"/>
                </a:lnTo>
                <a:lnTo>
                  <a:pt x="4615" y="233"/>
                </a:lnTo>
                <a:lnTo>
                  <a:pt x="4616" y="222"/>
                </a:lnTo>
                <a:lnTo>
                  <a:pt x="4616" y="222"/>
                </a:lnTo>
                <a:lnTo>
                  <a:pt x="4616" y="211"/>
                </a:lnTo>
                <a:lnTo>
                  <a:pt x="4617" y="217"/>
                </a:lnTo>
                <a:lnTo>
                  <a:pt x="4617" y="233"/>
                </a:lnTo>
                <a:lnTo>
                  <a:pt x="4617" y="238"/>
                </a:lnTo>
                <a:lnTo>
                  <a:pt x="4618" y="271"/>
                </a:lnTo>
                <a:lnTo>
                  <a:pt x="4618" y="287"/>
                </a:lnTo>
                <a:lnTo>
                  <a:pt x="4618" y="292"/>
                </a:lnTo>
                <a:lnTo>
                  <a:pt x="4619" y="309"/>
                </a:lnTo>
                <a:lnTo>
                  <a:pt x="4619" y="309"/>
                </a:lnTo>
                <a:lnTo>
                  <a:pt x="4619" y="271"/>
                </a:lnTo>
                <a:lnTo>
                  <a:pt x="4620" y="249"/>
                </a:lnTo>
                <a:lnTo>
                  <a:pt x="4620" y="244"/>
                </a:lnTo>
                <a:lnTo>
                  <a:pt x="4620" y="238"/>
                </a:lnTo>
                <a:lnTo>
                  <a:pt x="4621" y="238"/>
                </a:lnTo>
                <a:lnTo>
                  <a:pt x="4621" y="244"/>
                </a:lnTo>
                <a:lnTo>
                  <a:pt x="4621" y="271"/>
                </a:lnTo>
                <a:lnTo>
                  <a:pt x="4622" y="260"/>
                </a:lnTo>
                <a:lnTo>
                  <a:pt x="4622" y="265"/>
                </a:lnTo>
                <a:lnTo>
                  <a:pt x="4622" y="260"/>
                </a:lnTo>
                <a:lnTo>
                  <a:pt x="4623" y="260"/>
                </a:lnTo>
                <a:lnTo>
                  <a:pt x="4623" y="260"/>
                </a:lnTo>
                <a:lnTo>
                  <a:pt x="4623" y="249"/>
                </a:lnTo>
                <a:lnTo>
                  <a:pt x="4624" y="233"/>
                </a:lnTo>
                <a:lnTo>
                  <a:pt x="4624" y="244"/>
                </a:lnTo>
                <a:lnTo>
                  <a:pt x="4624" y="238"/>
                </a:lnTo>
                <a:lnTo>
                  <a:pt x="4625" y="249"/>
                </a:lnTo>
                <a:lnTo>
                  <a:pt x="4625" y="260"/>
                </a:lnTo>
                <a:lnTo>
                  <a:pt x="4625" y="276"/>
                </a:lnTo>
                <a:lnTo>
                  <a:pt x="4626" y="298"/>
                </a:lnTo>
                <a:lnTo>
                  <a:pt x="4626" y="314"/>
                </a:lnTo>
                <a:lnTo>
                  <a:pt x="4626" y="292"/>
                </a:lnTo>
                <a:lnTo>
                  <a:pt x="4627" y="249"/>
                </a:lnTo>
                <a:lnTo>
                  <a:pt x="4627" y="217"/>
                </a:lnTo>
                <a:lnTo>
                  <a:pt x="4627" y="206"/>
                </a:lnTo>
                <a:lnTo>
                  <a:pt x="4628" y="211"/>
                </a:lnTo>
                <a:lnTo>
                  <a:pt x="4628" y="222"/>
                </a:lnTo>
                <a:lnTo>
                  <a:pt x="4628" y="222"/>
                </a:lnTo>
                <a:lnTo>
                  <a:pt x="4629" y="233"/>
                </a:lnTo>
                <a:lnTo>
                  <a:pt x="4629" y="227"/>
                </a:lnTo>
                <a:lnTo>
                  <a:pt x="4629" y="233"/>
                </a:lnTo>
                <a:lnTo>
                  <a:pt x="4630" y="233"/>
                </a:lnTo>
                <a:lnTo>
                  <a:pt x="4630" y="233"/>
                </a:lnTo>
                <a:lnTo>
                  <a:pt x="4630" y="238"/>
                </a:lnTo>
                <a:lnTo>
                  <a:pt x="4631" y="238"/>
                </a:lnTo>
                <a:lnTo>
                  <a:pt x="4631" y="233"/>
                </a:lnTo>
                <a:lnTo>
                  <a:pt x="4631" y="233"/>
                </a:lnTo>
                <a:lnTo>
                  <a:pt x="4632" y="222"/>
                </a:lnTo>
                <a:lnTo>
                  <a:pt x="4632" y="217"/>
                </a:lnTo>
                <a:lnTo>
                  <a:pt x="4632" y="222"/>
                </a:lnTo>
                <a:lnTo>
                  <a:pt x="4633" y="217"/>
                </a:lnTo>
                <a:lnTo>
                  <a:pt x="4633" y="238"/>
                </a:lnTo>
                <a:lnTo>
                  <a:pt x="4633" y="244"/>
                </a:lnTo>
                <a:lnTo>
                  <a:pt x="4634" y="260"/>
                </a:lnTo>
                <a:lnTo>
                  <a:pt x="4634" y="265"/>
                </a:lnTo>
                <a:lnTo>
                  <a:pt x="4634" y="276"/>
                </a:lnTo>
                <a:lnTo>
                  <a:pt x="4635" y="276"/>
                </a:lnTo>
                <a:lnTo>
                  <a:pt x="4635" y="244"/>
                </a:lnTo>
                <a:lnTo>
                  <a:pt x="4635" y="217"/>
                </a:lnTo>
                <a:lnTo>
                  <a:pt x="4636" y="211"/>
                </a:lnTo>
                <a:lnTo>
                  <a:pt x="4636" y="211"/>
                </a:lnTo>
                <a:lnTo>
                  <a:pt x="4636" y="211"/>
                </a:lnTo>
                <a:lnTo>
                  <a:pt x="4637" y="222"/>
                </a:lnTo>
                <a:lnTo>
                  <a:pt x="4637" y="217"/>
                </a:lnTo>
                <a:lnTo>
                  <a:pt x="4637" y="233"/>
                </a:lnTo>
                <a:lnTo>
                  <a:pt x="4638" y="222"/>
                </a:lnTo>
                <a:lnTo>
                  <a:pt x="4638" y="227"/>
                </a:lnTo>
                <a:lnTo>
                  <a:pt x="4638" y="222"/>
                </a:lnTo>
                <a:lnTo>
                  <a:pt x="4639" y="217"/>
                </a:lnTo>
                <a:lnTo>
                  <a:pt x="4639" y="217"/>
                </a:lnTo>
                <a:lnTo>
                  <a:pt x="4639" y="233"/>
                </a:lnTo>
                <a:lnTo>
                  <a:pt x="4640" y="233"/>
                </a:lnTo>
                <a:lnTo>
                  <a:pt x="4640" y="227"/>
                </a:lnTo>
                <a:lnTo>
                  <a:pt x="4640" y="233"/>
                </a:lnTo>
                <a:lnTo>
                  <a:pt x="4641" y="227"/>
                </a:lnTo>
                <a:lnTo>
                  <a:pt x="4641" y="233"/>
                </a:lnTo>
                <a:lnTo>
                  <a:pt x="4641" y="238"/>
                </a:lnTo>
                <a:lnTo>
                  <a:pt x="4642" y="244"/>
                </a:lnTo>
                <a:lnTo>
                  <a:pt x="4642" y="249"/>
                </a:lnTo>
                <a:lnTo>
                  <a:pt x="4642" y="260"/>
                </a:lnTo>
                <a:lnTo>
                  <a:pt x="4643" y="298"/>
                </a:lnTo>
                <a:lnTo>
                  <a:pt x="4643" y="292"/>
                </a:lnTo>
                <a:lnTo>
                  <a:pt x="4643" y="319"/>
                </a:lnTo>
                <a:lnTo>
                  <a:pt x="4644" y="314"/>
                </a:lnTo>
                <a:lnTo>
                  <a:pt x="4644" y="292"/>
                </a:lnTo>
                <a:lnTo>
                  <a:pt x="4644" y="265"/>
                </a:lnTo>
                <a:lnTo>
                  <a:pt x="4645" y="249"/>
                </a:lnTo>
                <a:lnTo>
                  <a:pt x="4645" y="244"/>
                </a:lnTo>
                <a:lnTo>
                  <a:pt x="4645" y="238"/>
                </a:lnTo>
                <a:lnTo>
                  <a:pt x="4646" y="238"/>
                </a:lnTo>
                <a:lnTo>
                  <a:pt x="4646" y="255"/>
                </a:lnTo>
                <a:lnTo>
                  <a:pt x="4646" y="255"/>
                </a:lnTo>
                <a:lnTo>
                  <a:pt x="4647" y="255"/>
                </a:lnTo>
                <a:lnTo>
                  <a:pt x="4647" y="260"/>
                </a:lnTo>
                <a:lnTo>
                  <a:pt x="4647" y="260"/>
                </a:lnTo>
                <a:lnTo>
                  <a:pt x="4648" y="249"/>
                </a:lnTo>
                <a:lnTo>
                  <a:pt x="4648" y="244"/>
                </a:lnTo>
                <a:lnTo>
                  <a:pt x="4648" y="244"/>
                </a:lnTo>
                <a:lnTo>
                  <a:pt x="4648" y="249"/>
                </a:lnTo>
                <a:lnTo>
                  <a:pt x="4649" y="244"/>
                </a:lnTo>
                <a:lnTo>
                  <a:pt x="4649" y="233"/>
                </a:lnTo>
                <a:lnTo>
                  <a:pt x="4649" y="233"/>
                </a:lnTo>
                <a:lnTo>
                  <a:pt x="4650" y="249"/>
                </a:lnTo>
                <a:lnTo>
                  <a:pt x="4650" y="255"/>
                </a:lnTo>
                <a:lnTo>
                  <a:pt x="4650" y="276"/>
                </a:lnTo>
                <a:lnTo>
                  <a:pt x="4651" y="276"/>
                </a:lnTo>
                <a:lnTo>
                  <a:pt x="4651" y="282"/>
                </a:lnTo>
                <a:lnTo>
                  <a:pt x="4651" y="309"/>
                </a:lnTo>
                <a:lnTo>
                  <a:pt x="4652" y="309"/>
                </a:lnTo>
                <a:lnTo>
                  <a:pt x="4652" y="287"/>
                </a:lnTo>
                <a:lnTo>
                  <a:pt x="4652" y="271"/>
                </a:lnTo>
                <a:lnTo>
                  <a:pt x="4653" y="249"/>
                </a:lnTo>
                <a:lnTo>
                  <a:pt x="4653" y="255"/>
                </a:lnTo>
                <a:lnTo>
                  <a:pt x="4653" y="255"/>
                </a:lnTo>
                <a:lnTo>
                  <a:pt x="4654" y="255"/>
                </a:lnTo>
                <a:lnTo>
                  <a:pt x="4654" y="255"/>
                </a:lnTo>
                <a:lnTo>
                  <a:pt x="4654" y="271"/>
                </a:lnTo>
                <a:lnTo>
                  <a:pt x="4655" y="265"/>
                </a:lnTo>
                <a:lnTo>
                  <a:pt x="4655" y="265"/>
                </a:lnTo>
                <a:lnTo>
                  <a:pt x="4655" y="260"/>
                </a:lnTo>
                <a:lnTo>
                  <a:pt x="4656" y="244"/>
                </a:lnTo>
                <a:lnTo>
                  <a:pt x="4656" y="244"/>
                </a:lnTo>
                <a:lnTo>
                  <a:pt x="4656" y="244"/>
                </a:lnTo>
                <a:lnTo>
                  <a:pt x="4657" y="249"/>
                </a:lnTo>
                <a:lnTo>
                  <a:pt x="4657" y="271"/>
                </a:lnTo>
                <a:lnTo>
                  <a:pt x="4657" y="292"/>
                </a:lnTo>
                <a:lnTo>
                  <a:pt x="4658" y="309"/>
                </a:lnTo>
                <a:lnTo>
                  <a:pt x="4658" y="314"/>
                </a:lnTo>
                <a:lnTo>
                  <a:pt x="4658" y="346"/>
                </a:lnTo>
                <a:lnTo>
                  <a:pt x="4659" y="352"/>
                </a:lnTo>
                <a:lnTo>
                  <a:pt x="4659" y="325"/>
                </a:lnTo>
                <a:lnTo>
                  <a:pt x="4659" y="298"/>
                </a:lnTo>
                <a:lnTo>
                  <a:pt x="4660" y="271"/>
                </a:lnTo>
                <a:lnTo>
                  <a:pt x="4660" y="260"/>
                </a:lnTo>
                <a:lnTo>
                  <a:pt x="4660" y="260"/>
                </a:lnTo>
                <a:lnTo>
                  <a:pt x="4661" y="255"/>
                </a:lnTo>
                <a:lnTo>
                  <a:pt x="4661" y="255"/>
                </a:lnTo>
                <a:lnTo>
                  <a:pt x="4661" y="260"/>
                </a:lnTo>
                <a:lnTo>
                  <a:pt x="4662" y="265"/>
                </a:lnTo>
                <a:lnTo>
                  <a:pt x="4662" y="265"/>
                </a:lnTo>
                <a:lnTo>
                  <a:pt x="4662" y="255"/>
                </a:lnTo>
                <a:lnTo>
                  <a:pt x="4663" y="244"/>
                </a:lnTo>
                <a:lnTo>
                  <a:pt x="4663" y="222"/>
                </a:lnTo>
                <a:lnTo>
                  <a:pt x="4663" y="222"/>
                </a:lnTo>
                <a:lnTo>
                  <a:pt x="4664" y="222"/>
                </a:lnTo>
                <a:lnTo>
                  <a:pt x="4664" y="222"/>
                </a:lnTo>
                <a:lnTo>
                  <a:pt x="4664" y="227"/>
                </a:lnTo>
                <a:lnTo>
                  <a:pt x="4664" y="249"/>
                </a:lnTo>
                <a:lnTo>
                  <a:pt x="4665" y="271"/>
                </a:lnTo>
                <a:lnTo>
                  <a:pt x="4665" y="319"/>
                </a:lnTo>
                <a:lnTo>
                  <a:pt x="4665" y="341"/>
                </a:lnTo>
                <a:lnTo>
                  <a:pt x="4666" y="309"/>
                </a:lnTo>
                <a:lnTo>
                  <a:pt x="4666" y="265"/>
                </a:lnTo>
                <a:lnTo>
                  <a:pt x="4666" y="227"/>
                </a:lnTo>
                <a:lnTo>
                  <a:pt x="4667" y="217"/>
                </a:lnTo>
                <a:lnTo>
                  <a:pt x="4667" y="217"/>
                </a:lnTo>
                <a:lnTo>
                  <a:pt x="4667" y="222"/>
                </a:lnTo>
                <a:lnTo>
                  <a:pt x="4668" y="222"/>
                </a:lnTo>
                <a:lnTo>
                  <a:pt x="4668" y="217"/>
                </a:lnTo>
                <a:lnTo>
                  <a:pt x="4668" y="227"/>
                </a:lnTo>
                <a:lnTo>
                  <a:pt x="4669" y="238"/>
                </a:lnTo>
                <a:lnTo>
                  <a:pt x="4669" y="238"/>
                </a:lnTo>
                <a:lnTo>
                  <a:pt x="4669" y="227"/>
                </a:lnTo>
                <a:lnTo>
                  <a:pt x="4670" y="217"/>
                </a:lnTo>
                <a:lnTo>
                  <a:pt x="4670" y="206"/>
                </a:lnTo>
                <a:lnTo>
                  <a:pt x="4670" y="211"/>
                </a:lnTo>
                <a:lnTo>
                  <a:pt x="4671" y="190"/>
                </a:lnTo>
                <a:lnTo>
                  <a:pt x="4671" y="206"/>
                </a:lnTo>
                <a:lnTo>
                  <a:pt x="4671" y="217"/>
                </a:lnTo>
                <a:lnTo>
                  <a:pt x="4672" y="249"/>
                </a:lnTo>
                <a:lnTo>
                  <a:pt x="4672" y="292"/>
                </a:lnTo>
                <a:lnTo>
                  <a:pt x="4672" y="314"/>
                </a:lnTo>
                <a:lnTo>
                  <a:pt x="4673" y="303"/>
                </a:lnTo>
                <a:lnTo>
                  <a:pt x="4673" y="271"/>
                </a:lnTo>
                <a:lnTo>
                  <a:pt x="4673" y="190"/>
                </a:lnTo>
                <a:lnTo>
                  <a:pt x="4674" y="184"/>
                </a:lnTo>
                <a:lnTo>
                  <a:pt x="4674" y="190"/>
                </a:lnTo>
                <a:lnTo>
                  <a:pt x="4674" y="201"/>
                </a:lnTo>
                <a:lnTo>
                  <a:pt x="4675" y="206"/>
                </a:lnTo>
                <a:lnTo>
                  <a:pt x="4675" y="217"/>
                </a:lnTo>
                <a:lnTo>
                  <a:pt x="4675" y="238"/>
                </a:lnTo>
                <a:lnTo>
                  <a:pt x="4676" y="244"/>
                </a:lnTo>
                <a:lnTo>
                  <a:pt x="4676" y="184"/>
                </a:lnTo>
                <a:lnTo>
                  <a:pt x="4676" y="163"/>
                </a:lnTo>
                <a:lnTo>
                  <a:pt x="4677" y="146"/>
                </a:lnTo>
                <a:lnTo>
                  <a:pt x="4677" y="146"/>
                </a:lnTo>
                <a:lnTo>
                  <a:pt x="4677" y="173"/>
                </a:lnTo>
                <a:lnTo>
                  <a:pt x="4678" y="206"/>
                </a:lnTo>
                <a:lnTo>
                  <a:pt x="4678" y="222"/>
                </a:lnTo>
                <a:lnTo>
                  <a:pt x="4678" y="260"/>
                </a:lnTo>
                <a:lnTo>
                  <a:pt x="4679" y="282"/>
                </a:lnTo>
                <a:lnTo>
                  <a:pt x="4679" y="260"/>
                </a:lnTo>
                <a:lnTo>
                  <a:pt x="4679" y="233"/>
                </a:lnTo>
                <a:lnTo>
                  <a:pt x="4680" y="184"/>
                </a:lnTo>
                <a:lnTo>
                  <a:pt x="4680" y="195"/>
                </a:lnTo>
                <a:lnTo>
                  <a:pt x="4680" y="211"/>
                </a:lnTo>
                <a:lnTo>
                  <a:pt x="4681" y="211"/>
                </a:lnTo>
                <a:lnTo>
                  <a:pt x="4681" y="201"/>
                </a:lnTo>
                <a:lnTo>
                  <a:pt x="4681" y="217"/>
                </a:lnTo>
                <a:lnTo>
                  <a:pt x="4682" y="222"/>
                </a:lnTo>
                <a:lnTo>
                  <a:pt x="4682" y="217"/>
                </a:lnTo>
                <a:lnTo>
                  <a:pt x="4682" y="222"/>
                </a:lnTo>
                <a:lnTo>
                  <a:pt x="4683" y="244"/>
                </a:lnTo>
                <a:lnTo>
                  <a:pt x="4683" y="244"/>
                </a:lnTo>
                <a:lnTo>
                  <a:pt x="4683" y="249"/>
                </a:lnTo>
                <a:lnTo>
                  <a:pt x="4684" y="238"/>
                </a:lnTo>
                <a:lnTo>
                  <a:pt x="4684" y="238"/>
                </a:lnTo>
                <a:lnTo>
                  <a:pt x="4684" y="233"/>
                </a:lnTo>
                <a:lnTo>
                  <a:pt x="4685" y="227"/>
                </a:lnTo>
                <a:lnTo>
                  <a:pt x="4685" y="227"/>
                </a:lnTo>
                <a:lnTo>
                  <a:pt x="4685" y="227"/>
                </a:lnTo>
                <a:lnTo>
                  <a:pt x="4686" y="238"/>
                </a:lnTo>
                <a:lnTo>
                  <a:pt x="4686" y="249"/>
                </a:lnTo>
                <a:lnTo>
                  <a:pt x="4686" y="276"/>
                </a:lnTo>
                <a:lnTo>
                  <a:pt x="4687" y="287"/>
                </a:lnTo>
                <a:lnTo>
                  <a:pt x="4687" y="319"/>
                </a:lnTo>
                <a:lnTo>
                  <a:pt x="4687" y="330"/>
                </a:lnTo>
                <a:lnTo>
                  <a:pt x="4688" y="287"/>
                </a:lnTo>
                <a:lnTo>
                  <a:pt x="4688" y="244"/>
                </a:lnTo>
                <a:lnTo>
                  <a:pt x="4688" y="222"/>
                </a:lnTo>
                <a:lnTo>
                  <a:pt x="4689" y="233"/>
                </a:lnTo>
                <a:lnTo>
                  <a:pt x="4689" y="233"/>
                </a:lnTo>
                <a:lnTo>
                  <a:pt x="4689" y="255"/>
                </a:lnTo>
                <a:lnTo>
                  <a:pt x="4690" y="271"/>
                </a:lnTo>
                <a:lnTo>
                  <a:pt x="4690" y="276"/>
                </a:lnTo>
                <a:lnTo>
                  <a:pt x="4690" y="265"/>
                </a:lnTo>
                <a:lnTo>
                  <a:pt x="4691" y="271"/>
                </a:lnTo>
                <a:lnTo>
                  <a:pt x="4691" y="260"/>
                </a:lnTo>
                <a:lnTo>
                  <a:pt x="4691" y="260"/>
                </a:lnTo>
                <a:lnTo>
                  <a:pt x="4692" y="249"/>
                </a:lnTo>
                <a:lnTo>
                  <a:pt x="4692" y="244"/>
                </a:lnTo>
                <a:lnTo>
                  <a:pt x="4692" y="233"/>
                </a:lnTo>
                <a:lnTo>
                  <a:pt x="4693" y="238"/>
                </a:lnTo>
                <a:lnTo>
                  <a:pt x="4693" y="249"/>
                </a:lnTo>
                <a:lnTo>
                  <a:pt x="4693" y="260"/>
                </a:lnTo>
                <a:lnTo>
                  <a:pt x="4694" y="309"/>
                </a:lnTo>
                <a:lnTo>
                  <a:pt x="4694" y="330"/>
                </a:lnTo>
                <a:lnTo>
                  <a:pt x="4694" y="346"/>
                </a:lnTo>
                <a:lnTo>
                  <a:pt x="4695" y="346"/>
                </a:lnTo>
                <a:lnTo>
                  <a:pt x="4695" y="314"/>
                </a:lnTo>
                <a:lnTo>
                  <a:pt x="4695" y="282"/>
                </a:lnTo>
                <a:lnTo>
                  <a:pt x="4696" y="271"/>
                </a:lnTo>
                <a:lnTo>
                  <a:pt x="4696" y="265"/>
                </a:lnTo>
                <a:lnTo>
                  <a:pt x="4696" y="260"/>
                </a:lnTo>
                <a:lnTo>
                  <a:pt x="4697" y="271"/>
                </a:lnTo>
                <a:lnTo>
                  <a:pt x="4697" y="287"/>
                </a:lnTo>
                <a:lnTo>
                  <a:pt x="4697" y="287"/>
                </a:lnTo>
                <a:lnTo>
                  <a:pt x="4698" y="303"/>
                </a:lnTo>
                <a:lnTo>
                  <a:pt x="4698" y="282"/>
                </a:lnTo>
                <a:lnTo>
                  <a:pt x="4698" y="276"/>
                </a:lnTo>
                <a:lnTo>
                  <a:pt x="4699" y="276"/>
                </a:lnTo>
                <a:lnTo>
                  <a:pt x="4699" y="271"/>
                </a:lnTo>
                <a:lnTo>
                  <a:pt x="4699" y="249"/>
                </a:lnTo>
                <a:lnTo>
                  <a:pt x="4700" y="238"/>
                </a:lnTo>
                <a:lnTo>
                  <a:pt x="4700" y="238"/>
                </a:lnTo>
                <a:lnTo>
                  <a:pt x="4700" y="255"/>
                </a:lnTo>
                <a:lnTo>
                  <a:pt x="4701" y="276"/>
                </a:lnTo>
                <a:lnTo>
                  <a:pt x="4701" y="292"/>
                </a:lnTo>
                <a:lnTo>
                  <a:pt x="4701" y="330"/>
                </a:lnTo>
                <a:lnTo>
                  <a:pt x="4702" y="352"/>
                </a:lnTo>
                <a:lnTo>
                  <a:pt x="4702" y="352"/>
                </a:lnTo>
                <a:lnTo>
                  <a:pt x="4702" y="341"/>
                </a:lnTo>
                <a:lnTo>
                  <a:pt x="4703" y="271"/>
                </a:lnTo>
                <a:lnTo>
                  <a:pt x="4703" y="249"/>
                </a:lnTo>
                <a:lnTo>
                  <a:pt x="4703" y="255"/>
                </a:lnTo>
                <a:lnTo>
                  <a:pt x="4704" y="249"/>
                </a:lnTo>
                <a:lnTo>
                  <a:pt x="4704" y="260"/>
                </a:lnTo>
                <a:lnTo>
                  <a:pt x="4704" y="271"/>
                </a:lnTo>
                <a:lnTo>
                  <a:pt x="4705" y="271"/>
                </a:lnTo>
                <a:lnTo>
                  <a:pt x="4705" y="271"/>
                </a:lnTo>
                <a:lnTo>
                  <a:pt x="4705" y="265"/>
                </a:lnTo>
                <a:lnTo>
                  <a:pt x="4706" y="265"/>
                </a:lnTo>
                <a:lnTo>
                  <a:pt x="4706" y="260"/>
                </a:lnTo>
                <a:lnTo>
                  <a:pt x="4706" y="260"/>
                </a:lnTo>
                <a:lnTo>
                  <a:pt x="4707" y="255"/>
                </a:lnTo>
                <a:lnTo>
                  <a:pt x="4707" y="217"/>
                </a:lnTo>
                <a:lnTo>
                  <a:pt x="4707" y="211"/>
                </a:lnTo>
                <a:lnTo>
                  <a:pt x="4708" y="211"/>
                </a:lnTo>
                <a:lnTo>
                  <a:pt x="4708" y="211"/>
                </a:lnTo>
                <a:lnTo>
                  <a:pt x="4708" y="227"/>
                </a:lnTo>
                <a:lnTo>
                  <a:pt x="4709" y="260"/>
                </a:lnTo>
                <a:lnTo>
                  <a:pt x="4709" y="292"/>
                </a:lnTo>
                <a:lnTo>
                  <a:pt x="4709" y="303"/>
                </a:lnTo>
                <a:lnTo>
                  <a:pt x="4710" y="303"/>
                </a:lnTo>
                <a:lnTo>
                  <a:pt x="4710" y="292"/>
                </a:lnTo>
                <a:lnTo>
                  <a:pt x="4710" y="265"/>
                </a:lnTo>
                <a:lnTo>
                  <a:pt x="4711" y="233"/>
                </a:lnTo>
                <a:lnTo>
                  <a:pt x="4711" y="227"/>
                </a:lnTo>
                <a:lnTo>
                  <a:pt x="4711" y="233"/>
                </a:lnTo>
                <a:lnTo>
                  <a:pt x="4712" y="222"/>
                </a:lnTo>
                <a:lnTo>
                  <a:pt x="4712" y="227"/>
                </a:lnTo>
                <a:lnTo>
                  <a:pt x="4712" y="227"/>
                </a:lnTo>
                <a:lnTo>
                  <a:pt x="4713" y="233"/>
                </a:lnTo>
                <a:lnTo>
                  <a:pt x="4713" y="233"/>
                </a:lnTo>
                <a:lnTo>
                  <a:pt x="4713" y="227"/>
                </a:lnTo>
                <a:lnTo>
                  <a:pt x="4714" y="217"/>
                </a:lnTo>
                <a:lnTo>
                  <a:pt x="4714" y="222"/>
                </a:lnTo>
                <a:lnTo>
                  <a:pt x="4714" y="217"/>
                </a:lnTo>
                <a:lnTo>
                  <a:pt x="4715" y="195"/>
                </a:lnTo>
                <a:lnTo>
                  <a:pt x="4715" y="179"/>
                </a:lnTo>
                <a:lnTo>
                  <a:pt x="4715" y="163"/>
                </a:lnTo>
                <a:lnTo>
                  <a:pt x="4716" y="179"/>
                </a:lnTo>
                <a:lnTo>
                  <a:pt x="4716" y="195"/>
                </a:lnTo>
                <a:lnTo>
                  <a:pt x="4716" y="222"/>
                </a:lnTo>
                <a:lnTo>
                  <a:pt x="4717" y="238"/>
                </a:lnTo>
                <a:lnTo>
                  <a:pt x="4717" y="249"/>
                </a:lnTo>
                <a:lnTo>
                  <a:pt x="4717" y="271"/>
                </a:lnTo>
                <a:lnTo>
                  <a:pt x="4718" y="265"/>
                </a:lnTo>
                <a:lnTo>
                  <a:pt x="4718" y="227"/>
                </a:lnTo>
                <a:lnTo>
                  <a:pt x="4718" y="201"/>
                </a:lnTo>
                <a:lnTo>
                  <a:pt x="4719" y="201"/>
                </a:lnTo>
                <a:lnTo>
                  <a:pt x="4719" y="201"/>
                </a:lnTo>
                <a:lnTo>
                  <a:pt x="4719" y="217"/>
                </a:lnTo>
                <a:lnTo>
                  <a:pt x="4720" y="217"/>
                </a:lnTo>
                <a:lnTo>
                  <a:pt x="4720" y="217"/>
                </a:lnTo>
                <a:lnTo>
                  <a:pt x="4720" y="227"/>
                </a:lnTo>
                <a:lnTo>
                  <a:pt x="4721" y="227"/>
                </a:lnTo>
                <a:lnTo>
                  <a:pt x="4721" y="233"/>
                </a:lnTo>
                <a:lnTo>
                  <a:pt x="4721" y="222"/>
                </a:lnTo>
                <a:lnTo>
                  <a:pt x="4722" y="222"/>
                </a:lnTo>
                <a:lnTo>
                  <a:pt x="4722" y="211"/>
                </a:lnTo>
                <a:lnTo>
                  <a:pt x="4722" y="211"/>
                </a:lnTo>
                <a:lnTo>
                  <a:pt x="4723" y="211"/>
                </a:lnTo>
                <a:lnTo>
                  <a:pt x="4723" y="206"/>
                </a:lnTo>
                <a:lnTo>
                  <a:pt x="4723" y="211"/>
                </a:lnTo>
                <a:lnTo>
                  <a:pt x="4724" y="211"/>
                </a:lnTo>
                <a:lnTo>
                  <a:pt x="4724" y="206"/>
                </a:lnTo>
                <a:lnTo>
                  <a:pt x="4724" y="206"/>
                </a:lnTo>
                <a:lnTo>
                  <a:pt x="4724" y="217"/>
                </a:lnTo>
                <a:lnTo>
                  <a:pt x="4725" y="227"/>
                </a:lnTo>
                <a:lnTo>
                  <a:pt x="4725" y="244"/>
                </a:lnTo>
                <a:lnTo>
                  <a:pt x="4725" y="260"/>
                </a:lnTo>
                <a:lnTo>
                  <a:pt x="4726" y="271"/>
                </a:lnTo>
                <a:lnTo>
                  <a:pt x="4726" y="271"/>
                </a:lnTo>
                <a:lnTo>
                  <a:pt x="4726" y="222"/>
                </a:lnTo>
                <a:lnTo>
                  <a:pt x="4727" y="190"/>
                </a:lnTo>
                <a:lnTo>
                  <a:pt x="4727" y="184"/>
                </a:lnTo>
                <a:lnTo>
                  <a:pt x="4727" y="195"/>
                </a:lnTo>
                <a:lnTo>
                  <a:pt x="4728" y="201"/>
                </a:lnTo>
                <a:lnTo>
                  <a:pt x="4728" y="206"/>
                </a:lnTo>
                <a:lnTo>
                  <a:pt x="4728" y="217"/>
                </a:lnTo>
                <a:lnTo>
                  <a:pt x="4729" y="217"/>
                </a:lnTo>
                <a:lnTo>
                  <a:pt x="4729" y="211"/>
                </a:lnTo>
                <a:lnTo>
                  <a:pt x="4729" y="206"/>
                </a:lnTo>
                <a:lnTo>
                  <a:pt x="4730" y="211"/>
                </a:lnTo>
                <a:lnTo>
                  <a:pt x="4730" y="206"/>
                </a:lnTo>
                <a:lnTo>
                  <a:pt x="4730" y="206"/>
                </a:lnTo>
                <a:lnTo>
                  <a:pt x="4731" y="206"/>
                </a:lnTo>
                <a:lnTo>
                  <a:pt x="4731" y="195"/>
                </a:lnTo>
                <a:lnTo>
                  <a:pt x="4731" y="206"/>
                </a:lnTo>
                <a:lnTo>
                  <a:pt x="4732" y="211"/>
                </a:lnTo>
                <a:lnTo>
                  <a:pt x="4732" y="195"/>
                </a:lnTo>
                <a:lnTo>
                  <a:pt x="4732" y="201"/>
                </a:lnTo>
                <a:lnTo>
                  <a:pt x="4733" y="195"/>
                </a:lnTo>
                <a:lnTo>
                  <a:pt x="4733" y="184"/>
                </a:lnTo>
                <a:lnTo>
                  <a:pt x="4733" y="201"/>
                </a:lnTo>
                <a:lnTo>
                  <a:pt x="4734" y="206"/>
                </a:lnTo>
                <a:lnTo>
                  <a:pt x="4734" y="211"/>
                </a:lnTo>
                <a:lnTo>
                  <a:pt x="4734" y="217"/>
                </a:lnTo>
                <a:lnTo>
                  <a:pt x="4735" y="238"/>
                </a:lnTo>
                <a:lnTo>
                  <a:pt x="4735" y="249"/>
                </a:lnTo>
                <a:lnTo>
                  <a:pt x="4735" y="249"/>
                </a:lnTo>
                <a:lnTo>
                  <a:pt x="4736" y="222"/>
                </a:lnTo>
                <a:lnTo>
                  <a:pt x="4736" y="211"/>
                </a:lnTo>
                <a:lnTo>
                  <a:pt x="4736" y="184"/>
                </a:lnTo>
                <a:lnTo>
                  <a:pt x="4737" y="179"/>
                </a:lnTo>
                <a:lnTo>
                  <a:pt x="4737" y="163"/>
                </a:lnTo>
                <a:lnTo>
                  <a:pt x="4737" y="195"/>
                </a:lnTo>
                <a:lnTo>
                  <a:pt x="4738" y="206"/>
                </a:lnTo>
                <a:lnTo>
                  <a:pt x="4738" y="206"/>
                </a:lnTo>
                <a:lnTo>
                  <a:pt x="4738" y="201"/>
                </a:lnTo>
                <a:lnTo>
                  <a:pt x="4739" y="201"/>
                </a:lnTo>
                <a:lnTo>
                  <a:pt x="4739" y="201"/>
                </a:lnTo>
                <a:lnTo>
                  <a:pt x="4739" y="190"/>
                </a:lnTo>
                <a:lnTo>
                  <a:pt x="4740" y="190"/>
                </a:lnTo>
                <a:lnTo>
                  <a:pt x="4740" y="184"/>
                </a:lnTo>
                <a:lnTo>
                  <a:pt x="4740" y="184"/>
                </a:lnTo>
                <a:lnTo>
                  <a:pt x="4741" y="190"/>
                </a:lnTo>
                <a:lnTo>
                  <a:pt x="4741" y="195"/>
                </a:lnTo>
                <a:lnTo>
                  <a:pt x="4741" y="206"/>
                </a:lnTo>
                <a:lnTo>
                  <a:pt x="4742" y="211"/>
                </a:lnTo>
                <a:lnTo>
                  <a:pt x="4742" y="206"/>
                </a:lnTo>
                <a:lnTo>
                  <a:pt x="4742" y="211"/>
                </a:lnTo>
                <a:lnTo>
                  <a:pt x="4743" y="211"/>
                </a:lnTo>
                <a:lnTo>
                  <a:pt x="4743" y="227"/>
                </a:lnTo>
                <a:lnTo>
                  <a:pt x="4743" y="238"/>
                </a:lnTo>
                <a:lnTo>
                  <a:pt x="4744" y="255"/>
                </a:lnTo>
                <a:lnTo>
                  <a:pt x="4744" y="265"/>
                </a:lnTo>
                <a:lnTo>
                  <a:pt x="4744" y="265"/>
                </a:lnTo>
                <a:lnTo>
                  <a:pt x="4745" y="287"/>
                </a:lnTo>
                <a:lnTo>
                  <a:pt x="4745" y="298"/>
                </a:lnTo>
                <a:lnTo>
                  <a:pt x="4745" y="314"/>
                </a:lnTo>
                <a:lnTo>
                  <a:pt x="4746" y="287"/>
                </a:lnTo>
                <a:lnTo>
                  <a:pt x="4746" y="260"/>
                </a:lnTo>
                <a:lnTo>
                  <a:pt x="4746" y="260"/>
                </a:lnTo>
                <a:lnTo>
                  <a:pt x="4747" y="249"/>
                </a:lnTo>
                <a:lnTo>
                  <a:pt x="4747" y="233"/>
                </a:lnTo>
                <a:lnTo>
                  <a:pt x="4747" y="244"/>
                </a:lnTo>
                <a:lnTo>
                  <a:pt x="4748" y="244"/>
                </a:lnTo>
                <a:lnTo>
                  <a:pt x="4748" y="233"/>
                </a:lnTo>
                <a:lnTo>
                  <a:pt x="4748" y="238"/>
                </a:lnTo>
                <a:lnTo>
                  <a:pt x="4749" y="238"/>
                </a:lnTo>
                <a:lnTo>
                  <a:pt x="4749" y="249"/>
                </a:lnTo>
                <a:lnTo>
                  <a:pt x="4749" y="255"/>
                </a:lnTo>
                <a:lnTo>
                  <a:pt x="4750" y="249"/>
                </a:lnTo>
                <a:lnTo>
                  <a:pt x="4750" y="233"/>
                </a:lnTo>
                <a:lnTo>
                  <a:pt x="4750" y="227"/>
                </a:lnTo>
                <a:lnTo>
                  <a:pt x="4751" y="233"/>
                </a:lnTo>
                <a:lnTo>
                  <a:pt x="4751" y="244"/>
                </a:lnTo>
                <a:lnTo>
                  <a:pt x="4751" y="249"/>
                </a:lnTo>
                <a:lnTo>
                  <a:pt x="4752" y="255"/>
                </a:lnTo>
                <a:lnTo>
                  <a:pt x="4752" y="249"/>
                </a:lnTo>
                <a:lnTo>
                  <a:pt x="4752" y="298"/>
                </a:lnTo>
                <a:lnTo>
                  <a:pt x="4753" y="287"/>
                </a:lnTo>
                <a:lnTo>
                  <a:pt x="4753" y="249"/>
                </a:lnTo>
                <a:lnTo>
                  <a:pt x="4753" y="233"/>
                </a:lnTo>
                <a:lnTo>
                  <a:pt x="4754" y="233"/>
                </a:lnTo>
                <a:lnTo>
                  <a:pt x="4754" y="227"/>
                </a:lnTo>
                <a:lnTo>
                  <a:pt x="4754" y="238"/>
                </a:lnTo>
                <a:lnTo>
                  <a:pt x="4755" y="227"/>
                </a:lnTo>
                <a:lnTo>
                  <a:pt x="4755" y="233"/>
                </a:lnTo>
                <a:lnTo>
                  <a:pt x="4755" y="222"/>
                </a:lnTo>
                <a:lnTo>
                  <a:pt x="4756" y="227"/>
                </a:lnTo>
                <a:lnTo>
                  <a:pt x="4756" y="233"/>
                </a:lnTo>
                <a:lnTo>
                  <a:pt x="4756" y="233"/>
                </a:lnTo>
                <a:lnTo>
                  <a:pt x="4757" y="233"/>
                </a:lnTo>
                <a:lnTo>
                  <a:pt x="4757" y="238"/>
                </a:lnTo>
                <a:lnTo>
                  <a:pt x="4757" y="238"/>
                </a:lnTo>
                <a:lnTo>
                  <a:pt x="4758" y="255"/>
                </a:lnTo>
                <a:lnTo>
                  <a:pt x="4758" y="255"/>
                </a:lnTo>
                <a:lnTo>
                  <a:pt x="4758" y="260"/>
                </a:lnTo>
                <a:lnTo>
                  <a:pt x="4759" y="292"/>
                </a:lnTo>
                <a:lnTo>
                  <a:pt x="4759" y="309"/>
                </a:lnTo>
                <a:lnTo>
                  <a:pt x="4759" y="336"/>
                </a:lnTo>
                <a:lnTo>
                  <a:pt x="4760" y="309"/>
                </a:lnTo>
                <a:lnTo>
                  <a:pt x="4760" y="282"/>
                </a:lnTo>
                <a:lnTo>
                  <a:pt x="4760" y="265"/>
                </a:lnTo>
                <a:lnTo>
                  <a:pt x="4761" y="255"/>
                </a:lnTo>
                <a:lnTo>
                  <a:pt x="4761" y="249"/>
                </a:lnTo>
                <a:lnTo>
                  <a:pt x="4761" y="255"/>
                </a:lnTo>
                <a:lnTo>
                  <a:pt x="4762" y="255"/>
                </a:lnTo>
                <a:lnTo>
                  <a:pt x="4762" y="265"/>
                </a:lnTo>
                <a:lnTo>
                  <a:pt x="4762" y="260"/>
                </a:lnTo>
                <a:lnTo>
                  <a:pt x="4763" y="271"/>
                </a:lnTo>
                <a:lnTo>
                  <a:pt x="4763" y="260"/>
                </a:lnTo>
                <a:lnTo>
                  <a:pt x="4763" y="265"/>
                </a:lnTo>
                <a:lnTo>
                  <a:pt x="4764" y="255"/>
                </a:lnTo>
                <a:lnTo>
                  <a:pt x="4764" y="249"/>
                </a:lnTo>
                <a:lnTo>
                  <a:pt x="4764" y="260"/>
                </a:lnTo>
                <a:lnTo>
                  <a:pt x="4765" y="260"/>
                </a:lnTo>
                <a:lnTo>
                  <a:pt x="4765" y="271"/>
                </a:lnTo>
                <a:lnTo>
                  <a:pt x="4765" y="265"/>
                </a:lnTo>
                <a:lnTo>
                  <a:pt x="4766" y="265"/>
                </a:lnTo>
                <a:lnTo>
                  <a:pt x="4766" y="292"/>
                </a:lnTo>
                <a:lnTo>
                  <a:pt x="4766" y="282"/>
                </a:lnTo>
                <a:lnTo>
                  <a:pt x="4767" y="282"/>
                </a:lnTo>
                <a:lnTo>
                  <a:pt x="4767" y="298"/>
                </a:lnTo>
                <a:lnTo>
                  <a:pt x="4767" y="287"/>
                </a:lnTo>
                <a:lnTo>
                  <a:pt x="4768" y="282"/>
                </a:lnTo>
                <a:lnTo>
                  <a:pt x="4768" y="276"/>
                </a:lnTo>
                <a:lnTo>
                  <a:pt x="4768" y="276"/>
                </a:lnTo>
                <a:lnTo>
                  <a:pt x="4769" y="271"/>
                </a:lnTo>
                <a:lnTo>
                  <a:pt x="4769" y="265"/>
                </a:lnTo>
                <a:lnTo>
                  <a:pt x="4769" y="271"/>
                </a:lnTo>
                <a:lnTo>
                  <a:pt x="4770" y="265"/>
                </a:lnTo>
                <a:lnTo>
                  <a:pt x="4770" y="265"/>
                </a:lnTo>
                <a:lnTo>
                  <a:pt x="4770" y="265"/>
                </a:lnTo>
                <a:lnTo>
                  <a:pt x="4771" y="260"/>
                </a:lnTo>
                <a:lnTo>
                  <a:pt x="4771" y="265"/>
                </a:lnTo>
                <a:lnTo>
                  <a:pt x="4771" y="265"/>
                </a:lnTo>
                <a:lnTo>
                  <a:pt x="4772" y="255"/>
                </a:lnTo>
                <a:lnTo>
                  <a:pt x="4772" y="255"/>
                </a:lnTo>
                <a:lnTo>
                  <a:pt x="4772" y="255"/>
                </a:lnTo>
                <a:lnTo>
                  <a:pt x="4773" y="265"/>
                </a:lnTo>
                <a:lnTo>
                  <a:pt x="4773" y="265"/>
                </a:lnTo>
                <a:lnTo>
                  <a:pt x="4773" y="265"/>
                </a:lnTo>
                <a:lnTo>
                  <a:pt x="4774" y="271"/>
                </a:lnTo>
                <a:lnTo>
                  <a:pt x="4774" y="265"/>
                </a:lnTo>
                <a:lnTo>
                  <a:pt x="4774" y="282"/>
                </a:lnTo>
                <a:lnTo>
                  <a:pt x="4775" y="282"/>
                </a:lnTo>
                <a:lnTo>
                  <a:pt x="4775" y="271"/>
                </a:lnTo>
                <a:lnTo>
                  <a:pt x="4775" y="298"/>
                </a:lnTo>
                <a:lnTo>
                  <a:pt x="4776" y="298"/>
                </a:lnTo>
                <a:lnTo>
                  <a:pt x="4776" y="303"/>
                </a:lnTo>
                <a:lnTo>
                  <a:pt x="4776" y="298"/>
                </a:lnTo>
                <a:lnTo>
                  <a:pt x="4777" y="303"/>
                </a:lnTo>
                <a:lnTo>
                  <a:pt x="4777" y="298"/>
                </a:lnTo>
                <a:lnTo>
                  <a:pt x="4777" y="276"/>
                </a:lnTo>
                <a:lnTo>
                  <a:pt x="4778" y="271"/>
                </a:lnTo>
                <a:lnTo>
                  <a:pt x="4778" y="260"/>
                </a:lnTo>
                <a:lnTo>
                  <a:pt x="4778" y="244"/>
                </a:lnTo>
                <a:lnTo>
                  <a:pt x="4779" y="249"/>
                </a:lnTo>
                <a:lnTo>
                  <a:pt x="4779" y="249"/>
                </a:lnTo>
                <a:lnTo>
                  <a:pt x="4779" y="260"/>
                </a:lnTo>
                <a:lnTo>
                  <a:pt x="4780" y="271"/>
                </a:lnTo>
                <a:lnTo>
                  <a:pt x="4780" y="298"/>
                </a:lnTo>
                <a:lnTo>
                  <a:pt x="4780" y="298"/>
                </a:lnTo>
                <a:lnTo>
                  <a:pt x="4781" y="298"/>
                </a:lnTo>
                <a:lnTo>
                  <a:pt x="4781" y="292"/>
                </a:lnTo>
                <a:lnTo>
                  <a:pt x="4781" y="287"/>
                </a:lnTo>
                <a:lnTo>
                  <a:pt x="4782" y="276"/>
                </a:lnTo>
                <a:lnTo>
                  <a:pt x="4782" y="276"/>
                </a:lnTo>
                <a:lnTo>
                  <a:pt x="4782" y="287"/>
                </a:lnTo>
                <a:lnTo>
                  <a:pt x="4783" y="292"/>
                </a:lnTo>
                <a:lnTo>
                  <a:pt x="4783" y="314"/>
                </a:lnTo>
                <a:lnTo>
                  <a:pt x="4783" y="325"/>
                </a:lnTo>
                <a:lnTo>
                  <a:pt x="4784" y="303"/>
                </a:lnTo>
                <a:lnTo>
                  <a:pt x="4784" y="265"/>
                </a:lnTo>
                <a:lnTo>
                  <a:pt x="4784" y="249"/>
                </a:lnTo>
                <a:lnTo>
                  <a:pt x="4784" y="260"/>
                </a:lnTo>
                <a:lnTo>
                  <a:pt x="4785" y="244"/>
                </a:lnTo>
                <a:lnTo>
                  <a:pt x="4785" y="255"/>
                </a:lnTo>
                <a:lnTo>
                  <a:pt x="4785" y="249"/>
                </a:lnTo>
                <a:lnTo>
                  <a:pt x="4786" y="265"/>
                </a:lnTo>
                <a:lnTo>
                  <a:pt x="4786" y="271"/>
                </a:lnTo>
                <a:lnTo>
                  <a:pt x="4786" y="271"/>
                </a:lnTo>
                <a:lnTo>
                  <a:pt x="4787" y="276"/>
                </a:lnTo>
                <a:lnTo>
                  <a:pt x="4787" y="276"/>
                </a:lnTo>
                <a:lnTo>
                  <a:pt x="4787" y="287"/>
                </a:lnTo>
                <a:lnTo>
                  <a:pt x="4788" y="303"/>
                </a:lnTo>
                <a:lnTo>
                  <a:pt x="4788" y="287"/>
                </a:lnTo>
                <a:lnTo>
                  <a:pt x="4788" y="303"/>
                </a:lnTo>
                <a:lnTo>
                  <a:pt x="4789" y="298"/>
                </a:lnTo>
                <a:lnTo>
                  <a:pt x="4789" y="287"/>
                </a:lnTo>
                <a:lnTo>
                  <a:pt x="4789" y="309"/>
                </a:lnTo>
                <a:lnTo>
                  <a:pt x="4790" y="314"/>
                </a:lnTo>
                <a:lnTo>
                  <a:pt x="4790" y="325"/>
                </a:lnTo>
                <a:lnTo>
                  <a:pt x="4790" y="336"/>
                </a:lnTo>
                <a:lnTo>
                  <a:pt x="4791" y="336"/>
                </a:lnTo>
                <a:lnTo>
                  <a:pt x="4791" y="298"/>
                </a:lnTo>
                <a:lnTo>
                  <a:pt x="4791" y="265"/>
                </a:lnTo>
                <a:lnTo>
                  <a:pt x="4792" y="255"/>
                </a:lnTo>
                <a:lnTo>
                  <a:pt x="4792" y="238"/>
                </a:lnTo>
                <a:lnTo>
                  <a:pt x="4792" y="244"/>
                </a:lnTo>
                <a:lnTo>
                  <a:pt x="4793" y="238"/>
                </a:lnTo>
                <a:lnTo>
                  <a:pt x="4793" y="249"/>
                </a:lnTo>
                <a:lnTo>
                  <a:pt x="4793" y="244"/>
                </a:lnTo>
                <a:lnTo>
                  <a:pt x="4794" y="238"/>
                </a:lnTo>
                <a:lnTo>
                  <a:pt x="4794" y="244"/>
                </a:lnTo>
                <a:lnTo>
                  <a:pt x="4794" y="244"/>
                </a:lnTo>
                <a:lnTo>
                  <a:pt x="4795" y="244"/>
                </a:lnTo>
                <a:lnTo>
                  <a:pt x="4795" y="244"/>
                </a:lnTo>
                <a:lnTo>
                  <a:pt x="4795" y="260"/>
                </a:lnTo>
                <a:lnTo>
                  <a:pt x="4796" y="265"/>
                </a:lnTo>
                <a:lnTo>
                  <a:pt x="4796" y="276"/>
                </a:lnTo>
                <a:lnTo>
                  <a:pt x="4796" y="298"/>
                </a:lnTo>
                <a:lnTo>
                  <a:pt x="4797" y="309"/>
                </a:lnTo>
                <a:lnTo>
                  <a:pt x="4797" y="314"/>
                </a:lnTo>
                <a:lnTo>
                  <a:pt x="4797" y="319"/>
                </a:lnTo>
                <a:lnTo>
                  <a:pt x="4798" y="336"/>
                </a:lnTo>
                <a:lnTo>
                  <a:pt x="4798" y="336"/>
                </a:lnTo>
                <a:lnTo>
                  <a:pt x="4798" y="314"/>
                </a:lnTo>
                <a:lnTo>
                  <a:pt x="4799" y="292"/>
                </a:lnTo>
                <a:lnTo>
                  <a:pt x="4799" y="271"/>
                </a:lnTo>
                <a:lnTo>
                  <a:pt x="4799" y="265"/>
                </a:lnTo>
                <a:lnTo>
                  <a:pt x="4800" y="265"/>
                </a:lnTo>
                <a:lnTo>
                  <a:pt x="4800" y="271"/>
                </a:lnTo>
                <a:lnTo>
                  <a:pt x="4800" y="282"/>
                </a:lnTo>
                <a:lnTo>
                  <a:pt x="4801" y="271"/>
                </a:lnTo>
                <a:lnTo>
                  <a:pt x="4801" y="282"/>
                </a:lnTo>
                <a:lnTo>
                  <a:pt x="4801" y="282"/>
                </a:lnTo>
                <a:lnTo>
                  <a:pt x="4802" y="298"/>
                </a:lnTo>
                <a:lnTo>
                  <a:pt x="4802" y="303"/>
                </a:lnTo>
                <a:lnTo>
                  <a:pt x="4802" y="292"/>
                </a:lnTo>
                <a:lnTo>
                  <a:pt x="4803" y="287"/>
                </a:lnTo>
                <a:lnTo>
                  <a:pt x="4803" y="282"/>
                </a:lnTo>
                <a:lnTo>
                  <a:pt x="4803" y="287"/>
                </a:lnTo>
                <a:lnTo>
                  <a:pt x="4804" y="292"/>
                </a:lnTo>
                <a:lnTo>
                  <a:pt x="4804" y="287"/>
                </a:lnTo>
                <a:lnTo>
                  <a:pt x="4804" y="282"/>
                </a:lnTo>
                <a:lnTo>
                  <a:pt x="4805" y="282"/>
                </a:lnTo>
                <a:lnTo>
                  <a:pt x="4805" y="282"/>
                </a:lnTo>
                <a:lnTo>
                  <a:pt x="4805" y="298"/>
                </a:lnTo>
                <a:lnTo>
                  <a:pt x="4806" y="303"/>
                </a:lnTo>
                <a:lnTo>
                  <a:pt x="4806" y="314"/>
                </a:lnTo>
                <a:lnTo>
                  <a:pt x="4806" y="336"/>
                </a:lnTo>
                <a:lnTo>
                  <a:pt x="4807" y="341"/>
                </a:lnTo>
                <a:lnTo>
                  <a:pt x="4807" y="341"/>
                </a:lnTo>
                <a:lnTo>
                  <a:pt x="4807" y="330"/>
                </a:lnTo>
                <a:lnTo>
                  <a:pt x="4808" y="309"/>
                </a:lnTo>
                <a:lnTo>
                  <a:pt x="4808" y="271"/>
                </a:lnTo>
                <a:lnTo>
                  <a:pt x="4808" y="260"/>
                </a:lnTo>
                <a:lnTo>
                  <a:pt x="4809" y="255"/>
                </a:lnTo>
                <a:lnTo>
                  <a:pt x="4809" y="255"/>
                </a:lnTo>
                <a:lnTo>
                  <a:pt x="4809" y="255"/>
                </a:lnTo>
                <a:lnTo>
                  <a:pt x="4810" y="260"/>
                </a:lnTo>
                <a:lnTo>
                  <a:pt x="4810" y="271"/>
                </a:lnTo>
                <a:lnTo>
                  <a:pt x="4810" y="282"/>
                </a:lnTo>
                <a:lnTo>
                  <a:pt x="4811" y="282"/>
                </a:lnTo>
                <a:lnTo>
                  <a:pt x="4811" y="276"/>
                </a:lnTo>
                <a:lnTo>
                  <a:pt x="4811" y="271"/>
                </a:lnTo>
                <a:lnTo>
                  <a:pt x="4812" y="265"/>
                </a:lnTo>
                <a:lnTo>
                  <a:pt x="4812" y="260"/>
                </a:lnTo>
                <a:lnTo>
                  <a:pt x="4812" y="249"/>
                </a:lnTo>
                <a:lnTo>
                  <a:pt x="4813" y="255"/>
                </a:lnTo>
                <a:lnTo>
                  <a:pt x="4813" y="255"/>
                </a:lnTo>
                <a:lnTo>
                  <a:pt x="4813" y="271"/>
                </a:lnTo>
                <a:lnTo>
                  <a:pt x="4814" y="298"/>
                </a:lnTo>
                <a:lnTo>
                  <a:pt x="4814" y="319"/>
                </a:lnTo>
                <a:lnTo>
                  <a:pt x="4814" y="336"/>
                </a:lnTo>
                <a:lnTo>
                  <a:pt x="4815" y="341"/>
                </a:lnTo>
                <a:lnTo>
                  <a:pt x="4815" y="336"/>
                </a:lnTo>
                <a:lnTo>
                  <a:pt x="4815" y="260"/>
                </a:lnTo>
                <a:lnTo>
                  <a:pt x="4816" y="260"/>
                </a:lnTo>
                <a:lnTo>
                  <a:pt x="4816" y="249"/>
                </a:lnTo>
                <a:lnTo>
                  <a:pt x="4816" y="255"/>
                </a:lnTo>
                <a:lnTo>
                  <a:pt x="4817" y="260"/>
                </a:lnTo>
                <a:lnTo>
                  <a:pt x="4817" y="255"/>
                </a:lnTo>
                <a:lnTo>
                  <a:pt x="4817" y="260"/>
                </a:lnTo>
                <a:lnTo>
                  <a:pt x="4818" y="260"/>
                </a:lnTo>
                <a:lnTo>
                  <a:pt x="4818" y="260"/>
                </a:lnTo>
                <a:lnTo>
                  <a:pt x="4818" y="265"/>
                </a:lnTo>
                <a:lnTo>
                  <a:pt x="4819" y="255"/>
                </a:lnTo>
                <a:lnTo>
                  <a:pt x="4819" y="255"/>
                </a:lnTo>
                <a:lnTo>
                  <a:pt x="4819" y="238"/>
                </a:lnTo>
                <a:lnTo>
                  <a:pt x="4820" y="227"/>
                </a:lnTo>
                <a:lnTo>
                  <a:pt x="4820" y="222"/>
                </a:lnTo>
                <a:lnTo>
                  <a:pt x="4820" y="217"/>
                </a:lnTo>
                <a:lnTo>
                  <a:pt x="4821" y="238"/>
                </a:lnTo>
                <a:lnTo>
                  <a:pt x="4821" y="265"/>
                </a:lnTo>
                <a:lnTo>
                  <a:pt x="4821" y="282"/>
                </a:lnTo>
                <a:lnTo>
                  <a:pt x="4822" y="309"/>
                </a:lnTo>
                <a:lnTo>
                  <a:pt x="4822" y="298"/>
                </a:lnTo>
                <a:lnTo>
                  <a:pt x="4822" y="282"/>
                </a:lnTo>
                <a:lnTo>
                  <a:pt x="4823" y="276"/>
                </a:lnTo>
                <a:lnTo>
                  <a:pt x="4823" y="255"/>
                </a:lnTo>
                <a:lnTo>
                  <a:pt x="4823" y="227"/>
                </a:lnTo>
                <a:lnTo>
                  <a:pt x="4824" y="227"/>
                </a:lnTo>
                <a:lnTo>
                  <a:pt x="4824" y="238"/>
                </a:lnTo>
                <a:lnTo>
                  <a:pt x="4824" y="244"/>
                </a:lnTo>
                <a:lnTo>
                  <a:pt x="4825" y="244"/>
                </a:lnTo>
                <a:lnTo>
                  <a:pt x="4825" y="249"/>
                </a:lnTo>
                <a:lnTo>
                  <a:pt x="4825" y="244"/>
                </a:lnTo>
                <a:lnTo>
                  <a:pt x="4826" y="233"/>
                </a:lnTo>
                <a:lnTo>
                  <a:pt x="4826" y="227"/>
                </a:lnTo>
                <a:lnTo>
                  <a:pt x="4826" y="227"/>
                </a:lnTo>
                <a:lnTo>
                  <a:pt x="4827" y="238"/>
                </a:lnTo>
                <a:lnTo>
                  <a:pt x="4827" y="249"/>
                </a:lnTo>
                <a:lnTo>
                  <a:pt x="4827" y="233"/>
                </a:lnTo>
                <a:lnTo>
                  <a:pt x="4828" y="233"/>
                </a:lnTo>
                <a:lnTo>
                  <a:pt x="4828" y="222"/>
                </a:lnTo>
                <a:lnTo>
                  <a:pt x="4828" y="238"/>
                </a:lnTo>
                <a:lnTo>
                  <a:pt x="4829" y="249"/>
                </a:lnTo>
                <a:lnTo>
                  <a:pt x="4829" y="255"/>
                </a:lnTo>
                <a:lnTo>
                  <a:pt x="4829" y="265"/>
                </a:lnTo>
                <a:lnTo>
                  <a:pt x="4830" y="292"/>
                </a:lnTo>
                <a:lnTo>
                  <a:pt x="4830" y="314"/>
                </a:lnTo>
                <a:lnTo>
                  <a:pt x="4830" y="325"/>
                </a:lnTo>
                <a:lnTo>
                  <a:pt x="4831" y="265"/>
                </a:lnTo>
                <a:lnTo>
                  <a:pt x="4831" y="255"/>
                </a:lnTo>
                <a:lnTo>
                  <a:pt x="4831" y="244"/>
                </a:lnTo>
                <a:lnTo>
                  <a:pt x="4832" y="249"/>
                </a:lnTo>
                <a:lnTo>
                  <a:pt x="4832" y="255"/>
                </a:lnTo>
                <a:lnTo>
                  <a:pt x="4832" y="249"/>
                </a:lnTo>
                <a:lnTo>
                  <a:pt x="4833" y="260"/>
                </a:lnTo>
                <a:lnTo>
                  <a:pt x="4833" y="260"/>
                </a:lnTo>
                <a:lnTo>
                  <a:pt x="4833" y="276"/>
                </a:lnTo>
                <a:lnTo>
                  <a:pt x="4834" y="265"/>
                </a:lnTo>
                <a:lnTo>
                  <a:pt x="4834" y="255"/>
                </a:lnTo>
                <a:lnTo>
                  <a:pt x="4834" y="249"/>
                </a:lnTo>
                <a:lnTo>
                  <a:pt x="4834" y="222"/>
                </a:lnTo>
                <a:lnTo>
                  <a:pt x="4835" y="211"/>
                </a:lnTo>
                <a:lnTo>
                  <a:pt x="4835" y="211"/>
                </a:lnTo>
                <a:lnTo>
                  <a:pt x="4835" y="217"/>
                </a:lnTo>
                <a:lnTo>
                  <a:pt x="4836" y="238"/>
                </a:lnTo>
                <a:lnTo>
                  <a:pt x="4836" y="249"/>
                </a:lnTo>
                <a:lnTo>
                  <a:pt x="4836" y="265"/>
                </a:lnTo>
                <a:lnTo>
                  <a:pt x="4837" y="271"/>
                </a:lnTo>
                <a:lnTo>
                  <a:pt x="4837" y="271"/>
                </a:lnTo>
                <a:lnTo>
                  <a:pt x="4837" y="265"/>
                </a:lnTo>
                <a:lnTo>
                  <a:pt x="4838" y="238"/>
                </a:lnTo>
                <a:lnTo>
                  <a:pt x="4838" y="211"/>
                </a:lnTo>
                <a:lnTo>
                  <a:pt x="4838" y="206"/>
                </a:lnTo>
                <a:lnTo>
                  <a:pt x="4839" y="211"/>
                </a:lnTo>
                <a:lnTo>
                  <a:pt x="4839" y="222"/>
                </a:lnTo>
                <a:lnTo>
                  <a:pt x="4839" y="227"/>
                </a:lnTo>
                <a:lnTo>
                  <a:pt x="4840" y="233"/>
                </a:lnTo>
                <a:lnTo>
                  <a:pt x="4840" y="227"/>
                </a:lnTo>
                <a:lnTo>
                  <a:pt x="4840" y="233"/>
                </a:lnTo>
                <a:lnTo>
                  <a:pt x="4841" y="227"/>
                </a:lnTo>
                <a:lnTo>
                  <a:pt x="4841" y="238"/>
                </a:lnTo>
                <a:lnTo>
                  <a:pt x="4841" y="227"/>
                </a:lnTo>
                <a:lnTo>
                  <a:pt x="4842" y="222"/>
                </a:lnTo>
                <a:lnTo>
                  <a:pt x="4842" y="217"/>
                </a:lnTo>
                <a:lnTo>
                  <a:pt x="4842" y="211"/>
                </a:lnTo>
                <a:lnTo>
                  <a:pt x="4843" y="195"/>
                </a:lnTo>
                <a:lnTo>
                  <a:pt x="4843" y="195"/>
                </a:lnTo>
                <a:lnTo>
                  <a:pt x="4843" y="201"/>
                </a:lnTo>
                <a:lnTo>
                  <a:pt x="4844" y="217"/>
                </a:lnTo>
                <a:lnTo>
                  <a:pt x="4844" y="227"/>
                </a:lnTo>
                <a:lnTo>
                  <a:pt x="4844" y="244"/>
                </a:lnTo>
                <a:lnTo>
                  <a:pt x="4844" y="260"/>
                </a:lnTo>
                <a:lnTo>
                  <a:pt x="4845" y="271"/>
                </a:lnTo>
                <a:lnTo>
                  <a:pt x="4845" y="265"/>
                </a:lnTo>
                <a:lnTo>
                  <a:pt x="4845" y="233"/>
                </a:lnTo>
                <a:lnTo>
                  <a:pt x="4846" y="206"/>
                </a:lnTo>
                <a:lnTo>
                  <a:pt x="4846" y="195"/>
                </a:lnTo>
                <a:lnTo>
                  <a:pt x="4846" y="206"/>
                </a:lnTo>
                <a:lnTo>
                  <a:pt x="4847" y="211"/>
                </a:lnTo>
                <a:lnTo>
                  <a:pt x="4847" y="217"/>
                </a:lnTo>
                <a:lnTo>
                  <a:pt x="4847" y="222"/>
                </a:lnTo>
                <a:lnTo>
                  <a:pt x="4848" y="222"/>
                </a:lnTo>
                <a:lnTo>
                  <a:pt x="4848" y="222"/>
                </a:lnTo>
                <a:lnTo>
                  <a:pt x="4848" y="211"/>
                </a:lnTo>
                <a:lnTo>
                  <a:pt x="4849" y="206"/>
                </a:lnTo>
                <a:lnTo>
                  <a:pt x="4849" y="244"/>
                </a:lnTo>
                <a:lnTo>
                  <a:pt x="4849" y="227"/>
                </a:lnTo>
                <a:lnTo>
                  <a:pt x="4850" y="222"/>
                </a:lnTo>
                <a:lnTo>
                  <a:pt x="4850" y="211"/>
                </a:lnTo>
                <a:lnTo>
                  <a:pt x="4850" y="211"/>
                </a:lnTo>
                <a:lnTo>
                  <a:pt x="4851" y="211"/>
                </a:lnTo>
                <a:lnTo>
                  <a:pt x="4851" y="206"/>
                </a:lnTo>
                <a:lnTo>
                  <a:pt x="4851" y="222"/>
                </a:lnTo>
                <a:lnTo>
                  <a:pt x="4852" y="238"/>
                </a:lnTo>
                <a:lnTo>
                  <a:pt x="4852" y="238"/>
                </a:lnTo>
                <a:lnTo>
                  <a:pt x="4852" y="265"/>
                </a:lnTo>
                <a:lnTo>
                  <a:pt x="4853" y="276"/>
                </a:lnTo>
                <a:lnTo>
                  <a:pt x="4853" y="260"/>
                </a:lnTo>
                <a:lnTo>
                  <a:pt x="4853" y="238"/>
                </a:lnTo>
                <a:lnTo>
                  <a:pt x="4854" y="217"/>
                </a:lnTo>
                <a:lnTo>
                  <a:pt x="4854" y="206"/>
                </a:lnTo>
                <a:lnTo>
                  <a:pt x="4854" y="211"/>
                </a:lnTo>
                <a:lnTo>
                  <a:pt x="4855" y="222"/>
                </a:lnTo>
                <a:lnTo>
                  <a:pt x="4855" y="222"/>
                </a:lnTo>
                <a:lnTo>
                  <a:pt x="4855" y="233"/>
                </a:lnTo>
                <a:lnTo>
                  <a:pt x="4856" y="244"/>
                </a:lnTo>
                <a:lnTo>
                  <a:pt x="4856" y="238"/>
                </a:lnTo>
                <a:lnTo>
                  <a:pt x="4856" y="244"/>
                </a:lnTo>
                <a:lnTo>
                  <a:pt x="4857" y="238"/>
                </a:lnTo>
                <a:lnTo>
                  <a:pt x="4857" y="238"/>
                </a:lnTo>
                <a:lnTo>
                  <a:pt x="4857" y="233"/>
                </a:lnTo>
                <a:lnTo>
                  <a:pt x="4858" y="233"/>
                </a:lnTo>
                <a:lnTo>
                  <a:pt x="4858" y="227"/>
                </a:lnTo>
                <a:lnTo>
                  <a:pt x="4858" y="238"/>
                </a:lnTo>
                <a:lnTo>
                  <a:pt x="4859" y="249"/>
                </a:lnTo>
                <a:lnTo>
                  <a:pt x="4859" y="265"/>
                </a:lnTo>
                <a:lnTo>
                  <a:pt x="4859" y="271"/>
                </a:lnTo>
                <a:lnTo>
                  <a:pt x="4860" y="271"/>
                </a:lnTo>
                <a:lnTo>
                  <a:pt x="4860" y="287"/>
                </a:lnTo>
                <a:lnTo>
                  <a:pt x="4860" y="314"/>
                </a:lnTo>
                <a:lnTo>
                  <a:pt x="4861" y="330"/>
                </a:lnTo>
                <a:lnTo>
                  <a:pt x="4861" y="352"/>
                </a:lnTo>
                <a:lnTo>
                  <a:pt x="4861" y="309"/>
                </a:lnTo>
                <a:lnTo>
                  <a:pt x="4862" y="282"/>
                </a:lnTo>
                <a:lnTo>
                  <a:pt x="4862" y="271"/>
                </a:lnTo>
                <a:lnTo>
                  <a:pt x="4862" y="260"/>
                </a:lnTo>
                <a:lnTo>
                  <a:pt x="4863" y="255"/>
                </a:lnTo>
                <a:lnTo>
                  <a:pt x="4863" y="255"/>
                </a:lnTo>
                <a:lnTo>
                  <a:pt x="4863" y="260"/>
                </a:lnTo>
                <a:lnTo>
                  <a:pt x="4864" y="260"/>
                </a:lnTo>
                <a:lnTo>
                  <a:pt x="4864" y="260"/>
                </a:lnTo>
                <a:lnTo>
                  <a:pt x="4864" y="265"/>
                </a:lnTo>
                <a:lnTo>
                  <a:pt x="4865" y="249"/>
                </a:lnTo>
                <a:lnTo>
                  <a:pt x="4865" y="249"/>
                </a:lnTo>
                <a:lnTo>
                  <a:pt x="4865" y="244"/>
                </a:lnTo>
                <a:lnTo>
                  <a:pt x="4866" y="222"/>
                </a:lnTo>
                <a:lnTo>
                  <a:pt x="4866" y="222"/>
                </a:lnTo>
                <a:lnTo>
                  <a:pt x="4866" y="222"/>
                </a:lnTo>
                <a:lnTo>
                  <a:pt x="4867" y="227"/>
                </a:lnTo>
                <a:lnTo>
                  <a:pt x="4867" y="244"/>
                </a:lnTo>
                <a:lnTo>
                  <a:pt x="4867" y="244"/>
                </a:lnTo>
                <a:lnTo>
                  <a:pt x="4868" y="255"/>
                </a:lnTo>
                <a:lnTo>
                  <a:pt x="4868" y="292"/>
                </a:lnTo>
                <a:lnTo>
                  <a:pt x="4868" y="319"/>
                </a:lnTo>
                <a:lnTo>
                  <a:pt x="4869" y="303"/>
                </a:lnTo>
                <a:lnTo>
                  <a:pt x="4869" y="298"/>
                </a:lnTo>
                <a:lnTo>
                  <a:pt x="4869" y="271"/>
                </a:lnTo>
                <a:lnTo>
                  <a:pt x="4870" y="222"/>
                </a:lnTo>
                <a:lnTo>
                  <a:pt x="4870" y="217"/>
                </a:lnTo>
                <a:lnTo>
                  <a:pt x="4870" y="222"/>
                </a:lnTo>
                <a:lnTo>
                  <a:pt x="4871" y="233"/>
                </a:lnTo>
                <a:lnTo>
                  <a:pt x="4871" y="227"/>
                </a:lnTo>
                <a:lnTo>
                  <a:pt x="4871" y="222"/>
                </a:lnTo>
                <a:lnTo>
                  <a:pt x="4872" y="217"/>
                </a:lnTo>
                <a:lnTo>
                  <a:pt x="4872" y="233"/>
                </a:lnTo>
                <a:lnTo>
                  <a:pt x="4872" y="227"/>
                </a:lnTo>
                <a:lnTo>
                  <a:pt x="4873" y="227"/>
                </a:lnTo>
                <a:lnTo>
                  <a:pt x="4873" y="233"/>
                </a:lnTo>
                <a:lnTo>
                  <a:pt x="4873" y="233"/>
                </a:lnTo>
                <a:lnTo>
                  <a:pt x="4874" y="238"/>
                </a:lnTo>
                <a:lnTo>
                  <a:pt x="4874" y="238"/>
                </a:lnTo>
                <a:lnTo>
                  <a:pt x="4874" y="244"/>
                </a:lnTo>
                <a:lnTo>
                  <a:pt x="4875" y="260"/>
                </a:lnTo>
                <a:lnTo>
                  <a:pt x="4875" y="265"/>
                </a:lnTo>
                <a:lnTo>
                  <a:pt x="4875" y="282"/>
                </a:lnTo>
                <a:lnTo>
                  <a:pt x="4876" y="298"/>
                </a:lnTo>
                <a:lnTo>
                  <a:pt x="4876" y="319"/>
                </a:lnTo>
                <a:lnTo>
                  <a:pt x="4876" y="341"/>
                </a:lnTo>
                <a:lnTo>
                  <a:pt x="4877" y="336"/>
                </a:lnTo>
                <a:lnTo>
                  <a:pt x="4877" y="325"/>
                </a:lnTo>
                <a:lnTo>
                  <a:pt x="4877" y="303"/>
                </a:lnTo>
                <a:lnTo>
                  <a:pt x="4878" y="287"/>
                </a:lnTo>
                <a:lnTo>
                  <a:pt x="4878" y="265"/>
                </a:lnTo>
                <a:lnTo>
                  <a:pt x="4878" y="282"/>
                </a:lnTo>
                <a:lnTo>
                  <a:pt x="4879" y="276"/>
                </a:lnTo>
                <a:lnTo>
                  <a:pt x="4879" y="276"/>
                </a:lnTo>
                <a:lnTo>
                  <a:pt x="4879" y="265"/>
                </a:lnTo>
                <a:lnTo>
                  <a:pt x="4880" y="260"/>
                </a:lnTo>
                <a:lnTo>
                  <a:pt x="4880" y="260"/>
                </a:lnTo>
                <a:lnTo>
                  <a:pt x="4880" y="255"/>
                </a:lnTo>
                <a:lnTo>
                  <a:pt x="4881" y="255"/>
                </a:lnTo>
                <a:lnTo>
                  <a:pt x="4881" y="244"/>
                </a:lnTo>
                <a:lnTo>
                  <a:pt x="4881" y="244"/>
                </a:lnTo>
                <a:lnTo>
                  <a:pt x="4882" y="238"/>
                </a:lnTo>
                <a:lnTo>
                  <a:pt x="4882" y="244"/>
                </a:lnTo>
                <a:lnTo>
                  <a:pt x="4882" y="260"/>
                </a:lnTo>
                <a:lnTo>
                  <a:pt x="4883" y="282"/>
                </a:lnTo>
                <a:lnTo>
                  <a:pt x="4883" y="319"/>
                </a:lnTo>
                <a:lnTo>
                  <a:pt x="4883" y="325"/>
                </a:lnTo>
                <a:lnTo>
                  <a:pt x="4884" y="303"/>
                </a:lnTo>
                <a:lnTo>
                  <a:pt x="4884" y="276"/>
                </a:lnTo>
                <a:lnTo>
                  <a:pt x="4884" y="227"/>
                </a:lnTo>
                <a:lnTo>
                  <a:pt x="4885" y="211"/>
                </a:lnTo>
                <a:lnTo>
                  <a:pt x="4885" y="211"/>
                </a:lnTo>
                <a:lnTo>
                  <a:pt x="4885" y="217"/>
                </a:lnTo>
                <a:lnTo>
                  <a:pt x="4886" y="211"/>
                </a:lnTo>
                <a:lnTo>
                  <a:pt x="4886" y="233"/>
                </a:lnTo>
                <a:lnTo>
                  <a:pt x="4886" y="238"/>
                </a:lnTo>
                <a:lnTo>
                  <a:pt x="4887" y="238"/>
                </a:lnTo>
                <a:lnTo>
                  <a:pt x="4887" y="244"/>
                </a:lnTo>
                <a:lnTo>
                  <a:pt x="4887" y="244"/>
                </a:lnTo>
                <a:lnTo>
                  <a:pt x="4888" y="233"/>
                </a:lnTo>
                <a:lnTo>
                  <a:pt x="4888" y="238"/>
                </a:lnTo>
                <a:lnTo>
                  <a:pt x="4888" y="227"/>
                </a:lnTo>
                <a:lnTo>
                  <a:pt x="4889" y="222"/>
                </a:lnTo>
                <a:lnTo>
                  <a:pt x="4889" y="211"/>
                </a:lnTo>
                <a:lnTo>
                  <a:pt x="4889" y="211"/>
                </a:lnTo>
                <a:lnTo>
                  <a:pt x="4890" y="217"/>
                </a:lnTo>
                <a:lnTo>
                  <a:pt x="4890" y="217"/>
                </a:lnTo>
                <a:lnTo>
                  <a:pt x="4890" y="233"/>
                </a:lnTo>
                <a:lnTo>
                  <a:pt x="4891" y="255"/>
                </a:lnTo>
                <a:lnTo>
                  <a:pt x="4891" y="265"/>
                </a:lnTo>
                <a:lnTo>
                  <a:pt x="4891" y="287"/>
                </a:lnTo>
                <a:lnTo>
                  <a:pt x="4892" y="292"/>
                </a:lnTo>
                <a:lnTo>
                  <a:pt x="4892" y="292"/>
                </a:lnTo>
                <a:lnTo>
                  <a:pt x="4892" y="249"/>
                </a:lnTo>
                <a:lnTo>
                  <a:pt x="4893" y="233"/>
                </a:lnTo>
                <a:lnTo>
                  <a:pt x="4893" y="217"/>
                </a:lnTo>
                <a:lnTo>
                  <a:pt x="4893" y="222"/>
                </a:lnTo>
                <a:lnTo>
                  <a:pt x="4894" y="217"/>
                </a:lnTo>
                <a:lnTo>
                  <a:pt x="4894" y="222"/>
                </a:lnTo>
                <a:lnTo>
                  <a:pt x="4894" y="227"/>
                </a:lnTo>
                <a:lnTo>
                  <a:pt x="4895" y="238"/>
                </a:lnTo>
                <a:lnTo>
                  <a:pt x="4895" y="238"/>
                </a:lnTo>
                <a:lnTo>
                  <a:pt x="4895" y="249"/>
                </a:lnTo>
                <a:lnTo>
                  <a:pt x="4896" y="233"/>
                </a:lnTo>
                <a:lnTo>
                  <a:pt x="4896" y="238"/>
                </a:lnTo>
                <a:lnTo>
                  <a:pt x="4896" y="233"/>
                </a:lnTo>
                <a:lnTo>
                  <a:pt x="4897" y="233"/>
                </a:lnTo>
                <a:lnTo>
                  <a:pt x="4897" y="222"/>
                </a:lnTo>
                <a:lnTo>
                  <a:pt x="4897" y="227"/>
                </a:lnTo>
                <a:lnTo>
                  <a:pt x="4898" y="233"/>
                </a:lnTo>
                <a:lnTo>
                  <a:pt x="4898" y="233"/>
                </a:lnTo>
                <a:lnTo>
                  <a:pt x="4898" y="238"/>
                </a:lnTo>
                <a:lnTo>
                  <a:pt x="4899" y="255"/>
                </a:lnTo>
                <a:lnTo>
                  <a:pt x="4899" y="260"/>
                </a:lnTo>
                <a:lnTo>
                  <a:pt x="4899" y="271"/>
                </a:lnTo>
                <a:lnTo>
                  <a:pt x="4900" y="265"/>
                </a:lnTo>
                <a:lnTo>
                  <a:pt x="4900" y="260"/>
                </a:lnTo>
                <a:lnTo>
                  <a:pt x="4900" y="255"/>
                </a:lnTo>
                <a:lnTo>
                  <a:pt x="4901" y="271"/>
                </a:lnTo>
                <a:lnTo>
                  <a:pt x="4901" y="303"/>
                </a:lnTo>
                <a:lnTo>
                  <a:pt x="4901" y="319"/>
                </a:lnTo>
                <a:lnTo>
                  <a:pt x="4902" y="319"/>
                </a:lnTo>
                <a:lnTo>
                  <a:pt x="4902" y="298"/>
                </a:lnTo>
                <a:lnTo>
                  <a:pt x="4902" y="287"/>
                </a:lnTo>
                <a:lnTo>
                  <a:pt x="4903" y="282"/>
                </a:lnTo>
                <a:lnTo>
                  <a:pt x="4903" y="265"/>
                </a:lnTo>
                <a:lnTo>
                  <a:pt x="4903" y="238"/>
                </a:lnTo>
                <a:lnTo>
                  <a:pt x="4904" y="238"/>
                </a:lnTo>
                <a:lnTo>
                  <a:pt x="4904" y="244"/>
                </a:lnTo>
                <a:lnTo>
                  <a:pt x="4904" y="244"/>
                </a:lnTo>
                <a:lnTo>
                  <a:pt x="4904" y="249"/>
                </a:lnTo>
                <a:lnTo>
                  <a:pt x="4905" y="249"/>
                </a:lnTo>
                <a:lnTo>
                  <a:pt x="4905" y="244"/>
                </a:lnTo>
                <a:lnTo>
                  <a:pt x="4905" y="249"/>
                </a:lnTo>
                <a:lnTo>
                  <a:pt x="4906" y="260"/>
                </a:lnTo>
                <a:lnTo>
                  <a:pt x="4906" y="271"/>
                </a:lnTo>
                <a:lnTo>
                  <a:pt x="4906" y="271"/>
                </a:lnTo>
                <a:lnTo>
                  <a:pt x="4907" y="265"/>
                </a:lnTo>
                <a:lnTo>
                  <a:pt x="4907" y="260"/>
                </a:lnTo>
                <a:lnTo>
                  <a:pt x="4907" y="260"/>
                </a:lnTo>
                <a:lnTo>
                  <a:pt x="4908" y="265"/>
                </a:lnTo>
                <a:lnTo>
                  <a:pt x="4908" y="265"/>
                </a:lnTo>
                <a:lnTo>
                  <a:pt x="4908" y="255"/>
                </a:lnTo>
                <a:lnTo>
                  <a:pt x="4909" y="249"/>
                </a:lnTo>
                <a:lnTo>
                  <a:pt x="4909" y="244"/>
                </a:lnTo>
                <a:lnTo>
                  <a:pt x="4909" y="244"/>
                </a:lnTo>
                <a:lnTo>
                  <a:pt x="4910" y="265"/>
                </a:lnTo>
                <a:lnTo>
                  <a:pt x="4910" y="265"/>
                </a:lnTo>
                <a:lnTo>
                  <a:pt x="4910" y="287"/>
                </a:lnTo>
                <a:lnTo>
                  <a:pt x="4911" y="276"/>
                </a:lnTo>
                <a:lnTo>
                  <a:pt x="4911" y="287"/>
                </a:lnTo>
                <a:lnTo>
                  <a:pt x="4911" y="260"/>
                </a:lnTo>
                <a:lnTo>
                  <a:pt x="4912" y="249"/>
                </a:lnTo>
                <a:lnTo>
                  <a:pt x="4912" y="249"/>
                </a:lnTo>
                <a:lnTo>
                  <a:pt x="4912" y="238"/>
                </a:lnTo>
                <a:lnTo>
                  <a:pt x="4913" y="238"/>
                </a:lnTo>
                <a:lnTo>
                  <a:pt x="4913" y="249"/>
                </a:lnTo>
                <a:lnTo>
                  <a:pt x="4913" y="255"/>
                </a:lnTo>
                <a:lnTo>
                  <a:pt x="4914" y="260"/>
                </a:lnTo>
                <a:lnTo>
                  <a:pt x="4914" y="276"/>
                </a:lnTo>
                <a:lnTo>
                  <a:pt x="4914" y="255"/>
                </a:lnTo>
                <a:lnTo>
                  <a:pt x="4915" y="255"/>
                </a:lnTo>
                <a:lnTo>
                  <a:pt x="4915" y="260"/>
                </a:lnTo>
                <a:lnTo>
                  <a:pt x="4915" y="287"/>
                </a:lnTo>
                <a:lnTo>
                  <a:pt x="4916" y="282"/>
                </a:lnTo>
                <a:lnTo>
                  <a:pt x="4916" y="282"/>
                </a:lnTo>
                <a:lnTo>
                  <a:pt x="4916" y="276"/>
                </a:lnTo>
                <a:lnTo>
                  <a:pt x="4917" y="271"/>
                </a:lnTo>
                <a:lnTo>
                  <a:pt x="4917" y="271"/>
                </a:lnTo>
                <a:lnTo>
                  <a:pt x="4917" y="271"/>
                </a:lnTo>
                <a:lnTo>
                  <a:pt x="4918" y="287"/>
                </a:lnTo>
                <a:lnTo>
                  <a:pt x="4918" y="287"/>
                </a:lnTo>
                <a:lnTo>
                  <a:pt x="4918" y="287"/>
                </a:lnTo>
                <a:lnTo>
                  <a:pt x="4919" y="292"/>
                </a:lnTo>
                <a:lnTo>
                  <a:pt x="4919" y="303"/>
                </a:lnTo>
                <a:lnTo>
                  <a:pt x="4919" y="309"/>
                </a:lnTo>
                <a:lnTo>
                  <a:pt x="4920" y="325"/>
                </a:lnTo>
                <a:lnTo>
                  <a:pt x="4920" y="330"/>
                </a:lnTo>
                <a:lnTo>
                  <a:pt x="4920" y="325"/>
                </a:lnTo>
                <a:lnTo>
                  <a:pt x="4921" y="314"/>
                </a:lnTo>
                <a:lnTo>
                  <a:pt x="4921" y="309"/>
                </a:lnTo>
                <a:lnTo>
                  <a:pt x="4921" y="303"/>
                </a:lnTo>
                <a:lnTo>
                  <a:pt x="4922" y="330"/>
                </a:lnTo>
                <a:lnTo>
                  <a:pt x="4922" y="314"/>
                </a:lnTo>
                <a:lnTo>
                  <a:pt x="4922" y="314"/>
                </a:lnTo>
                <a:lnTo>
                  <a:pt x="4923" y="309"/>
                </a:lnTo>
                <a:lnTo>
                  <a:pt x="4923" y="303"/>
                </a:lnTo>
                <a:lnTo>
                  <a:pt x="4923" y="292"/>
                </a:lnTo>
                <a:lnTo>
                  <a:pt x="4924" y="303"/>
                </a:lnTo>
                <a:lnTo>
                  <a:pt x="4924" y="298"/>
                </a:lnTo>
                <a:lnTo>
                  <a:pt x="4924" y="287"/>
                </a:lnTo>
                <a:lnTo>
                  <a:pt x="4925" y="282"/>
                </a:lnTo>
                <a:lnTo>
                  <a:pt x="4925" y="287"/>
                </a:lnTo>
                <a:lnTo>
                  <a:pt x="4925" y="287"/>
                </a:lnTo>
                <a:lnTo>
                  <a:pt x="4926" y="276"/>
                </a:lnTo>
                <a:lnTo>
                  <a:pt x="4926" y="271"/>
                </a:lnTo>
                <a:lnTo>
                  <a:pt x="4926" y="276"/>
                </a:lnTo>
                <a:lnTo>
                  <a:pt x="4927" y="271"/>
                </a:lnTo>
                <a:lnTo>
                  <a:pt x="4927" y="287"/>
                </a:lnTo>
                <a:lnTo>
                  <a:pt x="4927" y="276"/>
                </a:lnTo>
                <a:lnTo>
                  <a:pt x="4928" y="271"/>
                </a:lnTo>
                <a:lnTo>
                  <a:pt x="4928" y="271"/>
                </a:lnTo>
                <a:lnTo>
                  <a:pt x="4928" y="287"/>
                </a:lnTo>
                <a:lnTo>
                  <a:pt x="4929" y="287"/>
                </a:lnTo>
                <a:lnTo>
                  <a:pt x="4929" y="287"/>
                </a:lnTo>
                <a:lnTo>
                  <a:pt x="4929" y="276"/>
                </a:lnTo>
                <a:lnTo>
                  <a:pt x="4930" y="282"/>
                </a:lnTo>
                <a:lnTo>
                  <a:pt x="4930" y="309"/>
                </a:lnTo>
                <a:lnTo>
                  <a:pt x="4930" y="303"/>
                </a:lnTo>
                <a:lnTo>
                  <a:pt x="4931" y="314"/>
                </a:lnTo>
                <a:lnTo>
                  <a:pt x="4931" y="325"/>
                </a:lnTo>
                <a:lnTo>
                  <a:pt x="4931" y="341"/>
                </a:lnTo>
                <a:lnTo>
                  <a:pt x="4932" y="341"/>
                </a:lnTo>
                <a:lnTo>
                  <a:pt x="4932" y="330"/>
                </a:lnTo>
                <a:lnTo>
                  <a:pt x="4932" y="325"/>
                </a:lnTo>
                <a:lnTo>
                  <a:pt x="4933" y="330"/>
                </a:lnTo>
                <a:lnTo>
                  <a:pt x="4933" y="325"/>
                </a:lnTo>
                <a:lnTo>
                  <a:pt x="4933" y="341"/>
                </a:lnTo>
                <a:lnTo>
                  <a:pt x="4934" y="368"/>
                </a:lnTo>
                <a:lnTo>
                  <a:pt x="4934" y="379"/>
                </a:lnTo>
                <a:lnTo>
                  <a:pt x="4934" y="390"/>
                </a:lnTo>
                <a:lnTo>
                  <a:pt x="4935" y="390"/>
                </a:lnTo>
                <a:lnTo>
                  <a:pt x="4935" y="406"/>
                </a:lnTo>
                <a:lnTo>
                  <a:pt x="4935" y="400"/>
                </a:lnTo>
                <a:lnTo>
                  <a:pt x="4936" y="406"/>
                </a:lnTo>
                <a:lnTo>
                  <a:pt x="4936" y="417"/>
                </a:lnTo>
                <a:lnTo>
                  <a:pt x="4936" y="395"/>
                </a:lnTo>
                <a:lnTo>
                  <a:pt x="4937" y="373"/>
                </a:lnTo>
                <a:lnTo>
                  <a:pt x="4937" y="368"/>
                </a:lnTo>
                <a:lnTo>
                  <a:pt x="4937" y="352"/>
                </a:lnTo>
                <a:lnTo>
                  <a:pt x="4938" y="357"/>
                </a:lnTo>
                <a:lnTo>
                  <a:pt x="4938" y="368"/>
                </a:lnTo>
                <a:lnTo>
                  <a:pt x="4938" y="363"/>
                </a:lnTo>
                <a:lnTo>
                  <a:pt x="4939" y="357"/>
                </a:lnTo>
                <a:lnTo>
                  <a:pt x="4939" y="363"/>
                </a:lnTo>
                <a:lnTo>
                  <a:pt x="4939" y="357"/>
                </a:lnTo>
                <a:lnTo>
                  <a:pt x="4940" y="352"/>
                </a:lnTo>
                <a:lnTo>
                  <a:pt x="4940" y="352"/>
                </a:lnTo>
                <a:lnTo>
                  <a:pt x="4940" y="336"/>
                </a:lnTo>
                <a:lnTo>
                  <a:pt x="4941" y="325"/>
                </a:lnTo>
                <a:lnTo>
                  <a:pt x="4941" y="336"/>
                </a:lnTo>
                <a:lnTo>
                  <a:pt x="4941" y="336"/>
                </a:lnTo>
                <a:lnTo>
                  <a:pt x="4942" y="336"/>
                </a:lnTo>
                <a:lnTo>
                  <a:pt x="4942" y="346"/>
                </a:lnTo>
                <a:lnTo>
                  <a:pt x="4942" y="363"/>
                </a:lnTo>
                <a:lnTo>
                  <a:pt x="4943" y="368"/>
                </a:lnTo>
                <a:lnTo>
                  <a:pt x="4943" y="368"/>
                </a:lnTo>
                <a:lnTo>
                  <a:pt x="4943" y="357"/>
                </a:lnTo>
                <a:lnTo>
                  <a:pt x="4944" y="346"/>
                </a:lnTo>
                <a:lnTo>
                  <a:pt x="4944" y="346"/>
                </a:lnTo>
                <a:lnTo>
                  <a:pt x="4944" y="303"/>
                </a:lnTo>
                <a:lnTo>
                  <a:pt x="4945" y="282"/>
                </a:lnTo>
                <a:lnTo>
                  <a:pt x="4945" y="282"/>
                </a:lnTo>
                <a:lnTo>
                  <a:pt x="4945" y="292"/>
                </a:lnTo>
                <a:lnTo>
                  <a:pt x="4946" y="287"/>
                </a:lnTo>
                <a:lnTo>
                  <a:pt x="4946" y="276"/>
                </a:lnTo>
                <a:lnTo>
                  <a:pt x="4946" y="287"/>
                </a:lnTo>
                <a:lnTo>
                  <a:pt x="4947" y="287"/>
                </a:lnTo>
                <a:lnTo>
                  <a:pt x="4947" y="276"/>
                </a:lnTo>
                <a:lnTo>
                  <a:pt x="4947" y="287"/>
                </a:lnTo>
                <a:lnTo>
                  <a:pt x="4948" y="276"/>
                </a:lnTo>
                <a:lnTo>
                  <a:pt x="4948" y="282"/>
                </a:lnTo>
                <a:lnTo>
                  <a:pt x="4948" y="271"/>
                </a:lnTo>
                <a:lnTo>
                  <a:pt x="4949" y="271"/>
                </a:lnTo>
                <a:lnTo>
                  <a:pt x="4949" y="233"/>
                </a:lnTo>
                <a:lnTo>
                  <a:pt x="4949" y="211"/>
                </a:lnTo>
                <a:lnTo>
                  <a:pt x="4950" y="211"/>
                </a:lnTo>
                <a:lnTo>
                  <a:pt x="4950" y="217"/>
                </a:lnTo>
                <a:lnTo>
                  <a:pt x="4950" y="238"/>
                </a:lnTo>
                <a:lnTo>
                  <a:pt x="4951" y="244"/>
                </a:lnTo>
                <a:lnTo>
                  <a:pt x="4951" y="255"/>
                </a:lnTo>
                <a:lnTo>
                  <a:pt x="4951" y="282"/>
                </a:lnTo>
                <a:lnTo>
                  <a:pt x="4952" y="255"/>
                </a:lnTo>
                <a:lnTo>
                  <a:pt x="4952" y="233"/>
                </a:lnTo>
                <a:lnTo>
                  <a:pt x="4952" y="190"/>
                </a:lnTo>
                <a:lnTo>
                  <a:pt x="4953" y="184"/>
                </a:lnTo>
                <a:lnTo>
                  <a:pt x="4953" y="206"/>
                </a:lnTo>
                <a:lnTo>
                  <a:pt x="4953" y="211"/>
                </a:lnTo>
                <a:lnTo>
                  <a:pt x="4954" y="217"/>
                </a:lnTo>
                <a:lnTo>
                  <a:pt x="4954" y="222"/>
                </a:lnTo>
                <a:lnTo>
                  <a:pt x="4954" y="222"/>
                </a:lnTo>
                <a:lnTo>
                  <a:pt x="4955" y="222"/>
                </a:lnTo>
                <a:lnTo>
                  <a:pt x="4955" y="217"/>
                </a:lnTo>
                <a:lnTo>
                  <a:pt x="4955" y="211"/>
                </a:lnTo>
                <a:lnTo>
                  <a:pt x="4956" y="222"/>
                </a:lnTo>
                <a:lnTo>
                  <a:pt x="4956" y="222"/>
                </a:lnTo>
                <a:lnTo>
                  <a:pt x="4956" y="217"/>
                </a:lnTo>
                <a:lnTo>
                  <a:pt x="4957" y="217"/>
                </a:lnTo>
                <a:lnTo>
                  <a:pt x="4957" y="217"/>
                </a:lnTo>
                <a:lnTo>
                  <a:pt x="4957" y="217"/>
                </a:lnTo>
                <a:lnTo>
                  <a:pt x="4958" y="195"/>
                </a:lnTo>
                <a:lnTo>
                  <a:pt x="4958" y="195"/>
                </a:lnTo>
                <a:lnTo>
                  <a:pt x="4958" y="211"/>
                </a:lnTo>
                <a:lnTo>
                  <a:pt x="4959" y="233"/>
                </a:lnTo>
                <a:lnTo>
                  <a:pt x="4959" y="238"/>
                </a:lnTo>
                <a:lnTo>
                  <a:pt x="4959" y="238"/>
                </a:lnTo>
                <a:lnTo>
                  <a:pt x="4960" y="265"/>
                </a:lnTo>
                <a:lnTo>
                  <a:pt x="4960" y="271"/>
                </a:lnTo>
                <a:lnTo>
                  <a:pt x="4960" y="238"/>
                </a:lnTo>
                <a:lnTo>
                  <a:pt x="4961" y="201"/>
                </a:lnTo>
                <a:lnTo>
                  <a:pt x="4961" y="184"/>
                </a:lnTo>
                <a:lnTo>
                  <a:pt x="4961" y="195"/>
                </a:lnTo>
                <a:lnTo>
                  <a:pt x="4962" y="195"/>
                </a:lnTo>
                <a:lnTo>
                  <a:pt x="4962" y="206"/>
                </a:lnTo>
                <a:lnTo>
                  <a:pt x="4962" y="211"/>
                </a:lnTo>
                <a:lnTo>
                  <a:pt x="4963" y="222"/>
                </a:lnTo>
                <a:lnTo>
                  <a:pt x="4963" y="217"/>
                </a:lnTo>
                <a:lnTo>
                  <a:pt x="4963" y="227"/>
                </a:lnTo>
                <a:lnTo>
                  <a:pt x="4964" y="233"/>
                </a:lnTo>
                <a:lnTo>
                  <a:pt x="4964" y="222"/>
                </a:lnTo>
                <a:lnTo>
                  <a:pt x="4964" y="217"/>
                </a:lnTo>
                <a:lnTo>
                  <a:pt x="4964" y="222"/>
                </a:lnTo>
                <a:lnTo>
                  <a:pt x="4965" y="211"/>
                </a:lnTo>
                <a:lnTo>
                  <a:pt x="4965" y="206"/>
                </a:lnTo>
                <a:lnTo>
                  <a:pt x="4965" y="211"/>
                </a:lnTo>
                <a:lnTo>
                  <a:pt x="4966" y="211"/>
                </a:lnTo>
                <a:lnTo>
                  <a:pt x="4966" y="238"/>
                </a:lnTo>
                <a:lnTo>
                  <a:pt x="4966" y="255"/>
                </a:lnTo>
                <a:lnTo>
                  <a:pt x="4967" y="265"/>
                </a:lnTo>
                <a:lnTo>
                  <a:pt x="4967" y="287"/>
                </a:lnTo>
                <a:lnTo>
                  <a:pt x="4967" y="314"/>
                </a:lnTo>
                <a:lnTo>
                  <a:pt x="4968" y="325"/>
                </a:lnTo>
                <a:lnTo>
                  <a:pt x="4968" y="298"/>
                </a:lnTo>
                <a:lnTo>
                  <a:pt x="4968" y="255"/>
                </a:lnTo>
                <a:lnTo>
                  <a:pt x="4969" y="217"/>
                </a:lnTo>
                <a:lnTo>
                  <a:pt x="4969" y="222"/>
                </a:lnTo>
                <a:lnTo>
                  <a:pt x="4969" y="233"/>
                </a:lnTo>
                <a:lnTo>
                  <a:pt x="4970" y="233"/>
                </a:lnTo>
                <a:lnTo>
                  <a:pt x="4970" y="238"/>
                </a:lnTo>
                <a:lnTo>
                  <a:pt x="4970" y="244"/>
                </a:lnTo>
                <a:lnTo>
                  <a:pt x="4971" y="249"/>
                </a:lnTo>
                <a:lnTo>
                  <a:pt x="4971" y="233"/>
                </a:lnTo>
                <a:lnTo>
                  <a:pt x="4971" y="222"/>
                </a:lnTo>
                <a:lnTo>
                  <a:pt x="4972" y="227"/>
                </a:lnTo>
                <a:lnTo>
                  <a:pt x="4972" y="222"/>
                </a:lnTo>
                <a:lnTo>
                  <a:pt x="4972" y="222"/>
                </a:lnTo>
                <a:lnTo>
                  <a:pt x="4973" y="190"/>
                </a:lnTo>
                <a:lnTo>
                  <a:pt x="4973" y="179"/>
                </a:lnTo>
                <a:lnTo>
                  <a:pt x="4973" y="168"/>
                </a:lnTo>
                <a:lnTo>
                  <a:pt x="4974" y="173"/>
                </a:lnTo>
                <a:lnTo>
                  <a:pt x="4974" y="195"/>
                </a:lnTo>
                <a:lnTo>
                  <a:pt x="4974" y="211"/>
                </a:lnTo>
                <a:lnTo>
                  <a:pt x="4975" y="227"/>
                </a:lnTo>
                <a:lnTo>
                  <a:pt x="4975" y="244"/>
                </a:lnTo>
                <a:lnTo>
                  <a:pt x="4975" y="287"/>
                </a:lnTo>
                <a:lnTo>
                  <a:pt x="4976" y="265"/>
                </a:lnTo>
                <a:lnTo>
                  <a:pt x="4976" y="233"/>
                </a:lnTo>
                <a:lnTo>
                  <a:pt x="4976" y="190"/>
                </a:lnTo>
                <a:lnTo>
                  <a:pt x="4977" y="173"/>
                </a:lnTo>
                <a:lnTo>
                  <a:pt x="4977" y="201"/>
                </a:lnTo>
                <a:lnTo>
                  <a:pt x="4977" y="206"/>
                </a:lnTo>
                <a:lnTo>
                  <a:pt x="4978" y="206"/>
                </a:lnTo>
                <a:lnTo>
                  <a:pt x="4978" y="211"/>
                </a:lnTo>
                <a:lnTo>
                  <a:pt x="4978" y="227"/>
                </a:lnTo>
                <a:lnTo>
                  <a:pt x="4979" y="222"/>
                </a:lnTo>
                <a:lnTo>
                  <a:pt x="4979" y="222"/>
                </a:lnTo>
                <a:lnTo>
                  <a:pt x="4979" y="217"/>
                </a:lnTo>
                <a:lnTo>
                  <a:pt x="4980" y="217"/>
                </a:lnTo>
                <a:lnTo>
                  <a:pt x="4980" y="206"/>
                </a:lnTo>
                <a:lnTo>
                  <a:pt x="4980" y="206"/>
                </a:lnTo>
                <a:lnTo>
                  <a:pt x="4981" y="195"/>
                </a:lnTo>
                <a:lnTo>
                  <a:pt x="4981" y="201"/>
                </a:lnTo>
                <a:lnTo>
                  <a:pt x="4981" y="201"/>
                </a:lnTo>
                <a:lnTo>
                  <a:pt x="4982" y="206"/>
                </a:lnTo>
                <a:lnTo>
                  <a:pt x="4982" y="222"/>
                </a:lnTo>
                <a:lnTo>
                  <a:pt x="4982" y="233"/>
                </a:lnTo>
                <a:lnTo>
                  <a:pt x="4983" y="265"/>
                </a:lnTo>
                <a:lnTo>
                  <a:pt x="4983" y="276"/>
                </a:lnTo>
                <a:lnTo>
                  <a:pt x="4983" y="271"/>
                </a:lnTo>
                <a:lnTo>
                  <a:pt x="4984" y="217"/>
                </a:lnTo>
                <a:lnTo>
                  <a:pt x="4984" y="195"/>
                </a:lnTo>
                <a:lnTo>
                  <a:pt x="4984" y="195"/>
                </a:lnTo>
                <a:lnTo>
                  <a:pt x="4985" y="206"/>
                </a:lnTo>
                <a:lnTo>
                  <a:pt x="4985" y="211"/>
                </a:lnTo>
                <a:lnTo>
                  <a:pt x="4985" y="211"/>
                </a:lnTo>
                <a:lnTo>
                  <a:pt x="4986" y="227"/>
                </a:lnTo>
                <a:lnTo>
                  <a:pt x="4986" y="211"/>
                </a:lnTo>
                <a:lnTo>
                  <a:pt x="4986" y="227"/>
                </a:lnTo>
                <a:lnTo>
                  <a:pt x="4987" y="217"/>
                </a:lnTo>
                <a:lnTo>
                  <a:pt x="4987" y="222"/>
                </a:lnTo>
                <a:lnTo>
                  <a:pt x="4987" y="217"/>
                </a:lnTo>
                <a:lnTo>
                  <a:pt x="4988" y="211"/>
                </a:lnTo>
                <a:lnTo>
                  <a:pt x="4988" y="211"/>
                </a:lnTo>
                <a:lnTo>
                  <a:pt x="4988" y="211"/>
                </a:lnTo>
                <a:lnTo>
                  <a:pt x="4989" y="195"/>
                </a:lnTo>
                <a:lnTo>
                  <a:pt x="4989" y="190"/>
                </a:lnTo>
                <a:lnTo>
                  <a:pt x="4989" y="173"/>
                </a:lnTo>
                <a:lnTo>
                  <a:pt x="4990" y="157"/>
                </a:lnTo>
                <a:lnTo>
                  <a:pt x="4990" y="157"/>
                </a:lnTo>
                <a:lnTo>
                  <a:pt x="4990" y="163"/>
                </a:lnTo>
                <a:lnTo>
                  <a:pt x="4991" y="184"/>
                </a:lnTo>
                <a:lnTo>
                  <a:pt x="4991" y="201"/>
                </a:lnTo>
                <a:lnTo>
                  <a:pt x="4991" y="211"/>
                </a:lnTo>
                <a:lnTo>
                  <a:pt x="4992" y="227"/>
                </a:lnTo>
                <a:lnTo>
                  <a:pt x="4992" y="244"/>
                </a:lnTo>
                <a:lnTo>
                  <a:pt x="4992" y="238"/>
                </a:lnTo>
                <a:lnTo>
                  <a:pt x="4993" y="238"/>
                </a:lnTo>
                <a:lnTo>
                  <a:pt x="4993" y="190"/>
                </a:lnTo>
                <a:lnTo>
                  <a:pt x="4993" y="190"/>
                </a:lnTo>
                <a:lnTo>
                  <a:pt x="4994" y="190"/>
                </a:lnTo>
                <a:lnTo>
                  <a:pt x="4994" y="190"/>
                </a:lnTo>
                <a:lnTo>
                  <a:pt x="4994" y="195"/>
                </a:lnTo>
                <a:lnTo>
                  <a:pt x="4995" y="201"/>
                </a:lnTo>
                <a:lnTo>
                  <a:pt x="4995" y="206"/>
                </a:lnTo>
                <a:lnTo>
                  <a:pt x="4995" y="211"/>
                </a:lnTo>
                <a:lnTo>
                  <a:pt x="4996" y="211"/>
                </a:lnTo>
                <a:lnTo>
                  <a:pt x="4996" y="211"/>
                </a:lnTo>
                <a:lnTo>
                  <a:pt x="4996" y="211"/>
                </a:lnTo>
                <a:lnTo>
                  <a:pt x="4997" y="211"/>
                </a:lnTo>
                <a:lnTo>
                  <a:pt x="4997" y="190"/>
                </a:lnTo>
                <a:lnTo>
                  <a:pt x="4997" y="190"/>
                </a:lnTo>
                <a:lnTo>
                  <a:pt x="4998" y="179"/>
                </a:lnTo>
                <a:lnTo>
                  <a:pt x="4998" y="184"/>
                </a:lnTo>
                <a:lnTo>
                  <a:pt x="4998" y="206"/>
                </a:lnTo>
                <a:lnTo>
                  <a:pt x="4999" y="227"/>
                </a:lnTo>
                <a:lnTo>
                  <a:pt x="4999" y="238"/>
                </a:lnTo>
                <a:lnTo>
                  <a:pt x="4999" y="255"/>
                </a:lnTo>
                <a:lnTo>
                  <a:pt x="5000" y="271"/>
                </a:lnTo>
                <a:lnTo>
                  <a:pt x="5000" y="265"/>
                </a:lnTo>
                <a:lnTo>
                  <a:pt x="5000" y="227"/>
                </a:lnTo>
                <a:lnTo>
                  <a:pt x="5001" y="173"/>
                </a:lnTo>
                <a:lnTo>
                  <a:pt x="5001" y="190"/>
                </a:lnTo>
                <a:lnTo>
                  <a:pt x="5001" y="190"/>
                </a:lnTo>
                <a:lnTo>
                  <a:pt x="5002" y="206"/>
                </a:lnTo>
                <a:lnTo>
                  <a:pt x="5002" y="217"/>
                </a:lnTo>
                <a:lnTo>
                  <a:pt x="5002" y="233"/>
                </a:lnTo>
                <a:lnTo>
                  <a:pt x="5003" y="222"/>
                </a:lnTo>
                <a:lnTo>
                  <a:pt x="5003" y="238"/>
                </a:lnTo>
                <a:lnTo>
                  <a:pt x="5003" y="249"/>
                </a:lnTo>
                <a:lnTo>
                  <a:pt x="5004" y="227"/>
                </a:lnTo>
                <a:lnTo>
                  <a:pt x="5004" y="201"/>
                </a:lnTo>
                <a:lnTo>
                  <a:pt x="5004" y="206"/>
                </a:lnTo>
                <a:lnTo>
                  <a:pt x="5005" y="217"/>
                </a:lnTo>
                <a:lnTo>
                  <a:pt x="5005" y="222"/>
                </a:lnTo>
                <a:lnTo>
                  <a:pt x="5005" y="255"/>
                </a:lnTo>
                <a:lnTo>
                  <a:pt x="5006" y="249"/>
                </a:lnTo>
                <a:lnTo>
                  <a:pt x="5006" y="282"/>
                </a:lnTo>
                <a:lnTo>
                  <a:pt x="5006" y="325"/>
                </a:lnTo>
                <a:lnTo>
                  <a:pt x="5007" y="325"/>
                </a:lnTo>
                <a:lnTo>
                  <a:pt x="5007" y="303"/>
                </a:lnTo>
                <a:lnTo>
                  <a:pt x="5007" y="271"/>
                </a:lnTo>
                <a:lnTo>
                  <a:pt x="5008" y="260"/>
                </a:lnTo>
                <a:lnTo>
                  <a:pt x="5008" y="255"/>
                </a:lnTo>
                <a:lnTo>
                  <a:pt x="5008" y="255"/>
                </a:lnTo>
                <a:lnTo>
                  <a:pt x="5009" y="244"/>
                </a:lnTo>
                <a:lnTo>
                  <a:pt x="5009" y="244"/>
                </a:lnTo>
                <a:lnTo>
                  <a:pt x="5009" y="249"/>
                </a:lnTo>
                <a:lnTo>
                  <a:pt x="5010" y="249"/>
                </a:lnTo>
                <a:lnTo>
                  <a:pt x="5010" y="244"/>
                </a:lnTo>
                <a:lnTo>
                  <a:pt x="5010" y="233"/>
                </a:lnTo>
                <a:lnTo>
                  <a:pt x="5011" y="244"/>
                </a:lnTo>
                <a:lnTo>
                  <a:pt x="5011" y="227"/>
                </a:lnTo>
                <a:lnTo>
                  <a:pt x="5011" y="222"/>
                </a:lnTo>
                <a:lnTo>
                  <a:pt x="5012" y="222"/>
                </a:lnTo>
                <a:lnTo>
                  <a:pt x="5012" y="217"/>
                </a:lnTo>
                <a:lnTo>
                  <a:pt x="5012" y="206"/>
                </a:lnTo>
                <a:lnTo>
                  <a:pt x="5013" y="222"/>
                </a:lnTo>
                <a:lnTo>
                  <a:pt x="5013" y="233"/>
                </a:lnTo>
                <a:lnTo>
                  <a:pt x="5013" y="255"/>
                </a:lnTo>
                <a:lnTo>
                  <a:pt x="5014" y="271"/>
                </a:lnTo>
                <a:lnTo>
                  <a:pt x="5014" y="292"/>
                </a:lnTo>
                <a:lnTo>
                  <a:pt x="5014" y="309"/>
                </a:lnTo>
                <a:lnTo>
                  <a:pt x="5015" y="222"/>
                </a:lnTo>
                <a:lnTo>
                  <a:pt x="5015" y="190"/>
                </a:lnTo>
                <a:lnTo>
                  <a:pt x="5015" y="195"/>
                </a:lnTo>
                <a:lnTo>
                  <a:pt x="5016" y="206"/>
                </a:lnTo>
                <a:lnTo>
                  <a:pt x="5016" y="201"/>
                </a:lnTo>
                <a:lnTo>
                  <a:pt x="5016" y="206"/>
                </a:lnTo>
                <a:lnTo>
                  <a:pt x="5017" y="222"/>
                </a:lnTo>
                <a:lnTo>
                  <a:pt x="5017" y="211"/>
                </a:lnTo>
                <a:lnTo>
                  <a:pt x="5017" y="217"/>
                </a:lnTo>
                <a:lnTo>
                  <a:pt x="5018" y="211"/>
                </a:lnTo>
                <a:lnTo>
                  <a:pt x="5018" y="217"/>
                </a:lnTo>
                <a:lnTo>
                  <a:pt x="5018" y="211"/>
                </a:lnTo>
                <a:lnTo>
                  <a:pt x="5019" y="201"/>
                </a:lnTo>
                <a:lnTo>
                  <a:pt x="5019" y="201"/>
                </a:lnTo>
                <a:lnTo>
                  <a:pt x="5019" y="195"/>
                </a:lnTo>
                <a:lnTo>
                  <a:pt x="5020" y="206"/>
                </a:lnTo>
                <a:lnTo>
                  <a:pt x="5020" y="227"/>
                </a:lnTo>
                <a:lnTo>
                  <a:pt x="5020" y="238"/>
                </a:lnTo>
                <a:lnTo>
                  <a:pt x="5020" y="265"/>
                </a:lnTo>
                <a:lnTo>
                  <a:pt x="5021" y="282"/>
                </a:lnTo>
                <a:lnTo>
                  <a:pt x="5021" y="292"/>
                </a:lnTo>
                <a:lnTo>
                  <a:pt x="5021" y="206"/>
                </a:lnTo>
                <a:lnTo>
                  <a:pt x="5022" y="179"/>
                </a:lnTo>
                <a:lnTo>
                  <a:pt x="5022" y="184"/>
                </a:lnTo>
                <a:lnTo>
                  <a:pt x="5022" y="190"/>
                </a:lnTo>
                <a:lnTo>
                  <a:pt x="5023" y="206"/>
                </a:lnTo>
                <a:lnTo>
                  <a:pt x="5023" y="222"/>
                </a:lnTo>
                <a:lnTo>
                  <a:pt x="5023" y="238"/>
                </a:lnTo>
                <a:lnTo>
                  <a:pt x="5024" y="249"/>
                </a:lnTo>
                <a:lnTo>
                  <a:pt x="5024" y="255"/>
                </a:lnTo>
                <a:lnTo>
                  <a:pt x="5024" y="238"/>
                </a:lnTo>
                <a:lnTo>
                  <a:pt x="5024" y="249"/>
                </a:lnTo>
                <a:lnTo>
                  <a:pt x="5025" y="260"/>
                </a:lnTo>
                <a:lnTo>
                  <a:pt x="5025" y="255"/>
                </a:lnTo>
                <a:lnTo>
                  <a:pt x="5025" y="265"/>
                </a:lnTo>
                <a:lnTo>
                  <a:pt x="5026" y="265"/>
                </a:lnTo>
                <a:lnTo>
                  <a:pt x="5026" y="265"/>
                </a:lnTo>
                <a:lnTo>
                  <a:pt x="5026" y="260"/>
                </a:lnTo>
                <a:lnTo>
                  <a:pt x="5027" y="276"/>
                </a:lnTo>
                <a:lnTo>
                  <a:pt x="5027" y="282"/>
                </a:lnTo>
                <a:lnTo>
                  <a:pt x="5027" y="298"/>
                </a:lnTo>
                <a:lnTo>
                  <a:pt x="5028" y="303"/>
                </a:lnTo>
                <a:lnTo>
                  <a:pt x="5028" y="298"/>
                </a:lnTo>
                <a:lnTo>
                  <a:pt x="5028" y="303"/>
                </a:lnTo>
                <a:lnTo>
                  <a:pt x="5029" y="292"/>
                </a:lnTo>
                <a:lnTo>
                  <a:pt x="5029" y="298"/>
                </a:lnTo>
                <a:lnTo>
                  <a:pt x="5029" y="287"/>
                </a:lnTo>
                <a:lnTo>
                  <a:pt x="5030" y="282"/>
                </a:lnTo>
                <a:lnTo>
                  <a:pt x="5030" y="319"/>
                </a:lnTo>
                <a:lnTo>
                  <a:pt x="5030" y="319"/>
                </a:lnTo>
                <a:lnTo>
                  <a:pt x="5031" y="330"/>
                </a:lnTo>
                <a:lnTo>
                  <a:pt x="5031" y="325"/>
                </a:lnTo>
                <a:lnTo>
                  <a:pt x="5031" y="325"/>
                </a:lnTo>
                <a:lnTo>
                  <a:pt x="5032" y="287"/>
                </a:lnTo>
                <a:lnTo>
                  <a:pt x="5032" y="255"/>
                </a:lnTo>
                <a:lnTo>
                  <a:pt x="5032" y="238"/>
                </a:lnTo>
                <a:lnTo>
                  <a:pt x="5033" y="249"/>
                </a:lnTo>
                <a:lnTo>
                  <a:pt x="5033" y="249"/>
                </a:lnTo>
                <a:lnTo>
                  <a:pt x="5033" y="255"/>
                </a:lnTo>
                <a:lnTo>
                  <a:pt x="5034" y="260"/>
                </a:lnTo>
                <a:lnTo>
                  <a:pt x="5034" y="260"/>
                </a:lnTo>
                <a:lnTo>
                  <a:pt x="5034" y="260"/>
                </a:lnTo>
                <a:lnTo>
                  <a:pt x="5035" y="255"/>
                </a:lnTo>
                <a:lnTo>
                  <a:pt x="5035" y="255"/>
                </a:lnTo>
                <a:lnTo>
                  <a:pt x="5035" y="255"/>
                </a:lnTo>
                <a:lnTo>
                  <a:pt x="5036" y="260"/>
                </a:lnTo>
                <a:lnTo>
                  <a:pt x="5036" y="255"/>
                </a:lnTo>
                <a:lnTo>
                  <a:pt x="5036" y="255"/>
                </a:lnTo>
                <a:lnTo>
                  <a:pt x="5037" y="249"/>
                </a:lnTo>
                <a:lnTo>
                  <a:pt x="5037" y="265"/>
                </a:lnTo>
                <a:lnTo>
                  <a:pt x="5037" y="265"/>
                </a:lnTo>
                <a:lnTo>
                  <a:pt x="5038" y="271"/>
                </a:lnTo>
                <a:lnTo>
                  <a:pt x="5038" y="265"/>
                </a:lnTo>
                <a:lnTo>
                  <a:pt x="5038" y="255"/>
                </a:lnTo>
                <a:lnTo>
                  <a:pt x="5039" y="260"/>
                </a:lnTo>
                <a:lnTo>
                  <a:pt x="5039" y="271"/>
                </a:lnTo>
                <a:lnTo>
                  <a:pt x="5039" y="271"/>
                </a:lnTo>
                <a:lnTo>
                  <a:pt x="5040" y="271"/>
                </a:lnTo>
                <a:lnTo>
                  <a:pt x="5040" y="260"/>
                </a:lnTo>
                <a:lnTo>
                  <a:pt x="5040" y="265"/>
                </a:lnTo>
                <a:lnTo>
                  <a:pt x="5041" y="255"/>
                </a:lnTo>
                <a:lnTo>
                  <a:pt x="5041" y="255"/>
                </a:lnTo>
                <a:lnTo>
                  <a:pt x="5041" y="255"/>
                </a:lnTo>
                <a:lnTo>
                  <a:pt x="5042" y="233"/>
                </a:lnTo>
                <a:lnTo>
                  <a:pt x="5042" y="233"/>
                </a:lnTo>
                <a:lnTo>
                  <a:pt x="5042" y="233"/>
                </a:lnTo>
                <a:lnTo>
                  <a:pt x="5043" y="227"/>
                </a:lnTo>
                <a:lnTo>
                  <a:pt x="5043" y="238"/>
                </a:lnTo>
                <a:lnTo>
                  <a:pt x="5043" y="244"/>
                </a:lnTo>
                <a:lnTo>
                  <a:pt x="5044" y="238"/>
                </a:lnTo>
                <a:lnTo>
                  <a:pt x="5044" y="238"/>
                </a:lnTo>
                <a:lnTo>
                  <a:pt x="5044" y="244"/>
                </a:lnTo>
                <a:lnTo>
                  <a:pt x="5045" y="244"/>
                </a:lnTo>
                <a:lnTo>
                  <a:pt x="5045" y="249"/>
                </a:lnTo>
                <a:lnTo>
                  <a:pt x="5045" y="238"/>
                </a:lnTo>
                <a:lnTo>
                  <a:pt x="5046" y="244"/>
                </a:lnTo>
                <a:lnTo>
                  <a:pt x="5046" y="249"/>
                </a:lnTo>
                <a:lnTo>
                  <a:pt x="5046" y="265"/>
                </a:lnTo>
                <a:lnTo>
                  <a:pt x="5047" y="276"/>
                </a:lnTo>
                <a:lnTo>
                  <a:pt x="5047" y="265"/>
                </a:lnTo>
                <a:lnTo>
                  <a:pt x="5047" y="282"/>
                </a:lnTo>
                <a:lnTo>
                  <a:pt x="5048" y="276"/>
                </a:lnTo>
                <a:lnTo>
                  <a:pt x="5048" y="282"/>
                </a:lnTo>
                <a:lnTo>
                  <a:pt x="5048" y="287"/>
                </a:lnTo>
                <a:lnTo>
                  <a:pt x="5049" y="282"/>
                </a:lnTo>
                <a:lnTo>
                  <a:pt x="5049" y="282"/>
                </a:lnTo>
                <a:lnTo>
                  <a:pt x="5049" y="287"/>
                </a:lnTo>
                <a:lnTo>
                  <a:pt x="5050" y="287"/>
                </a:lnTo>
                <a:lnTo>
                  <a:pt x="5050" y="287"/>
                </a:lnTo>
                <a:lnTo>
                  <a:pt x="5050" y="287"/>
                </a:lnTo>
                <a:lnTo>
                  <a:pt x="5051" y="282"/>
                </a:lnTo>
                <a:lnTo>
                  <a:pt x="5051" y="276"/>
                </a:lnTo>
                <a:lnTo>
                  <a:pt x="5051" y="292"/>
                </a:lnTo>
                <a:lnTo>
                  <a:pt x="5052" y="287"/>
                </a:lnTo>
                <a:lnTo>
                  <a:pt x="5052" y="287"/>
                </a:lnTo>
                <a:lnTo>
                  <a:pt x="5052" y="271"/>
                </a:lnTo>
                <a:lnTo>
                  <a:pt x="5053" y="265"/>
                </a:lnTo>
                <a:lnTo>
                  <a:pt x="5053" y="265"/>
                </a:lnTo>
                <a:lnTo>
                  <a:pt x="5053" y="260"/>
                </a:lnTo>
                <a:lnTo>
                  <a:pt x="5054" y="265"/>
                </a:lnTo>
                <a:lnTo>
                  <a:pt x="5054" y="244"/>
                </a:lnTo>
                <a:lnTo>
                  <a:pt x="5054" y="244"/>
                </a:lnTo>
                <a:lnTo>
                  <a:pt x="5055" y="238"/>
                </a:lnTo>
                <a:lnTo>
                  <a:pt x="5055" y="244"/>
                </a:lnTo>
                <a:lnTo>
                  <a:pt x="5055" y="238"/>
                </a:lnTo>
                <a:lnTo>
                  <a:pt x="5056" y="238"/>
                </a:lnTo>
                <a:lnTo>
                  <a:pt x="5056" y="233"/>
                </a:lnTo>
                <a:lnTo>
                  <a:pt x="5056" y="222"/>
                </a:lnTo>
                <a:lnTo>
                  <a:pt x="5057" y="211"/>
                </a:lnTo>
                <a:lnTo>
                  <a:pt x="5057" y="211"/>
                </a:lnTo>
                <a:lnTo>
                  <a:pt x="5057" y="211"/>
                </a:lnTo>
                <a:lnTo>
                  <a:pt x="5058" y="211"/>
                </a:lnTo>
                <a:lnTo>
                  <a:pt x="5058" y="206"/>
                </a:lnTo>
                <a:lnTo>
                  <a:pt x="5058" y="201"/>
                </a:lnTo>
                <a:lnTo>
                  <a:pt x="5059" y="184"/>
                </a:lnTo>
                <a:lnTo>
                  <a:pt x="5059" y="190"/>
                </a:lnTo>
                <a:lnTo>
                  <a:pt x="5059" y="163"/>
                </a:lnTo>
                <a:lnTo>
                  <a:pt x="5060" y="152"/>
                </a:lnTo>
                <a:lnTo>
                  <a:pt x="5060" y="141"/>
                </a:lnTo>
                <a:lnTo>
                  <a:pt x="5060" y="130"/>
                </a:lnTo>
                <a:lnTo>
                  <a:pt x="5061" y="119"/>
                </a:lnTo>
                <a:lnTo>
                  <a:pt x="5061" y="119"/>
                </a:lnTo>
                <a:lnTo>
                  <a:pt x="5061" y="81"/>
                </a:lnTo>
                <a:lnTo>
                  <a:pt x="5062" y="71"/>
                </a:lnTo>
                <a:lnTo>
                  <a:pt x="5062" y="71"/>
                </a:lnTo>
                <a:lnTo>
                  <a:pt x="5062" y="87"/>
                </a:lnTo>
                <a:lnTo>
                  <a:pt x="5063" y="119"/>
                </a:lnTo>
                <a:lnTo>
                  <a:pt x="5063" y="114"/>
                </a:lnTo>
                <a:lnTo>
                  <a:pt x="5063" y="119"/>
                </a:lnTo>
                <a:lnTo>
                  <a:pt x="5064" y="103"/>
                </a:lnTo>
                <a:lnTo>
                  <a:pt x="5064" y="109"/>
                </a:lnTo>
                <a:lnTo>
                  <a:pt x="5064" y="109"/>
                </a:lnTo>
                <a:lnTo>
                  <a:pt x="5065" y="109"/>
                </a:lnTo>
                <a:lnTo>
                  <a:pt x="5065" y="103"/>
                </a:lnTo>
                <a:lnTo>
                  <a:pt x="5065" y="119"/>
                </a:lnTo>
                <a:lnTo>
                  <a:pt x="5066" y="125"/>
                </a:lnTo>
                <a:lnTo>
                  <a:pt x="5066" y="141"/>
                </a:lnTo>
                <a:lnTo>
                  <a:pt x="5066" y="157"/>
                </a:lnTo>
                <a:lnTo>
                  <a:pt x="5067" y="157"/>
                </a:lnTo>
                <a:lnTo>
                  <a:pt x="5067" y="163"/>
                </a:lnTo>
                <a:lnTo>
                  <a:pt x="5067" y="179"/>
                </a:lnTo>
                <a:lnTo>
                  <a:pt x="5068" y="184"/>
                </a:lnTo>
                <a:lnTo>
                  <a:pt x="5068" y="201"/>
                </a:lnTo>
                <a:lnTo>
                  <a:pt x="5068" y="222"/>
                </a:lnTo>
                <a:lnTo>
                  <a:pt x="5069" y="227"/>
                </a:lnTo>
                <a:lnTo>
                  <a:pt x="5069" y="238"/>
                </a:lnTo>
                <a:lnTo>
                  <a:pt x="5069" y="249"/>
                </a:lnTo>
                <a:lnTo>
                  <a:pt x="5070" y="271"/>
                </a:lnTo>
                <a:lnTo>
                  <a:pt x="5070" y="287"/>
                </a:lnTo>
                <a:lnTo>
                  <a:pt x="5070" y="319"/>
                </a:lnTo>
                <a:lnTo>
                  <a:pt x="5071" y="325"/>
                </a:lnTo>
                <a:lnTo>
                  <a:pt x="5071" y="319"/>
                </a:lnTo>
                <a:lnTo>
                  <a:pt x="5071" y="303"/>
                </a:lnTo>
                <a:lnTo>
                  <a:pt x="5072" y="325"/>
                </a:lnTo>
                <a:lnTo>
                  <a:pt x="5072" y="249"/>
                </a:lnTo>
                <a:lnTo>
                  <a:pt x="5072" y="211"/>
                </a:lnTo>
                <a:lnTo>
                  <a:pt x="5073" y="190"/>
                </a:lnTo>
                <a:lnTo>
                  <a:pt x="5073" y="195"/>
                </a:lnTo>
                <a:lnTo>
                  <a:pt x="5073" y="211"/>
                </a:lnTo>
                <a:lnTo>
                  <a:pt x="5074" y="265"/>
                </a:lnTo>
                <a:lnTo>
                  <a:pt x="5074" y="276"/>
                </a:lnTo>
                <a:lnTo>
                  <a:pt x="5074" y="276"/>
                </a:lnTo>
                <a:lnTo>
                  <a:pt x="5075" y="287"/>
                </a:lnTo>
                <a:lnTo>
                  <a:pt x="5075" y="276"/>
                </a:lnTo>
                <a:lnTo>
                  <a:pt x="5075" y="271"/>
                </a:lnTo>
                <a:lnTo>
                  <a:pt x="5076" y="276"/>
                </a:lnTo>
                <a:lnTo>
                  <a:pt x="5076" y="271"/>
                </a:lnTo>
                <a:lnTo>
                  <a:pt x="5076" y="227"/>
                </a:lnTo>
                <a:lnTo>
                  <a:pt x="5077" y="206"/>
                </a:lnTo>
                <a:lnTo>
                  <a:pt x="5077" y="206"/>
                </a:lnTo>
                <a:lnTo>
                  <a:pt x="5077" y="195"/>
                </a:lnTo>
                <a:lnTo>
                  <a:pt x="5078" y="179"/>
                </a:lnTo>
                <a:lnTo>
                  <a:pt x="5078" y="157"/>
                </a:lnTo>
                <a:lnTo>
                  <a:pt x="5078" y="125"/>
                </a:lnTo>
                <a:lnTo>
                  <a:pt x="5079" y="136"/>
                </a:lnTo>
                <a:lnTo>
                  <a:pt x="5079" y="146"/>
                </a:lnTo>
                <a:lnTo>
                  <a:pt x="5079" y="136"/>
                </a:lnTo>
                <a:lnTo>
                  <a:pt x="5080" y="146"/>
                </a:lnTo>
                <a:lnTo>
                  <a:pt x="5080" y="125"/>
                </a:lnTo>
                <a:lnTo>
                  <a:pt x="5080" y="157"/>
                </a:lnTo>
                <a:lnTo>
                  <a:pt x="5081" y="163"/>
                </a:lnTo>
                <a:lnTo>
                  <a:pt x="5081" y="195"/>
                </a:lnTo>
                <a:lnTo>
                  <a:pt x="5081" y="238"/>
                </a:lnTo>
                <a:lnTo>
                  <a:pt x="5082" y="287"/>
                </a:lnTo>
                <a:lnTo>
                  <a:pt x="5082" y="319"/>
                </a:lnTo>
                <a:lnTo>
                  <a:pt x="5082" y="352"/>
                </a:lnTo>
                <a:lnTo>
                  <a:pt x="5083" y="384"/>
                </a:lnTo>
                <a:lnTo>
                  <a:pt x="5083" y="395"/>
                </a:lnTo>
                <a:lnTo>
                  <a:pt x="5083" y="363"/>
                </a:lnTo>
                <a:lnTo>
                  <a:pt x="5084" y="341"/>
                </a:lnTo>
                <a:lnTo>
                  <a:pt x="5084" y="330"/>
                </a:lnTo>
                <a:lnTo>
                  <a:pt x="5084" y="325"/>
                </a:lnTo>
                <a:lnTo>
                  <a:pt x="5084" y="303"/>
                </a:lnTo>
                <a:lnTo>
                  <a:pt x="5085" y="303"/>
                </a:lnTo>
                <a:lnTo>
                  <a:pt x="5085" y="303"/>
                </a:lnTo>
                <a:lnTo>
                  <a:pt x="5085" y="319"/>
                </a:lnTo>
                <a:lnTo>
                  <a:pt x="5086" y="330"/>
                </a:lnTo>
                <a:lnTo>
                  <a:pt x="5086" y="330"/>
                </a:lnTo>
                <a:lnTo>
                  <a:pt x="5086" y="325"/>
                </a:lnTo>
                <a:lnTo>
                  <a:pt x="5087" y="314"/>
                </a:lnTo>
                <a:lnTo>
                  <a:pt x="5087" y="287"/>
                </a:lnTo>
                <a:lnTo>
                  <a:pt x="5087" y="276"/>
                </a:lnTo>
                <a:lnTo>
                  <a:pt x="5088" y="265"/>
                </a:lnTo>
                <a:lnTo>
                  <a:pt x="5088" y="276"/>
                </a:lnTo>
                <a:lnTo>
                  <a:pt x="5088" y="282"/>
                </a:lnTo>
                <a:lnTo>
                  <a:pt x="5089" y="298"/>
                </a:lnTo>
                <a:lnTo>
                  <a:pt x="5089" y="314"/>
                </a:lnTo>
                <a:lnTo>
                  <a:pt x="5089" y="357"/>
                </a:lnTo>
                <a:lnTo>
                  <a:pt x="5090" y="368"/>
                </a:lnTo>
                <a:lnTo>
                  <a:pt x="5090" y="379"/>
                </a:lnTo>
                <a:lnTo>
                  <a:pt x="5090" y="346"/>
                </a:lnTo>
                <a:lnTo>
                  <a:pt x="5091" y="303"/>
                </a:lnTo>
                <a:lnTo>
                  <a:pt x="5091" y="303"/>
                </a:lnTo>
                <a:lnTo>
                  <a:pt x="5091" y="303"/>
                </a:lnTo>
                <a:lnTo>
                  <a:pt x="5092" y="319"/>
                </a:lnTo>
                <a:lnTo>
                  <a:pt x="5092" y="309"/>
                </a:lnTo>
                <a:lnTo>
                  <a:pt x="5092" y="325"/>
                </a:lnTo>
                <a:lnTo>
                  <a:pt x="5093" y="336"/>
                </a:lnTo>
                <a:lnTo>
                  <a:pt x="5093" y="341"/>
                </a:lnTo>
                <a:lnTo>
                  <a:pt x="5093" y="352"/>
                </a:lnTo>
                <a:lnTo>
                  <a:pt x="5094" y="352"/>
                </a:lnTo>
                <a:lnTo>
                  <a:pt x="5094" y="341"/>
                </a:lnTo>
                <a:lnTo>
                  <a:pt x="5094" y="346"/>
                </a:lnTo>
                <a:lnTo>
                  <a:pt x="5095" y="336"/>
                </a:lnTo>
                <a:lnTo>
                  <a:pt x="5095" y="330"/>
                </a:lnTo>
                <a:lnTo>
                  <a:pt x="5095" y="336"/>
                </a:lnTo>
                <a:lnTo>
                  <a:pt x="5096" y="309"/>
                </a:lnTo>
                <a:lnTo>
                  <a:pt x="5096" y="330"/>
                </a:lnTo>
                <a:lnTo>
                  <a:pt x="5096" y="341"/>
                </a:lnTo>
                <a:lnTo>
                  <a:pt x="5097" y="357"/>
                </a:lnTo>
                <a:lnTo>
                  <a:pt x="5097" y="368"/>
                </a:lnTo>
                <a:lnTo>
                  <a:pt x="5097" y="379"/>
                </a:lnTo>
                <a:lnTo>
                  <a:pt x="5098" y="346"/>
                </a:lnTo>
                <a:lnTo>
                  <a:pt x="5098" y="303"/>
                </a:lnTo>
                <a:lnTo>
                  <a:pt x="5098" y="265"/>
                </a:lnTo>
                <a:lnTo>
                  <a:pt x="5099" y="260"/>
                </a:lnTo>
                <a:lnTo>
                  <a:pt x="5099" y="255"/>
                </a:lnTo>
                <a:lnTo>
                  <a:pt x="5099" y="255"/>
                </a:lnTo>
                <a:lnTo>
                  <a:pt x="5100" y="271"/>
                </a:lnTo>
                <a:lnTo>
                  <a:pt x="5100" y="265"/>
                </a:lnTo>
                <a:lnTo>
                  <a:pt x="5100" y="282"/>
                </a:lnTo>
                <a:lnTo>
                  <a:pt x="5101" y="298"/>
                </a:lnTo>
                <a:lnTo>
                  <a:pt x="5101" y="282"/>
                </a:lnTo>
                <a:lnTo>
                  <a:pt x="5101" y="287"/>
                </a:lnTo>
                <a:lnTo>
                  <a:pt x="5102" y="271"/>
                </a:lnTo>
                <a:lnTo>
                  <a:pt x="5102" y="255"/>
                </a:lnTo>
                <a:lnTo>
                  <a:pt x="5102" y="255"/>
                </a:lnTo>
                <a:lnTo>
                  <a:pt x="5103" y="255"/>
                </a:lnTo>
                <a:lnTo>
                  <a:pt x="5103" y="260"/>
                </a:lnTo>
                <a:lnTo>
                  <a:pt x="5103" y="265"/>
                </a:lnTo>
                <a:lnTo>
                  <a:pt x="5104" y="276"/>
                </a:lnTo>
                <a:lnTo>
                  <a:pt x="5104" y="282"/>
                </a:lnTo>
                <a:lnTo>
                  <a:pt x="5104" y="314"/>
                </a:lnTo>
                <a:lnTo>
                  <a:pt x="5105" y="330"/>
                </a:lnTo>
                <a:lnTo>
                  <a:pt x="5105" y="336"/>
                </a:lnTo>
                <a:lnTo>
                  <a:pt x="5105" y="325"/>
                </a:lnTo>
                <a:lnTo>
                  <a:pt x="5106" y="292"/>
                </a:lnTo>
                <a:lnTo>
                  <a:pt x="5106" y="255"/>
                </a:lnTo>
                <a:lnTo>
                  <a:pt x="5106" y="222"/>
                </a:lnTo>
                <a:lnTo>
                  <a:pt x="5107" y="217"/>
                </a:lnTo>
                <a:lnTo>
                  <a:pt x="5107" y="217"/>
                </a:lnTo>
                <a:lnTo>
                  <a:pt x="5107" y="217"/>
                </a:lnTo>
                <a:lnTo>
                  <a:pt x="5108" y="222"/>
                </a:lnTo>
                <a:lnTo>
                  <a:pt x="5108" y="222"/>
                </a:lnTo>
                <a:lnTo>
                  <a:pt x="5108" y="227"/>
                </a:lnTo>
                <a:lnTo>
                  <a:pt x="5109" y="222"/>
                </a:lnTo>
                <a:lnTo>
                  <a:pt x="5109" y="211"/>
                </a:lnTo>
                <a:lnTo>
                  <a:pt x="5109" y="206"/>
                </a:lnTo>
                <a:lnTo>
                  <a:pt x="5110" y="201"/>
                </a:lnTo>
                <a:lnTo>
                  <a:pt x="5110" y="195"/>
                </a:lnTo>
                <a:lnTo>
                  <a:pt x="5110" y="195"/>
                </a:lnTo>
                <a:lnTo>
                  <a:pt x="5111" y="190"/>
                </a:lnTo>
                <a:lnTo>
                  <a:pt x="5111" y="190"/>
                </a:lnTo>
                <a:lnTo>
                  <a:pt x="5111" y="201"/>
                </a:lnTo>
                <a:lnTo>
                  <a:pt x="5112" y="217"/>
                </a:lnTo>
                <a:lnTo>
                  <a:pt x="5112" y="227"/>
                </a:lnTo>
                <a:lnTo>
                  <a:pt x="5112" y="238"/>
                </a:lnTo>
                <a:lnTo>
                  <a:pt x="5113" y="255"/>
                </a:lnTo>
                <a:lnTo>
                  <a:pt x="5113" y="255"/>
                </a:lnTo>
                <a:lnTo>
                  <a:pt x="5113" y="217"/>
                </a:lnTo>
                <a:lnTo>
                  <a:pt x="5114" y="184"/>
                </a:lnTo>
                <a:lnTo>
                  <a:pt x="5114" y="184"/>
                </a:lnTo>
                <a:lnTo>
                  <a:pt x="5114" y="190"/>
                </a:lnTo>
                <a:lnTo>
                  <a:pt x="5115" y="190"/>
                </a:lnTo>
                <a:lnTo>
                  <a:pt x="5115" y="201"/>
                </a:lnTo>
                <a:lnTo>
                  <a:pt x="5115" y="206"/>
                </a:lnTo>
                <a:lnTo>
                  <a:pt x="5116" y="206"/>
                </a:lnTo>
                <a:lnTo>
                  <a:pt x="5116" y="206"/>
                </a:lnTo>
                <a:lnTo>
                  <a:pt x="5116" y="195"/>
                </a:lnTo>
                <a:lnTo>
                  <a:pt x="5117" y="190"/>
                </a:lnTo>
                <a:lnTo>
                  <a:pt x="5117" y="184"/>
                </a:lnTo>
                <a:lnTo>
                  <a:pt x="5117" y="195"/>
                </a:lnTo>
                <a:lnTo>
                  <a:pt x="5118" y="168"/>
                </a:lnTo>
                <a:lnTo>
                  <a:pt x="5118" y="168"/>
                </a:lnTo>
                <a:lnTo>
                  <a:pt x="5118" y="152"/>
                </a:lnTo>
                <a:lnTo>
                  <a:pt x="5119" y="179"/>
                </a:lnTo>
                <a:lnTo>
                  <a:pt x="5119" y="184"/>
                </a:lnTo>
                <a:lnTo>
                  <a:pt x="5119" y="190"/>
                </a:lnTo>
                <a:lnTo>
                  <a:pt x="5120" y="206"/>
                </a:lnTo>
                <a:lnTo>
                  <a:pt x="5120" y="217"/>
                </a:lnTo>
                <a:lnTo>
                  <a:pt x="5120" y="233"/>
                </a:lnTo>
                <a:lnTo>
                  <a:pt x="5121" y="238"/>
                </a:lnTo>
                <a:lnTo>
                  <a:pt x="5121" y="227"/>
                </a:lnTo>
                <a:lnTo>
                  <a:pt x="5121" y="222"/>
                </a:lnTo>
                <a:lnTo>
                  <a:pt x="5122" y="206"/>
                </a:lnTo>
                <a:lnTo>
                  <a:pt x="5122" y="184"/>
                </a:lnTo>
                <a:lnTo>
                  <a:pt x="5122" y="190"/>
                </a:lnTo>
                <a:lnTo>
                  <a:pt x="5123" y="195"/>
                </a:lnTo>
                <a:lnTo>
                  <a:pt x="5123" y="206"/>
                </a:lnTo>
                <a:lnTo>
                  <a:pt x="5123" y="222"/>
                </a:lnTo>
                <a:lnTo>
                  <a:pt x="5124" y="217"/>
                </a:lnTo>
                <a:lnTo>
                  <a:pt x="5124" y="217"/>
                </a:lnTo>
                <a:lnTo>
                  <a:pt x="5124" y="206"/>
                </a:lnTo>
                <a:lnTo>
                  <a:pt x="5125" y="206"/>
                </a:lnTo>
                <a:lnTo>
                  <a:pt x="5125" y="206"/>
                </a:lnTo>
                <a:lnTo>
                  <a:pt x="5125" y="201"/>
                </a:lnTo>
                <a:lnTo>
                  <a:pt x="5126" y="190"/>
                </a:lnTo>
                <a:lnTo>
                  <a:pt x="5126" y="157"/>
                </a:lnTo>
                <a:lnTo>
                  <a:pt x="5126" y="152"/>
                </a:lnTo>
                <a:lnTo>
                  <a:pt x="5127" y="179"/>
                </a:lnTo>
                <a:lnTo>
                  <a:pt x="5127" y="190"/>
                </a:lnTo>
                <a:lnTo>
                  <a:pt x="5127" y="206"/>
                </a:lnTo>
                <a:lnTo>
                  <a:pt x="5128" y="227"/>
                </a:lnTo>
                <a:lnTo>
                  <a:pt x="5128" y="244"/>
                </a:lnTo>
                <a:lnTo>
                  <a:pt x="5128" y="249"/>
                </a:lnTo>
                <a:lnTo>
                  <a:pt x="5129" y="244"/>
                </a:lnTo>
                <a:lnTo>
                  <a:pt x="5129" y="195"/>
                </a:lnTo>
                <a:lnTo>
                  <a:pt x="5129" y="163"/>
                </a:lnTo>
                <a:lnTo>
                  <a:pt x="5130" y="157"/>
                </a:lnTo>
                <a:lnTo>
                  <a:pt x="5130" y="141"/>
                </a:lnTo>
                <a:lnTo>
                  <a:pt x="5130" y="157"/>
                </a:lnTo>
                <a:lnTo>
                  <a:pt x="5131" y="173"/>
                </a:lnTo>
                <a:lnTo>
                  <a:pt x="5131" y="190"/>
                </a:lnTo>
                <a:lnTo>
                  <a:pt x="5131" y="201"/>
                </a:lnTo>
                <a:lnTo>
                  <a:pt x="5132" y="195"/>
                </a:lnTo>
                <a:lnTo>
                  <a:pt x="5132" y="195"/>
                </a:lnTo>
                <a:lnTo>
                  <a:pt x="5132" y="190"/>
                </a:lnTo>
                <a:lnTo>
                  <a:pt x="5133" y="141"/>
                </a:lnTo>
                <a:lnTo>
                  <a:pt x="5133" y="130"/>
                </a:lnTo>
                <a:lnTo>
                  <a:pt x="5133" y="130"/>
                </a:lnTo>
                <a:lnTo>
                  <a:pt x="5134" y="157"/>
                </a:lnTo>
                <a:lnTo>
                  <a:pt x="5134" y="201"/>
                </a:lnTo>
                <a:lnTo>
                  <a:pt x="5134" y="222"/>
                </a:lnTo>
                <a:lnTo>
                  <a:pt x="5135" y="249"/>
                </a:lnTo>
                <a:lnTo>
                  <a:pt x="5135" y="276"/>
                </a:lnTo>
                <a:lnTo>
                  <a:pt x="5135" y="271"/>
                </a:lnTo>
                <a:lnTo>
                  <a:pt x="5136" y="222"/>
                </a:lnTo>
                <a:lnTo>
                  <a:pt x="5136" y="184"/>
                </a:lnTo>
                <a:lnTo>
                  <a:pt x="5136" y="195"/>
                </a:lnTo>
                <a:lnTo>
                  <a:pt x="5137" y="201"/>
                </a:lnTo>
                <a:lnTo>
                  <a:pt x="5137" y="206"/>
                </a:lnTo>
                <a:lnTo>
                  <a:pt x="5137" y="222"/>
                </a:lnTo>
                <a:lnTo>
                  <a:pt x="5138" y="244"/>
                </a:lnTo>
                <a:lnTo>
                  <a:pt x="5138" y="238"/>
                </a:lnTo>
                <a:lnTo>
                  <a:pt x="5138" y="255"/>
                </a:lnTo>
                <a:lnTo>
                  <a:pt x="5139" y="222"/>
                </a:lnTo>
                <a:lnTo>
                  <a:pt x="5139" y="206"/>
                </a:lnTo>
                <a:lnTo>
                  <a:pt x="5139" y="190"/>
                </a:lnTo>
                <a:lnTo>
                  <a:pt x="5140" y="195"/>
                </a:lnTo>
                <a:lnTo>
                  <a:pt x="5140" y="201"/>
                </a:lnTo>
                <a:lnTo>
                  <a:pt x="5140" y="233"/>
                </a:lnTo>
                <a:lnTo>
                  <a:pt x="5141" y="255"/>
                </a:lnTo>
                <a:lnTo>
                  <a:pt x="5141" y="276"/>
                </a:lnTo>
                <a:lnTo>
                  <a:pt x="5141" y="298"/>
                </a:lnTo>
                <a:lnTo>
                  <a:pt x="5142" y="287"/>
                </a:lnTo>
                <a:lnTo>
                  <a:pt x="5142" y="190"/>
                </a:lnTo>
                <a:lnTo>
                  <a:pt x="5142" y="179"/>
                </a:lnTo>
                <a:lnTo>
                  <a:pt x="5143" y="190"/>
                </a:lnTo>
                <a:lnTo>
                  <a:pt x="5143" y="201"/>
                </a:lnTo>
                <a:lnTo>
                  <a:pt x="5143" y="211"/>
                </a:lnTo>
                <a:lnTo>
                  <a:pt x="5143" y="244"/>
                </a:lnTo>
                <a:lnTo>
                  <a:pt x="5144" y="233"/>
                </a:lnTo>
                <a:lnTo>
                  <a:pt x="5144" y="217"/>
                </a:lnTo>
                <a:lnTo>
                  <a:pt x="5144" y="222"/>
                </a:lnTo>
                <a:lnTo>
                  <a:pt x="5145" y="222"/>
                </a:lnTo>
                <a:lnTo>
                  <a:pt x="5145" y="217"/>
                </a:lnTo>
                <a:lnTo>
                  <a:pt x="5145" y="217"/>
                </a:lnTo>
                <a:lnTo>
                  <a:pt x="5146" y="184"/>
                </a:lnTo>
                <a:lnTo>
                  <a:pt x="5146" y="168"/>
                </a:lnTo>
                <a:lnTo>
                  <a:pt x="5146" y="190"/>
                </a:lnTo>
                <a:lnTo>
                  <a:pt x="5147" y="211"/>
                </a:lnTo>
                <a:lnTo>
                  <a:pt x="5147" y="227"/>
                </a:lnTo>
                <a:lnTo>
                  <a:pt x="5147" y="249"/>
                </a:lnTo>
                <a:lnTo>
                  <a:pt x="5148" y="271"/>
                </a:lnTo>
                <a:lnTo>
                  <a:pt x="5148" y="298"/>
                </a:lnTo>
                <a:lnTo>
                  <a:pt x="5148" y="244"/>
                </a:lnTo>
                <a:lnTo>
                  <a:pt x="5149" y="195"/>
                </a:lnTo>
                <a:lnTo>
                  <a:pt x="5149" y="184"/>
                </a:lnTo>
                <a:lnTo>
                  <a:pt x="5149" y="179"/>
                </a:lnTo>
                <a:lnTo>
                  <a:pt x="5150" y="184"/>
                </a:lnTo>
                <a:lnTo>
                  <a:pt x="5150" y="211"/>
                </a:lnTo>
                <a:lnTo>
                  <a:pt x="5150" y="217"/>
                </a:lnTo>
                <a:lnTo>
                  <a:pt x="5151" y="227"/>
                </a:lnTo>
                <a:lnTo>
                  <a:pt x="5151" y="227"/>
                </a:lnTo>
                <a:lnTo>
                  <a:pt x="5151" y="244"/>
                </a:lnTo>
                <a:lnTo>
                  <a:pt x="5152" y="249"/>
                </a:lnTo>
                <a:lnTo>
                  <a:pt x="5152" y="255"/>
                </a:lnTo>
                <a:lnTo>
                  <a:pt x="5152" y="255"/>
                </a:lnTo>
                <a:lnTo>
                  <a:pt x="5153" y="255"/>
                </a:lnTo>
                <a:lnTo>
                  <a:pt x="5153" y="255"/>
                </a:lnTo>
                <a:lnTo>
                  <a:pt x="5153" y="249"/>
                </a:lnTo>
                <a:lnTo>
                  <a:pt x="5154" y="255"/>
                </a:lnTo>
                <a:lnTo>
                  <a:pt x="5154" y="260"/>
                </a:lnTo>
                <a:lnTo>
                  <a:pt x="5154" y="265"/>
                </a:lnTo>
                <a:lnTo>
                  <a:pt x="5155" y="271"/>
                </a:lnTo>
                <a:lnTo>
                  <a:pt x="5155" y="303"/>
                </a:lnTo>
                <a:lnTo>
                  <a:pt x="5155" y="314"/>
                </a:lnTo>
                <a:lnTo>
                  <a:pt x="5156" y="303"/>
                </a:lnTo>
                <a:lnTo>
                  <a:pt x="5156" y="292"/>
                </a:lnTo>
                <a:lnTo>
                  <a:pt x="5156" y="265"/>
                </a:lnTo>
                <a:lnTo>
                  <a:pt x="5157" y="227"/>
                </a:lnTo>
                <a:lnTo>
                  <a:pt x="5157" y="227"/>
                </a:lnTo>
                <a:lnTo>
                  <a:pt x="5157" y="227"/>
                </a:lnTo>
                <a:lnTo>
                  <a:pt x="5158" y="233"/>
                </a:lnTo>
                <a:lnTo>
                  <a:pt x="5158" y="227"/>
                </a:lnTo>
                <a:lnTo>
                  <a:pt x="5158" y="233"/>
                </a:lnTo>
                <a:lnTo>
                  <a:pt x="5159" y="222"/>
                </a:lnTo>
                <a:lnTo>
                  <a:pt x="5159" y="211"/>
                </a:lnTo>
                <a:lnTo>
                  <a:pt x="5159" y="206"/>
                </a:lnTo>
                <a:lnTo>
                  <a:pt x="5160" y="217"/>
                </a:lnTo>
                <a:lnTo>
                  <a:pt x="5160" y="211"/>
                </a:lnTo>
                <a:lnTo>
                  <a:pt x="5160" y="201"/>
                </a:lnTo>
                <a:lnTo>
                  <a:pt x="5161" y="206"/>
                </a:lnTo>
                <a:lnTo>
                  <a:pt x="5161" y="195"/>
                </a:lnTo>
                <a:lnTo>
                  <a:pt x="5161" y="195"/>
                </a:lnTo>
                <a:lnTo>
                  <a:pt x="5162" y="206"/>
                </a:lnTo>
                <a:lnTo>
                  <a:pt x="5162" y="206"/>
                </a:lnTo>
                <a:lnTo>
                  <a:pt x="5162" y="222"/>
                </a:lnTo>
                <a:lnTo>
                  <a:pt x="5163" y="227"/>
                </a:lnTo>
                <a:lnTo>
                  <a:pt x="5163" y="222"/>
                </a:lnTo>
                <a:lnTo>
                  <a:pt x="5163" y="222"/>
                </a:lnTo>
                <a:lnTo>
                  <a:pt x="5164" y="233"/>
                </a:lnTo>
                <a:lnTo>
                  <a:pt x="5164" y="244"/>
                </a:lnTo>
                <a:lnTo>
                  <a:pt x="5164" y="255"/>
                </a:lnTo>
                <a:lnTo>
                  <a:pt x="5165" y="260"/>
                </a:lnTo>
                <a:lnTo>
                  <a:pt x="5165" y="303"/>
                </a:lnTo>
                <a:lnTo>
                  <a:pt x="5165" y="325"/>
                </a:lnTo>
                <a:lnTo>
                  <a:pt x="5166" y="336"/>
                </a:lnTo>
                <a:lnTo>
                  <a:pt x="5166" y="330"/>
                </a:lnTo>
                <a:lnTo>
                  <a:pt x="5166" y="319"/>
                </a:lnTo>
                <a:lnTo>
                  <a:pt x="5167" y="309"/>
                </a:lnTo>
                <a:lnTo>
                  <a:pt x="5167" y="287"/>
                </a:lnTo>
                <a:lnTo>
                  <a:pt x="5167" y="271"/>
                </a:lnTo>
                <a:lnTo>
                  <a:pt x="5168" y="265"/>
                </a:lnTo>
                <a:lnTo>
                  <a:pt x="5168" y="260"/>
                </a:lnTo>
                <a:lnTo>
                  <a:pt x="5168" y="265"/>
                </a:lnTo>
                <a:lnTo>
                  <a:pt x="5169" y="271"/>
                </a:lnTo>
                <a:lnTo>
                  <a:pt x="5169" y="271"/>
                </a:lnTo>
                <a:lnTo>
                  <a:pt x="5169" y="265"/>
                </a:lnTo>
                <a:lnTo>
                  <a:pt x="5170" y="265"/>
                </a:lnTo>
                <a:lnTo>
                  <a:pt x="5170" y="260"/>
                </a:lnTo>
                <a:lnTo>
                  <a:pt x="5170" y="260"/>
                </a:lnTo>
                <a:lnTo>
                  <a:pt x="5171" y="255"/>
                </a:lnTo>
                <a:lnTo>
                  <a:pt x="5171" y="260"/>
                </a:lnTo>
                <a:lnTo>
                  <a:pt x="5171" y="265"/>
                </a:lnTo>
                <a:lnTo>
                  <a:pt x="5172" y="265"/>
                </a:lnTo>
                <a:lnTo>
                  <a:pt x="5172" y="255"/>
                </a:lnTo>
                <a:lnTo>
                  <a:pt x="5172" y="260"/>
                </a:lnTo>
                <a:lnTo>
                  <a:pt x="5173" y="271"/>
                </a:lnTo>
                <a:lnTo>
                  <a:pt x="5173" y="271"/>
                </a:lnTo>
                <a:lnTo>
                  <a:pt x="5173" y="249"/>
                </a:lnTo>
                <a:lnTo>
                  <a:pt x="5174" y="233"/>
                </a:lnTo>
                <a:lnTo>
                  <a:pt x="5174" y="211"/>
                </a:lnTo>
                <a:lnTo>
                  <a:pt x="5174" y="222"/>
                </a:lnTo>
                <a:lnTo>
                  <a:pt x="5175" y="238"/>
                </a:lnTo>
                <a:lnTo>
                  <a:pt x="5175" y="249"/>
                </a:lnTo>
                <a:lnTo>
                  <a:pt x="5175" y="260"/>
                </a:lnTo>
                <a:lnTo>
                  <a:pt x="5176" y="271"/>
                </a:lnTo>
                <a:lnTo>
                  <a:pt x="5176" y="282"/>
                </a:lnTo>
                <a:lnTo>
                  <a:pt x="5176" y="287"/>
                </a:lnTo>
                <a:lnTo>
                  <a:pt x="5177" y="292"/>
                </a:lnTo>
                <a:lnTo>
                  <a:pt x="5177" y="276"/>
                </a:lnTo>
                <a:lnTo>
                  <a:pt x="5177" y="255"/>
                </a:lnTo>
                <a:lnTo>
                  <a:pt x="5178" y="233"/>
                </a:lnTo>
                <a:lnTo>
                  <a:pt x="5178" y="222"/>
                </a:lnTo>
                <a:lnTo>
                  <a:pt x="5178" y="217"/>
                </a:lnTo>
                <a:lnTo>
                  <a:pt x="5179" y="227"/>
                </a:lnTo>
                <a:lnTo>
                  <a:pt x="5179" y="227"/>
                </a:lnTo>
                <a:lnTo>
                  <a:pt x="5179" y="227"/>
                </a:lnTo>
                <a:lnTo>
                  <a:pt x="5180" y="217"/>
                </a:lnTo>
                <a:lnTo>
                  <a:pt x="5180" y="222"/>
                </a:lnTo>
                <a:lnTo>
                  <a:pt x="5180" y="227"/>
                </a:lnTo>
                <a:lnTo>
                  <a:pt x="5181" y="217"/>
                </a:lnTo>
                <a:lnTo>
                  <a:pt x="5181" y="217"/>
                </a:lnTo>
                <a:lnTo>
                  <a:pt x="5181" y="227"/>
                </a:lnTo>
                <a:lnTo>
                  <a:pt x="5182" y="222"/>
                </a:lnTo>
                <a:lnTo>
                  <a:pt x="5182" y="217"/>
                </a:lnTo>
                <a:lnTo>
                  <a:pt x="5182" y="222"/>
                </a:lnTo>
                <a:lnTo>
                  <a:pt x="5183" y="222"/>
                </a:lnTo>
                <a:lnTo>
                  <a:pt x="5183" y="217"/>
                </a:lnTo>
                <a:lnTo>
                  <a:pt x="5183" y="222"/>
                </a:lnTo>
                <a:lnTo>
                  <a:pt x="5184" y="217"/>
                </a:lnTo>
                <a:lnTo>
                  <a:pt x="5184" y="227"/>
                </a:lnTo>
                <a:lnTo>
                  <a:pt x="5184" y="222"/>
                </a:lnTo>
                <a:lnTo>
                  <a:pt x="5185" y="217"/>
                </a:lnTo>
                <a:lnTo>
                  <a:pt x="5185" y="211"/>
                </a:lnTo>
                <a:lnTo>
                  <a:pt x="5185" y="184"/>
                </a:lnTo>
                <a:lnTo>
                  <a:pt x="5186" y="184"/>
                </a:lnTo>
                <a:lnTo>
                  <a:pt x="5186" y="173"/>
                </a:lnTo>
                <a:lnTo>
                  <a:pt x="5186" y="173"/>
                </a:lnTo>
                <a:lnTo>
                  <a:pt x="5187" y="179"/>
                </a:lnTo>
                <a:lnTo>
                  <a:pt x="5187" y="195"/>
                </a:lnTo>
                <a:lnTo>
                  <a:pt x="5187" y="206"/>
                </a:lnTo>
                <a:lnTo>
                  <a:pt x="5188" y="206"/>
                </a:lnTo>
                <a:lnTo>
                  <a:pt x="5188" y="211"/>
                </a:lnTo>
                <a:lnTo>
                  <a:pt x="5188" y="206"/>
                </a:lnTo>
                <a:lnTo>
                  <a:pt x="5189" y="201"/>
                </a:lnTo>
                <a:lnTo>
                  <a:pt x="5189" y="201"/>
                </a:lnTo>
                <a:lnTo>
                  <a:pt x="5189" y="201"/>
                </a:lnTo>
                <a:lnTo>
                  <a:pt x="5190" y="190"/>
                </a:lnTo>
                <a:lnTo>
                  <a:pt x="5190" y="190"/>
                </a:lnTo>
                <a:lnTo>
                  <a:pt x="5190" y="195"/>
                </a:lnTo>
                <a:lnTo>
                  <a:pt x="5191" y="179"/>
                </a:lnTo>
                <a:lnTo>
                  <a:pt x="5191" y="157"/>
                </a:lnTo>
                <a:lnTo>
                  <a:pt x="5191" y="136"/>
                </a:lnTo>
                <a:lnTo>
                  <a:pt x="5192" y="136"/>
                </a:lnTo>
                <a:lnTo>
                  <a:pt x="5192" y="125"/>
                </a:lnTo>
                <a:lnTo>
                  <a:pt x="5192" y="119"/>
                </a:lnTo>
                <a:lnTo>
                  <a:pt x="5193" y="130"/>
                </a:lnTo>
                <a:lnTo>
                  <a:pt x="5193" y="130"/>
                </a:lnTo>
                <a:lnTo>
                  <a:pt x="5193" y="92"/>
                </a:lnTo>
                <a:lnTo>
                  <a:pt x="5194" y="103"/>
                </a:lnTo>
                <a:lnTo>
                  <a:pt x="5194" y="114"/>
                </a:lnTo>
                <a:lnTo>
                  <a:pt x="5194" y="114"/>
                </a:lnTo>
                <a:lnTo>
                  <a:pt x="5195" y="125"/>
                </a:lnTo>
                <a:lnTo>
                  <a:pt x="5195" y="125"/>
                </a:lnTo>
                <a:lnTo>
                  <a:pt x="5195" y="141"/>
                </a:lnTo>
                <a:lnTo>
                  <a:pt x="5196" y="136"/>
                </a:lnTo>
                <a:lnTo>
                  <a:pt x="5196" y="146"/>
                </a:lnTo>
                <a:lnTo>
                  <a:pt x="5196" y="179"/>
                </a:lnTo>
                <a:lnTo>
                  <a:pt x="5197" y="195"/>
                </a:lnTo>
                <a:lnTo>
                  <a:pt x="5197" y="217"/>
                </a:lnTo>
                <a:lnTo>
                  <a:pt x="5197" y="222"/>
                </a:lnTo>
                <a:lnTo>
                  <a:pt x="5198" y="238"/>
                </a:lnTo>
                <a:lnTo>
                  <a:pt x="5198" y="265"/>
                </a:lnTo>
                <a:lnTo>
                  <a:pt x="5198" y="287"/>
                </a:lnTo>
                <a:lnTo>
                  <a:pt x="5199" y="292"/>
                </a:lnTo>
                <a:lnTo>
                  <a:pt x="5199" y="303"/>
                </a:lnTo>
                <a:lnTo>
                  <a:pt x="5199" y="336"/>
                </a:lnTo>
                <a:lnTo>
                  <a:pt x="5200" y="346"/>
                </a:lnTo>
                <a:lnTo>
                  <a:pt x="5200" y="357"/>
                </a:lnTo>
                <a:lnTo>
                  <a:pt x="5200" y="357"/>
                </a:lnTo>
                <a:lnTo>
                  <a:pt x="5201" y="352"/>
                </a:lnTo>
                <a:lnTo>
                  <a:pt x="5201" y="352"/>
                </a:lnTo>
                <a:lnTo>
                  <a:pt x="5201" y="346"/>
                </a:lnTo>
                <a:lnTo>
                  <a:pt x="5202" y="341"/>
                </a:lnTo>
                <a:lnTo>
                  <a:pt x="5202" y="325"/>
                </a:lnTo>
                <a:lnTo>
                  <a:pt x="5202" y="319"/>
                </a:lnTo>
                <a:lnTo>
                  <a:pt x="5203" y="298"/>
                </a:lnTo>
                <a:lnTo>
                  <a:pt x="5203" y="271"/>
                </a:lnTo>
                <a:lnTo>
                  <a:pt x="5203" y="271"/>
                </a:lnTo>
                <a:lnTo>
                  <a:pt x="5203" y="265"/>
                </a:lnTo>
                <a:lnTo>
                  <a:pt x="5204" y="265"/>
                </a:lnTo>
                <a:lnTo>
                  <a:pt x="5204" y="260"/>
                </a:lnTo>
                <a:lnTo>
                  <a:pt x="5204" y="260"/>
                </a:lnTo>
                <a:lnTo>
                  <a:pt x="5205" y="255"/>
                </a:lnTo>
                <a:lnTo>
                  <a:pt x="5205" y="255"/>
                </a:lnTo>
                <a:lnTo>
                  <a:pt x="5205" y="260"/>
                </a:lnTo>
                <a:lnTo>
                  <a:pt x="5206" y="260"/>
                </a:lnTo>
                <a:lnTo>
                  <a:pt x="5206" y="260"/>
                </a:lnTo>
                <a:lnTo>
                  <a:pt x="5206" y="271"/>
                </a:lnTo>
                <a:lnTo>
                  <a:pt x="5206" y="265"/>
                </a:lnTo>
                <a:lnTo>
                  <a:pt x="5207" y="238"/>
                </a:lnTo>
                <a:lnTo>
                  <a:pt x="5207" y="249"/>
                </a:lnTo>
                <a:lnTo>
                  <a:pt x="5207" y="244"/>
                </a:lnTo>
                <a:lnTo>
                  <a:pt x="5208" y="238"/>
                </a:lnTo>
                <a:lnTo>
                  <a:pt x="5208" y="233"/>
                </a:lnTo>
                <a:lnTo>
                  <a:pt x="5208" y="227"/>
                </a:lnTo>
                <a:lnTo>
                  <a:pt x="5209" y="222"/>
                </a:lnTo>
                <a:lnTo>
                  <a:pt x="5209" y="233"/>
                </a:lnTo>
                <a:lnTo>
                  <a:pt x="5209" y="238"/>
                </a:lnTo>
                <a:lnTo>
                  <a:pt x="5210" y="238"/>
                </a:lnTo>
                <a:lnTo>
                  <a:pt x="5210" y="244"/>
                </a:lnTo>
                <a:lnTo>
                  <a:pt x="5210" y="255"/>
                </a:lnTo>
                <a:lnTo>
                  <a:pt x="5211" y="249"/>
                </a:lnTo>
                <a:lnTo>
                  <a:pt x="5211" y="244"/>
                </a:lnTo>
                <a:lnTo>
                  <a:pt x="5211" y="227"/>
                </a:lnTo>
                <a:lnTo>
                  <a:pt x="5212" y="227"/>
                </a:lnTo>
                <a:lnTo>
                  <a:pt x="5212" y="222"/>
                </a:lnTo>
                <a:lnTo>
                  <a:pt x="5212" y="222"/>
                </a:lnTo>
                <a:lnTo>
                  <a:pt x="5213" y="222"/>
                </a:lnTo>
                <a:lnTo>
                  <a:pt x="5213" y="222"/>
                </a:lnTo>
                <a:lnTo>
                  <a:pt x="5213" y="227"/>
                </a:lnTo>
                <a:lnTo>
                  <a:pt x="5214" y="244"/>
                </a:lnTo>
                <a:lnTo>
                  <a:pt x="5214" y="227"/>
                </a:lnTo>
                <a:lnTo>
                  <a:pt x="5214" y="227"/>
                </a:lnTo>
                <a:lnTo>
                  <a:pt x="5215" y="222"/>
                </a:lnTo>
                <a:lnTo>
                  <a:pt x="5215" y="217"/>
                </a:lnTo>
                <a:lnTo>
                  <a:pt x="5215" y="222"/>
                </a:lnTo>
                <a:lnTo>
                  <a:pt x="5216" y="217"/>
                </a:lnTo>
                <a:lnTo>
                  <a:pt x="5216" y="217"/>
                </a:lnTo>
                <a:lnTo>
                  <a:pt x="5216" y="211"/>
                </a:lnTo>
                <a:lnTo>
                  <a:pt x="5217" y="206"/>
                </a:lnTo>
                <a:lnTo>
                  <a:pt x="5217" y="201"/>
                </a:lnTo>
                <a:lnTo>
                  <a:pt x="5217" y="206"/>
                </a:lnTo>
                <a:lnTo>
                  <a:pt x="5218" y="217"/>
                </a:lnTo>
                <a:lnTo>
                  <a:pt x="5218" y="217"/>
                </a:lnTo>
                <a:lnTo>
                  <a:pt x="5218" y="217"/>
                </a:lnTo>
                <a:lnTo>
                  <a:pt x="5219" y="227"/>
                </a:lnTo>
                <a:lnTo>
                  <a:pt x="5219" y="233"/>
                </a:lnTo>
                <a:lnTo>
                  <a:pt x="5219" y="233"/>
                </a:lnTo>
                <a:lnTo>
                  <a:pt x="5220" y="227"/>
                </a:lnTo>
                <a:lnTo>
                  <a:pt x="5220" y="238"/>
                </a:lnTo>
                <a:lnTo>
                  <a:pt x="5220" y="244"/>
                </a:lnTo>
                <a:lnTo>
                  <a:pt x="5221" y="244"/>
                </a:lnTo>
                <a:lnTo>
                  <a:pt x="5221" y="249"/>
                </a:lnTo>
                <a:lnTo>
                  <a:pt x="5221" y="260"/>
                </a:lnTo>
                <a:lnTo>
                  <a:pt x="5222" y="260"/>
                </a:lnTo>
                <a:lnTo>
                  <a:pt x="5222" y="276"/>
                </a:lnTo>
                <a:lnTo>
                  <a:pt x="5222" y="271"/>
                </a:lnTo>
                <a:lnTo>
                  <a:pt x="5223" y="276"/>
                </a:lnTo>
                <a:lnTo>
                  <a:pt x="5223" y="282"/>
                </a:lnTo>
                <a:lnTo>
                  <a:pt x="5223" y="298"/>
                </a:lnTo>
                <a:lnTo>
                  <a:pt x="5224" y="292"/>
                </a:lnTo>
                <a:lnTo>
                  <a:pt x="5224" y="276"/>
                </a:lnTo>
                <a:lnTo>
                  <a:pt x="5224" y="244"/>
                </a:lnTo>
                <a:lnTo>
                  <a:pt x="5225" y="233"/>
                </a:lnTo>
                <a:lnTo>
                  <a:pt x="5225" y="238"/>
                </a:lnTo>
                <a:lnTo>
                  <a:pt x="5225" y="227"/>
                </a:lnTo>
                <a:lnTo>
                  <a:pt x="5226" y="233"/>
                </a:lnTo>
                <a:lnTo>
                  <a:pt x="5226" y="227"/>
                </a:lnTo>
                <a:lnTo>
                  <a:pt x="5226" y="222"/>
                </a:lnTo>
                <a:lnTo>
                  <a:pt x="5227" y="233"/>
                </a:lnTo>
                <a:lnTo>
                  <a:pt x="5227" y="227"/>
                </a:lnTo>
                <a:lnTo>
                  <a:pt x="5227" y="222"/>
                </a:lnTo>
                <a:lnTo>
                  <a:pt x="5228" y="217"/>
                </a:lnTo>
                <a:lnTo>
                  <a:pt x="5228" y="222"/>
                </a:lnTo>
                <a:lnTo>
                  <a:pt x="5228" y="217"/>
                </a:lnTo>
                <a:lnTo>
                  <a:pt x="5229" y="211"/>
                </a:lnTo>
                <a:lnTo>
                  <a:pt x="5229" y="211"/>
                </a:lnTo>
                <a:lnTo>
                  <a:pt x="5229" y="211"/>
                </a:lnTo>
                <a:lnTo>
                  <a:pt x="5230" y="222"/>
                </a:lnTo>
                <a:lnTo>
                  <a:pt x="5230" y="222"/>
                </a:lnTo>
                <a:lnTo>
                  <a:pt x="5230" y="217"/>
                </a:lnTo>
                <a:lnTo>
                  <a:pt x="5231" y="222"/>
                </a:lnTo>
                <a:lnTo>
                  <a:pt x="5231" y="211"/>
                </a:lnTo>
                <a:lnTo>
                  <a:pt x="5231" y="206"/>
                </a:lnTo>
                <a:lnTo>
                  <a:pt x="5232" y="195"/>
                </a:lnTo>
                <a:lnTo>
                  <a:pt x="5232" y="195"/>
                </a:lnTo>
                <a:lnTo>
                  <a:pt x="5232" y="184"/>
                </a:lnTo>
                <a:lnTo>
                  <a:pt x="5233" y="163"/>
                </a:lnTo>
                <a:lnTo>
                  <a:pt x="5233" y="168"/>
                </a:lnTo>
                <a:lnTo>
                  <a:pt x="5233" y="163"/>
                </a:lnTo>
                <a:lnTo>
                  <a:pt x="5234" y="152"/>
                </a:lnTo>
                <a:lnTo>
                  <a:pt x="5234" y="163"/>
                </a:lnTo>
                <a:lnTo>
                  <a:pt x="5234" y="163"/>
                </a:lnTo>
                <a:lnTo>
                  <a:pt x="5235" y="173"/>
                </a:lnTo>
                <a:lnTo>
                  <a:pt x="5235" y="190"/>
                </a:lnTo>
                <a:lnTo>
                  <a:pt x="5235" y="206"/>
                </a:lnTo>
                <a:lnTo>
                  <a:pt x="5236" y="217"/>
                </a:lnTo>
                <a:lnTo>
                  <a:pt x="5236" y="227"/>
                </a:lnTo>
                <a:lnTo>
                  <a:pt x="5236" y="238"/>
                </a:lnTo>
                <a:lnTo>
                  <a:pt x="5237" y="244"/>
                </a:lnTo>
                <a:lnTo>
                  <a:pt x="5237" y="244"/>
                </a:lnTo>
                <a:lnTo>
                  <a:pt x="5237" y="255"/>
                </a:lnTo>
                <a:lnTo>
                  <a:pt x="5238" y="260"/>
                </a:lnTo>
                <a:lnTo>
                  <a:pt x="5238" y="282"/>
                </a:lnTo>
                <a:lnTo>
                  <a:pt x="5238" y="287"/>
                </a:lnTo>
                <a:lnTo>
                  <a:pt x="5239" y="292"/>
                </a:lnTo>
                <a:lnTo>
                  <a:pt x="5239" y="303"/>
                </a:lnTo>
                <a:lnTo>
                  <a:pt x="5239" y="287"/>
                </a:lnTo>
                <a:lnTo>
                  <a:pt x="5240" y="276"/>
                </a:lnTo>
                <a:lnTo>
                  <a:pt x="5240" y="282"/>
                </a:lnTo>
                <a:lnTo>
                  <a:pt x="5240" y="276"/>
                </a:lnTo>
                <a:lnTo>
                  <a:pt x="5241" y="255"/>
                </a:lnTo>
                <a:lnTo>
                  <a:pt x="5241" y="233"/>
                </a:lnTo>
                <a:lnTo>
                  <a:pt x="5241" y="238"/>
                </a:lnTo>
                <a:lnTo>
                  <a:pt x="5242" y="244"/>
                </a:lnTo>
                <a:lnTo>
                  <a:pt x="5242" y="244"/>
                </a:lnTo>
                <a:lnTo>
                  <a:pt x="5242" y="244"/>
                </a:lnTo>
                <a:lnTo>
                  <a:pt x="5243" y="244"/>
                </a:lnTo>
                <a:lnTo>
                  <a:pt x="5243" y="233"/>
                </a:lnTo>
                <a:lnTo>
                  <a:pt x="5243" y="233"/>
                </a:lnTo>
                <a:lnTo>
                  <a:pt x="5244" y="238"/>
                </a:lnTo>
                <a:lnTo>
                  <a:pt x="5244" y="244"/>
                </a:lnTo>
                <a:lnTo>
                  <a:pt x="5244" y="238"/>
                </a:lnTo>
                <a:lnTo>
                  <a:pt x="5245" y="255"/>
                </a:lnTo>
                <a:lnTo>
                  <a:pt x="5245" y="244"/>
                </a:lnTo>
                <a:lnTo>
                  <a:pt x="5245" y="249"/>
                </a:lnTo>
                <a:lnTo>
                  <a:pt x="5246" y="255"/>
                </a:lnTo>
                <a:lnTo>
                  <a:pt x="5246" y="255"/>
                </a:lnTo>
                <a:lnTo>
                  <a:pt x="5246" y="255"/>
                </a:lnTo>
                <a:lnTo>
                  <a:pt x="5247" y="249"/>
                </a:lnTo>
                <a:lnTo>
                  <a:pt x="5247" y="249"/>
                </a:lnTo>
                <a:lnTo>
                  <a:pt x="5247" y="249"/>
                </a:lnTo>
                <a:lnTo>
                  <a:pt x="5248" y="260"/>
                </a:lnTo>
                <a:lnTo>
                  <a:pt x="5248" y="260"/>
                </a:lnTo>
                <a:lnTo>
                  <a:pt x="5248" y="260"/>
                </a:lnTo>
                <a:lnTo>
                  <a:pt x="5249" y="265"/>
                </a:lnTo>
                <a:lnTo>
                  <a:pt x="5249" y="271"/>
                </a:lnTo>
                <a:lnTo>
                  <a:pt x="5249" y="265"/>
                </a:lnTo>
                <a:lnTo>
                  <a:pt x="5250" y="265"/>
                </a:lnTo>
                <a:lnTo>
                  <a:pt x="5250" y="260"/>
                </a:lnTo>
                <a:lnTo>
                  <a:pt x="5250" y="255"/>
                </a:lnTo>
                <a:lnTo>
                  <a:pt x="5251" y="227"/>
                </a:lnTo>
                <a:lnTo>
                  <a:pt x="5251" y="195"/>
                </a:lnTo>
                <a:lnTo>
                  <a:pt x="5251" y="190"/>
                </a:lnTo>
                <a:lnTo>
                  <a:pt x="5252" y="173"/>
                </a:lnTo>
                <a:lnTo>
                  <a:pt x="5252" y="168"/>
                </a:lnTo>
                <a:lnTo>
                  <a:pt x="5252" y="190"/>
                </a:lnTo>
                <a:lnTo>
                  <a:pt x="5253" y="206"/>
                </a:lnTo>
                <a:lnTo>
                  <a:pt x="5253" y="217"/>
                </a:lnTo>
                <a:lnTo>
                  <a:pt x="5253" y="238"/>
                </a:lnTo>
                <a:lnTo>
                  <a:pt x="5254" y="244"/>
                </a:lnTo>
                <a:lnTo>
                  <a:pt x="5254" y="233"/>
                </a:lnTo>
                <a:lnTo>
                  <a:pt x="5254" y="227"/>
                </a:lnTo>
                <a:lnTo>
                  <a:pt x="5255" y="227"/>
                </a:lnTo>
                <a:lnTo>
                  <a:pt x="5255" y="227"/>
                </a:lnTo>
                <a:lnTo>
                  <a:pt x="5255" y="249"/>
                </a:lnTo>
                <a:lnTo>
                  <a:pt x="5256" y="249"/>
                </a:lnTo>
                <a:lnTo>
                  <a:pt x="5256" y="249"/>
                </a:lnTo>
                <a:lnTo>
                  <a:pt x="5256" y="249"/>
                </a:lnTo>
                <a:lnTo>
                  <a:pt x="5257" y="238"/>
                </a:lnTo>
                <a:lnTo>
                  <a:pt x="5257" y="222"/>
                </a:lnTo>
                <a:lnTo>
                  <a:pt x="5257" y="222"/>
                </a:lnTo>
                <a:lnTo>
                  <a:pt x="5258" y="233"/>
                </a:lnTo>
                <a:lnTo>
                  <a:pt x="5258" y="233"/>
                </a:lnTo>
                <a:lnTo>
                  <a:pt x="5258" y="233"/>
                </a:lnTo>
                <a:lnTo>
                  <a:pt x="5259" y="249"/>
                </a:lnTo>
                <a:lnTo>
                  <a:pt x="5259" y="233"/>
                </a:lnTo>
                <a:lnTo>
                  <a:pt x="5259" y="238"/>
                </a:lnTo>
                <a:lnTo>
                  <a:pt x="5260" y="233"/>
                </a:lnTo>
                <a:lnTo>
                  <a:pt x="5260" y="222"/>
                </a:lnTo>
                <a:lnTo>
                  <a:pt x="5260" y="179"/>
                </a:lnTo>
                <a:lnTo>
                  <a:pt x="5261" y="179"/>
                </a:lnTo>
                <a:lnTo>
                  <a:pt x="5261" y="211"/>
                </a:lnTo>
                <a:lnTo>
                  <a:pt x="5261" y="195"/>
                </a:lnTo>
                <a:lnTo>
                  <a:pt x="5262" y="292"/>
                </a:lnTo>
                <a:lnTo>
                  <a:pt x="5262" y="249"/>
                </a:lnTo>
                <a:lnTo>
                  <a:pt x="5262" y="244"/>
                </a:lnTo>
                <a:lnTo>
                  <a:pt x="5263" y="276"/>
                </a:lnTo>
                <a:lnTo>
                  <a:pt x="5263" y="319"/>
                </a:lnTo>
                <a:lnTo>
                  <a:pt x="5263" y="179"/>
                </a:lnTo>
                <a:lnTo>
                  <a:pt x="5263" y="255"/>
                </a:lnTo>
                <a:lnTo>
                  <a:pt x="5264" y="303"/>
                </a:lnTo>
                <a:lnTo>
                  <a:pt x="5264" y="179"/>
                </a:lnTo>
                <a:lnTo>
                  <a:pt x="5264" y="222"/>
                </a:lnTo>
                <a:lnTo>
                  <a:pt x="5265" y="244"/>
                </a:lnTo>
                <a:lnTo>
                  <a:pt x="5265" y="190"/>
                </a:lnTo>
                <a:lnTo>
                  <a:pt x="5265" y="222"/>
                </a:lnTo>
                <a:lnTo>
                  <a:pt x="5266" y="179"/>
                </a:lnTo>
                <a:lnTo>
                  <a:pt x="5266" y="211"/>
                </a:lnTo>
                <a:lnTo>
                  <a:pt x="5266" y="179"/>
                </a:lnTo>
                <a:lnTo>
                  <a:pt x="5267" y="195"/>
                </a:lnTo>
                <a:lnTo>
                  <a:pt x="5267" y="141"/>
                </a:lnTo>
                <a:lnTo>
                  <a:pt x="5267" y="244"/>
                </a:lnTo>
                <a:lnTo>
                  <a:pt x="5268" y="190"/>
                </a:lnTo>
                <a:lnTo>
                  <a:pt x="5268" y="244"/>
                </a:lnTo>
                <a:lnTo>
                  <a:pt x="5268" y="222"/>
                </a:lnTo>
                <a:lnTo>
                  <a:pt x="5269" y="233"/>
                </a:lnTo>
                <a:lnTo>
                  <a:pt x="5269" y="190"/>
                </a:lnTo>
                <a:lnTo>
                  <a:pt x="5269" y="206"/>
                </a:lnTo>
                <a:lnTo>
                  <a:pt x="5270" y="119"/>
                </a:lnTo>
                <a:lnTo>
                  <a:pt x="5270" y="109"/>
                </a:lnTo>
                <a:lnTo>
                  <a:pt x="5270" y="141"/>
                </a:lnTo>
                <a:lnTo>
                  <a:pt x="5271" y="146"/>
                </a:lnTo>
                <a:lnTo>
                  <a:pt x="5271" y="163"/>
                </a:lnTo>
                <a:lnTo>
                  <a:pt x="5271" y="157"/>
                </a:lnTo>
                <a:lnTo>
                  <a:pt x="5272" y="152"/>
                </a:lnTo>
                <a:lnTo>
                  <a:pt x="5272" y="173"/>
                </a:lnTo>
                <a:lnTo>
                  <a:pt x="5272" y="190"/>
                </a:lnTo>
                <a:lnTo>
                  <a:pt x="5273" y="184"/>
                </a:lnTo>
                <a:lnTo>
                  <a:pt x="5273" y="201"/>
                </a:lnTo>
                <a:lnTo>
                  <a:pt x="5273" y="217"/>
                </a:lnTo>
                <a:lnTo>
                  <a:pt x="5274" y="233"/>
                </a:lnTo>
                <a:lnTo>
                  <a:pt x="5274" y="238"/>
                </a:lnTo>
                <a:lnTo>
                  <a:pt x="5274" y="233"/>
                </a:lnTo>
                <a:lnTo>
                  <a:pt x="5275" y="244"/>
                </a:lnTo>
                <a:lnTo>
                  <a:pt x="5275" y="227"/>
                </a:lnTo>
                <a:lnTo>
                  <a:pt x="5275" y="217"/>
                </a:lnTo>
                <a:lnTo>
                  <a:pt x="5276" y="222"/>
                </a:lnTo>
                <a:lnTo>
                  <a:pt x="5276" y="211"/>
                </a:lnTo>
                <a:lnTo>
                  <a:pt x="5276" y="206"/>
                </a:lnTo>
                <a:lnTo>
                  <a:pt x="5277" y="195"/>
                </a:lnTo>
                <a:lnTo>
                  <a:pt x="5277" y="206"/>
                </a:lnTo>
                <a:lnTo>
                  <a:pt x="5277" y="217"/>
                </a:lnTo>
                <a:lnTo>
                  <a:pt x="5278" y="217"/>
                </a:lnTo>
                <a:lnTo>
                  <a:pt x="5278" y="233"/>
                </a:lnTo>
                <a:lnTo>
                  <a:pt x="5278" y="227"/>
                </a:lnTo>
                <a:lnTo>
                  <a:pt x="5279" y="238"/>
                </a:lnTo>
                <a:lnTo>
                  <a:pt x="5279" y="249"/>
                </a:lnTo>
                <a:lnTo>
                  <a:pt x="5279" y="244"/>
                </a:lnTo>
                <a:lnTo>
                  <a:pt x="5280" y="249"/>
                </a:lnTo>
                <a:lnTo>
                  <a:pt x="5280" y="255"/>
                </a:lnTo>
                <a:lnTo>
                  <a:pt x="5280" y="276"/>
                </a:lnTo>
                <a:lnTo>
                  <a:pt x="5281" y="276"/>
                </a:lnTo>
                <a:lnTo>
                  <a:pt x="5281" y="260"/>
                </a:lnTo>
                <a:lnTo>
                  <a:pt x="5281" y="260"/>
                </a:lnTo>
                <a:lnTo>
                  <a:pt x="5282" y="260"/>
                </a:lnTo>
                <a:lnTo>
                  <a:pt x="5282" y="255"/>
                </a:lnTo>
                <a:lnTo>
                  <a:pt x="5282" y="244"/>
                </a:lnTo>
                <a:lnTo>
                  <a:pt x="5283" y="255"/>
                </a:lnTo>
                <a:lnTo>
                  <a:pt x="5283" y="249"/>
                </a:lnTo>
                <a:lnTo>
                  <a:pt x="5283" y="249"/>
                </a:lnTo>
                <a:lnTo>
                  <a:pt x="5284" y="249"/>
                </a:lnTo>
                <a:lnTo>
                  <a:pt x="5284" y="249"/>
                </a:lnTo>
                <a:lnTo>
                  <a:pt x="5284" y="244"/>
                </a:lnTo>
                <a:lnTo>
                  <a:pt x="5285" y="249"/>
                </a:lnTo>
                <a:lnTo>
                  <a:pt x="5285" y="265"/>
                </a:lnTo>
                <a:lnTo>
                  <a:pt x="5285" y="271"/>
                </a:lnTo>
                <a:lnTo>
                  <a:pt x="5286" y="265"/>
                </a:lnTo>
                <a:lnTo>
                  <a:pt x="5286" y="271"/>
                </a:lnTo>
                <a:lnTo>
                  <a:pt x="5286" y="271"/>
                </a:lnTo>
                <a:lnTo>
                  <a:pt x="5287" y="276"/>
                </a:lnTo>
                <a:lnTo>
                  <a:pt x="5287" y="276"/>
                </a:lnTo>
                <a:lnTo>
                  <a:pt x="5287" y="255"/>
                </a:lnTo>
                <a:lnTo>
                  <a:pt x="5288" y="292"/>
                </a:lnTo>
                <a:lnTo>
                  <a:pt x="5288" y="276"/>
                </a:lnTo>
                <a:lnTo>
                  <a:pt x="5288" y="271"/>
                </a:lnTo>
                <a:lnTo>
                  <a:pt x="5289" y="265"/>
                </a:lnTo>
                <a:lnTo>
                  <a:pt x="5289" y="265"/>
                </a:lnTo>
                <a:lnTo>
                  <a:pt x="5289" y="260"/>
                </a:lnTo>
                <a:lnTo>
                  <a:pt x="5290" y="260"/>
                </a:lnTo>
                <a:lnTo>
                  <a:pt x="5290" y="249"/>
                </a:lnTo>
                <a:lnTo>
                  <a:pt x="5290" y="249"/>
                </a:lnTo>
                <a:lnTo>
                  <a:pt x="5291" y="244"/>
                </a:lnTo>
                <a:lnTo>
                  <a:pt x="5291" y="238"/>
                </a:lnTo>
                <a:lnTo>
                  <a:pt x="5291" y="249"/>
                </a:lnTo>
                <a:lnTo>
                  <a:pt x="5292" y="244"/>
                </a:lnTo>
                <a:lnTo>
                  <a:pt x="5292" y="271"/>
                </a:lnTo>
                <a:lnTo>
                  <a:pt x="5292" y="287"/>
                </a:lnTo>
                <a:lnTo>
                  <a:pt x="5293" y="303"/>
                </a:lnTo>
                <a:lnTo>
                  <a:pt x="5293" y="309"/>
                </a:lnTo>
                <a:lnTo>
                  <a:pt x="5293" y="309"/>
                </a:lnTo>
                <a:lnTo>
                  <a:pt x="5294" y="309"/>
                </a:lnTo>
                <a:lnTo>
                  <a:pt x="5294" y="298"/>
                </a:lnTo>
                <a:lnTo>
                  <a:pt x="5294" y="282"/>
                </a:lnTo>
                <a:lnTo>
                  <a:pt x="5295" y="298"/>
                </a:lnTo>
                <a:lnTo>
                  <a:pt x="5295" y="292"/>
                </a:lnTo>
                <a:lnTo>
                  <a:pt x="5295" y="298"/>
                </a:lnTo>
                <a:lnTo>
                  <a:pt x="5296" y="265"/>
                </a:lnTo>
                <a:lnTo>
                  <a:pt x="5296" y="271"/>
                </a:lnTo>
                <a:lnTo>
                  <a:pt x="5296" y="271"/>
                </a:lnTo>
                <a:lnTo>
                  <a:pt x="5297" y="244"/>
                </a:lnTo>
                <a:lnTo>
                  <a:pt x="5297" y="233"/>
                </a:lnTo>
                <a:lnTo>
                  <a:pt x="5297" y="227"/>
                </a:lnTo>
                <a:lnTo>
                  <a:pt x="5298" y="233"/>
                </a:lnTo>
                <a:lnTo>
                  <a:pt x="5298" y="238"/>
                </a:lnTo>
                <a:lnTo>
                  <a:pt x="5298" y="249"/>
                </a:lnTo>
                <a:lnTo>
                  <a:pt x="5299" y="255"/>
                </a:lnTo>
                <a:lnTo>
                  <a:pt x="5299" y="255"/>
                </a:lnTo>
                <a:lnTo>
                  <a:pt x="5299" y="244"/>
                </a:lnTo>
                <a:lnTo>
                  <a:pt x="5300" y="244"/>
                </a:lnTo>
                <a:lnTo>
                  <a:pt x="5300" y="260"/>
                </a:lnTo>
                <a:lnTo>
                  <a:pt x="5300" y="260"/>
                </a:lnTo>
                <a:lnTo>
                  <a:pt x="5301" y="271"/>
                </a:lnTo>
                <a:lnTo>
                  <a:pt x="5301" y="276"/>
                </a:lnTo>
                <a:lnTo>
                  <a:pt x="5301" y="287"/>
                </a:lnTo>
                <a:lnTo>
                  <a:pt x="5302" y="287"/>
                </a:lnTo>
                <a:lnTo>
                  <a:pt x="5302" y="287"/>
                </a:lnTo>
                <a:lnTo>
                  <a:pt x="5302" y="287"/>
                </a:lnTo>
                <a:lnTo>
                  <a:pt x="5303" y="287"/>
                </a:lnTo>
                <a:lnTo>
                  <a:pt x="5303" y="287"/>
                </a:lnTo>
                <a:lnTo>
                  <a:pt x="5303" y="287"/>
                </a:lnTo>
                <a:lnTo>
                  <a:pt x="5304" y="271"/>
                </a:lnTo>
                <a:lnTo>
                  <a:pt x="5304" y="282"/>
                </a:lnTo>
                <a:lnTo>
                  <a:pt x="5304" y="271"/>
                </a:lnTo>
                <a:lnTo>
                  <a:pt x="5305" y="265"/>
                </a:lnTo>
                <a:lnTo>
                  <a:pt x="5305" y="265"/>
                </a:lnTo>
                <a:lnTo>
                  <a:pt x="5305" y="255"/>
                </a:lnTo>
                <a:lnTo>
                  <a:pt x="5306" y="249"/>
                </a:lnTo>
                <a:lnTo>
                  <a:pt x="5306" y="244"/>
                </a:lnTo>
                <a:lnTo>
                  <a:pt x="5306" y="238"/>
                </a:lnTo>
                <a:lnTo>
                  <a:pt x="5307" y="244"/>
                </a:lnTo>
                <a:lnTo>
                  <a:pt x="5307" y="238"/>
                </a:lnTo>
                <a:lnTo>
                  <a:pt x="5307" y="249"/>
                </a:lnTo>
                <a:lnTo>
                  <a:pt x="5308" y="255"/>
                </a:lnTo>
                <a:lnTo>
                  <a:pt x="5308" y="265"/>
                </a:lnTo>
                <a:lnTo>
                  <a:pt x="5308" y="271"/>
                </a:lnTo>
                <a:lnTo>
                  <a:pt x="5309" y="271"/>
                </a:lnTo>
                <a:lnTo>
                  <a:pt x="5309" y="265"/>
                </a:lnTo>
                <a:lnTo>
                  <a:pt x="5309" y="271"/>
                </a:lnTo>
                <a:lnTo>
                  <a:pt x="5310" y="271"/>
                </a:lnTo>
                <a:lnTo>
                  <a:pt x="5310" y="287"/>
                </a:lnTo>
                <a:lnTo>
                  <a:pt x="5310" y="287"/>
                </a:lnTo>
                <a:lnTo>
                  <a:pt x="5311" y="298"/>
                </a:lnTo>
                <a:lnTo>
                  <a:pt x="5311" y="303"/>
                </a:lnTo>
                <a:lnTo>
                  <a:pt x="5311" y="309"/>
                </a:lnTo>
                <a:lnTo>
                  <a:pt x="5312" y="319"/>
                </a:lnTo>
                <a:lnTo>
                  <a:pt x="5312" y="319"/>
                </a:lnTo>
                <a:lnTo>
                  <a:pt x="5312" y="287"/>
                </a:lnTo>
                <a:lnTo>
                  <a:pt x="5313" y="276"/>
                </a:lnTo>
                <a:lnTo>
                  <a:pt x="5313" y="249"/>
                </a:lnTo>
                <a:lnTo>
                  <a:pt x="5313" y="222"/>
                </a:lnTo>
                <a:lnTo>
                  <a:pt x="5314" y="179"/>
                </a:lnTo>
                <a:lnTo>
                  <a:pt x="5314" y="141"/>
                </a:lnTo>
                <a:lnTo>
                  <a:pt x="5314" y="136"/>
                </a:lnTo>
                <a:lnTo>
                  <a:pt x="5315" y="119"/>
                </a:lnTo>
                <a:lnTo>
                  <a:pt x="5315" y="103"/>
                </a:lnTo>
                <a:lnTo>
                  <a:pt x="5315" y="114"/>
                </a:lnTo>
                <a:lnTo>
                  <a:pt x="5316" y="146"/>
                </a:lnTo>
                <a:lnTo>
                  <a:pt x="5316" y="152"/>
                </a:lnTo>
                <a:lnTo>
                  <a:pt x="5316" y="184"/>
                </a:lnTo>
                <a:lnTo>
                  <a:pt x="5317" y="206"/>
                </a:lnTo>
                <a:lnTo>
                  <a:pt x="5317" y="211"/>
                </a:lnTo>
                <a:lnTo>
                  <a:pt x="5317" y="211"/>
                </a:lnTo>
                <a:lnTo>
                  <a:pt x="5318" y="201"/>
                </a:lnTo>
                <a:lnTo>
                  <a:pt x="5318" y="201"/>
                </a:lnTo>
                <a:lnTo>
                  <a:pt x="5318" y="244"/>
                </a:lnTo>
                <a:lnTo>
                  <a:pt x="5319" y="271"/>
                </a:lnTo>
                <a:lnTo>
                  <a:pt x="5319" y="287"/>
                </a:lnTo>
                <a:lnTo>
                  <a:pt x="5319" y="336"/>
                </a:lnTo>
                <a:lnTo>
                  <a:pt x="5320" y="390"/>
                </a:lnTo>
                <a:lnTo>
                  <a:pt x="5320" y="438"/>
                </a:lnTo>
                <a:lnTo>
                  <a:pt x="5320" y="487"/>
                </a:lnTo>
                <a:lnTo>
                  <a:pt x="5321" y="519"/>
                </a:lnTo>
                <a:lnTo>
                  <a:pt x="5321" y="395"/>
                </a:lnTo>
                <a:lnTo>
                  <a:pt x="5321" y="384"/>
                </a:lnTo>
                <a:lnTo>
                  <a:pt x="5322" y="363"/>
                </a:lnTo>
                <a:lnTo>
                  <a:pt x="5322" y="417"/>
                </a:lnTo>
                <a:lnTo>
                  <a:pt x="5322" y="395"/>
                </a:lnTo>
                <a:lnTo>
                  <a:pt x="5323" y="406"/>
                </a:lnTo>
                <a:lnTo>
                  <a:pt x="5323" y="395"/>
                </a:lnTo>
                <a:lnTo>
                  <a:pt x="5323" y="400"/>
                </a:lnTo>
                <a:lnTo>
                  <a:pt x="5323" y="384"/>
                </a:lnTo>
                <a:lnTo>
                  <a:pt x="5324" y="384"/>
                </a:lnTo>
                <a:lnTo>
                  <a:pt x="5324" y="373"/>
                </a:lnTo>
                <a:lnTo>
                  <a:pt x="5324" y="346"/>
                </a:lnTo>
                <a:lnTo>
                  <a:pt x="5325" y="303"/>
                </a:lnTo>
                <a:lnTo>
                  <a:pt x="5325" y="282"/>
                </a:lnTo>
                <a:lnTo>
                  <a:pt x="5325" y="276"/>
                </a:lnTo>
                <a:lnTo>
                  <a:pt x="5326" y="271"/>
                </a:lnTo>
                <a:lnTo>
                  <a:pt x="5326" y="303"/>
                </a:lnTo>
                <a:lnTo>
                  <a:pt x="5326" y="314"/>
                </a:lnTo>
                <a:lnTo>
                  <a:pt x="5327" y="336"/>
                </a:lnTo>
                <a:lnTo>
                  <a:pt x="5327" y="363"/>
                </a:lnTo>
                <a:lnTo>
                  <a:pt x="5327" y="390"/>
                </a:lnTo>
                <a:lnTo>
                  <a:pt x="5328" y="384"/>
                </a:lnTo>
                <a:lnTo>
                  <a:pt x="5328" y="319"/>
                </a:lnTo>
                <a:lnTo>
                  <a:pt x="5328" y="282"/>
                </a:lnTo>
                <a:lnTo>
                  <a:pt x="5329" y="265"/>
                </a:lnTo>
                <a:lnTo>
                  <a:pt x="5329" y="287"/>
                </a:lnTo>
                <a:lnTo>
                  <a:pt x="5329" y="298"/>
                </a:lnTo>
                <a:lnTo>
                  <a:pt x="5330" y="303"/>
                </a:lnTo>
                <a:lnTo>
                  <a:pt x="5330" y="319"/>
                </a:lnTo>
                <a:lnTo>
                  <a:pt x="5330" y="319"/>
                </a:lnTo>
                <a:lnTo>
                  <a:pt x="5331" y="319"/>
                </a:lnTo>
                <a:lnTo>
                  <a:pt x="5331" y="303"/>
                </a:lnTo>
                <a:lnTo>
                  <a:pt x="5331" y="287"/>
                </a:lnTo>
                <a:lnTo>
                  <a:pt x="5332" y="255"/>
                </a:lnTo>
                <a:lnTo>
                  <a:pt x="5332" y="244"/>
                </a:lnTo>
                <a:lnTo>
                  <a:pt x="5332" y="238"/>
                </a:lnTo>
                <a:lnTo>
                  <a:pt x="5333" y="249"/>
                </a:lnTo>
                <a:lnTo>
                  <a:pt x="5333" y="255"/>
                </a:lnTo>
                <a:lnTo>
                  <a:pt x="5333" y="255"/>
                </a:lnTo>
                <a:lnTo>
                  <a:pt x="5334" y="260"/>
                </a:lnTo>
                <a:lnTo>
                  <a:pt x="5334" y="357"/>
                </a:lnTo>
                <a:lnTo>
                  <a:pt x="5334" y="395"/>
                </a:lnTo>
                <a:lnTo>
                  <a:pt x="5335" y="427"/>
                </a:lnTo>
                <a:lnTo>
                  <a:pt x="5335" y="422"/>
                </a:lnTo>
                <a:lnTo>
                  <a:pt x="5335" y="395"/>
                </a:lnTo>
                <a:lnTo>
                  <a:pt x="5336" y="292"/>
                </a:lnTo>
                <a:lnTo>
                  <a:pt x="5336" y="319"/>
                </a:lnTo>
                <a:lnTo>
                  <a:pt x="5336" y="330"/>
                </a:lnTo>
                <a:lnTo>
                  <a:pt x="5337" y="336"/>
                </a:lnTo>
                <a:lnTo>
                  <a:pt x="5337" y="363"/>
                </a:lnTo>
                <a:lnTo>
                  <a:pt x="5337" y="352"/>
                </a:lnTo>
                <a:lnTo>
                  <a:pt x="5338" y="346"/>
                </a:lnTo>
                <a:lnTo>
                  <a:pt x="5338" y="368"/>
                </a:lnTo>
                <a:lnTo>
                  <a:pt x="5338" y="352"/>
                </a:lnTo>
                <a:lnTo>
                  <a:pt x="5339" y="325"/>
                </a:lnTo>
                <a:lnTo>
                  <a:pt x="5339" y="292"/>
                </a:lnTo>
                <a:lnTo>
                  <a:pt x="5339" y="292"/>
                </a:lnTo>
                <a:lnTo>
                  <a:pt x="5340" y="271"/>
                </a:lnTo>
                <a:lnTo>
                  <a:pt x="5340" y="276"/>
                </a:lnTo>
                <a:lnTo>
                  <a:pt x="5340" y="309"/>
                </a:lnTo>
                <a:lnTo>
                  <a:pt x="5341" y="336"/>
                </a:lnTo>
                <a:lnTo>
                  <a:pt x="5341" y="363"/>
                </a:lnTo>
                <a:lnTo>
                  <a:pt x="5341" y="406"/>
                </a:lnTo>
                <a:lnTo>
                  <a:pt x="5342" y="427"/>
                </a:lnTo>
                <a:lnTo>
                  <a:pt x="5342" y="449"/>
                </a:lnTo>
                <a:lnTo>
                  <a:pt x="5342" y="390"/>
                </a:lnTo>
                <a:lnTo>
                  <a:pt x="5343" y="357"/>
                </a:lnTo>
                <a:lnTo>
                  <a:pt x="5343" y="373"/>
                </a:lnTo>
                <a:lnTo>
                  <a:pt x="5343" y="373"/>
                </a:lnTo>
                <a:lnTo>
                  <a:pt x="5344" y="368"/>
                </a:lnTo>
                <a:lnTo>
                  <a:pt x="5344" y="373"/>
                </a:lnTo>
                <a:lnTo>
                  <a:pt x="5344" y="379"/>
                </a:lnTo>
                <a:lnTo>
                  <a:pt x="5345" y="384"/>
                </a:lnTo>
                <a:lnTo>
                  <a:pt x="5345" y="373"/>
                </a:lnTo>
                <a:lnTo>
                  <a:pt x="5345" y="368"/>
                </a:lnTo>
                <a:lnTo>
                  <a:pt x="5346" y="363"/>
                </a:lnTo>
                <a:lnTo>
                  <a:pt x="5346" y="368"/>
                </a:lnTo>
                <a:lnTo>
                  <a:pt x="5346" y="363"/>
                </a:lnTo>
                <a:lnTo>
                  <a:pt x="5347" y="346"/>
                </a:lnTo>
                <a:lnTo>
                  <a:pt x="5347" y="352"/>
                </a:lnTo>
                <a:lnTo>
                  <a:pt x="5347" y="363"/>
                </a:lnTo>
                <a:lnTo>
                  <a:pt x="5348" y="373"/>
                </a:lnTo>
                <a:lnTo>
                  <a:pt x="5348" y="390"/>
                </a:lnTo>
                <a:lnTo>
                  <a:pt x="5348" y="411"/>
                </a:lnTo>
                <a:lnTo>
                  <a:pt x="5349" y="422"/>
                </a:lnTo>
                <a:lnTo>
                  <a:pt x="5349" y="379"/>
                </a:lnTo>
                <a:lnTo>
                  <a:pt x="5349" y="352"/>
                </a:lnTo>
                <a:lnTo>
                  <a:pt x="5350" y="325"/>
                </a:lnTo>
                <a:lnTo>
                  <a:pt x="5350" y="336"/>
                </a:lnTo>
                <a:lnTo>
                  <a:pt x="5350" y="336"/>
                </a:lnTo>
                <a:lnTo>
                  <a:pt x="5351" y="346"/>
                </a:lnTo>
                <a:lnTo>
                  <a:pt x="5351" y="368"/>
                </a:lnTo>
                <a:lnTo>
                  <a:pt x="5351" y="379"/>
                </a:lnTo>
                <a:lnTo>
                  <a:pt x="5352" y="352"/>
                </a:lnTo>
                <a:lnTo>
                  <a:pt x="5352" y="336"/>
                </a:lnTo>
                <a:lnTo>
                  <a:pt x="5352" y="346"/>
                </a:lnTo>
                <a:lnTo>
                  <a:pt x="5353" y="352"/>
                </a:lnTo>
                <a:lnTo>
                  <a:pt x="5353" y="336"/>
                </a:lnTo>
                <a:lnTo>
                  <a:pt x="5353" y="346"/>
                </a:lnTo>
                <a:lnTo>
                  <a:pt x="5354" y="346"/>
                </a:lnTo>
                <a:lnTo>
                  <a:pt x="5354" y="363"/>
                </a:lnTo>
                <a:lnTo>
                  <a:pt x="5354" y="357"/>
                </a:lnTo>
                <a:lnTo>
                  <a:pt x="5355" y="373"/>
                </a:lnTo>
                <a:lnTo>
                  <a:pt x="5355" y="379"/>
                </a:lnTo>
                <a:lnTo>
                  <a:pt x="5355" y="384"/>
                </a:lnTo>
                <a:lnTo>
                  <a:pt x="5356" y="363"/>
                </a:lnTo>
                <a:lnTo>
                  <a:pt x="5356" y="314"/>
                </a:lnTo>
                <a:lnTo>
                  <a:pt x="5356" y="287"/>
                </a:lnTo>
                <a:lnTo>
                  <a:pt x="5357" y="271"/>
                </a:lnTo>
                <a:lnTo>
                  <a:pt x="5357" y="287"/>
                </a:lnTo>
                <a:lnTo>
                  <a:pt x="5357" y="309"/>
                </a:lnTo>
                <a:lnTo>
                  <a:pt x="5358" y="325"/>
                </a:lnTo>
                <a:lnTo>
                  <a:pt x="5358" y="309"/>
                </a:lnTo>
                <a:lnTo>
                  <a:pt x="5358" y="319"/>
                </a:lnTo>
                <a:lnTo>
                  <a:pt x="5359" y="309"/>
                </a:lnTo>
                <a:lnTo>
                  <a:pt x="5359" y="292"/>
                </a:lnTo>
                <a:lnTo>
                  <a:pt x="5359" y="276"/>
                </a:lnTo>
                <a:lnTo>
                  <a:pt x="5360" y="260"/>
                </a:lnTo>
                <a:lnTo>
                  <a:pt x="5360" y="249"/>
                </a:lnTo>
                <a:lnTo>
                  <a:pt x="5360" y="255"/>
                </a:lnTo>
                <a:lnTo>
                  <a:pt x="5361" y="282"/>
                </a:lnTo>
                <a:lnTo>
                  <a:pt x="5361" y="314"/>
                </a:lnTo>
                <a:lnTo>
                  <a:pt x="5361" y="341"/>
                </a:lnTo>
                <a:lnTo>
                  <a:pt x="5362" y="368"/>
                </a:lnTo>
                <a:lnTo>
                  <a:pt x="5362" y="390"/>
                </a:lnTo>
                <a:lnTo>
                  <a:pt x="5362" y="411"/>
                </a:lnTo>
                <a:lnTo>
                  <a:pt x="5363" y="379"/>
                </a:lnTo>
                <a:lnTo>
                  <a:pt x="5363" y="325"/>
                </a:lnTo>
                <a:lnTo>
                  <a:pt x="5363" y="319"/>
                </a:lnTo>
                <a:lnTo>
                  <a:pt x="5364" y="314"/>
                </a:lnTo>
                <a:lnTo>
                  <a:pt x="5364" y="309"/>
                </a:lnTo>
                <a:lnTo>
                  <a:pt x="5364" y="330"/>
                </a:lnTo>
                <a:lnTo>
                  <a:pt x="5365" y="341"/>
                </a:lnTo>
                <a:lnTo>
                  <a:pt x="5365" y="346"/>
                </a:lnTo>
                <a:lnTo>
                  <a:pt x="5365" y="352"/>
                </a:lnTo>
                <a:lnTo>
                  <a:pt x="5366" y="346"/>
                </a:lnTo>
                <a:lnTo>
                  <a:pt x="5366" y="352"/>
                </a:lnTo>
                <a:lnTo>
                  <a:pt x="5366" y="341"/>
                </a:lnTo>
                <a:lnTo>
                  <a:pt x="5367" y="309"/>
                </a:lnTo>
                <a:lnTo>
                  <a:pt x="5367" y="292"/>
                </a:lnTo>
                <a:lnTo>
                  <a:pt x="5367" y="287"/>
                </a:lnTo>
                <a:lnTo>
                  <a:pt x="5368" y="276"/>
                </a:lnTo>
                <a:lnTo>
                  <a:pt x="5368" y="298"/>
                </a:lnTo>
                <a:lnTo>
                  <a:pt x="5368" y="319"/>
                </a:lnTo>
                <a:lnTo>
                  <a:pt x="5369" y="341"/>
                </a:lnTo>
                <a:lnTo>
                  <a:pt x="5369" y="379"/>
                </a:lnTo>
                <a:lnTo>
                  <a:pt x="5369" y="406"/>
                </a:lnTo>
                <a:lnTo>
                  <a:pt x="5370" y="384"/>
                </a:lnTo>
                <a:lnTo>
                  <a:pt x="5370" y="346"/>
                </a:lnTo>
                <a:lnTo>
                  <a:pt x="5370" y="303"/>
                </a:lnTo>
                <a:lnTo>
                  <a:pt x="5371" y="298"/>
                </a:lnTo>
                <a:lnTo>
                  <a:pt x="5371" y="309"/>
                </a:lnTo>
                <a:lnTo>
                  <a:pt x="5371" y="319"/>
                </a:lnTo>
                <a:lnTo>
                  <a:pt x="5372" y="346"/>
                </a:lnTo>
                <a:lnTo>
                  <a:pt x="5372" y="346"/>
                </a:lnTo>
                <a:lnTo>
                  <a:pt x="5372" y="341"/>
                </a:lnTo>
                <a:lnTo>
                  <a:pt x="5373" y="341"/>
                </a:lnTo>
                <a:lnTo>
                  <a:pt x="5373" y="325"/>
                </a:lnTo>
                <a:lnTo>
                  <a:pt x="5373" y="303"/>
                </a:lnTo>
                <a:lnTo>
                  <a:pt x="5374" y="282"/>
                </a:lnTo>
                <a:lnTo>
                  <a:pt x="5374" y="282"/>
                </a:lnTo>
                <a:lnTo>
                  <a:pt x="5374" y="271"/>
                </a:lnTo>
                <a:lnTo>
                  <a:pt x="5375" y="276"/>
                </a:lnTo>
                <a:lnTo>
                  <a:pt x="5375" y="309"/>
                </a:lnTo>
                <a:lnTo>
                  <a:pt x="5375" y="336"/>
                </a:lnTo>
                <a:lnTo>
                  <a:pt x="5376" y="379"/>
                </a:lnTo>
                <a:lnTo>
                  <a:pt x="5376" y="411"/>
                </a:lnTo>
                <a:lnTo>
                  <a:pt x="5376" y="417"/>
                </a:lnTo>
                <a:lnTo>
                  <a:pt x="5377" y="406"/>
                </a:lnTo>
                <a:lnTo>
                  <a:pt x="5377" y="373"/>
                </a:lnTo>
                <a:lnTo>
                  <a:pt x="5377" y="319"/>
                </a:lnTo>
                <a:lnTo>
                  <a:pt x="5378" y="325"/>
                </a:lnTo>
                <a:lnTo>
                  <a:pt x="5378" y="346"/>
                </a:lnTo>
                <a:lnTo>
                  <a:pt x="5378" y="352"/>
                </a:lnTo>
                <a:lnTo>
                  <a:pt x="5379" y="352"/>
                </a:lnTo>
                <a:lnTo>
                  <a:pt x="5379" y="357"/>
                </a:lnTo>
                <a:lnTo>
                  <a:pt x="5379" y="390"/>
                </a:lnTo>
                <a:lnTo>
                  <a:pt x="5380" y="390"/>
                </a:lnTo>
                <a:lnTo>
                  <a:pt x="5380" y="379"/>
                </a:lnTo>
                <a:lnTo>
                  <a:pt x="5380" y="373"/>
                </a:lnTo>
                <a:lnTo>
                  <a:pt x="5381" y="373"/>
                </a:lnTo>
                <a:lnTo>
                  <a:pt x="5381" y="373"/>
                </a:lnTo>
                <a:lnTo>
                  <a:pt x="5381" y="373"/>
                </a:lnTo>
                <a:lnTo>
                  <a:pt x="5382" y="379"/>
                </a:lnTo>
                <a:lnTo>
                  <a:pt x="5382" y="384"/>
                </a:lnTo>
                <a:lnTo>
                  <a:pt x="5382" y="390"/>
                </a:lnTo>
                <a:lnTo>
                  <a:pt x="5383" y="395"/>
                </a:lnTo>
                <a:lnTo>
                  <a:pt x="5383" y="368"/>
                </a:lnTo>
                <a:lnTo>
                  <a:pt x="5383" y="357"/>
                </a:lnTo>
                <a:lnTo>
                  <a:pt x="5383" y="325"/>
                </a:lnTo>
                <a:lnTo>
                  <a:pt x="5384" y="341"/>
                </a:lnTo>
                <a:lnTo>
                  <a:pt x="5384" y="336"/>
                </a:lnTo>
                <a:lnTo>
                  <a:pt x="5384" y="352"/>
                </a:lnTo>
                <a:lnTo>
                  <a:pt x="5385" y="357"/>
                </a:lnTo>
                <a:lnTo>
                  <a:pt x="5385" y="357"/>
                </a:lnTo>
                <a:lnTo>
                  <a:pt x="5385" y="357"/>
                </a:lnTo>
                <a:lnTo>
                  <a:pt x="5386" y="336"/>
                </a:lnTo>
                <a:lnTo>
                  <a:pt x="5386" y="325"/>
                </a:lnTo>
                <a:lnTo>
                  <a:pt x="5386" y="282"/>
                </a:lnTo>
                <a:lnTo>
                  <a:pt x="5387" y="287"/>
                </a:lnTo>
                <a:lnTo>
                  <a:pt x="5387" y="271"/>
                </a:lnTo>
                <a:lnTo>
                  <a:pt x="5387" y="298"/>
                </a:lnTo>
                <a:lnTo>
                  <a:pt x="5388" y="319"/>
                </a:lnTo>
                <a:lnTo>
                  <a:pt x="5388" y="373"/>
                </a:lnTo>
                <a:lnTo>
                  <a:pt x="5388" y="390"/>
                </a:lnTo>
                <a:lnTo>
                  <a:pt x="5389" y="406"/>
                </a:lnTo>
                <a:lnTo>
                  <a:pt x="5389" y="395"/>
                </a:lnTo>
                <a:lnTo>
                  <a:pt x="5389" y="341"/>
                </a:lnTo>
                <a:lnTo>
                  <a:pt x="5390" y="282"/>
                </a:lnTo>
                <a:lnTo>
                  <a:pt x="5390" y="271"/>
                </a:lnTo>
                <a:lnTo>
                  <a:pt x="5390" y="276"/>
                </a:lnTo>
                <a:lnTo>
                  <a:pt x="5391" y="292"/>
                </a:lnTo>
                <a:lnTo>
                  <a:pt x="5391" y="303"/>
                </a:lnTo>
                <a:lnTo>
                  <a:pt x="5391" y="341"/>
                </a:lnTo>
                <a:lnTo>
                  <a:pt x="5392" y="336"/>
                </a:lnTo>
                <a:lnTo>
                  <a:pt x="5392" y="336"/>
                </a:lnTo>
                <a:lnTo>
                  <a:pt x="5392" y="330"/>
                </a:lnTo>
                <a:lnTo>
                  <a:pt x="5392" y="314"/>
                </a:lnTo>
                <a:lnTo>
                  <a:pt x="5393" y="298"/>
                </a:lnTo>
                <a:lnTo>
                  <a:pt x="5393" y="287"/>
                </a:lnTo>
                <a:lnTo>
                  <a:pt x="5393" y="260"/>
                </a:lnTo>
                <a:lnTo>
                  <a:pt x="5394" y="255"/>
                </a:lnTo>
                <a:lnTo>
                  <a:pt x="5394" y="265"/>
                </a:lnTo>
                <a:lnTo>
                  <a:pt x="5394" y="287"/>
                </a:lnTo>
                <a:lnTo>
                  <a:pt x="5395" y="314"/>
                </a:lnTo>
                <a:lnTo>
                  <a:pt x="5395" y="352"/>
                </a:lnTo>
                <a:lnTo>
                  <a:pt x="5395" y="357"/>
                </a:lnTo>
                <a:lnTo>
                  <a:pt x="5396" y="368"/>
                </a:lnTo>
                <a:lnTo>
                  <a:pt x="5396" y="373"/>
                </a:lnTo>
                <a:lnTo>
                  <a:pt x="5396" y="341"/>
                </a:lnTo>
                <a:lnTo>
                  <a:pt x="5397" y="287"/>
                </a:lnTo>
                <a:lnTo>
                  <a:pt x="5397" y="260"/>
                </a:lnTo>
                <a:lnTo>
                  <a:pt x="5397" y="276"/>
                </a:lnTo>
                <a:lnTo>
                  <a:pt x="5398" y="282"/>
                </a:lnTo>
                <a:lnTo>
                  <a:pt x="5398" y="303"/>
                </a:lnTo>
                <a:lnTo>
                  <a:pt x="5398" y="314"/>
                </a:lnTo>
                <a:lnTo>
                  <a:pt x="5399" y="314"/>
                </a:lnTo>
                <a:lnTo>
                  <a:pt x="5399" y="314"/>
                </a:lnTo>
                <a:lnTo>
                  <a:pt x="5399" y="303"/>
                </a:lnTo>
                <a:lnTo>
                  <a:pt x="5400" y="303"/>
                </a:lnTo>
                <a:lnTo>
                  <a:pt x="5400" y="292"/>
                </a:lnTo>
                <a:lnTo>
                  <a:pt x="5400" y="276"/>
                </a:lnTo>
                <a:lnTo>
                  <a:pt x="5401" y="271"/>
                </a:lnTo>
                <a:lnTo>
                  <a:pt x="5401" y="265"/>
                </a:lnTo>
                <a:lnTo>
                  <a:pt x="5401" y="260"/>
                </a:lnTo>
                <a:lnTo>
                  <a:pt x="5402" y="287"/>
                </a:lnTo>
                <a:lnTo>
                  <a:pt x="5402" y="309"/>
                </a:lnTo>
                <a:lnTo>
                  <a:pt x="5402" y="341"/>
                </a:lnTo>
                <a:lnTo>
                  <a:pt x="5403" y="357"/>
                </a:lnTo>
                <a:lnTo>
                  <a:pt x="5403" y="384"/>
                </a:lnTo>
                <a:lnTo>
                  <a:pt x="5403" y="384"/>
                </a:lnTo>
                <a:lnTo>
                  <a:pt x="5404" y="319"/>
                </a:lnTo>
                <a:lnTo>
                  <a:pt x="5404" y="282"/>
                </a:lnTo>
                <a:lnTo>
                  <a:pt x="5404" y="276"/>
                </a:lnTo>
                <a:lnTo>
                  <a:pt x="5405" y="265"/>
                </a:lnTo>
                <a:lnTo>
                  <a:pt x="5405" y="265"/>
                </a:lnTo>
                <a:lnTo>
                  <a:pt x="5405" y="303"/>
                </a:lnTo>
                <a:lnTo>
                  <a:pt x="5406" y="303"/>
                </a:lnTo>
                <a:lnTo>
                  <a:pt x="5406" y="314"/>
                </a:lnTo>
                <a:lnTo>
                  <a:pt x="5406" y="303"/>
                </a:lnTo>
                <a:lnTo>
                  <a:pt x="5407" y="298"/>
                </a:lnTo>
                <a:lnTo>
                  <a:pt x="5407" y="292"/>
                </a:lnTo>
                <a:lnTo>
                  <a:pt x="5407" y="292"/>
                </a:lnTo>
                <a:lnTo>
                  <a:pt x="5408" y="292"/>
                </a:lnTo>
                <a:lnTo>
                  <a:pt x="5408" y="271"/>
                </a:lnTo>
                <a:lnTo>
                  <a:pt x="5408" y="271"/>
                </a:lnTo>
                <a:lnTo>
                  <a:pt x="5409" y="260"/>
                </a:lnTo>
                <a:lnTo>
                  <a:pt x="5409" y="265"/>
                </a:lnTo>
                <a:lnTo>
                  <a:pt x="5409" y="298"/>
                </a:lnTo>
                <a:lnTo>
                  <a:pt x="5410" y="319"/>
                </a:lnTo>
                <a:lnTo>
                  <a:pt x="5410" y="341"/>
                </a:lnTo>
                <a:lnTo>
                  <a:pt x="5410" y="384"/>
                </a:lnTo>
                <a:lnTo>
                  <a:pt x="5411" y="384"/>
                </a:lnTo>
                <a:lnTo>
                  <a:pt x="5411" y="363"/>
                </a:lnTo>
                <a:lnTo>
                  <a:pt x="5411" y="298"/>
                </a:lnTo>
                <a:lnTo>
                  <a:pt x="5412" y="276"/>
                </a:lnTo>
                <a:lnTo>
                  <a:pt x="5412" y="298"/>
                </a:lnTo>
                <a:lnTo>
                  <a:pt x="5412" y="314"/>
                </a:lnTo>
                <a:lnTo>
                  <a:pt x="5413" y="330"/>
                </a:lnTo>
                <a:lnTo>
                  <a:pt x="5413" y="330"/>
                </a:lnTo>
                <a:lnTo>
                  <a:pt x="5413" y="330"/>
                </a:lnTo>
                <a:lnTo>
                  <a:pt x="5414" y="330"/>
                </a:lnTo>
                <a:lnTo>
                  <a:pt x="5414" y="336"/>
                </a:lnTo>
                <a:lnTo>
                  <a:pt x="5414" y="330"/>
                </a:lnTo>
                <a:lnTo>
                  <a:pt x="5415" y="319"/>
                </a:lnTo>
                <a:lnTo>
                  <a:pt x="5415" y="292"/>
                </a:lnTo>
                <a:lnTo>
                  <a:pt x="5415" y="287"/>
                </a:lnTo>
                <a:lnTo>
                  <a:pt x="5416" y="282"/>
                </a:lnTo>
                <a:lnTo>
                  <a:pt x="5416" y="287"/>
                </a:lnTo>
                <a:lnTo>
                  <a:pt x="5416" y="303"/>
                </a:lnTo>
                <a:lnTo>
                  <a:pt x="5417" y="325"/>
                </a:lnTo>
                <a:lnTo>
                  <a:pt x="5417" y="368"/>
                </a:lnTo>
                <a:lnTo>
                  <a:pt x="5417" y="384"/>
                </a:lnTo>
                <a:lnTo>
                  <a:pt x="5418" y="390"/>
                </a:lnTo>
                <a:lnTo>
                  <a:pt x="5418" y="390"/>
                </a:lnTo>
                <a:lnTo>
                  <a:pt x="5418" y="346"/>
                </a:lnTo>
                <a:lnTo>
                  <a:pt x="5419" y="303"/>
                </a:lnTo>
                <a:lnTo>
                  <a:pt x="5419" y="319"/>
                </a:lnTo>
                <a:lnTo>
                  <a:pt x="5419" y="325"/>
                </a:lnTo>
                <a:lnTo>
                  <a:pt x="5420" y="336"/>
                </a:lnTo>
                <a:lnTo>
                  <a:pt x="5420" y="346"/>
                </a:lnTo>
                <a:lnTo>
                  <a:pt x="5420" y="352"/>
                </a:lnTo>
                <a:lnTo>
                  <a:pt x="5421" y="352"/>
                </a:lnTo>
                <a:lnTo>
                  <a:pt x="5421" y="346"/>
                </a:lnTo>
                <a:lnTo>
                  <a:pt x="5421" y="352"/>
                </a:lnTo>
                <a:lnTo>
                  <a:pt x="5422" y="346"/>
                </a:lnTo>
                <a:lnTo>
                  <a:pt x="5422" y="346"/>
                </a:lnTo>
                <a:lnTo>
                  <a:pt x="5422" y="336"/>
                </a:lnTo>
                <a:lnTo>
                  <a:pt x="5423" y="330"/>
                </a:lnTo>
                <a:lnTo>
                  <a:pt x="5423" y="314"/>
                </a:lnTo>
                <a:lnTo>
                  <a:pt x="5423" y="314"/>
                </a:lnTo>
                <a:lnTo>
                  <a:pt x="5424" y="319"/>
                </a:lnTo>
                <a:lnTo>
                  <a:pt x="5424" y="336"/>
                </a:lnTo>
                <a:lnTo>
                  <a:pt x="5424" y="357"/>
                </a:lnTo>
                <a:lnTo>
                  <a:pt x="5425" y="384"/>
                </a:lnTo>
                <a:lnTo>
                  <a:pt x="5425" y="390"/>
                </a:lnTo>
                <a:lnTo>
                  <a:pt x="5425" y="363"/>
                </a:lnTo>
                <a:lnTo>
                  <a:pt x="5426" y="325"/>
                </a:lnTo>
                <a:lnTo>
                  <a:pt x="5426" y="303"/>
                </a:lnTo>
                <a:lnTo>
                  <a:pt x="5426" y="282"/>
                </a:lnTo>
                <a:lnTo>
                  <a:pt x="5427" y="287"/>
                </a:lnTo>
                <a:lnTo>
                  <a:pt x="5427" y="303"/>
                </a:lnTo>
                <a:lnTo>
                  <a:pt x="5427" y="309"/>
                </a:lnTo>
                <a:lnTo>
                  <a:pt x="5428" y="319"/>
                </a:lnTo>
                <a:lnTo>
                  <a:pt x="5428" y="319"/>
                </a:lnTo>
                <a:lnTo>
                  <a:pt x="5428" y="330"/>
                </a:lnTo>
                <a:lnTo>
                  <a:pt x="5429" y="325"/>
                </a:lnTo>
                <a:lnTo>
                  <a:pt x="5429" y="319"/>
                </a:lnTo>
                <a:lnTo>
                  <a:pt x="5429" y="314"/>
                </a:lnTo>
                <a:lnTo>
                  <a:pt x="5430" y="309"/>
                </a:lnTo>
                <a:lnTo>
                  <a:pt x="5430" y="298"/>
                </a:lnTo>
                <a:lnTo>
                  <a:pt x="5430" y="303"/>
                </a:lnTo>
                <a:lnTo>
                  <a:pt x="5431" y="287"/>
                </a:lnTo>
                <a:lnTo>
                  <a:pt x="5431" y="282"/>
                </a:lnTo>
                <a:lnTo>
                  <a:pt x="5431" y="287"/>
                </a:lnTo>
                <a:lnTo>
                  <a:pt x="5432" y="303"/>
                </a:lnTo>
                <a:lnTo>
                  <a:pt x="5432" y="336"/>
                </a:lnTo>
                <a:lnTo>
                  <a:pt x="5432" y="357"/>
                </a:lnTo>
                <a:lnTo>
                  <a:pt x="5433" y="373"/>
                </a:lnTo>
                <a:lnTo>
                  <a:pt x="5433" y="384"/>
                </a:lnTo>
                <a:lnTo>
                  <a:pt x="5433" y="373"/>
                </a:lnTo>
                <a:lnTo>
                  <a:pt x="5434" y="336"/>
                </a:lnTo>
                <a:lnTo>
                  <a:pt x="5434" y="292"/>
                </a:lnTo>
                <a:lnTo>
                  <a:pt x="5434" y="265"/>
                </a:lnTo>
                <a:lnTo>
                  <a:pt x="5435" y="255"/>
                </a:lnTo>
                <a:lnTo>
                  <a:pt x="5435" y="260"/>
                </a:lnTo>
                <a:lnTo>
                  <a:pt x="5435" y="260"/>
                </a:lnTo>
                <a:lnTo>
                  <a:pt x="5436" y="271"/>
                </a:lnTo>
                <a:lnTo>
                  <a:pt x="5436" y="271"/>
                </a:lnTo>
                <a:lnTo>
                  <a:pt x="5436" y="298"/>
                </a:lnTo>
                <a:lnTo>
                  <a:pt x="5437" y="298"/>
                </a:lnTo>
                <a:lnTo>
                  <a:pt x="5437" y="282"/>
                </a:lnTo>
                <a:lnTo>
                  <a:pt x="5437" y="265"/>
                </a:lnTo>
                <a:lnTo>
                  <a:pt x="5438" y="260"/>
                </a:lnTo>
                <a:lnTo>
                  <a:pt x="5438" y="249"/>
                </a:lnTo>
                <a:lnTo>
                  <a:pt x="5438" y="249"/>
                </a:lnTo>
                <a:lnTo>
                  <a:pt x="5439" y="227"/>
                </a:lnTo>
                <a:lnTo>
                  <a:pt x="5439" y="233"/>
                </a:lnTo>
                <a:lnTo>
                  <a:pt x="5439" y="233"/>
                </a:lnTo>
                <a:lnTo>
                  <a:pt x="5440" y="255"/>
                </a:lnTo>
                <a:lnTo>
                  <a:pt x="5440" y="271"/>
                </a:lnTo>
                <a:lnTo>
                  <a:pt x="5440" y="303"/>
                </a:lnTo>
                <a:lnTo>
                  <a:pt x="5441" y="325"/>
                </a:lnTo>
                <a:lnTo>
                  <a:pt x="5441" y="352"/>
                </a:lnTo>
                <a:lnTo>
                  <a:pt x="5441" y="368"/>
                </a:lnTo>
                <a:lnTo>
                  <a:pt x="5442" y="341"/>
                </a:lnTo>
                <a:lnTo>
                  <a:pt x="5442" y="287"/>
                </a:lnTo>
                <a:lnTo>
                  <a:pt x="5442" y="271"/>
                </a:lnTo>
                <a:lnTo>
                  <a:pt x="5443" y="265"/>
                </a:lnTo>
                <a:lnTo>
                  <a:pt x="5443" y="265"/>
                </a:lnTo>
                <a:lnTo>
                  <a:pt x="5443" y="260"/>
                </a:lnTo>
                <a:lnTo>
                  <a:pt x="5443" y="271"/>
                </a:lnTo>
                <a:lnTo>
                  <a:pt x="5444" y="292"/>
                </a:lnTo>
                <a:lnTo>
                  <a:pt x="5444" y="287"/>
                </a:lnTo>
                <a:lnTo>
                  <a:pt x="5444" y="287"/>
                </a:lnTo>
                <a:lnTo>
                  <a:pt x="5445" y="271"/>
                </a:lnTo>
                <a:lnTo>
                  <a:pt x="5445" y="276"/>
                </a:lnTo>
                <a:lnTo>
                  <a:pt x="5445" y="276"/>
                </a:lnTo>
                <a:lnTo>
                  <a:pt x="5446" y="260"/>
                </a:lnTo>
                <a:lnTo>
                  <a:pt x="5446" y="260"/>
                </a:lnTo>
                <a:lnTo>
                  <a:pt x="5446" y="249"/>
                </a:lnTo>
                <a:lnTo>
                  <a:pt x="5447" y="249"/>
                </a:lnTo>
                <a:lnTo>
                  <a:pt x="5447" y="238"/>
                </a:lnTo>
                <a:lnTo>
                  <a:pt x="5447" y="260"/>
                </a:lnTo>
                <a:lnTo>
                  <a:pt x="5448" y="260"/>
                </a:lnTo>
                <a:lnTo>
                  <a:pt x="5448" y="292"/>
                </a:lnTo>
                <a:lnTo>
                  <a:pt x="5448" y="314"/>
                </a:lnTo>
                <a:lnTo>
                  <a:pt x="5449" y="341"/>
                </a:lnTo>
                <a:lnTo>
                  <a:pt x="5449" y="346"/>
                </a:lnTo>
                <a:lnTo>
                  <a:pt x="5449" y="265"/>
                </a:lnTo>
                <a:lnTo>
                  <a:pt x="5450" y="238"/>
                </a:lnTo>
                <a:lnTo>
                  <a:pt x="5450" y="233"/>
                </a:lnTo>
                <a:lnTo>
                  <a:pt x="5450" y="238"/>
                </a:lnTo>
                <a:lnTo>
                  <a:pt x="5451" y="233"/>
                </a:lnTo>
                <a:lnTo>
                  <a:pt x="5451" y="238"/>
                </a:lnTo>
                <a:lnTo>
                  <a:pt x="5451" y="249"/>
                </a:lnTo>
                <a:lnTo>
                  <a:pt x="5452" y="255"/>
                </a:lnTo>
                <a:lnTo>
                  <a:pt x="5452" y="255"/>
                </a:lnTo>
                <a:lnTo>
                  <a:pt x="5452" y="249"/>
                </a:lnTo>
                <a:lnTo>
                  <a:pt x="5453" y="249"/>
                </a:lnTo>
                <a:lnTo>
                  <a:pt x="5453" y="244"/>
                </a:lnTo>
                <a:lnTo>
                  <a:pt x="5453" y="238"/>
                </a:lnTo>
                <a:lnTo>
                  <a:pt x="5454" y="233"/>
                </a:lnTo>
                <a:lnTo>
                  <a:pt x="5454" y="227"/>
                </a:lnTo>
                <a:lnTo>
                  <a:pt x="5454" y="227"/>
                </a:lnTo>
                <a:lnTo>
                  <a:pt x="5455" y="227"/>
                </a:lnTo>
                <a:lnTo>
                  <a:pt x="5455" y="217"/>
                </a:lnTo>
                <a:lnTo>
                  <a:pt x="5455" y="227"/>
                </a:lnTo>
                <a:lnTo>
                  <a:pt x="5456" y="244"/>
                </a:lnTo>
                <a:lnTo>
                  <a:pt x="5456" y="292"/>
                </a:lnTo>
                <a:lnTo>
                  <a:pt x="5456" y="303"/>
                </a:lnTo>
                <a:lnTo>
                  <a:pt x="5457" y="319"/>
                </a:lnTo>
                <a:lnTo>
                  <a:pt x="5457" y="287"/>
                </a:lnTo>
                <a:lnTo>
                  <a:pt x="5457" y="255"/>
                </a:lnTo>
                <a:lnTo>
                  <a:pt x="5458" y="227"/>
                </a:lnTo>
                <a:lnTo>
                  <a:pt x="5458" y="222"/>
                </a:lnTo>
                <a:lnTo>
                  <a:pt x="5458" y="227"/>
                </a:lnTo>
                <a:lnTo>
                  <a:pt x="5459" y="244"/>
                </a:lnTo>
                <a:lnTo>
                  <a:pt x="5459" y="238"/>
                </a:lnTo>
                <a:lnTo>
                  <a:pt x="5459" y="255"/>
                </a:lnTo>
                <a:lnTo>
                  <a:pt x="5460" y="244"/>
                </a:lnTo>
                <a:lnTo>
                  <a:pt x="5460" y="249"/>
                </a:lnTo>
                <a:lnTo>
                  <a:pt x="5460" y="255"/>
                </a:lnTo>
                <a:lnTo>
                  <a:pt x="5461" y="244"/>
                </a:lnTo>
                <a:lnTo>
                  <a:pt x="5461" y="244"/>
                </a:lnTo>
                <a:lnTo>
                  <a:pt x="5461" y="238"/>
                </a:lnTo>
                <a:lnTo>
                  <a:pt x="5462" y="227"/>
                </a:lnTo>
                <a:lnTo>
                  <a:pt x="5462" y="222"/>
                </a:lnTo>
                <a:lnTo>
                  <a:pt x="5462" y="211"/>
                </a:lnTo>
                <a:lnTo>
                  <a:pt x="5463" y="217"/>
                </a:lnTo>
                <a:lnTo>
                  <a:pt x="5463" y="227"/>
                </a:lnTo>
                <a:lnTo>
                  <a:pt x="5463" y="244"/>
                </a:lnTo>
                <a:lnTo>
                  <a:pt x="5464" y="265"/>
                </a:lnTo>
                <a:lnTo>
                  <a:pt x="5464" y="265"/>
                </a:lnTo>
                <a:lnTo>
                  <a:pt x="5464" y="287"/>
                </a:lnTo>
                <a:lnTo>
                  <a:pt x="5465" y="292"/>
                </a:lnTo>
                <a:lnTo>
                  <a:pt x="5465" y="276"/>
                </a:lnTo>
                <a:lnTo>
                  <a:pt x="5465" y="233"/>
                </a:lnTo>
                <a:lnTo>
                  <a:pt x="5466" y="217"/>
                </a:lnTo>
                <a:lnTo>
                  <a:pt x="5466" y="211"/>
                </a:lnTo>
                <a:lnTo>
                  <a:pt x="5466" y="227"/>
                </a:lnTo>
                <a:lnTo>
                  <a:pt x="5467" y="238"/>
                </a:lnTo>
                <a:lnTo>
                  <a:pt x="5467" y="238"/>
                </a:lnTo>
                <a:lnTo>
                  <a:pt x="5467" y="244"/>
                </a:lnTo>
                <a:lnTo>
                  <a:pt x="5468" y="233"/>
                </a:lnTo>
                <a:lnTo>
                  <a:pt x="5468" y="238"/>
                </a:lnTo>
                <a:lnTo>
                  <a:pt x="5468" y="238"/>
                </a:lnTo>
                <a:lnTo>
                  <a:pt x="5469" y="244"/>
                </a:lnTo>
                <a:lnTo>
                  <a:pt x="5469" y="233"/>
                </a:lnTo>
                <a:lnTo>
                  <a:pt x="5469" y="227"/>
                </a:lnTo>
                <a:lnTo>
                  <a:pt x="5470" y="222"/>
                </a:lnTo>
                <a:lnTo>
                  <a:pt x="5470" y="217"/>
                </a:lnTo>
                <a:lnTo>
                  <a:pt x="5470" y="211"/>
                </a:lnTo>
                <a:lnTo>
                  <a:pt x="5471" y="211"/>
                </a:lnTo>
                <a:lnTo>
                  <a:pt x="5471" y="233"/>
                </a:lnTo>
                <a:lnTo>
                  <a:pt x="5471" y="244"/>
                </a:lnTo>
                <a:lnTo>
                  <a:pt x="5472" y="260"/>
                </a:lnTo>
                <a:lnTo>
                  <a:pt x="5472" y="298"/>
                </a:lnTo>
                <a:lnTo>
                  <a:pt x="5472" y="298"/>
                </a:lnTo>
                <a:lnTo>
                  <a:pt x="5473" y="298"/>
                </a:lnTo>
                <a:lnTo>
                  <a:pt x="5473" y="265"/>
                </a:lnTo>
                <a:lnTo>
                  <a:pt x="5473" y="217"/>
                </a:lnTo>
                <a:lnTo>
                  <a:pt x="5474" y="222"/>
                </a:lnTo>
                <a:lnTo>
                  <a:pt x="5474" y="217"/>
                </a:lnTo>
                <a:lnTo>
                  <a:pt x="5474" y="217"/>
                </a:lnTo>
                <a:lnTo>
                  <a:pt x="5475" y="227"/>
                </a:lnTo>
                <a:lnTo>
                  <a:pt x="5475" y="233"/>
                </a:lnTo>
                <a:lnTo>
                  <a:pt x="5475" y="233"/>
                </a:lnTo>
                <a:lnTo>
                  <a:pt x="5476" y="238"/>
                </a:lnTo>
                <a:lnTo>
                  <a:pt x="5476" y="238"/>
                </a:lnTo>
                <a:lnTo>
                  <a:pt x="5476" y="244"/>
                </a:lnTo>
                <a:lnTo>
                  <a:pt x="5477" y="233"/>
                </a:lnTo>
                <a:lnTo>
                  <a:pt x="5477" y="238"/>
                </a:lnTo>
                <a:lnTo>
                  <a:pt x="5477" y="233"/>
                </a:lnTo>
                <a:lnTo>
                  <a:pt x="5478" y="227"/>
                </a:lnTo>
                <a:lnTo>
                  <a:pt x="5478" y="222"/>
                </a:lnTo>
                <a:lnTo>
                  <a:pt x="5478" y="222"/>
                </a:lnTo>
                <a:lnTo>
                  <a:pt x="5479" y="222"/>
                </a:lnTo>
                <a:lnTo>
                  <a:pt x="5479" y="227"/>
                </a:lnTo>
                <a:lnTo>
                  <a:pt x="5479" y="244"/>
                </a:lnTo>
                <a:lnTo>
                  <a:pt x="5480" y="260"/>
                </a:lnTo>
                <a:lnTo>
                  <a:pt x="5480" y="314"/>
                </a:lnTo>
                <a:lnTo>
                  <a:pt x="5480" y="336"/>
                </a:lnTo>
                <a:lnTo>
                  <a:pt x="5481" y="314"/>
                </a:lnTo>
                <a:lnTo>
                  <a:pt x="5481" y="276"/>
                </a:lnTo>
                <a:lnTo>
                  <a:pt x="5481" y="244"/>
                </a:lnTo>
                <a:lnTo>
                  <a:pt x="5482" y="233"/>
                </a:lnTo>
                <a:lnTo>
                  <a:pt x="5482" y="238"/>
                </a:lnTo>
                <a:lnTo>
                  <a:pt x="5482" y="244"/>
                </a:lnTo>
                <a:lnTo>
                  <a:pt x="5483" y="255"/>
                </a:lnTo>
                <a:lnTo>
                  <a:pt x="5483" y="249"/>
                </a:lnTo>
                <a:lnTo>
                  <a:pt x="5483" y="249"/>
                </a:lnTo>
                <a:lnTo>
                  <a:pt x="5484" y="249"/>
                </a:lnTo>
                <a:lnTo>
                  <a:pt x="5484" y="249"/>
                </a:lnTo>
                <a:lnTo>
                  <a:pt x="5484" y="249"/>
                </a:lnTo>
                <a:lnTo>
                  <a:pt x="5485" y="244"/>
                </a:lnTo>
                <a:lnTo>
                  <a:pt x="5485" y="233"/>
                </a:lnTo>
                <a:lnTo>
                  <a:pt x="5485" y="222"/>
                </a:lnTo>
                <a:lnTo>
                  <a:pt x="5486" y="227"/>
                </a:lnTo>
                <a:lnTo>
                  <a:pt x="5486" y="222"/>
                </a:lnTo>
                <a:lnTo>
                  <a:pt x="5486" y="217"/>
                </a:lnTo>
                <a:lnTo>
                  <a:pt x="5487" y="238"/>
                </a:lnTo>
                <a:lnTo>
                  <a:pt x="5487" y="260"/>
                </a:lnTo>
                <a:lnTo>
                  <a:pt x="5487" y="276"/>
                </a:lnTo>
                <a:lnTo>
                  <a:pt x="5488" y="303"/>
                </a:lnTo>
                <a:lnTo>
                  <a:pt x="5488" y="303"/>
                </a:lnTo>
                <a:lnTo>
                  <a:pt x="5488" y="298"/>
                </a:lnTo>
                <a:lnTo>
                  <a:pt x="5489" y="276"/>
                </a:lnTo>
                <a:lnTo>
                  <a:pt x="5489" y="238"/>
                </a:lnTo>
                <a:lnTo>
                  <a:pt x="5489" y="233"/>
                </a:lnTo>
                <a:lnTo>
                  <a:pt x="5490" y="233"/>
                </a:lnTo>
                <a:lnTo>
                  <a:pt x="5490" y="222"/>
                </a:lnTo>
                <a:lnTo>
                  <a:pt x="5490" y="222"/>
                </a:lnTo>
                <a:lnTo>
                  <a:pt x="5491" y="233"/>
                </a:lnTo>
                <a:lnTo>
                  <a:pt x="5491" y="238"/>
                </a:lnTo>
                <a:lnTo>
                  <a:pt x="5491" y="238"/>
                </a:lnTo>
                <a:lnTo>
                  <a:pt x="5492" y="227"/>
                </a:lnTo>
                <a:lnTo>
                  <a:pt x="5492" y="244"/>
                </a:lnTo>
                <a:lnTo>
                  <a:pt x="5492" y="249"/>
                </a:lnTo>
                <a:lnTo>
                  <a:pt x="5493" y="249"/>
                </a:lnTo>
                <a:lnTo>
                  <a:pt x="5493" y="233"/>
                </a:lnTo>
                <a:lnTo>
                  <a:pt x="5493" y="233"/>
                </a:lnTo>
                <a:lnTo>
                  <a:pt x="5494" y="217"/>
                </a:lnTo>
                <a:lnTo>
                  <a:pt x="5494" y="227"/>
                </a:lnTo>
                <a:lnTo>
                  <a:pt x="5494" y="222"/>
                </a:lnTo>
                <a:lnTo>
                  <a:pt x="5495" y="227"/>
                </a:lnTo>
                <a:lnTo>
                  <a:pt x="5495" y="255"/>
                </a:lnTo>
                <a:lnTo>
                  <a:pt x="5495" y="260"/>
                </a:lnTo>
                <a:lnTo>
                  <a:pt x="5496" y="292"/>
                </a:lnTo>
                <a:lnTo>
                  <a:pt x="5496" y="303"/>
                </a:lnTo>
                <a:lnTo>
                  <a:pt x="5496" y="292"/>
                </a:lnTo>
                <a:lnTo>
                  <a:pt x="5497" y="265"/>
                </a:lnTo>
                <a:lnTo>
                  <a:pt x="5497" y="238"/>
                </a:lnTo>
                <a:lnTo>
                  <a:pt x="5497" y="222"/>
                </a:lnTo>
                <a:lnTo>
                  <a:pt x="5498" y="217"/>
                </a:lnTo>
                <a:lnTo>
                  <a:pt x="5498" y="233"/>
                </a:lnTo>
                <a:lnTo>
                  <a:pt x="5498" y="249"/>
                </a:lnTo>
                <a:lnTo>
                  <a:pt x="5499" y="249"/>
                </a:lnTo>
                <a:lnTo>
                  <a:pt x="5499" y="244"/>
                </a:lnTo>
                <a:lnTo>
                  <a:pt x="5499" y="255"/>
                </a:lnTo>
                <a:lnTo>
                  <a:pt x="5500" y="244"/>
                </a:lnTo>
                <a:lnTo>
                  <a:pt x="5500" y="244"/>
                </a:lnTo>
                <a:lnTo>
                  <a:pt x="5500" y="233"/>
                </a:lnTo>
                <a:lnTo>
                  <a:pt x="5501" y="244"/>
                </a:lnTo>
                <a:lnTo>
                  <a:pt x="5501" y="244"/>
                </a:lnTo>
                <a:lnTo>
                  <a:pt x="5501" y="227"/>
                </a:lnTo>
                <a:lnTo>
                  <a:pt x="5502" y="244"/>
                </a:lnTo>
                <a:lnTo>
                  <a:pt x="5502" y="233"/>
                </a:lnTo>
                <a:lnTo>
                  <a:pt x="5502" y="227"/>
                </a:lnTo>
                <a:lnTo>
                  <a:pt x="5503" y="249"/>
                </a:lnTo>
                <a:lnTo>
                  <a:pt x="5503" y="260"/>
                </a:lnTo>
                <a:lnTo>
                  <a:pt x="5503" y="276"/>
                </a:lnTo>
                <a:lnTo>
                  <a:pt x="5503" y="303"/>
                </a:lnTo>
                <a:lnTo>
                  <a:pt x="5504" y="309"/>
                </a:lnTo>
                <a:lnTo>
                  <a:pt x="5504" y="325"/>
                </a:lnTo>
                <a:lnTo>
                  <a:pt x="5504" y="303"/>
                </a:lnTo>
                <a:lnTo>
                  <a:pt x="5505" y="238"/>
                </a:lnTo>
                <a:lnTo>
                  <a:pt x="5505" y="227"/>
                </a:lnTo>
                <a:lnTo>
                  <a:pt x="5505" y="233"/>
                </a:lnTo>
                <a:lnTo>
                  <a:pt x="5506" y="227"/>
                </a:lnTo>
                <a:lnTo>
                  <a:pt x="5506" y="227"/>
                </a:lnTo>
                <a:lnTo>
                  <a:pt x="5506" y="238"/>
                </a:lnTo>
                <a:lnTo>
                  <a:pt x="5507" y="255"/>
                </a:lnTo>
                <a:lnTo>
                  <a:pt x="5507" y="260"/>
                </a:lnTo>
                <a:lnTo>
                  <a:pt x="5507" y="260"/>
                </a:lnTo>
                <a:lnTo>
                  <a:pt x="5508" y="260"/>
                </a:lnTo>
                <a:lnTo>
                  <a:pt x="5508" y="260"/>
                </a:lnTo>
                <a:lnTo>
                  <a:pt x="5508" y="255"/>
                </a:lnTo>
                <a:lnTo>
                  <a:pt x="5509" y="244"/>
                </a:lnTo>
                <a:lnTo>
                  <a:pt x="5509" y="227"/>
                </a:lnTo>
                <a:lnTo>
                  <a:pt x="5509" y="222"/>
                </a:lnTo>
                <a:lnTo>
                  <a:pt x="5510" y="222"/>
                </a:lnTo>
                <a:lnTo>
                  <a:pt x="5510" y="227"/>
                </a:lnTo>
                <a:lnTo>
                  <a:pt x="5510" y="244"/>
                </a:lnTo>
                <a:lnTo>
                  <a:pt x="5511" y="265"/>
                </a:lnTo>
                <a:lnTo>
                  <a:pt x="5511" y="282"/>
                </a:lnTo>
                <a:lnTo>
                  <a:pt x="5511" y="325"/>
                </a:lnTo>
                <a:lnTo>
                  <a:pt x="5512" y="309"/>
                </a:lnTo>
                <a:lnTo>
                  <a:pt x="5512" y="282"/>
                </a:lnTo>
                <a:lnTo>
                  <a:pt x="5512" y="244"/>
                </a:lnTo>
                <a:lnTo>
                  <a:pt x="5513" y="227"/>
                </a:lnTo>
                <a:lnTo>
                  <a:pt x="5513" y="227"/>
                </a:lnTo>
                <a:lnTo>
                  <a:pt x="5513" y="233"/>
                </a:lnTo>
                <a:lnTo>
                  <a:pt x="5514" y="238"/>
                </a:lnTo>
                <a:lnTo>
                  <a:pt x="5514" y="244"/>
                </a:lnTo>
                <a:lnTo>
                  <a:pt x="5514" y="244"/>
                </a:lnTo>
                <a:lnTo>
                  <a:pt x="5515" y="249"/>
                </a:lnTo>
                <a:lnTo>
                  <a:pt x="5515" y="249"/>
                </a:lnTo>
                <a:lnTo>
                  <a:pt x="5515" y="255"/>
                </a:lnTo>
                <a:lnTo>
                  <a:pt x="5516" y="255"/>
                </a:lnTo>
                <a:lnTo>
                  <a:pt x="5516" y="238"/>
                </a:lnTo>
                <a:lnTo>
                  <a:pt x="5516" y="238"/>
                </a:lnTo>
                <a:lnTo>
                  <a:pt x="5517" y="238"/>
                </a:lnTo>
                <a:lnTo>
                  <a:pt x="5517" y="233"/>
                </a:lnTo>
                <a:lnTo>
                  <a:pt x="5517" y="222"/>
                </a:lnTo>
                <a:lnTo>
                  <a:pt x="5518" y="227"/>
                </a:lnTo>
                <a:lnTo>
                  <a:pt x="5518" y="249"/>
                </a:lnTo>
                <a:lnTo>
                  <a:pt x="5518" y="271"/>
                </a:lnTo>
                <a:lnTo>
                  <a:pt x="5519" y="298"/>
                </a:lnTo>
                <a:lnTo>
                  <a:pt x="5519" y="319"/>
                </a:lnTo>
                <a:lnTo>
                  <a:pt x="5519" y="330"/>
                </a:lnTo>
                <a:lnTo>
                  <a:pt x="5520" y="287"/>
                </a:lnTo>
                <a:lnTo>
                  <a:pt x="5520" y="249"/>
                </a:lnTo>
                <a:lnTo>
                  <a:pt x="5520" y="238"/>
                </a:lnTo>
                <a:lnTo>
                  <a:pt x="5521" y="244"/>
                </a:lnTo>
                <a:lnTo>
                  <a:pt x="5521" y="244"/>
                </a:lnTo>
                <a:lnTo>
                  <a:pt x="5521" y="227"/>
                </a:lnTo>
                <a:lnTo>
                  <a:pt x="5522" y="233"/>
                </a:lnTo>
                <a:lnTo>
                  <a:pt x="5522" y="249"/>
                </a:lnTo>
                <a:lnTo>
                  <a:pt x="5522" y="255"/>
                </a:lnTo>
                <a:lnTo>
                  <a:pt x="5523" y="260"/>
                </a:lnTo>
                <a:lnTo>
                  <a:pt x="5523" y="260"/>
                </a:lnTo>
                <a:lnTo>
                  <a:pt x="5523" y="260"/>
                </a:lnTo>
                <a:lnTo>
                  <a:pt x="5524" y="271"/>
                </a:lnTo>
                <a:lnTo>
                  <a:pt x="5524" y="255"/>
                </a:lnTo>
                <a:lnTo>
                  <a:pt x="5524" y="255"/>
                </a:lnTo>
                <a:lnTo>
                  <a:pt x="5525" y="238"/>
                </a:lnTo>
                <a:lnTo>
                  <a:pt x="5525" y="227"/>
                </a:lnTo>
                <a:lnTo>
                  <a:pt x="5525" y="233"/>
                </a:lnTo>
                <a:lnTo>
                  <a:pt x="5526" y="255"/>
                </a:lnTo>
                <a:lnTo>
                  <a:pt x="5526" y="260"/>
                </a:lnTo>
                <a:lnTo>
                  <a:pt x="5526" y="282"/>
                </a:lnTo>
                <a:lnTo>
                  <a:pt x="5527" y="319"/>
                </a:lnTo>
                <a:lnTo>
                  <a:pt x="5527" y="325"/>
                </a:lnTo>
                <a:lnTo>
                  <a:pt x="5527" y="314"/>
                </a:lnTo>
                <a:lnTo>
                  <a:pt x="5528" y="271"/>
                </a:lnTo>
                <a:lnTo>
                  <a:pt x="5528" y="244"/>
                </a:lnTo>
                <a:lnTo>
                  <a:pt x="5528" y="217"/>
                </a:lnTo>
                <a:lnTo>
                  <a:pt x="5529" y="217"/>
                </a:lnTo>
                <a:lnTo>
                  <a:pt x="5529" y="233"/>
                </a:lnTo>
                <a:lnTo>
                  <a:pt x="5529" y="227"/>
                </a:lnTo>
                <a:lnTo>
                  <a:pt x="5530" y="244"/>
                </a:lnTo>
                <a:lnTo>
                  <a:pt x="5530" y="238"/>
                </a:lnTo>
                <a:lnTo>
                  <a:pt x="5530" y="249"/>
                </a:lnTo>
                <a:lnTo>
                  <a:pt x="5531" y="244"/>
                </a:lnTo>
                <a:lnTo>
                  <a:pt x="5531" y="244"/>
                </a:lnTo>
                <a:lnTo>
                  <a:pt x="5531" y="227"/>
                </a:lnTo>
                <a:lnTo>
                  <a:pt x="5532" y="238"/>
                </a:lnTo>
                <a:lnTo>
                  <a:pt x="5532" y="238"/>
                </a:lnTo>
                <a:lnTo>
                  <a:pt x="5532" y="227"/>
                </a:lnTo>
                <a:lnTo>
                  <a:pt x="5533" y="217"/>
                </a:lnTo>
                <a:lnTo>
                  <a:pt x="5533" y="217"/>
                </a:lnTo>
                <a:lnTo>
                  <a:pt x="5533" y="227"/>
                </a:lnTo>
                <a:lnTo>
                  <a:pt x="5534" y="244"/>
                </a:lnTo>
                <a:lnTo>
                  <a:pt x="5534" y="255"/>
                </a:lnTo>
                <a:lnTo>
                  <a:pt x="5534" y="287"/>
                </a:lnTo>
                <a:lnTo>
                  <a:pt x="5535" y="303"/>
                </a:lnTo>
                <a:lnTo>
                  <a:pt x="5535" y="292"/>
                </a:lnTo>
                <a:lnTo>
                  <a:pt x="5535" y="271"/>
                </a:lnTo>
                <a:lnTo>
                  <a:pt x="5536" y="233"/>
                </a:lnTo>
                <a:lnTo>
                  <a:pt x="5536" y="211"/>
                </a:lnTo>
                <a:lnTo>
                  <a:pt x="5536" y="211"/>
                </a:lnTo>
                <a:lnTo>
                  <a:pt x="5537" y="222"/>
                </a:lnTo>
                <a:lnTo>
                  <a:pt x="5537" y="227"/>
                </a:lnTo>
                <a:lnTo>
                  <a:pt x="5537" y="227"/>
                </a:lnTo>
                <a:lnTo>
                  <a:pt x="5538" y="238"/>
                </a:lnTo>
                <a:lnTo>
                  <a:pt x="5538" y="244"/>
                </a:lnTo>
                <a:lnTo>
                  <a:pt x="5538" y="238"/>
                </a:lnTo>
                <a:lnTo>
                  <a:pt x="5539" y="233"/>
                </a:lnTo>
                <a:lnTo>
                  <a:pt x="5539" y="233"/>
                </a:lnTo>
                <a:lnTo>
                  <a:pt x="5539" y="233"/>
                </a:lnTo>
                <a:lnTo>
                  <a:pt x="5540" y="233"/>
                </a:lnTo>
                <a:lnTo>
                  <a:pt x="5540" y="227"/>
                </a:lnTo>
                <a:lnTo>
                  <a:pt x="5540" y="211"/>
                </a:lnTo>
                <a:lnTo>
                  <a:pt x="5541" y="211"/>
                </a:lnTo>
                <a:lnTo>
                  <a:pt x="5541" y="233"/>
                </a:lnTo>
                <a:lnTo>
                  <a:pt x="5541" y="238"/>
                </a:lnTo>
                <a:lnTo>
                  <a:pt x="5542" y="260"/>
                </a:lnTo>
                <a:lnTo>
                  <a:pt x="5542" y="276"/>
                </a:lnTo>
                <a:lnTo>
                  <a:pt x="5542" y="287"/>
                </a:lnTo>
                <a:lnTo>
                  <a:pt x="5543" y="298"/>
                </a:lnTo>
                <a:lnTo>
                  <a:pt x="5543" y="265"/>
                </a:lnTo>
                <a:lnTo>
                  <a:pt x="5543" y="233"/>
                </a:lnTo>
                <a:lnTo>
                  <a:pt x="5544" y="222"/>
                </a:lnTo>
                <a:lnTo>
                  <a:pt x="5544" y="222"/>
                </a:lnTo>
                <a:lnTo>
                  <a:pt x="5544" y="233"/>
                </a:lnTo>
                <a:lnTo>
                  <a:pt x="5545" y="222"/>
                </a:lnTo>
                <a:lnTo>
                  <a:pt x="5545" y="233"/>
                </a:lnTo>
                <a:lnTo>
                  <a:pt x="5545" y="249"/>
                </a:lnTo>
                <a:lnTo>
                  <a:pt x="5546" y="255"/>
                </a:lnTo>
                <a:lnTo>
                  <a:pt x="5546" y="249"/>
                </a:lnTo>
                <a:lnTo>
                  <a:pt x="5546" y="255"/>
                </a:lnTo>
                <a:lnTo>
                  <a:pt x="5547" y="244"/>
                </a:lnTo>
                <a:lnTo>
                  <a:pt x="5547" y="244"/>
                </a:lnTo>
                <a:lnTo>
                  <a:pt x="5547" y="233"/>
                </a:lnTo>
                <a:lnTo>
                  <a:pt x="5548" y="238"/>
                </a:lnTo>
                <a:lnTo>
                  <a:pt x="5548" y="227"/>
                </a:lnTo>
                <a:lnTo>
                  <a:pt x="5548" y="222"/>
                </a:lnTo>
                <a:lnTo>
                  <a:pt x="5549" y="217"/>
                </a:lnTo>
                <a:lnTo>
                  <a:pt x="5549" y="233"/>
                </a:lnTo>
                <a:lnTo>
                  <a:pt x="5549" y="238"/>
                </a:lnTo>
                <a:lnTo>
                  <a:pt x="5550" y="276"/>
                </a:lnTo>
                <a:lnTo>
                  <a:pt x="5550" y="292"/>
                </a:lnTo>
                <a:lnTo>
                  <a:pt x="5550" y="298"/>
                </a:lnTo>
                <a:lnTo>
                  <a:pt x="5551" y="298"/>
                </a:lnTo>
                <a:lnTo>
                  <a:pt x="5551" y="260"/>
                </a:lnTo>
                <a:lnTo>
                  <a:pt x="5551" y="227"/>
                </a:lnTo>
                <a:lnTo>
                  <a:pt x="5552" y="222"/>
                </a:lnTo>
                <a:lnTo>
                  <a:pt x="5552" y="222"/>
                </a:lnTo>
                <a:lnTo>
                  <a:pt x="5552" y="222"/>
                </a:lnTo>
                <a:lnTo>
                  <a:pt x="5553" y="217"/>
                </a:lnTo>
                <a:lnTo>
                  <a:pt x="5553" y="233"/>
                </a:lnTo>
                <a:lnTo>
                  <a:pt x="5553" y="238"/>
                </a:lnTo>
                <a:lnTo>
                  <a:pt x="5554" y="249"/>
                </a:lnTo>
                <a:lnTo>
                  <a:pt x="5554" y="265"/>
                </a:lnTo>
                <a:lnTo>
                  <a:pt x="5554" y="260"/>
                </a:lnTo>
                <a:lnTo>
                  <a:pt x="5555" y="244"/>
                </a:lnTo>
                <a:lnTo>
                  <a:pt x="5555" y="227"/>
                </a:lnTo>
                <a:lnTo>
                  <a:pt x="5555" y="233"/>
                </a:lnTo>
                <a:lnTo>
                  <a:pt x="5556" y="227"/>
                </a:lnTo>
                <a:lnTo>
                  <a:pt x="5556" y="227"/>
                </a:lnTo>
                <a:lnTo>
                  <a:pt x="5556" y="233"/>
                </a:lnTo>
                <a:lnTo>
                  <a:pt x="5557" y="244"/>
                </a:lnTo>
                <a:lnTo>
                  <a:pt x="5557" y="271"/>
                </a:lnTo>
                <a:lnTo>
                  <a:pt x="5557" y="276"/>
                </a:lnTo>
                <a:lnTo>
                  <a:pt x="5558" y="298"/>
                </a:lnTo>
                <a:lnTo>
                  <a:pt x="5558" y="325"/>
                </a:lnTo>
                <a:lnTo>
                  <a:pt x="5558" y="325"/>
                </a:lnTo>
                <a:lnTo>
                  <a:pt x="5559" y="255"/>
                </a:lnTo>
                <a:lnTo>
                  <a:pt x="5559" y="227"/>
                </a:lnTo>
                <a:lnTo>
                  <a:pt x="5559" y="227"/>
                </a:lnTo>
                <a:lnTo>
                  <a:pt x="5560" y="217"/>
                </a:lnTo>
                <a:lnTo>
                  <a:pt x="5560" y="222"/>
                </a:lnTo>
                <a:lnTo>
                  <a:pt x="5560" y="222"/>
                </a:lnTo>
                <a:lnTo>
                  <a:pt x="5561" y="238"/>
                </a:lnTo>
                <a:lnTo>
                  <a:pt x="5561" y="238"/>
                </a:lnTo>
                <a:lnTo>
                  <a:pt x="5561" y="249"/>
                </a:lnTo>
                <a:lnTo>
                  <a:pt x="5562" y="233"/>
                </a:lnTo>
                <a:lnTo>
                  <a:pt x="5562" y="227"/>
                </a:lnTo>
                <a:lnTo>
                  <a:pt x="5562" y="211"/>
                </a:lnTo>
                <a:lnTo>
                  <a:pt x="5563" y="222"/>
                </a:lnTo>
                <a:lnTo>
                  <a:pt x="5563" y="233"/>
                </a:lnTo>
                <a:lnTo>
                  <a:pt x="5563" y="233"/>
                </a:lnTo>
                <a:lnTo>
                  <a:pt x="5563" y="222"/>
                </a:lnTo>
                <a:lnTo>
                  <a:pt x="5564" y="227"/>
                </a:lnTo>
                <a:lnTo>
                  <a:pt x="5564" y="222"/>
                </a:lnTo>
                <a:lnTo>
                  <a:pt x="5564" y="211"/>
                </a:lnTo>
                <a:lnTo>
                  <a:pt x="5565" y="211"/>
                </a:lnTo>
                <a:lnTo>
                  <a:pt x="5565" y="244"/>
                </a:lnTo>
                <a:lnTo>
                  <a:pt x="5565" y="255"/>
                </a:lnTo>
                <a:lnTo>
                  <a:pt x="5566" y="255"/>
                </a:lnTo>
                <a:lnTo>
                  <a:pt x="5566" y="271"/>
                </a:lnTo>
                <a:lnTo>
                  <a:pt x="5566" y="287"/>
                </a:lnTo>
                <a:lnTo>
                  <a:pt x="5567" y="244"/>
                </a:lnTo>
                <a:lnTo>
                  <a:pt x="5567" y="222"/>
                </a:lnTo>
                <a:lnTo>
                  <a:pt x="5567" y="206"/>
                </a:lnTo>
                <a:lnTo>
                  <a:pt x="5568" y="211"/>
                </a:lnTo>
                <a:lnTo>
                  <a:pt x="5568" y="211"/>
                </a:lnTo>
                <a:lnTo>
                  <a:pt x="5568" y="211"/>
                </a:lnTo>
                <a:lnTo>
                  <a:pt x="5569" y="217"/>
                </a:lnTo>
                <a:lnTo>
                  <a:pt x="5569" y="227"/>
                </a:lnTo>
                <a:lnTo>
                  <a:pt x="5569" y="233"/>
                </a:lnTo>
                <a:lnTo>
                  <a:pt x="5570" y="233"/>
                </a:lnTo>
                <a:lnTo>
                  <a:pt x="5570" y="233"/>
                </a:lnTo>
                <a:lnTo>
                  <a:pt x="5570" y="233"/>
                </a:lnTo>
                <a:lnTo>
                  <a:pt x="5571" y="222"/>
                </a:lnTo>
                <a:lnTo>
                  <a:pt x="5571" y="222"/>
                </a:lnTo>
                <a:lnTo>
                  <a:pt x="5571" y="211"/>
                </a:lnTo>
                <a:lnTo>
                  <a:pt x="5572" y="195"/>
                </a:lnTo>
                <a:lnTo>
                  <a:pt x="5572" y="206"/>
                </a:lnTo>
                <a:lnTo>
                  <a:pt x="5572" y="211"/>
                </a:lnTo>
                <a:lnTo>
                  <a:pt x="5573" y="217"/>
                </a:lnTo>
                <a:lnTo>
                  <a:pt x="5573" y="238"/>
                </a:lnTo>
                <a:lnTo>
                  <a:pt x="5573" y="260"/>
                </a:lnTo>
                <a:lnTo>
                  <a:pt x="5574" y="282"/>
                </a:lnTo>
                <a:lnTo>
                  <a:pt x="5574" y="292"/>
                </a:lnTo>
                <a:lnTo>
                  <a:pt x="5574" y="292"/>
                </a:lnTo>
                <a:lnTo>
                  <a:pt x="5575" y="255"/>
                </a:lnTo>
                <a:lnTo>
                  <a:pt x="5575" y="227"/>
                </a:lnTo>
                <a:lnTo>
                  <a:pt x="5575" y="211"/>
                </a:lnTo>
                <a:lnTo>
                  <a:pt x="5576" y="211"/>
                </a:lnTo>
                <a:lnTo>
                  <a:pt x="5576" y="206"/>
                </a:lnTo>
                <a:lnTo>
                  <a:pt x="5576" y="222"/>
                </a:lnTo>
                <a:lnTo>
                  <a:pt x="5577" y="227"/>
                </a:lnTo>
                <a:lnTo>
                  <a:pt x="5577" y="238"/>
                </a:lnTo>
                <a:lnTo>
                  <a:pt x="5577" y="238"/>
                </a:lnTo>
                <a:lnTo>
                  <a:pt x="5578" y="255"/>
                </a:lnTo>
                <a:lnTo>
                  <a:pt x="5578" y="238"/>
                </a:lnTo>
                <a:lnTo>
                  <a:pt x="5578" y="244"/>
                </a:lnTo>
                <a:lnTo>
                  <a:pt x="5578" y="227"/>
                </a:lnTo>
                <a:lnTo>
                  <a:pt x="5579" y="238"/>
                </a:lnTo>
                <a:lnTo>
                  <a:pt x="5579" y="222"/>
                </a:lnTo>
                <a:lnTo>
                  <a:pt x="5579" y="222"/>
                </a:lnTo>
                <a:lnTo>
                  <a:pt x="5580" y="211"/>
                </a:lnTo>
                <a:lnTo>
                  <a:pt x="5580" y="217"/>
                </a:lnTo>
                <a:lnTo>
                  <a:pt x="5580" y="233"/>
                </a:lnTo>
                <a:lnTo>
                  <a:pt x="5581" y="244"/>
                </a:lnTo>
                <a:lnTo>
                  <a:pt x="5581" y="255"/>
                </a:lnTo>
                <a:lnTo>
                  <a:pt x="5581" y="255"/>
                </a:lnTo>
                <a:lnTo>
                  <a:pt x="5582" y="282"/>
                </a:lnTo>
                <a:lnTo>
                  <a:pt x="5582" y="282"/>
                </a:lnTo>
                <a:lnTo>
                  <a:pt x="5582" y="233"/>
                </a:lnTo>
                <a:lnTo>
                  <a:pt x="5583" y="211"/>
                </a:lnTo>
                <a:lnTo>
                  <a:pt x="5583" y="206"/>
                </a:lnTo>
                <a:lnTo>
                  <a:pt x="5583" y="211"/>
                </a:lnTo>
                <a:lnTo>
                  <a:pt x="5584" y="222"/>
                </a:lnTo>
                <a:lnTo>
                  <a:pt x="5584" y="238"/>
                </a:lnTo>
                <a:lnTo>
                  <a:pt x="5584" y="244"/>
                </a:lnTo>
                <a:lnTo>
                  <a:pt x="5585" y="238"/>
                </a:lnTo>
                <a:lnTo>
                  <a:pt x="5585" y="238"/>
                </a:lnTo>
                <a:lnTo>
                  <a:pt x="5585" y="238"/>
                </a:lnTo>
                <a:lnTo>
                  <a:pt x="5586" y="249"/>
                </a:lnTo>
                <a:lnTo>
                  <a:pt x="5586" y="238"/>
                </a:lnTo>
                <a:lnTo>
                  <a:pt x="5586" y="227"/>
                </a:lnTo>
                <a:lnTo>
                  <a:pt x="5587" y="233"/>
                </a:lnTo>
                <a:lnTo>
                  <a:pt x="5587" y="201"/>
                </a:lnTo>
                <a:lnTo>
                  <a:pt x="5587" y="201"/>
                </a:lnTo>
                <a:lnTo>
                  <a:pt x="5588" y="206"/>
                </a:lnTo>
                <a:lnTo>
                  <a:pt x="5588" y="211"/>
                </a:lnTo>
                <a:lnTo>
                  <a:pt x="5588" y="217"/>
                </a:lnTo>
                <a:lnTo>
                  <a:pt x="5589" y="238"/>
                </a:lnTo>
                <a:lnTo>
                  <a:pt x="5589" y="276"/>
                </a:lnTo>
                <a:lnTo>
                  <a:pt x="5589" y="303"/>
                </a:lnTo>
                <a:lnTo>
                  <a:pt x="5590" y="314"/>
                </a:lnTo>
                <a:lnTo>
                  <a:pt x="5590" y="276"/>
                </a:lnTo>
                <a:lnTo>
                  <a:pt x="5590" y="244"/>
                </a:lnTo>
                <a:lnTo>
                  <a:pt x="5591" y="217"/>
                </a:lnTo>
                <a:lnTo>
                  <a:pt x="5591" y="227"/>
                </a:lnTo>
                <a:lnTo>
                  <a:pt x="5591" y="249"/>
                </a:lnTo>
                <a:lnTo>
                  <a:pt x="5592" y="255"/>
                </a:lnTo>
                <a:lnTo>
                  <a:pt x="5592" y="255"/>
                </a:lnTo>
                <a:lnTo>
                  <a:pt x="5592" y="255"/>
                </a:lnTo>
                <a:lnTo>
                  <a:pt x="5593" y="249"/>
                </a:lnTo>
                <a:lnTo>
                  <a:pt x="5593" y="255"/>
                </a:lnTo>
                <a:lnTo>
                  <a:pt x="5593" y="260"/>
                </a:lnTo>
                <a:lnTo>
                  <a:pt x="5594" y="255"/>
                </a:lnTo>
                <a:lnTo>
                  <a:pt x="5594" y="249"/>
                </a:lnTo>
                <a:lnTo>
                  <a:pt x="5594" y="249"/>
                </a:lnTo>
                <a:lnTo>
                  <a:pt x="5595" y="238"/>
                </a:lnTo>
                <a:lnTo>
                  <a:pt x="5595" y="238"/>
                </a:lnTo>
                <a:lnTo>
                  <a:pt x="5595" y="233"/>
                </a:lnTo>
                <a:lnTo>
                  <a:pt x="5596" y="249"/>
                </a:lnTo>
                <a:lnTo>
                  <a:pt x="5596" y="265"/>
                </a:lnTo>
                <a:lnTo>
                  <a:pt x="5596" y="282"/>
                </a:lnTo>
                <a:lnTo>
                  <a:pt x="5597" y="325"/>
                </a:lnTo>
                <a:lnTo>
                  <a:pt x="5597" y="330"/>
                </a:lnTo>
                <a:lnTo>
                  <a:pt x="5597" y="292"/>
                </a:lnTo>
                <a:lnTo>
                  <a:pt x="5598" y="260"/>
                </a:lnTo>
                <a:lnTo>
                  <a:pt x="5598" y="227"/>
                </a:lnTo>
                <a:lnTo>
                  <a:pt x="5598" y="222"/>
                </a:lnTo>
                <a:lnTo>
                  <a:pt x="5599" y="227"/>
                </a:lnTo>
                <a:lnTo>
                  <a:pt x="5599" y="238"/>
                </a:lnTo>
                <a:lnTo>
                  <a:pt x="5599" y="249"/>
                </a:lnTo>
                <a:lnTo>
                  <a:pt x="5600" y="244"/>
                </a:lnTo>
                <a:lnTo>
                  <a:pt x="5600" y="255"/>
                </a:lnTo>
                <a:lnTo>
                  <a:pt x="5600" y="255"/>
                </a:lnTo>
                <a:lnTo>
                  <a:pt x="5601" y="260"/>
                </a:lnTo>
                <a:lnTo>
                  <a:pt x="5601" y="260"/>
                </a:lnTo>
                <a:lnTo>
                  <a:pt x="5601" y="249"/>
                </a:lnTo>
                <a:lnTo>
                  <a:pt x="5602" y="260"/>
                </a:lnTo>
                <a:lnTo>
                  <a:pt x="5602" y="255"/>
                </a:lnTo>
                <a:lnTo>
                  <a:pt x="5602" y="244"/>
                </a:lnTo>
                <a:lnTo>
                  <a:pt x="5603" y="233"/>
                </a:lnTo>
                <a:lnTo>
                  <a:pt x="5603" y="233"/>
                </a:lnTo>
                <a:lnTo>
                  <a:pt x="5603" y="238"/>
                </a:lnTo>
                <a:lnTo>
                  <a:pt x="5604" y="260"/>
                </a:lnTo>
                <a:lnTo>
                  <a:pt x="5604" y="303"/>
                </a:lnTo>
                <a:lnTo>
                  <a:pt x="5604" y="325"/>
                </a:lnTo>
                <a:lnTo>
                  <a:pt x="5605" y="330"/>
                </a:lnTo>
                <a:lnTo>
                  <a:pt x="5605" y="303"/>
                </a:lnTo>
                <a:lnTo>
                  <a:pt x="5605" y="271"/>
                </a:lnTo>
                <a:lnTo>
                  <a:pt x="5606" y="238"/>
                </a:lnTo>
                <a:lnTo>
                  <a:pt x="5606" y="233"/>
                </a:lnTo>
                <a:lnTo>
                  <a:pt x="5606" y="238"/>
                </a:lnTo>
                <a:lnTo>
                  <a:pt x="5607" y="238"/>
                </a:lnTo>
                <a:lnTo>
                  <a:pt x="5607" y="244"/>
                </a:lnTo>
                <a:lnTo>
                  <a:pt x="5607" y="249"/>
                </a:lnTo>
                <a:lnTo>
                  <a:pt x="5608" y="255"/>
                </a:lnTo>
                <a:lnTo>
                  <a:pt x="5608" y="260"/>
                </a:lnTo>
                <a:lnTo>
                  <a:pt x="5608" y="244"/>
                </a:lnTo>
                <a:lnTo>
                  <a:pt x="5609" y="238"/>
                </a:lnTo>
                <a:lnTo>
                  <a:pt x="5609" y="244"/>
                </a:lnTo>
                <a:lnTo>
                  <a:pt x="5609" y="249"/>
                </a:lnTo>
                <a:lnTo>
                  <a:pt x="5610" y="249"/>
                </a:lnTo>
                <a:lnTo>
                  <a:pt x="5610" y="233"/>
                </a:lnTo>
                <a:lnTo>
                  <a:pt x="5610" y="222"/>
                </a:lnTo>
                <a:lnTo>
                  <a:pt x="5611" y="211"/>
                </a:lnTo>
                <a:lnTo>
                  <a:pt x="5611" y="211"/>
                </a:lnTo>
                <a:lnTo>
                  <a:pt x="5611" y="233"/>
                </a:lnTo>
                <a:lnTo>
                  <a:pt x="5612" y="244"/>
                </a:lnTo>
                <a:lnTo>
                  <a:pt x="5612" y="265"/>
                </a:lnTo>
                <a:lnTo>
                  <a:pt x="5612" y="276"/>
                </a:lnTo>
                <a:lnTo>
                  <a:pt x="5613" y="303"/>
                </a:lnTo>
                <a:lnTo>
                  <a:pt x="5613" y="319"/>
                </a:lnTo>
                <a:lnTo>
                  <a:pt x="5613" y="249"/>
                </a:lnTo>
                <a:lnTo>
                  <a:pt x="5614" y="222"/>
                </a:lnTo>
                <a:lnTo>
                  <a:pt x="5614" y="217"/>
                </a:lnTo>
                <a:lnTo>
                  <a:pt x="5614" y="222"/>
                </a:lnTo>
                <a:lnTo>
                  <a:pt x="5615" y="222"/>
                </a:lnTo>
                <a:lnTo>
                  <a:pt x="5615" y="238"/>
                </a:lnTo>
                <a:lnTo>
                  <a:pt x="5615" y="238"/>
                </a:lnTo>
                <a:lnTo>
                  <a:pt x="5616" y="260"/>
                </a:lnTo>
                <a:lnTo>
                  <a:pt x="5616" y="260"/>
                </a:lnTo>
                <a:lnTo>
                  <a:pt x="5616" y="260"/>
                </a:lnTo>
                <a:lnTo>
                  <a:pt x="5617" y="260"/>
                </a:lnTo>
                <a:lnTo>
                  <a:pt x="5617" y="260"/>
                </a:lnTo>
                <a:lnTo>
                  <a:pt x="5617" y="244"/>
                </a:lnTo>
                <a:lnTo>
                  <a:pt x="5618" y="233"/>
                </a:lnTo>
                <a:lnTo>
                  <a:pt x="5618" y="238"/>
                </a:lnTo>
                <a:lnTo>
                  <a:pt x="5618" y="233"/>
                </a:lnTo>
                <a:lnTo>
                  <a:pt x="5619" y="238"/>
                </a:lnTo>
                <a:lnTo>
                  <a:pt x="5619" y="238"/>
                </a:lnTo>
                <a:lnTo>
                  <a:pt x="5619" y="249"/>
                </a:lnTo>
                <a:lnTo>
                  <a:pt x="5620" y="271"/>
                </a:lnTo>
                <a:lnTo>
                  <a:pt x="5620" y="314"/>
                </a:lnTo>
                <a:lnTo>
                  <a:pt x="5620" y="330"/>
                </a:lnTo>
                <a:lnTo>
                  <a:pt x="5621" y="303"/>
                </a:lnTo>
                <a:lnTo>
                  <a:pt x="5621" y="282"/>
                </a:lnTo>
                <a:lnTo>
                  <a:pt x="5621" y="244"/>
                </a:lnTo>
                <a:lnTo>
                  <a:pt x="5622" y="222"/>
                </a:lnTo>
                <a:lnTo>
                  <a:pt x="5622" y="227"/>
                </a:lnTo>
                <a:lnTo>
                  <a:pt x="5622" y="227"/>
                </a:lnTo>
                <a:lnTo>
                  <a:pt x="5623" y="233"/>
                </a:lnTo>
                <a:lnTo>
                  <a:pt x="5623" y="249"/>
                </a:lnTo>
                <a:lnTo>
                  <a:pt x="5623" y="260"/>
                </a:lnTo>
                <a:lnTo>
                  <a:pt x="5623" y="265"/>
                </a:lnTo>
                <a:lnTo>
                  <a:pt x="5624" y="249"/>
                </a:lnTo>
                <a:lnTo>
                  <a:pt x="5624" y="255"/>
                </a:lnTo>
                <a:lnTo>
                  <a:pt x="5624" y="255"/>
                </a:lnTo>
                <a:lnTo>
                  <a:pt x="5625" y="249"/>
                </a:lnTo>
                <a:lnTo>
                  <a:pt x="5625" y="249"/>
                </a:lnTo>
                <a:lnTo>
                  <a:pt x="5625" y="238"/>
                </a:lnTo>
                <a:lnTo>
                  <a:pt x="5626" y="222"/>
                </a:lnTo>
                <a:lnTo>
                  <a:pt x="5626" y="222"/>
                </a:lnTo>
                <a:lnTo>
                  <a:pt x="5626" y="227"/>
                </a:lnTo>
                <a:lnTo>
                  <a:pt x="5627" y="233"/>
                </a:lnTo>
                <a:lnTo>
                  <a:pt x="5627" y="255"/>
                </a:lnTo>
                <a:lnTo>
                  <a:pt x="5627" y="276"/>
                </a:lnTo>
                <a:lnTo>
                  <a:pt x="5628" y="298"/>
                </a:lnTo>
                <a:lnTo>
                  <a:pt x="5628" y="309"/>
                </a:lnTo>
                <a:lnTo>
                  <a:pt x="5628" y="287"/>
                </a:lnTo>
                <a:lnTo>
                  <a:pt x="5629" y="255"/>
                </a:lnTo>
                <a:lnTo>
                  <a:pt x="5629" y="206"/>
                </a:lnTo>
                <a:lnTo>
                  <a:pt x="5629" y="201"/>
                </a:lnTo>
                <a:lnTo>
                  <a:pt x="5630" y="206"/>
                </a:lnTo>
                <a:lnTo>
                  <a:pt x="5630" y="227"/>
                </a:lnTo>
                <a:lnTo>
                  <a:pt x="5630" y="222"/>
                </a:lnTo>
                <a:lnTo>
                  <a:pt x="5631" y="233"/>
                </a:lnTo>
                <a:lnTo>
                  <a:pt x="5631" y="244"/>
                </a:lnTo>
                <a:lnTo>
                  <a:pt x="5631" y="244"/>
                </a:lnTo>
                <a:lnTo>
                  <a:pt x="5632" y="244"/>
                </a:lnTo>
                <a:lnTo>
                  <a:pt x="5632" y="233"/>
                </a:lnTo>
                <a:lnTo>
                  <a:pt x="5632" y="238"/>
                </a:lnTo>
                <a:lnTo>
                  <a:pt x="5633" y="238"/>
                </a:lnTo>
                <a:lnTo>
                  <a:pt x="5633" y="227"/>
                </a:lnTo>
                <a:lnTo>
                  <a:pt x="5633" y="238"/>
                </a:lnTo>
                <a:lnTo>
                  <a:pt x="5634" y="222"/>
                </a:lnTo>
                <a:lnTo>
                  <a:pt x="5634" y="217"/>
                </a:lnTo>
                <a:lnTo>
                  <a:pt x="5634" y="222"/>
                </a:lnTo>
                <a:lnTo>
                  <a:pt x="5635" y="238"/>
                </a:lnTo>
                <a:lnTo>
                  <a:pt x="5635" y="249"/>
                </a:lnTo>
                <a:lnTo>
                  <a:pt x="5635" y="260"/>
                </a:lnTo>
                <a:lnTo>
                  <a:pt x="5636" y="292"/>
                </a:lnTo>
                <a:lnTo>
                  <a:pt x="5636" y="303"/>
                </a:lnTo>
                <a:lnTo>
                  <a:pt x="5636" y="298"/>
                </a:lnTo>
                <a:lnTo>
                  <a:pt x="5637" y="276"/>
                </a:lnTo>
                <a:lnTo>
                  <a:pt x="5637" y="206"/>
                </a:lnTo>
                <a:lnTo>
                  <a:pt x="5637" y="206"/>
                </a:lnTo>
                <a:lnTo>
                  <a:pt x="5638" y="211"/>
                </a:lnTo>
                <a:lnTo>
                  <a:pt x="5638" y="222"/>
                </a:lnTo>
                <a:lnTo>
                  <a:pt x="5638" y="222"/>
                </a:lnTo>
                <a:lnTo>
                  <a:pt x="5639" y="238"/>
                </a:lnTo>
                <a:lnTo>
                  <a:pt x="5639" y="255"/>
                </a:lnTo>
                <a:lnTo>
                  <a:pt x="5639" y="244"/>
                </a:lnTo>
                <a:lnTo>
                  <a:pt x="5640" y="217"/>
                </a:lnTo>
                <a:lnTo>
                  <a:pt x="5640" y="227"/>
                </a:lnTo>
                <a:lnTo>
                  <a:pt x="5640" y="244"/>
                </a:lnTo>
                <a:lnTo>
                  <a:pt x="5641" y="244"/>
                </a:lnTo>
                <a:lnTo>
                  <a:pt x="5641" y="244"/>
                </a:lnTo>
                <a:lnTo>
                  <a:pt x="5641" y="222"/>
                </a:lnTo>
                <a:lnTo>
                  <a:pt x="5642" y="190"/>
                </a:lnTo>
                <a:lnTo>
                  <a:pt x="5642" y="190"/>
                </a:lnTo>
                <a:lnTo>
                  <a:pt x="5642" y="173"/>
                </a:lnTo>
                <a:lnTo>
                  <a:pt x="5643" y="195"/>
                </a:lnTo>
                <a:lnTo>
                  <a:pt x="5643" y="211"/>
                </a:lnTo>
                <a:lnTo>
                  <a:pt x="5643" y="238"/>
                </a:lnTo>
                <a:lnTo>
                  <a:pt x="5644" y="282"/>
                </a:lnTo>
                <a:lnTo>
                  <a:pt x="5644" y="303"/>
                </a:lnTo>
                <a:lnTo>
                  <a:pt x="5644" y="292"/>
                </a:lnTo>
                <a:lnTo>
                  <a:pt x="5645" y="260"/>
                </a:lnTo>
                <a:lnTo>
                  <a:pt x="5645" y="217"/>
                </a:lnTo>
                <a:lnTo>
                  <a:pt x="5645" y="206"/>
                </a:lnTo>
                <a:lnTo>
                  <a:pt x="5646" y="211"/>
                </a:lnTo>
                <a:lnTo>
                  <a:pt x="5646" y="217"/>
                </a:lnTo>
                <a:lnTo>
                  <a:pt x="5646" y="222"/>
                </a:lnTo>
                <a:lnTo>
                  <a:pt x="5647" y="244"/>
                </a:lnTo>
                <a:lnTo>
                  <a:pt x="5647" y="238"/>
                </a:lnTo>
                <a:lnTo>
                  <a:pt x="5647" y="249"/>
                </a:lnTo>
                <a:lnTo>
                  <a:pt x="5648" y="249"/>
                </a:lnTo>
                <a:lnTo>
                  <a:pt x="5648" y="249"/>
                </a:lnTo>
                <a:lnTo>
                  <a:pt x="5648" y="244"/>
                </a:lnTo>
                <a:lnTo>
                  <a:pt x="5649" y="244"/>
                </a:lnTo>
                <a:lnTo>
                  <a:pt x="5649" y="227"/>
                </a:lnTo>
                <a:lnTo>
                  <a:pt x="5649" y="222"/>
                </a:lnTo>
                <a:lnTo>
                  <a:pt x="5650" y="211"/>
                </a:lnTo>
                <a:lnTo>
                  <a:pt x="5650" y="211"/>
                </a:lnTo>
                <a:lnTo>
                  <a:pt x="5650" y="222"/>
                </a:lnTo>
                <a:lnTo>
                  <a:pt x="5651" y="244"/>
                </a:lnTo>
                <a:lnTo>
                  <a:pt x="5651" y="255"/>
                </a:lnTo>
                <a:lnTo>
                  <a:pt x="5651" y="271"/>
                </a:lnTo>
                <a:lnTo>
                  <a:pt x="5652" y="287"/>
                </a:lnTo>
                <a:lnTo>
                  <a:pt x="5652" y="271"/>
                </a:lnTo>
                <a:lnTo>
                  <a:pt x="5652" y="238"/>
                </a:lnTo>
                <a:lnTo>
                  <a:pt x="5653" y="206"/>
                </a:lnTo>
                <a:lnTo>
                  <a:pt x="5653" y="211"/>
                </a:lnTo>
                <a:lnTo>
                  <a:pt x="5653" y="217"/>
                </a:lnTo>
                <a:lnTo>
                  <a:pt x="5654" y="227"/>
                </a:lnTo>
                <a:lnTo>
                  <a:pt x="5654" y="238"/>
                </a:lnTo>
                <a:lnTo>
                  <a:pt x="5654" y="249"/>
                </a:lnTo>
                <a:lnTo>
                  <a:pt x="5655" y="238"/>
                </a:lnTo>
                <a:lnTo>
                  <a:pt x="5655" y="249"/>
                </a:lnTo>
                <a:lnTo>
                  <a:pt x="5655" y="244"/>
                </a:lnTo>
                <a:lnTo>
                  <a:pt x="5656" y="249"/>
                </a:lnTo>
                <a:lnTo>
                  <a:pt x="5656" y="244"/>
                </a:lnTo>
                <a:lnTo>
                  <a:pt x="5656" y="238"/>
                </a:lnTo>
                <a:lnTo>
                  <a:pt x="5657" y="238"/>
                </a:lnTo>
                <a:lnTo>
                  <a:pt x="5657" y="227"/>
                </a:lnTo>
                <a:lnTo>
                  <a:pt x="5657" y="222"/>
                </a:lnTo>
                <a:lnTo>
                  <a:pt x="5658" y="217"/>
                </a:lnTo>
                <a:lnTo>
                  <a:pt x="5658" y="238"/>
                </a:lnTo>
                <a:lnTo>
                  <a:pt x="5658" y="244"/>
                </a:lnTo>
                <a:lnTo>
                  <a:pt x="5659" y="265"/>
                </a:lnTo>
                <a:lnTo>
                  <a:pt x="5659" y="282"/>
                </a:lnTo>
                <a:lnTo>
                  <a:pt x="5659" y="309"/>
                </a:lnTo>
                <a:lnTo>
                  <a:pt x="5660" y="303"/>
                </a:lnTo>
                <a:lnTo>
                  <a:pt x="5660" y="276"/>
                </a:lnTo>
                <a:lnTo>
                  <a:pt x="5660" y="244"/>
                </a:lnTo>
                <a:lnTo>
                  <a:pt x="5661" y="227"/>
                </a:lnTo>
                <a:lnTo>
                  <a:pt x="5661" y="227"/>
                </a:lnTo>
                <a:lnTo>
                  <a:pt x="5661" y="227"/>
                </a:lnTo>
                <a:lnTo>
                  <a:pt x="5662" y="244"/>
                </a:lnTo>
                <a:lnTo>
                  <a:pt x="5662" y="255"/>
                </a:lnTo>
                <a:lnTo>
                  <a:pt x="5662" y="276"/>
                </a:lnTo>
                <a:lnTo>
                  <a:pt x="5663" y="260"/>
                </a:lnTo>
                <a:lnTo>
                  <a:pt x="5663" y="260"/>
                </a:lnTo>
                <a:lnTo>
                  <a:pt x="5663" y="255"/>
                </a:lnTo>
                <a:lnTo>
                  <a:pt x="5664" y="244"/>
                </a:lnTo>
                <a:lnTo>
                  <a:pt x="5664" y="238"/>
                </a:lnTo>
                <a:lnTo>
                  <a:pt x="5664" y="233"/>
                </a:lnTo>
                <a:lnTo>
                  <a:pt x="5665" y="233"/>
                </a:lnTo>
                <a:lnTo>
                  <a:pt x="5665" y="227"/>
                </a:lnTo>
                <a:lnTo>
                  <a:pt x="5665" y="227"/>
                </a:lnTo>
                <a:lnTo>
                  <a:pt x="5666" y="244"/>
                </a:lnTo>
                <a:lnTo>
                  <a:pt x="5666" y="249"/>
                </a:lnTo>
                <a:lnTo>
                  <a:pt x="5666" y="255"/>
                </a:lnTo>
                <a:lnTo>
                  <a:pt x="5667" y="292"/>
                </a:lnTo>
                <a:lnTo>
                  <a:pt x="5667" y="325"/>
                </a:lnTo>
                <a:lnTo>
                  <a:pt x="5667" y="330"/>
                </a:lnTo>
                <a:lnTo>
                  <a:pt x="5668" y="260"/>
                </a:lnTo>
                <a:lnTo>
                  <a:pt x="5668" y="238"/>
                </a:lnTo>
                <a:lnTo>
                  <a:pt x="5668" y="217"/>
                </a:lnTo>
                <a:lnTo>
                  <a:pt x="5669" y="222"/>
                </a:lnTo>
                <a:lnTo>
                  <a:pt x="5669" y="233"/>
                </a:lnTo>
                <a:lnTo>
                  <a:pt x="5669" y="238"/>
                </a:lnTo>
                <a:lnTo>
                  <a:pt x="5670" y="249"/>
                </a:lnTo>
                <a:lnTo>
                  <a:pt x="5670" y="255"/>
                </a:lnTo>
                <a:lnTo>
                  <a:pt x="5670" y="244"/>
                </a:lnTo>
                <a:lnTo>
                  <a:pt x="5671" y="255"/>
                </a:lnTo>
                <a:lnTo>
                  <a:pt x="5671" y="255"/>
                </a:lnTo>
                <a:lnTo>
                  <a:pt x="5671" y="249"/>
                </a:lnTo>
                <a:lnTo>
                  <a:pt x="5672" y="255"/>
                </a:lnTo>
                <a:lnTo>
                  <a:pt x="5672" y="238"/>
                </a:lnTo>
                <a:lnTo>
                  <a:pt x="5672" y="233"/>
                </a:lnTo>
                <a:lnTo>
                  <a:pt x="5673" y="227"/>
                </a:lnTo>
                <a:lnTo>
                  <a:pt x="5673" y="233"/>
                </a:lnTo>
                <a:lnTo>
                  <a:pt x="5673" y="244"/>
                </a:lnTo>
                <a:lnTo>
                  <a:pt x="5674" y="255"/>
                </a:lnTo>
                <a:lnTo>
                  <a:pt x="5674" y="282"/>
                </a:lnTo>
                <a:lnTo>
                  <a:pt x="5674" y="309"/>
                </a:lnTo>
                <a:lnTo>
                  <a:pt x="5675" y="330"/>
                </a:lnTo>
                <a:lnTo>
                  <a:pt x="5675" y="330"/>
                </a:lnTo>
                <a:lnTo>
                  <a:pt x="5675" y="303"/>
                </a:lnTo>
                <a:lnTo>
                  <a:pt x="5676" y="265"/>
                </a:lnTo>
                <a:lnTo>
                  <a:pt x="5676" y="238"/>
                </a:lnTo>
                <a:lnTo>
                  <a:pt x="5676" y="222"/>
                </a:lnTo>
                <a:lnTo>
                  <a:pt x="5677" y="217"/>
                </a:lnTo>
                <a:lnTo>
                  <a:pt x="5677" y="222"/>
                </a:lnTo>
                <a:lnTo>
                  <a:pt x="5677" y="222"/>
                </a:lnTo>
                <a:lnTo>
                  <a:pt x="5678" y="222"/>
                </a:lnTo>
                <a:lnTo>
                  <a:pt x="5678" y="222"/>
                </a:lnTo>
                <a:lnTo>
                  <a:pt x="5678" y="227"/>
                </a:lnTo>
                <a:lnTo>
                  <a:pt x="5679" y="238"/>
                </a:lnTo>
                <a:lnTo>
                  <a:pt x="5679" y="238"/>
                </a:lnTo>
                <a:lnTo>
                  <a:pt x="5679" y="238"/>
                </a:lnTo>
                <a:lnTo>
                  <a:pt x="5680" y="227"/>
                </a:lnTo>
                <a:lnTo>
                  <a:pt x="5680" y="227"/>
                </a:lnTo>
                <a:lnTo>
                  <a:pt x="5680" y="227"/>
                </a:lnTo>
                <a:lnTo>
                  <a:pt x="5681" y="222"/>
                </a:lnTo>
                <a:lnTo>
                  <a:pt x="5681" y="217"/>
                </a:lnTo>
                <a:lnTo>
                  <a:pt x="5681" y="206"/>
                </a:lnTo>
                <a:lnTo>
                  <a:pt x="5682" y="201"/>
                </a:lnTo>
                <a:lnTo>
                  <a:pt x="5682" y="195"/>
                </a:lnTo>
                <a:lnTo>
                  <a:pt x="5682" y="195"/>
                </a:lnTo>
                <a:lnTo>
                  <a:pt x="5683" y="201"/>
                </a:lnTo>
                <a:lnTo>
                  <a:pt x="5683" y="217"/>
                </a:lnTo>
                <a:lnTo>
                  <a:pt x="5683" y="238"/>
                </a:lnTo>
                <a:lnTo>
                  <a:pt x="5683" y="260"/>
                </a:lnTo>
                <a:lnTo>
                  <a:pt x="5684" y="271"/>
                </a:lnTo>
                <a:lnTo>
                  <a:pt x="5684" y="265"/>
                </a:lnTo>
                <a:lnTo>
                  <a:pt x="5684" y="244"/>
                </a:lnTo>
                <a:lnTo>
                  <a:pt x="5685" y="195"/>
                </a:lnTo>
                <a:lnTo>
                  <a:pt x="5685" y="173"/>
                </a:lnTo>
                <a:lnTo>
                  <a:pt x="5685" y="190"/>
                </a:lnTo>
                <a:lnTo>
                  <a:pt x="5686" y="201"/>
                </a:lnTo>
                <a:lnTo>
                  <a:pt x="5686" y="201"/>
                </a:lnTo>
                <a:lnTo>
                  <a:pt x="5686" y="195"/>
                </a:lnTo>
                <a:lnTo>
                  <a:pt x="5687" y="217"/>
                </a:lnTo>
                <a:lnTo>
                  <a:pt x="5687" y="222"/>
                </a:lnTo>
                <a:lnTo>
                  <a:pt x="5687" y="222"/>
                </a:lnTo>
                <a:lnTo>
                  <a:pt x="5688" y="217"/>
                </a:lnTo>
                <a:lnTo>
                  <a:pt x="5688" y="211"/>
                </a:lnTo>
                <a:lnTo>
                  <a:pt x="5688" y="211"/>
                </a:lnTo>
                <a:lnTo>
                  <a:pt x="5689" y="211"/>
                </a:lnTo>
                <a:lnTo>
                  <a:pt x="5689" y="211"/>
                </a:lnTo>
                <a:lnTo>
                  <a:pt x="5689" y="201"/>
                </a:lnTo>
                <a:lnTo>
                  <a:pt x="5690" y="206"/>
                </a:lnTo>
                <a:lnTo>
                  <a:pt x="5690" y="206"/>
                </a:lnTo>
                <a:lnTo>
                  <a:pt x="5690" y="222"/>
                </a:lnTo>
                <a:lnTo>
                  <a:pt x="5691" y="227"/>
                </a:lnTo>
                <a:lnTo>
                  <a:pt x="5691" y="249"/>
                </a:lnTo>
                <a:lnTo>
                  <a:pt x="5691" y="265"/>
                </a:lnTo>
                <a:lnTo>
                  <a:pt x="5692" y="271"/>
                </a:lnTo>
                <a:lnTo>
                  <a:pt x="5692" y="255"/>
                </a:lnTo>
                <a:lnTo>
                  <a:pt x="5692" y="206"/>
                </a:lnTo>
                <a:lnTo>
                  <a:pt x="5693" y="168"/>
                </a:lnTo>
                <a:lnTo>
                  <a:pt x="5693" y="163"/>
                </a:lnTo>
                <a:lnTo>
                  <a:pt x="5693" y="190"/>
                </a:lnTo>
                <a:lnTo>
                  <a:pt x="5694" y="195"/>
                </a:lnTo>
                <a:lnTo>
                  <a:pt x="5694" y="206"/>
                </a:lnTo>
                <a:lnTo>
                  <a:pt x="5694" y="195"/>
                </a:lnTo>
                <a:lnTo>
                  <a:pt x="5695" y="217"/>
                </a:lnTo>
                <a:lnTo>
                  <a:pt x="5695" y="217"/>
                </a:lnTo>
                <a:lnTo>
                  <a:pt x="5695" y="227"/>
                </a:lnTo>
                <a:lnTo>
                  <a:pt x="5696" y="217"/>
                </a:lnTo>
                <a:lnTo>
                  <a:pt x="5696" y="211"/>
                </a:lnTo>
                <a:lnTo>
                  <a:pt x="5696" y="211"/>
                </a:lnTo>
                <a:lnTo>
                  <a:pt x="5697" y="211"/>
                </a:lnTo>
                <a:lnTo>
                  <a:pt x="5697" y="206"/>
                </a:lnTo>
                <a:lnTo>
                  <a:pt x="5697" y="184"/>
                </a:lnTo>
                <a:lnTo>
                  <a:pt x="5698" y="184"/>
                </a:lnTo>
                <a:lnTo>
                  <a:pt x="5698" y="195"/>
                </a:lnTo>
                <a:lnTo>
                  <a:pt x="5698" y="206"/>
                </a:lnTo>
                <a:lnTo>
                  <a:pt x="5699" y="222"/>
                </a:lnTo>
                <a:lnTo>
                  <a:pt x="5699" y="238"/>
                </a:lnTo>
                <a:lnTo>
                  <a:pt x="5699" y="249"/>
                </a:lnTo>
                <a:lnTo>
                  <a:pt x="5700" y="238"/>
                </a:lnTo>
                <a:lnTo>
                  <a:pt x="5700" y="227"/>
                </a:lnTo>
                <a:lnTo>
                  <a:pt x="5700" y="157"/>
                </a:lnTo>
                <a:lnTo>
                  <a:pt x="5701" y="146"/>
                </a:lnTo>
                <a:lnTo>
                  <a:pt x="5701" y="152"/>
                </a:lnTo>
                <a:lnTo>
                  <a:pt x="5701" y="163"/>
                </a:lnTo>
                <a:lnTo>
                  <a:pt x="5702" y="173"/>
                </a:lnTo>
                <a:lnTo>
                  <a:pt x="5702" y="173"/>
                </a:lnTo>
                <a:lnTo>
                  <a:pt x="5702" y="173"/>
                </a:lnTo>
                <a:lnTo>
                  <a:pt x="5703" y="173"/>
                </a:lnTo>
                <a:lnTo>
                  <a:pt x="5703" y="163"/>
                </a:lnTo>
                <a:lnTo>
                  <a:pt x="5703" y="163"/>
                </a:lnTo>
                <a:lnTo>
                  <a:pt x="5704" y="163"/>
                </a:lnTo>
                <a:lnTo>
                  <a:pt x="5704" y="184"/>
                </a:lnTo>
                <a:lnTo>
                  <a:pt x="5704" y="179"/>
                </a:lnTo>
                <a:lnTo>
                  <a:pt x="5705" y="173"/>
                </a:lnTo>
                <a:lnTo>
                  <a:pt x="5705" y="173"/>
                </a:lnTo>
                <a:lnTo>
                  <a:pt x="5705" y="168"/>
                </a:lnTo>
                <a:lnTo>
                  <a:pt x="5706" y="152"/>
                </a:lnTo>
                <a:lnTo>
                  <a:pt x="5706" y="146"/>
                </a:lnTo>
                <a:lnTo>
                  <a:pt x="5706" y="136"/>
                </a:lnTo>
                <a:lnTo>
                  <a:pt x="5707" y="130"/>
                </a:lnTo>
                <a:lnTo>
                  <a:pt x="5707" y="173"/>
                </a:lnTo>
                <a:lnTo>
                  <a:pt x="5707" y="195"/>
                </a:lnTo>
                <a:lnTo>
                  <a:pt x="5708" y="222"/>
                </a:lnTo>
                <a:lnTo>
                  <a:pt x="5708" y="222"/>
                </a:lnTo>
                <a:lnTo>
                  <a:pt x="5708" y="249"/>
                </a:lnTo>
                <a:lnTo>
                  <a:pt x="5709" y="238"/>
                </a:lnTo>
                <a:lnTo>
                  <a:pt x="5709" y="227"/>
                </a:lnTo>
                <a:lnTo>
                  <a:pt x="5709" y="152"/>
                </a:lnTo>
                <a:lnTo>
                  <a:pt x="5710" y="141"/>
                </a:lnTo>
                <a:lnTo>
                  <a:pt x="5710" y="152"/>
                </a:lnTo>
                <a:lnTo>
                  <a:pt x="5710" y="157"/>
                </a:lnTo>
                <a:lnTo>
                  <a:pt x="5711" y="168"/>
                </a:lnTo>
                <a:lnTo>
                  <a:pt x="5711" y="179"/>
                </a:lnTo>
                <a:lnTo>
                  <a:pt x="5711" y="184"/>
                </a:lnTo>
                <a:lnTo>
                  <a:pt x="5712" y="184"/>
                </a:lnTo>
                <a:lnTo>
                  <a:pt x="5712" y="173"/>
                </a:lnTo>
                <a:lnTo>
                  <a:pt x="5712" y="190"/>
                </a:lnTo>
                <a:lnTo>
                  <a:pt x="5713" y="179"/>
                </a:lnTo>
                <a:lnTo>
                  <a:pt x="5713" y="195"/>
                </a:lnTo>
                <a:lnTo>
                  <a:pt x="5713" y="195"/>
                </a:lnTo>
                <a:lnTo>
                  <a:pt x="5714" y="190"/>
                </a:lnTo>
                <a:lnTo>
                  <a:pt x="5714" y="179"/>
                </a:lnTo>
                <a:lnTo>
                  <a:pt x="5714" y="157"/>
                </a:lnTo>
                <a:lnTo>
                  <a:pt x="5715" y="157"/>
                </a:lnTo>
                <a:lnTo>
                  <a:pt x="5715" y="163"/>
                </a:lnTo>
                <a:lnTo>
                  <a:pt x="5715" y="179"/>
                </a:lnTo>
                <a:lnTo>
                  <a:pt x="5716" y="179"/>
                </a:lnTo>
                <a:lnTo>
                  <a:pt x="5716" y="206"/>
                </a:lnTo>
                <a:lnTo>
                  <a:pt x="5716" y="217"/>
                </a:lnTo>
                <a:lnTo>
                  <a:pt x="5717" y="222"/>
                </a:lnTo>
                <a:lnTo>
                  <a:pt x="5717" y="227"/>
                </a:lnTo>
                <a:lnTo>
                  <a:pt x="5717" y="227"/>
                </a:lnTo>
                <a:lnTo>
                  <a:pt x="5718" y="173"/>
                </a:lnTo>
                <a:lnTo>
                  <a:pt x="5718" y="168"/>
                </a:lnTo>
                <a:lnTo>
                  <a:pt x="5718" y="168"/>
                </a:lnTo>
                <a:lnTo>
                  <a:pt x="5719" y="157"/>
                </a:lnTo>
                <a:lnTo>
                  <a:pt x="5719" y="168"/>
                </a:lnTo>
                <a:lnTo>
                  <a:pt x="5719" y="190"/>
                </a:lnTo>
                <a:lnTo>
                  <a:pt x="5720" y="195"/>
                </a:lnTo>
                <a:lnTo>
                  <a:pt x="5720" y="184"/>
                </a:lnTo>
                <a:lnTo>
                  <a:pt x="5720" y="190"/>
                </a:lnTo>
                <a:lnTo>
                  <a:pt x="5721" y="249"/>
                </a:lnTo>
                <a:lnTo>
                  <a:pt x="5721" y="227"/>
                </a:lnTo>
                <a:lnTo>
                  <a:pt x="5721" y="217"/>
                </a:lnTo>
                <a:lnTo>
                  <a:pt x="5722" y="217"/>
                </a:lnTo>
                <a:lnTo>
                  <a:pt x="5722" y="201"/>
                </a:lnTo>
                <a:lnTo>
                  <a:pt x="5722" y="190"/>
                </a:lnTo>
                <a:lnTo>
                  <a:pt x="5723" y="168"/>
                </a:lnTo>
                <a:lnTo>
                  <a:pt x="5723" y="157"/>
                </a:lnTo>
                <a:lnTo>
                  <a:pt x="5723" y="168"/>
                </a:lnTo>
                <a:lnTo>
                  <a:pt x="5724" y="179"/>
                </a:lnTo>
                <a:lnTo>
                  <a:pt x="5724" y="190"/>
                </a:lnTo>
                <a:lnTo>
                  <a:pt x="5724" y="233"/>
                </a:lnTo>
                <a:lnTo>
                  <a:pt x="5725" y="249"/>
                </a:lnTo>
                <a:lnTo>
                  <a:pt x="5725" y="249"/>
                </a:lnTo>
                <a:lnTo>
                  <a:pt x="5725" y="255"/>
                </a:lnTo>
                <a:lnTo>
                  <a:pt x="5726" y="238"/>
                </a:lnTo>
                <a:lnTo>
                  <a:pt x="5726" y="211"/>
                </a:lnTo>
                <a:lnTo>
                  <a:pt x="5726" y="173"/>
                </a:lnTo>
                <a:lnTo>
                  <a:pt x="5727" y="168"/>
                </a:lnTo>
                <a:lnTo>
                  <a:pt x="5727" y="179"/>
                </a:lnTo>
                <a:lnTo>
                  <a:pt x="5727" y="184"/>
                </a:lnTo>
                <a:lnTo>
                  <a:pt x="5728" y="184"/>
                </a:lnTo>
                <a:lnTo>
                  <a:pt x="5728" y="201"/>
                </a:lnTo>
                <a:lnTo>
                  <a:pt x="5728" y="206"/>
                </a:lnTo>
                <a:lnTo>
                  <a:pt x="5729" y="206"/>
                </a:lnTo>
                <a:lnTo>
                  <a:pt x="5729" y="211"/>
                </a:lnTo>
                <a:lnTo>
                  <a:pt x="5729" y="211"/>
                </a:lnTo>
                <a:lnTo>
                  <a:pt x="5730" y="201"/>
                </a:lnTo>
                <a:lnTo>
                  <a:pt x="5730" y="201"/>
                </a:lnTo>
                <a:lnTo>
                  <a:pt x="5730" y="195"/>
                </a:lnTo>
                <a:lnTo>
                  <a:pt x="5731" y="179"/>
                </a:lnTo>
                <a:lnTo>
                  <a:pt x="5731" y="163"/>
                </a:lnTo>
                <a:lnTo>
                  <a:pt x="5731" y="168"/>
                </a:lnTo>
                <a:lnTo>
                  <a:pt x="5732" y="173"/>
                </a:lnTo>
                <a:lnTo>
                  <a:pt x="5732" y="195"/>
                </a:lnTo>
                <a:lnTo>
                  <a:pt x="5732" y="217"/>
                </a:lnTo>
                <a:lnTo>
                  <a:pt x="5733" y="238"/>
                </a:lnTo>
                <a:lnTo>
                  <a:pt x="5733" y="249"/>
                </a:lnTo>
                <a:lnTo>
                  <a:pt x="5733" y="255"/>
                </a:lnTo>
                <a:lnTo>
                  <a:pt x="5734" y="238"/>
                </a:lnTo>
                <a:lnTo>
                  <a:pt x="5734" y="206"/>
                </a:lnTo>
                <a:lnTo>
                  <a:pt x="5734" y="163"/>
                </a:lnTo>
                <a:lnTo>
                  <a:pt x="5735" y="173"/>
                </a:lnTo>
                <a:lnTo>
                  <a:pt x="5735" y="190"/>
                </a:lnTo>
                <a:lnTo>
                  <a:pt x="5735" y="201"/>
                </a:lnTo>
                <a:lnTo>
                  <a:pt x="5736" y="195"/>
                </a:lnTo>
                <a:lnTo>
                  <a:pt x="5736" y="201"/>
                </a:lnTo>
                <a:lnTo>
                  <a:pt x="5736" y="201"/>
                </a:lnTo>
                <a:lnTo>
                  <a:pt x="5737" y="206"/>
                </a:lnTo>
                <a:lnTo>
                  <a:pt x="5737" y="217"/>
                </a:lnTo>
                <a:lnTo>
                  <a:pt x="5737" y="222"/>
                </a:lnTo>
                <a:lnTo>
                  <a:pt x="5738" y="206"/>
                </a:lnTo>
                <a:lnTo>
                  <a:pt x="5738" y="206"/>
                </a:lnTo>
                <a:lnTo>
                  <a:pt x="5738" y="206"/>
                </a:lnTo>
                <a:lnTo>
                  <a:pt x="5739" y="211"/>
                </a:lnTo>
                <a:lnTo>
                  <a:pt x="5739" y="201"/>
                </a:lnTo>
                <a:lnTo>
                  <a:pt x="5739" y="163"/>
                </a:lnTo>
                <a:lnTo>
                  <a:pt x="5740" y="168"/>
                </a:lnTo>
                <a:lnTo>
                  <a:pt x="5740" y="190"/>
                </a:lnTo>
                <a:lnTo>
                  <a:pt x="5740" y="201"/>
                </a:lnTo>
                <a:lnTo>
                  <a:pt x="5741" y="217"/>
                </a:lnTo>
                <a:lnTo>
                  <a:pt x="5741" y="238"/>
                </a:lnTo>
                <a:lnTo>
                  <a:pt x="5741" y="249"/>
                </a:lnTo>
                <a:lnTo>
                  <a:pt x="5742" y="255"/>
                </a:lnTo>
                <a:lnTo>
                  <a:pt x="5742" y="222"/>
                </a:lnTo>
                <a:lnTo>
                  <a:pt x="5742" y="173"/>
                </a:lnTo>
                <a:lnTo>
                  <a:pt x="5743" y="168"/>
                </a:lnTo>
                <a:lnTo>
                  <a:pt x="5743" y="163"/>
                </a:lnTo>
                <a:lnTo>
                  <a:pt x="5743" y="179"/>
                </a:lnTo>
                <a:lnTo>
                  <a:pt x="5743" y="179"/>
                </a:lnTo>
                <a:lnTo>
                  <a:pt x="5744" y="173"/>
                </a:lnTo>
                <a:lnTo>
                  <a:pt x="5744" y="201"/>
                </a:lnTo>
                <a:lnTo>
                  <a:pt x="5744" y="206"/>
                </a:lnTo>
                <a:lnTo>
                  <a:pt x="5745" y="195"/>
                </a:lnTo>
                <a:lnTo>
                  <a:pt x="5745" y="201"/>
                </a:lnTo>
                <a:lnTo>
                  <a:pt x="5745" y="201"/>
                </a:lnTo>
                <a:lnTo>
                  <a:pt x="5746" y="195"/>
                </a:lnTo>
                <a:lnTo>
                  <a:pt x="5746" y="206"/>
                </a:lnTo>
                <a:lnTo>
                  <a:pt x="5746" y="195"/>
                </a:lnTo>
                <a:lnTo>
                  <a:pt x="5747" y="195"/>
                </a:lnTo>
                <a:lnTo>
                  <a:pt x="5747" y="190"/>
                </a:lnTo>
                <a:lnTo>
                  <a:pt x="5747" y="195"/>
                </a:lnTo>
                <a:lnTo>
                  <a:pt x="5748" y="179"/>
                </a:lnTo>
                <a:lnTo>
                  <a:pt x="5748" y="195"/>
                </a:lnTo>
                <a:lnTo>
                  <a:pt x="5748" y="238"/>
                </a:lnTo>
                <a:lnTo>
                  <a:pt x="5749" y="249"/>
                </a:lnTo>
                <a:lnTo>
                  <a:pt x="5749" y="249"/>
                </a:lnTo>
                <a:lnTo>
                  <a:pt x="5749" y="260"/>
                </a:lnTo>
                <a:lnTo>
                  <a:pt x="5750" y="260"/>
                </a:lnTo>
                <a:lnTo>
                  <a:pt x="5750" y="222"/>
                </a:lnTo>
                <a:lnTo>
                  <a:pt x="5750" y="179"/>
                </a:lnTo>
                <a:lnTo>
                  <a:pt x="5751" y="195"/>
                </a:lnTo>
                <a:lnTo>
                  <a:pt x="5751" y="201"/>
                </a:lnTo>
                <a:lnTo>
                  <a:pt x="5751" y="201"/>
                </a:lnTo>
                <a:lnTo>
                  <a:pt x="5752" y="179"/>
                </a:lnTo>
                <a:lnTo>
                  <a:pt x="5752" y="195"/>
                </a:lnTo>
                <a:lnTo>
                  <a:pt x="5752" y="211"/>
                </a:lnTo>
                <a:lnTo>
                  <a:pt x="5753" y="217"/>
                </a:lnTo>
                <a:lnTo>
                  <a:pt x="5753" y="217"/>
                </a:lnTo>
                <a:lnTo>
                  <a:pt x="5753" y="217"/>
                </a:lnTo>
                <a:lnTo>
                  <a:pt x="5754" y="227"/>
                </a:lnTo>
                <a:lnTo>
                  <a:pt x="5754" y="217"/>
                </a:lnTo>
                <a:lnTo>
                  <a:pt x="5754" y="211"/>
                </a:lnTo>
                <a:lnTo>
                  <a:pt x="5755" y="211"/>
                </a:lnTo>
                <a:lnTo>
                  <a:pt x="5755" y="190"/>
                </a:lnTo>
                <a:lnTo>
                  <a:pt x="5755" y="179"/>
                </a:lnTo>
                <a:lnTo>
                  <a:pt x="5756" y="195"/>
                </a:lnTo>
                <a:lnTo>
                  <a:pt x="5756" y="206"/>
                </a:lnTo>
                <a:lnTo>
                  <a:pt x="5756" y="217"/>
                </a:lnTo>
                <a:lnTo>
                  <a:pt x="5757" y="233"/>
                </a:lnTo>
                <a:lnTo>
                  <a:pt x="5757" y="255"/>
                </a:lnTo>
                <a:lnTo>
                  <a:pt x="5757" y="260"/>
                </a:lnTo>
                <a:lnTo>
                  <a:pt x="5758" y="255"/>
                </a:lnTo>
                <a:lnTo>
                  <a:pt x="5758" y="227"/>
                </a:lnTo>
                <a:lnTo>
                  <a:pt x="5758" y="190"/>
                </a:lnTo>
                <a:lnTo>
                  <a:pt x="5759" y="173"/>
                </a:lnTo>
                <a:lnTo>
                  <a:pt x="5759" y="190"/>
                </a:lnTo>
                <a:lnTo>
                  <a:pt x="5759" y="190"/>
                </a:lnTo>
                <a:lnTo>
                  <a:pt x="5760" y="190"/>
                </a:lnTo>
                <a:lnTo>
                  <a:pt x="5760" y="206"/>
                </a:lnTo>
                <a:lnTo>
                  <a:pt x="5760" y="211"/>
                </a:lnTo>
                <a:lnTo>
                  <a:pt x="5761" y="211"/>
                </a:lnTo>
                <a:lnTo>
                  <a:pt x="5761" y="211"/>
                </a:lnTo>
                <a:lnTo>
                  <a:pt x="5761" y="211"/>
                </a:lnTo>
                <a:lnTo>
                  <a:pt x="5762" y="211"/>
                </a:lnTo>
                <a:lnTo>
                  <a:pt x="5762" y="217"/>
                </a:lnTo>
                <a:lnTo>
                  <a:pt x="5762" y="206"/>
                </a:lnTo>
                <a:lnTo>
                  <a:pt x="5763" y="195"/>
                </a:lnTo>
                <a:lnTo>
                  <a:pt x="5763" y="190"/>
                </a:lnTo>
                <a:lnTo>
                  <a:pt x="5763" y="173"/>
                </a:lnTo>
                <a:lnTo>
                  <a:pt x="5764" y="179"/>
                </a:lnTo>
                <a:lnTo>
                  <a:pt x="5764" y="179"/>
                </a:lnTo>
                <a:lnTo>
                  <a:pt x="5764" y="201"/>
                </a:lnTo>
                <a:lnTo>
                  <a:pt x="5765" y="217"/>
                </a:lnTo>
                <a:lnTo>
                  <a:pt x="5765" y="227"/>
                </a:lnTo>
                <a:lnTo>
                  <a:pt x="5765" y="255"/>
                </a:lnTo>
                <a:lnTo>
                  <a:pt x="5765" y="255"/>
                </a:lnTo>
                <a:lnTo>
                  <a:pt x="5766" y="238"/>
                </a:lnTo>
                <a:lnTo>
                  <a:pt x="5766" y="201"/>
                </a:lnTo>
                <a:lnTo>
                  <a:pt x="5766" y="168"/>
                </a:lnTo>
                <a:lnTo>
                  <a:pt x="5767" y="152"/>
                </a:lnTo>
                <a:lnTo>
                  <a:pt x="5767" y="173"/>
                </a:lnTo>
                <a:lnTo>
                  <a:pt x="5767" y="190"/>
                </a:lnTo>
                <a:lnTo>
                  <a:pt x="5768" y="206"/>
                </a:lnTo>
                <a:lnTo>
                  <a:pt x="5768" y="211"/>
                </a:lnTo>
                <a:lnTo>
                  <a:pt x="5768" y="211"/>
                </a:lnTo>
                <a:lnTo>
                  <a:pt x="5769" y="217"/>
                </a:lnTo>
                <a:lnTo>
                  <a:pt x="5769" y="222"/>
                </a:lnTo>
                <a:lnTo>
                  <a:pt x="5769" y="211"/>
                </a:lnTo>
                <a:lnTo>
                  <a:pt x="5770" y="217"/>
                </a:lnTo>
                <a:lnTo>
                  <a:pt x="5770" y="217"/>
                </a:lnTo>
                <a:lnTo>
                  <a:pt x="5770" y="222"/>
                </a:lnTo>
                <a:lnTo>
                  <a:pt x="5771" y="217"/>
                </a:lnTo>
                <a:lnTo>
                  <a:pt x="5771" y="211"/>
                </a:lnTo>
                <a:lnTo>
                  <a:pt x="5771" y="195"/>
                </a:lnTo>
                <a:lnTo>
                  <a:pt x="5772" y="179"/>
                </a:lnTo>
                <a:lnTo>
                  <a:pt x="5772" y="184"/>
                </a:lnTo>
                <a:lnTo>
                  <a:pt x="5772" y="211"/>
                </a:lnTo>
                <a:lnTo>
                  <a:pt x="5773" y="233"/>
                </a:lnTo>
                <a:lnTo>
                  <a:pt x="5773" y="227"/>
                </a:lnTo>
                <a:lnTo>
                  <a:pt x="5773" y="249"/>
                </a:lnTo>
                <a:lnTo>
                  <a:pt x="5774" y="255"/>
                </a:lnTo>
                <a:lnTo>
                  <a:pt x="5774" y="255"/>
                </a:lnTo>
                <a:lnTo>
                  <a:pt x="5774" y="233"/>
                </a:lnTo>
                <a:lnTo>
                  <a:pt x="5775" y="190"/>
                </a:lnTo>
                <a:lnTo>
                  <a:pt x="5775" y="195"/>
                </a:lnTo>
                <a:lnTo>
                  <a:pt x="5775" y="206"/>
                </a:lnTo>
                <a:lnTo>
                  <a:pt x="5776" y="217"/>
                </a:lnTo>
                <a:lnTo>
                  <a:pt x="5776" y="217"/>
                </a:lnTo>
                <a:lnTo>
                  <a:pt x="5776" y="233"/>
                </a:lnTo>
                <a:lnTo>
                  <a:pt x="5777" y="217"/>
                </a:lnTo>
                <a:lnTo>
                  <a:pt x="5777" y="217"/>
                </a:lnTo>
                <a:lnTo>
                  <a:pt x="5777" y="217"/>
                </a:lnTo>
                <a:lnTo>
                  <a:pt x="5778" y="211"/>
                </a:lnTo>
                <a:lnTo>
                  <a:pt x="5778" y="211"/>
                </a:lnTo>
                <a:lnTo>
                  <a:pt x="5778" y="211"/>
                </a:lnTo>
                <a:lnTo>
                  <a:pt x="5779" y="211"/>
                </a:lnTo>
                <a:lnTo>
                  <a:pt x="5779" y="195"/>
                </a:lnTo>
                <a:lnTo>
                  <a:pt x="5779" y="195"/>
                </a:lnTo>
                <a:lnTo>
                  <a:pt x="5780" y="195"/>
                </a:lnTo>
                <a:lnTo>
                  <a:pt x="5780" y="195"/>
                </a:lnTo>
                <a:lnTo>
                  <a:pt x="5780" y="201"/>
                </a:lnTo>
                <a:lnTo>
                  <a:pt x="5781" y="233"/>
                </a:lnTo>
                <a:lnTo>
                  <a:pt x="5781" y="244"/>
                </a:lnTo>
                <a:lnTo>
                  <a:pt x="5781" y="255"/>
                </a:lnTo>
                <a:lnTo>
                  <a:pt x="5782" y="255"/>
                </a:lnTo>
                <a:lnTo>
                  <a:pt x="5782" y="233"/>
                </a:lnTo>
                <a:lnTo>
                  <a:pt x="5782" y="206"/>
                </a:lnTo>
                <a:lnTo>
                  <a:pt x="5783" y="168"/>
                </a:lnTo>
                <a:lnTo>
                  <a:pt x="5783" y="179"/>
                </a:lnTo>
                <a:lnTo>
                  <a:pt x="5783" y="195"/>
                </a:lnTo>
                <a:lnTo>
                  <a:pt x="5784" y="211"/>
                </a:lnTo>
                <a:lnTo>
                  <a:pt x="5784" y="211"/>
                </a:lnTo>
                <a:lnTo>
                  <a:pt x="5784" y="217"/>
                </a:lnTo>
                <a:lnTo>
                  <a:pt x="5785" y="222"/>
                </a:lnTo>
                <a:lnTo>
                  <a:pt x="5785" y="222"/>
                </a:lnTo>
                <a:lnTo>
                  <a:pt x="5785" y="217"/>
                </a:lnTo>
                <a:lnTo>
                  <a:pt x="5786" y="222"/>
                </a:lnTo>
                <a:lnTo>
                  <a:pt x="5786" y="201"/>
                </a:lnTo>
                <a:lnTo>
                  <a:pt x="5786" y="201"/>
                </a:lnTo>
                <a:lnTo>
                  <a:pt x="5787" y="201"/>
                </a:lnTo>
                <a:lnTo>
                  <a:pt x="5787" y="211"/>
                </a:lnTo>
                <a:lnTo>
                  <a:pt x="5787" y="190"/>
                </a:lnTo>
                <a:lnTo>
                  <a:pt x="5788" y="184"/>
                </a:lnTo>
                <a:lnTo>
                  <a:pt x="5788" y="190"/>
                </a:lnTo>
                <a:lnTo>
                  <a:pt x="5788" y="190"/>
                </a:lnTo>
                <a:lnTo>
                  <a:pt x="5789" y="201"/>
                </a:lnTo>
                <a:lnTo>
                  <a:pt x="5789" y="222"/>
                </a:lnTo>
                <a:lnTo>
                  <a:pt x="5789" y="244"/>
                </a:lnTo>
                <a:lnTo>
                  <a:pt x="5790" y="255"/>
                </a:lnTo>
                <a:lnTo>
                  <a:pt x="5790" y="238"/>
                </a:lnTo>
                <a:lnTo>
                  <a:pt x="5790" y="217"/>
                </a:lnTo>
                <a:lnTo>
                  <a:pt x="5791" y="184"/>
                </a:lnTo>
                <a:lnTo>
                  <a:pt x="5791" y="179"/>
                </a:lnTo>
                <a:lnTo>
                  <a:pt x="5791" y="184"/>
                </a:lnTo>
                <a:lnTo>
                  <a:pt x="5792" y="190"/>
                </a:lnTo>
                <a:lnTo>
                  <a:pt x="5792" y="184"/>
                </a:lnTo>
                <a:lnTo>
                  <a:pt x="5792" y="201"/>
                </a:lnTo>
                <a:lnTo>
                  <a:pt x="5793" y="217"/>
                </a:lnTo>
                <a:lnTo>
                  <a:pt x="5793" y="222"/>
                </a:lnTo>
                <a:lnTo>
                  <a:pt x="5793" y="227"/>
                </a:lnTo>
                <a:lnTo>
                  <a:pt x="5794" y="227"/>
                </a:lnTo>
                <a:lnTo>
                  <a:pt x="5794" y="222"/>
                </a:lnTo>
                <a:lnTo>
                  <a:pt x="5794" y="211"/>
                </a:lnTo>
                <a:lnTo>
                  <a:pt x="5795" y="211"/>
                </a:lnTo>
                <a:lnTo>
                  <a:pt x="5795" y="201"/>
                </a:lnTo>
                <a:lnTo>
                  <a:pt x="5795" y="195"/>
                </a:lnTo>
                <a:lnTo>
                  <a:pt x="5796" y="201"/>
                </a:lnTo>
                <a:lnTo>
                  <a:pt x="5796" y="201"/>
                </a:lnTo>
                <a:lnTo>
                  <a:pt x="5796" y="222"/>
                </a:lnTo>
                <a:lnTo>
                  <a:pt x="5797" y="227"/>
                </a:lnTo>
                <a:lnTo>
                  <a:pt x="5797" y="249"/>
                </a:lnTo>
                <a:lnTo>
                  <a:pt x="5797" y="260"/>
                </a:lnTo>
                <a:lnTo>
                  <a:pt x="5798" y="271"/>
                </a:lnTo>
                <a:lnTo>
                  <a:pt x="5798" y="265"/>
                </a:lnTo>
                <a:lnTo>
                  <a:pt x="5798" y="238"/>
                </a:lnTo>
                <a:lnTo>
                  <a:pt x="5799" y="173"/>
                </a:lnTo>
                <a:lnTo>
                  <a:pt x="5799" y="190"/>
                </a:lnTo>
                <a:lnTo>
                  <a:pt x="5799" y="184"/>
                </a:lnTo>
                <a:lnTo>
                  <a:pt x="5800" y="201"/>
                </a:lnTo>
                <a:lnTo>
                  <a:pt x="5800" y="206"/>
                </a:lnTo>
                <a:lnTo>
                  <a:pt x="5800" y="217"/>
                </a:lnTo>
                <a:lnTo>
                  <a:pt x="5801" y="217"/>
                </a:lnTo>
                <a:lnTo>
                  <a:pt x="5801" y="227"/>
                </a:lnTo>
                <a:lnTo>
                  <a:pt x="5801" y="222"/>
                </a:lnTo>
                <a:lnTo>
                  <a:pt x="5802" y="217"/>
                </a:lnTo>
                <a:lnTo>
                  <a:pt x="5802" y="217"/>
                </a:lnTo>
                <a:lnTo>
                  <a:pt x="5802" y="222"/>
                </a:lnTo>
                <a:lnTo>
                  <a:pt x="5802" y="206"/>
                </a:lnTo>
                <a:lnTo>
                  <a:pt x="5803" y="201"/>
                </a:lnTo>
                <a:lnTo>
                  <a:pt x="5803" y="179"/>
                </a:lnTo>
                <a:lnTo>
                  <a:pt x="5803" y="179"/>
                </a:lnTo>
                <a:lnTo>
                  <a:pt x="5804" y="190"/>
                </a:lnTo>
                <a:lnTo>
                  <a:pt x="5804" y="201"/>
                </a:lnTo>
                <a:lnTo>
                  <a:pt x="5804" y="233"/>
                </a:lnTo>
                <a:lnTo>
                  <a:pt x="5805" y="233"/>
                </a:lnTo>
                <a:lnTo>
                  <a:pt x="5805" y="249"/>
                </a:lnTo>
                <a:lnTo>
                  <a:pt x="5805" y="260"/>
                </a:lnTo>
                <a:lnTo>
                  <a:pt x="5806" y="260"/>
                </a:lnTo>
                <a:lnTo>
                  <a:pt x="5806" y="238"/>
                </a:lnTo>
                <a:lnTo>
                  <a:pt x="5806" y="217"/>
                </a:lnTo>
                <a:lnTo>
                  <a:pt x="5807" y="206"/>
                </a:lnTo>
                <a:lnTo>
                  <a:pt x="5807" y="206"/>
                </a:lnTo>
                <a:lnTo>
                  <a:pt x="5807" y="201"/>
                </a:lnTo>
                <a:lnTo>
                  <a:pt x="5808" y="206"/>
                </a:lnTo>
                <a:lnTo>
                  <a:pt x="5808" y="217"/>
                </a:lnTo>
                <a:lnTo>
                  <a:pt x="5808" y="217"/>
                </a:lnTo>
                <a:lnTo>
                  <a:pt x="5809" y="227"/>
                </a:lnTo>
                <a:lnTo>
                  <a:pt x="5809" y="227"/>
                </a:lnTo>
                <a:lnTo>
                  <a:pt x="5809" y="222"/>
                </a:lnTo>
                <a:lnTo>
                  <a:pt x="5810" y="233"/>
                </a:lnTo>
                <a:lnTo>
                  <a:pt x="5810" y="217"/>
                </a:lnTo>
                <a:lnTo>
                  <a:pt x="5810" y="211"/>
                </a:lnTo>
                <a:lnTo>
                  <a:pt x="5811" y="211"/>
                </a:lnTo>
                <a:lnTo>
                  <a:pt x="5811" y="201"/>
                </a:lnTo>
                <a:lnTo>
                  <a:pt x="5811" y="201"/>
                </a:lnTo>
                <a:lnTo>
                  <a:pt x="5812" y="201"/>
                </a:lnTo>
                <a:lnTo>
                  <a:pt x="5812" y="217"/>
                </a:lnTo>
                <a:lnTo>
                  <a:pt x="5812" y="238"/>
                </a:lnTo>
                <a:lnTo>
                  <a:pt x="5813" y="249"/>
                </a:lnTo>
                <a:lnTo>
                  <a:pt x="5813" y="260"/>
                </a:lnTo>
                <a:lnTo>
                  <a:pt x="5813" y="282"/>
                </a:lnTo>
                <a:lnTo>
                  <a:pt x="5814" y="287"/>
                </a:lnTo>
                <a:lnTo>
                  <a:pt x="5814" y="255"/>
                </a:lnTo>
                <a:lnTo>
                  <a:pt x="5814" y="195"/>
                </a:lnTo>
                <a:lnTo>
                  <a:pt x="5815" y="201"/>
                </a:lnTo>
                <a:lnTo>
                  <a:pt x="5815" y="201"/>
                </a:lnTo>
                <a:lnTo>
                  <a:pt x="5815" y="201"/>
                </a:lnTo>
                <a:lnTo>
                  <a:pt x="5816" y="206"/>
                </a:lnTo>
                <a:lnTo>
                  <a:pt x="5816" y="222"/>
                </a:lnTo>
                <a:lnTo>
                  <a:pt x="5816" y="217"/>
                </a:lnTo>
                <a:lnTo>
                  <a:pt x="5817" y="217"/>
                </a:lnTo>
                <a:lnTo>
                  <a:pt x="5817" y="217"/>
                </a:lnTo>
                <a:lnTo>
                  <a:pt x="5817" y="222"/>
                </a:lnTo>
                <a:lnTo>
                  <a:pt x="5818" y="211"/>
                </a:lnTo>
                <a:lnTo>
                  <a:pt x="5818" y="217"/>
                </a:lnTo>
                <a:lnTo>
                  <a:pt x="5818" y="206"/>
                </a:lnTo>
                <a:lnTo>
                  <a:pt x="5819" y="195"/>
                </a:lnTo>
                <a:lnTo>
                  <a:pt x="5819" y="190"/>
                </a:lnTo>
                <a:lnTo>
                  <a:pt x="5819" y="173"/>
                </a:lnTo>
                <a:lnTo>
                  <a:pt x="5820" y="190"/>
                </a:lnTo>
                <a:lnTo>
                  <a:pt x="5820" y="201"/>
                </a:lnTo>
                <a:lnTo>
                  <a:pt x="5820" y="222"/>
                </a:lnTo>
                <a:lnTo>
                  <a:pt x="5821" y="244"/>
                </a:lnTo>
                <a:lnTo>
                  <a:pt x="5821" y="260"/>
                </a:lnTo>
                <a:lnTo>
                  <a:pt x="5821" y="282"/>
                </a:lnTo>
                <a:lnTo>
                  <a:pt x="5822" y="271"/>
                </a:lnTo>
                <a:lnTo>
                  <a:pt x="5822" y="244"/>
                </a:lnTo>
                <a:lnTo>
                  <a:pt x="5822" y="190"/>
                </a:lnTo>
                <a:lnTo>
                  <a:pt x="5823" y="184"/>
                </a:lnTo>
                <a:lnTo>
                  <a:pt x="5823" y="173"/>
                </a:lnTo>
                <a:lnTo>
                  <a:pt x="5823" y="190"/>
                </a:lnTo>
                <a:lnTo>
                  <a:pt x="5824" y="211"/>
                </a:lnTo>
                <a:lnTo>
                  <a:pt x="5824" y="206"/>
                </a:lnTo>
                <a:lnTo>
                  <a:pt x="5824" y="206"/>
                </a:lnTo>
                <a:lnTo>
                  <a:pt x="5825" y="211"/>
                </a:lnTo>
                <a:lnTo>
                  <a:pt x="5825" y="211"/>
                </a:lnTo>
                <a:lnTo>
                  <a:pt x="5825" y="211"/>
                </a:lnTo>
                <a:lnTo>
                  <a:pt x="5826" y="211"/>
                </a:lnTo>
                <a:lnTo>
                  <a:pt x="5826" y="211"/>
                </a:lnTo>
                <a:lnTo>
                  <a:pt x="5826" y="195"/>
                </a:lnTo>
                <a:lnTo>
                  <a:pt x="5827" y="201"/>
                </a:lnTo>
                <a:lnTo>
                  <a:pt x="5827" y="206"/>
                </a:lnTo>
                <a:lnTo>
                  <a:pt x="5827" y="201"/>
                </a:lnTo>
                <a:lnTo>
                  <a:pt x="5828" y="168"/>
                </a:lnTo>
                <a:lnTo>
                  <a:pt x="5828" y="168"/>
                </a:lnTo>
                <a:lnTo>
                  <a:pt x="5828" y="179"/>
                </a:lnTo>
                <a:lnTo>
                  <a:pt x="5829" y="195"/>
                </a:lnTo>
                <a:lnTo>
                  <a:pt x="5829" y="206"/>
                </a:lnTo>
                <a:lnTo>
                  <a:pt x="5829" y="233"/>
                </a:lnTo>
                <a:lnTo>
                  <a:pt x="5830" y="244"/>
                </a:lnTo>
                <a:lnTo>
                  <a:pt x="5830" y="255"/>
                </a:lnTo>
                <a:lnTo>
                  <a:pt x="5830" y="238"/>
                </a:lnTo>
                <a:lnTo>
                  <a:pt x="5831" y="195"/>
                </a:lnTo>
                <a:lnTo>
                  <a:pt x="5831" y="157"/>
                </a:lnTo>
                <a:lnTo>
                  <a:pt x="5831" y="157"/>
                </a:lnTo>
                <a:lnTo>
                  <a:pt x="5832" y="190"/>
                </a:lnTo>
                <a:lnTo>
                  <a:pt x="5832" y="195"/>
                </a:lnTo>
                <a:lnTo>
                  <a:pt x="5832" y="206"/>
                </a:lnTo>
                <a:lnTo>
                  <a:pt x="5833" y="211"/>
                </a:lnTo>
                <a:lnTo>
                  <a:pt x="5833" y="206"/>
                </a:lnTo>
                <a:lnTo>
                  <a:pt x="5833" y="195"/>
                </a:lnTo>
                <a:lnTo>
                  <a:pt x="5834" y="206"/>
                </a:lnTo>
                <a:lnTo>
                  <a:pt x="5834" y="211"/>
                </a:lnTo>
                <a:lnTo>
                  <a:pt x="5834" y="211"/>
                </a:lnTo>
                <a:lnTo>
                  <a:pt x="5835" y="211"/>
                </a:lnTo>
                <a:lnTo>
                  <a:pt x="5835" y="195"/>
                </a:lnTo>
                <a:lnTo>
                  <a:pt x="5835" y="190"/>
                </a:lnTo>
                <a:lnTo>
                  <a:pt x="5836" y="168"/>
                </a:lnTo>
                <a:lnTo>
                  <a:pt x="5836" y="163"/>
                </a:lnTo>
                <a:lnTo>
                  <a:pt x="5836" y="168"/>
                </a:lnTo>
                <a:lnTo>
                  <a:pt x="5837" y="179"/>
                </a:lnTo>
                <a:lnTo>
                  <a:pt x="5837" y="195"/>
                </a:lnTo>
                <a:lnTo>
                  <a:pt x="5837" y="206"/>
                </a:lnTo>
                <a:lnTo>
                  <a:pt x="5838" y="222"/>
                </a:lnTo>
                <a:lnTo>
                  <a:pt x="5838" y="233"/>
                </a:lnTo>
                <a:lnTo>
                  <a:pt x="5838" y="249"/>
                </a:lnTo>
                <a:lnTo>
                  <a:pt x="5839" y="244"/>
                </a:lnTo>
                <a:lnTo>
                  <a:pt x="5839" y="211"/>
                </a:lnTo>
                <a:lnTo>
                  <a:pt x="5839" y="179"/>
                </a:lnTo>
                <a:lnTo>
                  <a:pt x="5840" y="163"/>
                </a:lnTo>
                <a:lnTo>
                  <a:pt x="5840" y="157"/>
                </a:lnTo>
                <a:lnTo>
                  <a:pt x="5840" y="173"/>
                </a:lnTo>
                <a:lnTo>
                  <a:pt x="5841" y="184"/>
                </a:lnTo>
                <a:lnTo>
                  <a:pt x="5841" y="201"/>
                </a:lnTo>
                <a:lnTo>
                  <a:pt x="5841" y="206"/>
                </a:lnTo>
                <a:lnTo>
                  <a:pt x="5842" y="211"/>
                </a:lnTo>
                <a:lnTo>
                  <a:pt x="5842" y="195"/>
                </a:lnTo>
                <a:lnTo>
                  <a:pt x="5842" y="195"/>
                </a:lnTo>
                <a:lnTo>
                  <a:pt x="5843" y="190"/>
                </a:lnTo>
                <a:lnTo>
                  <a:pt x="5843" y="179"/>
                </a:lnTo>
                <a:lnTo>
                  <a:pt x="5843" y="195"/>
                </a:lnTo>
                <a:lnTo>
                  <a:pt x="5844" y="190"/>
                </a:lnTo>
                <a:lnTo>
                  <a:pt x="5844" y="184"/>
                </a:lnTo>
                <a:lnTo>
                  <a:pt x="5844" y="173"/>
                </a:lnTo>
                <a:lnTo>
                  <a:pt x="5845" y="157"/>
                </a:lnTo>
                <a:lnTo>
                  <a:pt x="5845" y="163"/>
                </a:lnTo>
                <a:lnTo>
                  <a:pt x="5845" y="173"/>
                </a:lnTo>
                <a:lnTo>
                  <a:pt x="5846" y="195"/>
                </a:lnTo>
                <a:lnTo>
                  <a:pt x="5846" y="211"/>
                </a:lnTo>
                <a:lnTo>
                  <a:pt x="5846" y="227"/>
                </a:lnTo>
                <a:lnTo>
                  <a:pt x="5847" y="238"/>
                </a:lnTo>
                <a:lnTo>
                  <a:pt x="5847" y="233"/>
                </a:lnTo>
                <a:lnTo>
                  <a:pt x="5847" y="222"/>
                </a:lnTo>
                <a:lnTo>
                  <a:pt x="5848" y="184"/>
                </a:lnTo>
                <a:lnTo>
                  <a:pt x="5848" y="168"/>
                </a:lnTo>
                <a:lnTo>
                  <a:pt x="5848" y="179"/>
                </a:lnTo>
                <a:lnTo>
                  <a:pt x="5849" y="190"/>
                </a:lnTo>
                <a:lnTo>
                  <a:pt x="5849" y="201"/>
                </a:lnTo>
                <a:lnTo>
                  <a:pt x="5849" y="211"/>
                </a:lnTo>
                <a:lnTo>
                  <a:pt x="5850" y="217"/>
                </a:lnTo>
                <a:lnTo>
                  <a:pt x="5850" y="217"/>
                </a:lnTo>
                <a:lnTo>
                  <a:pt x="5850" y="222"/>
                </a:lnTo>
                <a:lnTo>
                  <a:pt x="5851" y="217"/>
                </a:lnTo>
                <a:lnTo>
                  <a:pt x="5851" y="227"/>
                </a:lnTo>
                <a:lnTo>
                  <a:pt x="5851" y="217"/>
                </a:lnTo>
                <a:lnTo>
                  <a:pt x="5852" y="211"/>
                </a:lnTo>
                <a:lnTo>
                  <a:pt x="5852" y="211"/>
                </a:lnTo>
                <a:lnTo>
                  <a:pt x="5852" y="206"/>
                </a:lnTo>
                <a:lnTo>
                  <a:pt x="5853" y="184"/>
                </a:lnTo>
                <a:lnTo>
                  <a:pt x="5853" y="173"/>
                </a:lnTo>
                <a:lnTo>
                  <a:pt x="5853" y="173"/>
                </a:lnTo>
                <a:lnTo>
                  <a:pt x="5854" y="201"/>
                </a:lnTo>
                <a:lnTo>
                  <a:pt x="5854" y="206"/>
                </a:lnTo>
                <a:lnTo>
                  <a:pt x="5854" y="227"/>
                </a:lnTo>
                <a:lnTo>
                  <a:pt x="5855" y="249"/>
                </a:lnTo>
                <a:lnTo>
                  <a:pt x="5855" y="249"/>
                </a:lnTo>
                <a:lnTo>
                  <a:pt x="5855" y="233"/>
                </a:lnTo>
                <a:lnTo>
                  <a:pt x="5856" y="206"/>
                </a:lnTo>
                <a:lnTo>
                  <a:pt x="5856" y="152"/>
                </a:lnTo>
                <a:lnTo>
                  <a:pt x="5856" y="168"/>
                </a:lnTo>
                <a:lnTo>
                  <a:pt x="5857" y="168"/>
                </a:lnTo>
                <a:lnTo>
                  <a:pt x="5857" y="184"/>
                </a:lnTo>
                <a:lnTo>
                  <a:pt x="5857" y="201"/>
                </a:lnTo>
                <a:lnTo>
                  <a:pt x="5858" y="206"/>
                </a:lnTo>
                <a:lnTo>
                  <a:pt x="5858" y="201"/>
                </a:lnTo>
                <a:lnTo>
                  <a:pt x="5858" y="195"/>
                </a:lnTo>
                <a:lnTo>
                  <a:pt x="5859" y="190"/>
                </a:lnTo>
                <a:lnTo>
                  <a:pt x="5859" y="184"/>
                </a:lnTo>
                <a:lnTo>
                  <a:pt x="5859" y="195"/>
                </a:lnTo>
                <a:lnTo>
                  <a:pt x="5860" y="195"/>
                </a:lnTo>
                <a:lnTo>
                  <a:pt x="5860" y="195"/>
                </a:lnTo>
                <a:lnTo>
                  <a:pt x="5860" y="201"/>
                </a:lnTo>
                <a:lnTo>
                  <a:pt x="5861" y="190"/>
                </a:lnTo>
                <a:lnTo>
                  <a:pt x="5861" y="168"/>
                </a:lnTo>
                <a:lnTo>
                  <a:pt x="5861" y="163"/>
                </a:lnTo>
                <a:lnTo>
                  <a:pt x="5862" y="146"/>
                </a:lnTo>
                <a:lnTo>
                  <a:pt x="5862" y="141"/>
                </a:lnTo>
                <a:lnTo>
                  <a:pt x="5862" y="163"/>
                </a:lnTo>
                <a:lnTo>
                  <a:pt x="5862" y="195"/>
                </a:lnTo>
                <a:lnTo>
                  <a:pt x="5863" y="211"/>
                </a:lnTo>
                <a:lnTo>
                  <a:pt x="5863" y="217"/>
                </a:lnTo>
                <a:lnTo>
                  <a:pt x="5863" y="222"/>
                </a:lnTo>
                <a:lnTo>
                  <a:pt x="5864" y="222"/>
                </a:lnTo>
                <a:lnTo>
                  <a:pt x="5864" y="168"/>
                </a:lnTo>
                <a:lnTo>
                  <a:pt x="5864" y="146"/>
                </a:lnTo>
                <a:lnTo>
                  <a:pt x="5865" y="146"/>
                </a:lnTo>
                <a:lnTo>
                  <a:pt x="5865" y="146"/>
                </a:lnTo>
                <a:lnTo>
                  <a:pt x="5865" y="168"/>
                </a:lnTo>
                <a:lnTo>
                  <a:pt x="5866" y="168"/>
                </a:lnTo>
                <a:lnTo>
                  <a:pt x="5866" y="173"/>
                </a:lnTo>
                <a:lnTo>
                  <a:pt x="5866" y="195"/>
                </a:lnTo>
                <a:lnTo>
                  <a:pt x="5867" y="206"/>
                </a:lnTo>
                <a:lnTo>
                  <a:pt x="5867" y="201"/>
                </a:lnTo>
                <a:lnTo>
                  <a:pt x="5867" y="184"/>
                </a:lnTo>
                <a:lnTo>
                  <a:pt x="5868" y="179"/>
                </a:lnTo>
                <a:lnTo>
                  <a:pt x="5868" y="184"/>
                </a:lnTo>
                <a:lnTo>
                  <a:pt x="5868" y="163"/>
                </a:lnTo>
                <a:lnTo>
                  <a:pt x="5869" y="163"/>
                </a:lnTo>
                <a:lnTo>
                  <a:pt x="5869" y="173"/>
                </a:lnTo>
                <a:lnTo>
                  <a:pt x="5869" y="152"/>
                </a:lnTo>
                <a:lnTo>
                  <a:pt x="5870" y="130"/>
                </a:lnTo>
                <a:lnTo>
                  <a:pt x="5870" y="130"/>
                </a:lnTo>
                <a:lnTo>
                  <a:pt x="5870" y="146"/>
                </a:lnTo>
                <a:lnTo>
                  <a:pt x="5871" y="179"/>
                </a:lnTo>
                <a:lnTo>
                  <a:pt x="5871" y="179"/>
                </a:lnTo>
                <a:lnTo>
                  <a:pt x="5871" y="195"/>
                </a:lnTo>
                <a:lnTo>
                  <a:pt x="5872" y="222"/>
                </a:lnTo>
                <a:lnTo>
                  <a:pt x="5872" y="227"/>
                </a:lnTo>
                <a:lnTo>
                  <a:pt x="5872" y="227"/>
                </a:lnTo>
                <a:lnTo>
                  <a:pt x="5873" y="222"/>
                </a:lnTo>
                <a:lnTo>
                  <a:pt x="5873" y="163"/>
                </a:lnTo>
                <a:lnTo>
                  <a:pt x="5873" y="146"/>
                </a:lnTo>
                <a:lnTo>
                  <a:pt x="5874" y="157"/>
                </a:lnTo>
                <a:lnTo>
                  <a:pt x="5874" y="146"/>
                </a:lnTo>
                <a:lnTo>
                  <a:pt x="5874" y="157"/>
                </a:lnTo>
                <a:lnTo>
                  <a:pt x="5875" y="163"/>
                </a:lnTo>
                <a:lnTo>
                  <a:pt x="5875" y="173"/>
                </a:lnTo>
                <a:lnTo>
                  <a:pt x="5875" y="190"/>
                </a:lnTo>
                <a:lnTo>
                  <a:pt x="5876" y="190"/>
                </a:lnTo>
                <a:lnTo>
                  <a:pt x="5876" y="179"/>
                </a:lnTo>
                <a:lnTo>
                  <a:pt x="5876" y="184"/>
                </a:lnTo>
                <a:lnTo>
                  <a:pt x="5877" y="190"/>
                </a:lnTo>
                <a:lnTo>
                  <a:pt x="5877" y="179"/>
                </a:lnTo>
                <a:lnTo>
                  <a:pt x="5877" y="173"/>
                </a:lnTo>
                <a:lnTo>
                  <a:pt x="5878" y="179"/>
                </a:lnTo>
                <a:lnTo>
                  <a:pt x="5878" y="163"/>
                </a:lnTo>
                <a:lnTo>
                  <a:pt x="5878" y="152"/>
                </a:lnTo>
                <a:lnTo>
                  <a:pt x="5879" y="146"/>
                </a:lnTo>
                <a:lnTo>
                  <a:pt x="5879" y="152"/>
                </a:lnTo>
                <a:lnTo>
                  <a:pt x="5879" y="163"/>
                </a:lnTo>
                <a:lnTo>
                  <a:pt x="5880" y="201"/>
                </a:lnTo>
                <a:lnTo>
                  <a:pt x="5880" y="206"/>
                </a:lnTo>
                <a:lnTo>
                  <a:pt x="5880" y="217"/>
                </a:lnTo>
                <a:lnTo>
                  <a:pt x="5881" y="233"/>
                </a:lnTo>
                <a:lnTo>
                  <a:pt x="5881" y="265"/>
                </a:lnTo>
                <a:lnTo>
                  <a:pt x="5881" y="271"/>
                </a:lnTo>
                <a:lnTo>
                  <a:pt x="5882" y="249"/>
                </a:lnTo>
                <a:lnTo>
                  <a:pt x="5882" y="195"/>
                </a:lnTo>
                <a:lnTo>
                  <a:pt x="5882" y="201"/>
                </a:lnTo>
                <a:lnTo>
                  <a:pt x="5883" y="195"/>
                </a:lnTo>
                <a:lnTo>
                  <a:pt x="5883" y="206"/>
                </a:lnTo>
                <a:lnTo>
                  <a:pt x="5883" y="206"/>
                </a:lnTo>
                <a:lnTo>
                  <a:pt x="5884" y="211"/>
                </a:lnTo>
                <a:lnTo>
                  <a:pt x="5884" y="211"/>
                </a:lnTo>
                <a:lnTo>
                  <a:pt x="5884" y="211"/>
                </a:lnTo>
                <a:lnTo>
                  <a:pt x="5885" y="206"/>
                </a:lnTo>
                <a:lnTo>
                  <a:pt x="5885" y="211"/>
                </a:lnTo>
                <a:lnTo>
                  <a:pt x="5885" y="195"/>
                </a:lnTo>
                <a:lnTo>
                  <a:pt x="5886" y="206"/>
                </a:lnTo>
                <a:lnTo>
                  <a:pt x="5886" y="206"/>
                </a:lnTo>
                <a:lnTo>
                  <a:pt x="5886" y="190"/>
                </a:lnTo>
                <a:lnTo>
                  <a:pt x="5887" y="173"/>
                </a:lnTo>
                <a:lnTo>
                  <a:pt x="5887" y="173"/>
                </a:lnTo>
                <a:lnTo>
                  <a:pt x="5887" y="168"/>
                </a:lnTo>
                <a:lnTo>
                  <a:pt x="5888" y="168"/>
                </a:lnTo>
                <a:lnTo>
                  <a:pt x="5888" y="163"/>
                </a:lnTo>
                <a:lnTo>
                  <a:pt x="5888" y="179"/>
                </a:lnTo>
                <a:lnTo>
                  <a:pt x="5889" y="195"/>
                </a:lnTo>
                <a:lnTo>
                  <a:pt x="5889" y="222"/>
                </a:lnTo>
                <a:lnTo>
                  <a:pt x="5889" y="238"/>
                </a:lnTo>
                <a:lnTo>
                  <a:pt x="5890" y="255"/>
                </a:lnTo>
                <a:lnTo>
                  <a:pt x="5890" y="260"/>
                </a:lnTo>
                <a:lnTo>
                  <a:pt x="5890" y="249"/>
                </a:lnTo>
                <a:lnTo>
                  <a:pt x="5891" y="179"/>
                </a:lnTo>
                <a:lnTo>
                  <a:pt x="5891" y="168"/>
                </a:lnTo>
                <a:lnTo>
                  <a:pt x="5891" y="173"/>
                </a:lnTo>
                <a:lnTo>
                  <a:pt x="5892" y="184"/>
                </a:lnTo>
                <a:lnTo>
                  <a:pt x="5892" y="201"/>
                </a:lnTo>
                <a:lnTo>
                  <a:pt x="5892" y="206"/>
                </a:lnTo>
                <a:lnTo>
                  <a:pt x="5893" y="217"/>
                </a:lnTo>
                <a:lnTo>
                  <a:pt x="5893" y="206"/>
                </a:lnTo>
                <a:lnTo>
                  <a:pt x="5893" y="211"/>
                </a:lnTo>
                <a:lnTo>
                  <a:pt x="5894" y="211"/>
                </a:lnTo>
                <a:lnTo>
                  <a:pt x="5894" y="201"/>
                </a:lnTo>
                <a:lnTo>
                  <a:pt x="5894" y="206"/>
                </a:lnTo>
                <a:lnTo>
                  <a:pt x="5895" y="206"/>
                </a:lnTo>
                <a:lnTo>
                  <a:pt x="5895" y="201"/>
                </a:lnTo>
                <a:lnTo>
                  <a:pt x="5895" y="173"/>
                </a:lnTo>
                <a:lnTo>
                  <a:pt x="5896" y="157"/>
                </a:lnTo>
                <a:lnTo>
                  <a:pt x="5896" y="152"/>
                </a:lnTo>
                <a:lnTo>
                  <a:pt x="5896" y="184"/>
                </a:lnTo>
                <a:lnTo>
                  <a:pt x="5897" y="195"/>
                </a:lnTo>
                <a:lnTo>
                  <a:pt x="5897" y="206"/>
                </a:lnTo>
                <a:lnTo>
                  <a:pt x="5897" y="233"/>
                </a:lnTo>
                <a:lnTo>
                  <a:pt x="5898" y="233"/>
                </a:lnTo>
                <a:lnTo>
                  <a:pt x="5898" y="244"/>
                </a:lnTo>
                <a:lnTo>
                  <a:pt x="5898" y="244"/>
                </a:lnTo>
                <a:lnTo>
                  <a:pt x="5899" y="233"/>
                </a:lnTo>
                <a:lnTo>
                  <a:pt x="5899" y="184"/>
                </a:lnTo>
                <a:lnTo>
                  <a:pt x="5899" y="157"/>
                </a:lnTo>
                <a:lnTo>
                  <a:pt x="5900" y="201"/>
                </a:lnTo>
                <a:lnTo>
                  <a:pt x="5900" y="211"/>
                </a:lnTo>
                <a:lnTo>
                  <a:pt x="5900" y="206"/>
                </a:lnTo>
                <a:lnTo>
                  <a:pt x="5901" y="211"/>
                </a:lnTo>
                <a:lnTo>
                  <a:pt x="5901" y="211"/>
                </a:lnTo>
                <a:lnTo>
                  <a:pt x="5901" y="211"/>
                </a:lnTo>
                <a:lnTo>
                  <a:pt x="5902" y="211"/>
                </a:lnTo>
                <a:lnTo>
                  <a:pt x="5902" y="206"/>
                </a:lnTo>
                <a:lnTo>
                  <a:pt x="5902" y="206"/>
                </a:lnTo>
                <a:lnTo>
                  <a:pt x="5903" y="201"/>
                </a:lnTo>
                <a:lnTo>
                  <a:pt x="5903" y="201"/>
                </a:lnTo>
                <a:lnTo>
                  <a:pt x="5903" y="195"/>
                </a:lnTo>
                <a:lnTo>
                  <a:pt x="5904" y="190"/>
                </a:lnTo>
                <a:lnTo>
                  <a:pt x="5904" y="179"/>
                </a:lnTo>
                <a:lnTo>
                  <a:pt x="5904" y="168"/>
                </a:lnTo>
                <a:lnTo>
                  <a:pt x="5905" y="163"/>
                </a:lnTo>
                <a:lnTo>
                  <a:pt x="5905" y="190"/>
                </a:lnTo>
                <a:lnTo>
                  <a:pt x="5905" y="206"/>
                </a:lnTo>
                <a:lnTo>
                  <a:pt x="5906" y="227"/>
                </a:lnTo>
                <a:lnTo>
                  <a:pt x="5906" y="244"/>
                </a:lnTo>
                <a:lnTo>
                  <a:pt x="5906" y="249"/>
                </a:lnTo>
                <a:lnTo>
                  <a:pt x="5907" y="260"/>
                </a:lnTo>
                <a:lnTo>
                  <a:pt x="5907" y="233"/>
                </a:lnTo>
                <a:lnTo>
                  <a:pt x="5907" y="211"/>
                </a:lnTo>
                <a:lnTo>
                  <a:pt x="5908" y="211"/>
                </a:lnTo>
                <a:lnTo>
                  <a:pt x="5908" y="211"/>
                </a:lnTo>
                <a:lnTo>
                  <a:pt x="5908" y="217"/>
                </a:lnTo>
                <a:lnTo>
                  <a:pt x="5909" y="211"/>
                </a:lnTo>
                <a:lnTo>
                  <a:pt x="5909" y="227"/>
                </a:lnTo>
                <a:lnTo>
                  <a:pt x="5909" y="227"/>
                </a:lnTo>
                <a:lnTo>
                  <a:pt x="5910" y="222"/>
                </a:lnTo>
                <a:lnTo>
                  <a:pt x="5910" y="201"/>
                </a:lnTo>
                <a:lnTo>
                  <a:pt x="5910" y="201"/>
                </a:lnTo>
                <a:lnTo>
                  <a:pt x="5911" y="195"/>
                </a:lnTo>
                <a:lnTo>
                  <a:pt x="5911" y="206"/>
                </a:lnTo>
                <a:lnTo>
                  <a:pt x="5911" y="211"/>
                </a:lnTo>
                <a:lnTo>
                  <a:pt x="5912" y="206"/>
                </a:lnTo>
                <a:lnTo>
                  <a:pt x="5912" y="195"/>
                </a:lnTo>
                <a:lnTo>
                  <a:pt x="5912" y="195"/>
                </a:lnTo>
                <a:lnTo>
                  <a:pt x="5913" y="179"/>
                </a:lnTo>
                <a:lnTo>
                  <a:pt x="5913" y="184"/>
                </a:lnTo>
                <a:lnTo>
                  <a:pt x="5913" y="195"/>
                </a:lnTo>
                <a:lnTo>
                  <a:pt x="5914" y="173"/>
                </a:lnTo>
                <a:lnTo>
                  <a:pt x="5914" y="173"/>
                </a:lnTo>
                <a:lnTo>
                  <a:pt x="5914" y="152"/>
                </a:lnTo>
                <a:lnTo>
                  <a:pt x="5915" y="146"/>
                </a:lnTo>
                <a:lnTo>
                  <a:pt x="5915" y="141"/>
                </a:lnTo>
                <a:lnTo>
                  <a:pt x="5915" y="168"/>
                </a:lnTo>
                <a:lnTo>
                  <a:pt x="5916" y="190"/>
                </a:lnTo>
                <a:lnTo>
                  <a:pt x="5916" y="222"/>
                </a:lnTo>
                <a:lnTo>
                  <a:pt x="5916" y="233"/>
                </a:lnTo>
                <a:lnTo>
                  <a:pt x="5917" y="244"/>
                </a:lnTo>
                <a:lnTo>
                  <a:pt x="5917" y="233"/>
                </a:lnTo>
                <a:lnTo>
                  <a:pt x="5917" y="222"/>
                </a:lnTo>
                <a:lnTo>
                  <a:pt x="5918" y="190"/>
                </a:lnTo>
                <a:lnTo>
                  <a:pt x="5918" y="163"/>
                </a:lnTo>
                <a:lnTo>
                  <a:pt x="5918" y="163"/>
                </a:lnTo>
                <a:lnTo>
                  <a:pt x="5919" y="168"/>
                </a:lnTo>
                <a:lnTo>
                  <a:pt x="5919" y="173"/>
                </a:lnTo>
                <a:lnTo>
                  <a:pt x="5919" y="179"/>
                </a:lnTo>
                <a:lnTo>
                  <a:pt x="5920" y="179"/>
                </a:lnTo>
                <a:lnTo>
                  <a:pt x="5920" y="190"/>
                </a:lnTo>
                <a:lnTo>
                  <a:pt x="5920" y="190"/>
                </a:lnTo>
                <a:lnTo>
                  <a:pt x="5921" y="179"/>
                </a:lnTo>
                <a:lnTo>
                  <a:pt x="5921" y="179"/>
                </a:lnTo>
                <a:lnTo>
                  <a:pt x="5921" y="184"/>
                </a:lnTo>
                <a:lnTo>
                  <a:pt x="5922" y="190"/>
                </a:lnTo>
                <a:lnTo>
                  <a:pt x="5922" y="195"/>
                </a:lnTo>
                <a:lnTo>
                  <a:pt x="5922" y="184"/>
                </a:lnTo>
                <a:lnTo>
                  <a:pt x="5922" y="195"/>
                </a:lnTo>
                <a:lnTo>
                  <a:pt x="5923" y="184"/>
                </a:lnTo>
                <a:lnTo>
                  <a:pt x="5923" y="179"/>
                </a:lnTo>
                <a:lnTo>
                  <a:pt x="5923" y="184"/>
                </a:lnTo>
                <a:lnTo>
                  <a:pt x="5924" y="184"/>
                </a:lnTo>
                <a:lnTo>
                  <a:pt x="5924" y="184"/>
                </a:lnTo>
                <a:lnTo>
                  <a:pt x="5924" y="184"/>
                </a:lnTo>
                <a:lnTo>
                  <a:pt x="5925" y="173"/>
                </a:lnTo>
                <a:lnTo>
                  <a:pt x="5925" y="179"/>
                </a:lnTo>
                <a:lnTo>
                  <a:pt x="5925" y="190"/>
                </a:lnTo>
                <a:lnTo>
                  <a:pt x="5926" y="201"/>
                </a:lnTo>
                <a:lnTo>
                  <a:pt x="5926" y="206"/>
                </a:lnTo>
                <a:lnTo>
                  <a:pt x="5926" y="217"/>
                </a:lnTo>
                <a:lnTo>
                  <a:pt x="5927" y="238"/>
                </a:lnTo>
                <a:lnTo>
                  <a:pt x="5927" y="244"/>
                </a:lnTo>
                <a:lnTo>
                  <a:pt x="5927" y="222"/>
                </a:lnTo>
                <a:lnTo>
                  <a:pt x="5928" y="190"/>
                </a:lnTo>
                <a:lnTo>
                  <a:pt x="5928" y="173"/>
                </a:lnTo>
                <a:lnTo>
                  <a:pt x="5928" y="163"/>
                </a:lnTo>
                <a:lnTo>
                  <a:pt x="5929" y="163"/>
                </a:lnTo>
                <a:lnTo>
                  <a:pt x="5929" y="173"/>
                </a:lnTo>
                <a:lnTo>
                  <a:pt x="5929" y="184"/>
                </a:lnTo>
                <a:lnTo>
                  <a:pt x="5930" y="195"/>
                </a:lnTo>
                <a:lnTo>
                  <a:pt x="5930" y="195"/>
                </a:lnTo>
                <a:lnTo>
                  <a:pt x="5930" y="184"/>
                </a:lnTo>
                <a:lnTo>
                  <a:pt x="5931" y="184"/>
                </a:lnTo>
                <a:lnTo>
                  <a:pt x="5931" y="190"/>
                </a:lnTo>
                <a:lnTo>
                  <a:pt x="5931" y="173"/>
                </a:lnTo>
                <a:lnTo>
                  <a:pt x="5932" y="173"/>
                </a:lnTo>
                <a:lnTo>
                  <a:pt x="5932" y="173"/>
                </a:lnTo>
                <a:lnTo>
                  <a:pt x="5932" y="168"/>
                </a:lnTo>
                <a:lnTo>
                  <a:pt x="5933" y="179"/>
                </a:lnTo>
                <a:lnTo>
                  <a:pt x="5933" y="184"/>
                </a:lnTo>
                <a:lnTo>
                  <a:pt x="5933" y="190"/>
                </a:lnTo>
                <a:lnTo>
                  <a:pt x="5934" y="190"/>
                </a:lnTo>
                <a:lnTo>
                  <a:pt x="5934" y="179"/>
                </a:lnTo>
                <a:lnTo>
                  <a:pt x="5934" y="163"/>
                </a:lnTo>
                <a:lnTo>
                  <a:pt x="5935" y="173"/>
                </a:lnTo>
                <a:lnTo>
                  <a:pt x="5935" y="184"/>
                </a:lnTo>
                <a:lnTo>
                  <a:pt x="5935" y="184"/>
                </a:lnTo>
                <a:lnTo>
                  <a:pt x="5936" y="157"/>
                </a:lnTo>
                <a:lnTo>
                  <a:pt x="5936" y="141"/>
                </a:lnTo>
                <a:lnTo>
                  <a:pt x="5936" y="136"/>
                </a:lnTo>
                <a:lnTo>
                  <a:pt x="5937" y="125"/>
                </a:lnTo>
                <a:lnTo>
                  <a:pt x="5937" y="146"/>
                </a:lnTo>
                <a:lnTo>
                  <a:pt x="5937" y="152"/>
                </a:lnTo>
                <a:lnTo>
                  <a:pt x="5938" y="179"/>
                </a:lnTo>
                <a:lnTo>
                  <a:pt x="5938" y="195"/>
                </a:lnTo>
                <a:lnTo>
                  <a:pt x="5938" y="206"/>
                </a:lnTo>
                <a:lnTo>
                  <a:pt x="5939" y="217"/>
                </a:lnTo>
                <a:lnTo>
                  <a:pt x="5939" y="227"/>
                </a:lnTo>
                <a:lnTo>
                  <a:pt x="5939" y="222"/>
                </a:lnTo>
                <a:lnTo>
                  <a:pt x="5940" y="201"/>
                </a:lnTo>
                <a:lnTo>
                  <a:pt x="5940" y="179"/>
                </a:lnTo>
                <a:lnTo>
                  <a:pt x="5940" y="168"/>
                </a:lnTo>
                <a:lnTo>
                  <a:pt x="5941" y="179"/>
                </a:lnTo>
                <a:lnTo>
                  <a:pt x="5941" y="173"/>
                </a:lnTo>
                <a:lnTo>
                  <a:pt x="5941" y="190"/>
                </a:lnTo>
                <a:lnTo>
                  <a:pt x="5942" y="201"/>
                </a:lnTo>
                <a:lnTo>
                  <a:pt x="5942" y="206"/>
                </a:lnTo>
                <a:lnTo>
                  <a:pt x="5942" y="195"/>
                </a:lnTo>
                <a:lnTo>
                  <a:pt x="5943" y="190"/>
                </a:lnTo>
                <a:lnTo>
                  <a:pt x="5943" y="168"/>
                </a:lnTo>
                <a:lnTo>
                  <a:pt x="5943" y="157"/>
                </a:lnTo>
                <a:lnTo>
                  <a:pt x="5944" y="157"/>
                </a:lnTo>
                <a:lnTo>
                  <a:pt x="5944" y="152"/>
                </a:lnTo>
                <a:lnTo>
                  <a:pt x="5944" y="173"/>
                </a:lnTo>
                <a:lnTo>
                  <a:pt x="5945" y="179"/>
                </a:lnTo>
                <a:lnTo>
                  <a:pt x="5945" y="168"/>
                </a:lnTo>
                <a:lnTo>
                  <a:pt x="5945" y="179"/>
                </a:lnTo>
                <a:lnTo>
                  <a:pt x="5946" y="179"/>
                </a:lnTo>
                <a:lnTo>
                  <a:pt x="5946" y="168"/>
                </a:lnTo>
                <a:lnTo>
                  <a:pt x="5946" y="173"/>
                </a:lnTo>
                <a:lnTo>
                  <a:pt x="5947" y="173"/>
                </a:lnTo>
                <a:lnTo>
                  <a:pt x="5947" y="163"/>
                </a:lnTo>
                <a:lnTo>
                  <a:pt x="5947" y="141"/>
                </a:lnTo>
                <a:lnTo>
                  <a:pt x="5948" y="130"/>
                </a:lnTo>
                <a:lnTo>
                  <a:pt x="5948" y="130"/>
                </a:lnTo>
                <a:lnTo>
                  <a:pt x="5948" y="152"/>
                </a:lnTo>
                <a:lnTo>
                  <a:pt x="5949" y="168"/>
                </a:lnTo>
                <a:lnTo>
                  <a:pt x="5949" y="190"/>
                </a:lnTo>
                <a:lnTo>
                  <a:pt x="5949" y="222"/>
                </a:lnTo>
                <a:lnTo>
                  <a:pt x="5950" y="227"/>
                </a:lnTo>
                <a:lnTo>
                  <a:pt x="5950" y="244"/>
                </a:lnTo>
                <a:lnTo>
                  <a:pt x="5950" y="244"/>
                </a:lnTo>
                <a:lnTo>
                  <a:pt x="5951" y="168"/>
                </a:lnTo>
                <a:lnTo>
                  <a:pt x="5951" y="146"/>
                </a:lnTo>
                <a:lnTo>
                  <a:pt x="5951" y="136"/>
                </a:lnTo>
                <a:lnTo>
                  <a:pt x="5951" y="146"/>
                </a:lnTo>
                <a:lnTo>
                  <a:pt x="5952" y="157"/>
                </a:lnTo>
                <a:lnTo>
                  <a:pt x="5952" y="173"/>
                </a:lnTo>
                <a:lnTo>
                  <a:pt x="5952" y="184"/>
                </a:lnTo>
                <a:lnTo>
                  <a:pt x="5953" y="184"/>
                </a:lnTo>
                <a:lnTo>
                  <a:pt x="5953" y="184"/>
                </a:lnTo>
                <a:lnTo>
                  <a:pt x="5953" y="179"/>
                </a:lnTo>
                <a:lnTo>
                  <a:pt x="5954" y="163"/>
                </a:lnTo>
                <a:lnTo>
                  <a:pt x="5954" y="157"/>
                </a:lnTo>
                <a:lnTo>
                  <a:pt x="5954" y="141"/>
                </a:lnTo>
                <a:lnTo>
                  <a:pt x="5955" y="130"/>
                </a:lnTo>
                <a:lnTo>
                  <a:pt x="5955" y="125"/>
                </a:lnTo>
                <a:lnTo>
                  <a:pt x="5955" y="136"/>
                </a:lnTo>
                <a:lnTo>
                  <a:pt x="5956" y="152"/>
                </a:lnTo>
                <a:lnTo>
                  <a:pt x="5956" y="168"/>
                </a:lnTo>
                <a:lnTo>
                  <a:pt x="5956" y="195"/>
                </a:lnTo>
              </a:path>
            </a:pathLst>
          </a:custGeom>
          <a:noFill/>
          <a:ln w="6350" cap="flat">
            <a:solidFill>
              <a:schemeClr val="bg1">
                <a:lumMod val="8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Rectangle 78"/>
          <p:cNvSpPr>
            <a:spLocks noChangeArrowheads="1"/>
          </p:cNvSpPr>
          <p:nvPr/>
        </p:nvSpPr>
        <p:spPr bwMode="auto">
          <a:xfrm>
            <a:off x="1745929" y="4270473"/>
            <a:ext cx="246061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100" dirty="0">
                <a:solidFill>
                  <a:schemeClr val="bg1">
                    <a:lumMod val="95000"/>
                  </a:schemeClr>
                </a:solidFill>
              </a:rPr>
              <a:t>3-minute snippet of X-Axis Acceleration</a:t>
            </a:r>
            <a:endParaRPr kumimoji="0" lang="en-US" altLang="en-US" sz="2400" b="0" i="0" u="none" strike="noStrike" cap="none" normalizeH="0" baseline="0" dirty="0">
              <a:ln>
                <a:noFill/>
              </a:ln>
              <a:solidFill>
                <a:schemeClr val="bg1">
                  <a:lumMod val="95000"/>
                </a:schemeClr>
              </a:solidFill>
              <a:effectLst/>
            </a:endParaRPr>
          </a:p>
        </p:txBody>
      </p:sp>
      <p:sp>
        <p:nvSpPr>
          <p:cNvPr id="101" name="Rectangle 100"/>
          <p:cNvSpPr/>
          <p:nvPr/>
        </p:nvSpPr>
        <p:spPr>
          <a:xfrm>
            <a:off x="10565812" y="6583607"/>
            <a:ext cx="1758751" cy="276999"/>
          </a:xfrm>
          <a:prstGeom prst="rect">
            <a:avLst/>
          </a:prstGeom>
        </p:spPr>
        <p:txBody>
          <a:bodyPr wrap="none">
            <a:spAutoFit/>
          </a:bodyPr>
          <a:lstStyle/>
          <a:p>
            <a:r>
              <a:rPr lang="en-US" sz="1200" dirty="0">
                <a:solidFill>
                  <a:schemeClr val="bg1">
                    <a:lumMod val="85000"/>
                  </a:schemeClr>
                </a:solidFill>
              </a:rPr>
              <a:t>Photo by Paul J. </a:t>
            </a:r>
            <a:r>
              <a:rPr lang="en-US" sz="1200" dirty="0" err="1">
                <a:solidFill>
                  <a:schemeClr val="bg1">
                    <a:lumMod val="85000"/>
                  </a:schemeClr>
                </a:solidFill>
              </a:rPr>
              <a:t>Ponganis</a:t>
            </a:r>
            <a:endParaRPr lang="en-US" sz="1200" dirty="0">
              <a:solidFill>
                <a:schemeClr val="bg1">
                  <a:lumMod val="85000"/>
                </a:schemeClr>
              </a:solidFill>
            </a:endParaRPr>
          </a:p>
        </p:txBody>
      </p:sp>
      <p:sp>
        <p:nvSpPr>
          <p:cNvPr id="103" name="Rectangle 102"/>
          <p:cNvSpPr/>
          <p:nvPr/>
        </p:nvSpPr>
        <p:spPr>
          <a:xfrm>
            <a:off x="5956963" y="134642"/>
            <a:ext cx="6296147" cy="1936620"/>
          </a:xfrm>
          <a:prstGeom prst="rect">
            <a:avLst/>
          </a:prstGeom>
        </p:spPr>
        <p:txBody>
          <a:bodyPr wrap="square">
            <a:spAutoFit/>
          </a:bodyPr>
          <a:lstStyle/>
          <a:p>
            <a:pPr>
              <a:lnSpc>
                <a:spcPct val="107000"/>
              </a:lnSpc>
              <a:spcAft>
                <a:spcPts val="800"/>
              </a:spcAft>
            </a:pPr>
            <a:r>
              <a:rPr lang="en-US" sz="16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Magellanic</a:t>
            </a: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penguins regularly dive to depths of up to 50m to hunt prey. Penguins have typical body densities for a bird, but just before diving they take a very deep breath that makes them exceptionally buoyant. This positive buoyancy is difficult to overcome near the surface, but at depth, the compression of water pressure cancels it. In order to get to down to their hunting ground below sea level it is clear that “</a:t>
            </a:r>
            <a:r>
              <a:rPr lang="en-US" sz="1600" i="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locomotory</a:t>
            </a:r>
            <a:r>
              <a:rPr lang="en-US" sz="16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 muscle workload, varies significantly at the beginning of dives</a:t>
            </a: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en-US" sz="1600" baseline="30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104" name="Rectangle 103"/>
          <p:cNvSpPr/>
          <p:nvPr/>
        </p:nvSpPr>
        <p:spPr>
          <a:xfrm>
            <a:off x="881487" y="6342076"/>
            <a:ext cx="8761371" cy="461665"/>
          </a:xfrm>
          <a:prstGeom prst="rect">
            <a:avLst/>
          </a:prstGeom>
        </p:spPr>
        <p:txBody>
          <a:bodyPr wrap="square">
            <a:spAutoFit/>
          </a:bodyPr>
          <a:lstStyle/>
          <a:p>
            <a:r>
              <a:rPr lang="en-US" sz="1200" dirty="0">
                <a:solidFill>
                  <a:schemeClr val="bg1"/>
                </a:solidFill>
                <a:latin typeface="Times New Roman" panose="02020603050405020304" pitchFamily="18" charset="0"/>
                <a:ea typeface="KeplerStd-Regular"/>
              </a:rPr>
              <a:t>*Williams, C.L. et al. Muscle energy stores and stroke rates of emperor penguins: implications for muscle metabolism and dive performance. </a:t>
            </a:r>
            <a:r>
              <a:rPr lang="en-US" sz="1200" i="1" dirty="0">
                <a:solidFill>
                  <a:schemeClr val="bg1"/>
                </a:solidFill>
                <a:latin typeface="Times New Roman" panose="02020603050405020304" pitchFamily="18" charset="0"/>
                <a:ea typeface="KeplerStd-Regular"/>
              </a:rPr>
              <a:t>Physiological and Biochemical Zoology</a:t>
            </a:r>
            <a:r>
              <a:rPr lang="en-US" sz="1200" dirty="0">
                <a:solidFill>
                  <a:schemeClr val="bg1"/>
                </a:solidFill>
                <a:latin typeface="Times New Roman" panose="02020603050405020304" pitchFamily="18" charset="0"/>
                <a:ea typeface="KeplerStd-Regular"/>
              </a:rPr>
              <a:t>.</a:t>
            </a:r>
            <a:r>
              <a:rPr lang="en-US" sz="1200" i="1" dirty="0">
                <a:solidFill>
                  <a:schemeClr val="bg1"/>
                </a:solidFill>
                <a:latin typeface="Times New Roman" panose="02020603050405020304" pitchFamily="18" charset="0"/>
                <a:ea typeface="KeplerStd-Regular"/>
              </a:rPr>
              <a:t>85.2</a:t>
            </a:r>
            <a:r>
              <a:rPr lang="en-US" sz="1200" dirty="0">
                <a:solidFill>
                  <a:schemeClr val="bg1"/>
                </a:solidFill>
                <a:latin typeface="Times New Roman" panose="02020603050405020304" pitchFamily="18" charset="0"/>
                <a:ea typeface="KeplerStd-Regular"/>
              </a:rPr>
              <a:t>(2011):120-133</a:t>
            </a:r>
            <a:endParaRPr lang="en-US" sz="1200" dirty="0">
              <a:solidFill>
                <a:schemeClr val="bg1"/>
              </a:solidFill>
            </a:endParaRPr>
          </a:p>
        </p:txBody>
      </p:sp>
      <p:sp>
        <p:nvSpPr>
          <p:cNvPr id="105" name="TextBox 104"/>
          <p:cNvSpPr txBox="1"/>
          <p:nvPr/>
        </p:nvSpPr>
        <p:spPr>
          <a:xfrm>
            <a:off x="11060081" y="4928110"/>
            <a:ext cx="992964" cy="369332"/>
          </a:xfrm>
          <a:prstGeom prst="rect">
            <a:avLst/>
          </a:prstGeom>
          <a:noFill/>
        </p:spPr>
        <p:txBody>
          <a:bodyPr wrap="none" rtlCol="0">
            <a:spAutoFit/>
          </a:bodyPr>
          <a:lstStyle/>
          <a:p>
            <a:r>
              <a:rPr lang="en-US" dirty="0">
                <a:solidFill>
                  <a:schemeClr val="bg1"/>
                </a:solidFill>
              </a:rPr>
              <a:t>pressure</a:t>
            </a:r>
          </a:p>
        </p:txBody>
      </p:sp>
      <p:sp>
        <p:nvSpPr>
          <p:cNvPr id="107" name="TextBox 106"/>
          <p:cNvSpPr txBox="1"/>
          <p:nvPr/>
        </p:nvSpPr>
        <p:spPr>
          <a:xfrm>
            <a:off x="547872" y="5151110"/>
            <a:ext cx="966868" cy="369332"/>
          </a:xfrm>
          <a:prstGeom prst="rect">
            <a:avLst/>
          </a:prstGeom>
          <a:noFill/>
        </p:spPr>
        <p:txBody>
          <a:bodyPr wrap="none" rtlCol="0">
            <a:spAutoFit/>
          </a:bodyPr>
          <a:lstStyle/>
          <a:p>
            <a:r>
              <a:rPr lang="en-US" dirty="0">
                <a:solidFill>
                  <a:schemeClr val="bg1">
                    <a:lumMod val="85000"/>
                  </a:schemeClr>
                </a:solidFill>
              </a:rPr>
              <a:t>Zoom-In</a:t>
            </a:r>
          </a:p>
        </p:txBody>
      </p:sp>
      <p:grpSp>
        <p:nvGrpSpPr>
          <p:cNvPr id="33" name="Group 32"/>
          <p:cNvGrpSpPr/>
          <p:nvPr/>
        </p:nvGrpSpPr>
        <p:grpSpPr>
          <a:xfrm>
            <a:off x="9957423" y="1919013"/>
            <a:ext cx="1984246" cy="2130457"/>
            <a:chOff x="4032575" y="2589919"/>
            <a:chExt cx="1520500" cy="2367511"/>
          </a:xfrm>
        </p:grpSpPr>
        <p:sp>
          <p:nvSpPr>
            <p:cNvPr id="34" name="Freeform 102"/>
            <p:cNvSpPr>
              <a:spLocks/>
            </p:cNvSpPr>
            <p:nvPr/>
          </p:nvSpPr>
          <p:spPr bwMode="auto">
            <a:xfrm>
              <a:off x="4032575" y="2589919"/>
              <a:ext cx="1520500" cy="2283213"/>
            </a:xfrm>
            <a:custGeom>
              <a:avLst/>
              <a:gdLst>
                <a:gd name="T0" fmla="*/ 0 w 165"/>
                <a:gd name="T1" fmla="*/ 608 h 608"/>
                <a:gd name="T2" fmla="*/ 6 w 165"/>
                <a:gd name="T3" fmla="*/ 608 h 608"/>
                <a:gd name="T4" fmla="*/ 12 w 165"/>
                <a:gd name="T5" fmla="*/ 517 h 608"/>
                <a:gd name="T6" fmla="*/ 19 w 165"/>
                <a:gd name="T7" fmla="*/ 354 h 608"/>
                <a:gd name="T8" fmla="*/ 25 w 165"/>
                <a:gd name="T9" fmla="*/ 227 h 608"/>
                <a:gd name="T10" fmla="*/ 31 w 165"/>
                <a:gd name="T11" fmla="*/ 163 h 608"/>
                <a:gd name="T12" fmla="*/ 37 w 165"/>
                <a:gd name="T13" fmla="*/ 163 h 608"/>
                <a:gd name="T14" fmla="*/ 43 w 165"/>
                <a:gd name="T15" fmla="*/ 200 h 608"/>
                <a:gd name="T16" fmla="*/ 49 w 165"/>
                <a:gd name="T17" fmla="*/ 236 h 608"/>
                <a:gd name="T18" fmla="*/ 55 w 165"/>
                <a:gd name="T19" fmla="*/ 272 h 608"/>
                <a:gd name="T20" fmla="*/ 62 w 165"/>
                <a:gd name="T21" fmla="*/ 245 h 608"/>
                <a:gd name="T22" fmla="*/ 68 w 165"/>
                <a:gd name="T23" fmla="*/ 236 h 608"/>
                <a:gd name="T24" fmla="*/ 74 w 165"/>
                <a:gd name="T25" fmla="*/ 163 h 608"/>
                <a:gd name="T26" fmla="*/ 80 w 165"/>
                <a:gd name="T27" fmla="*/ 136 h 608"/>
                <a:gd name="T28" fmla="*/ 86 w 165"/>
                <a:gd name="T29" fmla="*/ 82 h 608"/>
                <a:gd name="T30" fmla="*/ 92 w 165"/>
                <a:gd name="T31" fmla="*/ 54 h 608"/>
                <a:gd name="T32" fmla="*/ 98 w 165"/>
                <a:gd name="T33" fmla="*/ 27 h 608"/>
                <a:gd name="T34" fmla="*/ 104 w 165"/>
                <a:gd name="T35" fmla="*/ 0 h 608"/>
                <a:gd name="T36" fmla="*/ 110 w 165"/>
                <a:gd name="T37" fmla="*/ 0 h 608"/>
                <a:gd name="T38" fmla="*/ 116 w 165"/>
                <a:gd name="T39" fmla="*/ 0 h 608"/>
                <a:gd name="T40" fmla="*/ 122 w 165"/>
                <a:gd name="T41" fmla="*/ 64 h 608"/>
                <a:gd name="T42" fmla="*/ 128 w 165"/>
                <a:gd name="T43" fmla="*/ 172 h 608"/>
                <a:gd name="T44" fmla="*/ 135 w 165"/>
                <a:gd name="T45" fmla="*/ 317 h 608"/>
                <a:gd name="T46" fmla="*/ 141 w 165"/>
                <a:gd name="T47" fmla="*/ 435 h 608"/>
                <a:gd name="T48" fmla="*/ 147 w 165"/>
                <a:gd name="T49" fmla="*/ 508 h 608"/>
                <a:gd name="T50" fmla="*/ 153 w 165"/>
                <a:gd name="T51" fmla="*/ 426 h 608"/>
                <a:gd name="T52" fmla="*/ 159 w 165"/>
                <a:gd name="T53" fmla="*/ 263 h 608"/>
                <a:gd name="T54" fmla="*/ 165 w 165"/>
                <a:gd name="T55" fmla="*/ 10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5" h="608">
                  <a:moveTo>
                    <a:pt x="0" y="608"/>
                  </a:moveTo>
                  <a:lnTo>
                    <a:pt x="6" y="608"/>
                  </a:lnTo>
                  <a:lnTo>
                    <a:pt x="12" y="517"/>
                  </a:lnTo>
                  <a:lnTo>
                    <a:pt x="19" y="354"/>
                  </a:lnTo>
                  <a:lnTo>
                    <a:pt x="25" y="227"/>
                  </a:lnTo>
                  <a:lnTo>
                    <a:pt x="31" y="163"/>
                  </a:lnTo>
                  <a:lnTo>
                    <a:pt x="37" y="163"/>
                  </a:lnTo>
                  <a:lnTo>
                    <a:pt x="43" y="200"/>
                  </a:lnTo>
                  <a:lnTo>
                    <a:pt x="49" y="236"/>
                  </a:lnTo>
                  <a:lnTo>
                    <a:pt x="55" y="272"/>
                  </a:lnTo>
                  <a:lnTo>
                    <a:pt x="62" y="245"/>
                  </a:lnTo>
                  <a:lnTo>
                    <a:pt x="68" y="236"/>
                  </a:lnTo>
                  <a:lnTo>
                    <a:pt x="74" y="163"/>
                  </a:lnTo>
                  <a:lnTo>
                    <a:pt x="80" y="136"/>
                  </a:lnTo>
                  <a:lnTo>
                    <a:pt x="86" y="82"/>
                  </a:lnTo>
                  <a:lnTo>
                    <a:pt x="92" y="54"/>
                  </a:lnTo>
                  <a:lnTo>
                    <a:pt x="98" y="27"/>
                  </a:lnTo>
                  <a:lnTo>
                    <a:pt x="104" y="0"/>
                  </a:lnTo>
                  <a:lnTo>
                    <a:pt x="110" y="0"/>
                  </a:lnTo>
                  <a:lnTo>
                    <a:pt x="116" y="0"/>
                  </a:lnTo>
                  <a:lnTo>
                    <a:pt x="122" y="64"/>
                  </a:lnTo>
                  <a:lnTo>
                    <a:pt x="128" y="172"/>
                  </a:lnTo>
                  <a:lnTo>
                    <a:pt x="135" y="317"/>
                  </a:lnTo>
                  <a:lnTo>
                    <a:pt x="141" y="435"/>
                  </a:lnTo>
                  <a:lnTo>
                    <a:pt x="147" y="508"/>
                  </a:lnTo>
                  <a:lnTo>
                    <a:pt x="153" y="426"/>
                  </a:lnTo>
                  <a:lnTo>
                    <a:pt x="159" y="263"/>
                  </a:lnTo>
                  <a:lnTo>
                    <a:pt x="165" y="100"/>
                  </a:lnTo>
                </a:path>
              </a:pathLst>
            </a:custGeom>
            <a:noFill/>
            <a:ln w="57150" cap="flat">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08"/>
            <p:cNvSpPr>
              <a:spLocks/>
            </p:cNvSpPr>
            <p:nvPr/>
          </p:nvSpPr>
          <p:spPr bwMode="auto">
            <a:xfrm>
              <a:off x="4032575" y="3184937"/>
              <a:ext cx="1520500" cy="1772493"/>
            </a:xfrm>
            <a:custGeom>
              <a:avLst/>
              <a:gdLst>
                <a:gd name="T0" fmla="*/ 0 w 165"/>
                <a:gd name="T1" fmla="*/ 299 h 472"/>
                <a:gd name="T2" fmla="*/ 6 w 165"/>
                <a:gd name="T3" fmla="*/ 417 h 472"/>
                <a:gd name="T4" fmla="*/ 12 w 165"/>
                <a:gd name="T5" fmla="*/ 426 h 472"/>
                <a:gd name="T6" fmla="*/ 18 w 165"/>
                <a:gd name="T7" fmla="*/ 299 h 472"/>
                <a:gd name="T8" fmla="*/ 25 w 165"/>
                <a:gd name="T9" fmla="*/ 136 h 472"/>
                <a:gd name="T10" fmla="*/ 31 w 165"/>
                <a:gd name="T11" fmla="*/ 18 h 472"/>
                <a:gd name="T12" fmla="*/ 37 w 165"/>
                <a:gd name="T13" fmla="*/ 0 h 472"/>
                <a:gd name="T14" fmla="*/ 43 w 165"/>
                <a:gd name="T15" fmla="*/ 54 h 472"/>
                <a:gd name="T16" fmla="*/ 49 w 165"/>
                <a:gd name="T17" fmla="*/ 127 h 472"/>
                <a:gd name="T18" fmla="*/ 55 w 165"/>
                <a:gd name="T19" fmla="*/ 154 h 472"/>
                <a:gd name="T20" fmla="*/ 61 w 165"/>
                <a:gd name="T21" fmla="*/ 172 h 472"/>
                <a:gd name="T22" fmla="*/ 67 w 165"/>
                <a:gd name="T23" fmla="*/ 163 h 472"/>
                <a:gd name="T24" fmla="*/ 73 w 165"/>
                <a:gd name="T25" fmla="*/ 163 h 472"/>
                <a:gd name="T26" fmla="*/ 79 w 165"/>
                <a:gd name="T27" fmla="*/ 118 h 472"/>
                <a:gd name="T28" fmla="*/ 85 w 165"/>
                <a:gd name="T29" fmla="*/ 73 h 472"/>
                <a:gd name="T30" fmla="*/ 92 w 165"/>
                <a:gd name="T31" fmla="*/ 36 h 472"/>
                <a:gd name="T32" fmla="*/ 98 w 165"/>
                <a:gd name="T33" fmla="*/ 27 h 472"/>
                <a:gd name="T34" fmla="*/ 104 w 165"/>
                <a:gd name="T35" fmla="*/ 45 h 472"/>
                <a:gd name="T36" fmla="*/ 110 w 165"/>
                <a:gd name="T37" fmla="*/ 54 h 472"/>
                <a:gd name="T38" fmla="*/ 116 w 165"/>
                <a:gd name="T39" fmla="*/ 127 h 472"/>
                <a:gd name="T40" fmla="*/ 122 w 165"/>
                <a:gd name="T41" fmla="*/ 218 h 472"/>
                <a:gd name="T42" fmla="*/ 128 w 165"/>
                <a:gd name="T43" fmla="*/ 335 h 472"/>
                <a:gd name="T44" fmla="*/ 134 w 165"/>
                <a:gd name="T45" fmla="*/ 426 h 472"/>
                <a:gd name="T46" fmla="*/ 141 w 165"/>
                <a:gd name="T47" fmla="*/ 472 h 472"/>
                <a:gd name="T48" fmla="*/ 147 w 165"/>
                <a:gd name="T49" fmla="*/ 453 h 472"/>
                <a:gd name="T50" fmla="*/ 153 w 165"/>
                <a:gd name="T51" fmla="*/ 299 h 472"/>
                <a:gd name="T52" fmla="*/ 159 w 165"/>
                <a:gd name="T53" fmla="*/ 127 h 472"/>
                <a:gd name="T54" fmla="*/ 165 w 165"/>
                <a:gd name="T55"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5" h="472">
                  <a:moveTo>
                    <a:pt x="0" y="299"/>
                  </a:moveTo>
                  <a:lnTo>
                    <a:pt x="6" y="417"/>
                  </a:lnTo>
                  <a:lnTo>
                    <a:pt x="12" y="426"/>
                  </a:lnTo>
                  <a:lnTo>
                    <a:pt x="18" y="299"/>
                  </a:lnTo>
                  <a:lnTo>
                    <a:pt x="25" y="136"/>
                  </a:lnTo>
                  <a:lnTo>
                    <a:pt x="31" y="18"/>
                  </a:lnTo>
                  <a:lnTo>
                    <a:pt x="37" y="0"/>
                  </a:lnTo>
                  <a:lnTo>
                    <a:pt x="43" y="54"/>
                  </a:lnTo>
                  <a:lnTo>
                    <a:pt x="49" y="127"/>
                  </a:lnTo>
                  <a:lnTo>
                    <a:pt x="55" y="154"/>
                  </a:lnTo>
                  <a:lnTo>
                    <a:pt x="61" y="172"/>
                  </a:lnTo>
                  <a:lnTo>
                    <a:pt x="67" y="163"/>
                  </a:lnTo>
                  <a:lnTo>
                    <a:pt x="73" y="163"/>
                  </a:lnTo>
                  <a:lnTo>
                    <a:pt x="79" y="118"/>
                  </a:lnTo>
                  <a:lnTo>
                    <a:pt x="85" y="73"/>
                  </a:lnTo>
                  <a:lnTo>
                    <a:pt x="92" y="36"/>
                  </a:lnTo>
                  <a:lnTo>
                    <a:pt x="98" y="27"/>
                  </a:lnTo>
                  <a:lnTo>
                    <a:pt x="104" y="45"/>
                  </a:lnTo>
                  <a:lnTo>
                    <a:pt x="110" y="54"/>
                  </a:lnTo>
                  <a:lnTo>
                    <a:pt x="116" y="127"/>
                  </a:lnTo>
                  <a:lnTo>
                    <a:pt x="122" y="218"/>
                  </a:lnTo>
                  <a:lnTo>
                    <a:pt x="128" y="335"/>
                  </a:lnTo>
                  <a:lnTo>
                    <a:pt x="134" y="426"/>
                  </a:lnTo>
                  <a:lnTo>
                    <a:pt x="141" y="472"/>
                  </a:lnTo>
                  <a:lnTo>
                    <a:pt x="147" y="453"/>
                  </a:lnTo>
                  <a:lnTo>
                    <a:pt x="153" y="299"/>
                  </a:lnTo>
                  <a:lnTo>
                    <a:pt x="159" y="127"/>
                  </a:lnTo>
                  <a:lnTo>
                    <a:pt x="165" y="0"/>
                  </a:lnTo>
                </a:path>
              </a:pathLst>
            </a:custGeom>
            <a:noFill/>
            <a:ln w="38100" cap="flat">
              <a:solidFill>
                <a:srgbClr val="99FF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Rectangle 1"/>
          <p:cNvSpPr/>
          <p:nvPr/>
        </p:nvSpPr>
        <p:spPr>
          <a:xfrm>
            <a:off x="5985538" y="2028162"/>
            <a:ext cx="3971885" cy="1815882"/>
          </a:xfrm>
          <a:prstGeom prst="rect">
            <a:avLst/>
          </a:prstGeom>
        </p:spPr>
        <p:txBody>
          <a:bodyPr wrap="square">
            <a:spAutoFit/>
          </a:bodyPr>
          <a:lstStyle/>
          <a:p>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snippet of time series shown in does not suggest much of a change in </a:t>
            </a:r>
            <a:r>
              <a:rPr lang="en-US" sz="16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stroke-rate</a:t>
            </a: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however penguins are able vary the thrust of their flapping by twisting their wings. The chains we discovered shows this dramatic and evolving sprint downwards leveling off to a comfortable cruise. </a:t>
            </a:r>
            <a:endParaRPr lang="en-US" sz="1600" dirty="0"/>
          </a:p>
        </p:txBody>
      </p:sp>
      <p:sp>
        <p:nvSpPr>
          <p:cNvPr id="36" name="Slide Number Placeholder 205">
            <a:extLst>
              <a:ext uri="{FF2B5EF4-FFF2-40B4-BE49-F238E27FC236}">
                <a16:creationId xmlns:a16="http://schemas.microsoft.com/office/drawing/2014/main" id="{21DD0A38-0A40-4A3B-ACF4-448BA8C40E0D}"/>
              </a:ext>
            </a:extLst>
          </p:cNvPr>
          <p:cNvSpPr>
            <a:spLocks noGrp="1"/>
          </p:cNvSpPr>
          <p:nvPr>
            <p:ph type="sldNum" sz="quarter" idx="12"/>
          </p:nvPr>
        </p:nvSpPr>
        <p:spPr>
          <a:xfrm>
            <a:off x="8610600" y="6356350"/>
            <a:ext cx="2743200" cy="365125"/>
          </a:xfrm>
        </p:spPr>
        <p:txBody>
          <a:bodyPr/>
          <a:lstStyle/>
          <a:p>
            <a:r>
              <a:rPr lang="en-US" dirty="0"/>
              <a:t>24</a:t>
            </a:r>
          </a:p>
        </p:txBody>
      </p:sp>
    </p:spTree>
    <p:extLst>
      <p:ext uri="{BB962C8B-B14F-4D97-AF65-F5344CB8AC3E}">
        <p14:creationId xmlns:p14="http://schemas.microsoft.com/office/powerpoint/2010/main" val="29195959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p:cNvSpPr txBox="1"/>
          <p:nvPr/>
        </p:nvSpPr>
        <p:spPr>
          <a:xfrm>
            <a:off x="229001" y="149965"/>
            <a:ext cx="8493351" cy="646331"/>
          </a:xfrm>
          <a:prstGeom prst="rect">
            <a:avLst/>
          </a:prstGeom>
          <a:noFill/>
        </p:spPr>
        <p:txBody>
          <a:bodyPr wrap="none" rtlCol="0">
            <a:spAutoFit/>
          </a:bodyPr>
          <a:lstStyle/>
          <a:p>
            <a:r>
              <a:rPr lang="en-US" sz="3600" dirty="0"/>
              <a:t>How Robust are Chains in the Face of Noise?</a:t>
            </a:r>
          </a:p>
        </p:txBody>
      </p:sp>
      <p:sp>
        <p:nvSpPr>
          <p:cNvPr id="2" name="Rectangle 1">
            <a:extLst>
              <a:ext uri="{FF2B5EF4-FFF2-40B4-BE49-F238E27FC236}">
                <a16:creationId xmlns:a16="http://schemas.microsoft.com/office/drawing/2014/main" id="{D7472CE1-4267-4E08-9022-5D39A4789DDC}"/>
              </a:ext>
            </a:extLst>
          </p:cNvPr>
          <p:cNvSpPr/>
          <p:nvPr/>
        </p:nvSpPr>
        <p:spPr>
          <a:xfrm>
            <a:off x="337353" y="956137"/>
            <a:ext cx="11523870" cy="769441"/>
          </a:xfrm>
          <a:prstGeom prst="rect">
            <a:avLst/>
          </a:prstGeom>
        </p:spPr>
        <p:txBody>
          <a:bodyPr wrap="square">
            <a:spAutoFit/>
          </a:bodyPr>
          <a:lstStyle/>
          <a:p>
            <a:pPr lvl="0" eaLnBrk="0" fontAlgn="base" hangingPunct="0">
              <a:spcBef>
                <a:spcPct val="0"/>
              </a:spcBef>
              <a:spcAft>
                <a:spcPct val="0"/>
              </a:spcAft>
            </a:pPr>
            <a:r>
              <a:rPr lang="en-US" altLang="en-US" sz="2200" dirty="0"/>
              <a:t>We used a synthetic dataset with 20 embedded patterns, and tested how well our chain discovery algorithm can recover these embedded patterns.</a:t>
            </a:r>
          </a:p>
        </p:txBody>
      </p:sp>
      <p:grpSp>
        <p:nvGrpSpPr>
          <p:cNvPr id="69" name="Group 68">
            <a:extLst>
              <a:ext uri="{FF2B5EF4-FFF2-40B4-BE49-F238E27FC236}">
                <a16:creationId xmlns:a16="http://schemas.microsoft.com/office/drawing/2014/main" id="{D430A202-085A-4ED8-A645-C4B1C0A3FE48}"/>
              </a:ext>
            </a:extLst>
          </p:cNvPr>
          <p:cNvGrpSpPr/>
          <p:nvPr/>
        </p:nvGrpSpPr>
        <p:grpSpPr>
          <a:xfrm>
            <a:off x="1673097" y="2143851"/>
            <a:ext cx="8336565" cy="1296634"/>
            <a:chOff x="1166813" y="2618577"/>
            <a:chExt cx="3202690" cy="1203406"/>
          </a:xfrm>
        </p:grpSpPr>
        <p:sp>
          <p:nvSpPr>
            <p:cNvPr id="70" name="Line 6">
              <a:extLst>
                <a:ext uri="{FF2B5EF4-FFF2-40B4-BE49-F238E27FC236}">
                  <a16:creationId xmlns:a16="http://schemas.microsoft.com/office/drawing/2014/main" id="{91B45EF3-ED0D-44AF-9962-AF666CEE2D47}"/>
                </a:ext>
              </a:extLst>
            </p:cNvPr>
            <p:cNvSpPr>
              <a:spLocks noChangeShapeType="1"/>
            </p:cNvSpPr>
            <p:nvPr/>
          </p:nvSpPr>
          <p:spPr bwMode="auto">
            <a:xfrm>
              <a:off x="1195388" y="3419475"/>
              <a:ext cx="3111500"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71" name="Line 8">
              <a:extLst>
                <a:ext uri="{FF2B5EF4-FFF2-40B4-BE49-F238E27FC236}">
                  <a16:creationId xmlns:a16="http://schemas.microsoft.com/office/drawing/2014/main" id="{C51BAAF3-2E05-4407-899F-E7EA56296AE1}"/>
                </a:ext>
              </a:extLst>
            </p:cNvPr>
            <p:cNvSpPr>
              <a:spLocks noChangeShapeType="1"/>
            </p:cNvSpPr>
            <p:nvPr/>
          </p:nvSpPr>
          <p:spPr bwMode="auto">
            <a:xfrm flipV="1">
              <a:off x="1195388" y="3392488"/>
              <a:ext cx="0" cy="26987"/>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72" name="Line 18">
              <a:extLst>
                <a:ext uri="{FF2B5EF4-FFF2-40B4-BE49-F238E27FC236}">
                  <a16:creationId xmlns:a16="http://schemas.microsoft.com/office/drawing/2014/main" id="{E7F349C3-6303-4BDC-92F6-1250576FC8C4}"/>
                </a:ext>
              </a:extLst>
            </p:cNvPr>
            <p:cNvSpPr>
              <a:spLocks noChangeShapeType="1"/>
            </p:cNvSpPr>
            <p:nvPr/>
          </p:nvSpPr>
          <p:spPr bwMode="auto">
            <a:xfrm flipV="1">
              <a:off x="4306888" y="3392488"/>
              <a:ext cx="0" cy="26987"/>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74" name="Rectangle 30">
              <a:extLst>
                <a:ext uri="{FF2B5EF4-FFF2-40B4-BE49-F238E27FC236}">
                  <a16:creationId xmlns:a16="http://schemas.microsoft.com/office/drawing/2014/main" id="{A9377FBC-2714-49E4-80E2-AC7CD822C3FC}"/>
                </a:ext>
              </a:extLst>
            </p:cNvPr>
            <p:cNvSpPr>
              <a:spLocks noChangeArrowheads="1"/>
            </p:cNvSpPr>
            <p:nvPr/>
          </p:nvSpPr>
          <p:spPr bwMode="auto">
            <a:xfrm>
              <a:off x="1166813" y="3449827"/>
              <a:ext cx="47330" cy="14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62626"/>
                  </a:solidFill>
                  <a:effectLst/>
                  <a:latin typeface="Arial" panose="020B0604020202020204" pitchFamily="34" charset="0"/>
                </a:rPr>
                <a:t>0</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75" name="Rectangle 40">
              <a:extLst>
                <a:ext uri="{FF2B5EF4-FFF2-40B4-BE49-F238E27FC236}">
                  <a16:creationId xmlns:a16="http://schemas.microsoft.com/office/drawing/2014/main" id="{B1B08D75-2ECD-4CF6-826A-CD006193E8F1}"/>
                </a:ext>
              </a:extLst>
            </p:cNvPr>
            <p:cNvSpPr>
              <a:spLocks noChangeArrowheads="1"/>
            </p:cNvSpPr>
            <p:nvPr/>
          </p:nvSpPr>
          <p:spPr bwMode="auto">
            <a:xfrm>
              <a:off x="4227513" y="3449827"/>
              <a:ext cx="141990" cy="14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500</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139" name="Line 43">
              <a:extLst>
                <a:ext uri="{FF2B5EF4-FFF2-40B4-BE49-F238E27FC236}">
                  <a16:creationId xmlns:a16="http://schemas.microsoft.com/office/drawing/2014/main" id="{F4541E46-46A5-43E8-9FC0-A8A20E07FE8C}"/>
                </a:ext>
              </a:extLst>
            </p:cNvPr>
            <p:cNvSpPr>
              <a:spLocks noChangeShapeType="1"/>
            </p:cNvSpPr>
            <p:nvPr/>
          </p:nvSpPr>
          <p:spPr bwMode="auto">
            <a:xfrm>
              <a:off x="1195388" y="3419475"/>
              <a:ext cx="31750"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41" name="Line 46">
              <a:extLst>
                <a:ext uri="{FF2B5EF4-FFF2-40B4-BE49-F238E27FC236}">
                  <a16:creationId xmlns:a16="http://schemas.microsoft.com/office/drawing/2014/main" id="{B649164C-A1E8-4FDA-9856-7FA50A1A5F74}"/>
                </a:ext>
              </a:extLst>
            </p:cNvPr>
            <p:cNvSpPr>
              <a:spLocks noChangeShapeType="1"/>
            </p:cNvSpPr>
            <p:nvPr/>
          </p:nvSpPr>
          <p:spPr bwMode="auto">
            <a:xfrm flipH="1">
              <a:off x="4276725" y="3419475"/>
              <a:ext cx="30162"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43" name="Line 47">
              <a:extLst>
                <a:ext uri="{FF2B5EF4-FFF2-40B4-BE49-F238E27FC236}">
                  <a16:creationId xmlns:a16="http://schemas.microsoft.com/office/drawing/2014/main" id="{FFDBE332-EFEC-44E3-BD66-8DCCCC777312}"/>
                </a:ext>
              </a:extLst>
            </p:cNvPr>
            <p:cNvSpPr>
              <a:spLocks noChangeShapeType="1"/>
            </p:cNvSpPr>
            <p:nvPr/>
          </p:nvSpPr>
          <p:spPr bwMode="auto">
            <a:xfrm flipH="1">
              <a:off x="4276725" y="3206750"/>
              <a:ext cx="30162"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44" name="Freeform 52">
              <a:extLst>
                <a:ext uri="{FF2B5EF4-FFF2-40B4-BE49-F238E27FC236}">
                  <a16:creationId xmlns:a16="http://schemas.microsoft.com/office/drawing/2014/main" id="{F665DA1B-57F4-41DC-941D-4F07D6EA7DE5}"/>
                </a:ext>
              </a:extLst>
            </p:cNvPr>
            <p:cNvSpPr>
              <a:spLocks/>
            </p:cNvSpPr>
            <p:nvPr/>
          </p:nvSpPr>
          <p:spPr bwMode="auto">
            <a:xfrm>
              <a:off x="1201738" y="3052763"/>
              <a:ext cx="3105150" cy="303212"/>
            </a:xfrm>
            <a:custGeom>
              <a:avLst/>
              <a:gdLst>
                <a:gd name="T0" fmla="*/ 27 w 1956"/>
                <a:gd name="T1" fmla="*/ 46 h 191"/>
                <a:gd name="T2" fmla="*/ 59 w 1956"/>
                <a:gd name="T3" fmla="*/ 30 h 191"/>
                <a:gd name="T4" fmla="*/ 90 w 1956"/>
                <a:gd name="T5" fmla="*/ 77 h 191"/>
                <a:gd name="T6" fmla="*/ 121 w 1956"/>
                <a:gd name="T7" fmla="*/ 140 h 191"/>
                <a:gd name="T8" fmla="*/ 153 w 1956"/>
                <a:gd name="T9" fmla="*/ 155 h 191"/>
                <a:gd name="T10" fmla="*/ 184 w 1956"/>
                <a:gd name="T11" fmla="*/ 118 h 191"/>
                <a:gd name="T12" fmla="*/ 215 w 1956"/>
                <a:gd name="T13" fmla="*/ 135 h 191"/>
                <a:gd name="T14" fmla="*/ 247 w 1956"/>
                <a:gd name="T15" fmla="*/ 65 h 191"/>
                <a:gd name="T16" fmla="*/ 278 w 1956"/>
                <a:gd name="T17" fmla="*/ 60 h 191"/>
                <a:gd name="T18" fmla="*/ 310 w 1956"/>
                <a:gd name="T19" fmla="*/ 104 h 191"/>
                <a:gd name="T20" fmla="*/ 341 w 1956"/>
                <a:gd name="T21" fmla="*/ 115 h 191"/>
                <a:gd name="T22" fmla="*/ 372 w 1956"/>
                <a:gd name="T23" fmla="*/ 132 h 191"/>
                <a:gd name="T24" fmla="*/ 404 w 1956"/>
                <a:gd name="T25" fmla="*/ 72 h 191"/>
                <a:gd name="T26" fmla="*/ 435 w 1956"/>
                <a:gd name="T27" fmla="*/ 23 h 191"/>
                <a:gd name="T28" fmla="*/ 466 w 1956"/>
                <a:gd name="T29" fmla="*/ 81 h 191"/>
                <a:gd name="T30" fmla="*/ 498 w 1956"/>
                <a:gd name="T31" fmla="*/ 117 h 191"/>
                <a:gd name="T32" fmla="*/ 529 w 1956"/>
                <a:gd name="T33" fmla="*/ 167 h 191"/>
                <a:gd name="T34" fmla="*/ 560 w 1956"/>
                <a:gd name="T35" fmla="*/ 114 h 191"/>
                <a:gd name="T36" fmla="*/ 592 w 1956"/>
                <a:gd name="T37" fmla="*/ 70 h 191"/>
                <a:gd name="T38" fmla="*/ 623 w 1956"/>
                <a:gd name="T39" fmla="*/ 65 h 191"/>
                <a:gd name="T40" fmla="*/ 655 w 1956"/>
                <a:gd name="T41" fmla="*/ 116 h 191"/>
                <a:gd name="T42" fmla="*/ 686 w 1956"/>
                <a:gd name="T43" fmla="*/ 73 h 191"/>
                <a:gd name="T44" fmla="*/ 717 w 1956"/>
                <a:gd name="T45" fmla="*/ 89 h 191"/>
                <a:gd name="T46" fmla="*/ 749 w 1956"/>
                <a:gd name="T47" fmla="*/ 118 h 191"/>
                <a:gd name="T48" fmla="*/ 780 w 1956"/>
                <a:gd name="T49" fmla="*/ 125 h 191"/>
                <a:gd name="T50" fmla="*/ 811 w 1956"/>
                <a:gd name="T51" fmla="*/ 7 h 191"/>
                <a:gd name="T52" fmla="*/ 843 w 1956"/>
                <a:gd name="T53" fmla="*/ 88 h 191"/>
                <a:gd name="T54" fmla="*/ 874 w 1956"/>
                <a:gd name="T55" fmla="*/ 100 h 191"/>
                <a:gd name="T56" fmla="*/ 905 w 1956"/>
                <a:gd name="T57" fmla="*/ 170 h 191"/>
                <a:gd name="T58" fmla="*/ 937 w 1956"/>
                <a:gd name="T59" fmla="*/ 94 h 191"/>
                <a:gd name="T60" fmla="*/ 968 w 1956"/>
                <a:gd name="T61" fmla="*/ 107 h 191"/>
                <a:gd name="T62" fmla="*/ 1000 w 1956"/>
                <a:gd name="T63" fmla="*/ 65 h 191"/>
                <a:gd name="T64" fmla="*/ 1031 w 1956"/>
                <a:gd name="T65" fmla="*/ 80 h 191"/>
                <a:gd name="T66" fmla="*/ 1062 w 1956"/>
                <a:gd name="T67" fmla="*/ 62 h 191"/>
                <a:gd name="T68" fmla="*/ 1094 w 1956"/>
                <a:gd name="T69" fmla="*/ 59 h 191"/>
                <a:gd name="T70" fmla="*/ 1125 w 1956"/>
                <a:gd name="T71" fmla="*/ 98 h 191"/>
                <a:gd name="T72" fmla="*/ 1156 w 1956"/>
                <a:gd name="T73" fmla="*/ 69 h 191"/>
                <a:gd name="T74" fmla="*/ 1188 w 1956"/>
                <a:gd name="T75" fmla="*/ 72 h 191"/>
                <a:gd name="T76" fmla="*/ 1219 w 1956"/>
                <a:gd name="T77" fmla="*/ 37 h 191"/>
                <a:gd name="T78" fmla="*/ 1251 w 1956"/>
                <a:gd name="T79" fmla="*/ 145 h 191"/>
                <a:gd name="T80" fmla="*/ 1282 w 1956"/>
                <a:gd name="T81" fmla="*/ 122 h 191"/>
                <a:gd name="T82" fmla="*/ 1313 w 1956"/>
                <a:gd name="T83" fmla="*/ 143 h 191"/>
                <a:gd name="T84" fmla="*/ 1345 w 1956"/>
                <a:gd name="T85" fmla="*/ 49 h 191"/>
                <a:gd name="T86" fmla="*/ 1376 w 1956"/>
                <a:gd name="T87" fmla="*/ 86 h 191"/>
                <a:gd name="T88" fmla="*/ 1407 w 1956"/>
                <a:gd name="T89" fmla="*/ 103 h 191"/>
                <a:gd name="T90" fmla="*/ 1439 w 1956"/>
                <a:gd name="T91" fmla="*/ 73 h 191"/>
                <a:gd name="T92" fmla="*/ 1470 w 1956"/>
                <a:gd name="T93" fmla="*/ 64 h 191"/>
                <a:gd name="T94" fmla="*/ 1501 w 1956"/>
                <a:gd name="T95" fmla="*/ 66 h 191"/>
                <a:gd name="T96" fmla="*/ 1533 w 1956"/>
                <a:gd name="T97" fmla="*/ 63 h 191"/>
                <a:gd name="T98" fmla="*/ 1564 w 1956"/>
                <a:gd name="T99" fmla="*/ 136 h 191"/>
                <a:gd name="T100" fmla="*/ 1596 w 1956"/>
                <a:gd name="T101" fmla="*/ 21 h 191"/>
                <a:gd name="T102" fmla="*/ 1627 w 1956"/>
                <a:gd name="T103" fmla="*/ 154 h 191"/>
                <a:gd name="T104" fmla="*/ 1658 w 1956"/>
                <a:gd name="T105" fmla="*/ 109 h 191"/>
                <a:gd name="T106" fmla="*/ 1690 w 1956"/>
                <a:gd name="T107" fmla="*/ 167 h 191"/>
                <a:gd name="T108" fmla="*/ 1721 w 1956"/>
                <a:gd name="T109" fmla="*/ 38 h 191"/>
                <a:gd name="T110" fmla="*/ 1752 w 1956"/>
                <a:gd name="T111" fmla="*/ 101 h 191"/>
                <a:gd name="T112" fmla="*/ 1784 w 1956"/>
                <a:gd name="T113" fmla="*/ 95 h 191"/>
                <a:gd name="T114" fmla="*/ 1815 w 1956"/>
                <a:gd name="T115" fmla="*/ 108 h 191"/>
                <a:gd name="T116" fmla="*/ 1847 w 1956"/>
                <a:gd name="T117" fmla="*/ 100 h 191"/>
                <a:gd name="T118" fmla="*/ 1878 w 1956"/>
                <a:gd name="T119" fmla="*/ 94 h 191"/>
                <a:gd name="T120" fmla="*/ 1909 w 1956"/>
                <a:gd name="T121" fmla="*/ 125 h 191"/>
                <a:gd name="T122" fmla="*/ 1941 w 1956"/>
                <a:gd name="T123" fmla="*/ 13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56" h="191">
                  <a:moveTo>
                    <a:pt x="0" y="96"/>
                  </a:moveTo>
                  <a:lnTo>
                    <a:pt x="4" y="84"/>
                  </a:lnTo>
                  <a:lnTo>
                    <a:pt x="8" y="81"/>
                  </a:lnTo>
                  <a:lnTo>
                    <a:pt x="12" y="78"/>
                  </a:lnTo>
                  <a:lnTo>
                    <a:pt x="16" y="58"/>
                  </a:lnTo>
                  <a:lnTo>
                    <a:pt x="19" y="52"/>
                  </a:lnTo>
                  <a:lnTo>
                    <a:pt x="23" y="46"/>
                  </a:lnTo>
                  <a:lnTo>
                    <a:pt x="27" y="46"/>
                  </a:lnTo>
                  <a:lnTo>
                    <a:pt x="31" y="44"/>
                  </a:lnTo>
                  <a:lnTo>
                    <a:pt x="35" y="39"/>
                  </a:lnTo>
                  <a:lnTo>
                    <a:pt x="39" y="41"/>
                  </a:lnTo>
                  <a:lnTo>
                    <a:pt x="43" y="31"/>
                  </a:lnTo>
                  <a:lnTo>
                    <a:pt x="47" y="36"/>
                  </a:lnTo>
                  <a:lnTo>
                    <a:pt x="51" y="27"/>
                  </a:lnTo>
                  <a:lnTo>
                    <a:pt x="55" y="30"/>
                  </a:lnTo>
                  <a:lnTo>
                    <a:pt x="59" y="30"/>
                  </a:lnTo>
                  <a:lnTo>
                    <a:pt x="63" y="41"/>
                  </a:lnTo>
                  <a:lnTo>
                    <a:pt x="66" y="45"/>
                  </a:lnTo>
                  <a:lnTo>
                    <a:pt x="70" y="41"/>
                  </a:lnTo>
                  <a:lnTo>
                    <a:pt x="74" y="59"/>
                  </a:lnTo>
                  <a:lnTo>
                    <a:pt x="78" y="67"/>
                  </a:lnTo>
                  <a:lnTo>
                    <a:pt x="82" y="74"/>
                  </a:lnTo>
                  <a:lnTo>
                    <a:pt x="86" y="83"/>
                  </a:lnTo>
                  <a:lnTo>
                    <a:pt x="90" y="77"/>
                  </a:lnTo>
                  <a:lnTo>
                    <a:pt x="94" y="94"/>
                  </a:lnTo>
                  <a:lnTo>
                    <a:pt x="98" y="96"/>
                  </a:lnTo>
                  <a:lnTo>
                    <a:pt x="102" y="111"/>
                  </a:lnTo>
                  <a:lnTo>
                    <a:pt x="106" y="119"/>
                  </a:lnTo>
                  <a:lnTo>
                    <a:pt x="110" y="130"/>
                  </a:lnTo>
                  <a:lnTo>
                    <a:pt x="113" y="139"/>
                  </a:lnTo>
                  <a:lnTo>
                    <a:pt x="117" y="142"/>
                  </a:lnTo>
                  <a:lnTo>
                    <a:pt x="121" y="140"/>
                  </a:lnTo>
                  <a:lnTo>
                    <a:pt x="125" y="148"/>
                  </a:lnTo>
                  <a:lnTo>
                    <a:pt x="129" y="159"/>
                  </a:lnTo>
                  <a:lnTo>
                    <a:pt x="133" y="163"/>
                  </a:lnTo>
                  <a:lnTo>
                    <a:pt x="137" y="153"/>
                  </a:lnTo>
                  <a:lnTo>
                    <a:pt x="141" y="165"/>
                  </a:lnTo>
                  <a:lnTo>
                    <a:pt x="145" y="167"/>
                  </a:lnTo>
                  <a:lnTo>
                    <a:pt x="149" y="166"/>
                  </a:lnTo>
                  <a:lnTo>
                    <a:pt x="153" y="155"/>
                  </a:lnTo>
                  <a:lnTo>
                    <a:pt x="157" y="162"/>
                  </a:lnTo>
                  <a:lnTo>
                    <a:pt x="161" y="157"/>
                  </a:lnTo>
                  <a:lnTo>
                    <a:pt x="165" y="143"/>
                  </a:lnTo>
                  <a:lnTo>
                    <a:pt x="169" y="145"/>
                  </a:lnTo>
                  <a:lnTo>
                    <a:pt x="172" y="136"/>
                  </a:lnTo>
                  <a:lnTo>
                    <a:pt x="176" y="127"/>
                  </a:lnTo>
                  <a:lnTo>
                    <a:pt x="180" y="126"/>
                  </a:lnTo>
                  <a:lnTo>
                    <a:pt x="184" y="118"/>
                  </a:lnTo>
                  <a:lnTo>
                    <a:pt x="188" y="105"/>
                  </a:lnTo>
                  <a:lnTo>
                    <a:pt x="192" y="89"/>
                  </a:lnTo>
                  <a:lnTo>
                    <a:pt x="196" y="80"/>
                  </a:lnTo>
                  <a:lnTo>
                    <a:pt x="200" y="94"/>
                  </a:lnTo>
                  <a:lnTo>
                    <a:pt x="204" y="56"/>
                  </a:lnTo>
                  <a:lnTo>
                    <a:pt x="207" y="118"/>
                  </a:lnTo>
                  <a:lnTo>
                    <a:pt x="211" y="69"/>
                  </a:lnTo>
                  <a:lnTo>
                    <a:pt x="215" y="135"/>
                  </a:lnTo>
                  <a:lnTo>
                    <a:pt x="219" y="106"/>
                  </a:lnTo>
                  <a:lnTo>
                    <a:pt x="223" y="57"/>
                  </a:lnTo>
                  <a:lnTo>
                    <a:pt x="227" y="97"/>
                  </a:lnTo>
                  <a:lnTo>
                    <a:pt x="231" y="96"/>
                  </a:lnTo>
                  <a:lnTo>
                    <a:pt x="235" y="113"/>
                  </a:lnTo>
                  <a:lnTo>
                    <a:pt x="239" y="58"/>
                  </a:lnTo>
                  <a:lnTo>
                    <a:pt x="243" y="62"/>
                  </a:lnTo>
                  <a:lnTo>
                    <a:pt x="247" y="65"/>
                  </a:lnTo>
                  <a:lnTo>
                    <a:pt x="251" y="81"/>
                  </a:lnTo>
                  <a:lnTo>
                    <a:pt x="255" y="90"/>
                  </a:lnTo>
                  <a:lnTo>
                    <a:pt x="259" y="143"/>
                  </a:lnTo>
                  <a:lnTo>
                    <a:pt x="263" y="75"/>
                  </a:lnTo>
                  <a:lnTo>
                    <a:pt x="266" y="103"/>
                  </a:lnTo>
                  <a:lnTo>
                    <a:pt x="270" y="137"/>
                  </a:lnTo>
                  <a:lnTo>
                    <a:pt x="274" y="93"/>
                  </a:lnTo>
                  <a:lnTo>
                    <a:pt x="278" y="60"/>
                  </a:lnTo>
                  <a:lnTo>
                    <a:pt x="282" y="146"/>
                  </a:lnTo>
                  <a:lnTo>
                    <a:pt x="286" y="109"/>
                  </a:lnTo>
                  <a:lnTo>
                    <a:pt x="290" y="114"/>
                  </a:lnTo>
                  <a:lnTo>
                    <a:pt x="294" y="120"/>
                  </a:lnTo>
                  <a:lnTo>
                    <a:pt x="298" y="142"/>
                  </a:lnTo>
                  <a:lnTo>
                    <a:pt x="302" y="62"/>
                  </a:lnTo>
                  <a:lnTo>
                    <a:pt x="306" y="80"/>
                  </a:lnTo>
                  <a:lnTo>
                    <a:pt x="310" y="104"/>
                  </a:lnTo>
                  <a:lnTo>
                    <a:pt x="313" y="64"/>
                  </a:lnTo>
                  <a:lnTo>
                    <a:pt x="317" y="54"/>
                  </a:lnTo>
                  <a:lnTo>
                    <a:pt x="321" y="144"/>
                  </a:lnTo>
                  <a:lnTo>
                    <a:pt x="325" y="138"/>
                  </a:lnTo>
                  <a:lnTo>
                    <a:pt x="329" y="104"/>
                  </a:lnTo>
                  <a:lnTo>
                    <a:pt x="333" y="140"/>
                  </a:lnTo>
                  <a:lnTo>
                    <a:pt x="337" y="123"/>
                  </a:lnTo>
                  <a:lnTo>
                    <a:pt x="341" y="115"/>
                  </a:lnTo>
                  <a:lnTo>
                    <a:pt x="345" y="96"/>
                  </a:lnTo>
                  <a:lnTo>
                    <a:pt x="349" y="107"/>
                  </a:lnTo>
                  <a:lnTo>
                    <a:pt x="353" y="93"/>
                  </a:lnTo>
                  <a:lnTo>
                    <a:pt x="357" y="111"/>
                  </a:lnTo>
                  <a:lnTo>
                    <a:pt x="360" y="99"/>
                  </a:lnTo>
                  <a:lnTo>
                    <a:pt x="364" y="72"/>
                  </a:lnTo>
                  <a:lnTo>
                    <a:pt x="368" y="73"/>
                  </a:lnTo>
                  <a:lnTo>
                    <a:pt x="372" y="132"/>
                  </a:lnTo>
                  <a:lnTo>
                    <a:pt x="376" y="78"/>
                  </a:lnTo>
                  <a:lnTo>
                    <a:pt x="380" y="75"/>
                  </a:lnTo>
                  <a:lnTo>
                    <a:pt x="384" y="67"/>
                  </a:lnTo>
                  <a:lnTo>
                    <a:pt x="388" y="106"/>
                  </a:lnTo>
                  <a:lnTo>
                    <a:pt x="392" y="112"/>
                  </a:lnTo>
                  <a:lnTo>
                    <a:pt x="396" y="85"/>
                  </a:lnTo>
                  <a:lnTo>
                    <a:pt x="400" y="84"/>
                  </a:lnTo>
                  <a:lnTo>
                    <a:pt x="404" y="72"/>
                  </a:lnTo>
                  <a:lnTo>
                    <a:pt x="408" y="63"/>
                  </a:lnTo>
                  <a:lnTo>
                    <a:pt x="412" y="51"/>
                  </a:lnTo>
                  <a:lnTo>
                    <a:pt x="415" y="39"/>
                  </a:lnTo>
                  <a:lnTo>
                    <a:pt x="419" y="21"/>
                  </a:lnTo>
                  <a:lnTo>
                    <a:pt x="423" y="24"/>
                  </a:lnTo>
                  <a:lnTo>
                    <a:pt x="427" y="19"/>
                  </a:lnTo>
                  <a:lnTo>
                    <a:pt x="431" y="17"/>
                  </a:lnTo>
                  <a:lnTo>
                    <a:pt x="435" y="23"/>
                  </a:lnTo>
                  <a:lnTo>
                    <a:pt x="439" y="33"/>
                  </a:lnTo>
                  <a:lnTo>
                    <a:pt x="443" y="30"/>
                  </a:lnTo>
                  <a:lnTo>
                    <a:pt x="447" y="48"/>
                  </a:lnTo>
                  <a:lnTo>
                    <a:pt x="451" y="63"/>
                  </a:lnTo>
                  <a:lnTo>
                    <a:pt x="455" y="65"/>
                  </a:lnTo>
                  <a:lnTo>
                    <a:pt x="458" y="62"/>
                  </a:lnTo>
                  <a:lnTo>
                    <a:pt x="462" y="66"/>
                  </a:lnTo>
                  <a:lnTo>
                    <a:pt x="466" y="81"/>
                  </a:lnTo>
                  <a:lnTo>
                    <a:pt x="470" y="73"/>
                  </a:lnTo>
                  <a:lnTo>
                    <a:pt x="474" y="84"/>
                  </a:lnTo>
                  <a:lnTo>
                    <a:pt x="478" y="87"/>
                  </a:lnTo>
                  <a:lnTo>
                    <a:pt x="482" y="85"/>
                  </a:lnTo>
                  <a:lnTo>
                    <a:pt x="486" y="88"/>
                  </a:lnTo>
                  <a:lnTo>
                    <a:pt x="490" y="104"/>
                  </a:lnTo>
                  <a:lnTo>
                    <a:pt x="494" y="111"/>
                  </a:lnTo>
                  <a:lnTo>
                    <a:pt x="498" y="117"/>
                  </a:lnTo>
                  <a:lnTo>
                    <a:pt x="502" y="139"/>
                  </a:lnTo>
                  <a:lnTo>
                    <a:pt x="506" y="140"/>
                  </a:lnTo>
                  <a:lnTo>
                    <a:pt x="510" y="157"/>
                  </a:lnTo>
                  <a:lnTo>
                    <a:pt x="514" y="159"/>
                  </a:lnTo>
                  <a:lnTo>
                    <a:pt x="517" y="164"/>
                  </a:lnTo>
                  <a:lnTo>
                    <a:pt x="521" y="181"/>
                  </a:lnTo>
                  <a:lnTo>
                    <a:pt x="525" y="175"/>
                  </a:lnTo>
                  <a:lnTo>
                    <a:pt x="529" y="167"/>
                  </a:lnTo>
                  <a:lnTo>
                    <a:pt x="533" y="165"/>
                  </a:lnTo>
                  <a:lnTo>
                    <a:pt x="537" y="153"/>
                  </a:lnTo>
                  <a:lnTo>
                    <a:pt x="541" y="140"/>
                  </a:lnTo>
                  <a:lnTo>
                    <a:pt x="545" y="136"/>
                  </a:lnTo>
                  <a:lnTo>
                    <a:pt x="549" y="129"/>
                  </a:lnTo>
                  <a:lnTo>
                    <a:pt x="553" y="120"/>
                  </a:lnTo>
                  <a:lnTo>
                    <a:pt x="556" y="125"/>
                  </a:lnTo>
                  <a:lnTo>
                    <a:pt x="560" y="114"/>
                  </a:lnTo>
                  <a:lnTo>
                    <a:pt x="564" y="116"/>
                  </a:lnTo>
                  <a:lnTo>
                    <a:pt x="568" y="124"/>
                  </a:lnTo>
                  <a:lnTo>
                    <a:pt x="572" y="115"/>
                  </a:lnTo>
                  <a:lnTo>
                    <a:pt x="576" y="117"/>
                  </a:lnTo>
                  <a:lnTo>
                    <a:pt x="580" y="110"/>
                  </a:lnTo>
                  <a:lnTo>
                    <a:pt x="584" y="102"/>
                  </a:lnTo>
                  <a:lnTo>
                    <a:pt x="588" y="87"/>
                  </a:lnTo>
                  <a:lnTo>
                    <a:pt x="592" y="70"/>
                  </a:lnTo>
                  <a:lnTo>
                    <a:pt x="596" y="56"/>
                  </a:lnTo>
                  <a:lnTo>
                    <a:pt x="600" y="119"/>
                  </a:lnTo>
                  <a:lnTo>
                    <a:pt x="604" y="63"/>
                  </a:lnTo>
                  <a:lnTo>
                    <a:pt x="608" y="124"/>
                  </a:lnTo>
                  <a:lnTo>
                    <a:pt x="611" y="131"/>
                  </a:lnTo>
                  <a:lnTo>
                    <a:pt x="615" y="80"/>
                  </a:lnTo>
                  <a:lnTo>
                    <a:pt x="619" y="140"/>
                  </a:lnTo>
                  <a:lnTo>
                    <a:pt x="623" y="65"/>
                  </a:lnTo>
                  <a:lnTo>
                    <a:pt x="627" y="138"/>
                  </a:lnTo>
                  <a:lnTo>
                    <a:pt x="631" y="79"/>
                  </a:lnTo>
                  <a:lnTo>
                    <a:pt x="635" y="140"/>
                  </a:lnTo>
                  <a:lnTo>
                    <a:pt x="639" y="99"/>
                  </a:lnTo>
                  <a:lnTo>
                    <a:pt x="643" y="69"/>
                  </a:lnTo>
                  <a:lnTo>
                    <a:pt x="647" y="88"/>
                  </a:lnTo>
                  <a:lnTo>
                    <a:pt x="651" y="75"/>
                  </a:lnTo>
                  <a:lnTo>
                    <a:pt x="655" y="116"/>
                  </a:lnTo>
                  <a:lnTo>
                    <a:pt x="659" y="131"/>
                  </a:lnTo>
                  <a:lnTo>
                    <a:pt x="662" y="126"/>
                  </a:lnTo>
                  <a:lnTo>
                    <a:pt x="666" y="137"/>
                  </a:lnTo>
                  <a:lnTo>
                    <a:pt x="670" y="133"/>
                  </a:lnTo>
                  <a:lnTo>
                    <a:pt x="674" y="69"/>
                  </a:lnTo>
                  <a:lnTo>
                    <a:pt x="678" y="57"/>
                  </a:lnTo>
                  <a:lnTo>
                    <a:pt x="682" y="118"/>
                  </a:lnTo>
                  <a:lnTo>
                    <a:pt x="686" y="73"/>
                  </a:lnTo>
                  <a:lnTo>
                    <a:pt x="690" y="80"/>
                  </a:lnTo>
                  <a:lnTo>
                    <a:pt x="694" y="131"/>
                  </a:lnTo>
                  <a:lnTo>
                    <a:pt x="698" y="103"/>
                  </a:lnTo>
                  <a:lnTo>
                    <a:pt x="702" y="76"/>
                  </a:lnTo>
                  <a:lnTo>
                    <a:pt x="705" y="107"/>
                  </a:lnTo>
                  <a:lnTo>
                    <a:pt x="709" y="141"/>
                  </a:lnTo>
                  <a:lnTo>
                    <a:pt x="713" y="54"/>
                  </a:lnTo>
                  <a:lnTo>
                    <a:pt x="717" y="89"/>
                  </a:lnTo>
                  <a:lnTo>
                    <a:pt x="721" y="61"/>
                  </a:lnTo>
                  <a:lnTo>
                    <a:pt x="725" y="69"/>
                  </a:lnTo>
                  <a:lnTo>
                    <a:pt x="729" y="76"/>
                  </a:lnTo>
                  <a:lnTo>
                    <a:pt x="733" y="120"/>
                  </a:lnTo>
                  <a:lnTo>
                    <a:pt x="737" y="120"/>
                  </a:lnTo>
                  <a:lnTo>
                    <a:pt x="741" y="116"/>
                  </a:lnTo>
                  <a:lnTo>
                    <a:pt x="745" y="85"/>
                  </a:lnTo>
                  <a:lnTo>
                    <a:pt x="749" y="118"/>
                  </a:lnTo>
                  <a:lnTo>
                    <a:pt x="753" y="72"/>
                  </a:lnTo>
                  <a:lnTo>
                    <a:pt x="757" y="69"/>
                  </a:lnTo>
                  <a:lnTo>
                    <a:pt x="761" y="99"/>
                  </a:lnTo>
                  <a:lnTo>
                    <a:pt x="764" y="111"/>
                  </a:lnTo>
                  <a:lnTo>
                    <a:pt x="768" y="60"/>
                  </a:lnTo>
                  <a:lnTo>
                    <a:pt x="772" y="108"/>
                  </a:lnTo>
                  <a:lnTo>
                    <a:pt x="776" y="85"/>
                  </a:lnTo>
                  <a:lnTo>
                    <a:pt x="780" y="125"/>
                  </a:lnTo>
                  <a:lnTo>
                    <a:pt x="784" y="112"/>
                  </a:lnTo>
                  <a:lnTo>
                    <a:pt x="788" y="92"/>
                  </a:lnTo>
                  <a:lnTo>
                    <a:pt x="792" y="77"/>
                  </a:lnTo>
                  <a:lnTo>
                    <a:pt x="796" y="64"/>
                  </a:lnTo>
                  <a:lnTo>
                    <a:pt x="800" y="56"/>
                  </a:lnTo>
                  <a:lnTo>
                    <a:pt x="803" y="36"/>
                  </a:lnTo>
                  <a:lnTo>
                    <a:pt x="807" y="23"/>
                  </a:lnTo>
                  <a:lnTo>
                    <a:pt x="811" y="7"/>
                  </a:lnTo>
                  <a:lnTo>
                    <a:pt x="815" y="11"/>
                  </a:lnTo>
                  <a:lnTo>
                    <a:pt x="819" y="0"/>
                  </a:lnTo>
                  <a:lnTo>
                    <a:pt x="823" y="20"/>
                  </a:lnTo>
                  <a:lnTo>
                    <a:pt x="827" y="28"/>
                  </a:lnTo>
                  <a:lnTo>
                    <a:pt x="831" y="41"/>
                  </a:lnTo>
                  <a:lnTo>
                    <a:pt x="835" y="56"/>
                  </a:lnTo>
                  <a:lnTo>
                    <a:pt x="839" y="66"/>
                  </a:lnTo>
                  <a:lnTo>
                    <a:pt x="843" y="88"/>
                  </a:lnTo>
                  <a:lnTo>
                    <a:pt x="847" y="105"/>
                  </a:lnTo>
                  <a:lnTo>
                    <a:pt x="851" y="114"/>
                  </a:lnTo>
                  <a:lnTo>
                    <a:pt x="855" y="104"/>
                  </a:lnTo>
                  <a:lnTo>
                    <a:pt x="859" y="112"/>
                  </a:lnTo>
                  <a:lnTo>
                    <a:pt x="862" y="103"/>
                  </a:lnTo>
                  <a:lnTo>
                    <a:pt x="866" y="100"/>
                  </a:lnTo>
                  <a:lnTo>
                    <a:pt x="870" y="97"/>
                  </a:lnTo>
                  <a:lnTo>
                    <a:pt x="874" y="100"/>
                  </a:lnTo>
                  <a:lnTo>
                    <a:pt x="878" y="96"/>
                  </a:lnTo>
                  <a:lnTo>
                    <a:pt x="882" y="91"/>
                  </a:lnTo>
                  <a:lnTo>
                    <a:pt x="886" y="119"/>
                  </a:lnTo>
                  <a:lnTo>
                    <a:pt x="890" y="125"/>
                  </a:lnTo>
                  <a:lnTo>
                    <a:pt x="894" y="144"/>
                  </a:lnTo>
                  <a:lnTo>
                    <a:pt x="898" y="154"/>
                  </a:lnTo>
                  <a:lnTo>
                    <a:pt x="902" y="171"/>
                  </a:lnTo>
                  <a:lnTo>
                    <a:pt x="905" y="170"/>
                  </a:lnTo>
                  <a:lnTo>
                    <a:pt x="909" y="191"/>
                  </a:lnTo>
                  <a:lnTo>
                    <a:pt x="913" y="188"/>
                  </a:lnTo>
                  <a:lnTo>
                    <a:pt x="917" y="179"/>
                  </a:lnTo>
                  <a:lnTo>
                    <a:pt x="921" y="166"/>
                  </a:lnTo>
                  <a:lnTo>
                    <a:pt x="925" y="145"/>
                  </a:lnTo>
                  <a:lnTo>
                    <a:pt x="929" y="133"/>
                  </a:lnTo>
                  <a:lnTo>
                    <a:pt x="933" y="111"/>
                  </a:lnTo>
                  <a:lnTo>
                    <a:pt x="937" y="94"/>
                  </a:lnTo>
                  <a:lnTo>
                    <a:pt x="941" y="92"/>
                  </a:lnTo>
                  <a:lnTo>
                    <a:pt x="945" y="77"/>
                  </a:lnTo>
                  <a:lnTo>
                    <a:pt x="949" y="86"/>
                  </a:lnTo>
                  <a:lnTo>
                    <a:pt x="953" y="94"/>
                  </a:lnTo>
                  <a:lnTo>
                    <a:pt x="956" y="89"/>
                  </a:lnTo>
                  <a:lnTo>
                    <a:pt x="960" y="104"/>
                  </a:lnTo>
                  <a:lnTo>
                    <a:pt x="964" y="96"/>
                  </a:lnTo>
                  <a:lnTo>
                    <a:pt x="968" y="107"/>
                  </a:lnTo>
                  <a:lnTo>
                    <a:pt x="972" y="101"/>
                  </a:lnTo>
                  <a:lnTo>
                    <a:pt x="976" y="123"/>
                  </a:lnTo>
                  <a:lnTo>
                    <a:pt x="980" y="87"/>
                  </a:lnTo>
                  <a:lnTo>
                    <a:pt x="984" y="125"/>
                  </a:lnTo>
                  <a:lnTo>
                    <a:pt x="988" y="95"/>
                  </a:lnTo>
                  <a:lnTo>
                    <a:pt x="992" y="90"/>
                  </a:lnTo>
                  <a:lnTo>
                    <a:pt x="996" y="119"/>
                  </a:lnTo>
                  <a:lnTo>
                    <a:pt x="1000" y="65"/>
                  </a:lnTo>
                  <a:lnTo>
                    <a:pt x="1004" y="74"/>
                  </a:lnTo>
                  <a:lnTo>
                    <a:pt x="1008" y="88"/>
                  </a:lnTo>
                  <a:lnTo>
                    <a:pt x="1011" y="123"/>
                  </a:lnTo>
                  <a:lnTo>
                    <a:pt x="1015" y="136"/>
                  </a:lnTo>
                  <a:lnTo>
                    <a:pt x="1019" y="98"/>
                  </a:lnTo>
                  <a:lnTo>
                    <a:pt x="1023" y="148"/>
                  </a:lnTo>
                  <a:lnTo>
                    <a:pt x="1027" y="70"/>
                  </a:lnTo>
                  <a:lnTo>
                    <a:pt x="1031" y="80"/>
                  </a:lnTo>
                  <a:lnTo>
                    <a:pt x="1035" y="144"/>
                  </a:lnTo>
                  <a:lnTo>
                    <a:pt x="1039" y="104"/>
                  </a:lnTo>
                  <a:lnTo>
                    <a:pt x="1043" y="58"/>
                  </a:lnTo>
                  <a:lnTo>
                    <a:pt x="1047" y="110"/>
                  </a:lnTo>
                  <a:lnTo>
                    <a:pt x="1050" y="144"/>
                  </a:lnTo>
                  <a:lnTo>
                    <a:pt x="1054" y="94"/>
                  </a:lnTo>
                  <a:lnTo>
                    <a:pt x="1058" y="82"/>
                  </a:lnTo>
                  <a:lnTo>
                    <a:pt x="1062" y="62"/>
                  </a:lnTo>
                  <a:lnTo>
                    <a:pt x="1066" y="69"/>
                  </a:lnTo>
                  <a:lnTo>
                    <a:pt x="1070" y="73"/>
                  </a:lnTo>
                  <a:lnTo>
                    <a:pt x="1074" y="134"/>
                  </a:lnTo>
                  <a:lnTo>
                    <a:pt x="1078" y="120"/>
                  </a:lnTo>
                  <a:lnTo>
                    <a:pt x="1082" y="126"/>
                  </a:lnTo>
                  <a:lnTo>
                    <a:pt x="1086" y="146"/>
                  </a:lnTo>
                  <a:lnTo>
                    <a:pt x="1090" y="121"/>
                  </a:lnTo>
                  <a:lnTo>
                    <a:pt x="1094" y="59"/>
                  </a:lnTo>
                  <a:lnTo>
                    <a:pt x="1098" y="80"/>
                  </a:lnTo>
                  <a:lnTo>
                    <a:pt x="1102" y="69"/>
                  </a:lnTo>
                  <a:lnTo>
                    <a:pt x="1106" y="57"/>
                  </a:lnTo>
                  <a:lnTo>
                    <a:pt x="1109" y="141"/>
                  </a:lnTo>
                  <a:lnTo>
                    <a:pt x="1113" y="100"/>
                  </a:lnTo>
                  <a:lnTo>
                    <a:pt x="1117" y="117"/>
                  </a:lnTo>
                  <a:lnTo>
                    <a:pt x="1121" y="93"/>
                  </a:lnTo>
                  <a:lnTo>
                    <a:pt x="1125" y="98"/>
                  </a:lnTo>
                  <a:lnTo>
                    <a:pt x="1129" y="111"/>
                  </a:lnTo>
                  <a:lnTo>
                    <a:pt x="1133" y="74"/>
                  </a:lnTo>
                  <a:lnTo>
                    <a:pt x="1137" y="62"/>
                  </a:lnTo>
                  <a:lnTo>
                    <a:pt x="1141" y="99"/>
                  </a:lnTo>
                  <a:lnTo>
                    <a:pt x="1145" y="136"/>
                  </a:lnTo>
                  <a:lnTo>
                    <a:pt x="1149" y="87"/>
                  </a:lnTo>
                  <a:lnTo>
                    <a:pt x="1152" y="65"/>
                  </a:lnTo>
                  <a:lnTo>
                    <a:pt x="1156" y="69"/>
                  </a:lnTo>
                  <a:lnTo>
                    <a:pt x="1160" y="71"/>
                  </a:lnTo>
                  <a:lnTo>
                    <a:pt x="1164" y="77"/>
                  </a:lnTo>
                  <a:lnTo>
                    <a:pt x="1168" y="85"/>
                  </a:lnTo>
                  <a:lnTo>
                    <a:pt x="1172" y="127"/>
                  </a:lnTo>
                  <a:lnTo>
                    <a:pt x="1176" y="129"/>
                  </a:lnTo>
                  <a:lnTo>
                    <a:pt x="1180" y="95"/>
                  </a:lnTo>
                  <a:lnTo>
                    <a:pt x="1184" y="83"/>
                  </a:lnTo>
                  <a:lnTo>
                    <a:pt x="1188" y="72"/>
                  </a:lnTo>
                  <a:lnTo>
                    <a:pt x="1192" y="51"/>
                  </a:lnTo>
                  <a:lnTo>
                    <a:pt x="1196" y="46"/>
                  </a:lnTo>
                  <a:lnTo>
                    <a:pt x="1200" y="25"/>
                  </a:lnTo>
                  <a:lnTo>
                    <a:pt x="1203" y="17"/>
                  </a:lnTo>
                  <a:lnTo>
                    <a:pt x="1207" y="6"/>
                  </a:lnTo>
                  <a:lnTo>
                    <a:pt x="1211" y="15"/>
                  </a:lnTo>
                  <a:lnTo>
                    <a:pt x="1215" y="21"/>
                  </a:lnTo>
                  <a:lnTo>
                    <a:pt x="1219" y="37"/>
                  </a:lnTo>
                  <a:lnTo>
                    <a:pt x="1223" y="53"/>
                  </a:lnTo>
                  <a:lnTo>
                    <a:pt x="1227" y="85"/>
                  </a:lnTo>
                  <a:lnTo>
                    <a:pt x="1231" y="105"/>
                  </a:lnTo>
                  <a:lnTo>
                    <a:pt x="1235" y="123"/>
                  </a:lnTo>
                  <a:lnTo>
                    <a:pt x="1239" y="141"/>
                  </a:lnTo>
                  <a:lnTo>
                    <a:pt x="1243" y="152"/>
                  </a:lnTo>
                  <a:lnTo>
                    <a:pt x="1247" y="150"/>
                  </a:lnTo>
                  <a:lnTo>
                    <a:pt x="1251" y="145"/>
                  </a:lnTo>
                  <a:lnTo>
                    <a:pt x="1255" y="129"/>
                  </a:lnTo>
                  <a:lnTo>
                    <a:pt x="1258" y="116"/>
                  </a:lnTo>
                  <a:lnTo>
                    <a:pt x="1262" y="106"/>
                  </a:lnTo>
                  <a:lnTo>
                    <a:pt x="1266" y="106"/>
                  </a:lnTo>
                  <a:lnTo>
                    <a:pt x="1270" y="89"/>
                  </a:lnTo>
                  <a:lnTo>
                    <a:pt x="1274" y="103"/>
                  </a:lnTo>
                  <a:lnTo>
                    <a:pt x="1278" y="117"/>
                  </a:lnTo>
                  <a:lnTo>
                    <a:pt x="1282" y="122"/>
                  </a:lnTo>
                  <a:lnTo>
                    <a:pt x="1286" y="138"/>
                  </a:lnTo>
                  <a:lnTo>
                    <a:pt x="1290" y="157"/>
                  </a:lnTo>
                  <a:lnTo>
                    <a:pt x="1294" y="162"/>
                  </a:lnTo>
                  <a:lnTo>
                    <a:pt x="1298" y="169"/>
                  </a:lnTo>
                  <a:lnTo>
                    <a:pt x="1301" y="186"/>
                  </a:lnTo>
                  <a:lnTo>
                    <a:pt x="1305" y="184"/>
                  </a:lnTo>
                  <a:lnTo>
                    <a:pt x="1309" y="166"/>
                  </a:lnTo>
                  <a:lnTo>
                    <a:pt x="1313" y="143"/>
                  </a:lnTo>
                  <a:lnTo>
                    <a:pt x="1317" y="121"/>
                  </a:lnTo>
                  <a:lnTo>
                    <a:pt x="1321" y="102"/>
                  </a:lnTo>
                  <a:lnTo>
                    <a:pt x="1325" y="79"/>
                  </a:lnTo>
                  <a:lnTo>
                    <a:pt x="1329" y="67"/>
                  </a:lnTo>
                  <a:lnTo>
                    <a:pt x="1333" y="43"/>
                  </a:lnTo>
                  <a:lnTo>
                    <a:pt x="1337" y="37"/>
                  </a:lnTo>
                  <a:lnTo>
                    <a:pt x="1341" y="51"/>
                  </a:lnTo>
                  <a:lnTo>
                    <a:pt x="1345" y="49"/>
                  </a:lnTo>
                  <a:lnTo>
                    <a:pt x="1349" y="72"/>
                  </a:lnTo>
                  <a:lnTo>
                    <a:pt x="1353" y="73"/>
                  </a:lnTo>
                  <a:lnTo>
                    <a:pt x="1357" y="86"/>
                  </a:lnTo>
                  <a:lnTo>
                    <a:pt x="1360" y="102"/>
                  </a:lnTo>
                  <a:lnTo>
                    <a:pt x="1364" y="111"/>
                  </a:lnTo>
                  <a:lnTo>
                    <a:pt x="1368" y="119"/>
                  </a:lnTo>
                  <a:lnTo>
                    <a:pt x="1372" y="120"/>
                  </a:lnTo>
                  <a:lnTo>
                    <a:pt x="1376" y="86"/>
                  </a:lnTo>
                  <a:lnTo>
                    <a:pt x="1380" y="92"/>
                  </a:lnTo>
                  <a:lnTo>
                    <a:pt x="1384" y="53"/>
                  </a:lnTo>
                  <a:lnTo>
                    <a:pt x="1388" y="66"/>
                  </a:lnTo>
                  <a:lnTo>
                    <a:pt x="1392" y="64"/>
                  </a:lnTo>
                  <a:lnTo>
                    <a:pt x="1395" y="76"/>
                  </a:lnTo>
                  <a:lnTo>
                    <a:pt x="1399" y="67"/>
                  </a:lnTo>
                  <a:lnTo>
                    <a:pt x="1403" y="56"/>
                  </a:lnTo>
                  <a:lnTo>
                    <a:pt x="1407" y="103"/>
                  </a:lnTo>
                  <a:lnTo>
                    <a:pt x="1411" y="99"/>
                  </a:lnTo>
                  <a:lnTo>
                    <a:pt x="1415" y="115"/>
                  </a:lnTo>
                  <a:lnTo>
                    <a:pt x="1419" y="72"/>
                  </a:lnTo>
                  <a:lnTo>
                    <a:pt x="1423" y="80"/>
                  </a:lnTo>
                  <a:lnTo>
                    <a:pt x="1427" y="68"/>
                  </a:lnTo>
                  <a:lnTo>
                    <a:pt x="1431" y="117"/>
                  </a:lnTo>
                  <a:lnTo>
                    <a:pt x="1435" y="85"/>
                  </a:lnTo>
                  <a:lnTo>
                    <a:pt x="1439" y="73"/>
                  </a:lnTo>
                  <a:lnTo>
                    <a:pt x="1443" y="104"/>
                  </a:lnTo>
                  <a:lnTo>
                    <a:pt x="1447" y="137"/>
                  </a:lnTo>
                  <a:lnTo>
                    <a:pt x="1451" y="81"/>
                  </a:lnTo>
                  <a:lnTo>
                    <a:pt x="1454" y="99"/>
                  </a:lnTo>
                  <a:lnTo>
                    <a:pt x="1458" y="55"/>
                  </a:lnTo>
                  <a:lnTo>
                    <a:pt x="1462" y="121"/>
                  </a:lnTo>
                  <a:lnTo>
                    <a:pt x="1466" y="85"/>
                  </a:lnTo>
                  <a:lnTo>
                    <a:pt x="1470" y="64"/>
                  </a:lnTo>
                  <a:lnTo>
                    <a:pt x="1474" y="100"/>
                  </a:lnTo>
                  <a:lnTo>
                    <a:pt x="1478" y="107"/>
                  </a:lnTo>
                  <a:lnTo>
                    <a:pt x="1482" y="133"/>
                  </a:lnTo>
                  <a:lnTo>
                    <a:pt x="1486" y="137"/>
                  </a:lnTo>
                  <a:lnTo>
                    <a:pt x="1490" y="61"/>
                  </a:lnTo>
                  <a:lnTo>
                    <a:pt x="1494" y="76"/>
                  </a:lnTo>
                  <a:lnTo>
                    <a:pt x="1498" y="130"/>
                  </a:lnTo>
                  <a:lnTo>
                    <a:pt x="1501" y="66"/>
                  </a:lnTo>
                  <a:lnTo>
                    <a:pt x="1505" y="124"/>
                  </a:lnTo>
                  <a:lnTo>
                    <a:pt x="1509" y="86"/>
                  </a:lnTo>
                  <a:lnTo>
                    <a:pt x="1513" y="130"/>
                  </a:lnTo>
                  <a:lnTo>
                    <a:pt x="1517" y="129"/>
                  </a:lnTo>
                  <a:lnTo>
                    <a:pt x="1521" y="143"/>
                  </a:lnTo>
                  <a:lnTo>
                    <a:pt x="1525" y="102"/>
                  </a:lnTo>
                  <a:lnTo>
                    <a:pt x="1529" y="142"/>
                  </a:lnTo>
                  <a:lnTo>
                    <a:pt x="1533" y="63"/>
                  </a:lnTo>
                  <a:lnTo>
                    <a:pt x="1537" y="76"/>
                  </a:lnTo>
                  <a:lnTo>
                    <a:pt x="1541" y="109"/>
                  </a:lnTo>
                  <a:lnTo>
                    <a:pt x="1545" y="130"/>
                  </a:lnTo>
                  <a:lnTo>
                    <a:pt x="1548" y="126"/>
                  </a:lnTo>
                  <a:lnTo>
                    <a:pt x="1552" y="71"/>
                  </a:lnTo>
                  <a:lnTo>
                    <a:pt x="1556" y="117"/>
                  </a:lnTo>
                  <a:lnTo>
                    <a:pt x="1560" y="127"/>
                  </a:lnTo>
                  <a:lnTo>
                    <a:pt x="1564" y="136"/>
                  </a:lnTo>
                  <a:lnTo>
                    <a:pt x="1568" y="132"/>
                  </a:lnTo>
                  <a:lnTo>
                    <a:pt x="1572" y="107"/>
                  </a:lnTo>
                  <a:lnTo>
                    <a:pt x="1576" y="101"/>
                  </a:lnTo>
                  <a:lnTo>
                    <a:pt x="1580" y="86"/>
                  </a:lnTo>
                  <a:lnTo>
                    <a:pt x="1584" y="74"/>
                  </a:lnTo>
                  <a:lnTo>
                    <a:pt x="1588" y="48"/>
                  </a:lnTo>
                  <a:lnTo>
                    <a:pt x="1592" y="43"/>
                  </a:lnTo>
                  <a:lnTo>
                    <a:pt x="1596" y="21"/>
                  </a:lnTo>
                  <a:lnTo>
                    <a:pt x="1600" y="27"/>
                  </a:lnTo>
                  <a:lnTo>
                    <a:pt x="1604" y="33"/>
                  </a:lnTo>
                  <a:lnTo>
                    <a:pt x="1607" y="37"/>
                  </a:lnTo>
                  <a:lnTo>
                    <a:pt x="1611" y="57"/>
                  </a:lnTo>
                  <a:lnTo>
                    <a:pt x="1615" y="70"/>
                  </a:lnTo>
                  <a:lnTo>
                    <a:pt x="1619" y="97"/>
                  </a:lnTo>
                  <a:lnTo>
                    <a:pt x="1623" y="121"/>
                  </a:lnTo>
                  <a:lnTo>
                    <a:pt x="1627" y="154"/>
                  </a:lnTo>
                  <a:lnTo>
                    <a:pt x="1631" y="156"/>
                  </a:lnTo>
                  <a:lnTo>
                    <a:pt x="1635" y="167"/>
                  </a:lnTo>
                  <a:lnTo>
                    <a:pt x="1639" y="156"/>
                  </a:lnTo>
                  <a:lnTo>
                    <a:pt x="1643" y="156"/>
                  </a:lnTo>
                  <a:lnTo>
                    <a:pt x="1646" y="141"/>
                  </a:lnTo>
                  <a:lnTo>
                    <a:pt x="1650" y="125"/>
                  </a:lnTo>
                  <a:lnTo>
                    <a:pt x="1654" y="113"/>
                  </a:lnTo>
                  <a:lnTo>
                    <a:pt x="1658" y="109"/>
                  </a:lnTo>
                  <a:lnTo>
                    <a:pt x="1662" y="90"/>
                  </a:lnTo>
                  <a:lnTo>
                    <a:pt x="1666" y="95"/>
                  </a:lnTo>
                  <a:lnTo>
                    <a:pt x="1670" y="103"/>
                  </a:lnTo>
                  <a:lnTo>
                    <a:pt x="1674" y="114"/>
                  </a:lnTo>
                  <a:lnTo>
                    <a:pt x="1678" y="134"/>
                  </a:lnTo>
                  <a:lnTo>
                    <a:pt x="1682" y="146"/>
                  </a:lnTo>
                  <a:lnTo>
                    <a:pt x="1686" y="152"/>
                  </a:lnTo>
                  <a:lnTo>
                    <a:pt x="1690" y="167"/>
                  </a:lnTo>
                  <a:lnTo>
                    <a:pt x="1694" y="160"/>
                  </a:lnTo>
                  <a:lnTo>
                    <a:pt x="1698" y="164"/>
                  </a:lnTo>
                  <a:lnTo>
                    <a:pt x="1702" y="154"/>
                  </a:lnTo>
                  <a:lnTo>
                    <a:pt x="1705" y="118"/>
                  </a:lnTo>
                  <a:lnTo>
                    <a:pt x="1709" y="101"/>
                  </a:lnTo>
                  <a:lnTo>
                    <a:pt x="1713" y="76"/>
                  </a:lnTo>
                  <a:lnTo>
                    <a:pt x="1717" y="51"/>
                  </a:lnTo>
                  <a:lnTo>
                    <a:pt x="1721" y="38"/>
                  </a:lnTo>
                  <a:lnTo>
                    <a:pt x="1725" y="22"/>
                  </a:lnTo>
                  <a:lnTo>
                    <a:pt x="1729" y="22"/>
                  </a:lnTo>
                  <a:lnTo>
                    <a:pt x="1733" y="29"/>
                  </a:lnTo>
                  <a:lnTo>
                    <a:pt x="1737" y="44"/>
                  </a:lnTo>
                  <a:lnTo>
                    <a:pt x="1741" y="54"/>
                  </a:lnTo>
                  <a:lnTo>
                    <a:pt x="1745" y="73"/>
                  </a:lnTo>
                  <a:lnTo>
                    <a:pt x="1748" y="79"/>
                  </a:lnTo>
                  <a:lnTo>
                    <a:pt x="1752" y="101"/>
                  </a:lnTo>
                  <a:lnTo>
                    <a:pt x="1756" y="108"/>
                  </a:lnTo>
                  <a:lnTo>
                    <a:pt x="1760" y="132"/>
                  </a:lnTo>
                  <a:lnTo>
                    <a:pt x="1764" y="123"/>
                  </a:lnTo>
                  <a:lnTo>
                    <a:pt x="1768" y="138"/>
                  </a:lnTo>
                  <a:lnTo>
                    <a:pt x="1772" y="56"/>
                  </a:lnTo>
                  <a:lnTo>
                    <a:pt x="1776" y="119"/>
                  </a:lnTo>
                  <a:lnTo>
                    <a:pt x="1780" y="123"/>
                  </a:lnTo>
                  <a:lnTo>
                    <a:pt x="1784" y="95"/>
                  </a:lnTo>
                  <a:lnTo>
                    <a:pt x="1788" y="74"/>
                  </a:lnTo>
                  <a:lnTo>
                    <a:pt x="1792" y="96"/>
                  </a:lnTo>
                  <a:lnTo>
                    <a:pt x="1796" y="88"/>
                  </a:lnTo>
                  <a:lnTo>
                    <a:pt x="1799" y="107"/>
                  </a:lnTo>
                  <a:lnTo>
                    <a:pt x="1803" y="60"/>
                  </a:lnTo>
                  <a:lnTo>
                    <a:pt x="1807" y="85"/>
                  </a:lnTo>
                  <a:lnTo>
                    <a:pt x="1811" y="72"/>
                  </a:lnTo>
                  <a:lnTo>
                    <a:pt x="1815" y="108"/>
                  </a:lnTo>
                  <a:lnTo>
                    <a:pt x="1819" y="89"/>
                  </a:lnTo>
                  <a:lnTo>
                    <a:pt x="1823" y="143"/>
                  </a:lnTo>
                  <a:lnTo>
                    <a:pt x="1827" y="61"/>
                  </a:lnTo>
                  <a:lnTo>
                    <a:pt x="1831" y="141"/>
                  </a:lnTo>
                  <a:lnTo>
                    <a:pt x="1835" y="76"/>
                  </a:lnTo>
                  <a:lnTo>
                    <a:pt x="1839" y="108"/>
                  </a:lnTo>
                  <a:lnTo>
                    <a:pt x="1843" y="85"/>
                  </a:lnTo>
                  <a:lnTo>
                    <a:pt x="1847" y="100"/>
                  </a:lnTo>
                  <a:lnTo>
                    <a:pt x="1850" y="108"/>
                  </a:lnTo>
                  <a:lnTo>
                    <a:pt x="1854" y="131"/>
                  </a:lnTo>
                  <a:lnTo>
                    <a:pt x="1858" y="105"/>
                  </a:lnTo>
                  <a:lnTo>
                    <a:pt x="1862" y="49"/>
                  </a:lnTo>
                  <a:lnTo>
                    <a:pt x="1866" y="64"/>
                  </a:lnTo>
                  <a:lnTo>
                    <a:pt x="1870" y="126"/>
                  </a:lnTo>
                  <a:lnTo>
                    <a:pt x="1874" y="47"/>
                  </a:lnTo>
                  <a:lnTo>
                    <a:pt x="1878" y="94"/>
                  </a:lnTo>
                  <a:lnTo>
                    <a:pt x="1882" y="133"/>
                  </a:lnTo>
                  <a:lnTo>
                    <a:pt x="1886" y="106"/>
                  </a:lnTo>
                  <a:lnTo>
                    <a:pt x="1890" y="60"/>
                  </a:lnTo>
                  <a:lnTo>
                    <a:pt x="1893" y="48"/>
                  </a:lnTo>
                  <a:lnTo>
                    <a:pt x="1897" y="119"/>
                  </a:lnTo>
                  <a:lnTo>
                    <a:pt x="1901" y="56"/>
                  </a:lnTo>
                  <a:lnTo>
                    <a:pt x="1905" y="97"/>
                  </a:lnTo>
                  <a:lnTo>
                    <a:pt x="1909" y="125"/>
                  </a:lnTo>
                  <a:lnTo>
                    <a:pt x="1913" y="103"/>
                  </a:lnTo>
                  <a:lnTo>
                    <a:pt x="1917" y="143"/>
                  </a:lnTo>
                  <a:lnTo>
                    <a:pt x="1921" y="96"/>
                  </a:lnTo>
                  <a:lnTo>
                    <a:pt x="1925" y="125"/>
                  </a:lnTo>
                  <a:lnTo>
                    <a:pt x="1929" y="89"/>
                  </a:lnTo>
                  <a:lnTo>
                    <a:pt x="1933" y="113"/>
                  </a:lnTo>
                  <a:lnTo>
                    <a:pt x="1937" y="56"/>
                  </a:lnTo>
                  <a:lnTo>
                    <a:pt x="1941" y="134"/>
                  </a:lnTo>
                  <a:lnTo>
                    <a:pt x="1945" y="80"/>
                  </a:lnTo>
                  <a:lnTo>
                    <a:pt x="1949" y="98"/>
                  </a:lnTo>
                  <a:lnTo>
                    <a:pt x="1952" y="111"/>
                  </a:lnTo>
                  <a:lnTo>
                    <a:pt x="1956" y="95"/>
                  </a:lnTo>
                </a:path>
              </a:pathLst>
            </a:custGeom>
            <a:noFill/>
            <a:ln w="19050" cap="flat">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45" name="Freeform 53">
              <a:extLst>
                <a:ext uri="{FF2B5EF4-FFF2-40B4-BE49-F238E27FC236}">
                  <a16:creationId xmlns:a16="http://schemas.microsoft.com/office/drawing/2014/main" id="{96A9BB71-2625-44CE-8770-9B708ADA2B84}"/>
                </a:ext>
              </a:extLst>
            </p:cNvPr>
            <p:cNvSpPr>
              <a:spLocks/>
            </p:cNvSpPr>
            <p:nvPr/>
          </p:nvSpPr>
          <p:spPr bwMode="auto">
            <a:xfrm>
              <a:off x="1201738" y="3095625"/>
              <a:ext cx="304800" cy="222250"/>
            </a:xfrm>
            <a:custGeom>
              <a:avLst/>
              <a:gdLst>
                <a:gd name="T0" fmla="*/ 0 w 192"/>
                <a:gd name="T1" fmla="*/ 69 h 140"/>
                <a:gd name="T2" fmla="*/ 4 w 192"/>
                <a:gd name="T3" fmla="*/ 57 h 140"/>
                <a:gd name="T4" fmla="*/ 8 w 192"/>
                <a:gd name="T5" fmla="*/ 54 h 140"/>
                <a:gd name="T6" fmla="*/ 12 w 192"/>
                <a:gd name="T7" fmla="*/ 51 h 140"/>
                <a:gd name="T8" fmla="*/ 16 w 192"/>
                <a:gd name="T9" fmla="*/ 31 h 140"/>
                <a:gd name="T10" fmla="*/ 19 w 192"/>
                <a:gd name="T11" fmla="*/ 25 h 140"/>
                <a:gd name="T12" fmla="*/ 23 w 192"/>
                <a:gd name="T13" fmla="*/ 19 h 140"/>
                <a:gd name="T14" fmla="*/ 27 w 192"/>
                <a:gd name="T15" fmla="*/ 19 h 140"/>
                <a:gd name="T16" fmla="*/ 31 w 192"/>
                <a:gd name="T17" fmla="*/ 17 h 140"/>
                <a:gd name="T18" fmla="*/ 35 w 192"/>
                <a:gd name="T19" fmla="*/ 12 h 140"/>
                <a:gd name="T20" fmla="*/ 39 w 192"/>
                <a:gd name="T21" fmla="*/ 14 h 140"/>
                <a:gd name="T22" fmla="*/ 43 w 192"/>
                <a:gd name="T23" fmla="*/ 4 h 140"/>
                <a:gd name="T24" fmla="*/ 47 w 192"/>
                <a:gd name="T25" fmla="*/ 9 h 140"/>
                <a:gd name="T26" fmla="*/ 51 w 192"/>
                <a:gd name="T27" fmla="*/ 0 h 140"/>
                <a:gd name="T28" fmla="*/ 55 w 192"/>
                <a:gd name="T29" fmla="*/ 3 h 140"/>
                <a:gd name="T30" fmla="*/ 59 w 192"/>
                <a:gd name="T31" fmla="*/ 3 h 140"/>
                <a:gd name="T32" fmla="*/ 63 w 192"/>
                <a:gd name="T33" fmla="*/ 14 h 140"/>
                <a:gd name="T34" fmla="*/ 66 w 192"/>
                <a:gd name="T35" fmla="*/ 18 h 140"/>
                <a:gd name="T36" fmla="*/ 70 w 192"/>
                <a:gd name="T37" fmla="*/ 14 h 140"/>
                <a:gd name="T38" fmla="*/ 74 w 192"/>
                <a:gd name="T39" fmla="*/ 32 h 140"/>
                <a:gd name="T40" fmla="*/ 78 w 192"/>
                <a:gd name="T41" fmla="*/ 40 h 140"/>
                <a:gd name="T42" fmla="*/ 82 w 192"/>
                <a:gd name="T43" fmla="*/ 47 h 140"/>
                <a:gd name="T44" fmla="*/ 86 w 192"/>
                <a:gd name="T45" fmla="*/ 56 h 140"/>
                <a:gd name="T46" fmla="*/ 90 w 192"/>
                <a:gd name="T47" fmla="*/ 50 h 140"/>
                <a:gd name="T48" fmla="*/ 94 w 192"/>
                <a:gd name="T49" fmla="*/ 67 h 140"/>
                <a:gd name="T50" fmla="*/ 98 w 192"/>
                <a:gd name="T51" fmla="*/ 69 h 140"/>
                <a:gd name="T52" fmla="*/ 102 w 192"/>
                <a:gd name="T53" fmla="*/ 84 h 140"/>
                <a:gd name="T54" fmla="*/ 106 w 192"/>
                <a:gd name="T55" fmla="*/ 92 h 140"/>
                <a:gd name="T56" fmla="*/ 110 w 192"/>
                <a:gd name="T57" fmla="*/ 103 h 140"/>
                <a:gd name="T58" fmla="*/ 113 w 192"/>
                <a:gd name="T59" fmla="*/ 112 h 140"/>
                <a:gd name="T60" fmla="*/ 117 w 192"/>
                <a:gd name="T61" fmla="*/ 115 h 140"/>
                <a:gd name="T62" fmla="*/ 121 w 192"/>
                <a:gd name="T63" fmla="*/ 113 h 140"/>
                <a:gd name="T64" fmla="*/ 125 w 192"/>
                <a:gd name="T65" fmla="*/ 121 h 140"/>
                <a:gd name="T66" fmla="*/ 129 w 192"/>
                <a:gd name="T67" fmla="*/ 132 h 140"/>
                <a:gd name="T68" fmla="*/ 133 w 192"/>
                <a:gd name="T69" fmla="*/ 136 h 140"/>
                <a:gd name="T70" fmla="*/ 137 w 192"/>
                <a:gd name="T71" fmla="*/ 126 h 140"/>
                <a:gd name="T72" fmla="*/ 141 w 192"/>
                <a:gd name="T73" fmla="*/ 138 h 140"/>
                <a:gd name="T74" fmla="*/ 145 w 192"/>
                <a:gd name="T75" fmla="*/ 140 h 140"/>
                <a:gd name="T76" fmla="*/ 149 w 192"/>
                <a:gd name="T77" fmla="*/ 139 h 140"/>
                <a:gd name="T78" fmla="*/ 153 w 192"/>
                <a:gd name="T79" fmla="*/ 128 h 140"/>
                <a:gd name="T80" fmla="*/ 157 w 192"/>
                <a:gd name="T81" fmla="*/ 135 h 140"/>
                <a:gd name="T82" fmla="*/ 161 w 192"/>
                <a:gd name="T83" fmla="*/ 130 h 140"/>
                <a:gd name="T84" fmla="*/ 165 w 192"/>
                <a:gd name="T85" fmla="*/ 116 h 140"/>
                <a:gd name="T86" fmla="*/ 169 w 192"/>
                <a:gd name="T87" fmla="*/ 118 h 140"/>
                <a:gd name="T88" fmla="*/ 172 w 192"/>
                <a:gd name="T89" fmla="*/ 109 h 140"/>
                <a:gd name="T90" fmla="*/ 176 w 192"/>
                <a:gd name="T91" fmla="*/ 100 h 140"/>
                <a:gd name="T92" fmla="*/ 180 w 192"/>
                <a:gd name="T93" fmla="*/ 99 h 140"/>
                <a:gd name="T94" fmla="*/ 184 w 192"/>
                <a:gd name="T95" fmla="*/ 91 h 140"/>
                <a:gd name="T96" fmla="*/ 188 w 192"/>
                <a:gd name="T97" fmla="*/ 78 h 140"/>
                <a:gd name="T98" fmla="*/ 192 w 192"/>
                <a:gd name="T99" fmla="*/ 6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2" h="140">
                  <a:moveTo>
                    <a:pt x="0" y="69"/>
                  </a:moveTo>
                  <a:lnTo>
                    <a:pt x="4" y="57"/>
                  </a:lnTo>
                  <a:lnTo>
                    <a:pt x="8" y="54"/>
                  </a:lnTo>
                  <a:lnTo>
                    <a:pt x="12" y="51"/>
                  </a:lnTo>
                  <a:lnTo>
                    <a:pt x="16" y="31"/>
                  </a:lnTo>
                  <a:lnTo>
                    <a:pt x="19" y="25"/>
                  </a:lnTo>
                  <a:lnTo>
                    <a:pt x="23" y="19"/>
                  </a:lnTo>
                  <a:lnTo>
                    <a:pt x="27" y="19"/>
                  </a:lnTo>
                  <a:lnTo>
                    <a:pt x="31" y="17"/>
                  </a:lnTo>
                  <a:lnTo>
                    <a:pt x="35" y="12"/>
                  </a:lnTo>
                  <a:lnTo>
                    <a:pt x="39" y="14"/>
                  </a:lnTo>
                  <a:lnTo>
                    <a:pt x="43" y="4"/>
                  </a:lnTo>
                  <a:lnTo>
                    <a:pt x="47" y="9"/>
                  </a:lnTo>
                  <a:lnTo>
                    <a:pt x="51" y="0"/>
                  </a:lnTo>
                  <a:lnTo>
                    <a:pt x="55" y="3"/>
                  </a:lnTo>
                  <a:lnTo>
                    <a:pt x="59" y="3"/>
                  </a:lnTo>
                  <a:lnTo>
                    <a:pt x="63" y="14"/>
                  </a:lnTo>
                  <a:lnTo>
                    <a:pt x="66" y="18"/>
                  </a:lnTo>
                  <a:lnTo>
                    <a:pt x="70" y="14"/>
                  </a:lnTo>
                  <a:lnTo>
                    <a:pt x="74" y="32"/>
                  </a:lnTo>
                  <a:lnTo>
                    <a:pt x="78" y="40"/>
                  </a:lnTo>
                  <a:lnTo>
                    <a:pt x="82" y="47"/>
                  </a:lnTo>
                  <a:lnTo>
                    <a:pt x="86" y="56"/>
                  </a:lnTo>
                  <a:lnTo>
                    <a:pt x="90" y="50"/>
                  </a:lnTo>
                  <a:lnTo>
                    <a:pt x="94" y="67"/>
                  </a:lnTo>
                  <a:lnTo>
                    <a:pt x="98" y="69"/>
                  </a:lnTo>
                  <a:lnTo>
                    <a:pt x="102" y="84"/>
                  </a:lnTo>
                  <a:lnTo>
                    <a:pt x="106" y="92"/>
                  </a:lnTo>
                  <a:lnTo>
                    <a:pt x="110" y="103"/>
                  </a:lnTo>
                  <a:lnTo>
                    <a:pt x="113" y="112"/>
                  </a:lnTo>
                  <a:lnTo>
                    <a:pt x="117" y="115"/>
                  </a:lnTo>
                  <a:lnTo>
                    <a:pt x="121" y="113"/>
                  </a:lnTo>
                  <a:lnTo>
                    <a:pt x="125" y="121"/>
                  </a:lnTo>
                  <a:lnTo>
                    <a:pt x="129" y="132"/>
                  </a:lnTo>
                  <a:lnTo>
                    <a:pt x="133" y="136"/>
                  </a:lnTo>
                  <a:lnTo>
                    <a:pt x="137" y="126"/>
                  </a:lnTo>
                  <a:lnTo>
                    <a:pt x="141" y="138"/>
                  </a:lnTo>
                  <a:lnTo>
                    <a:pt x="145" y="140"/>
                  </a:lnTo>
                  <a:lnTo>
                    <a:pt x="149" y="139"/>
                  </a:lnTo>
                  <a:lnTo>
                    <a:pt x="153" y="128"/>
                  </a:lnTo>
                  <a:lnTo>
                    <a:pt x="157" y="135"/>
                  </a:lnTo>
                  <a:lnTo>
                    <a:pt x="161" y="130"/>
                  </a:lnTo>
                  <a:lnTo>
                    <a:pt x="165" y="116"/>
                  </a:lnTo>
                  <a:lnTo>
                    <a:pt x="169" y="118"/>
                  </a:lnTo>
                  <a:lnTo>
                    <a:pt x="172" y="109"/>
                  </a:lnTo>
                  <a:lnTo>
                    <a:pt x="176" y="100"/>
                  </a:lnTo>
                  <a:lnTo>
                    <a:pt x="180" y="99"/>
                  </a:lnTo>
                  <a:lnTo>
                    <a:pt x="184" y="91"/>
                  </a:lnTo>
                  <a:lnTo>
                    <a:pt x="188" y="78"/>
                  </a:lnTo>
                  <a:lnTo>
                    <a:pt x="192" y="62"/>
                  </a:lnTo>
                </a:path>
              </a:pathLst>
            </a:custGeom>
            <a:noFill/>
            <a:ln w="28575" cap="flat">
              <a:solidFill>
                <a:srgbClr val="FF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46" name="Freeform 54">
              <a:extLst>
                <a:ext uri="{FF2B5EF4-FFF2-40B4-BE49-F238E27FC236}">
                  <a16:creationId xmlns:a16="http://schemas.microsoft.com/office/drawing/2014/main" id="{3E37DA4A-589C-4DD9-AAF9-1D25D6EE1D4C}"/>
                </a:ext>
              </a:extLst>
            </p:cNvPr>
            <p:cNvSpPr>
              <a:spLocks/>
            </p:cNvSpPr>
            <p:nvPr/>
          </p:nvSpPr>
          <p:spPr bwMode="auto">
            <a:xfrm>
              <a:off x="1817688" y="3079750"/>
              <a:ext cx="304800" cy="260350"/>
            </a:xfrm>
            <a:custGeom>
              <a:avLst/>
              <a:gdLst>
                <a:gd name="T0" fmla="*/ 0 w 192"/>
                <a:gd name="T1" fmla="*/ 89 h 164"/>
                <a:gd name="T2" fmla="*/ 4 w 192"/>
                <a:gd name="T3" fmla="*/ 95 h 164"/>
                <a:gd name="T4" fmla="*/ 8 w 192"/>
                <a:gd name="T5" fmla="*/ 68 h 164"/>
                <a:gd name="T6" fmla="*/ 12 w 192"/>
                <a:gd name="T7" fmla="*/ 67 h 164"/>
                <a:gd name="T8" fmla="*/ 16 w 192"/>
                <a:gd name="T9" fmla="*/ 55 h 164"/>
                <a:gd name="T10" fmla="*/ 20 w 192"/>
                <a:gd name="T11" fmla="*/ 46 h 164"/>
                <a:gd name="T12" fmla="*/ 24 w 192"/>
                <a:gd name="T13" fmla="*/ 34 h 164"/>
                <a:gd name="T14" fmla="*/ 27 w 192"/>
                <a:gd name="T15" fmla="*/ 22 h 164"/>
                <a:gd name="T16" fmla="*/ 31 w 192"/>
                <a:gd name="T17" fmla="*/ 4 h 164"/>
                <a:gd name="T18" fmla="*/ 35 w 192"/>
                <a:gd name="T19" fmla="*/ 7 h 164"/>
                <a:gd name="T20" fmla="*/ 39 w 192"/>
                <a:gd name="T21" fmla="*/ 2 h 164"/>
                <a:gd name="T22" fmla="*/ 43 w 192"/>
                <a:gd name="T23" fmla="*/ 0 h 164"/>
                <a:gd name="T24" fmla="*/ 47 w 192"/>
                <a:gd name="T25" fmla="*/ 6 h 164"/>
                <a:gd name="T26" fmla="*/ 51 w 192"/>
                <a:gd name="T27" fmla="*/ 16 h 164"/>
                <a:gd name="T28" fmla="*/ 55 w 192"/>
                <a:gd name="T29" fmla="*/ 13 h 164"/>
                <a:gd name="T30" fmla="*/ 59 w 192"/>
                <a:gd name="T31" fmla="*/ 31 h 164"/>
                <a:gd name="T32" fmla="*/ 63 w 192"/>
                <a:gd name="T33" fmla="*/ 46 h 164"/>
                <a:gd name="T34" fmla="*/ 67 w 192"/>
                <a:gd name="T35" fmla="*/ 48 h 164"/>
                <a:gd name="T36" fmla="*/ 70 w 192"/>
                <a:gd name="T37" fmla="*/ 45 h 164"/>
                <a:gd name="T38" fmla="*/ 74 w 192"/>
                <a:gd name="T39" fmla="*/ 49 h 164"/>
                <a:gd name="T40" fmla="*/ 78 w 192"/>
                <a:gd name="T41" fmla="*/ 64 h 164"/>
                <a:gd name="T42" fmla="*/ 82 w 192"/>
                <a:gd name="T43" fmla="*/ 56 h 164"/>
                <a:gd name="T44" fmla="*/ 86 w 192"/>
                <a:gd name="T45" fmla="*/ 67 h 164"/>
                <a:gd name="T46" fmla="*/ 90 w 192"/>
                <a:gd name="T47" fmla="*/ 70 h 164"/>
                <a:gd name="T48" fmla="*/ 94 w 192"/>
                <a:gd name="T49" fmla="*/ 68 h 164"/>
                <a:gd name="T50" fmla="*/ 98 w 192"/>
                <a:gd name="T51" fmla="*/ 71 h 164"/>
                <a:gd name="T52" fmla="*/ 102 w 192"/>
                <a:gd name="T53" fmla="*/ 87 h 164"/>
                <a:gd name="T54" fmla="*/ 106 w 192"/>
                <a:gd name="T55" fmla="*/ 94 h 164"/>
                <a:gd name="T56" fmla="*/ 110 w 192"/>
                <a:gd name="T57" fmla="*/ 100 h 164"/>
                <a:gd name="T58" fmla="*/ 114 w 192"/>
                <a:gd name="T59" fmla="*/ 122 h 164"/>
                <a:gd name="T60" fmla="*/ 118 w 192"/>
                <a:gd name="T61" fmla="*/ 123 h 164"/>
                <a:gd name="T62" fmla="*/ 122 w 192"/>
                <a:gd name="T63" fmla="*/ 140 h 164"/>
                <a:gd name="T64" fmla="*/ 126 w 192"/>
                <a:gd name="T65" fmla="*/ 142 h 164"/>
                <a:gd name="T66" fmla="*/ 129 w 192"/>
                <a:gd name="T67" fmla="*/ 147 h 164"/>
                <a:gd name="T68" fmla="*/ 133 w 192"/>
                <a:gd name="T69" fmla="*/ 164 h 164"/>
                <a:gd name="T70" fmla="*/ 137 w 192"/>
                <a:gd name="T71" fmla="*/ 158 h 164"/>
                <a:gd name="T72" fmla="*/ 141 w 192"/>
                <a:gd name="T73" fmla="*/ 150 h 164"/>
                <a:gd name="T74" fmla="*/ 145 w 192"/>
                <a:gd name="T75" fmla="*/ 148 h 164"/>
                <a:gd name="T76" fmla="*/ 149 w 192"/>
                <a:gd name="T77" fmla="*/ 136 h 164"/>
                <a:gd name="T78" fmla="*/ 153 w 192"/>
                <a:gd name="T79" fmla="*/ 123 h 164"/>
                <a:gd name="T80" fmla="*/ 157 w 192"/>
                <a:gd name="T81" fmla="*/ 119 h 164"/>
                <a:gd name="T82" fmla="*/ 161 w 192"/>
                <a:gd name="T83" fmla="*/ 112 h 164"/>
                <a:gd name="T84" fmla="*/ 165 w 192"/>
                <a:gd name="T85" fmla="*/ 103 h 164"/>
                <a:gd name="T86" fmla="*/ 168 w 192"/>
                <a:gd name="T87" fmla="*/ 108 h 164"/>
                <a:gd name="T88" fmla="*/ 172 w 192"/>
                <a:gd name="T89" fmla="*/ 97 h 164"/>
                <a:gd name="T90" fmla="*/ 176 w 192"/>
                <a:gd name="T91" fmla="*/ 99 h 164"/>
                <a:gd name="T92" fmla="*/ 180 w 192"/>
                <a:gd name="T93" fmla="*/ 107 h 164"/>
                <a:gd name="T94" fmla="*/ 184 w 192"/>
                <a:gd name="T95" fmla="*/ 98 h 164"/>
                <a:gd name="T96" fmla="*/ 188 w 192"/>
                <a:gd name="T97" fmla="*/ 100 h 164"/>
                <a:gd name="T98" fmla="*/ 192 w 192"/>
                <a:gd name="T99" fmla="*/ 9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2" h="164">
                  <a:moveTo>
                    <a:pt x="0" y="89"/>
                  </a:moveTo>
                  <a:lnTo>
                    <a:pt x="4" y="95"/>
                  </a:lnTo>
                  <a:lnTo>
                    <a:pt x="8" y="68"/>
                  </a:lnTo>
                  <a:lnTo>
                    <a:pt x="12" y="67"/>
                  </a:lnTo>
                  <a:lnTo>
                    <a:pt x="16" y="55"/>
                  </a:lnTo>
                  <a:lnTo>
                    <a:pt x="20" y="46"/>
                  </a:lnTo>
                  <a:lnTo>
                    <a:pt x="24" y="34"/>
                  </a:lnTo>
                  <a:lnTo>
                    <a:pt x="27" y="22"/>
                  </a:lnTo>
                  <a:lnTo>
                    <a:pt x="31" y="4"/>
                  </a:lnTo>
                  <a:lnTo>
                    <a:pt x="35" y="7"/>
                  </a:lnTo>
                  <a:lnTo>
                    <a:pt x="39" y="2"/>
                  </a:lnTo>
                  <a:lnTo>
                    <a:pt x="43" y="0"/>
                  </a:lnTo>
                  <a:lnTo>
                    <a:pt x="47" y="6"/>
                  </a:lnTo>
                  <a:lnTo>
                    <a:pt x="51" y="16"/>
                  </a:lnTo>
                  <a:lnTo>
                    <a:pt x="55" y="13"/>
                  </a:lnTo>
                  <a:lnTo>
                    <a:pt x="59" y="31"/>
                  </a:lnTo>
                  <a:lnTo>
                    <a:pt x="63" y="46"/>
                  </a:lnTo>
                  <a:lnTo>
                    <a:pt x="67" y="48"/>
                  </a:lnTo>
                  <a:lnTo>
                    <a:pt x="70" y="45"/>
                  </a:lnTo>
                  <a:lnTo>
                    <a:pt x="74" y="49"/>
                  </a:lnTo>
                  <a:lnTo>
                    <a:pt x="78" y="64"/>
                  </a:lnTo>
                  <a:lnTo>
                    <a:pt x="82" y="56"/>
                  </a:lnTo>
                  <a:lnTo>
                    <a:pt x="86" y="67"/>
                  </a:lnTo>
                  <a:lnTo>
                    <a:pt x="90" y="70"/>
                  </a:lnTo>
                  <a:lnTo>
                    <a:pt x="94" y="68"/>
                  </a:lnTo>
                  <a:lnTo>
                    <a:pt x="98" y="71"/>
                  </a:lnTo>
                  <a:lnTo>
                    <a:pt x="102" y="87"/>
                  </a:lnTo>
                  <a:lnTo>
                    <a:pt x="106" y="94"/>
                  </a:lnTo>
                  <a:lnTo>
                    <a:pt x="110" y="100"/>
                  </a:lnTo>
                  <a:lnTo>
                    <a:pt x="114" y="122"/>
                  </a:lnTo>
                  <a:lnTo>
                    <a:pt x="118" y="123"/>
                  </a:lnTo>
                  <a:lnTo>
                    <a:pt x="122" y="140"/>
                  </a:lnTo>
                  <a:lnTo>
                    <a:pt x="126" y="142"/>
                  </a:lnTo>
                  <a:lnTo>
                    <a:pt x="129" y="147"/>
                  </a:lnTo>
                  <a:lnTo>
                    <a:pt x="133" y="164"/>
                  </a:lnTo>
                  <a:lnTo>
                    <a:pt x="137" y="158"/>
                  </a:lnTo>
                  <a:lnTo>
                    <a:pt x="141" y="150"/>
                  </a:lnTo>
                  <a:lnTo>
                    <a:pt x="145" y="148"/>
                  </a:lnTo>
                  <a:lnTo>
                    <a:pt x="149" y="136"/>
                  </a:lnTo>
                  <a:lnTo>
                    <a:pt x="153" y="123"/>
                  </a:lnTo>
                  <a:lnTo>
                    <a:pt x="157" y="119"/>
                  </a:lnTo>
                  <a:lnTo>
                    <a:pt x="161" y="112"/>
                  </a:lnTo>
                  <a:lnTo>
                    <a:pt x="165" y="103"/>
                  </a:lnTo>
                  <a:lnTo>
                    <a:pt x="168" y="108"/>
                  </a:lnTo>
                  <a:lnTo>
                    <a:pt x="172" y="97"/>
                  </a:lnTo>
                  <a:lnTo>
                    <a:pt x="176" y="99"/>
                  </a:lnTo>
                  <a:lnTo>
                    <a:pt x="180" y="107"/>
                  </a:lnTo>
                  <a:lnTo>
                    <a:pt x="184" y="98"/>
                  </a:lnTo>
                  <a:lnTo>
                    <a:pt x="188" y="100"/>
                  </a:lnTo>
                  <a:lnTo>
                    <a:pt x="192" y="93"/>
                  </a:lnTo>
                </a:path>
              </a:pathLst>
            </a:custGeom>
            <a:noFill/>
            <a:ln w="28575" cap="flat">
              <a:solidFill>
                <a:srgbClr val="FF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47" name="Freeform 55">
              <a:extLst>
                <a:ext uri="{FF2B5EF4-FFF2-40B4-BE49-F238E27FC236}">
                  <a16:creationId xmlns:a16="http://schemas.microsoft.com/office/drawing/2014/main" id="{9E61B849-F3F6-4113-A71C-3ECBE09D6B39}"/>
                </a:ext>
              </a:extLst>
            </p:cNvPr>
            <p:cNvSpPr>
              <a:spLocks/>
            </p:cNvSpPr>
            <p:nvPr/>
          </p:nvSpPr>
          <p:spPr bwMode="auto">
            <a:xfrm>
              <a:off x="2433638" y="3052763"/>
              <a:ext cx="304800" cy="303212"/>
            </a:xfrm>
            <a:custGeom>
              <a:avLst/>
              <a:gdLst>
                <a:gd name="T0" fmla="*/ 0 w 192"/>
                <a:gd name="T1" fmla="*/ 85 h 191"/>
                <a:gd name="T2" fmla="*/ 4 w 192"/>
                <a:gd name="T3" fmla="*/ 125 h 191"/>
                <a:gd name="T4" fmla="*/ 8 w 192"/>
                <a:gd name="T5" fmla="*/ 112 h 191"/>
                <a:gd name="T6" fmla="*/ 12 w 192"/>
                <a:gd name="T7" fmla="*/ 92 h 191"/>
                <a:gd name="T8" fmla="*/ 16 w 192"/>
                <a:gd name="T9" fmla="*/ 77 h 191"/>
                <a:gd name="T10" fmla="*/ 20 w 192"/>
                <a:gd name="T11" fmla="*/ 64 h 191"/>
                <a:gd name="T12" fmla="*/ 24 w 192"/>
                <a:gd name="T13" fmla="*/ 56 h 191"/>
                <a:gd name="T14" fmla="*/ 27 w 192"/>
                <a:gd name="T15" fmla="*/ 36 h 191"/>
                <a:gd name="T16" fmla="*/ 31 w 192"/>
                <a:gd name="T17" fmla="*/ 23 h 191"/>
                <a:gd name="T18" fmla="*/ 35 w 192"/>
                <a:gd name="T19" fmla="*/ 7 h 191"/>
                <a:gd name="T20" fmla="*/ 39 w 192"/>
                <a:gd name="T21" fmla="*/ 11 h 191"/>
                <a:gd name="T22" fmla="*/ 43 w 192"/>
                <a:gd name="T23" fmla="*/ 0 h 191"/>
                <a:gd name="T24" fmla="*/ 47 w 192"/>
                <a:gd name="T25" fmla="*/ 20 h 191"/>
                <a:gd name="T26" fmla="*/ 51 w 192"/>
                <a:gd name="T27" fmla="*/ 28 h 191"/>
                <a:gd name="T28" fmla="*/ 55 w 192"/>
                <a:gd name="T29" fmla="*/ 41 h 191"/>
                <a:gd name="T30" fmla="*/ 59 w 192"/>
                <a:gd name="T31" fmla="*/ 56 h 191"/>
                <a:gd name="T32" fmla="*/ 63 w 192"/>
                <a:gd name="T33" fmla="*/ 66 h 191"/>
                <a:gd name="T34" fmla="*/ 67 w 192"/>
                <a:gd name="T35" fmla="*/ 88 h 191"/>
                <a:gd name="T36" fmla="*/ 71 w 192"/>
                <a:gd name="T37" fmla="*/ 105 h 191"/>
                <a:gd name="T38" fmla="*/ 75 w 192"/>
                <a:gd name="T39" fmla="*/ 114 h 191"/>
                <a:gd name="T40" fmla="*/ 79 w 192"/>
                <a:gd name="T41" fmla="*/ 104 h 191"/>
                <a:gd name="T42" fmla="*/ 83 w 192"/>
                <a:gd name="T43" fmla="*/ 112 h 191"/>
                <a:gd name="T44" fmla="*/ 86 w 192"/>
                <a:gd name="T45" fmla="*/ 103 h 191"/>
                <a:gd name="T46" fmla="*/ 90 w 192"/>
                <a:gd name="T47" fmla="*/ 100 h 191"/>
                <a:gd name="T48" fmla="*/ 94 w 192"/>
                <a:gd name="T49" fmla="*/ 97 h 191"/>
                <a:gd name="T50" fmla="*/ 98 w 192"/>
                <a:gd name="T51" fmla="*/ 100 h 191"/>
                <a:gd name="T52" fmla="*/ 102 w 192"/>
                <a:gd name="T53" fmla="*/ 96 h 191"/>
                <a:gd name="T54" fmla="*/ 106 w 192"/>
                <a:gd name="T55" fmla="*/ 91 h 191"/>
                <a:gd name="T56" fmla="*/ 110 w 192"/>
                <a:gd name="T57" fmla="*/ 119 h 191"/>
                <a:gd name="T58" fmla="*/ 114 w 192"/>
                <a:gd name="T59" fmla="*/ 125 h 191"/>
                <a:gd name="T60" fmla="*/ 118 w 192"/>
                <a:gd name="T61" fmla="*/ 144 h 191"/>
                <a:gd name="T62" fmla="*/ 122 w 192"/>
                <a:gd name="T63" fmla="*/ 154 h 191"/>
                <a:gd name="T64" fmla="*/ 126 w 192"/>
                <a:gd name="T65" fmla="*/ 171 h 191"/>
                <a:gd name="T66" fmla="*/ 129 w 192"/>
                <a:gd name="T67" fmla="*/ 170 h 191"/>
                <a:gd name="T68" fmla="*/ 133 w 192"/>
                <a:gd name="T69" fmla="*/ 191 h 191"/>
                <a:gd name="T70" fmla="*/ 137 w 192"/>
                <a:gd name="T71" fmla="*/ 188 h 191"/>
                <a:gd name="T72" fmla="*/ 141 w 192"/>
                <a:gd name="T73" fmla="*/ 179 h 191"/>
                <a:gd name="T74" fmla="*/ 145 w 192"/>
                <a:gd name="T75" fmla="*/ 166 h 191"/>
                <a:gd name="T76" fmla="*/ 149 w 192"/>
                <a:gd name="T77" fmla="*/ 145 h 191"/>
                <a:gd name="T78" fmla="*/ 153 w 192"/>
                <a:gd name="T79" fmla="*/ 133 h 191"/>
                <a:gd name="T80" fmla="*/ 157 w 192"/>
                <a:gd name="T81" fmla="*/ 111 h 191"/>
                <a:gd name="T82" fmla="*/ 161 w 192"/>
                <a:gd name="T83" fmla="*/ 94 h 191"/>
                <a:gd name="T84" fmla="*/ 165 w 192"/>
                <a:gd name="T85" fmla="*/ 92 h 191"/>
                <a:gd name="T86" fmla="*/ 169 w 192"/>
                <a:gd name="T87" fmla="*/ 77 h 191"/>
                <a:gd name="T88" fmla="*/ 173 w 192"/>
                <a:gd name="T89" fmla="*/ 86 h 191"/>
                <a:gd name="T90" fmla="*/ 177 w 192"/>
                <a:gd name="T91" fmla="*/ 94 h 191"/>
                <a:gd name="T92" fmla="*/ 180 w 192"/>
                <a:gd name="T93" fmla="*/ 89 h 191"/>
                <a:gd name="T94" fmla="*/ 184 w 192"/>
                <a:gd name="T95" fmla="*/ 104 h 191"/>
                <a:gd name="T96" fmla="*/ 188 w 192"/>
                <a:gd name="T97" fmla="*/ 96 h 191"/>
                <a:gd name="T98" fmla="*/ 192 w 192"/>
                <a:gd name="T99" fmla="*/ 10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2" h="191">
                  <a:moveTo>
                    <a:pt x="0" y="85"/>
                  </a:moveTo>
                  <a:lnTo>
                    <a:pt x="4" y="125"/>
                  </a:lnTo>
                  <a:lnTo>
                    <a:pt x="8" y="112"/>
                  </a:lnTo>
                  <a:lnTo>
                    <a:pt x="12" y="92"/>
                  </a:lnTo>
                  <a:lnTo>
                    <a:pt x="16" y="77"/>
                  </a:lnTo>
                  <a:lnTo>
                    <a:pt x="20" y="64"/>
                  </a:lnTo>
                  <a:lnTo>
                    <a:pt x="24" y="56"/>
                  </a:lnTo>
                  <a:lnTo>
                    <a:pt x="27" y="36"/>
                  </a:lnTo>
                  <a:lnTo>
                    <a:pt x="31" y="23"/>
                  </a:lnTo>
                  <a:lnTo>
                    <a:pt x="35" y="7"/>
                  </a:lnTo>
                  <a:lnTo>
                    <a:pt x="39" y="11"/>
                  </a:lnTo>
                  <a:lnTo>
                    <a:pt x="43" y="0"/>
                  </a:lnTo>
                  <a:lnTo>
                    <a:pt x="47" y="20"/>
                  </a:lnTo>
                  <a:lnTo>
                    <a:pt x="51" y="28"/>
                  </a:lnTo>
                  <a:lnTo>
                    <a:pt x="55" y="41"/>
                  </a:lnTo>
                  <a:lnTo>
                    <a:pt x="59" y="56"/>
                  </a:lnTo>
                  <a:lnTo>
                    <a:pt x="63" y="66"/>
                  </a:lnTo>
                  <a:lnTo>
                    <a:pt x="67" y="88"/>
                  </a:lnTo>
                  <a:lnTo>
                    <a:pt x="71" y="105"/>
                  </a:lnTo>
                  <a:lnTo>
                    <a:pt x="75" y="114"/>
                  </a:lnTo>
                  <a:lnTo>
                    <a:pt x="79" y="104"/>
                  </a:lnTo>
                  <a:lnTo>
                    <a:pt x="83" y="112"/>
                  </a:lnTo>
                  <a:lnTo>
                    <a:pt x="86" y="103"/>
                  </a:lnTo>
                  <a:lnTo>
                    <a:pt x="90" y="100"/>
                  </a:lnTo>
                  <a:lnTo>
                    <a:pt x="94" y="97"/>
                  </a:lnTo>
                  <a:lnTo>
                    <a:pt x="98" y="100"/>
                  </a:lnTo>
                  <a:lnTo>
                    <a:pt x="102" y="96"/>
                  </a:lnTo>
                  <a:lnTo>
                    <a:pt x="106" y="91"/>
                  </a:lnTo>
                  <a:lnTo>
                    <a:pt x="110" y="119"/>
                  </a:lnTo>
                  <a:lnTo>
                    <a:pt x="114" y="125"/>
                  </a:lnTo>
                  <a:lnTo>
                    <a:pt x="118" y="144"/>
                  </a:lnTo>
                  <a:lnTo>
                    <a:pt x="122" y="154"/>
                  </a:lnTo>
                  <a:lnTo>
                    <a:pt x="126" y="171"/>
                  </a:lnTo>
                  <a:lnTo>
                    <a:pt x="129" y="170"/>
                  </a:lnTo>
                  <a:lnTo>
                    <a:pt x="133" y="191"/>
                  </a:lnTo>
                  <a:lnTo>
                    <a:pt x="137" y="188"/>
                  </a:lnTo>
                  <a:lnTo>
                    <a:pt x="141" y="179"/>
                  </a:lnTo>
                  <a:lnTo>
                    <a:pt x="145" y="166"/>
                  </a:lnTo>
                  <a:lnTo>
                    <a:pt x="149" y="145"/>
                  </a:lnTo>
                  <a:lnTo>
                    <a:pt x="153" y="133"/>
                  </a:lnTo>
                  <a:lnTo>
                    <a:pt x="157" y="111"/>
                  </a:lnTo>
                  <a:lnTo>
                    <a:pt x="161" y="94"/>
                  </a:lnTo>
                  <a:lnTo>
                    <a:pt x="165" y="92"/>
                  </a:lnTo>
                  <a:lnTo>
                    <a:pt x="169" y="77"/>
                  </a:lnTo>
                  <a:lnTo>
                    <a:pt x="173" y="86"/>
                  </a:lnTo>
                  <a:lnTo>
                    <a:pt x="177" y="94"/>
                  </a:lnTo>
                  <a:lnTo>
                    <a:pt x="180" y="89"/>
                  </a:lnTo>
                  <a:lnTo>
                    <a:pt x="184" y="104"/>
                  </a:lnTo>
                  <a:lnTo>
                    <a:pt x="188" y="96"/>
                  </a:lnTo>
                  <a:lnTo>
                    <a:pt x="192" y="107"/>
                  </a:lnTo>
                </a:path>
              </a:pathLst>
            </a:custGeom>
            <a:noFill/>
            <a:ln w="285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48" name="Freeform 56">
              <a:extLst>
                <a:ext uri="{FF2B5EF4-FFF2-40B4-BE49-F238E27FC236}">
                  <a16:creationId xmlns:a16="http://schemas.microsoft.com/office/drawing/2014/main" id="{9D97A0E1-3B97-45F5-8073-9F039D72A5CF}"/>
                </a:ext>
              </a:extLst>
            </p:cNvPr>
            <p:cNvSpPr>
              <a:spLocks/>
            </p:cNvSpPr>
            <p:nvPr/>
          </p:nvSpPr>
          <p:spPr bwMode="auto">
            <a:xfrm>
              <a:off x="3055938" y="3062288"/>
              <a:ext cx="304800" cy="285750"/>
            </a:xfrm>
            <a:custGeom>
              <a:avLst/>
              <a:gdLst>
                <a:gd name="T0" fmla="*/ 0 w 192"/>
                <a:gd name="T1" fmla="*/ 79 h 180"/>
                <a:gd name="T2" fmla="*/ 4 w 192"/>
                <a:gd name="T3" fmla="*/ 121 h 180"/>
                <a:gd name="T4" fmla="*/ 8 w 192"/>
                <a:gd name="T5" fmla="*/ 123 h 180"/>
                <a:gd name="T6" fmla="*/ 12 w 192"/>
                <a:gd name="T7" fmla="*/ 89 h 180"/>
                <a:gd name="T8" fmla="*/ 16 w 192"/>
                <a:gd name="T9" fmla="*/ 77 h 180"/>
                <a:gd name="T10" fmla="*/ 20 w 192"/>
                <a:gd name="T11" fmla="*/ 66 h 180"/>
                <a:gd name="T12" fmla="*/ 24 w 192"/>
                <a:gd name="T13" fmla="*/ 45 h 180"/>
                <a:gd name="T14" fmla="*/ 28 w 192"/>
                <a:gd name="T15" fmla="*/ 40 h 180"/>
                <a:gd name="T16" fmla="*/ 32 w 192"/>
                <a:gd name="T17" fmla="*/ 19 h 180"/>
                <a:gd name="T18" fmla="*/ 35 w 192"/>
                <a:gd name="T19" fmla="*/ 11 h 180"/>
                <a:gd name="T20" fmla="*/ 39 w 192"/>
                <a:gd name="T21" fmla="*/ 0 h 180"/>
                <a:gd name="T22" fmla="*/ 43 w 192"/>
                <a:gd name="T23" fmla="*/ 9 h 180"/>
                <a:gd name="T24" fmla="*/ 47 w 192"/>
                <a:gd name="T25" fmla="*/ 15 h 180"/>
                <a:gd name="T26" fmla="*/ 51 w 192"/>
                <a:gd name="T27" fmla="*/ 31 h 180"/>
                <a:gd name="T28" fmla="*/ 55 w 192"/>
                <a:gd name="T29" fmla="*/ 47 h 180"/>
                <a:gd name="T30" fmla="*/ 59 w 192"/>
                <a:gd name="T31" fmla="*/ 79 h 180"/>
                <a:gd name="T32" fmla="*/ 63 w 192"/>
                <a:gd name="T33" fmla="*/ 99 h 180"/>
                <a:gd name="T34" fmla="*/ 67 w 192"/>
                <a:gd name="T35" fmla="*/ 117 h 180"/>
                <a:gd name="T36" fmla="*/ 71 w 192"/>
                <a:gd name="T37" fmla="*/ 135 h 180"/>
                <a:gd name="T38" fmla="*/ 75 w 192"/>
                <a:gd name="T39" fmla="*/ 146 h 180"/>
                <a:gd name="T40" fmla="*/ 79 w 192"/>
                <a:gd name="T41" fmla="*/ 144 h 180"/>
                <a:gd name="T42" fmla="*/ 83 w 192"/>
                <a:gd name="T43" fmla="*/ 139 h 180"/>
                <a:gd name="T44" fmla="*/ 87 w 192"/>
                <a:gd name="T45" fmla="*/ 123 h 180"/>
                <a:gd name="T46" fmla="*/ 90 w 192"/>
                <a:gd name="T47" fmla="*/ 110 h 180"/>
                <a:gd name="T48" fmla="*/ 94 w 192"/>
                <a:gd name="T49" fmla="*/ 100 h 180"/>
                <a:gd name="T50" fmla="*/ 98 w 192"/>
                <a:gd name="T51" fmla="*/ 100 h 180"/>
                <a:gd name="T52" fmla="*/ 102 w 192"/>
                <a:gd name="T53" fmla="*/ 83 h 180"/>
                <a:gd name="T54" fmla="*/ 106 w 192"/>
                <a:gd name="T55" fmla="*/ 97 h 180"/>
                <a:gd name="T56" fmla="*/ 110 w 192"/>
                <a:gd name="T57" fmla="*/ 111 h 180"/>
                <a:gd name="T58" fmla="*/ 114 w 192"/>
                <a:gd name="T59" fmla="*/ 116 h 180"/>
                <a:gd name="T60" fmla="*/ 118 w 192"/>
                <a:gd name="T61" fmla="*/ 132 h 180"/>
                <a:gd name="T62" fmla="*/ 122 w 192"/>
                <a:gd name="T63" fmla="*/ 151 h 180"/>
                <a:gd name="T64" fmla="*/ 126 w 192"/>
                <a:gd name="T65" fmla="*/ 156 h 180"/>
                <a:gd name="T66" fmla="*/ 130 w 192"/>
                <a:gd name="T67" fmla="*/ 163 h 180"/>
                <a:gd name="T68" fmla="*/ 133 w 192"/>
                <a:gd name="T69" fmla="*/ 180 h 180"/>
                <a:gd name="T70" fmla="*/ 137 w 192"/>
                <a:gd name="T71" fmla="*/ 178 h 180"/>
                <a:gd name="T72" fmla="*/ 141 w 192"/>
                <a:gd name="T73" fmla="*/ 160 h 180"/>
                <a:gd name="T74" fmla="*/ 145 w 192"/>
                <a:gd name="T75" fmla="*/ 137 h 180"/>
                <a:gd name="T76" fmla="*/ 149 w 192"/>
                <a:gd name="T77" fmla="*/ 115 h 180"/>
                <a:gd name="T78" fmla="*/ 153 w 192"/>
                <a:gd name="T79" fmla="*/ 96 h 180"/>
                <a:gd name="T80" fmla="*/ 157 w 192"/>
                <a:gd name="T81" fmla="*/ 73 h 180"/>
                <a:gd name="T82" fmla="*/ 161 w 192"/>
                <a:gd name="T83" fmla="*/ 61 h 180"/>
                <a:gd name="T84" fmla="*/ 165 w 192"/>
                <a:gd name="T85" fmla="*/ 37 h 180"/>
                <a:gd name="T86" fmla="*/ 169 w 192"/>
                <a:gd name="T87" fmla="*/ 31 h 180"/>
                <a:gd name="T88" fmla="*/ 173 w 192"/>
                <a:gd name="T89" fmla="*/ 45 h 180"/>
                <a:gd name="T90" fmla="*/ 177 w 192"/>
                <a:gd name="T91" fmla="*/ 43 h 180"/>
                <a:gd name="T92" fmla="*/ 181 w 192"/>
                <a:gd name="T93" fmla="*/ 66 h 180"/>
                <a:gd name="T94" fmla="*/ 185 w 192"/>
                <a:gd name="T95" fmla="*/ 67 h 180"/>
                <a:gd name="T96" fmla="*/ 189 w 192"/>
                <a:gd name="T97" fmla="*/ 80 h 180"/>
                <a:gd name="T98" fmla="*/ 192 w 192"/>
                <a:gd name="T99" fmla="*/ 9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2" h="180">
                  <a:moveTo>
                    <a:pt x="0" y="79"/>
                  </a:moveTo>
                  <a:lnTo>
                    <a:pt x="4" y="121"/>
                  </a:lnTo>
                  <a:lnTo>
                    <a:pt x="8" y="123"/>
                  </a:lnTo>
                  <a:lnTo>
                    <a:pt x="12" y="89"/>
                  </a:lnTo>
                  <a:lnTo>
                    <a:pt x="16" y="77"/>
                  </a:lnTo>
                  <a:lnTo>
                    <a:pt x="20" y="66"/>
                  </a:lnTo>
                  <a:lnTo>
                    <a:pt x="24" y="45"/>
                  </a:lnTo>
                  <a:lnTo>
                    <a:pt x="28" y="40"/>
                  </a:lnTo>
                  <a:lnTo>
                    <a:pt x="32" y="19"/>
                  </a:lnTo>
                  <a:lnTo>
                    <a:pt x="35" y="11"/>
                  </a:lnTo>
                  <a:lnTo>
                    <a:pt x="39" y="0"/>
                  </a:lnTo>
                  <a:lnTo>
                    <a:pt x="43" y="9"/>
                  </a:lnTo>
                  <a:lnTo>
                    <a:pt x="47" y="15"/>
                  </a:lnTo>
                  <a:lnTo>
                    <a:pt x="51" y="31"/>
                  </a:lnTo>
                  <a:lnTo>
                    <a:pt x="55" y="47"/>
                  </a:lnTo>
                  <a:lnTo>
                    <a:pt x="59" y="79"/>
                  </a:lnTo>
                  <a:lnTo>
                    <a:pt x="63" y="99"/>
                  </a:lnTo>
                  <a:lnTo>
                    <a:pt x="67" y="117"/>
                  </a:lnTo>
                  <a:lnTo>
                    <a:pt x="71" y="135"/>
                  </a:lnTo>
                  <a:lnTo>
                    <a:pt x="75" y="146"/>
                  </a:lnTo>
                  <a:lnTo>
                    <a:pt x="79" y="144"/>
                  </a:lnTo>
                  <a:lnTo>
                    <a:pt x="83" y="139"/>
                  </a:lnTo>
                  <a:lnTo>
                    <a:pt x="87" y="123"/>
                  </a:lnTo>
                  <a:lnTo>
                    <a:pt x="90" y="110"/>
                  </a:lnTo>
                  <a:lnTo>
                    <a:pt x="94" y="100"/>
                  </a:lnTo>
                  <a:lnTo>
                    <a:pt x="98" y="100"/>
                  </a:lnTo>
                  <a:lnTo>
                    <a:pt x="102" y="83"/>
                  </a:lnTo>
                  <a:lnTo>
                    <a:pt x="106" y="97"/>
                  </a:lnTo>
                  <a:lnTo>
                    <a:pt x="110" y="111"/>
                  </a:lnTo>
                  <a:lnTo>
                    <a:pt x="114" y="116"/>
                  </a:lnTo>
                  <a:lnTo>
                    <a:pt x="118" y="132"/>
                  </a:lnTo>
                  <a:lnTo>
                    <a:pt x="122" y="151"/>
                  </a:lnTo>
                  <a:lnTo>
                    <a:pt x="126" y="156"/>
                  </a:lnTo>
                  <a:lnTo>
                    <a:pt x="130" y="163"/>
                  </a:lnTo>
                  <a:lnTo>
                    <a:pt x="133" y="180"/>
                  </a:lnTo>
                  <a:lnTo>
                    <a:pt x="137" y="178"/>
                  </a:lnTo>
                  <a:lnTo>
                    <a:pt x="141" y="160"/>
                  </a:lnTo>
                  <a:lnTo>
                    <a:pt x="145" y="137"/>
                  </a:lnTo>
                  <a:lnTo>
                    <a:pt x="149" y="115"/>
                  </a:lnTo>
                  <a:lnTo>
                    <a:pt x="153" y="96"/>
                  </a:lnTo>
                  <a:lnTo>
                    <a:pt x="157" y="73"/>
                  </a:lnTo>
                  <a:lnTo>
                    <a:pt x="161" y="61"/>
                  </a:lnTo>
                  <a:lnTo>
                    <a:pt x="165" y="37"/>
                  </a:lnTo>
                  <a:lnTo>
                    <a:pt x="169" y="31"/>
                  </a:lnTo>
                  <a:lnTo>
                    <a:pt x="173" y="45"/>
                  </a:lnTo>
                  <a:lnTo>
                    <a:pt x="177" y="43"/>
                  </a:lnTo>
                  <a:lnTo>
                    <a:pt x="181" y="66"/>
                  </a:lnTo>
                  <a:lnTo>
                    <a:pt x="185" y="67"/>
                  </a:lnTo>
                  <a:lnTo>
                    <a:pt x="189" y="80"/>
                  </a:lnTo>
                  <a:lnTo>
                    <a:pt x="192" y="96"/>
                  </a:lnTo>
                </a:path>
              </a:pathLst>
            </a:custGeom>
            <a:noFill/>
            <a:ln w="28575" cap="flat">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49" name="Freeform 57">
              <a:extLst>
                <a:ext uri="{FF2B5EF4-FFF2-40B4-BE49-F238E27FC236}">
                  <a16:creationId xmlns:a16="http://schemas.microsoft.com/office/drawing/2014/main" id="{AE418838-6FDC-4F7A-92E2-C95E8842636E}"/>
                </a:ext>
              </a:extLst>
            </p:cNvPr>
            <p:cNvSpPr>
              <a:spLocks/>
            </p:cNvSpPr>
            <p:nvPr/>
          </p:nvSpPr>
          <p:spPr bwMode="auto">
            <a:xfrm>
              <a:off x="3678238" y="3086100"/>
              <a:ext cx="304800" cy="231775"/>
            </a:xfrm>
            <a:custGeom>
              <a:avLst/>
              <a:gdLst>
                <a:gd name="T0" fmla="*/ 0 w 192"/>
                <a:gd name="T1" fmla="*/ 106 h 146"/>
                <a:gd name="T2" fmla="*/ 4 w 192"/>
                <a:gd name="T3" fmla="*/ 115 h 146"/>
                <a:gd name="T4" fmla="*/ 8 w 192"/>
                <a:gd name="T5" fmla="*/ 111 h 146"/>
                <a:gd name="T6" fmla="*/ 12 w 192"/>
                <a:gd name="T7" fmla="*/ 86 h 146"/>
                <a:gd name="T8" fmla="*/ 16 w 192"/>
                <a:gd name="T9" fmla="*/ 80 h 146"/>
                <a:gd name="T10" fmla="*/ 20 w 192"/>
                <a:gd name="T11" fmla="*/ 65 h 146"/>
                <a:gd name="T12" fmla="*/ 24 w 192"/>
                <a:gd name="T13" fmla="*/ 53 h 146"/>
                <a:gd name="T14" fmla="*/ 28 w 192"/>
                <a:gd name="T15" fmla="*/ 27 h 146"/>
                <a:gd name="T16" fmla="*/ 32 w 192"/>
                <a:gd name="T17" fmla="*/ 22 h 146"/>
                <a:gd name="T18" fmla="*/ 36 w 192"/>
                <a:gd name="T19" fmla="*/ 0 h 146"/>
                <a:gd name="T20" fmla="*/ 40 w 192"/>
                <a:gd name="T21" fmla="*/ 6 h 146"/>
                <a:gd name="T22" fmla="*/ 44 w 192"/>
                <a:gd name="T23" fmla="*/ 12 h 146"/>
                <a:gd name="T24" fmla="*/ 47 w 192"/>
                <a:gd name="T25" fmla="*/ 16 h 146"/>
                <a:gd name="T26" fmla="*/ 51 w 192"/>
                <a:gd name="T27" fmla="*/ 36 h 146"/>
                <a:gd name="T28" fmla="*/ 55 w 192"/>
                <a:gd name="T29" fmla="*/ 49 h 146"/>
                <a:gd name="T30" fmla="*/ 59 w 192"/>
                <a:gd name="T31" fmla="*/ 76 h 146"/>
                <a:gd name="T32" fmla="*/ 63 w 192"/>
                <a:gd name="T33" fmla="*/ 100 h 146"/>
                <a:gd name="T34" fmla="*/ 67 w 192"/>
                <a:gd name="T35" fmla="*/ 133 h 146"/>
                <a:gd name="T36" fmla="*/ 71 w 192"/>
                <a:gd name="T37" fmla="*/ 135 h 146"/>
                <a:gd name="T38" fmla="*/ 75 w 192"/>
                <a:gd name="T39" fmla="*/ 146 h 146"/>
                <a:gd name="T40" fmla="*/ 79 w 192"/>
                <a:gd name="T41" fmla="*/ 135 h 146"/>
                <a:gd name="T42" fmla="*/ 83 w 192"/>
                <a:gd name="T43" fmla="*/ 135 h 146"/>
                <a:gd name="T44" fmla="*/ 86 w 192"/>
                <a:gd name="T45" fmla="*/ 120 h 146"/>
                <a:gd name="T46" fmla="*/ 90 w 192"/>
                <a:gd name="T47" fmla="*/ 104 h 146"/>
                <a:gd name="T48" fmla="*/ 94 w 192"/>
                <a:gd name="T49" fmla="*/ 92 h 146"/>
                <a:gd name="T50" fmla="*/ 98 w 192"/>
                <a:gd name="T51" fmla="*/ 88 h 146"/>
                <a:gd name="T52" fmla="*/ 102 w 192"/>
                <a:gd name="T53" fmla="*/ 69 h 146"/>
                <a:gd name="T54" fmla="*/ 106 w 192"/>
                <a:gd name="T55" fmla="*/ 74 h 146"/>
                <a:gd name="T56" fmla="*/ 110 w 192"/>
                <a:gd name="T57" fmla="*/ 82 h 146"/>
                <a:gd name="T58" fmla="*/ 114 w 192"/>
                <a:gd name="T59" fmla="*/ 93 h 146"/>
                <a:gd name="T60" fmla="*/ 118 w 192"/>
                <a:gd name="T61" fmla="*/ 113 h 146"/>
                <a:gd name="T62" fmla="*/ 122 w 192"/>
                <a:gd name="T63" fmla="*/ 125 h 146"/>
                <a:gd name="T64" fmla="*/ 126 w 192"/>
                <a:gd name="T65" fmla="*/ 131 h 146"/>
                <a:gd name="T66" fmla="*/ 130 w 192"/>
                <a:gd name="T67" fmla="*/ 146 h 146"/>
                <a:gd name="T68" fmla="*/ 134 w 192"/>
                <a:gd name="T69" fmla="*/ 139 h 146"/>
                <a:gd name="T70" fmla="*/ 138 w 192"/>
                <a:gd name="T71" fmla="*/ 143 h 146"/>
                <a:gd name="T72" fmla="*/ 142 w 192"/>
                <a:gd name="T73" fmla="*/ 133 h 146"/>
                <a:gd name="T74" fmla="*/ 145 w 192"/>
                <a:gd name="T75" fmla="*/ 97 h 146"/>
                <a:gd name="T76" fmla="*/ 149 w 192"/>
                <a:gd name="T77" fmla="*/ 80 h 146"/>
                <a:gd name="T78" fmla="*/ 153 w 192"/>
                <a:gd name="T79" fmla="*/ 55 h 146"/>
                <a:gd name="T80" fmla="*/ 157 w 192"/>
                <a:gd name="T81" fmla="*/ 30 h 146"/>
                <a:gd name="T82" fmla="*/ 161 w 192"/>
                <a:gd name="T83" fmla="*/ 17 h 146"/>
                <a:gd name="T84" fmla="*/ 165 w 192"/>
                <a:gd name="T85" fmla="*/ 1 h 146"/>
                <a:gd name="T86" fmla="*/ 169 w 192"/>
                <a:gd name="T87" fmla="*/ 1 h 146"/>
                <a:gd name="T88" fmla="*/ 173 w 192"/>
                <a:gd name="T89" fmla="*/ 8 h 146"/>
                <a:gd name="T90" fmla="*/ 177 w 192"/>
                <a:gd name="T91" fmla="*/ 23 h 146"/>
                <a:gd name="T92" fmla="*/ 181 w 192"/>
                <a:gd name="T93" fmla="*/ 33 h 146"/>
                <a:gd name="T94" fmla="*/ 185 w 192"/>
                <a:gd name="T95" fmla="*/ 52 h 146"/>
                <a:gd name="T96" fmla="*/ 188 w 192"/>
                <a:gd name="T97" fmla="*/ 58 h 146"/>
                <a:gd name="T98" fmla="*/ 192 w 192"/>
                <a:gd name="T99" fmla="*/ 8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2" h="146">
                  <a:moveTo>
                    <a:pt x="0" y="106"/>
                  </a:moveTo>
                  <a:lnTo>
                    <a:pt x="4" y="115"/>
                  </a:lnTo>
                  <a:lnTo>
                    <a:pt x="8" y="111"/>
                  </a:lnTo>
                  <a:lnTo>
                    <a:pt x="12" y="86"/>
                  </a:lnTo>
                  <a:lnTo>
                    <a:pt x="16" y="80"/>
                  </a:lnTo>
                  <a:lnTo>
                    <a:pt x="20" y="65"/>
                  </a:lnTo>
                  <a:lnTo>
                    <a:pt x="24" y="53"/>
                  </a:lnTo>
                  <a:lnTo>
                    <a:pt x="28" y="27"/>
                  </a:lnTo>
                  <a:lnTo>
                    <a:pt x="32" y="22"/>
                  </a:lnTo>
                  <a:lnTo>
                    <a:pt x="36" y="0"/>
                  </a:lnTo>
                  <a:lnTo>
                    <a:pt x="40" y="6"/>
                  </a:lnTo>
                  <a:lnTo>
                    <a:pt x="44" y="12"/>
                  </a:lnTo>
                  <a:lnTo>
                    <a:pt x="47" y="16"/>
                  </a:lnTo>
                  <a:lnTo>
                    <a:pt x="51" y="36"/>
                  </a:lnTo>
                  <a:lnTo>
                    <a:pt x="55" y="49"/>
                  </a:lnTo>
                  <a:lnTo>
                    <a:pt x="59" y="76"/>
                  </a:lnTo>
                  <a:lnTo>
                    <a:pt x="63" y="100"/>
                  </a:lnTo>
                  <a:lnTo>
                    <a:pt x="67" y="133"/>
                  </a:lnTo>
                  <a:lnTo>
                    <a:pt x="71" y="135"/>
                  </a:lnTo>
                  <a:lnTo>
                    <a:pt x="75" y="146"/>
                  </a:lnTo>
                  <a:lnTo>
                    <a:pt x="79" y="135"/>
                  </a:lnTo>
                  <a:lnTo>
                    <a:pt x="83" y="135"/>
                  </a:lnTo>
                  <a:lnTo>
                    <a:pt x="86" y="120"/>
                  </a:lnTo>
                  <a:lnTo>
                    <a:pt x="90" y="104"/>
                  </a:lnTo>
                  <a:lnTo>
                    <a:pt x="94" y="92"/>
                  </a:lnTo>
                  <a:lnTo>
                    <a:pt x="98" y="88"/>
                  </a:lnTo>
                  <a:lnTo>
                    <a:pt x="102" y="69"/>
                  </a:lnTo>
                  <a:lnTo>
                    <a:pt x="106" y="74"/>
                  </a:lnTo>
                  <a:lnTo>
                    <a:pt x="110" y="82"/>
                  </a:lnTo>
                  <a:lnTo>
                    <a:pt x="114" y="93"/>
                  </a:lnTo>
                  <a:lnTo>
                    <a:pt x="118" y="113"/>
                  </a:lnTo>
                  <a:lnTo>
                    <a:pt x="122" y="125"/>
                  </a:lnTo>
                  <a:lnTo>
                    <a:pt x="126" y="131"/>
                  </a:lnTo>
                  <a:lnTo>
                    <a:pt x="130" y="146"/>
                  </a:lnTo>
                  <a:lnTo>
                    <a:pt x="134" y="139"/>
                  </a:lnTo>
                  <a:lnTo>
                    <a:pt x="138" y="143"/>
                  </a:lnTo>
                  <a:lnTo>
                    <a:pt x="142" y="133"/>
                  </a:lnTo>
                  <a:lnTo>
                    <a:pt x="145" y="97"/>
                  </a:lnTo>
                  <a:lnTo>
                    <a:pt x="149" y="80"/>
                  </a:lnTo>
                  <a:lnTo>
                    <a:pt x="153" y="55"/>
                  </a:lnTo>
                  <a:lnTo>
                    <a:pt x="157" y="30"/>
                  </a:lnTo>
                  <a:lnTo>
                    <a:pt x="161" y="17"/>
                  </a:lnTo>
                  <a:lnTo>
                    <a:pt x="165" y="1"/>
                  </a:lnTo>
                  <a:lnTo>
                    <a:pt x="169" y="1"/>
                  </a:lnTo>
                  <a:lnTo>
                    <a:pt x="173" y="8"/>
                  </a:lnTo>
                  <a:lnTo>
                    <a:pt x="177" y="23"/>
                  </a:lnTo>
                  <a:lnTo>
                    <a:pt x="181" y="33"/>
                  </a:lnTo>
                  <a:lnTo>
                    <a:pt x="185" y="52"/>
                  </a:lnTo>
                  <a:lnTo>
                    <a:pt x="188" y="58"/>
                  </a:lnTo>
                  <a:lnTo>
                    <a:pt x="192" y="80"/>
                  </a:lnTo>
                </a:path>
              </a:pathLst>
            </a:custGeom>
            <a:noFill/>
            <a:ln w="28575" cap="flat">
              <a:solidFill>
                <a:srgbClr val="6600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50" name="Freeform 112">
              <a:extLst>
                <a:ext uri="{FF2B5EF4-FFF2-40B4-BE49-F238E27FC236}">
                  <a16:creationId xmlns:a16="http://schemas.microsoft.com/office/drawing/2014/main" id="{469EFD72-636B-4ADC-8D46-0547FE1E97FD}"/>
                </a:ext>
              </a:extLst>
            </p:cNvPr>
            <p:cNvSpPr>
              <a:spLocks/>
            </p:cNvSpPr>
            <p:nvPr/>
          </p:nvSpPr>
          <p:spPr bwMode="auto">
            <a:xfrm>
              <a:off x="1201738" y="3595687"/>
              <a:ext cx="303213" cy="206375"/>
            </a:xfrm>
            <a:custGeom>
              <a:avLst/>
              <a:gdLst>
                <a:gd name="T0" fmla="*/ 0 w 191"/>
                <a:gd name="T1" fmla="*/ 65 h 130"/>
                <a:gd name="T2" fmla="*/ 4 w 191"/>
                <a:gd name="T3" fmla="*/ 57 h 130"/>
                <a:gd name="T4" fmla="*/ 8 w 191"/>
                <a:gd name="T5" fmla="*/ 49 h 130"/>
                <a:gd name="T6" fmla="*/ 12 w 191"/>
                <a:gd name="T7" fmla="*/ 41 h 130"/>
                <a:gd name="T8" fmla="*/ 16 w 191"/>
                <a:gd name="T9" fmla="*/ 33 h 130"/>
                <a:gd name="T10" fmla="*/ 20 w 191"/>
                <a:gd name="T11" fmla="*/ 26 h 130"/>
                <a:gd name="T12" fmla="*/ 24 w 191"/>
                <a:gd name="T13" fmla="*/ 20 h 130"/>
                <a:gd name="T14" fmla="*/ 28 w 191"/>
                <a:gd name="T15" fmla="*/ 14 h 130"/>
                <a:gd name="T16" fmla="*/ 31 w 191"/>
                <a:gd name="T17" fmla="*/ 9 h 130"/>
                <a:gd name="T18" fmla="*/ 35 w 191"/>
                <a:gd name="T19" fmla="*/ 6 h 130"/>
                <a:gd name="T20" fmla="*/ 39 w 191"/>
                <a:gd name="T21" fmla="*/ 3 h 130"/>
                <a:gd name="T22" fmla="*/ 43 w 191"/>
                <a:gd name="T23" fmla="*/ 1 h 130"/>
                <a:gd name="T24" fmla="*/ 47 w 191"/>
                <a:gd name="T25" fmla="*/ 0 h 130"/>
                <a:gd name="T26" fmla="*/ 51 w 191"/>
                <a:gd name="T27" fmla="*/ 0 h 130"/>
                <a:gd name="T28" fmla="*/ 55 w 191"/>
                <a:gd name="T29" fmla="*/ 2 h 130"/>
                <a:gd name="T30" fmla="*/ 59 w 191"/>
                <a:gd name="T31" fmla="*/ 4 h 130"/>
                <a:gd name="T32" fmla="*/ 63 w 191"/>
                <a:gd name="T33" fmla="*/ 8 h 130"/>
                <a:gd name="T34" fmla="*/ 66 w 191"/>
                <a:gd name="T35" fmla="*/ 12 h 130"/>
                <a:gd name="T36" fmla="*/ 70 w 191"/>
                <a:gd name="T37" fmla="*/ 17 h 130"/>
                <a:gd name="T38" fmla="*/ 74 w 191"/>
                <a:gd name="T39" fmla="*/ 23 h 130"/>
                <a:gd name="T40" fmla="*/ 78 w 191"/>
                <a:gd name="T41" fmla="*/ 30 h 130"/>
                <a:gd name="T42" fmla="*/ 82 w 191"/>
                <a:gd name="T43" fmla="*/ 37 h 130"/>
                <a:gd name="T44" fmla="*/ 86 w 191"/>
                <a:gd name="T45" fmla="*/ 45 h 130"/>
                <a:gd name="T46" fmla="*/ 90 w 191"/>
                <a:gd name="T47" fmla="*/ 53 h 130"/>
                <a:gd name="T48" fmla="*/ 94 w 191"/>
                <a:gd name="T49" fmla="*/ 62 h 130"/>
                <a:gd name="T50" fmla="*/ 97 w 191"/>
                <a:gd name="T51" fmla="*/ 70 h 130"/>
                <a:gd name="T52" fmla="*/ 101 w 191"/>
                <a:gd name="T53" fmla="*/ 78 h 130"/>
                <a:gd name="T54" fmla="*/ 105 w 191"/>
                <a:gd name="T55" fmla="*/ 86 h 130"/>
                <a:gd name="T56" fmla="*/ 109 w 191"/>
                <a:gd name="T57" fmla="*/ 94 h 130"/>
                <a:gd name="T58" fmla="*/ 113 w 191"/>
                <a:gd name="T59" fmla="*/ 101 h 130"/>
                <a:gd name="T60" fmla="*/ 117 w 191"/>
                <a:gd name="T61" fmla="*/ 108 h 130"/>
                <a:gd name="T62" fmla="*/ 121 w 191"/>
                <a:gd name="T63" fmla="*/ 114 h 130"/>
                <a:gd name="T64" fmla="*/ 125 w 191"/>
                <a:gd name="T65" fmla="*/ 119 h 130"/>
                <a:gd name="T66" fmla="*/ 129 w 191"/>
                <a:gd name="T67" fmla="*/ 123 h 130"/>
                <a:gd name="T68" fmla="*/ 132 w 191"/>
                <a:gd name="T69" fmla="*/ 127 h 130"/>
                <a:gd name="T70" fmla="*/ 136 w 191"/>
                <a:gd name="T71" fmla="*/ 129 h 130"/>
                <a:gd name="T72" fmla="*/ 140 w 191"/>
                <a:gd name="T73" fmla="*/ 130 h 130"/>
                <a:gd name="T74" fmla="*/ 144 w 191"/>
                <a:gd name="T75" fmla="*/ 130 h 130"/>
                <a:gd name="T76" fmla="*/ 148 w 191"/>
                <a:gd name="T77" fmla="*/ 129 h 130"/>
                <a:gd name="T78" fmla="*/ 152 w 191"/>
                <a:gd name="T79" fmla="*/ 127 h 130"/>
                <a:gd name="T80" fmla="*/ 156 w 191"/>
                <a:gd name="T81" fmla="*/ 124 h 130"/>
                <a:gd name="T82" fmla="*/ 160 w 191"/>
                <a:gd name="T83" fmla="*/ 120 h 130"/>
                <a:gd name="T84" fmla="*/ 163 w 191"/>
                <a:gd name="T85" fmla="*/ 115 h 130"/>
                <a:gd name="T86" fmla="*/ 167 w 191"/>
                <a:gd name="T87" fmla="*/ 110 h 130"/>
                <a:gd name="T88" fmla="*/ 171 w 191"/>
                <a:gd name="T89" fmla="*/ 103 h 130"/>
                <a:gd name="T90" fmla="*/ 175 w 191"/>
                <a:gd name="T91" fmla="*/ 96 h 130"/>
                <a:gd name="T92" fmla="*/ 179 w 191"/>
                <a:gd name="T93" fmla="*/ 89 h 130"/>
                <a:gd name="T94" fmla="*/ 183 w 191"/>
                <a:gd name="T95" fmla="*/ 81 h 130"/>
                <a:gd name="T96" fmla="*/ 187 w 191"/>
                <a:gd name="T97" fmla="*/ 73 h 130"/>
                <a:gd name="T98" fmla="*/ 191 w 191"/>
                <a:gd name="T99" fmla="*/ 6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1" h="130">
                  <a:moveTo>
                    <a:pt x="0" y="65"/>
                  </a:moveTo>
                  <a:lnTo>
                    <a:pt x="4" y="57"/>
                  </a:lnTo>
                  <a:lnTo>
                    <a:pt x="8" y="49"/>
                  </a:lnTo>
                  <a:lnTo>
                    <a:pt x="12" y="41"/>
                  </a:lnTo>
                  <a:lnTo>
                    <a:pt x="16" y="33"/>
                  </a:lnTo>
                  <a:lnTo>
                    <a:pt x="20" y="26"/>
                  </a:lnTo>
                  <a:lnTo>
                    <a:pt x="24" y="20"/>
                  </a:lnTo>
                  <a:lnTo>
                    <a:pt x="28" y="14"/>
                  </a:lnTo>
                  <a:lnTo>
                    <a:pt x="31" y="9"/>
                  </a:lnTo>
                  <a:lnTo>
                    <a:pt x="35" y="6"/>
                  </a:lnTo>
                  <a:lnTo>
                    <a:pt x="39" y="3"/>
                  </a:lnTo>
                  <a:lnTo>
                    <a:pt x="43" y="1"/>
                  </a:lnTo>
                  <a:lnTo>
                    <a:pt x="47" y="0"/>
                  </a:lnTo>
                  <a:lnTo>
                    <a:pt x="51" y="0"/>
                  </a:lnTo>
                  <a:lnTo>
                    <a:pt x="55" y="2"/>
                  </a:lnTo>
                  <a:lnTo>
                    <a:pt x="59" y="4"/>
                  </a:lnTo>
                  <a:lnTo>
                    <a:pt x="63" y="8"/>
                  </a:lnTo>
                  <a:lnTo>
                    <a:pt x="66" y="12"/>
                  </a:lnTo>
                  <a:lnTo>
                    <a:pt x="70" y="17"/>
                  </a:lnTo>
                  <a:lnTo>
                    <a:pt x="74" y="23"/>
                  </a:lnTo>
                  <a:lnTo>
                    <a:pt x="78" y="30"/>
                  </a:lnTo>
                  <a:lnTo>
                    <a:pt x="82" y="37"/>
                  </a:lnTo>
                  <a:lnTo>
                    <a:pt x="86" y="45"/>
                  </a:lnTo>
                  <a:lnTo>
                    <a:pt x="90" y="53"/>
                  </a:lnTo>
                  <a:lnTo>
                    <a:pt x="94" y="62"/>
                  </a:lnTo>
                  <a:lnTo>
                    <a:pt x="97" y="70"/>
                  </a:lnTo>
                  <a:lnTo>
                    <a:pt x="101" y="78"/>
                  </a:lnTo>
                  <a:lnTo>
                    <a:pt x="105" y="86"/>
                  </a:lnTo>
                  <a:lnTo>
                    <a:pt x="109" y="94"/>
                  </a:lnTo>
                  <a:lnTo>
                    <a:pt x="113" y="101"/>
                  </a:lnTo>
                  <a:lnTo>
                    <a:pt x="117" y="108"/>
                  </a:lnTo>
                  <a:lnTo>
                    <a:pt x="121" y="114"/>
                  </a:lnTo>
                  <a:lnTo>
                    <a:pt x="125" y="119"/>
                  </a:lnTo>
                  <a:lnTo>
                    <a:pt x="129" y="123"/>
                  </a:lnTo>
                  <a:lnTo>
                    <a:pt x="132" y="127"/>
                  </a:lnTo>
                  <a:lnTo>
                    <a:pt x="136" y="129"/>
                  </a:lnTo>
                  <a:lnTo>
                    <a:pt x="140" y="130"/>
                  </a:lnTo>
                  <a:lnTo>
                    <a:pt x="144" y="130"/>
                  </a:lnTo>
                  <a:lnTo>
                    <a:pt x="148" y="129"/>
                  </a:lnTo>
                  <a:lnTo>
                    <a:pt x="152" y="127"/>
                  </a:lnTo>
                  <a:lnTo>
                    <a:pt x="156" y="124"/>
                  </a:lnTo>
                  <a:lnTo>
                    <a:pt x="160" y="120"/>
                  </a:lnTo>
                  <a:lnTo>
                    <a:pt x="163" y="115"/>
                  </a:lnTo>
                  <a:lnTo>
                    <a:pt x="167" y="110"/>
                  </a:lnTo>
                  <a:lnTo>
                    <a:pt x="171" y="103"/>
                  </a:lnTo>
                  <a:lnTo>
                    <a:pt x="175" y="96"/>
                  </a:lnTo>
                  <a:lnTo>
                    <a:pt x="179" y="89"/>
                  </a:lnTo>
                  <a:lnTo>
                    <a:pt x="183" y="81"/>
                  </a:lnTo>
                  <a:lnTo>
                    <a:pt x="187" y="73"/>
                  </a:lnTo>
                  <a:lnTo>
                    <a:pt x="191" y="64"/>
                  </a:lnTo>
                </a:path>
              </a:pathLst>
            </a:custGeom>
            <a:noFill/>
            <a:ln w="38100" cap="flat">
              <a:solidFill>
                <a:srgbClr val="FF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51" name="Freeform 116">
              <a:extLst>
                <a:ext uri="{FF2B5EF4-FFF2-40B4-BE49-F238E27FC236}">
                  <a16:creationId xmlns:a16="http://schemas.microsoft.com/office/drawing/2014/main" id="{D25843CE-A662-4420-B2AE-D8EF9C081079}"/>
                </a:ext>
              </a:extLst>
            </p:cNvPr>
            <p:cNvSpPr>
              <a:spLocks/>
            </p:cNvSpPr>
            <p:nvPr/>
          </p:nvSpPr>
          <p:spPr bwMode="auto">
            <a:xfrm>
              <a:off x="3675063" y="3591795"/>
              <a:ext cx="301625" cy="230188"/>
            </a:xfrm>
            <a:custGeom>
              <a:avLst/>
              <a:gdLst>
                <a:gd name="T0" fmla="*/ 0 w 190"/>
                <a:gd name="T1" fmla="*/ 105 h 145"/>
                <a:gd name="T2" fmla="*/ 4 w 190"/>
                <a:gd name="T3" fmla="*/ 113 h 145"/>
                <a:gd name="T4" fmla="*/ 8 w 190"/>
                <a:gd name="T5" fmla="*/ 103 h 145"/>
                <a:gd name="T6" fmla="*/ 11 w 190"/>
                <a:gd name="T7" fmla="*/ 79 h 145"/>
                <a:gd name="T8" fmla="*/ 15 w 190"/>
                <a:gd name="T9" fmla="*/ 75 h 145"/>
                <a:gd name="T10" fmla="*/ 19 w 190"/>
                <a:gd name="T11" fmla="*/ 61 h 145"/>
                <a:gd name="T12" fmla="*/ 23 w 190"/>
                <a:gd name="T13" fmla="*/ 47 h 145"/>
                <a:gd name="T14" fmla="*/ 27 w 190"/>
                <a:gd name="T15" fmla="*/ 33 h 145"/>
                <a:gd name="T16" fmla="*/ 31 w 190"/>
                <a:gd name="T17" fmla="*/ 19 h 145"/>
                <a:gd name="T18" fmla="*/ 35 w 190"/>
                <a:gd name="T19" fmla="*/ 5 h 145"/>
                <a:gd name="T20" fmla="*/ 39 w 190"/>
                <a:gd name="T21" fmla="*/ 0 h 145"/>
                <a:gd name="T22" fmla="*/ 43 w 190"/>
                <a:gd name="T23" fmla="*/ 5 h 145"/>
                <a:gd name="T24" fmla="*/ 46 w 190"/>
                <a:gd name="T25" fmla="*/ 19 h 145"/>
                <a:gd name="T26" fmla="*/ 50 w 190"/>
                <a:gd name="T27" fmla="*/ 33 h 145"/>
                <a:gd name="T28" fmla="*/ 54 w 190"/>
                <a:gd name="T29" fmla="*/ 56 h 145"/>
                <a:gd name="T30" fmla="*/ 58 w 190"/>
                <a:gd name="T31" fmla="*/ 79 h 145"/>
                <a:gd name="T32" fmla="*/ 62 w 190"/>
                <a:gd name="T33" fmla="*/ 103 h 145"/>
                <a:gd name="T34" fmla="*/ 66 w 190"/>
                <a:gd name="T35" fmla="*/ 126 h 145"/>
                <a:gd name="T36" fmla="*/ 70 w 190"/>
                <a:gd name="T37" fmla="*/ 140 h 145"/>
                <a:gd name="T38" fmla="*/ 74 w 190"/>
                <a:gd name="T39" fmla="*/ 145 h 145"/>
                <a:gd name="T40" fmla="*/ 78 w 190"/>
                <a:gd name="T41" fmla="*/ 140 h 145"/>
                <a:gd name="T42" fmla="*/ 81 w 190"/>
                <a:gd name="T43" fmla="*/ 135 h 145"/>
                <a:gd name="T44" fmla="*/ 85 w 190"/>
                <a:gd name="T45" fmla="*/ 121 h 145"/>
                <a:gd name="T46" fmla="*/ 89 w 190"/>
                <a:gd name="T47" fmla="*/ 107 h 145"/>
                <a:gd name="T48" fmla="*/ 93 w 190"/>
                <a:gd name="T49" fmla="*/ 93 h 145"/>
                <a:gd name="T50" fmla="*/ 97 w 190"/>
                <a:gd name="T51" fmla="*/ 84 h 145"/>
                <a:gd name="T52" fmla="*/ 101 w 190"/>
                <a:gd name="T53" fmla="*/ 75 h 145"/>
                <a:gd name="T54" fmla="*/ 105 w 190"/>
                <a:gd name="T55" fmla="*/ 75 h 145"/>
                <a:gd name="T56" fmla="*/ 109 w 190"/>
                <a:gd name="T57" fmla="*/ 84 h 145"/>
                <a:gd name="T58" fmla="*/ 112 w 190"/>
                <a:gd name="T59" fmla="*/ 93 h 145"/>
                <a:gd name="T60" fmla="*/ 116 w 190"/>
                <a:gd name="T61" fmla="*/ 107 h 145"/>
                <a:gd name="T62" fmla="*/ 120 w 190"/>
                <a:gd name="T63" fmla="*/ 121 h 145"/>
                <a:gd name="T64" fmla="*/ 124 w 190"/>
                <a:gd name="T65" fmla="*/ 135 h 145"/>
                <a:gd name="T66" fmla="*/ 128 w 190"/>
                <a:gd name="T67" fmla="*/ 140 h 145"/>
                <a:gd name="T68" fmla="*/ 132 w 190"/>
                <a:gd name="T69" fmla="*/ 145 h 145"/>
                <a:gd name="T70" fmla="*/ 136 w 190"/>
                <a:gd name="T71" fmla="*/ 140 h 145"/>
                <a:gd name="T72" fmla="*/ 140 w 190"/>
                <a:gd name="T73" fmla="*/ 126 h 145"/>
                <a:gd name="T74" fmla="*/ 143 w 190"/>
                <a:gd name="T75" fmla="*/ 103 h 145"/>
                <a:gd name="T76" fmla="*/ 147 w 190"/>
                <a:gd name="T77" fmla="*/ 79 h 145"/>
                <a:gd name="T78" fmla="*/ 151 w 190"/>
                <a:gd name="T79" fmla="*/ 56 h 145"/>
                <a:gd name="T80" fmla="*/ 155 w 190"/>
                <a:gd name="T81" fmla="*/ 33 h 145"/>
                <a:gd name="T82" fmla="*/ 159 w 190"/>
                <a:gd name="T83" fmla="*/ 19 h 145"/>
                <a:gd name="T84" fmla="*/ 163 w 190"/>
                <a:gd name="T85" fmla="*/ 5 h 145"/>
                <a:gd name="T86" fmla="*/ 167 w 190"/>
                <a:gd name="T87" fmla="*/ 0 h 145"/>
                <a:gd name="T88" fmla="*/ 171 w 190"/>
                <a:gd name="T89" fmla="*/ 5 h 145"/>
                <a:gd name="T90" fmla="*/ 174 w 190"/>
                <a:gd name="T91" fmla="*/ 19 h 145"/>
                <a:gd name="T92" fmla="*/ 178 w 190"/>
                <a:gd name="T93" fmla="*/ 33 h 145"/>
                <a:gd name="T94" fmla="*/ 182 w 190"/>
                <a:gd name="T95" fmla="*/ 47 h 145"/>
                <a:gd name="T96" fmla="*/ 186 w 190"/>
                <a:gd name="T97" fmla="*/ 61 h 145"/>
                <a:gd name="T98" fmla="*/ 190 w 190"/>
                <a:gd name="T99" fmla="*/ 7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0" h="145">
                  <a:moveTo>
                    <a:pt x="0" y="105"/>
                  </a:moveTo>
                  <a:lnTo>
                    <a:pt x="4" y="113"/>
                  </a:lnTo>
                  <a:lnTo>
                    <a:pt x="8" y="103"/>
                  </a:lnTo>
                  <a:lnTo>
                    <a:pt x="11" y="79"/>
                  </a:lnTo>
                  <a:lnTo>
                    <a:pt x="15" y="75"/>
                  </a:lnTo>
                  <a:lnTo>
                    <a:pt x="19" y="61"/>
                  </a:lnTo>
                  <a:lnTo>
                    <a:pt x="23" y="47"/>
                  </a:lnTo>
                  <a:lnTo>
                    <a:pt x="27" y="33"/>
                  </a:lnTo>
                  <a:lnTo>
                    <a:pt x="31" y="19"/>
                  </a:lnTo>
                  <a:lnTo>
                    <a:pt x="35" y="5"/>
                  </a:lnTo>
                  <a:lnTo>
                    <a:pt x="39" y="0"/>
                  </a:lnTo>
                  <a:lnTo>
                    <a:pt x="43" y="5"/>
                  </a:lnTo>
                  <a:lnTo>
                    <a:pt x="46" y="19"/>
                  </a:lnTo>
                  <a:lnTo>
                    <a:pt x="50" y="33"/>
                  </a:lnTo>
                  <a:lnTo>
                    <a:pt x="54" y="56"/>
                  </a:lnTo>
                  <a:lnTo>
                    <a:pt x="58" y="79"/>
                  </a:lnTo>
                  <a:lnTo>
                    <a:pt x="62" y="103"/>
                  </a:lnTo>
                  <a:lnTo>
                    <a:pt x="66" y="126"/>
                  </a:lnTo>
                  <a:lnTo>
                    <a:pt x="70" y="140"/>
                  </a:lnTo>
                  <a:lnTo>
                    <a:pt x="74" y="145"/>
                  </a:lnTo>
                  <a:lnTo>
                    <a:pt x="78" y="140"/>
                  </a:lnTo>
                  <a:lnTo>
                    <a:pt x="81" y="135"/>
                  </a:lnTo>
                  <a:lnTo>
                    <a:pt x="85" y="121"/>
                  </a:lnTo>
                  <a:lnTo>
                    <a:pt x="89" y="107"/>
                  </a:lnTo>
                  <a:lnTo>
                    <a:pt x="93" y="93"/>
                  </a:lnTo>
                  <a:lnTo>
                    <a:pt x="97" y="84"/>
                  </a:lnTo>
                  <a:lnTo>
                    <a:pt x="101" y="75"/>
                  </a:lnTo>
                  <a:lnTo>
                    <a:pt x="105" y="75"/>
                  </a:lnTo>
                  <a:lnTo>
                    <a:pt x="109" y="84"/>
                  </a:lnTo>
                  <a:lnTo>
                    <a:pt x="112" y="93"/>
                  </a:lnTo>
                  <a:lnTo>
                    <a:pt x="116" y="107"/>
                  </a:lnTo>
                  <a:lnTo>
                    <a:pt x="120" y="121"/>
                  </a:lnTo>
                  <a:lnTo>
                    <a:pt x="124" y="135"/>
                  </a:lnTo>
                  <a:lnTo>
                    <a:pt x="128" y="140"/>
                  </a:lnTo>
                  <a:lnTo>
                    <a:pt x="132" y="145"/>
                  </a:lnTo>
                  <a:lnTo>
                    <a:pt x="136" y="140"/>
                  </a:lnTo>
                  <a:lnTo>
                    <a:pt x="140" y="126"/>
                  </a:lnTo>
                  <a:lnTo>
                    <a:pt x="143" y="103"/>
                  </a:lnTo>
                  <a:lnTo>
                    <a:pt x="147" y="79"/>
                  </a:lnTo>
                  <a:lnTo>
                    <a:pt x="151" y="56"/>
                  </a:lnTo>
                  <a:lnTo>
                    <a:pt x="155" y="33"/>
                  </a:lnTo>
                  <a:lnTo>
                    <a:pt x="159" y="19"/>
                  </a:lnTo>
                  <a:lnTo>
                    <a:pt x="163" y="5"/>
                  </a:lnTo>
                  <a:lnTo>
                    <a:pt x="167" y="0"/>
                  </a:lnTo>
                  <a:lnTo>
                    <a:pt x="171" y="5"/>
                  </a:lnTo>
                  <a:lnTo>
                    <a:pt x="174" y="19"/>
                  </a:lnTo>
                  <a:lnTo>
                    <a:pt x="178" y="33"/>
                  </a:lnTo>
                  <a:lnTo>
                    <a:pt x="182" y="47"/>
                  </a:lnTo>
                  <a:lnTo>
                    <a:pt x="186" y="61"/>
                  </a:lnTo>
                  <a:lnTo>
                    <a:pt x="190" y="75"/>
                  </a:lnTo>
                </a:path>
              </a:pathLst>
            </a:custGeom>
            <a:noFill/>
            <a:ln w="38100" cap="flat">
              <a:solidFill>
                <a:srgbClr val="6600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cxnSp>
          <p:nvCxnSpPr>
            <p:cNvPr id="152" name="Straight Arrow Connector 151">
              <a:extLst>
                <a:ext uri="{FF2B5EF4-FFF2-40B4-BE49-F238E27FC236}">
                  <a16:creationId xmlns:a16="http://schemas.microsoft.com/office/drawing/2014/main" id="{CCA59F99-1539-4C5F-ADC7-BDBADF1D9A6B}"/>
                </a:ext>
              </a:extLst>
            </p:cNvPr>
            <p:cNvCxnSpPr>
              <a:cxnSpLocks/>
            </p:cNvCxnSpPr>
            <p:nvPr/>
          </p:nvCxnSpPr>
          <p:spPr>
            <a:xfrm flipV="1">
              <a:off x="1916550" y="3700617"/>
              <a:ext cx="1449241" cy="2224"/>
            </a:xfrm>
            <a:prstGeom prst="straightConnector1">
              <a:avLst/>
            </a:prstGeom>
            <a:ln w="31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sp>
          <p:nvSpPr>
            <p:cNvPr id="153" name="TextBox 152">
              <a:extLst>
                <a:ext uri="{FF2B5EF4-FFF2-40B4-BE49-F238E27FC236}">
                  <a16:creationId xmlns:a16="http://schemas.microsoft.com/office/drawing/2014/main" id="{4C261A6A-DD4E-4CAE-B626-6B6C695AFA96}"/>
                </a:ext>
              </a:extLst>
            </p:cNvPr>
            <p:cNvSpPr txBox="1"/>
            <p:nvPr/>
          </p:nvSpPr>
          <p:spPr>
            <a:xfrm>
              <a:off x="1211263" y="2618577"/>
              <a:ext cx="1978819" cy="233364"/>
            </a:xfrm>
            <a:prstGeom prst="rect">
              <a:avLst/>
            </a:prstGeom>
            <a:noFill/>
          </p:spPr>
          <p:txBody>
            <a:bodyPr wrap="square" lIns="0" tIns="0" rIns="0" bIns="0" rtlCol="0">
              <a:spAutoFit/>
            </a:bodyPr>
            <a:lstStyle/>
            <a:p>
              <a:r>
                <a:rPr lang="en-US" dirty="0"/>
                <a:t>random noise is added to distort the patterns</a:t>
              </a:r>
            </a:p>
          </p:txBody>
        </p:sp>
        <p:cxnSp>
          <p:nvCxnSpPr>
            <p:cNvPr id="154" name="Straight Arrow Connector 153">
              <a:extLst>
                <a:ext uri="{FF2B5EF4-FFF2-40B4-BE49-F238E27FC236}">
                  <a16:creationId xmlns:a16="http://schemas.microsoft.com/office/drawing/2014/main" id="{FD2DC638-3AE0-4650-88C7-BE23B47E2B08}"/>
                </a:ext>
              </a:extLst>
            </p:cNvPr>
            <p:cNvCxnSpPr>
              <a:cxnSpLocks/>
            </p:cNvCxnSpPr>
            <p:nvPr/>
          </p:nvCxnSpPr>
          <p:spPr>
            <a:xfrm flipH="1">
              <a:off x="1399151" y="2857632"/>
              <a:ext cx="33436" cy="237993"/>
            </a:xfrm>
            <a:prstGeom prst="straightConnector1">
              <a:avLst/>
            </a:prstGeom>
            <a:ln w="3175">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grpSp>
      <p:sp>
        <p:nvSpPr>
          <p:cNvPr id="244" name="Slide Number Placeholder 205">
            <a:extLst>
              <a:ext uri="{FF2B5EF4-FFF2-40B4-BE49-F238E27FC236}">
                <a16:creationId xmlns:a16="http://schemas.microsoft.com/office/drawing/2014/main" id="{A641586F-BD87-471E-9720-E94E6F713366}"/>
              </a:ext>
            </a:extLst>
          </p:cNvPr>
          <p:cNvSpPr>
            <a:spLocks noGrp="1"/>
          </p:cNvSpPr>
          <p:nvPr>
            <p:ph type="sldNum" sz="quarter" idx="12"/>
          </p:nvPr>
        </p:nvSpPr>
        <p:spPr>
          <a:xfrm>
            <a:off x="8610600" y="6356350"/>
            <a:ext cx="2743200" cy="365125"/>
          </a:xfrm>
        </p:spPr>
        <p:txBody>
          <a:bodyPr/>
          <a:lstStyle/>
          <a:p>
            <a:r>
              <a:rPr lang="en-US" dirty="0"/>
              <a:t>25</a:t>
            </a:r>
          </a:p>
        </p:txBody>
      </p:sp>
    </p:spTree>
    <p:extLst>
      <p:ext uri="{BB962C8B-B14F-4D97-AF65-F5344CB8AC3E}">
        <p14:creationId xmlns:p14="http://schemas.microsoft.com/office/powerpoint/2010/main" val="3684743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p:cNvSpPr txBox="1"/>
          <p:nvPr/>
        </p:nvSpPr>
        <p:spPr>
          <a:xfrm>
            <a:off x="229001" y="149965"/>
            <a:ext cx="8493351" cy="646331"/>
          </a:xfrm>
          <a:prstGeom prst="rect">
            <a:avLst/>
          </a:prstGeom>
          <a:noFill/>
        </p:spPr>
        <p:txBody>
          <a:bodyPr wrap="none" rtlCol="0">
            <a:spAutoFit/>
          </a:bodyPr>
          <a:lstStyle/>
          <a:p>
            <a:r>
              <a:rPr lang="en-US" sz="3600" dirty="0"/>
              <a:t>How Robust are Chains in the Face of Noise?</a:t>
            </a:r>
          </a:p>
        </p:txBody>
      </p:sp>
      <p:sp>
        <p:nvSpPr>
          <p:cNvPr id="2" name="Rectangle 1">
            <a:extLst>
              <a:ext uri="{FF2B5EF4-FFF2-40B4-BE49-F238E27FC236}">
                <a16:creationId xmlns:a16="http://schemas.microsoft.com/office/drawing/2014/main" id="{D7472CE1-4267-4E08-9022-5D39A4789DDC}"/>
              </a:ext>
            </a:extLst>
          </p:cNvPr>
          <p:cNvSpPr/>
          <p:nvPr/>
        </p:nvSpPr>
        <p:spPr>
          <a:xfrm>
            <a:off x="337353" y="956137"/>
            <a:ext cx="11523870" cy="769441"/>
          </a:xfrm>
          <a:prstGeom prst="rect">
            <a:avLst/>
          </a:prstGeom>
        </p:spPr>
        <p:txBody>
          <a:bodyPr wrap="square">
            <a:spAutoFit/>
          </a:bodyPr>
          <a:lstStyle/>
          <a:p>
            <a:pPr lvl="0" eaLnBrk="0" fontAlgn="base" hangingPunct="0">
              <a:spcBef>
                <a:spcPct val="0"/>
              </a:spcBef>
              <a:spcAft>
                <a:spcPct val="0"/>
              </a:spcAft>
            </a:pPr>
            <a:r>
              <a:rPr lang="en-US" altLang="en-US" sz="2200" dirty="0"/>
              <a:t>We used a synthetic dataset with 20 embedded patterns, and tested how well our chain discovery algorithm can recover these embedded patterns.</a:t>
            </a:r>
          </a:p>
        </p:txBody>
      </p:sp>
      <p:grpSp>
        <p:nvGrpSpPr>
          <p:cNvPr id="69" name="Group 68">
            <a:extLst>
              <a:ext uri="{FF2B5EF4-FFF2-40B4-BE49-F238E27FC236}">
                <a16:creationId xmlns:a16="http://schemas.microsoft.com/office/drawing/2014/main" id="{D430A202-085A-4ED8-A645-C4B1C0A3FE48}"/>
              </a:ext>
            </a:extLst>
          </p:cNvPr>
          <p:cNvGrpSpPr/>
          <p:nvPr/>
        </p:nvGrpSpPr>
        <p:grpSpPr>
          <a:xfrm>
            <a:off x="1673097" y="2143851"/>
            <a:ext cx="8336565" cy="1296634"/>
            <a:chOff x="1166813" y="2618577"/>
            <a:chExt cx="3202690" cy="1203406"/>
          </a:xfrm>
        </p:grpSpPr>
        <p:sp>
          <p:nvSpPr>
            <p:cNvPr id="70" name="Line 6">
              <a:extLst>
                <a:ext uri="{FF2B5EF4-FFF2-40B4-BE49-F238E27FC236}">
                  <a16:creationId xmlns:a16="http://schemas.microsoft.com/office/drawing/2014/main" id="{91B45EF3-ED0D-44AF-9962-AF666CEE2D47}"/>
                </a:ext>
              </a:extLst>
            </p:cNvPr>
            <p:cNvSpPr>
              <a:spLocks noChangeShapeType="1"/>
            </p:cNvSpPr>
            <p:nvPr/>
          </p:nvSpPr>
          <p:spPr bwMode="auto">
            <a:xfrm>
              <a:off x="1195388" y="3419475"/>
              <a:ext cx="3111500"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71" name="Line 8">
              <a:extLst>
                <a:ext uri="{FF2B5EF4-FFF2-40B4-BE49-F238E27FC236}">
                  <a16:creationId xmlns:a16="http://schemas.microsoft.com/office/drawing/2014/main" id="{C51BAAF3-2E05-4407-899F-E7EA56296AE1}"/>
                </a:ext>
              </a:extLst>
            </p:cNvPr>
            <p:cNvSpPr>
              <a:spLocks noChangeShapeType="1"/>
            </p:cNvSpPr>
            <p:nvPr/>
          </p:nvSpPr>
          <p:spPr bwMode="auto">
            <a:xfrm flipV="1">
              <a:off x="1195388" y="3392488"/>
              <a:ext cx="0" cy="26987"/>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72" name="Line 18">
              <a:extLst>
                <a:ext uri="{FF2B5EF4-FFF2-40B4-BE49-F238E27FC236}">
                  <a16:creationId xmlns:a16="http://schemas.microsoft.com/office/drawing/2014/main" id="{E7F349C3-6303-4BDC-92F6-1250576FC8C4}"/>
                </a:ext>
              </a:extLst>
            </p:cNvPr>
            <p:cNvSpPr>
              <a:spLocks noChangeShapeType="1"/>
            </p:cNvSpPr>
            <p:nvPr/>
          </p:nvSpPr>
          <p:spPr bwMode="auto">
            <a:xfrm flipV="1">
              <a:off x="4306888" y="3392488"/>
              <a:ext cx="0" cy="26987"/>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74" name="Rectangle 30">
              <a:extLst>
                <a:ext uri="{FF2B5EF4-FFF2-40B4-BE49-F238E27FC236}">
                  <a16:creationId xmlns:a16="http://schemas.microsoft.com/office/drawing/2014/main" id="{A9377FBC-2714-49E4-80E2-AC7CD822C3FC}"/>
                </a:ext>
              </a:extLst>
            </p:cNvPr>
            <p:cNvSpPr>
              <a:spLocks noChangeArrowheads="1"/>
            </p:cNvSpPr>
            <p:nvPr/>
          </p:nvSpPr>
          <p:spPr bwMode="auto">
            <a:xfrm>
              <a:off x="1166813" y="3449827"/>
              <a:ext cx="47330" cy="14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62626"/>
                  </a:solidFill>
                  <a:effectLst/>
                  <a:latin typeface="Arial" panose="020B0604020202020204" pitchFamily="34" charset="0"/>
                </a:rPr>
                <a:t>0</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75" name="Rectangle 40">
              <a:extLst>
                <a:ext uri="{FF2B5EF4-FFF2-40B4-BE49-F238E27FC236}">
                  <a16:creationId xmlns:a16="http://schemas.microsoft.com/office/drawing/2014/main" id="{B1B08D75-2ECD-4CF6-826A-CD006193E8F1}"/>
                </a:ext>
              </a:extLst>
            </p:cNvPr>
            <p:cNvSpPr>
              <a:spLocks noChangeArrowheads="1"/>
            </p:cNvSpPr>
            <p:nvPr/>
          </p:nvSpPr>
          <p:spPr bwMode="auto">
            <a:xfrm>
              <a:off x="4227513" y="3449827"/>
              <a:ext cx="141990" cy="14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500</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139" name="Line 43">
              <a:extLst>
                <a:ext uri="{FF2B5EF4-FFF2-40B4-BE49-F238E27FC236}">
                  <a16:creationId xmlns:a16="http://schemas.microsoft.com/office/drawing/2014/main" id="{F4541E46-46A5-43E8-9FC0-A8A20E07FE8C}"/>
                </a:ext>
              </a:extLst>
            </p:cNvPr>
            <p:cNvSpPr>
              <a:spLocks noChangeShapeType="1"/>
            </p:cNvSpPr>
            <p:nvPr/>
          </p:nvSpPr>
          <p:spPr bwMode="auto">
            <a:xfrm>
              <a:off x="1195388" y="3419475"/>
              <a:ext cx="31750"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41" name="Line 46">
              <a:extLst>
                <a:ext uri="{FF2B5EF4-FFF2-40B4-BE49-F238E27FC236}">
                  <a16:creationId xmlns:a16="http://schemas.microsoft.com/office/drawing/2014/main" id="{B649164C-A1E8-4FDA-9856-7FA50A1A5F74}"/>
                </a:ext>
              </a:extLst>
            </p:cNvPr>
            <p:cNvSpPr>
              <a:spLocks noChangeShapeType="1"/>
            </p:cNvSpPr>
            <p:nvPr/>
          </p:nvSpPr>
          <p:spPr bwMode="auto">
            <a:xfrm flipH="1">
              <a:off x="4276725" y="3419475"/>
              <a:ext cx="30162"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43" name="Line 47">
              <a:extLst>
                <a:ext uri="{FF2B5EF4-FFF2-40B4-BE49-F238E27FC236}">
                  <a16:creationId xmlns:a16="http://schemas.microsoft.com/office/drawing/2014/main" id="{FFDBE332-EFEC-44E3-BD66-8DCCCC777312}"/>
                </a:ext>
              </a:extLst>
            </p:cNvPr>
            <p:cNvSpPr>
              <a:spLocks noChangeShapeType="1"/>
            </p:cNvSpPr>
            <p:nvPr/>
          </p:nvSpPr>
          <p:spPr bwMode="auto">
            <a:xfrm flipH="1">
              <a:off x="4276725" y="3206750"/>
              <a:ext cx="30162"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44" name="Freeform 52">
              <a:extLst>
                <a:ext uri="{FF2B5EF4-FFF2-40B4-BE49-F238E27FC236}">
                  <a16:creationId xmlns:a16="http://schemas.microsoft.com/office/drawing/2014/main" id="{F665DA1B-57F4-41DC-941D-4F07D6EA7DE5}"/>
                </a:ext>
              </a:extLst>
            </p:cNvPr>
            <p:cNvSpPr>
              <a:spLocks/>
            </p:cNvSpPr>
            <p:nvPr/>
          </p:nvSpPr>
          <p:spPr bwMode="auto">
            <a:xfrm>
              <a:off x="1201738" y="3052763"/>
              <a:ext cx="3105150" cy="303212"/>
            </a:xfrm>
            <a:custGeom>
              <a:avLst/>
              <a:gdLst>
                <a:gd name="T0" fmla="*/ 27 w 1956"/>
                <a:gd name="T1" fmla="*/ 46 h 191"/>
                <a:gd name="T2" fmla="*/ 59 w 1956"/>
                <a:gd name="T3" fmla="*/ 30 h 191"/>
                <a:gd name="T4" fmla="*/ 90 w 1956"/>
                <a:gd name="T5" fmla="*/ 77 h 191"/>
                <a:gd name="T6" fmla="*/ 121 w 1956"/>
                <a:gd name="T7" fmla="*/ 140 h 191"/>
                <a:gd name="T8" fmla="*/ 153 w 1956"/>
                <a:gd name="T9" fmla="*/ 155 h 191"/>
                <a:gd name="T10" fmla="*/ 184 w 1956"/>
                <a:gd name="T11" fmla="*/ 118 h 191"/>
                <a:gd name="T12" fmla="*/ 215 w 1956"/>
                <a:gd name="T13" fmla="*/ 135 h 191"/>
                <a:gd name="T14" fmla="*/ 247 w 1956"/>
                <a:gd name="T15" fmla="*/ 65 h 191"/>
                <a:gd name="T16" fmla="*/ 278 w 1956"/>
                <a:gd name="T17" fmla="*/ 60 h 191"/>
                <a:gd name="T18" fmla="*/ 310 w 1956"/>
                <a:gd name="T19" fmla="*/ 104 h 191"/>
                <a:gd name="T20" fmla="*/ 341 w 1956"/>
                <a:gd name="T21" fmla="*/ 115 h 191"/>
                <a:gd name="T22" fmla="*/ 372 w 1956"/>
                <a:gd name="T23" fmla="*/ 132 h 191"/>
                <a:gd name="T24" fmla="*/ 404 w 1956"/>
                <a:gd name="T25" fmla="*/ 72 h 191"/>
                <a:gd name="T26" fmla="*/ 435 w 1956"/>
                <a:gd name="T27" fmla="*/ 23 h 191"/>
                <a:gd name="T28" fmla="*/ 466 w 1956"/>
                <a:gd name="T29" fmla="*/ 81 h 191"/>
                <a:gd name="T30" fmla="*/ 498 w 1956"/>
                <a:gd name="T31" fmla="*/ 117 h 191"/>
                <a:gd name="T32" fmla="*/ 529 w 1956"/>
                <a:gd name="T33" fmla="*/ 167 h 191"/>
                <a:gd name="T34" fmla="*/ 560 w 1956"/>
                <a:gd name="T35" fmla="*/ 114 h 191"/>
                <a:gd name="T36" fmla="*/ 592 w 1956"/>
                <a:gd name="T37" fmla="*/ 70 h 191"/>
                <a:gd name="T38" fmla="*/ 623 w 1956"/>
                <a:gd name="T39" fmla="*/ 65 h 191"/>
                <a:gd name="T40" fmla="*/ 655 w 1956"/>
                <a:gd name="T41" fmla="*/ 116 h 191"/>
                <a:gd name="T42" fmla="*/ 686 w 1956"/>
                <a:gd name="T43" fmla="*/ 73 h 191"/>
                <a:gd name="T44" fmla="*/ 717 w 1956"/>
                <a:gd name="T45" fmla="*/ 89 h 191"/>
                <a:gd name="T46" fmla="*/ 749 w 1956"/>
                <a:gd name="T47" fmla="*/ 118 h 191"/>
                <a:gd name="T48" fmla="*/ 780 w 1956"/>
                <a:gd name="T49" fmla="*/ 125 h 191"/>
                <a:gd name="T50" fmla="*/ 811 w 1956"/>
                <a:gd name="T51" fmla="*/ 7 h 191"/>
                <a:gd name="T52" fmla="*/ 843 w 1956"/>
                <a:gd name="T53" fmla="*/ 88 h 191"/>
                <a:gd name="T54" fmla="*/ 874 w 1956"/>
                <a:gd name="T55" fmla="*/ 100 h 191"/>
                <a:gd name="T56" fmla="*/ 905 w 1956"/>
                <a:gd name="T57" fmla="*/ 170 h 191"/>
                <a:gd name="T58" fmla="*/ 937 w 1956"/>
                <a:gd name="T59" fmla="*/ 94 h 191"/>
                <a:gd name="T60" fmla="*/ 968 w 1956"/>
                <a:gd name="T61" fmla="*/ 107 h 191"/>
                <a:gd name="T62" fmla="*/ 1000 w 1956"/>
                <a:gd name="T63" fmla="*/ 65 h 191"/>
                <a:gd name="T64" fmla="*/ 1031 w 1956"/>
                <a:gd name="T65" fmla="*/ 80 h 191"/>
                <a:gd name="T66" fmla="*/ 1062 w 1956"/>
                <a:gd name="T67" fmla="*/ 62 h 191"/>
                <a:gd name="T68" fmla="*/ 1094 w 1956"/>
                <a:gd name="T69" fmla="*/ 59 h 191"/>
                <a:gd name="T70" fmla="*/ 1125 w 1956"/>
                <a:gd name="T71" fmla="*/ 98 h 191"/>
                <a:gd name="T72" fmla="*/ 1156 w 1956"/>
                <a:gd name="T73" fmla="*/ 69 h 191"/>
                <a:gd name="T74" fmla="*/ 1188 w 1956"/>
                <a:gd name="T75" fmla="*/ 72 h 191"/>
                <a:gd name="T76" fmla="*/ 1219 w 1956"/>
                <a:gd name="T77" fmla="*/ 37 h 191"/>
                <a:gd name="T78" fmla="*/ 1251 w 1956"/>
                <a:gd name="T79" fmla="*/ 145 h 191"/>
                <a:gd name="T80" fmla="*/ 1282 w 1956"/>
                <a:gd name="T81" fmla="*/ 122 h 191"/>
                <a:gd name="T82" fmla="*/ 1313 w 1956"/>
                <a:gd name="T83" fmla="*/ 143 h 191"/>
                <a:gd name="T84" fmla="*/ 1345 w 1956"/>
                <a:gd name="T85" fmla="*/ 49 h 191"/>
                <a:gd name="T86" fmla="*/ 1376 w 1956"/>
                <a:gd name="T87" fmla="*/ 86 h 191"/>
                <a:gd name="T88" fmla="*/ 1407 w 1956"/>
                <a:gd name="T89" fmla="*/ 103 h 191"/>
                <a:gd name="T90" fmla="*/ 1439 w 1956"/>
                <a:gd name="T91" fmla="*/ 73 h 191"/>
                <a:gd name="T92" fmla="*/ 1470 w 1956"/>
                <a:gd name="T93" fmla="*/ 64 h 191"/>
                <a:gd name="T94" fmla="*/ 1501 w 1956"/>
                <a:gd name="T95" fmla="*/ 66 h 191"/>
                <a:gd name="T96" fmla="*/ 1533 w 1956"/>
                <a:gd name="T97" fmla="*/ 63 h 191"/>
                <a:gd name="T98" fmla="*/ 1564 w 1956"/>
                <a:gd name="T99" fmla="*/ 136 h 191"/>
                <a:gd name="T100" fmla="*/ 1596 w 1956"/>
                <a:gd name="T101" fmla="*/ 21 h 191"/>
                <a:gd name="T102" fmla="*/ 1627 w 1956"/>
                <a:gd name="T103" fmla="*/ 154 h 191"/>
                <a:gd name="T104" fmla="*/ 1658 w 1956"/>
                <a:gd name="T105" fmla="*/ 109 h 191"/>
                <a:gd name="T106" fmla="*/ 1690 w 1956"/>
                <a:gd name="T107" fmla="*/ 167 h 191"/>
                <a:gd name="T108" fmla="*/ 1721 w 1956"/>
                <a:gd name="T109" fmla="*/ 38 h 191"/>
                <a:gd name="T110" fmla="*/ 1752 w 1956"/>
                <a:gd name="T111" fmla="*/ 101 h 191"/>
                <a:gd name="T112" fmla="*/ 1784 w 1956"/>
                <a:gd name="T113" fmla="*/ 95 h 191"/>
                <a:gd name="T114" fmla="*/ 1815 w 1956"/>
                <a:gd name="T115" fmla="*/ 108 h 191"/>
                <a:gd name="T116" fmla="*/ 1847 w 1956"/>
                <a:gd name="T117" fmla="*/ 100 h 191"/>
                <a:gd name="T118" fmla="*/ 1878 w 1956"/>
                <a:gd name="T119" fmla="*/ 94 h 191"/>
                <a:gd name="T120" fmla="*/ 1909 w 1956"/>
                <a:gd name="T121" fmla="*/ 125 h 191"/>
                <a:gd name="T122" fmla="*/ 1941 w 1956"/>
                <a:gd name="T123" fmla="*/ 13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56" h="191">
                  <a:moveTo>
                    <a:pt x="0" y="96"/>
                  </a:moveTo>
                  <a:lnTo>
                    <a:pt x="4" y="84"/>
                  </a:lnTo>
                  <a:lnTo>
                    <a:pt x="8" y="81"/>
                  </a:lnTo>
                  <a:lnTo>
                    <a:pt x="12" y="78"/>
                  </a:lnTo>
                  <a:lnTo>
                    <a:pt x="16" y="58"/>
                  </a:lnTo>
                  <a:lnTo>
                    <a:pt x="19" y="52"/>
                  </a:lnTo>
                  <a:lnTo>
                    <a:pt x="23" y="46"/>
                  </a:lnTo>
                  <a:lnTo>
                    <a:pt x="27" y="46"/>
                  </a:lnTo>
                  <a:lnTo>
                    <a:pt x="31" y="44"/>
                  </a:lnTo>
                  <a:lnTo>
                    <a:pt x="35" y="39"/>
                  </a:lnTo>
                  <a:lnTo>
                    <a:pt x="39" y="41"/>
                  </a:lnTo>
                  <a:lnTo>
                    <a:pt x="43" y="31"/>
                  </a:lnTo>
                  <a:lnTo>
                    <a:pt x="47" y="36"/>
                  </a:lnTo>
                  <a:lnTo>
                    <a:pt x="51" y="27"/>
                  </a:lnTo>
                  <a:lnTo>
                    <a:pt x="55" y="30"/>
                  </a:lnTo>
                  <a:lnTo>
                    <a:pt x="59" y="30"/>
                  </a:lnTo>
                  <a:lnTo>
                    <a:pt x="63" y="41"/>
                  </a:lnTo>
                  <a:lnTo>
                    <a:pt x="66" y="45"/>
                  </a:lnTo>
                  <a:lnTo>
                    <a:pt x="70" y="41"/>
                  </a:lnTo>
                  <a:lnTo>
                    <a:pt x="74" y="59"/>
                  </a:lnTo>
                  <a:lnTo>
                    <a:pt x="78" y="67"/>
                  </a:lnTo>
                  <a:lnTo>
                    <a:pt x="82" y="74"/>
                  </a:lnTo>
                  <a:lnTo>
                    <a:pt x="86" y="83"/>
                  </a:lnTo>
                  <a:lnTo>
                    <a:pt x="90" y="77"/>
                  </a:lnTo>
                  <a:lnTo>
                    <a:pt x="94" y="94"/>
                  </a:lnTo>
                  <a:lnTo>
                    <a:pt x="98" y="96"/>
                  </a:lnTo>
                  <a:lnTo>
                    <a:pt x="102" y="111"/>
                  </a:lnTo>
                  <a:lnTo>
                    <a:pt x="106" y="119"/>
                  </a:lnTo>
                  <a:lnTo>
                    <a:pt x="110" y="130"/>
                  </a:lnTo>
                  <a:lnTo>
                    <a:pt x="113" y="139"/>
                  </a:lnTo>
                  <a:lnTo>
                    <a:pt x="117" y="142"/>
                  </a:lnTo>
                  <a:lnTo>
                    <a:pt x="121" y="140"/>
                  </a:lnTo>
                  <a:lnTo>
                    <a:pt x="125" y="148"/>
                  </a:lnTo>
                  <a:lnTo>
                    <a:pt x="129" y="159"/>
                  </a:lnTo>
                  <a:lnTo>
                    <a:pt x="133" y="163"/>
                  </a:lnTo>
                  <a:lnTo>
                    <a:pt x="137" y="153"/>
                  </a:lnTo>
                  <a:lnTo>
                    <a:pt x="141" y="165"/>
                  </a:lnTo>
                  <a:lnTo>
                    <a:pt x="145" y="167"/>
                  </a:lnTo>
                  <a:lnTo>
                    <a:pt x="149" y="166"/>
                  </a:lnTo>
                  <a:lnTo>
                    <a:pt x="153" y="155"/>
                  </a:lnTo>
                  <a:lnTo>
                    <a:pt x="157" y="162"/>
                  </a:lnTo>
                  <a:lnTo>
                    <a:pt x="161" y="157"/>
                  </a:lnTo>
                  <a:lnTo>
                    <a:pt x="165" y="143"/>
                  </a:lnTo>
                  <a:lnTo>
                    <a:pt x="169" y="145"/>
                  </a:lnTo>
                  <a:lnTo>
                    <a:pt x="172" y="136"/>
                  </a:lnTo>
                  <a:lnTo>
                    <a:pt x="176" y="127"/>
                  </a:lnTo>
                  <a:lnTo>
                    <a:pt x="180" y="126"/>
                  </a:lnTo>
                  <a:lnTo>
                    <a:pt x="184" y="118"/>
                  </a:lnTo>
                  <a:lnTo>
                    <a:pt x="188" y="105"/>
                  </a:lnTo>
                  <a:lnTo>
                    <a:pt x="192" y="89"/>
                  </a:lnTo>
                  <a:lnTo>
                    <a:pt x="196" y="80"/>
                  </a:lnTo>
                  <a:lnTo>
                    <a:pt x="200" y="94"/>
                  </a:lnTo>
                  <a:lnTo>
                    <a:pt x="204" y="56"/>
                  </a:lnTo>
                  <a:lnTo>
                    <a:pt x="207" y="118"/>
                  </a:lnTo>
                  <a:lnTo>
                    <a:pt x="211" y="69"/>
                  </a:lnTo>
                  <a:lnTo>
                    <a:pt x="215" y="135"/>
                  </a:lnTo>
                  <a:lnTo>
                    <a:pt x="219" y="106"/>
                  </a:lnTo>
                  <a:lnTo>
                    <a:pt x="223" y="57"/>
                  </a:lnTo>
                  <a:lnTo>
                    <a:pt x="227" y="97"/>
                  </a:lnTo>
                  <a:lnTo>
                    <a:pt x="231" y="96"/>
                  </a:lnTo>
                  <a:lnTo>
                    <a:pt x="235" y="113"/>
                  </a:lnTo>
                  <a:lnTo>
                    <a:pt x="239" y="58"/>
                  </a:lnTo>
                  <a:lnTo>
                    <a:pt x="243" y="62"/>
                  </a:lnTo>
                  <a:lnTo>
                    <a:pt x="247" y="65"/>
                  </a:lnTo>
                  <a:lnTo>
                    <a:pt x="251" y="81"/>
                  </a:lnTo>
                  <a:lnTo>
                    <a:pt x="255" y="90"/>
                  </a:lnTo>
                  <a:lnTo>
                    <a:pt x="259" y="143"/>
                  </a:lnTo>
                  <a:lnTo>
                    <a:pt x="263" y="75"/>
                  </a:lnTo>
                  <a:lnTo>
                    <a:pt x="266" y="103"/>
                  </a:lnTo>
                  <a:lnTo>
                    <a:pt x="270" y="137"/>
                  </a:lnTo>
                  <a:lnTo>
                    <a:pt x="274" y="93"/>
                  </a:lnTo>
                  <a:lnTo>
                    <a:pt x="278" y="60"/>
                  </a:lnTo>
                  <a:lnTo>
                    <a:pt x="282" y="146"/>
                  </a:lnTo>
                  <a:lnTo>
                    <a:pt x="286" y="109"/>
                  </a:lnTo>
                  <a:lnTo>
                    <a:pt x="290" y="114"/>
                  </a:lnTo>
                  <a:lnTo>
                    <a:pt x="294" y="120"/>
                  </a:lnTo>
                  <a:lnTo>
                    <a:pt x="298" y="142"/>
                  </a:lnTo>
                  <a:lnTo>
                    <a:pt x="302" y="62"/>
                  </a:lnTo>
                  <a:lnTo>
                    <a:pt x="306" y="80"/>
                  </a:lnTo>
                  <a:lnTo>
                    <a:pt x="310" y="104"/>
                  </a:lnTo>
                  <a:lnTo>
                    <a:pt x="313" y="64"/>
                  </a:lnTo>
                  <a:lnTo>
                    <a:pt x="317" y="54"/>
                  </a:lnTo>
                  <a:lnTo>
                    <a:pt x="321" y="144"/>
                  </a:lnTo>
                  <a:lnTo>
                    <a:pt x="325" y="138"/>
                  </a:lnTo>
                  <a:lnTo>
                    <a:pt x="329" y="104"/>
                  </a:lnTo>
                  <a:lnTo>
                    <a:pt x="333" y="140"/>
                  </a:lnTo>
                  <a:lnTo>
                    <a:pt x="337" y="123"/>
                  </a:lnTo>
                  <a:lnTo>
                    <a:pt x="341" y="115"/>
                  </a:lnTo>
                  <a:lnTo>
                    <a:pt x="345" y="96"/>
                  </a:lnTo>
                  <a:lnTo>
                    <a:pt x="349" y="107"/>
                  </a:lnTo>
                  <a:lnTo>
                    <a:pt x="353" y="93"/>
                  </a:lnTo>
                  <a:lnTo>
                    <a:pt x="357" y="111"/>
                  </a:lnTo>
                  <a:lnTo>
                    <a:pt x="360" y="99"/>
                  </a:lnTo>
                  <a:lnTo>
                    <a:pt x="364" y="72"/>
                  </a:lnTo>
                  <a:lnTo>
                    <a:pt x="368" y="73"/>
                  </a:lnTo>
                  <a:lnTo>
                    <a:pt x="372" y="132"/>
                  </a:lnTo>
                  <a:lnTo>
                    <a:pt x="376" y="78"/>
                  </a:lnTo>
                  <a:lnTo>
                    <a:pt x="380" y="75"/>
                  </a:lnTo>
                  <a:lnTo>
                    <a:pt x="384" y="67"/>
                  </a:lnTo>
                  <a:lnTo>
                    <a:pt x="388" y="106"/>
                  </a:lnTo>
                  <a:lnTo>
                    <a:pt x="392" y="112"/>
                  </a:lnTo>
                  <a:lnTo>
                    <a:pt x="396" y="85"/>
                  </a:lnTo>
                  <a:lnTo>
                    <a:pt x="400" y="84"/>
                  </a:lnTo>
                  <a:lnTo>
                    <a:pt x="404" y="72"/>
                  </a:lnTo>
                  <a:lnTo>
                    <a:pt x="408" y="63"/>
                  </a:lnTo>
                  <a:lnTo>
                    <a:pt x="412" y="51"/>
                  </a:lnTo>
                  <a:lnTo>
                    <a:pt x="415" y="39"/>
                  </a:lnTo>
                  <a:lnTo>
                    <a:pt x="419" y="21"/>
                  </a:lnTo>
                  <a:lnTo>
                    <a:pt x="423" y="24"/>
                  </a:lnTo>
                  <a:lnTo>
                    <a:pt x="427" y="19"/>
                  </a:lnTo>
                  <a:lnTo>
                    <a:pt x="431" y="17"/>
                  </a:lnTo>
                  <a:lnTo>
                    <a:pt x="435" y="23"/>
                  </a:lnTo>
                  <a:lnTo>
                    <a:pt x="439" y="33"/>
                  </a:lnTo>
                  <a:lnTo>
                    <a:pt x="443" y="30"/>
                  </a:lnTo>
                  <a:lnTo>
                    <a:pt x="447" y="48"/>
                  </a:lnTo>
                  <a:lnTo>
                    <a:pt x="451" y="63"/>
                  </a:lnTo>
                  <a:lnTo>
                    <a:pt x="455" y="65"/>
                  </a:lnTo>
                  <a:lnTo>
                    <a:pt x="458" y="62"/>
                  </a:lnTo>
                  <a:lnTo>
                    <a:pt x="462" y="66"/>
                  </a:lnTo>
                  <a:lnTo>
                    <a:pt x="466" y="81"/>
                  </a:lnTo>
                  <a:lnTo>
                    <a:pt x="470" y="73"/>
                  </a:lnTo>
                  <a:lnTo>
                    <a:pt x="474" y="84"/>
                  </a:lnTo>
                  <a:lnTo>
                    <a:pt x="478" y="87"/>
                  </a:lnTo>
                  <a:lnTo>
                    <a:pt x="482" y="85"/>
                  </a:lnTo>
                  <a:lnTo>
                    <a:pt x="486" y="88"/>
                  </a:lnTo>
                  <a:lnTo>
                    <a:pt x="490" y="104"/>
                  </a:lnTo>
                  <a:lnTo>
                    <a:pt x="494" y="111"/>
                  </a:lnTo>
                  <a:lnTo>
                    <a:pt x="498" y="117"/>
                  </a:lnTo>
                  <a:lnTo>
                    <a:pt x="502" y="139"/>
                  </a:lnTo>
                  <a:lnTo>
                    <a:pt x="506" y="140"/>
                  </a:lnTo>
                  <a:lnTo>
                    <a:pt x="510" y="157"/>
                  </a:lnTo>
                  <a:lnTo>
                    <a:pt x="514" y="159"/>
                  </a:lnTo>
                  <a:lnTo>
                    <a:pt x="517" y="164"/>
                  </a:lnTo>
                  <a:lnTo>
                    <a:pt x="521" y="181"/>
                  </a:lnTo>
                  <a:lnTo>
                    <a:pt x="525" y="175"/>
                  </a:lnTo>
                  <a:lnTo>
                    <a:pt x="529" y="167"/>
                  </a:lnTo>
                  <a:lnTo>
                    <a:pt x="533" y="165"/>
                  </a:lnTo>
                  <a:lnTo>
                    <a:pt x="537" y="153"/>
                  </a:lnTo>
                  <a:lnTo>
                    <a:pt x="541" y="140"/>
                  </a:lnTo>
                  <a:lnTo>
                    <a:pt x="545" y="136"/>
                  </a:lnTo>
                  <a:lnTo>
                    <a:pt x="549" y="129"/>
                  </a:lnTo>
                  <a:lnTo>
                    <a:pt x="553" y="120"/>
                  </a:lnTo>
                  <a:lnTo>
                    <a:pt x="556" y="125"/>
                  </a:lnTo>
                  <a:lnTo>
                    <a:pt x="560" y="114"/>
                  </a:lnTo>
                  <a:lnTo>
                    <a:pt x="564" y="116"/>
                  </a:lnTo>
                  <a:lnTo>
                    <a:pt x="568" y="124"/>
                  </a:lnTo>
                  <a:lnTo>
                    <a:pt x="572" y="115"/>
                  </a:lnTo>
                  <a:lnTo>
                    <a:pt x="576" y="117"/>
                  </a:lnTo>
                  <a:lnTo>
                    <a:pt x="580" y="110"/>
                  </a:lnTo>
                  <a:lnTo>
                    <a:pt x="584" y="102"/>
                  </a:lnTo>
                  <a:lnTo>
                    <a:pt x="588" y="87"/>
                  </a:lnTo>
                  <a:lnTo>
                    <a:pt x="592" y="70"/>
                  </a:lnTo>
                  <a:lnTo>
                    <a:pt x="596" y="56"/>
                  </a:lnTo>
                  <a:lnTo>
                    <a:pt x="600" y="119"/>
                  </a:lnTo>
                  <a:lnTo>
                    <a:pt x="604" y="63"/>
                  </a:lnTo>
                  <a:lnTo>
                    <a:pt x="608" y="124"/>
                  </a:lnTo>
                  <a:lnTo>
                    <a:pt x="611" y="131"/>
                  </a:lnTo>
                  <a:lnTo>
                    <a:pt x="615" y="80"/>
                  </a:lnTo>
                  <a:lnTo>
                    <a:pt x="619" y="140"/>
                  </a:lnTo>
                  <a:lnTo>
                    <a:pt x="623" y="65"/>
                  </a:lnTo>
                  <a:lnTo>
                    <a:pt x="627" y="138"/>
                  </a:lnTo>
                  <a:lnTo>
                    <a:pt x="631" y="79"/>
                  </a:lnTo>
                  <a:lnTo>
                    <a:pt x="635" y="140"/>
                  </a:lnTo>
                  <a:lnTo>
                    <a:pt x="639" y="99"/>
                  </a:lnTo>
                  <a:lnTo>
                    <a:pt x="643" y="69"/>
                  </a:lnTo>
                  <a:lnTo>
                    <a:pt x="647" y="88"/>
                  </a:lnTo>
                  <a:lnTo>
                    <a:pt x="651" y="75"/>
                  </a:lnTo>
                  <a:lnTo>
                    <a:pt x="655" y="116"/>
                  </a:lnTo>
                  <a:lnTo>
                    <a:pt x="659" y="131"/>
                  </a:lnTo>
                  <a:lnTo>
                    <a:pt x="662" y="126"/>
                  </a:lnTo>
                  <a:lnTo>
                    <a:pt x="666" y="137"/>
                  </a:lnTo>
                  <a:lnTo>
                    <a:pt x="670" y="133"/>
                  </a:lnTo>
                  <a:lnTo>
                    <a:pt x="674" y="69"/>
                  </a:lnTo>
                  <a:lnTo>
                    <a:pt x="678" y="57"/>
                  </a:lnTo>
                  <a:lnTo>
                    <a:pt x="682" y="118"/>
                  </a:lnTo>
                  <a:lnTo>
                    <a:pt x="686" y="73"/>
                  </a:lnTo>
                  <a:lnTo>
                    <a:pt x="690" y="80"/>
                  </a:lnTo>
                  <a:lnTo>
                    <a:pt x="694" y="131"/>
                  </a:lnTo>
                  <a:lnTo>
                    <a:pt x="698" y="103"/>
                  </a:lnTo>
                  <a:lnTo>
                    <a:pt x="702" y="76"/>
                  </a:lnTo>
                  <a:lnTo>
                    <a:pt x="705" y="107"/>
                  </a:lnTo>
                  <a:lnTo>
                    <a:pt x="709" y="141"/>
                  </a:lnTo>
                  <a:lnTo>
                    <a:pt x="713" y="54"/>
                  </a:lnTo>
                  <a:lnTo>
                    <a:pt x="717" y="89"/>
                  </a:lnTo>
                  <a:lnTo>
                    <a:pt x="721" y="61"/>
                  </a:lnTo>
                  <a:lnTo>
                    <a:pt x="725" y="69"/>
                  </a:lnTo>
                  <a:lnTo>
                    <a:pt x="729" y="76"/>
                  </a:lnTo>
                  <a:lnTo>
                    <a:pt x="733" y="120"/>
                  </a:lnTo>
                  <a:lnTo>
                    <a:pt x="737" y="120"/>
                  </a:lnTo>
                  <a:lnTo>
                    <a:pt x="741" y="116"/>
                  </a:lnTo>
                  <a:lnTo>
                    <a:pt x="745" y="85"/>
                  </a:lnTo>
                  <a:lnTo>
                    <a:pt x="749" y="118"/>
                  </a:lnTo>
                  <a:lnTo>
                    <a:pt x="753" y="72"/>
                  </a:lnTo>
                  <a:lnTo>
                    <a:pt x="757" y="69"/>
                  </a:lnTo>
                  <a:lnTo>
                    <a:pt x="761" y="99"/>
                  </a:lnTo>
                  <a:lnTo>
                    <a:pt x="764" y="111"/>
                  </a:lnTo>
                  <a:lnTo>
                    <a:pt x="768" y="60"/>
                  </a:lnTo>
                  <a:lnTo>
                    <a:pt x="772" y="108"/>
                  </a:lnTo>
                  <a:lnTo>
                    <a:pt x="776" y="85"/>
                  </a:lnTo>
                  <a:lnTo>
                    <a:pt x="780" y="125"/>
                  </a:lnTo>
                  <a:lnTo>
                    <a:pt x="784" y="112"/>
                  </a:lnTo>
                  <a:lnTo>
                    <a:pt x="788" y="92"/>
                  </a:lnTo>
                  <a:lnTo>
                    <a:pt x="792" y="77"/>
                  </a:lnTo>
                  <a:lnTo>
                    <a:pt x="796" y="64"/>
                  </a:lnTo>
                  <a:lnTo>
                    <a:pt x="800" y="56"/>
                  </a:lnTo>
                  <a:lnTo>
                    <a:pt x="803" y="36"/>
                  </a:lnTo>
                  <a:lnTo>
                    <a:pt x="807" y="23"/>
                  </a:lnTo>
                  <a:lnTo>
                    <a:pt x="811" y="7"/>
                  </a:lnTo>
                  <a:lnTo>
                    <a:pt x="815" y="11"/>
                  </a:lnTo>
                  <a:lnTo>
                    <a:pt x="819" y="0"/>
                  </a:lnTo>
                  <a:lnTo>
                    <a:pt x="823" y="20"/>
                  </a:lnTo>
                  <a:lnTo>
                    <a:pt x="827" y="28"/>
                  </a:lnTo>
                  <a:lnTo>
                    <a:pt x="831" y="41"/>
                  </a:lnTo>
                  <a:lnTo>
                    <a:pt x="835" y="56"/>
                  </a:lnTo>
                  <a:lnTo>
                    <a:pt x="839" y="66"/>
                  </a:lnTo>
                  <a:lnTo>
                    <a:pt x="843" y="88"/>
                  </a:lnTo>
                  <a:lnTo>
                    <a:pt x="847" y="105"/>
                  </a:lnTo>
                  <a:lnTo>
                    <a:pt x="851" y="114"/>
                  </a:lnTo>
                  <a:lnTo>
                    <a:pt x="855" y="104"/>
                  </a:lnTo>
                  <a:lnTo>
                    <a:pt x="859" y="112"/>
                  </a:lnTo>
                  <a:lnTo>
                    <a:pt x="862" y="103"/>
                  </a:lnTo>
                  <a:lnTo>
                    <a:pt x="866" y="100"/>
                  </a:lnTo>
                  <a:lnTo>
                    <a:pt x="870" y="97"/>
                  </a:lnTo>
                  <a:lnTo>
                    <a:pt x="874" y="100"/>
                  </a:lnTo>
                  <a:lnTo>
                    <a:pt x="878" y="96"/>
                  </a:lnTo>
                  <a:lnTo>
                    <a:pt x="882" y="91"/>
                  </a:lnTo>
                  <a:lnTo>
                    <a:pt x="886" y="119"/>
                  </a:lnTo>
                  <a:lnTo>
                    <a:pt x="890" y="125"/>
                  </a:lnTo>
                  <a:lnTo>
                    <a:pt x="894" y="144"/>
                  </a:lnTo>
                  <a:lnTo>
                    <a:pt x="898" y="154"/>
                  </a:lnTo>
                  <a:lnTo>
                    <a:pt x="902" y="171"/>
                  </a:lnTo>
                  <a:lnTo>
                    <a:pt x="905" y="170"/>
                  </a:lnTo>
                  <a:lnTo>
                    <a:pt x="909" y="191"/>
                  </a:lnTo>
                  <a:lnTo>
                    <a:pt x="913" y="188"/>
                  </a:lnTo>
                  <a:lnTo>
                    <a:pt x="917" y="179"/>
                  </a:lnTo>
                  <a:lnTo>
                    <a:pt x="921" y="166"/>
                  </a:lnTo>
                  <a:lnTo>
                    <a:pt x="925" y="145"/>
                  </a:lnTo>
                  <a:lnTo>
                    <a:pt x="929" y="133"/>
                  </a:lnTo>
                  <a:lnTo>
                    <a:pt x="933" y="111"/>
                  </a:lnTo>
                  <a:lnTo>
                    <a:pt x="937" y="94"/>
                  </a:lnTo>
                  <a:lnTo>
                    <a:pt x="941" y="92"/>
                  </a:lnTo>
                  <a:lnTo>
                    <a:pt x="945" y="77"/>
                  </a:lnTo>
                  <a:lnTo>
                    <a:pt x="949" y="86"/>
                  </a:lnTo>
                  <a:lnTo>
                    <a:pt x="953" y="94"/>
                  </a:lnTo>
                  <a:lnTo>
                    <a:pt x="956" y="89"/>
                  </a:lnTo>
                  <a:lnTo>
                    <a:pt x="960" y="104"/>
                  </a:lnTo>
                  <a:lnTo>
                    <a:pt x="964" y="96"/>
                  </a:lnTo>
                  <a:lnTo>
                    <a:pt x="968" y="107"/>
                  </a:lnTo>
                  <a:lnTo>
                    <a:pt x="972" y="101"/>
                  </a:lnTo>
                  <a:lnTo>
                    <a:pt x="976" y="123"/>
                  </a:lnTo>
                  <a:lnTo>
                    <a:pt x="980" y="87"/>
                  </a:lnTo>
                  <a:lnTo>
                    <a:pt x="984" y="125"/>
                  </a:lnTo>
                  <a:lnTo>
                    <a:pt x="988" y="95"/>
                  </a:lnTo>
                  <a:lnTo>
                    <a:pt x="992" y="90"/>
                  </a:lnTo>
                  <a:lnTo>
                    <a:pt x="996" y="119"/>
                  </a:lnTo>
                  <a:lnTo>
                    <a:pt x="1000" y="65"/>
                  </a:lnTo>
                  <a:lnTo>
                    <a:pt x="1004" y="74"/>
                  </a:lnTo>
                  <a:lnTo>
                    <a:pt x="1008" y="88"/>
                  </a:lnTo>
                  <a:lnTo>
                    <a:pt x="1011" y="123"/>
                  </a:lnTo>
                  <a:lnTo>
                    <a:pt x="1015" y="136"/>
                  </a:lnTo>
                  <a:lnTo>
                    <a:pt x="1019" y="98"/>
                  </a:lnTo>
                  <a:lnTo>
                    <a:pt x="1023" y="148"/>
                  </a:lnTo>
                  <a:lnTo>
                    <a:pt x="1027" y="70"/>
                  </a:lnTo>
                  <a:lnTo>
                    <a:pt x="1031" y="80"/>
                  </a:lnTo>
                  <a:lnTo>
                    <a:pt x="1035" y="144"/>
                  </a:lnTo>
                  <a:lnTo>
                    <a:pt x="1039" y="104"/>
                  </a:lnTo>
                  <a:lnTo>
                    <a:pt x="1043" y="58"/>
                  </a:lnTo>
                  <a:lnTo>
                    <a:pt x="1047" y="110"/>
                  </a:lnTo>
                  <a:lnTo>
                    <a:pt x="1050" y="144"/>
                  </a:lnTo>
                  <a:lnTo>
                    <a:pt x="1054" y="94"/>
                  </a:lnTo>
                  <a:lnTo>
                    <a:pt x="1058" y="82"/>
                  </a:lnTo>
                  <a:lnTo>
                    <a:pt x="1062" y="62"/>
                  </a:lnTo>
                  <a:lnTo>
                    <a:pt x="1066" y="69"/>
                  </a:lnTo>
                  <a:lnTo>
                    <a:pt x="1070" y="73"/>
                  </a:lnTo>
                  <a:lnTo>
                    <a:pt x="1074" y="134"/>
                  </a:lnTo>
                  <a:lnTo>
                    <a:pt x="1078" y="120"/>
                  </a:lnTo>
                  <a:lnTo>
                    <a:pt x="1082" y="126"/>
                  </a:lnTo>
                  <a:lnTo>
                    <a:pt x="1086" y="146"/>
                  </a:lnTo>
                  <a:lnTo>
                    <a:pt x="1090" y="121"/>
                  </a:lnTo>
                  <a:lnTo>
                    <a:pt x="1094" y="59"/>
                  </a:lnTo>
                  <a:lnTo>
                    <a:pt x="1098" y="80"/>
                  </a:lnTo>
                  <a:lnTo>
                    <a:pt x="1102" y="69"/>
                  </a:lnTo>
                  <a:lnTo>
                    <a:pt x="1106" y="57"/>
                  </a:lnTo>
                  <a:lnTo>
                    <a:pt x="1109" y="141"/>
                  </a:lnTo>
                  <a:lnTo>
                    <a:pt x="1113" y="100"/>
                  </a:lnTo>
                  <a:lnTo>
                    <a:pt x="1117" y="117"/>
                  </a:lnTo>
                  <a:lnTo>
                    <a:pt x="1121" y="93"/>
                  </a:lnTo>
                  <a:lnTo>
                    <a:pt x="1125" y="98"/>
                  </a:lnTo>
                  <a:lnTo>
                    <a:pt x="1129" y="111"/>
                  </a:lnTo>
                  <a:lnTo>
                    <a:pt x="1133" y="74"/>
                  </a:lnTo>
                  <a:lnTo>
                    <a:pt x="1137" y="62"/>
                  </a:lnTo>
                  <a:lnTo>
                    <a:pt x="1141" y="99"/>
                  </a:lnTo>
                  <a:lnTo>
                    <a:pt x="1145" y="136"/>
                  </a:lnTo>
                  <a:lnTo>
                    <a:pt x="1149" y="87"/>
                  </a:lnTo>
                  <a:lnTo>
                    <a:pt x="1152" y="65"/>
                  </a:lnTo>
                  <a:lnTo>
                    <a:pt x="1156" y="69"/>
                  </a:lnTo>
                  <a:lnTo>
                    <a:pt x="1160" y="71"/>
                  </a:lnTo>
                  <a:lnTo>
                    <a:pt x="1164" y="77"/>
                  </a:lnTo>
                  <a:lnTo>
                    <a:pt x="1168" y="85"/>
                  </a:lnTo>
                  <a:lnTo>
                    <a:pt x="1172" y="127"/>
                  </a:lnTo>
                  <a:lnTo>
                    <a:pt x="1176" y="129"/>
                  </a:lnTo>
                  <a:lnTo>
                    <a:pt x="1180" y="95"/>
                  </a:lnTo>
                  <a:lnTo>
                    <a:pt x="1184" y="83"/>
                  </a:lnTo>
                  <a:lnTo>
                    <a:pt x="1188" y="72"/>
                  </a:lnTo>
                  <a:lnTo>
                    <a:pt x="1192" y="51"/>
                  </a:lnTo>
                  <a:lnTo>
                    <a:pt x="1196" y="46"/>
                  </a:lnTo>
                  <a:lnTo>
                    <a:pt x="1200" y="25"/>
                  </a:lnTo>
                  <a:lnTo>
                    <a:pt x="1203" y="17"/>
                  </a:lnTo>
                  <a:lnTo>
                    <a:pt x="1207" y="6"/>
                  </a:lnTo>
                  <a:lnTo>
                    <a:pt x="1211" y="15"/>
                  </a:lnTo>
                  <a:lnTo>
                    <a:pt x="1215" y="21"/>
                  </a:lnTo>
                  <a:lnTo>
                    <a:pt x="1219" y="37"/>
                  </a:lnTo>
                  <a:lnTo>
                    <a:pt x="1223" y="53"/>
                  </a:lnTo>
                  <a:lnTo>
                    <a:pt x="1227" y="85"/>
                  </a:lnTo>
                  <a:lnTo>
                    <a:pt x="1231" y="105"/>
                  </a:lnTo>
                  <a:lnTo>
                    <a:pt x="1235" y="123"/>
                  </a:lnTo>
                  <a:lnTo>
                    <a:pt x="1239" y="141"/>
                  </a:lnTo>
                  <a:lnTo>
                    <a:pt x="1243" y="152"/>
                  </a:lnTo>
                  <a:lnTo>
                    <a:pt x="1247" y="150"/>
                  </a:lnTo>
                  <a:lnTo>
                    <a:pt x="1251" y="145"/>
                  </a:lnTo>
                  <a:lnTo>
                    <a:pt x="1255" y="129"/>
                  </a:lnTo>
                  <a:lnTo>
                    <a:pt x="1258" y="116"/>
                  </a:lnTo>
                  <a:lnTo>
                    <a:pt x="1262" y="106"/>
                  </a:lnTo>
                  <a:lnTo>
                    <a:pt x="1266" y="106"/>
                  </a:lnTo>
                  <a:lnTo>
                    <a:pt x="1270" y="89"/>
                  </a:lnTo>
                  <a:lnTo>
                    <a:pt x="1274" y="103"/>
                  </a:lnTo>
                  <a:lnTo>
                    <a:pt x="1278" y="117"/>
                  </a:lnTo>
                  <a:lnTo>
                    <a:pt x="1282" y="122"/>
                  </a:lnTo>
                  <a:lnTo>
                    <a:pt x="1286" y="138"/>
                  </a:lnTo>
                  <a:lnTo>
                    <a:pt x="1290" y="157"/>
                  </a:lnTo>
                  <a:lnTo>
                    <a:pt x="1294" y="162"/>
                  </a:lnTo>
                  <a:lnTo>
                    <a:pt x="1298" y="169"/>
                  </a:lnTo>
                  <a:lnTo>
                    <a:pt x="1301" y="186"/>
                  </a:lnTo>
                  <a:lnTo>
                    <a:pt x="1305" y="184"/>
                  </a:lnTo>
                  <a:lnTo>
                    <a:pt x="1309" y="166"/>
                  </a:lnTo>
                  <a:lnTo>
                    <a:pt x="1313" y="143"/>
                  </a:lnTo>
                  <a:lnTo>
                    <a:pt x="1317" y="121"/>
                  </a:lnTo>
                  <a:lnTo>
                    <a:pt x="1321" y="102"/>
                  </a:lnTo>
                  <a:lnTo>
                    <a:pt x="1325" y="79"/>
                  </a:lnTo>
                  <a:lnTo>
                    <a:pt x="1329" y="67"/>
                  </a:lnTo>
                  <a:lnTo>
                    <a:pt x="1333" y="43"/>
                  </a:lnTo>
                  <a:lnTo>
                    <a:pt x="1337" y="37"/>
                  </a:lnTo>
                  <a:lnTo>
                    <a:pt x="1341" y="51"/>
                  </a:lnTo>
                  <a:lnTo>
                    <a:pt x="1345" y="49"/>
                  </a:lnTo>
                  <a:lnTo>
                    <a:pt x="1349" y="72"/>
                  </a:lnTo>
                  <a:lnTo>
                    <a:pt x="1353" y="73"/>
                  </a:lnTo>
                  <a:lnTo>
                    <a:pt x="1357" y="86"/>
                  </a:lnTo>
                  <a:lnTo>
                    <a:pt x="1360" y="102"/>
                  </a:lnTo>
                  <a:lnTo>
                    <a:pt x="1364" y="111"/>
                  </a:lnTo>
                  <a:lnTo>
                    <a:pt x="1368" y="119"/>
                  </a:lnTo>
                  <a:lnTo>
                    <a:pt x="1372" y="120"/>
                  </a:lnTo>
                  <a:lnTo>
                    <a:pt x="1376" y="86"/>
                  </a:lnTo>
                  <a:lnTo>
                    <a:pt x="1380" y="92"/>
                  </a:lnTo>
                  <a:lnTo>
                    <a:pt x="1384" y="53"/>
                  </a:lnTo>
                  <a:lnTo>
                    <a:pt x="1388" y="66"/>
                  </a:lnTo>
                  <a:lnTo>
                    <a:pt x="1392" y="64"/>
                  </a:lnTo>
                  <a:lnTo>
                    <a:pt x="1395" y="76"/>
                  </a:lnTo>
                  <a:lnTo>
                    <a:pt x="1399" y="67"/>
                  </a:lnTo>
                  <a:lnTo>
                    <a:pt x="1403" y="56"/>
                  </a:lnTo>
                  <a:lnTo>
                    <a:pt x="1407" y="103"/>
                  </a:lnTo>
                  <a:lnTo>
                    <a:pt x="1411" y="99"/>
                  </a:lnTo>
                  <a:lnTo>
                    <a:pt x="1415" y="115"/>
                  </a:lnTo>
                  <a:lnTo>
                    <a:pt x="1419" y="72"/>
                  </a:lnTo>
                  <a:lnTo>
                    <a:pt x="1423" y="80"/>
                  </a:lnTo>
                  <a:lnTo>
                    <a:pt x="1427" y="68"/>
                  </a:lnTo>
                  <a:lnTo>
                    <a:pt x="1431" y="117"/>
                  </a:lnTo>
                  <a:lnTo>
                    <a:pt x="1435" y="85"/>
                  </a:lnTo>
                  <a:lnTo>
                    <a:pt x="1439" y="73"/>
                  </a:lnTo>
                  <a:lnTo>
                    <a:pt x="1443" y="104"/>
                  </a:lnTo>
                  <a:lnTo>
                    <a:pt x="1447" y="137"/>
                  </a:lnTo>
                  <a:lnTo>
                    <a:pt x="1451" y="81"/>
                  </a:lnTo>
                  <a:lnTo>
                    <a:pt x="1454" y="99"/>
                  </a:lnTo>
                  <a:lnTo>
                    <a:pt x="1458" y="55"/>
                  </a:lnTo>
                  <a:lnTo>
                    <a:pt x="1462" y="121"/>
                  </a:lnTo>
                  <a:lnTo>
                    <a:pt x="1466" y="85"/>
                  </a:lnTo>
                  <a:lnTo>
                    <a:pt x="1470" y="64"/>
                  </a:lnTo>
                  <a:lnTo>
                    <a:pt x="1474" y="100"/>
                  </a:lnTo>
                  <a:lnTo>
                    <a:pt x="1478" y="107"/>
                  </a:lnTo>
                  <a:lnTo>
                    <a:pt x="1482" y="133"/>
                  </a:lnTo>
                  <a:lnTo>
                    <a:pt x="1486" y="137"/>
                  </a:lnTo>
                  <a:lnTo>
                    <a:pt x="1490" y="61"/>
                  </a:lnTo>
                  <a:lnTo>
                    <a:pt x="1494" y="76"/>
                  </a:lnTo>
                  <a:lnTo>
                    <a:pt x="1498" y="130"/>
                  </a:lnTo>
                  <a:lnTo>
                    <a:pt x="1501" y="66"/>
                  </a:lnTo>
                  <a:lnTo>
                    <a:pt x="1505" y="124"/>
                  </a:lnTo>
                  <a:lnTo>
                    <a:pt x="1509" y="86"/>
                  </a:lnTo>
                  <a:lnTo>
                    <a:pt x="1513" y="130"/>
                  </a:lnTo>
                  <a:lnTo>
                    <a:pt x="1517" y="129"/>
                  </a:lnTo>
                  <a:lnTo>
                    <a:pt x="1521" y="143"/>
                  </a:lnTo>
                  <a:lnTo>
                    <a:pt x="1525" y="102"/>
                  </a:lnTo>
                  <a:lnTo>
                    <a:pt x="1529" y="142"/>
                  </a:lnTo>
                  <a:lnTo>
                    <a:pt x="1533" y="63"/>
                  </a:lnTo>
                  <a:lnTo>
                    <a:pt x="1537" y="76"/>
                  </a:lnTo>
                  <a:lnTo>
                    <a:pt x="1541" y="109"/>
                  </a:lnTo>
                  <a:lnTo>
                    <a:pt x="1545" y="130"/>
                  </a:lnTo>
                  <a:lnTo>
                    <a:pt x="1548" y="126"/>
                  </a:lnTo>
                  <a:lnTo>
                    <a:pt x="1552" y="71"/>
                  </a:lnTo>
                  <a:lnTo>
                    <a:pt x="1556" y="117"/>
                  </a:lnTo>
                  <a:lnTo>
                    <a:pt x="1560" y="127"/>
                  </a:lnTo>
                  <a:lnTo>
                    <a:pt x="1564" y="136"/>
                  </a:lnTo>
                  <a:lnTo>
                    <a:pt x="1568" y="132"/>
                  </a:lnTo>
                  <a:lnTo>
                    <a:pt x="1572" y="107"/>
                  </a:lnTo>
                  <a:lnTo>
                    <a:pt x="1576" y="101"/>
                  </a:lnTo>
                  <a:lnTo>
                    <a:pt x="1580" y="86"/>
                  </a:lnTo>
                  <a:lnTo>
                    <a:pt x="1584" y="74"/>
                  </a:lnTo>
                  <a:lnTo>
                    <a:pt x="1588" y="48"/>
                  </a:lnTo>
                  <a:lnTo>
                    <a:pt x="1592" y="43"/>
                  </a:lnTo>
                  <a:lnTo>
                    <a:pt x="1596" y="21"/>
                  </a:lnTo>
                  <a:lnTo>
                    <a:pt x="1600" y="27"/>
                  </a:lnTo>
                  <a:lnTo>
                    <a:pt x="1604" y="33"/>
                  </a:lnTo>
                  <a:lnTo>
                    <a:pt x="1607" y="37"/>
                  </a:lnTo>
                  <a:lnTo>
                    <a:pt x="1611" y="57"/>
                  </a:lnTo>
                  <a:lnTo>
                    <a:pt x="1615" y="70"/>
                  </a:lnTo>
                  <a:lnTo>
                    <a:pt x="1619" y="97"/>
                  </a:lnTo>
                  <a:lnTo>
                    <a:pt x="1623" y="121"/>
                  </a:lnTo>
                  <a:lnTo>
                    <a:pt x="1627" y="154"/>
                  </a:lnTo>
                  <a:lnTo>
                    <a:pt x="1631" y="156"/>
                  </a:lnTo>
                  <a:lnTo>
                    <a:pt x="1635" y="167"/>
                  </a:lnTo>
                  <a:lnTo>
                    <a:pt x="1639" y="156"/>
                  </a:lnTo>
                  <a:lnTo>
                    <a:pt x="1643" y="156"/>
                  </a:lnTo>
                  <a:lnTo>
                    <a:pt x="1646" y="141"/>
                  </a:lnTo>
                  <a:lnTo>
                    <a:pt x="1650" y="125"/>
                  </a:lnTo>
                  <a:lnTo>
                    <a:pt x="1654" y="113"/>
                  </a:lnTo>
                  <a:lnTo>
                    <a:pt x="1658" y="109"/>
                  </a:lnTo>
                  <a:lnTo>
                    <a:pt x="1662" y="90"/>
                  </a:lnTo>
                  <a:lnTo>
                    <a:pt x="1666" y="95"/>
                  </a:lnTo>
                  <a:lnTo>
                    <a:pt x="1670" y="103"/>
                  </a:lnTo>
                  <a:lnTo>
                    <a:pt x="1674" y="114"/>
                  </a:lnTo>
                  <a:lnTo>
                    <a:pt x="1678" y="134"/>
                  </a:lnTo>
                  <a:lnTo>
                    <a:pt x="1682" y="146"/>
                  </a:lnTo>
                  <a:lnTo>
                    <a:pt x="1686" y="152"/>
                  </a:lnTo>
                  <a:lnTo>
                    <a:pt x="1690" y="167"/>
                  </a:lnTo>
                  <a:lnTo>
                    <a:pt x="1694" y="160"/>
                  </a:lnTo>
                  <a:lnTo>
                    <a:pt x="1698" y="164"/>
                  </a:lnTo>
                  <a:lnTo>
                    <a:pt x="1702" y="154"/>
                  </a:lnTo>
                  <a:lnTo>
                    <a:pt x="1705" y="118"/>
                  </a:lnTo>
                  <a:lnTo>
                    <a:pt x="1709" y="101"/>
                  </a:lnTo>
                  <a:lnTo>
                    <a:pt x="1713" y="76"/>
                  </a:lnTo>
                  <a:lnTo>
                    <a:pt x="1717" y="51"/>
                  </a:lnTo>
                  <a:lnTo>
                    <a:pt x="1721" y="38"/>
                  </a:lnTo>
                  <a:lnTo>
                    <a:pt x="1725" y="22"/>
                  </a:lnTo>
                  <a:lnTo>
                    <a:pt x="1729" y="22"/>
                  </a:lnTo>
                  <a:lnTo>
                    <a:pt x="1733" y="29"/>
                  </a:lnTo>
                  <a:lnTo>
                    <a:pt x="1737" y="44"/>
                  </a:lnTo>
                  <a:lnTo>
                    <a:pt x="1741" y="54"/>
                  </a:lnTo>
                  <a:lnTo>
                    <a:pt x="1745" y="73"/>
                  </a:lnTo>
                  <a:lnTo>
                    <a:pt x="1748" y="79"/>
                  </a:lnTo>
                  <a:lnTo>
                    <a:pt x="1752" y="101"/>
                  </a:lnTo>
                  <a:lnTo>
                    <a:pt x="1756" y="108"/>
                  </a:lnTo>
                  <a:lnTo>
                    <a:pt x="1760" y="132"/>
                  </a:lnTo>
                  <a:lnTo>
                    <a:pt x="1764" y="123"/>
                  </a:lnTo>
                  <a:lnTo>
                    <a:pt x="1768" y="138"/>
                  </a:lnTo>
                  <a:lnTo>
                    <a:pt x="1772" y="56"/>
                  </a:lnTo>
                  <a:lnTo>
                    <a:pt x="1776" y="119"/>
                  </a:lnTo>
                  <a:lnTo>
                    <a:pt x="1780" y="123"/>
                  </a:lnTo>
                  <a:lnTo>
                    <a:pt x="1784" y="95"/>
                  </a:lnTo>
                  <a:lnTo>
                    <a:pt x="1788" y="74"/>
                  </a:lnTo>
                  <a:lnTo>
                    <a:pt x="1792" y="96"/>
                  </a:lnTo>
                  <a:lnTo>
                    <a:pt x="1796" y="88"/>
                  </a:lnTo>
                  <a:lnTo>
                    <a:pt x="1799" y="107"/>
                  </a:lnTo>
                  <a:lnTo>
                    <a:pt x="1803" y="60"/>
                  </a:lnTo>
                  <a:lnTo>
                    <a:pt x="1807" y="85"/>
                  </a:lnTo>
                  <a:lnTo>
                    <a:pt x="1811" y="72"/>
                  </a:lnTo>
                  <a:lnTo>
                    <a:pt x="1815" y="108"/>
                  </a:lnTo>
                  <a:lnTo>
                    <a:pt x="1819" y="89"/>
                  </a:lnTo>
                  <a:lnTo>
                    <a:pt x="1823" y="143"/>
                  </a:lnTo>
                  <a:lnTo>
                    <a:pt x="1827" y="61"/>
                  </a:lnTo>
                  <a:lnTo>
                    <a:pt x="1831" y="141"/>
                  </a:lnTo>
                  <a:lnTo>
                    <a:pt x="1835" y="76"/>
                  </a:lnTo>
                  <a:lnTo>
                    <a:pt x="1839" y="108"/>
                  </a:lnTo>
                  <a:lnTo>
                    <a:pt x="1843" y="85"/>
                  </a:lnTo>
                  <a:lnTo>
                    <a:pt x="1847" y="100"/>
                  </a:lnTo>
                  <a:lnTo>
                    <a:pt x="1850" y="108"/>
                  </a:lnTo>
                  <a:lnTo>
                    <a:pt x="1854" y="131"/>
                  </a:lnTo>
                  <a:lnTo>
                    <a:pt x="1858" y="105"/>
                  </a:lnTo>
                  <a:lnTo>
                    <a:pt x="1862" y="49"/>
                  </a:lnTo>
                  <a:lnTo>
                    <a:pt x="1866" y="64"/>
                  </a:lnTo>
                  <a:lnTo>
                    <a:pt x="1870" y="126"/>
                  </a:lnTo>
                  <a:lnTo>
                    <a:pt x="1874" y="47"/>
                  </a:lnTo>
                  <a:lnTo>
                    <a:pt x="1878" y="94"/>
                  </a:lnTo>
                  <a:lnTo>
                    <a:pt x="1882" y="133"/>
                  </a:lnTo>
                  <a:lnTo>
                    <a:pt x="1886" y="106"/>
                  </a:lnTo>
                  <a:lnTo>
                    <a:pt x="1890" y="60"/>
                  </a:lnTo>
                  <a:lnTo>
                    <a:pt x="1893" y="48"/>
                  </a:lnTo>
                  <a:lnTo>
                    <a:pt x="1897" y="119"/>
                  </a:lnTo>
                  <a:lnTo>
                    <a:pt x="1901" y="56"/>
                  </a:lnTo>
                  <a:lnTo>
                    <a:pt x="1905" y="97"/>
                  </a:lnTo>
                  <a:lnTo>
                    <a:pt x="1909" y="125"/>
                  </a:lnTo>
                  <a:lnTo>
                    <a:pt x="1913" y="103"/>
                  </a:lnTo>
                  <a:lnTo>
                    <a:pt x="1917" y="143"/>
                  </a:lnTo>
                  <a:lnTo>
                    <a:pt x="1921" y="96"/>
                  </a:lnTo>
                  <a:lnTo>
                    <a:pt x="1925" y="125"/>
                  </a:lnTo>
                  <a:lnTo>
                    <a:pt x="1929" y="89"/>
                  </a:lnTo>
                  <a:lnTo>
                    <a:pt x="1933" y="113"/>
                  </a:lnTo>
                  <a:lnTo>
                    <a:pt x="1937" y="56"/>
                  </a:lnTo>
                  <a:lnTo>
                    <a:pt x="1941" y="134"/>
                  </a:lnTo>
                  <a:lnTo>
                    <a:pt x="1945" y="80"/>
                  </a:lnTo>
                  <a:lnTo>
                    <a:pt x="1949" y="98"/>
                  </a:lnTo>
                  <a:lnTo>
                    <a:pt x="1952" y="111"/>
                  </a:lnTo>
                  <a:lnTo>
                    <a:pt x="1956" y="95"/>
                  </a:lnTo>
                </a:path>
              </a:pathLst>
            </a:custGeom>
            <a:noFill/>
            <a:ln w="19050" cap="flat">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45" name="Freeform 53">
              <a:extLst>
                <a:ext uri="{FF2B5EF4-FFF2-40B4-BE49-F238E27FC236}">
                  <a16:creationId xmlns:a16="http://schemas.microsoft.com/office/drawing/2014/main" id="{96A9BB71-2625-44CE-8770-9B708ADA2B84}"/>
                </a:ext>
              </a:extLst>
            </p:cNvPr>
            <p:cNvSpPr>
              <a:spLocks/>
            </p:cNvSpPr>
            <p:nvPr/>
          </p:nvSpPr>
          <p:spPr bwMode="auto">
            <a:xfrm>
              <a:off x="1201738" y="3095625"/>
              <a:ext cx="304800" cy="222250"/>
            </a:xfrm>
            <a:custGeom>
              <a:avLst/>
              <a:gdLst>
                <a:gd name="T0" fmla="*/ 0 w 192"/>
                <a:gd name="T1" fmla="*/ 69 h 140"/>
                <a:gd name="T2" fmla="*/ 4 w 192"/>
                <a:gd name="T3" fmla="*/ 57 h 140"/>
                <a:gd name="T4" fmla="*/ 8 w 192"/>
                <a:gd name="T5" fmla="*/ 54 h 140"/>
                <a:gd name="T6" fmla="*/ 12 w 192"/>
                <a:gd name="T7" fmla="*/ 51 h 140"/>
                <a:gd name="T8" fmla="*/ 16 w 192"/>
                <a:gd name="T9" fmla="*/ 31 h 140"/>
                <a:gd name="T10" fmla="*/ 19 w 192"/>
                <a:gd name="T11" fmla="*/ 25 h 140"/>
                <a:gd name="T12" fmla="*/ 23 w 192"/>
                <a:gd name="T13" fmla="*/ 19 h 140"/>
                <a:gd name="T14" fmla="*/ 27 w 192"/>
                <a:gd name="T15" fmla="*/ 19 h 140"/>
                <a:gd name="T16" fmla="*/ 31 w 192"/>
                <a:gd name="T17" fmla="*/ 17 h 140"/>
                <a:gd name="T18" fmla="*/ 35 w 192"/>
                <a:gd name="T19" fmla="*/ 12 h 140"/>
                <a:gd name="T20" fmla="*/ 39 w 192"/>
                <a:gd name="T21" fmla="*/ 14 h 140"/>
                <a:gd name="T22" fmla="*/ 43 w 192"/>
                <a:gd name="T23" fmla="*/ 4 h 140"/>
                <a:gd name="T24" fmla="*/ 47 w 192"/>
                <a:gd name="T25" fmla="*/ 9 h 140"/>
                <a:gd name="T26" fmla="*/ 51 w 192"/>
                <a:gd name="T27" fmla="*/ 0 h 140"/>
                <a:gd name="T28" fmla="*/ 55 w 192"/>
                <a:gd name="T29" fmla="*/ 3 h 140"/>
                <a:gd name="T30" fmla="*/ 59 w 192"/>
                <a:gd name="T31" fmla="*/ 3 h 140"/>
                <a:gd name="T32" fmla="*/ 63 w 192"/>
                <a:gd name="T33" fmla="*/ 14 h 140"/>
                <a:gd name="T34" fmla="*/ 66 w 192"/>
                <a:gd name="T35" fmla="*/ 18 h 140"/>
                <a:gd name="T36" fmla="*/ 70 w 192"/>
                <a:gd name="T37" fmla="*/ 14 h 140"/>
                <a:gd name="T38" fmla="*/ 74 w 192"/>
                <a:gd name="T39" fmla="*/ 32 h 140"/>
                <a:gd name="T40" fmla="*/ 78 w 192"/>
                <a:gd name="T41" fmla="*/ 40 h 140"/>
                <a:gd name="T42" fmla="*/ 82 w 192"/>
                <a:gd name="T43" fmla="*/ 47 h 140"/>
                <a:gd name="T44" fmla="*/ 86 w 192"/>
                <a:gd name="T45" fmla="*/ 56 h 140"/>
                <a:gd name="T46" fmla="*/ 90 w 192"/>
                <a:gd name="T47" fmla="*/ 50 h 140"/>
                <a:gd name="T48" fmla="*/ 94 w 192"/>
                <a:gd name="T49" fmla="*/ 67 h 140"/>
                <a:gd name="T50" fmla="*/ 98 w 192"/>
                <a:gd name="T51" fmla="*/ 69 h 140"/>
                <a:gd name="T52" fmla="*/ 102 w 192"/>
                <a:gd name="T53" fmla="*/ 84 h 140"/>
                <a:gd name="T54" fmla="*/ 106 w 192"/>
                <a:gd name="T55" fmla="*/ 92 h 140"/>
                <a:gd name="T56" fmla="*/ 110 w 192"/>
                <a:gd name="T57" fmla="*/ 103 h 140"/>
                <a:gd name="T58" fmla="*/ 113 w 192"/>
                <a:gd name="T59" fmla="*/ 112 h 140"/>
                <a:gd name="T60" fmla="*/ 117 w 192"/>
                <a:gd name="T61" fmla="*/ 115 h 140"/>
                <a:gd name="T62" fmla="*/ 121 w 192"/>
                <a:gd name="T63" fmla="*/ 113 h 140"/>
                <a:gd name="T64" fmla="*/ 125 w 192"/>
                <a:gd name="T65" fmla="*/ 121 h 140"/>
                <a:gd name="T66" fmla="*/ 129 w 192"/>
                <a:gd name="T67" fmla="*/ 132 h 140"/>
                <a:gd name="T68" fmla="*/ 133 w 192"/>
                <a:gd name="T69" fmla="*/ 136 h 140"/>
                <a:gd name="T70" fmla="*/ 137 w 192"/>
                <a:gd name="T71" fmla="*/ 126 h 140"/>
                <a:gd name="T72" fmla="*/ 141 w 192"/>
                <a:gd name="T73" fmla="*/ 138 h 140"/>
                <a:gd name="T74" fmla="*/ 145 w 192"/>
                <a:gd name="T75" fmla="*/ 140 h 140"/>
                <a:gd name="T76" fmla="*/ 149 w 192"/>
                <a:gd name="T77" fmla="*/ 139 h 140"/>
                <a:gd name="T78" fmla="*/ 153 w 192"/>
                <a:gd name="T79" fmla="*/ 128 h 140"/>
                <a:gd name="T80" fmla="*/ 157 w 192"/>
                <a:gd name="T81" fmla="*/ 135 h 140"/>
                <a:gd name="T82" fmla="*/ 161 w 192"/>
                <a:gd name="T83" fmla="*/ 130 h 140"/>
                <a:gd name="T84" fmla="*/ 165 w 192"/>
                <a:gd name="T85" fmla="*/ 116 h 140"/>
                <a:gd name="T86" fmla="*/ 169 w 192"/>
                <a:gd name="T87" fmla="*/ 118 h 140"/>
                <a:gd name="T88" fmla="*/ 172 w 192"/>
                <a:gd name="T89" fmla="*/ 109 h 140"/>
                <a:gd name="T90" fmla="*/ 176 w 192"/>
                <a:gd name="T91" fmla="*/ 100 h 140"/>
                <a:gd name="T92" fmla="*/ 180 w 192"/>
                <a:gd name="T93" fmla="*/ 99 h 140"/>
                <a:gd name="T94" fmla="*/ 184 w 192"/>
                <a:gd name="T95" fmla="*/ 91 h 140"/>
                <a:gd name="T96" fmla="*/ 188 w 192"/>
                <a:gd name="T97" fmla="*/ 78 h 140"/>
                <a:gd name="T98" fmla="*/ 192 w 192"/>
                <a:gd name="T99" fmla="*/ 6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2" h="140">
                  <a:moveTo>
                    <a:pt x="0" y="69"/>
                  </a:moveTo>
                  <a:lnTo>
                    <a:pt x="4" y="57"/>
                  </a:lnTo>
                  <a:lnTo>
                    <a:pt x="8" y="54"/>
                  </a:lnTo>
                  <a:lnTo>
                    <a:pt x="12" y="51"/>
                  </a:lnTo>
                  <a:lnTo>
                    <a:pt x="16" y="31"/>
                  </a:lnTo>
                  <a:lnTo>
                    <a:pt x="19" y="25"/>
                  </a:lnTo>
                  <a:lnTo>
                    <a:pt x="23" y="19"/>
                  </a:lnTo>
                  <a:lnTo>
                    <a:pt x="27" y="19"/>
                  </a:lnTo>
                  <a:lnTo>
                    <a:pt x="31" y="17"/>
                  </a:lnTo>
                  <a:lnTo>
                    <a:pt x="35" y="12"/>
                  </a:lnTo>
                  <a:lnTo>
                    <a:pt x="39" y="14"/>
                  </a:lnTo>
                  <a:lnTo>
                    <a:pt x="43" y="4"/>
                  </a:lnTo>
                  <a:lnTo>
                    <a:pt x="47" y="9"/>
                  </a:lnTo>
                  <a:lnTo>
                    <a:pt x="51" y="0"/>
                  </a:lnTo>
                  <a:lnTo>
                    <a:pt x="55" y="3"/>
                  </a:lnTo>
                  <a:lnTo>
                    <a:pt x="59" y="3"/>
                  </a:lnTo>
                  <a:lnTo>
                    <a:pt x="63" y="14"/>
                  </a:lnTo>
                  <a:lnTo>
                    <a:pt x="66" y="18"/>
                  </a:lnTo>
                  <a:lnTo>
                    <a:pt x="70" y="14"/>
                  </a:lnTo>
                  <a:lnTo>
                    <a:pt x="74" y="32"/>
                  </a:lnTo>
                  <a:lnTo>
                    <a:pt x="78" y="40"/>
                  </a:lnTo>
                  <a:lnTo>
                    <a:pt x="82" y="47"/>
                  </a:lnTo>
                  <a:lnTo>
                    <a:pt x="86" y="56"/>
                  </a:lnTo>
                  <a:lnTo>
                    <a:pt x="90" y="50"/>
                  </a:lnTo>
                  <a:lnTo>
                    <a:pt x="94" y="67"/>
                  </a:lnTo>
                  <a:lnTo>
                    <a:pt x="98" y="69"/>
                  </a:lnTo>
                  <a:lnTo>
                    <a:pt x="102" y="84"/>
                  </a:lnTo>
                  <a:lnTo>
                    <a:pt x="106" y="92"/>
                  </a:lnTo>
                  <a:lnTo>
                    <a:pt x="110" y="103"/>
                  </a:lnTo>
                  <a:lnTo>
                    <a:pt x="113" y="112"/>
                  </a:lnTo>
                  <a:lnTo>
                    <a:pt x="117" y="115"/>
                  </a:lnTo>
                  <a:lnTo>
                    <a:pt x="121" y="113"/>
                  </a:lnTo>
                  <a:lnTo>
                    <a:pt x="125" y="121"/>
                  </a:lnTo>
                  <a:lnTo>
                    <a:pt x="129" y="132"/>
                  </a:lnTo>
                  <a:lnTo>
                    <a:pt x="133" y="136"/>
                  </a:lnTo>
                  <a:lnTo>
                    <a:pt x="137" y="126"/>
                  </a:lnTo>
                  <a:lnTo>
                    <a:pt x="141" y="138"/>
                  </a:lnTo>
                  <a:lnTo>
                    <a:pt x="145" y="140"/>
                  </a:lnTo>
                  <a:lnTo>
                    <a:pt x="149" y="139"/>
                  </a:lnTo>
                  <a:lnTo>
                    <a:pt x="153" y="128"/>
                  </a:lnTo>
                  <a:lnTo>
                    <a:pt x="157" y="135"/>
                  </a:lnTo>
                  <a:lnTo>
                    <a:pt x="161" y="130"/>
                  </a:lnTo>
                  <a:lnTo>
                    <a:pt x="165" y="116"/>
                  </a:lnTo>
                  <a:lnTo>
                    <a:pt x="169" y="118"/>
                  </a:lnTo>
                  <a:lnTo>
                    <a:pt x="172" y="109"/>
                  </a:lnTo>
                  <a:lnTo>
                    <a:pt x="176" y="100"/>
                  </a:lnTo>
                  <a:lnTo>
                    <a:pt x="180" y="99"/>
                  </a:lnTo>
                  <a:lnTo>
                    <a:pt x="184" y="91"/>
                  </a:lnTo>
                  <a:lnTo>
                    <a:pt x="188" y="78"/>
                  </a:lnTo>
                  <a:lnTo>
                    <a:pt x="192" y="62"/>
                  </a:lnTo>
                </a:path>
              </a:pathLst>
            </a:custGeom>
            <a:noFill/>
            <a:ln w="28575" cap="flat">
              <a:solidFill>
                <a:srgbClr val="FF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46" name="Freeform 54">
              <a:extLst>
                <a:ext uri="{FF2B5EF4-FFF2-40B4-BE49-F238E27FC236}">
                  <a16:creationId xmlns:a16="http://schemas.microsoft.com/office/drawing/2014/main" id="{3E37DA4A-589C-4DD9-AAF9-1D25D6EE1D4C}"/>
                </a:ext>
              </a:extLst>
            </p:cNvPr>
            <p:cNvSpPr>
              <a:spLocks/>
            </p:cNvSpPr>
            <p:nvPr/>
          </p:nvSpPr>
          <p:spPr bwMode="auto">
            <a:xfrm>
              <a:off x="1817688" y="3079750"/>
              <a:ext cx="304800" cy="260350"/>
            </a:xfrm>
            <a:custGeom>
              <a:avLst/>
              <a:gdLst>
                <a:gd name="T0" fmla="*/ 0 w 192"/>
                <a:gd name="T1" fmla="*/ 89 h 164"/>
                <a:gd name="T2" fmla="*/ 4 w 192"/>
                <a:gd name="T3" fmla="*/ 95 h 164"/>
                <a:gd name="T4" fmla="*/ 8 w 192"/>
                <a:gd name="T5" fmla="*/ 68 h 164"/>
                <a:gd name="T6" fmla="*/ 12 w 192"/>
                <a:gd name="T7" fmla="*/ 67 h 164"/>
                <a:gd name="T8" fmla="*/ 16 w 192"/>
                <a:gd name="T9" fmla="*/ 55 h 164"/>
                <a:gd name="T10" fmla="*/ 20 w 192"/>
                <a:gd name="T11" fmla="*/ 46 h 164"/>
                <a:gd name="T12" fmla="*/ 24 w 192"/>
                <a:gd name="T13" fmla="*/ 34 h 164"/>
                <a:gd name="T14" fmla="*/ 27 w 192"/>
                <a:gd name="T15" fmla="*/ 22 h 164"/>
                <a:gd name="T16" fmla="*/ 31 w 192"/>
                <a:gd name="T17" fmla="*/ 4 h 164"/>
                <a:gd name="T18" fmla="*/ 35 w 192"/>
                <a:gd name="T19" fmla="*/ 7 h 164"/>
                <a:gd name="T20" fmla="*/ 39 w 192"/>
                <a:gd name="T21" fmla="*/ 2 h 164"/>
                <a:gd name="T22" fmla="*/ 43 w 192"/>
                <a:gd name="T23" fmla="*/ 0 h 164"/>
                <a:gd name="T24" fmla="*/ 47 w 192"/>
                <a:gd name="T25" fmla="*/ 6 h 164"/>
                <a:gd name="T26" fmla="*/ 51 w 192"/>
                <a:gd name="T27" fmla="*/ 16 h 164"/>
                <a:gd name="T28" fmla="*/ 55 w 192"/>
                <a:gd name="T29" fmla="*/ 13 h 164"/>
                <a:gd name="T30" fmla="*/ 59 w 192"/>
                <a:gd name="T31" fmla="*/ 31 h 164"/>
                <a:gd name="T32" fmla="*/ 63 w 192"/>
                <a:gd name="T33" fmla="*/ 46 h 164"/>
                <a:gd name="T34" fmla="*/ 67 w 192"/>
                <a:gd name="T35" fmla="*/ 48 h 164"/>
                <a:gd name="T36" fmla="*/ 70 w 192"/>
                <a:gd name="T37" fmla="*/ 45 h 164"/>
                <a:gd name="T38" fmla="*/ 74 w 192"/>
                <a:gd name="T39" fmla="*/ 49 h 164"/>
                <a:gd name="T40" fmla="*/ 78 w 192"/>
                <a:gd name="T41" fmla="*/ 64 h 164"/>
                <a:gd name="T42" fmla="*/ 82 w 192"/>
                <a:gd name="T43" fmla="*/ 56 h 164"/>
                <a:gd name="T44" fmla="*/ 86 w 192"/>
                <a:gd name="T45" fmla="*/ 67 h 164"/>
                <a:gd name="T46" fmla="*/ 90 w 192"/>
                <a:gd name="T47" fmla="*/ 70 h 164"/>
                <a:gd name="T48" fmla="*/ 94 w 192"/>
                <a:gd name="T49" fmla="*/ 68 h 164"/>
                <a:gd name="T50" fmla="*/ 98 w 192"/>
                <a:gd name="T51" fmla="*/ 71 h 164"/>
                <a:gd name="T52" fmla="*/ 102 w 192"/>
                <a:gd name="T53" fmla="*/ 87 h 164"/>
                <a:gd name="T54" fmla="*/ 106 w 192"/>
                <a:gd name="T55" fmla="*/ 94 h 164"/>
                <a:gd name="T56" fmla="*/ 110 w 192"/>
                <a:gd name="T57" fmla="*/ 100 h 164"/>
                <a:gd name="T58" fmla="*/ 114 w 192"/>
                <a:gd name="T59" fmla="*/ 122 h 164"/>
                <a:gd name="T60" fmla="*/ 118 w 192"/>
                <a:gd name="T61" fmla="*/ 123 h 164"/>
                <a:gd name="T62" fmla="*/ 122 w 192"/>
                <a:gd name="T63" fmla="*/ 140 h 164"/>
                <a:gd name="T64" fmla="*/ 126 w 192"/>
                <a:gd name="T65" fmla="*/ 142 h 164"/>
                <a:gd name="T66" fmla="*/ 129 w 192"/>
                <a:gd name="T67" fmla="*/ 147 h 164"/>
                <a:gd name="T68" fmla="*/ 133 w 192"/>
                <a:gd name="T69" fmla="*/ 164 h 164"/>
                <a:gd name="T70" fmla="*/ 137 w 192"/>
                <a:gd name="T71" fmla="*/ 158 h 164"/>
                <a:gd name="T72" fmla="*/ 141 w 192"/>
                <a:gd name="T73" fmla="*/ 150 h 164"/>
                <a:gd name="T74" fmla="*/ 145 w 192"/>
                <a:gd name="T75" fmla="*/ 148 h 164"/>
                <a:gd name="T76" fmla="*/ 149 w 192"/>
                <a:gd name="T77" fmla="*/ 136 h 164"/>
                <a:gd name="T78" fmla="*/ 153 w 192"/>
                <a:gd name="T79" fmla="*/ 123 h 164"/>
                <a:gd name="T80" fmla="*/ 157 w 192"/>
                <a:gd name="T81" fmla="*/ 119 h 164"/>
                <a:gd name="T82" fmla="*/ 161 w 192"/>
                <a:gd name="T83" fmla="*/ 112 h 164"/>
                <a:gd name="T84" fmla="*/ 165 w 192"/>
                <a:gd name="T85" fmla="*/ 103 h 164"/>
                <a:gd name="T86" fmla="*/ 168 w 192"/>
                <a:gd name="T87" fmla="*/ 108 h 164"/>
                <a:gd name="T88" fmla="*/ 172 w 192"/>
                <a:gd name="T89" fmla="*/ 97 h 164"/>
                <a:gd name="T90" fmla="*/ 176 w 192"/>
                <a:gd name="T91" fmla="*/ 99 h 164"/>
                <a:gd name="T92" fmla="*/ 180 w 192"/>
                <a:gd name="T93" fmla="*/ 107 h 164"/>
                <a:gd name="T94" fmla="*/ 184 w 192"/>
                <a:gd name="T95" fmla="*/ 98 h 164"/>
                <a:gd name="T96" fmla="*/ 188 w 192"/>
                <a:gd name="T97" fmla="*/ 100 h 164"/>
                <a:gd name="T98" fmla="*/ 192 w 192"/>
                <a:gd name="T99" fmla="*/ 9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2" h="164">
                  <a:moveTo>
                    <a:pt x="0" y="89"/>
                  </a:moveTo>
                  <a:lnTo>
                    <a:pt x="4" y="95"/>
                  </a:lnTo>
                  <a:lnTo>
                    <a:pt x="8" y="68"/>
                  </a:lnTo>
                  <a:lnTo>
                    <a:pt x="12" y="67"/>
                  </a:lnTo>
                  <a:lnTo>
                    <a:pt x="16" y="55"/>
                  </a:lnTo>
                  <a:lnTo>
                    <a:pt x="20" y="46"/>
                  </a:lnTo>
                  <a:lnTo>
                    <a:pt x="24" y="34"/>
                  </a:lnTo>
                  <a:lnTo>
                    <a:pt x="27" y="22"/>
                  </a:lnTo>
                  <a:lnTo>
                    <a:pt x="31" y="4"/>
                  </a:lnTo>
                  <a:lnTo>
                    <a:pt x="35" y="7"/>
                  </a:lnTo>
                  <a:lnTo>
                    <a:pt x="39" y="2"/>
                  </a:lnTo>
                  <a:lnTo>
                    <a:pt x="43" y="0"/>
                  </a:lnTo>
                  <a:lnTo>
                    <a:pt x="47" y="6"/>
                  </a:lnTo>
                  <a:lnTo>
                    <a:pt x="51" y="16"/>
                  </a:lnTo>
                  <a:lnTo>
                    <a:pt x="55" y="13"/>
                  </a:lnTo>
                  <a:lnTo>
                    <a:pt x="59" y="31"/>
                  </a:lnTo>
                  <a:lnTo>
                    <a:pt x="63" y="46"/>
                  </a:lnTo>
                  <a:lnTo>
                    <a:pt x="67" y="48"/>
                  </a:lnTo>
                  <a:lnTo>
                    <a:pt x="70" y="45"/>
                  </a:lnTo>
                  <a:lnTo>
                    <a:pt x="74" y="49"/>
                  </a:lnTo>
                  <a:lnTo>
                    <a:pt x="78" y="64"/>
                  </a:lnTo>
                  <a:lnTo>
                    <a:pt x="82" y="56"/>
                  </a:lnTo>
                  <a:lnTo>
                    <a:pt x="86" y="67"/>
                  </a:lnTo>
                  <a:lnTo>
                    <a:pt x="90" y="70"/>
                  </a:lnTo>
                  <a:lnTo>
                    <a:pt x="94" y="68"/>
                  </a:lnTo>
                  <a:lnTo>
                    <a:pt x="98" y="71"/>
                  </a:lnTo>
                  <a:lnTo>
                    <a:pt x="102" y="87"/>
                  </a:lnTo>
                  <a:lnTo>
                    <a:pt x="106" y="94"/>
                  </a:lnTo>
                  <a:lnTo>
                    <a:pt x="110" y="100"/>
                  </a:lnTo>
                  <a:lnTo>
                    <a:pt x="114" y="122"/>
                  </a:lnTo>
                  <a:lnTo>
                    <a:pt x="118" y="123"/>
                  </a:lnTo>
                  <a:lnTo>
                    <a:pt x="122" y="140"/>
                  </a:lnTo>
                  <a:lnTo>
                    <a:pt x="126" y="142"/>
                  </a:lnTo>
                  <a:lnTo>
                    <a:pt x="129" y="147"/>
                  </a:lnTo>
                  <a:lnTo>
                    <a:pt x="133" y="164"/>
                  </a:lnTo>
                  <a:lnTo>
                    <a:pt x="137" y="158"/>
                  </a:lnTo>
                  <a:lnTo>
                    <a:pt x="141" y="150"/>
                  </a:lnTo>
                  <a:lnTo>
                    <a:pt x="145" y="148"/>
                  </a:lnTo>
                  <a:lnTo>
                    <a:pt x="149" y="136"/>
                  </a:lnTo>
                  <a:lnTo>
                    <a:pt x="153" y="123"/>
                  </a:lnTo>
                  <a:lnTo>
                    <a:pt x="157" y="119"/>
                  </a:lnTo>
                  <a:lnTo>
                    <a:pt x="161" y="112"/>
                  </a:lnTo>
                  <a:lnTo>
                    <a:pt x="165" y="103"/>
                  </a:lnTo>
                  <a:lnTo>
                    <a:pt x="168" y="108"/>
                  </a:lnTo>
                  <a:lnTo>
                    <a:pt x="172" y="97"/>
                  </a:lnTo>
                  <a:lnTo>
                    <a:pt x="176" y="99"/>
                  </a:lnTo>
                  <a:lnTo>
                    <a:pt x="180" y="107"/>
                  </a:lnTo>
                  <a:lnTo>
                    <a:pt x="184" y="98"/>
                  </a:lnTo>
                  <a:lnTo>
                    <a:pt x="188" y="100"/>
                  </a:lnTo>
                  <a:lnTo>
                    <a:pt x="192" y="93"/>
                  </a:lnTo>
                </a:path>
              </a:pathLst>
            </a:custGeom>
            <a:noFill/>
            <a:ln w="28575" cap="flat">
              <a:solidFill>
                <a:srgbClr val="FF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47" name="Freeform 55">
              <a:extLst>
                <a:ext uri="{FF2B5EF4-FFF2-40B4-BE49-F238E27FC236}">
                  <a16:creationId xmlns:a16="http://schemas.microsoft.com/office/drawing/2014/main" id="{9E61B849-F3F6-4113-A71C-3ECBE09D6B39}"/>
                </a:ext>
              </a:extLst>
            </p:cNvPr>
            <p:cNvSpPr>
              <a:spLocks/>
            </p:cNvSpPr>
            <p:nvPr/>
          </p:nvSpPr>
          <p:spPr bwMode="auto">
            <a:xfrm>
              <a:off x="2433638" y="3052763"/>
              <a:ext cx="304800" cy="303212"/>
            </a:xfrm>
            <a:custGeom>
              <a:avLst/>
              <a:gdLst>
                <a:gd name="T0" fmla="*/ 0 w 192"/>
                <a:gd name="T1" fmla="*/ 85 h 191"/>
                <a:gd name="T2" fmla="*/ 4 w 192"/>
                <a:gd name="T3" fmla="*/ 125 h 191"/>
                <a:gd name="T4" fmla="*/ 8 w 192"/>
                <a:gd name="T5" fmla="*/ 112 h 191"/>
                <a:gd name="T6" fmla="*/ 12 w 192"/>
                <a:gd name="T7" fmla="*/ 92 h 191"/>
                <a:gd name="T8" fmla="*/ 16 w 192"/>
                <a:gd name="T9" fmla="*/ 77 h 191"/>
                <a:gd name="T10" fmla="*/ 20 w 192"/>
                <a:gd name="T11" fmla="*/ 64 h 191"/>
                <a:gd name="T12" fmla="*/ 24 w 192"/>
                <a:gd name="T13" fmla="*/ 56 h 191"/>
                <a:gd name="T14" fmla="*/ 27 w 192"/>
                <a:gd name="T15" fmla="*/ 36 h 191"/>
                <a:gd name="T16" fmla="*/ 31 w 192"/>
                <a:gd name="T17" fmla="*/ 23 h 191"/>
                <a:gd name="T18" fmla="*/ 35 w 192"/>
                <a:gd name="T19" fmla="*/ 7 h 191"/>
                <a:gd name="T20" fmla="*/ 39 w 192"/>
                <a:gd name="T21" fmla="*/ 11 h 191"/>
                <a:gd name="T22" fmla="*/ 43 w 192"/>
                <a:gd name="T23" fmla="*/ 0 h 191"/>
                <a:gd name="T24" fmla="*/ 47 w 192"/>
                <a:gd name="T25" fmla="*/ 20 h 191"/>
                <a:gd name="T26" fmla="*/ 51 w 192"/>
                <a:gd name="T27" fmla="*/ 28 h 191"/>
                <a:gd name="T28" fmla="*/ 55 w 192"/>
                <a:gd name="T29" fmla="*/ 41 h 191"/>
                <a:gd name="T30" fmla="*/ 59 w 192"/>
                <a:gd name="T31" fmla="*/ 56 h 191"/>
                <a:gd name="T32" fmla="*/ 63 w 192"/>
                <a:gd name="T33" fmla="*/ 66 h 191"/>
                <a:gd name="T34" fmla="*/ 67 w 192"/>
                <a:gd name="T35" fmla="*/ 88 h 191"/>
                <a:gd name="T36" fmla="*/ 71 w 192"/>
                <a:gd name="T37" fmla="*/ 105 h 191"/>
                <a:gd name="T38" fmla="*/ 75 w 192"/>
                <a:gd name="T39" fmla="*/ 114 h 191"/>
                <a:gd name="T40" fmla="*/ 79 w 192"/>
                <a:gd name="T41" fmla="*/ 104 h 191"/>
                <a:gd name="T42" fmla="*/ 83 w 192"/>
                <a:gd name="T43" fmla="*/ 112 h 191"/>
                <a:gd name="T44" fmla="*/ 86 w 192"/>
                <a:gd name="T45" fmla="*/ 103 h 191"/>
                <a:gd name="T46" fmla="*/ 90 w 192"/>
                <a:gd name="T47" fmla="*/ 100 h 191"/>
                <a:gd name="T48" fmla="*/ 94 w 192"/>
                <a:gd name="T49" fmla="*/ 97 h 191"/>
                <a:gd name="T50" fmla="*/ 98 w 192"/>
                <a:gd name="T51" fmla="*/ 100 h 191"/>
                <a:gd name="T52" fmla="*/ 102 w 192"/>
                <a:gd name="T53" fmla="*/ 96 h 191"/>
                <a:gd name="T54" fmla="*/ 106 w 192"/>
                <a:gd name="T55" fmla="*/ 91 h 191"/>
                <a:gd name="T56" fmla="*/ 110 w 192"/>
                <a:gd name="T57" fmla="*/ 119 h 191"/>
                <a:gd name="T58" fmla="*/ 114 w 192"/>
                <a:gd name="T59" fmla="*/ 125 h 191"/>
                <a:gd name="T60" fmla="*/ 118 w 192"/>
                <a:gd name="T61" fmla="*/ 144 h 191"/>
                <a:gd name="T62" fmla="*/ 122 w 192"/>
                <a:gd name="T63" fmla="*/ 154 h 191"/>
                <a:gd name="T64" fmla="*/ 126 w 192"/>
                <a:gd name="T65" fmla="*/ 171 h 191"/>
                <a:gd name="T66" fmla="*/ 129 w 192"/>
                <a:gd name="T67" fmla="*/ 170 h 191"/>
                <a:gd name="T68" fmla="*/ 133 w 192"/>
                <a:gd name="T69" fmla="*/ 191 h 191"/>
                <a:gd name="T70" fmla="*/ 137 w 192"/>
                <a:gd name="T71" fmla="*/ 188 h 191"/>
                <a:gd name="T72" fmla="*/ 141 w 192"/>
                <a:gd name="T73" fmla="*/ 179 h 191"/>
                <a:gd name="T74" fmla="*/ 145 w 192"/>
                <a:gd name="T75" fmla="*/ 166 h 191"/>
                <a:gd name="T76" fmla="*/ 149 w 192"/>
                <a:gd name="T77" fmla="*/ 145 h 191"/>
                <a:gd name="T78" fmla="*/ 153 w 192"/>
                <a:gd name="T79" fmla="*/ 133 h 191"/>
                <a:gd name="T80" fmla="*/ 157 w 192"/>
                <a:gd name="T81" fmla="*/ 111 h 191"/>
                <a:gd name="T82" fmla="*/ 161 w 192"/>
                <a:gd name="T83" fmla="*/ 94 h 191"/>
                <a:gd name="T84" fmla="*/ 165 w 192"/>
                <a:gd name="T85" fmla="*/ 92 h 191"/>
                <a:gd name="T86" fmla="*/ 169 w 192"/>
                <a:gd name="T87" fmla="*/ 77 h 191"/>
                <a:gd name="T88" fmla="*/ 173 w 192"/>
                <a:gd name="T89" fmla="*/ 86 h 191"/>
                <a:gd name="T90" fmla="*/ 177 w 192"/>
                <a:gd name="T91" fmla="*/ 94 h 191"/>
                <a:gd name="T92" fmla="*/ 180 w 192"/>
                <a:gd name="T93" fmla="*/ 89 h 191"/>
                <a:gd name="T94" fmla="*/ 184 w 192"/>
                <a:gd name="T95" fmla="*/ 104 h 191"/>
                <a:gd name="T96" fmla="*/ 188 w 192"/>
                <a:gd name="T97" fmla="*/ 96 h 191"/>
                <a:gd name="T98" fmla="*/ 192 w 192"/>
                <a:gd name="T99" fmla="*/ 10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2" h="191">
                  <a:moveTo>
                    <a:pt x="0" y="85"/>
                  </a:moveTo>
                  <a:lnTo>
                    <a:pt x="4" y="125"/>
                  </a:lnTo>
                  <a:lnTo>
                    <a:pt x="8" y="112"/>
                  </a:lnTo>
                  <a:lnTo>
                    <a:pt x="12" y="92"/>
                  </a:lnTo>
                  <a:lnTo>
                    <a:pt x="16" y="77"/>
                  </a:lnTo>
                  <a:lnTo>
                    <a:pt x="20" y="64"/>
                  </a:lnTo>
                  <a:lnTo>
                    <a:pt x="24" y="56"/>
                  </a:lnTo>
                  <a:lnTo>
                    <a:pt x="27" y="36"/>
                  </a:lnTo>
                  <a:lnTo>
                    <a:pt x="31" y="23"/>
                  </a:lnTo>
                  <a:lnTo>
                    <a:pt x="35" y="7"/>
                  </a:lnTo>
                  <a:lnTo>
                    <a:pt x="39" y="11"/>
                  </a:lnTo>
                  <a:lnTo>
                    <a:pt x="43" y="0"/>
                  </a:lnTo>
                  <a:lnTo>
                    <a:pt x="47" y="20"/>
                  </a:lnTo>
                  <a:lnTo>
                    <a:pt x="51" y="28"/>
                  </a:lnTo>
                  <a:lnTo>
                    <a:pt x="55" y="41"/>
                  </a:lnTo>
                  <a:lnTo>
                    <a:pt x="59" y="56"/>
                  </a:lnTo>
                  <a:lnTo>
                    <a:pt x="63" y="66"/>
                  </a:lnTo>
                  <a:lnTo>
                    <a:pt x="67" y="88"/>
                  </a:lnTo>
                  <a:lnTo>
                    <a:pt x="71" y="105"/>
                  </a:lnTo>
                  <a:lnTo>
                    <a:pt x="75" y="114"/>
                  </a:lnTo>
                  <a:lnTo>
                    <a:pt x="79" y="104"/>
                  </a:lnTo>
                  <a:lnTo>
                    <a:pt x="83" y="112"/>
                  </a:lnTo>
                  <a:lnTo>
                    <a:pt x="86" y="103"/>
                  </a:lnTo>
                  <a:lnTo>
                    <a:pt x="90" y="100"/>
                  </a:lnTo>
                  <a:lnTo>
                    <a:pt x="94" y="97"/>
                  </a:lnTo>
                  <a:lnTo>
                    <a:pt x="98" y="100"/>
                  </a:lnTo>
                  <a:lnTo>
                    <a:pt x="102" y="96"/>
                  </a:lnTo>
                  <a:lnTo>
                    <a:pt x="106" y="91"/>
                  </a:lnTo>
                  <a:lnTo>
                    <a:pt x="110" y="119"/>
                  </a:lnTo>
                  <a:lnTo>
                    <a:pt x="114" y="125"/>
                  </a:lnTo>
                  <a:lnTo>
                    <a:pt x="118" y="144"/>
                  </a:lnTo>
                  <a:lnTo>
                    <a:pt x="122" y="154"/>
                  </a:lnTo>
                  <a:lnTo>
                    <a:pt x="126" y="171"/>
                  </a:lnTo>
                  <a:lnTo>
                    <a:pt x="129" y="170"/>
                  </a:lnTo>
                  <a:lnTo>
                    <a:pt x="133" y="191"/>
                  </a:lnTo>
                  <a:lnTo>
                    <a:pt x="137" y="188"/>
                  </a:lnTo>
                  <a:lnTo>
                    <a:pt x="141" y="179"/>
                  </a:lnTo>
                  <a:lnTo>
                    <a:pt x="145" y="166"/>
                  </a:lnTo>
                  <a:lnTo>
                    <a:pt x="149" y="145"/>
                  </a:lnTo>
                  <a:lnTo>
                    <a:pt x="153" y="133"/>
                  </a:lnTo>
                  <a:lnTo>
                    <a:pt x="157" y="111"/>
                  </a:lnTo>
                  <a:lnTo>
                    <a:pt x="161" y="94"/>
                  </a:lnTo>
                  <a:lnTo>
                    <a:pt x="165" y="92"/>
                  </a:lnTo>
                  <a:lnTo>
                    <a:pt x="169" y="77"/>
                  </a:lnTo>
                  <a:lnTo>
                    <a:pt x="173" y="86"/>
                  </a:lnTo>
                  <a:lnTo>
                    <a:pt x="177" y="94"/>
                  </a:lnTo>
                  <a:lnTo>
                    <a:pt x="180" y="89"/>
                  </a:lnTo>
                  <a:lnTo>
                    <a:pt x="184" y="104"/>
                  </a:lnTo>
                  <a:lnTo>
                    <a:pt x="188" y="96"/>
                  </a:lnTo>
                  <a:lnTo>
                    <a:pt x="192" y="107"/>
                  </a:lnTo>
                </a:path>
              </a:pathLst>
            </a:custGeom>
            <a:noFill/>
            <a:ln w="285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48" name="Freeform 56">
              <a:extLst>
                <a:ext uri="{FF2B5EF4-FFF2-40B4-BE49-F238E27FC236}">
                  <a16:creationId xmlns:a16="http://schemas.microsoft.com/office/drawing/2014/main" id="{9D97A0E1-3B97-45F5-8073-9F039D72A5CF}"/>
                </a:ext>
              </a:extLst>
            </p:cNvPr>
            <p:cNvSpPr>
              <a:spLocks/>
            </p:cNvSpPr>
            <p:nvPr/>
          </p:nvSpPr>
          <p:spPr bwMode="auto">
            <a:xfrm>
              <a:off x="3055938" y="3062288"/>
              <a:ext cx="304800" cy="285750"/>
            </a:xfrm>
            <a:custGeom>
              <a:avLst/>
              <a:gdLst>
                <a:gd name="T0" fmla="*/ 0 w 192"/>
                <a:gd name="T1" fmla="*/ 79 h 180"/>
                <a:gd name="T2" fmla="*/ 4 w 192"/>
                <a:gd name="T3" fmla="*/ 121 h 180"/>
                <a:gd name="T4" fmla="*/ 8 w 192"/>
                <a:gd name="T5" fmla="*/ 123 h 180"/>
                <a:gd name="T6" fmla="*/ 12 w 192"/>
                <a:gd name="T7" fmla="*/ 89 h 180"/>
                <a:gd name="T8" fmla="*/ 16 w 192"/>
                <a:gd name="T9" fmla="*/ 77 h 180"/>
                <a:gd name="T10" fmla="*/ 20 w 192"/>
                <a:gd name="T11" fmla="*/ 66 h 180"/>
                <a:gd name="T12" fmla="*/ 24 w 192"/>
                <a:gd name="T13" fmla="*/ 45 h 180"/>
                <a:gd name="T14" fmla="*/ 28 w 192"/>
                <a:gd name="T15" fmla="*/ 40 h 180"/>
                <a:gd name="T16" fmla="*/ 32 w 192"/>
                <a:gd name="T17" fmla="*/ 19 h 180"/>
                <a:gd name="T18" fmla="*/ 35 w 192"/>
                <a:gd name="T19" fmla="*/ 11 h 180"/>
                <a:gd name="T20" fmla="*/ 39 w 192"/>
                <a:gd name="T21" fmla="*/ 0 h 180"/>
                <a:gd name="T22" fmla="*/ 43 w 192"/>
                <a:gd name="T23" fmla="*/ 9 h 180"/>
                <a:gd name="T24" fmla="*/ 47 w 192"/>
                <a:gd name="T25" fmla="*/ 15 h 180"/>
                <a:gd name="T26" fmla="*/ 51 w 192"/>
                <a:gd name="T27" fmla="*/ 31 h 180"/>
                <a:gd name="T28" fmla="*/ 55 w 192"/>
                <a:gd name="T29" fmla="*/ 47 h 180"/>
                <a:gd name="T30" fmla="*/ 59 w 192"/>
                <a:gd name="T31" fmla="*/ 79 h 180"/>
                <a:gd name="T32" fmla="*/ 63 w 192"/>
                <a:gd name="T33" fmla="*/ 99 h 180"/>
                <a:gd name="T34" fmla="*/ 67 w 192"/>
                <a:gd name="T35" fmla="*/ 117 h 180"/>
                <a:gd name="T36" fmla="*/ 71 w 192"/>
                <a:gd name="T37" fmla="*/ 135 h 180"/>
                <a:gd name="T38" fmla="*/ 75 w 192"/>
                <a:gd name="T39" fmla="*/ 146 h 180"/>
                <a:gd name="T40" fmla="*/ 79 w 192"/>
                <a:gd name="T41" fmla="*/ 144 h 180"/>
                <a:gd name="T42" fmla="*/ 83 w 192"/>
                <a:gd name="T43" fmla="*/ 139 h 180"/>
                <a:gd name="T44" fmla="*/ 87 w 192"/>
                <a:gd name="T45" fmla="*/ 123 h 180"/>
                <a:gd name="T46" fmla="*/ 90 w 192"/>
                <a:gd name="T47" fmla="*/ 110 h 180"/>
                <a:gd name="T48" fmla="*/ 94 w 192"/>
                <a:gd name="T49" fmla="*/ 100 h 180"/>
                <a:gd name="T50" fmla="*/ 98 w 192"/>
                <a:gd name="T51" fmla="*/ 100 h 180"/>
                <a:gd name="T52" fmla="*/ 102 w 192"/>
                <a:gd name="T53" fmla="*/ 83 h 180"/>
                <a:gd name="T54" fmla="*/ 106 w 192"/>
                <a:gd name="T55" fmla="*/ 97 h 180"/>
                <a:gd name="T56" fmla="*/ 110 w 192"/>
                <a:gd name="T57" fmla="*/ 111 h 180"/>
                <a:gd name="T58" fmla="*/ 114 w 192"/>
                <a:gd name="T59" fmla="*/ 116 h 180"/>
                <a:gd name="T60" fmla="*/ 118 w 192"/>
                <a:gd name="T61" fmla="*/ 132 h 180"/>
                <a:gd name="T62" fmla="*/ 122 w 192"/>
                <a:gd name="T63" fmla="*/ 151 h 180"/>
                <a:gd name="T64" fmla="*/ 126 w 192"/>
                <a:gd name="T65" fmla="*/ 156 h 180"/>
                <a:gd name="T66" fmla="*/ 130 w 192"/>
                <a:gd name="T67" fmla="*/ 163 h 180"/>
                <a:gd name="T68" fmla="*/ 133 w 192"/>
                <a:gd name="T69" fmla="*/ 180 h 180"/>
                <a:gd name="T70" fmla="*/ 137 w 192"/>
                <a:gd name="T71" fmla="*/ 178 h 180"/>
                <a:gd name="T72" fmla="*/ 141 w 192"/>
                <a:gd name="T73" fmla="*/ 160 h 180"/>
                <a:gd name="T74" fmla="*/ 145 w 192"/>
                <a:gd name="T75" fmla="*/ 137 h 180"/>
                <a:gd name="T76" fmla="*/ 149 w 192"/>
                <a:gd name="T77" fmla="*/ 115 h 180"/>
                <a:gd name="T78" fmla="*/ 153 w 192"/>
                <a:gd name="T79" fmla="*/ 96 h 180"/>
                <a:gd name="T80" fmla="*/ 157 w 192"/>
                <a:gd name="T81" fmla="*/ 73 h 180"/>
                <a:gd name="T82" fmla="*/ 161 w 192"/>
                <a:gd name="T83" fmla="*/ 61 h 180"/>
                <a:gd name="T84" fmla="*/ 165 w 192"/>
                <a:gd name="T85" fmla="*/ 37 h 180"/>
                <a:gd name="T86" fmla="*/ 169 w 192"/>
                <a:gd name="T87" fmla="*/ 31 h 180"/>
                <a:gd name="T88" fmla="*/ 173 w 192"/>
                <a:gd name="T89" fmla="*/ 45 h 180"/>
                <a:gd name="T90" fmla="*/ 177 w 192"/>
                <a:gd name="T91" fmla="*/ 43 h 180"/>
                <a:gd name="T92" fmla="*/ 181 w 192"/>
                <a:gd name="T93" fmla="*/ 66 h 180"/>
                <a:gd name="T94" fmla="*/ 185 w 192"/>
                <a:gd name="T95" fmla="*/ 67 h 180"/>
                <a:gd name="T96" fmla="*/ 189 w 192"/>
                <a:gd name="T97" fmla="*/ 80 h 180"/>
                <a:gd name="T98" fmla="*/ 192 w 192"/>
                <a:gd name="T99" fmla="*/ 9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2" h="180">
                  <a:moveTo>
                    <a:pt x="0" y="79"/>
                  </a:moveTo>
                  <a:lnTo>
                    <a:pt x="4" y="121"/>
                  </a:lnTo>
                  <a:lnTo>
                    <a:pt x="8" y="123"/>
                  </a:lnTo>
                  <a:lnTo>
                    <a:pt x="12" y="89"/>
                  </a:lnTo>
                  <a:lnTo>
                    <a:pt x="16" y="77"/>
                  </a:lnTo>
                  <a:lnTo>
                    <a:pt x="20" y="66"/>
                  </a:lnTo>
                  <a:lnTo>
                    <a:pt x="24" y="45"/>
                  </a:lnTo>
                  <a:lnTo>
                    <a:pt x="28" y="40"/>
                  </a:lnTo>
                  <a:lnTo>
                    <a:pt x="32" y="19"/>
                  </a:lnTo>
                  <a:lnTo>
                    <a:pt x="35" y="11"/>
                  </a:lnTo>
                  <a:lnTo>
                    <a:pt x="39" y="0"/>
                  </a:lnTo>
                  <a:lnTo>
                    <a:pt x="43" y="9"/>
                  </a:lnTo>
                  <a:lnTo>
                    <a:pt x="47" y="15"/>
                  </a:lnTo>
                  <a:lnTo>
                    <a:pt x="51" y="31"/>
                  </a:lnTo>
                  <a:lnTo>
                    <a:pt x="55" y="47"/>
                  </a:lnTo>
                  <a:lnTo>
                    <a:pt x="59" y="79"/>
                  </a:lnTo>
                  <a:lnTo>
                    <a:pt x="63" y="99"/>
                  </a:lnTo>
                  <a:lnTo>
                    <a:pt x="67" y="117"/>
                  </a:lnTo>
                  <a:lnTo>
                    <a:pt x="71" y="135"/>
                  </a:lnTo>
                  <a:lnTo>
                    <a:pt x="75" y="146"/>
                  </a:lnTo>
                  <a:lnTo>
                    <a:pt x="79" y="144"/>
                  </a:lnTo>
                  <a:lnTo>
                    <a:pt x="83" y="139"/>
                  </a:lnTo>
                  <a:lnTo>
                    <a:pt x="87" y="123"/>
                  </a:lnTo>
                  <a:lnTo>
                    <a:pt x="90" y="110"/>
                  </a:lnTo>
                  <a:lnTo>
                    <a:pt x="94" y="100"/>
                  </a:lnTo>
                  <a:lnTo>
                    <a:pt x="98" y="100"/>
                  </a:lnTo>
                  <a:lnTo>
                    <a:pt x="102" y="83"/>
                  </a:lnTo>
                  <a:lnTo>
                    <a:pt x="106" y="97"/>
                  </a:lnTo>
                  <a:lnTo>
                    <a:pt x="110" y="111"/>
                  </a:lnTo>
                  <a:lnTo>
                    <a:pt x="114" y="116"/>
                  </a:lnTo>
                  <a:lnTo>
                    <a:pt x="118" y="132"/>
                  </a:lnTo>
                  <a:lnTo>
                    <a:pt x="122" y="151"/>
                  </a:lnTo>
                  <a:lnTo>
                    <a:pt x="126" y="156"/>
                  </a:lnTo>
                  <a:lnTo>
                    <a:pt x="130" y="163"/>
                  </a:lnTo>
                  <a:lnTo>
                    <a:pt x="133" y="180"/>
                  </a:lnTo>
                  <a:lnTo>
                    <a:pt x="137" y="178"/>
                  </a:lnTo>
                  <a:lnTo>
                    <a:pt x="141" y="160"/>
                  </a:lnTo>
                  <a:lnTo>
                    <a:pt x="145" y="137"/>
                  </a:lnTo>
                  <a:lnTo>
                    <a:pt x="149" y="115"/>
                  </a:lnTo>
                  <a:lnTo>
                    <a:pt x="153" y="96"/>
                  </a:lnTo>
                  <a:lnTo>
                    <a:pt x="157" y="73"/>
                  </a:lnTo>
                  <a:lnTo>
                    <a:pt x="161" y="61"/>
                  </a:lnTo>
                  <a:lnTo>
                    <a:pt x="165" y="37"/>
                  </a:lnTo>
                  <a:lnTo>
                    <a:pt x="169" y="31"/>
                  </a:lnTo>
                  <a:lnTo>
                    <a:pt x="173" y="45"/>
                  </a:lnTo>
                  <a:lnTo>
                    <a:pt x="177" y="43"/>
                  </a:lnTo>
                  <a:lnTo>
                    <a:pt x="181" y="66"/>
                  </a:lnTo>
                  <a:lnTo>
                    <a:pt x="185" y="67"/>
                  </a:lnTo>
                  <a:lnTo>
                    <a:pt x="189" y="80"/>
                  </a:lnTo>
                  <a:lnTo>
                    <a:pt x="192" y="96"/>
                  </a:lnTo>
                </a:path>
              </a:pathLst>
            </a:custGeom>
            <a:noFill/>
            <a:ln w="28575" cap="flat">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49" name="Freeform 57">
              <a:extLst>
                <a:ext uri="{FF2B5EF4-FFF2-40B4-BE49-F238E27FC236}">
                  <a16:creationId xmlns:a16="http://schemas.microsoft.com/office/drawing/2014/main" id="{AE418838-6FDC-4F7A-92E2-C95E8842636E}"/>
                </a:ext>
              </a:extLst>
            </p:cNvPr>
            <p:cNvSpPr>
              <a:spLocks/>
            </p:cNvSpPr>
            <p:nvPr/>
          </p:nvSpPr>
          <p:spPr bwMode="auto">
            <a:xfrm>
              <a:off x="3678238" y="3086100"/>
              <a:ext cx="304800" cy="231775"/>
            </a:xfrm>
            <a:custGeom>
              <a:avLst/>
              <a:gdLst>
                <a:gd name="T0" fmla="*/ 0 w 192"/>
                <a:gd name="T1" fmla="*/ 106 h 146"/>
                <a:gd name="T2" fmla="*/ 4 w 192"/>
                <a:gd name="T3" fmla="*/ 115 h 146"/>
                <a:gd name="T4" fmla="*/ 8 w 192"/>
                <a:gd name="T5" fmla="*/ 111 h 146"/>
                <a:gd name="T6" fmla="*/ 12 w 192"/>
                <a:gd name="T7" fmla="*/ 86 h 146"/>
                <a:gd name="T8" fmla="*/ 16 w 192"/>
                <a:gd name="T9" fmla="*/ 80 h 146"/>
                <a:gd name="T10" fmla="*/ 20 w 192"/>
                <a:gd name="T11" fmla="*/ 65 h 146"/>
                <a:gd name="T12" fmla="*/ 24 w 192"/>
                <a:gd name="T13" fmla="*/ 53 h 146"/>
                <a:gd name="T14" fmla="*/ 28 w 192"/>
                <a:gd name="T15" fmla="*/ 27 h 146"/>
                <a:gd name="T16" fmla="*/ 32 w 192"/>
                <a:gd name="T17" fmla="*/ 22 h 146"/>
                <a:gd name="T18" fmla="*/ 36 w 192"/>
                <a:gd name="T19" fmla="*/ 0 h 146"/>
                <a:gd name="T20" fmla="*/ 40 w 192"/>
                <a:gd name="T21" fmla="*/ 6 h 146"/>
                <a:gd name="T22" fmla="*/ 44 w 192"/>
                <a:gd name="T23" fmla="*/ 12 h 146"/>
                <a:gd name="T24" fmla="*/ 47 w 192"/>
                <a:gd name="T25" fmla="*/ 16 h 146"/>
                <a:gd name="T26" fmla="*/ 51 w 192"/>
                <a:gd name="T27" fmla="*/ 36 h 146"/>
                <a:gd name="T28" fmla="*/ 55 w 192"/>
                <a:gd name="T29" fmla="*/ 49 h 146"/>
                <a:gd name="T30" fmla="*/ 59 w 192"/>
                <a:gd name="T31" fmla="*/ 76 h 146"/>
                <a:gd name="T32" fmla="*/ 63 w 192"/>
                <a:gd name="T33" fmla="*/ 100 h 146"/>
                <a:gd name="T34" fmla="*/ 67 w 192"/>
                <a:gd name="T35" fmla="*/ 133 h 146"/>
                <a:gd name="T36" fmla="*/ 71 w 192"/>
                <a:gd name="T37" fmla="*/ 135 h 146"/>
                <a:gd name="T38" fmla="*/ 75 w 192"/>
                <a:gd name="T39" fmla="*/ 146 h 146"/>
                <a:gd name="T40" fmla="*/ 79 w 192"/>
                <a:gd name="T41" fmla="*/ 135 h 146"/>
                <a:gd name="T42" fmla="*/ 83 w 192"/>
                <a:gd name="T43" fmla="*/ 135 h 146"/>
                <a:gd name="T44" fmla="*/ 86 w 192"/>
                <a:gd name="T45" fmla="*/ 120 h 146"/>
                <a:gd name="T46" fmla="*/ 90 w 192"/>
                <a:gd name="T47" fmla="*/ 104 h 146"/>
                <a:gd name="T48" fmla="*/ 94 w 192"/>
                <a:gd name="T49" fmla="*/ 92 h 146"/>
                <a:gd name="T50" fmla="*/ 98 w 192"/>
                <a:gd name="T51" fmla="*/ 88 h 146"/>
                <a:gd name="T52" fmla="*/ 102 w 192"/>
                <a:gd name="T53" fmla="*/ 69 h 146"/>
                <a:gd name="T54" fmla="*/ 106 w 192"/>
                <a:gd name="T55" fmla="*/ 74 h 146"/>
                <a:gd name="T56" fmla="*/ 110 w 192"/>
                <a:gd name="T57" fmla="*/ 82 h 146"/>
                <a:gd name="T58" fmla="*/ 114 w 192"/>
                <a:gd name="T59" fmla="*/ 93 h 146"/>
                <a:gd name="T60" fmla="*/ 118 w 192"/>
                <a:gd name="T61" fmla="*/ 113 h 146"/>
                <a:gd name="T62" fmla="*/ 122 w 192"/>
                <a:gd name="T63" fmla="*/ 125 h 146"/>
                <a:gd name="T64" fmla="*/ 126 w 192"/>
                <a:gd name="T65" fmla="*/ 131 h 146"/>
                <a:gd name="T66" fmla="*/ 130 w 192"/>
                <a:gd name="T67" fmla="*/ 146 h 146"/>
                <a:gd name="T68" fmla="*/ 134 w 192"/>
                <a:gd name="T69" fmla="*/ 139 h 146"/>
                <a:gd name="T70" fmla="*/ 138 w 192"/>
                <a:gd name="T71" fmla="*/ 143 h 146"/>
                <a:gd name="T72" fmla="*/ 142 w 192"/>
                <a:gd name="T73" fmla="*/ 133 h 146"/>
                <a:gd name="T74" fmla="*/ 145 w 192"/>
                <a:gd name="T75" fmla="*/ 97 h 146"/>
                <a:gd name="T76" fmla="*/ 149 w 192"/>
                <a:gd name="T77" fmla="*/ 80 h 146"/>
                <a:gd name="T78" fmla="*/ 153 w 192"/>
                <a:gd name="T79" fmla="*/ 55 h 146"/>
                <a:gd name="T80" fmla="*/ 157 w 192"/>
                <a:gd name="T81" fmla="*/ 30 h 146"/>
                <a:gd name="T82" fmla="*/ 161 w 192"/>
                <a:gd name="T83" fmla="*/ 17 h 146"/>
                <a:gd name="T84" fmla="*/ 165 w 192"/>
                <a:gd name="T85" fmla="*/ 1 h 146"/>
                <a:gd name="T86" fmla="*/ 169 w 192"/>
                <a:gd name="T87" fmla="*/ 1 h 146"/>
                <a:gd name="T88" fmla="*/ 173 w 192"/>
                <a:gd name="T89" fmla="*/ 8 h 146"/>
                <a:gd name="T90" fmla="*/ 177 w 192"/>
                <a:gd name="T91" fmla="*/ 23 h 146"/>
                <a:gd name="T92" fmla="*/ 181 w 192"/>
                <a:gd name="T93" fmla="*/ 33 h 146"/>
                <a:gd name="T94" fmla="*/ 185 w 192"/>
                <a:gd name="T95" fmla="*/ 52 h 146"/>
                <a:gd name="T96" fmla="*/ 188 w 192"/>
                <a:gd name="T97" fmla="*/ 58 h 146"/>
                <a:gd name="T98" fmla="*/ 192 w 192"/>
                <a:gd name="T99" fmla="*/ 8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2" h="146">
                  <a:moveTo>
                    <a:pt x="0" y="106"/>
                  </a:moveTo>
                  <a:lnTo>
                    <a:pt x="4" y="115"/>
                  </a:lnTo>
                  <a:lnTo>
                    <a:pt x="8" y="111"/>
                  </a:lnTo>
                  <a:lnTo>
                    <a:pt x="12" y="86"/>
                  </a:lnTo>
                  <a:lnTo>
                    <a:pt x="16" y="80"/>
                  </a:lnTo>
                  <a:lnTo>
                    <a:pt x="20" y="65"/>
                  </a:lnTo>
                  <a:lnTo>
                    <a:pt x="24" y="53"/>
                  </a:lnTo>
                  <a:lnTo>
                    <a:pt x="28" y="27"/>
                  </a:lnTo>
                  <a:lnTo>
                    <a:pt x="32" y="22"/>
                  </a:lnTo>
                  <a:lnTo>
                    <a:pt x="36" y="0"/>
                  </a:lnTo>
                  <a:lnTo>
                    <a:pt x="40" y="6"/>
                  </a:lnTo>
                  <a:lnTo>
                    <a:pt x="44" y="12"/>
                  </a:lnTo>
                  <a:lnTo>
                    <a:pt x="47" y="16"/>
                  </a:lnTo>
                  <a:lnTo>
                    <a:pt x="51" y="36"/>
                  </a:lnTo>
                  <a:lnTo>
                    <a:pt x="55" y="49"/>
                  </a:lnTo>
                  <a:lnTo>
                    <a:pt x="59" y="76"/>
                  </a:lnTo>
                  <a:lnTo>
                    <a:pt x="63" y="100"/>
                  </a:lnTo>
                  <a:lnTo>
                    <a:pt x="67" y="133"/>
                  </a:lnTo>
                  <a:lnTo>
                    <a:pt x="71" y="135"/>
                  </a:lnTo>
                  <a:lnTo>
                    <a:pt x="75" y="146"/>
                  </a:lnTo>
                  <a:lnTo>
                    <a:pt x="79" y="135"/>
                  </a:lnTo>
                  <a:lnTo>
                    <a:pt x="83" y="135"/>
                  </a:lnTo>
                  <a:lnTo>
                    <a:pt x="86" y="120"/>
                  </a:lnTo>
                  <a:lnTo>
                    <a:pt x="90" y="104"/>
                  </a:lnTo>
                  <a:lnTo>
                    <a:pt x="94" y="92"/>
                  </a:lnTo>
                  <a:lnTo>
                    <a:pt x="98" y="88"/>
                  </a:lnTo>
                  <a:lnTo>
                    <a:pt x="102" y="69"/>
                  </a:lnTo>
                  <a:lnTo>
                    <a:pt x="106" y="74"/>
                  </a:lnTo>
                  <a:lnTo>
                    <a:pt x="110" y="82"/>
                  </a:lnTo>
                  <a:lnTo>
                    <a:pt x="114" y="93"/>
                  </a:lnTo>
                  <a:lnTo>
                    <a:pt x="118" y="113"/>
                  </a:lnTo>
                  <a:lnTo>
                    <a:pt x="122" y="125"/>
                  </a:lnTo>
                  <a:lnTo>
                    <a:pt x="126" y="131"/>
                  </a:lnTo>
                  <a:lnTo>
                    <a:pt x="130" y="146"/>
                  </a:lnTo>
                  <a:lnTo>
                    <a:pt x="134" y="139"/>
                  </a:lnTo>
                  <a:lnTo>
                    <a:pt x="138" y="143"/>
                  </a:lnTo>
                  <a:lnTo>
                    <a:pt x="142" y="133"/>
                  </a:lnTo>
                  <a:lnTo>
                    <a:pt x="145" y="97"/>
                  </a:lnTo>
                  <a:lnTo>
                    <a:pt x="149" y="80"/>
                  </a:lnTo>
                  <a:lnTo>
                    <a:pt x="153" y="55"/>
                  </a:lnTo>
                  <a:lnTo>
                    <a:pt x="157" y="30"/>
                  </a:lnTo>
                  <a:lnTo>
                    <a:pt x="161" y="17"/>
                  </a:lnTo>
                  <a:lnTo>
                    <a:pt x="165" y="1"/>
                  </a:lnTo>
                  <a:lnTo>
                    <a:pt x="169" y="1"/>
                  </a:lnTo>
                  <a:lnTo>
                    <a:pt x="173" y="8"/>
                  </a:lnTo>
                  <a:lnTo>
                    <a:pt x="177" y="23"/>
                  </a:lnTo>
                  <a:lnTo>
                    <a:pt x="181" y="33"/>
                  </a:lnTo>
                  <a:lnTo>
                    <a:pt x="185" y="52"/>
                  </a:lnTo>
                  <a:lnTo>
                    <a:pt x="188" y="58"/>
                  </a:lnTo>
                  <a:lnTo>
                    <a:pt x="192" y="80"/>
                  </a:lnTo>
                </a:path>
              </a:pathLst>
            </a:custGeom>
            <a:noFill/>
            <a:ln w="28575" cap="flat">
              <a:solidFill>
                <a:srgbClr val="6600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50" name="Freeform 112">
              <a:extLst>
                <a:ext uri="{FF2B5EF4-FFF2-40B4-BE49-F238E27FC236}">
                  <a16:creationId xmlns:a16="http://schemas.microsoft.com/office/drawing/2014/main" id="{469EFD72-636B-4ADC-8D46-0547FE1E97FD}"/>
                </a:ext>
              </a:extLst>
            </p:cNvPr>
            <p:cNvSpPr>
              <a:spLocks/>
            </p:cNvSpPr>
            <p:nvPr/>
          </p:nvSpPr>
          <p:spPr bwMode="auto">
            <a:xfrm>
              <a:off x="1201738" y="3595687"/>
              <a:ext cx="303213" cy="206375"/>
            </a:xfrm>
            <a:custGeom>
              <a:avLst/>
              <a:gdLst>
                <a:gd name="T0" fmla="*/ 0 w 191"/>
                <a:gd name="T1" fmla="*/ 65 h 130"/>
                <a:gd name="T2" fmla="*/ 4 w 191"/>
                <a:gd name="T3" fmla="*/ 57 h 130"/>
                <a:gd name="T4" fmla="*/ 8 w 191"/>
                <a:gd name="T5" fmla="*/ 49 h 130"/>
                <a:gd name="T6" fmla="*/ 12 w 191"/>
                <a:gd name="T7" fmla="*/ 41 h 130"/>
                <a:gd name="T8" fmla="*/ 16 w 191"/>
                <a:gd name="T9" fmla="*/ 33 h 130"/>
                <a:gd name="T10" fmla="*/ 20 w 191"/>
                <a:gd name="T11" fmla="*/ 26 h 130"/>
                <a:gd name="T12" fmla="*/ 24 w 191"/>
                <a:gd name="T13" fmla="*/ 20 h 130"/>
                <a:gd name="T14" fmla="*/ 28 w 191"/>
                <a:gd name="T15" fmla="*/ 14 h 130"/>
                <a:gd name="T16" fmla="*/ 31 w 191"/>
                <a:gd name="T17" fmla="*/ 9 h 130"/>
                <a:gd name="T18" fmla="*/ 35 w 191"/>
                <a:gd name="T19" fmla="*/ 6 h 130"/>
                <a:gd name="T20" fmla="*/ 39 w 191"/>
                <a:gd name="T21" fmla="*/ 3 h 130"/>
                <a:gd name="T22" fmla="*/ 43 w 191"/>
                <a:gd name="T23" fmla="*/ 1 h 130"/>
                <a:gd name="T24" fmla="*/ 47 w 191"/>
                <a:gd name="T25" fmla="*/ 0 h 130"/>
                <a:gd name="T26" fmla="*/ 51 w 191"/>
                <a:gd name="T27" fmla="*/ 0 h 130"/>
                <a:gd name="T28" fmla="*/ 55 w 191"/>
                <a:gd name="T29" fmla="*/ 2 h 130"/>
                <a:gd name="T30" fmla="*/ 59 w 191"/>
                <a:gd name="T31" fmla="*/ 4 h 130"/>
                <a:gd name="T32" fmla="*/ 63 w 191"/>
                <a:gd name="T33" fmla="*/ 8 h 130"/>
                <a:gd name="T34" fmla="*/ 66 w 191"/>
                <a:gd name="T35" fmla="*/ 12 h 130"/>
                <a:gd name="T36" fmla="*/ 70 w 191"/>
                <a:gd name="T37" fmla="*/ 17 h 130"/>
                <a:gd name="T38" fmla="*/ 74 w 191"/>
                <a:gd name="T39" fmla="*/ 23 h 130"/>
                <a:gd name="T40" fmla="*/ 78 w 191"/>
                <a:gd name="T41" fmla="*/ 30 h 130"/>
                <a:gd name="T42" fmla="*/ 82 w 191"/>
                <a:gd name="T43" fmla="*/ 37 h 130"/>
                <a:gd name="T44" fmla="*/ 86 w 191"/>
                <a:gd name="T45" fmla="*/ 45 h 130"/>
                <a:gd name="T46" fmla="*/ 90 w 191"/>
                <a:gd name="T47" fmla="*/ 53 h 130"/>
                <a:gd name="T48" fmla="*/ 94 w 191"/>
                <a:gd name="T49" fmla="*/ 62 h 130"/>
                <a:gd name="T50" fmla="*/ 97 w 191"/>
                <a:gd name="T51" fmla="*/ 70 h 130"/>
                <a:gd name="T52" fmla="*/ 101 w 191"/>
                <a:gd name="T53" fmla="*/ 78 h 130"/>
                <a:gd name="T54" fmla="*/ 105 w 191"/>
                <a:gd name="T55" fmla="*/ 86 h 130"/>
                <a:gd name="T56" fmla="*/ 109 w 191"/>
                <a:gd name="T57" fmla="*/ 94 h 130"/>
                <a:gd name="T58" fmla="*/ 113 w 191"/>
                <a:gd name="T59" fmla="*/ 101 h 130"/>
                <a:gd name="T60" fmla="*/ 117 w 191"/>
                <a:gd name="T61" fmla="*/ 108 h 130"/>
                <a:gd name="T62" fmla="*/ 121 w 191"/>
                <a:gd name="T63" fmla="*/ 114 h 130"/>
                <a:gd name="T64" fmla="*/ 125 w 191"/>
                <a:gd name="T65" fmla="*/ 119 h 130"/>
                <a:gd name="T66" fmla="*/ 129 w 191"/>
                <a:gd name="T67" fmla="*/ 123 h 130"/>
                <a:gd name="T68" fmla="*/ 132 w 191"/>
                <a:gd name="T69" fmla="*/ 127 h 130"/>
                <a:gd name="T70" fmla="*/ 136 w 191"/>
                <a:gd name="T71" fmla="*/ 129 h 130"/>
                <a:gd name="T72" fmla="*/ 140 w 191"/>
                <a:gd name="T73" fmla="*/ 130 h 130"/>
                <a:gd name="T74" fmla="*/ 144 w 191"/>
                <a:gd name="T75" fmla="*/ 130 h 130"/>
                <a:gd name="T76" fmla="*/ 148 w 191"/>
                <a:gd name="T77" fmla="*/ 129 h 130"/>
                <a:gd name="T78" fmla="*/ 152 w 191"/>
                <a:gd name="T79" fmla="*/ 127 h 130"/>
                <a:gd name="T80" fmla="*/ 156 w 191"/>
                <a:gd name="T81" fmla="*/ 124 h 130"/>
                <a:gd name="T82" fmla="*/ 160 w 191"/>
                <a:gd name="T83" fmla="*/ 120 h 130"/>
                <a:gd name="T84" fmla="*/ 163 w 191"/>
                <a:gd name="T85" fmla="*/ 115 h 130"/>
                <a:gd name="T86" fmla="*/ 167 w 191"/>
                <a:gd name="T87" fmla="*/ 110 h 130"/>
                <a:gd name="T88" fmla="*/ 171 w 191"/>
                <a:gd name="T89" fmla="*/ 103 h 130"/>
                <a:gd name="T90" fmla="*/ 175 w 191"/>
                <a:gd name="T91" fmla="*/ 96 h 130"/>
                <a:gd name="T92" fmla="*/ 179 w 191"/>
                <a:gd name="T93" fmla="*/ 89 h 130"/>
                <a:gd name="T94" fmla="*/ 183 w 191"/>
                <a:gd name="T95" fmla="*/ 81 h 130"/>
                <a:gd name="T96" fmla="*/ 187 w 191"/>
                <a:gd name="T97" fmla="*/ 73 h 130"/>
                <a:gd name="T98" fmla="*/ 191 w 191"/>
                <a:gd name="T99" fmla="*/ 6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1" h="130">
                  <a:moveTo>
                    <a:pt x="0" y="65"/>
                  </a:moveTo>
                  <a:lnTo>
                    <a:pt x="4" y="57"/>
                  </a:lnTo>
                  <a:lnTo>
                    <a:pt x="8" y="49"/>
                  </a:lnTo>
                  <a:lnTo>
                    <a:pt x="12" y="41"/>
                  </a:lnTo>
                  <a:lnTo>
                    <a:pt x="16" y="33"/>
                  </a:lnTo>
                  <a:lnTo>
                    <a:pt x="20" y="26"/>
                  </a:lnTo>
                  <a:lnTo>
                    <a:pt x="24" y="20"/>
                  </a:lnTo>
                  <a:lnTo>
                    <a:pt x="28" y="14"/>
                  </a:lnTo>
                  <a:lnTo>
                    <a:pt x="31" y="9"/>
                  </a:lnTo>
                  <a:lnTo>
                    <a:pt x="35" y="6"/>
                  </a:lnTo>
                  <a:lnTo>
                    <a:pt x="39" y="3"/>
                  </a:lnTo>
                  <a:lnTo>
                    <a:pt x="43" y="1"/>
                  </a:lnTo>
                  <a:lnTo>
                    <a:pt x="47" y="0"/>
                  </a:lnTo>
                  <a:lnTo>
                    <a:pt x="51" y="0"/>
                  </a:lnTo>
                  <a:lnTo>
                    <a:pt x="55" y="2"/>
                  </a:lnTo>
                  <a:lnTo>
                    <a:pt x="59" y="4"/>
                  </a:lnTo>
                  <a:lnTo>
                    <a:pt x="63" y="8"/>
                  </a:lnTo>
                  <a:lnTo>
                    <a:pt x="66" y="12"/>
                  </a:lnTo>
                  <a:lnTo>
                    <a:pt x="70" y="17"/>
                  </a:lnTo>
                  <a:lnTo>
                    <a:pt x="74" y="23"/>
                  </a:lnTo>
                  <a:lnTo>
                    <a:pt x="78" y="30"/>
                  </a:lnTo>
                  <a:lnTo>
                    <a:pt x="82" y="37"/>
                  </a:lnTo>
                  <a:lnTo>
                    <a:pt x="86" y="45"/>
                  </a:lnTo>
                  <a:lnTo>
                    <a:pt x="90" y="53"/>
                  </a:lnTo>
                  <a:lnTo>
                    <a:pt x="94" y="62"/>
                  </a:lnTo>
                  <a:lnTo>
                    <a:pt x="97" y="70"/>
                  </a:lnTo>
                  <a:lnTo>
                    <a:pt x="101" y="78"/>
                  </a:lnTo>
                  <a:lnTo>
                    <a:pt x="105" y="86"/>
                  </a:lnTo>
                  <a:lnTo>
                    <a:pt x="109" y="94"/>
                  </a:lnTo>
                  <a:lnTo>
                    <a:pt x="113" y="101"/>
                  </a:lnTo>
                  <a:lnTo>
                    <a:pt x="117" y="108"/>
                  </a:lnTo>
                  <a:lnTo>
                    <a:pt x="121" y="114"/>
                  </a:lnTo>
                  <a:lnTo>
                    <a:pt x="125" y="119"/>
                  </a:lnTo>
                  <a:lnTo>
                    <a:pt x="129" y="123"/>
                  </a:lnTo>
                  <a:lnTo>
                    <a:pt x="132" y="127"/>
                  </a:lnTo>
                  <a:lnTo>
                    <a:pt x="136" y="129"/>
                  </a:lnTo>
                  <a:lnTo>
                    <a:pt x="140" y="130"/>
                  </a:lnTo>
                  <a:lnTo>
                    <a:pt x="144" y="130"/>
                  </a:lnTo>
                  <a:lnTo>
                    <a:pt x="148" y="129"/>
                  </a:lnTo>
                  <a:lnTo>
                    <a:pt x="152" y="127"/>
                  </a:lnTo>
                  <a:lnTo>
                    <a:pt x="156" y="124"/>
                  </a:lnTo>
                  <a:lnTo>
                    <a:pt x="160" y="120"/>
                  </a:lnTo>
                  <a:lnTo>
                    <a:pt x="163" y="115"/>
                  </a:lnTo>
                  <a:lnTo>
                    <a:pt x="167" y="110"/>
                  </a:lnTo>
                  <a:lnTo>
                    <a:pt x="171" y="103"/>
                  </a:lnTo>
                  <a:lnTo>
                    <a:pt x="175" y="96"/>
                  </a:lnTo>
                  <a:lnTo>
                    <a:pt x="179" y="89"/>
                  </a:lnTo>
                  <a:lnTo>
                    <a:pt x="183" y="81"/>
                  </a:lnTo>
                  <a:lnTo>
                    <a:pt x="187" y="73"/>
                  </a:lnTo>
                  <a:lnTo>
                    <a:pt x="191" y="64"/>
                  </a:lnTo>
                </a:path>
              </a:pathLst>
            </a:custGeom>
            <a:noFill/>
            <a:ln w="38100" cap="flat">
              <a:solidFill>
                <a:srgbClr val="FF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51" name="Freeform 116">
              <a:extLst>
                <a:ext uri="{FF2B5EF4-FFF2-40B4-BE49-F238E27FC236}">
                  <a16:creationId xmlns:a16="http://schemas.microsoft.com/office/drawing/2014/main" id="{D25843CE-A662-4420-B2AE-D8EF9C081079}"/>
                </a:ext>
              </a:extLst>
            </p:cNvPr>
            <p:cNvSpPr>
              <a:spLocks/>
            </p:cNvSpPr>
            <p:nvPr/>
          </p:nvSpPr>
          <p:spPr bwMode="auto">
            <a:xfrm>
              <a:off x="3675063" y="3591795"/>
              <a:ext cx="301625" cy="230188"/>
            </a:xfrm>
            <a:custGeom>
              <a:avLst/>
              <a:gdLst>
                <a:gd name="T0" fmla="*/ 0 w 190"/>
                <a:gd name="T1" fmla="*/ 105 h 145"/>
                <a:gd name="T2" fmla="*/ 4 w 190"/>
                <a:gd name="T3" fmla="*/ 113 h 145"/>
                <a:gd name="T4" fmla="*/ 8 w 190"/>
                <a:gd name="T5" fmla="*/ 103 h 145"/>
                <a:gd name="T6" fmla="*/ 11 w 190"/>
                <a:gd name="T7" fmla="*/ 79 h 145"/>
                <a:gd name="T8" fmla="*/ 15 w 190"/>
                <a:gd name="T9" fmla="*/ 75 h 145"/>
                <a:gd name="T10" fmla="*/ 19 w 190"/>
                <a:gd name="T11" fmla="*/ 61 h 145"/>
                <a:gd name="T12" fmla="*/ 23 w 190"/>
                <a:gd name="T13" fmla="*/ 47 h 145"/>
                <a:gd name="T14" fmla="*/ 27 w 190"/>
                <a:gd name="T15" fmla="*/ 33 h 145"/>
                <a:gd name="T16" fmla="*/ 31 w 190"/>
                <a:gd name="T17" fmla="*/ 19 h 145"/>
                <a:gd name="T18" fmla="*/ 35 w 190"/>
                <a:gd name="T19" fmla="*/ 5 h 145"/>
                <a:gd name="T20" fmla="*/ 39 w 190"/>
                <a:gd name="T21" fmla="*/ 0 h 145"/>
                <a:gd name="T22" fmla="*/ 43 w 190"/>
                <a:gd name="T23" fmla="*/ 5 h 145"/>
                <a:gd name="T24" fmla="*/ 46 w 190"/>
                <a:gd name="T25" fmla="*/ 19 h 145"/>
                <a:gd name="T26" fmla="*/ 50 w 190"/>
                <a:gd name="T27" fmla="*/ 33 h 145"/>
                <a:gd name="T28" fmla="*/ 54 w 190"/>
                <a:gd name="T29" fmla="*/ 56 h 145"/>
                <a:gd name="T30" fmla="*/ 58 w 190"/>
                <a:gd name="T31" fmla="*/ 79 h 145"/>
                <a:gd name="T32" fmla="*/ 62 w 190"/>
                <a:gd name="T33" fmla="*/ 103 h 145"/>
                <a:gd name="T34" fmla="*/ 66 w 190"/>
                <a:gd name="T35" fmla="*/ 126 h 145"/>
                <a:gd name="T36" fmla="*/ 70 w 190"/>
                <a:gd name="T37" fmla="*/ 140 h 145"/>
                <a:gd name="T38" fmla="*/ 74 w 190"/>
                <a:gd name="T39" fmla="*/ 145 h 145"/>
                <a:gd name="T40" fmla="*/ 78 w 190"/>
                <a:gd name="T41" fmla="*/ 140 h 145"/>
                <a:gd name="T42" fmla="*/ 81 w 190"/>
                <a:gd name="T43" fmla="*/ 135 h 145"/>
                <a:gd name="T44" fmla="*/ 85 w 190"/>
                <a:gd name="T45" fmla="*/ 121 h 145"/>
                <a:gd name="T46" fmla="*/ 89 w 190"/>
                <a:gd name="T47" fmla="*/ 107 h 145"/>
                <a:gd name="T48" fmla="*/ 93 w 190"/>
                <a:gd name="T49" fmla="*/ 93 h 145"/>
                <a:gd name="T50" fmla="*/ 97 w 190"/>
                <a:gd name="T51" fmla="*/ 84 h 145"/>
                <a:gd name="T52" fmla="*/ 101 w 190"/>
                <a:gd name="T53" fmla="*/ 75 h 145"/>
                <a:gd name="T54" fmla="*/ 105 w 190"/>
                <a:gd name="T55" fmla="*/ 75 h 145"/>
                <a:gd name="T56" fmla="*/ 109 w 190"/>
                <a:gd name="T57" fmla="*/ 84 h 145"/>
                <a:gd name="T58" fmla="*/ 112 w 190"/>
                <a:gd name="T59" fmla="*/ 93 h 145"/>
                <a:gd name="T60" fmla="*/ 116 w 190"/>
                <a:gd name="T61" fmla="*/ 107 h 145"/>
                <a:gd name="T62" fmla="*/ 120 w 190"/>
                <a:gd name="T63" fmla="*/ 121 h 145"/>
                <a:gd name="T64" fmla="*/ 124 w 190"/>
                <a:gd name="T65" fmla="*/ 135 h 145"/>
                <a:gd name="T66" fmla="*/ 128 w 190"/>
                <a:gd name="T67" fmla="*/ 140 h 145"/>
                <a:gd name="T68" fmla="*/ 132 w 190"/>
                <a:gd name="T69" fmla="*/ 145 h 145"/>
                <a:gd name="T70" fmla="*/ 136 w 190"/>
                <a:gd name="T71" fmla="*/ 140 h 145"/>
                <a:gd name="T72" fmla="*/ 140 w 190"/>
                <a:gd name="T73" fmla="*/ 126 h 145"/>
                <a:gd name="T74" fmla="*/ 143 w 190"/>
                <a:gd name="T75" fmla="*/ 103 h 145"/>
                <a:gd name="T76" fmla="*/ 147 w 190"/>
                <a:gd name="T77" fmla="*/ 79 h 145"/>
                <a:gd name="T78" fmla="*/ 151 w 190"/>
                <a:gd name="T79" fmla="*/ 56 h 145"/>
                <a:gd name="T80" fmla="*/ 155 w 190"/>
                <a:gd name="T81" fmla="*/ 33 h 145"/>
                <a:gd name="T82" fmla="*/ 159 w 190"/>
                <a:gd name="T83" fmla="*/ 19 h 145"/>
                <a:gd name="T84" fmla="*/ 163 w 190"/>
                <a:gd name="T85" fmla="*/ 5 h 145"/>
                <a:gd name="T86" fmla="*/ 167 w 190"/>
                <a:gd name="T87" fmla="*/ 0 h 145"/>
                <a:gd name="T88" fmla="*/ 171 w 190"/>
                <a:gd name="T89" fmla="*/ 5 h 145"/>
                <a:gd name="T90" fmla="*/ 174 w 190"/>
                <a:gd name="T91" fmla="*/ 19 h 145"/>
                <a:gd name="T92" fmla="*/ 178 w 190"/>
                <a:gd name="T93" fmla="*/ 33 h 145"/>
                <a:gd name="T94" fmla="*/ 182 w 190"/>
                <a:gd name="T95" fmla="*/ 47 h 145"/>
                <a:gd name="T96" fmla="*/ 186 w 190"/>
                <a:gd name="T97" fmla="*/ 61 h 145"/>
                <a:gd name="T98" fmla="*/ 190 w 190"/>
                <a:gd name="T99" fmla="*/ 7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0" h="145">
                  <a:moveTo>
                    <a:pt x="0" y="105"/>
                  </a:moveTo>
                  <a:lnTo>
                    <a:pt x="4" y="113"/>
                  </a:lnTo>
                  <a:lnTo>
                    <a:pt x="8" y="103"/>
                  </a:lnTo>
                  <a:lnTo>
                    <a:pt x="11" y="79"/>
                  </a:lnTo>
                  <a:lnTo>
                    <a:pt x="15" y="75"/>
                  </a:lnTo>
                  <a:lnTo>
                    <a:pt x="19" y="61"/>
                  </a:lnTo>
                  <a:lnTo>
                    <a:pt x="23" y="47"/>
                  </a:lnTo>
                  <a:lnTo>
                    <a:pt x="27" y="33"/>
                  </a:lnTo>
                  <a:lnTo>
                    <a:pt x="31" y="19"/>
                  </a:lnTo>
                  <a:lnTo>
                    <a:pt x="35" y="5"/>
                  </a:lnTo>
                  <a:lnTo>
                    <a:pt x="39" y="0"/>
                  </a:lnTo>
                  <a:lnTo>
                    <a:pt x="43" y="5"/>
                  </a:lnTo>
                  <a:lnTo>
                    <a:pt x="46" y="19"/>
                  </a:lnTo>
                  <a:lnTo>
                    <a:pt x="50" y="33"/>
                  </a:lnTo>
                  <a:lnTo>
                    <a:pt x="54" y="56"/>
                  </a:lnTo>
                  <a:lnTo>
                    <a:pt x="58" y="79"/>
                  </a:lnTo>
                  <a:lnTo>
                    <a:pt x="62" y="103"/>
                  </a:lnTo>
                  <a:lnTo>
                    <a:pt x="66" y="126"/>
                  </a:lnTo>
                  <a:lnTo>
                    <a:pt x="70" y="140"/>
                  </a:lnTo>
                  <a:lnTo>
                    <a:pt x="74" y="145"/>
                  </a:lnTo>
                  <a:lnTo>
                    <a:pt x="78" y="140"/>
                  </a:lnTo>
                  <a:lnTo>
                    <a:pt x="81" y="135"/>
                  </a:lnTo>
                  <a:lnTo>
                    <a:pt x="85" y="121"/>
                  </a:lnTo>
                  <a:lnTo>
                    <a:pt x="89" y="107"/>
                  </a:lnTo>
                  <a:lnTo>
                    <a:pt x="93" y="93"/>
                  </a:lnTo>
                  <a:lnTo>
                    <a:pt x="97" y="84"/>
                  </a:lnTo>
                  <a:lnTo>
                    <a:pt x="101" y="75"/>
                  </a:lnTo>
                  <a:lnTo>
                    <a:pt x="105" y="75"/>
                  </a:lnTo>
                  <a:lnTo>
                    <a:pt x="109" y="84"/>
                  </a:lnTo>
                  <a:lnTo>
                    <a:pt x="112" y="93"/>
                  </a:lnTo>
                  <a:lnTo>
                    <a:pt x="116" y="107"/>
                  </a:lnTo>
                  <a:lnTo>
                    <a:pt x="120" y="121"/>
                  </a:lnTo>
                  <a:lnTo>
                    <a:pt x="124" y="135"/>
                  </a:lnTo>
                  <a:lnTo>
                    <a:pt x="128" y="140"/>
                  </a:lnTo>
                  <a:lnTo>
                    <a:pt x="132" y="145"/>
                  </a:lnTo>
                  <a:lnTo>
                    <a:pt x="136" y="140"/>
                  </a:lnTo>
                  <a:lnTo>
                    <a:pt x="140" y="126"/>
                  </a:lnTo>
                  <a:lnTo>
                    <a:pt x="143" y="103"/>
                  </a:lnTo>
                  <a:lnTo>
                    <a:pt x="147" y="79"/>
                  </a:lnTo>
                  <a:lnTo>
                    <a:pt x="151" y="56"/>
                  </a:lnTo>
                  <a:lnTo>
                    <a:pt x="155" y="33"/>
                  </a:lnTo>
                  <a:lnTo>
                    <a:pt x="159" y="19"/>
                  </a:lnTo>
                  <a:lnTo>
                    <a:pt x="163" y="5"/>
                  </a:lnTo>
                  <a:lnTo>
                    <a:pt x="167" y="0"/>
                  </a:lnTo>
                  <a:lnTo>
                    <a:pt x="171" y="5"/>
                  </a:lnTo>
                  <a:lnTo>
                    <a:pt x="174" y="19"/>
                  </a:lnTo>
                  <a:lnTo>
                    <a:pt x="178" y="33"/>
                  </a:lnTo>
                  <a:lnTo>
                    <a:pt x="182" y="47"/>
                  </a:lnTo>
                  <a:lnTo>
                    <a:pt x="186" y="61"/>
                  </a:lnTo>
                  <a:lnTo>
                    <a:pt x="190" y="75"/>
                  </a:lnTo>
                </a:path>
              </a:pathLst>
            </a:custGeom>
            <a:noFill/>
            <a:ln w="38100" cap="flat">
              <a:solidFill>
                <a:srgbClr val="6600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cxnSp>
          <p:nvCxnSpPr>
            <p:cNvPr id="152" name="Straight Arrow Connector 151">
              <a:extLst>
                <a:ext uri="{FF2B5EF4-FFF2-40B4-BE49-F238E27FC236}">
                  <a16:creationId xmlns:a16="http://schemas.microsoft.com/office/drawing/2014/main" id="{CCA59F99-1539-4C5F-ADC7-BDBADF1D9A6B}"/>
                </a:ext>
              </a:extLst>
            </p:cNvPr>
            <p:cNvCxnSpPr>
              <a:cxnSpLocks/>
            </p:cNvCxnSpPr>
            <p:nvPr/>
          </p:nvCxnSpPr>
          <p:spPr>
            <a:xfrm flipV="1">
              <a:off x="1916550" y="3700617"/>
              <a:ext cx="1449241" cy="2224"/>
            </a:xfrm>
            <a:prstGeom prst="straightConnector1">
              <a:avLst/>
            </a:prstGeom>
            <a:ln w="31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sp>
          <p:nvSpPr>
            <p:cNvPr id="153" name="TextBox 152">
              <a:extLst>
                <a:ext uri="{FF2B5EF4-FFF2-40B4-BE49-F238E27FC236}">
                  <a16:creationId xmlns:a16="http://schemas.microsoft.com/office/drawing/2014/main" id="{4C261A6A-DD4E-4CAE-B626-6B6C695AFA96}"/>
                </a:ext>
              </a:extLst>
            </p:cNvPr>
            <p:cNvSpPr txBox="1"/>
            <p:nvPr/>
          </p:nvSpPr>
          <p:spPr>
            <a:xfrm>
              <a:off x="1211263" y="2618577"/>
              <a:ext cx="1978819" cy="233364"/>
            </a:xfrm>
            <a:prstGeom prst="rect">
              <a:avLst/>
            </a:prstGeom>
            <a:noFill/>
          </p:spPr>
          <p:txBody>
            <a:bodyPr wrap="square" lIns="0" tIns="0" rIns="0" bIns="0" rtlCol="0">
              <a:spAutoFit/>
            </a:bodyPr>
            <a:lstStyle/>
            <a:p>
              <a:r>
                <a:rPr lang="en-US" dirty="0"/>
                <a:t>random noise is added to distort the patterns</a:t>
              </a:r>
            </a:p>
          </p:txBody>
        </p:sp>
        <p:cxnSp>
          <p:nvCxnSpPr>
            <p:cNvPr id="154" name="Straight Arrow Connector 153">
              <a:extLst>
                <a:ext uri="{FF2B5EF4-FFF2-40B4-BE49-F238E27FC236}">
                  <a16:creationId xmlns:a16="http://schemas.microsoft.com/office/drawing/2014/main" id="{FD2DC638-3AE0-4650-88C7-BE23B47E2B08}"/>
                </a:ext>
              </a:extLst>
            </p:cNvPr>
            <p:cNvCxnSpPr>
              <a:cxnSpLocks/>
            </p:cNvCxnSpPr>
            <p:nvPr/>
          </p:nvCxnSpPr>
          <p:spPr>
            <a:xfrm flipH="1">
              <a:off x="1399151" y="2857632"/>
              <a:ext cx="33436" cy="237993"/>
            </a:xfrm>
            <a:prstGeom prst="straightConnector1">
              <a:avLst/>
            </a:prstGeom>
            <a:ln w="3175">
              <a:solidFill>
                <a:schemeClr val="tx1"/>
              </a:solidFill>
              <a:tailEnd type="stealth" w="sm" len="med"/>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FA2206F0-5067-4034-9112-ADDB3F4583A0}"/>
              </a:ext>
            </a:extLst>
          </p:cNvPr>
          <p:cNvGrpSpPr/>
          <p:nvPr/>
        </p:nvGrpSpPr>
        <p:grpSpPr>
          <a:xfrm>
            <a:off x="493227" y="4301835"/>
            <a:ext cx="4900893" cy="994350"/>
            <a:chOff x="4574822" y="5374647"/>
            <a:chExt cx="6992506" cy="994350"/>
          </a:xfrm>
        </p:grpSpPr>
        <p:sp>
          <p:nvSpPr>
            <p:cNvPr id="163" name="TextBox 162">
              <a:extLst>
                <a:ext uri="{FF2B5EF4-FFF2-40B4-BE49-F238E27FC236}">
                  <a16:creationId xmlns:a16="http://schemas.microsoft.com/office/drawing/2014/main" id="{57F59891-48B5-4D41-BEF1-D6520DCB74DB}"/>
                </a:ext>
              </a:extLst>
            </p:cNvPr>
            <p:cNvSpPr txBox="1"/>
            <p:nvPr/>
          </p:nvSpPr>
          <p:spPr>
            <a:xfrm>
              <a:off x="4574822" y="6015308"/>
              <a:ext cx="1178792" cy="230832"/>
            </a:xfrm>
            <a:prstGeom prst="rect">
              <a:avLst/>
            </a:prstGeom>
            <a:noFill/>
          </p:spPr>
          <p:txBody>
            <a:bodyPr wrap="square" lIns="0" tIns="0" rIns="0" bIns="0" rtlCol="0">
              <a:spAutoFit/>
            </a:bodyPr>
            <a:lstStyle/>
            <a:p>
              <a:r>
                <a:rPr lang="en-US" sz="1500" dirty="0"/>
                <a:t>20% noise</a:t>
              </a:r>
            </a:p>
          </p:txBody>
        </p:sp>
        <p:sp>
          <p:nvSpPr>
            <p:cNvPr id="164" name="TextBox 163">
              <a:extLst>
                <a:ext uri="{FF2B5EF4-FFF2-40B4-BE49-F238E27FC236}">
                  <a16:creationId xmlns:a16="http://schemas.microsoft.com/office/drawing/2014/main" id="{CA7FF70A-EDA1-4A32-AD1E-F8DBB5289BC0}"/>
                </a:ext>
              </a:extLst>
            </p:cNvPr>
            <p:cNvSpPr txBox="1"/>
            <p:nvPr/>
          </p:nvSpPr>
          <p:spPr>
            <a:xfrm>
              <a:off x="4668657" y="5444409"/>
              <a:ext cx="1291027" cy="230832"/>
            </a:xfrm>
            <a:prstGeom prst="rect">
              <a:avLst/>
            </a:prstGeom>
            <a:noFill/>
          </p:spPr>
          <p:txBody>
            <a:bodyPr wrap="square" lIns="0" tIns="0" rIns="0" bIns="0" rtlCol="0">
              <a:spAutoFit/>
            </a:bodyPr>
            <a:lstStyle/>
            <a:p>
              <a:r>
                <a:rPr lang="en-US" sz="1500" dirty="0"/>
                <a:t>no noise</a:t>
              </a:r>
            </a:p>
          </p:txBody>
        </p:sp>
        <p:sp>
          <p:nvSpPr>
            <p:cNvPr id="165" name="Freeform 46">
              <a:extLst>
                <a:ext uri="{FF2B5EF4-FFF2-40B4-BE49-F238E27FC236}">
                  <a16:creationId xmlns:a16="http://schemas.microsoft.com/office/drawing/2014/main" id="{4B1F8FA8-4553-4209-B2F7-6FD461F90575}"/>
                </a:ext>
              </a:extLst>
            </p:cNvPr>
            <p:cNvSpPr>
              <a:spLocks/>
            </p:cNvSpPr>
            <p:nvPr/>
          </p:nvSpPr>
          <p:spPr bwMode="auto">
            <a:xfrm>
              <a:off x="5801399" y="5374647"/>
              <a:ext cx="5751086" cy="408047"/>
            </a:xfrm>
            <a:custGeom>
              <a:avLst/>
              <a:gdLst>
                <a:gd name="T0" fmla="*/ 69 w 5089"/>
                <a:gd name="T1" fmla="*/ 9 h 472"/>
                <a:gd name="T2" fmla="*/ 159 w 5089"/>
                <a:gd name="T3" fmla="*/ 342 h 472"/>
                <a:gd name="T4" fmla="*/ 249 w 5089"/>
                <a:gd name="T5" fmla="*/ 349 h 472"/>
                <a:gd name="T6" fmla="*/ 340 w 5089"/>
                <a:gd name="T7" fmla="*/ 415 h 472"/>
                <a:gd name="T8" fmla="*/ 430 w 5089"/>
                <a:gd name="T9" fmla="*/ 346 h 472"/>
                <a:gd name="T10" fmla="*/ 521 w 5089"/>
                <a:gd name="T11" fmla="*/ 81 h 472"/>
                <a:gd name="T12" fmla="*/ 611 w 5089"/>
                <a:gd name="T13" fmla="*/ 239 h 472"/>
                <a:gd name="T14" fmla="*/ 702 w 5089"/>
                <a:gd name="T15" fmla="*/ 348 h 472"/>
                <a:gd name="T16" fmla="*/ 792 w 5089"/>
                <a:gd name="T17" fmla="*/ 115 h 472"/>
                <a:gd name="T18" fmla="*/ 882 w 5089"/>
                <a:gd name="T19" fmla="*/ 320 h 472"/>
                <a:gd name="T20" fmla="*/ 973 w 5089"/>
                <a:gd name="T21" fmla="*/ 278 h 472"/>
                <a:gd name="T22" fmla="*/ 1063 w 5089"/>
                <a:gd name="T23" fmla="*/ 361 h 472"/>
                <a:gd name="T24" fmla="*/ 1154 w 5089"/>
                <a:gd name="T25" fmla="*/ 63 h 472"/>
                <a:gd name="T26" fmla="*/ 1244 w 5089"/>
                <a:gd name="T27" fmla="*/ 212 h 472"/>
                <a:gd name="T28" fmla="*/ 1335 w 5089"/>
                <a:gd name="T29" fmla="*/ 368 h 472"/>
                <a:gd name="T30" fmla="*/ 1425 w 5089"/>
                <a:gd name="T31" fmla="*/ 346 h 472"/>
                <a:gd name="T32" fmla="*/ 1516 w 5089"/>
                <a:gd name="T33" fmla="*/ 448 h 472"/>
                <a:gd name="T34" fmla="*/ 1606 w 5089"/>
                <a:gd name="T35" fmla="*/ 117 h 472"/>
                <a:gd name="T36" fmla="*/ 1696 w 5089"/>
                <a:gd name="T37" fmla="*/ 366 h 472"/>
                <a:gd name="T38" fmla="*/ 1787 w 5089"/>
                <a:gd name="T39" fmla="*/ 345 h 472"/>
                <a:gd name="T40" fmla="*/ 1877 w 5089"/>
                <a:gd name="T41" fmla="*/ 162 h 472"/>
                <a:gd name="T42" fmla="*/ 1968 w 5089"/>
                <a:gd name="T43" fmla="*/ 161 h 472"/>
                <a:gd name="T44" fmla="*/ 2058 w 5089"/>
                <a:gd name="T45" fmla="*/ 233 h 472"/>
                <a:gd name="T46" fmla="*/ 2149 w 5089"/>
                <a:gd name="T47" fmla="*/ 384 h 472"/>
                <a:gd name="T48" fmla="*/ 2239 w 5089"/>
                <a:gd name="T49" fmla="*/ 172 h 472"/>
                <a:gd name="T50" fmla="*/ 2330 w 5089"/>
                <a:gd name="T51" fmla="*/ 24 h 472"/>
                <a:gd name="T52" fmla="*/ 2420 w 5089"/>
                <a:gd name="T53" fmla="*/ 375 h 472"/>
                <a:gd name="T54" fmla="*/ 2511 w 5089"/>
                <a:gd name="T55" fmla="*/ 361 h 472"/>
                <a:gd name="T56" fmla="*/ 2601 w 5089"/>
                <a:gd name="T57" fmla="*/ 400 h 472"/>
                <a:gd name="T58" fmla="*/ 2691 w 5089"/>
                <a:gd name="T59" fmla="*/ 318 h 472"/>
                <a:gd name="T60" fmla="*/ 2782 w 5089"/>
                <a:gd name="T61" fmla="*/ 64 h 472"/>
                <a:gd name="T62" fmla="*/ 2872 w 5089"/>
                <a:gd name="T63" fmla="*/ 172 h 472"/>
                <a:gd name="T64" fmla="*/ 2963 w 5089"/>
                <a:gd name="T65" fmla="*/ 366 h 472"/>
                <a:gd name="T66" fmla="*/ 3053 w 5089"/>
                <a:gd name="T67" fmla="*/ 121 h 472"/>
                <a:gd name="T68" fmla="*/ 3143 w 5089"/>
                <a:gd name="T69" fmla="*/ 112 h 472"/>
                <a:gd name="T70" fmla="*/ 3234 w 5089"/>
                <a:gd name="T71" fmla="*/ 135 h 472"/>
                <a:gd name="T72" fmla="*/ 3324 w 5089"/>
                <a:gd name="T73" fmla="*/ 319 h 472"/>
                <a:gd name="T74" fmla="*/ 3415 w 5089"/>
                <a:gd name="T75" fmla="*/ 66 h 472"/>
                <a:gd name="T76" fmla="*/ 3505 w 5089"/>
                <a:gd name="T77" fmla="*/ 238 h 472"/>
                <a:gd name="T78" fmla="*/ 3596 w 5089"/>
                <a:gd name="T79" fmla="*/ 391 h 472"/>
                <a:gd name="T80" fmla="*/ 3686 w 5089"/>
                <a:gd name="T81" fmla="*/ 342 h 472"/>
                <a:gd name="T82" fmla="*/ 3777 w 5089"/>
                <a:gd name="T83" fmla="*/ 425 h 472"/>
                <a:gd name="T84" fmla="*/ 3867 w 5089"/>
                <a:gd name="T85" fmla="*/ 93 h 472"/>
                <a:gd name="T86" fmla="*/ 3957 w 5089"/>
                <a:gd name="T87" fmla="*/ 184 h 472"/>
                <a:gd name="T88" fmla="*/ 4048 w 5089"/>
                <a:gd name="T89" fmla="*/ 208 h 472"/>
                <a:gd name="T90" fmla="*/ 4138 w 5089"/>
                <a:gd name="T91" fmla="*/ 312 h 472"/>
                <a:gd name="T92" fmla="*/ 4229 w 5089"/>
                <a:gd name="T93" fmla="*/ 366 h 472"/>
                <a:gd name="T94" fmla="*/ 4319 w 5089"/>
                <a:gd name="T95" fmla="*/ 364 h 472"/>
                <a:gd name="T96" fmla="*/ 4410 w 5089"/>
                <a:gd name="T97" fmla="*/ 201 h 472"/>
                <a:gd name="T98" fmla="*/ 4500 w 5089"/>
                <a:gd name="T99" fmla="*/ 183 h 472"/>
                <a:gd name="T100" fmla="*/ 4591 w 5089"/>
                <a:gd name="T101" fmla="*/ 39 h 472"/>
                <a:gd name="T102" fmla="*/ 4681 w 5089"/>
                <a:gd name="T103" fmla="*/ 400 h 472"/>
                <a:gd name="T104" fmla="*/ 4772 w 5089"/>
                <a:gd name="T105" fmla="*/ 369 h 472"/>
                <a:gd name="T106" fmla="*/ 4862 w 5089"/>
                <a:gd name="T107" fmla="*/ 385 h 472"/>
                <a:gd name="T108" fmla="*/ 4953 w 5089"/>
                <a:gd name="T109" fmla="*/ 294 h 472"/>
                <a:gd name="T110" fmla="*/ 5043 w 5089"/>
                <a:gd name="T111" fmla="*/ 54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89" h="472">
                  <a:moveTo>
                    <a:pt x="0" y="136"/>
                  </a:moveTo>
                  <a:lnTo>
                    <a:pt x="1" y="134"/>
                  </a:lnTo>
                  <a:lnTo>
                    <a:pt x="12" y="103"/>
                  </a:lnTo>
                  <a:lnTo>
                    <a:pt x="23" y="62"/>
                  </a:lnTo>
                  <a:lnTo>
                    <a:pt x="35" y="41"/>
                  </a:lnTo>
                  <a:lnTo>
                    <a:pt x="46" y="20"/>
                  </a:lnTo>
                  <a:lnTo>
                    <a:pt x="57" y="0"/>
                  </a:lnTo>
                  <a:lnTo>
                    <a:pt x="69" y="9"/>
                  </a:lnTo>
                  <a:lnTo>
                    <a:pt x="80" y="48"/>
                  </a:lnTo>
                  <a:lnTo>
                    <a:pt x="91" y="87"/>
                  </a:lnTo>
                  <a:lnTo>
                    <a:pt x="103" y="157"/>
                  </a:lnTo>
                  <a:lnTo>
                    <a:pt x="114" y="198"/>
                  </a:lnTo>
                  <a:lnTo>
                    <a:pt x="125" y="240"/>
                  </a:lnTo>
                  <a:lnTo>
                    <a:pt x="136" y="283"/>
                  </a:lnTo>
                  <a:lnTo>
                    <a:pt x="148" y="326"/>
                  </a:lnTo>
                  <a:lnTo>
                    <a:pt x="159" y="342"/>
                  </a:lnTo>
                  <a:lnTo>
                    <a:pt x="170" y="359"/>
                  </a:lnTo>
                  <a:lnTo>
                    <a:pt x="181" y="376"/>
                  </a:lnTo>
                  <a:lnTo>
                    <a:pt x="193" y="365"/>
                  </a:lnTo>
                  <a:lnTo>
                    <a:pt x="204" y="355"/>
                  </a:lnTo>
                  <a:lnTo>
                    <a:pt x="215" y="345"/>
                  </a:lnTo>
                  <a:lnTo>
                    <a:pt x="227" y="365"/>
                  </a:lnTo>
                  <a:lnTo>
                    <a:pt x="238" y="357"/>
                  </a:lnTo>
                  <a:lnTo>
                    <a:pt x="249" y="349"/>
                  </a:lnTo>
                  <a:lnTo>
                    <a:pt x="261" y="327"/>
                  </a:lnTo>
                  <a:lnTo>
                    <a:pt x="272" y="334"/>
                  </a:lnTo>
                  <a:lnTo>
                    <a:pt x="283" y="340"/>
                  </a:lnTo>
                  <a:lnTo>
                    <a:pt x="295" y="347"/>
                  </a:lnTo>
                  <a:lnTo>
                    <a:pt x="306" y="383"/>
                  </a:lnTo>
                  <a:lnTo>
                    <a:pt x="317" y="404"/>
                  </a:lnTo>
                  <a:lnTo>
                    <a:pt x="328" y="424"/>
                  </a:lnTo>
                  <a:lnTo>
                    <a:pt x="340" y="415"/>
                  </a:lnTo>
                  <a:lnTo>
                    <a:pt x="351" y="435"/>
                  </a:lnTo>
                  <a:lnTo>
                    <a:pt x="362" y="454"/>
                  </a:lnTo>
                  <a:lnTo>
                    <a:pt x="374" y="472"/>
                  </a:lnTo>
                  <a:lnTo>
                    <a:pt x="385" y="460"/>
                  </a:lnTo>
                  <a:lnTo>
                    <a:pt x="396" y="447"/>
                  </a:lnTo>
                  <a:lnTo>
                    <a:pt x="408" y="434"/>
                  </a:lnTo>
                  <a:lnTo>
                    <a:pt x="419" y="391"/>
                  </a:lnTo>
                  <a:lnTo>
                    <a:pt x="430" y="346"/>
                  </a:lnTo>
                  <a:lnTo>
                    <a:pt x="442" y="301"/>
                  </a:lnTo>
                  <a:lnTo>
                    <a:pt x="453" y="255"/>
                  </a:lnTo>
                  <a:lnTo>
                    <a:pt x="464" y="179"/>
                  </a:lnTo>
                  <a:lnTo>
                    <a:pt x="476" y="132"/>
                  </a:lnTo>
                  <a:lnTo>
                    <a:pt x="487" y="84"/>
                  </a:lnTo>
                  <a:lnTo>
                    <a:pt x="498" y="64"/>
                  </a:lnTo>
                  <a:lnTo>
                    <a:pt x="509" y="73"/>
                  </a:lnTo>
                  <a:lnTo>
                    <a:pt x="521" y="81"/>
                  </a:lnTo>
                  <a:lnTo>
                    <a:pt x="532" y="88"/>
                  </a:lnTo>
                  <a:lnTo>
                    <a:pt x="543" y="116"/>
                  </a:lnTo>
                  <a:lnTo>
                    <a:pt x="555" y="133"/>
                  </a:lnTo>
                  <a:lnTo>
                    <a:pt x="566" y="161"/>
                  </a:lnTo>
                  <a:lnTo>
                    <a:pt x="577" y="185"/>
                  </a:lnTo>
                  <a:lnTo>
                    <a:pt x="589" y="200"/>
                  </a:lnTo>
                  <a:lnTo>
                    <a:pt x="600" y="179"/>
                  </a:lnTo>
                  <a:lnTo>
                    <a:pt x="611" y="239"/>
                  </a:lnTo>
                  <a:lnTo>
                    <a:pt x="623" y="256"/>
                  </a:lnTo>
                  <a:lnTo>
                    <a:pt x="634" y="107"/>
                  </a:lnTo>
                  <a:lnTo>
                    <a:pt x="645" y="211"/>
                  </a:lnTo>
                  <a:lnTo>
                    <a:pt x="656" y="365"/>
                  </a:lnTo>
                  <a:lnTo>
                    <a:pt x="668" y="226"/>
                  </a:lnTo>
                  <a:lnTo>
                    <a:pt x="679" y="114"/>
                  </a:lnTo>
                  <a:lnTo>
                    <a:pt x="690" y="281"/>
                  </a:lnTo>
                  <a:lnTo>
                    <a:pt x="702" y="348"/>
                  </a:lnTo>
                  <a:lnTo>
                    <a:pt x="713" y="266"/>
                  </a:lnTo>
                  <a:lnTo>
                    <a:pt x="724" y="259"/>
                  </a:lnTo>
                  <a:lnTo>
                    <a:pt x="736" y="188"/>
                  </a:lnTo>
                  <a:lnTo>
                    <a:pt x="747" y="399"/>
                  </a:lnTo>
                  <a:lnTo>
                    <a:pt x="758" y="341"/>
                  </a:lnTo>
                  <a:lnTo>
                    <a:pt x="770" y="341"/>
                  </a:lnTo>
                  <a:lnTo>
                    <a:pt x="781" y="170"/>
                  </a:lnTo>
                  <a:lnTo>
                    <a:pt x="792" y="115"/>
                  </a:lnTo>
                  <a:lnTo>
                    <a:pt x="804" y="320"/>
                  </a:lnTo>
                  <a:lnTo>
                    <a:pt x="815" y="249"/>
                  </a:lnTo>
                  <a:lnTo>
                    <a:pt x="826" y="381"/>
                  </a:lnTo>
                  <a:lnTo>
                    <a:pt x="837" y="228"/>
                  </a:lnTo>
                  <a:lnTo>
                    <a:pt x="848" y="214"/>
                  </a:lnTo>
                  <a:lnTo>
                    <a:pt x="860" y="147"/>
                  </a:lnTo>
                  <a:lnTo>
                    <a:pt x="871" y="182"/>
                  </a:lnTo>
                  <a:lnTo>
                    <a:pt x="882" y="320"/>
                  </a:lnTo>
                  <a:lnTo>
                    <a:pt x="894" y="267"/>
                  </a:lnTo>
                  <a:lnTo>
                    <a:pt x="905" y="380"/>
                  </a:lnTo>
                  <a:lnTo>
                    <a:pt x="916" y="345"/>
                  </a:lnTo>
                  <a:lnTo>
                    <a:pt x="928" y="386"/>
                  </a:lnTo>
                  <a:lnTo>
                    <a:pt x="939" y="151"/>
                  </a:lnTo>
                  <a:lnTo>
                    <a:pt x="950" y="151"/>
                  </a:lnTo>
                  <a:lnTo>
                    <a:pt x="962" y="181"/>
                  </a:lnTo>
                  <a:lnTo>
                    <a:pt x="973" y="278"/>
                  </a:lnTo>
                  <a:lnTo>
                    <a:pt x="984" y="234"/>
                  </a:lnTo>
                  <a:lnTo>
                    <a:pt x="996" y="373"/>
                  </a:lnTo>
                  <a:lnTo>
                    <a:pt x="1007" y="190"/>
                  </a:lnTo>
                  <a:lnTo>
                    <a:pt x="1018" y="369"/>
                  </a:lnTo>
                  <a:lnTo>
                    <a:pt x="1029" y="140"/>
                  </a:lnTo>
                  <a:lnTo>
                    <a:pt x="1041" y="215"/>
                  </a:lnTo>
                  <a:lnTo>
                    <a:pt x="1052" y="173"/>
                  </a:lnTo>
                  <a:lnTo>
                    <a:pt x="1063" y="361"/>
                  </a:lnTo>
                  <a:lnTo>
                    <a:pt x="1075" y="385"/>
                  </a:lnTo>
                  <a:lnTo>
                    <a:pt x="1086" y="197"/>
                  </a:lnTo>
                  <a:lnTo>
                    <a:pt x="1097" y="365"/>
                  </a:lnTo>
                  <a:lnTo>
                    <a:pt x="1109" y="302"/>
                  </a:lnTo>
                  <a:lnTo>
                    <a:pt x="1120" y="401"/>
                  </a:lnTo>
                  <a:lnTo>
                    <a:pt x="1131" y="131"/>
                  </a:lnTo>
                  <a:lnTo>
                    <a:pt x="1143" y="102"/>
                  </a:lnTo>
                  <a:lnTo>
                    <a:pt x="1154" y="63"/>
                  </a:lnTo>
                  <a:lnTo>
                    <a:pt x="1165" y="43"/>
                  </a:lnTo>
                  <a:lnTo>
                    <a:pt x="1176" y="24"/>
                  </a:lnTo>
                  <a:lnTo>
                    <a:pt x="1188" y="5"/>
                  </a:lnTo>
                  <a:lnTo>
                    <a:pt x="1199" y="16"/>
                  </a:lnTo>
                  <a:lnTo>
                    <a:pt x="1210" y="57"/>
                  </a:lnTo>
                  <a:lnTo>
                    <a:pt x="1222" y="98"/>
                  </a:lnTo>
                  <a:lnTo>
                    <a:pt x="1233" y="170"/>
                  </a:lnTo>
                  <a:lnTo>
                    <a:pt x="1244" y="212"/>
                  </a:lnTo>
                  <a:lnTo>
                    <a:pt x="1256" y="256"/>
                  </a:lnTo>
                  <a:lnTo>
                    <a:pt x="1267" y="299"/>
                  </a:lnTo>
                  <a:lnTo>
                    <a:pt x="1278" y="344"/>
                  </a:lnTo>
                  <a:lnTo>
                    <a:pt x="1290" y="359"/>
                  </a:lnTo>
                  <a:lnTo>
                    <a:pt x="1301" y="375"/>
                  </a:lnTo>
                  <a:lnTo>
                    <a:pt x="1312" y="392"/>
                  </a:lnTo>
                  <a:lnTo>
                    <a:pt x="1324" y="380"/>
                  </a:lnTo>
                  <a:lnTo>
                    <a:pt x="1335" y="368"/>
                  </a:lnTo>
                  <a:lnTo>
                    <a:pt x="1346" y="357"/>
                  </a:lnTo>
                  <a:lnTo>
                    <a:pt x="1357" y="376"/>
                  </a:lnTo>
                  <a:lnTo>
                    <a:pt x="1369" y="366"/>
                  </a:lnTo>
                  <a:lnTo>
                    <a:pt x="1380" y="356"/>
                  </a:lnTo>
                  <a:lnTo>
                    <a:pt x="1391" y="331"/>
                  </a:lnTo>
                  <a:lnTo>
                    <a:pt x="1402" y="336"/>
                  </a:lnTo>
                  <a:lnTo>
                    <a:pt x="1414" y="341"/>
                  </a:lnTo>
                  <a:lnTo>
                    <a:pt x="1425" y="346"/>
                  </a:lnTo>
                  <a:lnTo>
                    <a:pt x="1436" y="380"/>
                  </a:lnTo>
                  <a:lnTo>
                    <a:pt x="1448" y="399"/>
                  </a:lnTo>
                  <a:lnTo>
                    <a:pt x="1459" y="418"/>
                  </a:lnTo>
                  <a:lnTo>
                    <a:pt x="1470" y="408"/>
                  </a:lnTo>
                  <a:lnTo>
                    <a:pt x="1482" y="426"/>
                  </a:lnTo>
                  <a:lnTo>
                    <a:pt x="1493" y="444"/>
                  </a:lnTo>
                  <a:lnTo>
                    <a:pt x="1504" y="461"/>
                  </a:lnTo>
                  <a:lnTo>
                    <a:pt x="1516" y="448"/>
                  </a:lnTo>
                  <a:lnTo>
                    <a:pt x="1527" y="435"/>
                  </a:lnTo>
                  <a:lnTo>
                    <a:pt x="1538" y="421"/>
                  </a:lnTo>
                  <a:lnTo>
                    <a:pt x="1549" y="377"/>
                  </a:lnTo>
                  <a:lnTo>
                    <a:pt x="1561" y="332"/>
                  </a:lnTo>
                  <a:lnTo>
                    <a:pt x="1572" y="286"/>
                  </a:lnTo>
                  <a:lnTo>
                    <a:pt x="1583" y="240"/>
                  </a:lnTo>
                  <a:lnTo>
                    <a:pt x="1595" y="164"/>
                  </a:lnTo>
                  <a:lnTo>
                    <a:pt x="1606" y="117"/>
                  </a:lnTo>
                  <a:lnTo>
                    <a:pt x="1617" y="70"/>
                  </a:lnTo>
                  <a:lnTo>
                    <a:pt x="1629" y="51"/>
                  </a:lnTo>
                  <a:lnTo>
                    <a:pt x="1640" y="61"/>
                  </a:lnTo>
                  <a:lnTo>
                    <a:pt x="1651" y="72"/>
                  </a:lnTo>
                  <a:lnTo>
                    <a:pt x="1663" y="82"/>
                  </a:lnTo>
                  <a:lnTo>
                    <a:pt x="1674" y="111"/>
                  </a:lnTo>
                  <a:lnTo>
                    <a:pt x="1685" y="131"/>
                  </a:lnTo>
                  <a:lnTo>
                    <a:pt x="1696" y="366"/>
                  </a:lnTo>
                  <a:lnTo>
                    <a:pt x="1708" y="176"/>
                  </a:lnTo>
                  <a:lnTo>
                    <a:pt x="1719" y="235"/>
                  </a:lnTo>
                  <a:lnTo>
                    <a:pt x="1730" y="124"/>
                  </a:lnTo>
                  <a:lnTo>
                    <a:pt x="1742" y="276"/>
                  </a:lnTo>
                  <a:lnTo>
                    <a:pt x="1753" y="395"/>
                  </a:lnTo>
                  <a:lnTo>
                    <a:pt x="1764" y="390"/>
                  </a:lnTo>
                  <a:lnTo>
                    <a:pt x="1776" y="387"/>
                  </a:lnTo>
                  <a:lnTo>
                    <a:pt x="1787" y="345"/>
                  </a:lnTo>
                  <a:lnTo>
                    <a:pt x="1798" y="380"/>
                  </a:lnTo>
                  <a:lnTo>
                    <a:pt x="1810" y="155"/>
                  </a:lnTo>
                  <a:lnTo>
                    <a:pt x="1821" y="356"/>
                  </a:lnTo>
                  <a:lnTo>
                    <a:pt x="1832" y="181"/>
                  </a:lnTo>
                  <a:lnTo>
                    <a:pt x="1844" y="361"/>
                  </a:lnTo>
                  <a:lnTo>
                    <a:pt x="1855" y="286"/>
                  </a:lnTo>
                  <a:lnTo>
                    <a:pt x="1866" y="137"/>
                  </a:lnTo>
                  <a:lnTo>
                    <a:pt x="1877" y="162"/>
                  </a:lnTo>
                  <a:lnTo>
                    <a:pt x="1889" y="329"/>
                  </a:lnTo>
                  <a:lnTo>
                    <a:pt x="1900" y="252"/>
                  </a:lnTo>
                  <a:lnTo>
                    <a:pt x="1911" y="292"/>
                  </a:lnTo>
                  <a:lnTo>
                    <a:pt x="1923" y="346"/>
                  </a:lnTo>
                  <a:lnTo>
                    <a:pt x="1934" y="347"/>
                  </a:lnTo>
                  <a:lnTo>
                    <a:pt x="1945" y="400"/>
                  </a:lnTo>
                  <a:lnTo>
                    <a:pt x="1957" y="251"/>
                  </a:lnTo>
                  <a:lnTo>
                    <a:pt x="1968" y="161"/>
                  </a:lnTo>
                  <a:lnTo>
                    <a:pt x="1979" y="263"/>
                  </a:lnTo>
                  <a:lnTo>
                    <a:pt x="1991" y="353"/>
                  </a:lnTo>
                  <a:lnTo>
                    <a:pt x="2002" y="295"/>
                  </a:lnTo>
                  <a:lnTo>
                    <a:pt x="2013" y="201"/>
                  </a:lnTo>
                  <a:lnTo>
                    <a:pt x="2024" y="179"/>
                  </a:lnTo>
                  <a:lnTo>
                    <a:pt x="2036" y="211"/>
                  </a:lnTo>
                  <a:lnTo>
                    <a:pt x="2047" y="150"/>
                  </a:lnTo>
                  <a:lnTo>
                    <a:pt x="2058" y="233"/>
                  </a:lnTo>
                  <a:lnTo>
                    <a:pt x="2069" y="377"/>
                  </a:lnTo>
                  <a:lnTo>
                    <a:pt x="2081" y="175"/>
                  </a:lnTo>
                  <a:lnTo>
                    <a:pt x="2092" y="230"/>
                  </a:lnTo>
                  <a:lnTo>
                    <a:pt x="2103" y="190"/>
                  </a:lnTo>
                  <a:lnTo>
                    <a:pt x="2115" y="308"/>
                  </a:lnTo>
                  <a:lnTo>
                    <a:pt x="2126" y="260"/>
                  </a:lnTo>
                  <a:lnTo>
                    <a:pt x="2137" y="125"/>
                  </a:lnTo>
                  <a:lnTo>
                    <a:pt x="2149" y="384"/>
                  </a:lnTo>
                  <a:lnTo>
                    <a:pt x="2160" y="136"/>
                  </a:lnTo>
                  <a:lnTo>
                    <a:pt x="2171" y="249"/>
                  </a:lnTo>
                  <a:lnTo>
                    <a:pt x="2183" y="152"/>
                  </a:lnTo>
                  <a:lnTo>
                    <a:pt x="2194" y="199"/>
                  </a:lnTo>
                  <a:lnTo>
                    <a:pt x="2205" y="346"/>
                  </a:lnTo>
                  <a:lnTo>
                    <a:pt x="2217" y="126"/>
                  </a:lnTo>
                  <a:lnTo>
                    <a:pt x="2228" y="221"/>
                  </a:lnTo>
                  <a:lnTo>
                    <a:pt x="2239" y="172"/>
                  </a:lnTo>
                  <a:lnTo>
                    <a:pt x="2250" y="214"/>
                  </a:lnTo>
                  <a:lnTo>
                    <a:pt x="2262" y="130"/>
                  </a:lnTo>
                  <a:lnTo>
                    <a:pt x="2273" y="102"/>
                  </a:lnTo>
                  <a:lnTo>
                    <a:pt x="2284" y="64"/>
                  </a:lnTo>
                  <a:lnTo>
                    <a:pt x="2296" y="46"/>
                  </a:lnTo>
                  <a:lnTo>
                    <a:pt x="2307" y="29"/>
                  </a:lnTo>
                  <a:lnTo>
                    <a:pt x="2318" y="11"/>
                  </a:lnTo>
                  <a:lnTo>
                    <a:pt x="2330" y="24"/>
                  </a:lnTo>
                  <a:lnTo>
                    <a:pt x="2341" y="66"/>
                  </a:lnTo>
                  <a:lnTo>
                    <a:pt x="2352" y="109"/>
                  </a:lnTo>
                  <a:lnTo>
                    <a:pt x="2364" y="182"/>
                  </a:lnTo>
                  <a:lnTo>
                    <a:pt x="2375" y="226"/>
                  </a:lnTo>
                  <a:lnTo>
                    <a:pt x="2386" y="270"/>
                  </a:lnTo>
                  <a:lnTo>
                    <a:pt x="2397" y="315"/>
                  </a:lnTo>
                  <a:lnTo>
                    <a:pt x="2409" y="359"/>
                  </a:lnTo>
                  <a:lnTo>
                    <a:pt x="2420" y="375"/>
                  </a:lnTo>
                  <a:lnTo>
                    <a:pt x="2431" y="390"/>
                  </a:lnTo>
                  <a:lnTo>
                    <a:pt x="2443" y="407"/>
                  </a:lnTo>
                  <a:lnTo>
                    <a:pt x="2454" y="393"/>
                  </a:lnTo>
                  <a:lnTo>
                    <a:pt x="2465" y="380"/>
                  </a:lnTo>
                  <a:lnTo>
                    <a:pt x="2477" y="368"/>
                  </a:lnTo>
                  <a:lnTo>
                    <a:pt x="2488" y="385"/>
                  </a:lnTo>
                  <a:lnTo>
                    <a:pt x="2499" y="373"/>
                  </a:lnTo>
                  <a:lnTo>
                    <a:pt x="2511" y="361"/>
                  </a:lnTo>
                  <a:lnTo>
                    <a:pt x="2522" y="334"/>
                  </a:lnTo>
                  <a:lnTo>
                    <a:pt x="2533" y="337"/>
                  </a:lnTo>
                  <a:lnTo>
                    <a:pt x="2544" y="341"/>
                  </a:lnTo>
                  <a:lnTo>
                    <a:pt x="2556" y="344"/>
                  </a:lnTo>
                  <a:lnTo>
                    <a:pt x="2567" y="377"/>
                  </a:lnTo>
                  <a:lnTo>
                    <a:pt x="2578" y="394"/>
                  </a:lnTo>
                  <a:lnTo>
                    <a:pt x="2589" y="412"/>
                  </a:lnTo>
                  <a:lnTo>
                    <a:pt x="2601" y="400"/>
                  </a:lnTo>
                  <a:lnTo>
                    <a:pt x="2612" y="417"/>
                  </a:lnTo>
                  <a:lnTo>
                    <a:pt x="2623" y="434"/>
                  </a:lnTo>
                  <a:lnTo>
                    <a:pt x="2635" y="450"/>
                  </a:lnTo>
                  <a:lnTo>
                    <a:pt x="2646" y="437"/>
                  </a:lnTo>
                  <a:lnTo>
                    <a:pt x="2657" y="422"/>
                  </a:lnTo>
                  <a:lnTo>
                    <a:pt x="2669" y="408"/>
                  </a:lnTo>
                  <a:lnTo>
                    <a:pt x="2680" y="363"/>
                  </a:lnTo>
                  <a:lnTo>
                    <a:pt x="2691" y="318"/>
                  </a:lnTo>
                  <a:lnTo>
                    <a:pt x="2703" y="273"/>
                  </a:lnTo>
                  <a:lnTo>
                    <a:pt x="2714" y="227"/>
                  </a:lnTo>
                  <a:lnTo>
                    <a:pt x="2725" y="151"/>
                  </a:lnTo>
                  <a:lnTo>
                    <a:pt x="2737" y="104"/>
                  </a:lnTo>
                  <a:lnTo>
                    <a:pt x="2748" y="57"/>
                  </a:lnTo>
                  <a:lnTo>
                    <a:pt x="2759" y="40"/>
                  </a:lnTo>
                  <a:lnTo>
                    <a:pt x="2770" y="52"/>
                  </a:lnTo>
                  <a:lnTo>
                    <a:pt x="2782" y="64"/>
                  </a:lnTo>
                  <a:lnTo>
                    <a:pt x="2793" y="76"/>
                  </a:lnTo>
                  <a:lnTo>
                    <a:pt x="2804" y="108"/>
                  </a:lnTo>
                  <a:lnTo>
                    <a:pt x="2816" y="130"/>
                  </a:lnTo>
                  <a:lnTo>
                    <a:pt x="2827" y="220"/>
                  </a:lnTo>
                  <a:lnTo>
                    <a:pt x="2838" y="145"/>
                  </a:lnTo>
                  <a:lnTo>
                    <a:pt x="2850" y="184"/>
                  </a:lnTo>
                  <a:lnTo>
                    <a:pt x="2861" y="266"/>
                  </a:lnTo>
                  <a:lnTo>
                    <a:pt x="2872" y="172"/>
                  </a:lnTo>
                  <a:lnTo>
                    <a:pt x="2884" y="324"/>
                  </a:lnTo>
                  <a:lnTo>
                    <a:pt x="2895" y="354"/>
                  </a:lnTo>
                  <a:lnTo>
                    <a:pt x="2906" y="208"/>
                  </a:lnTo>
                  <a:lnTo>
                    <a:pt x="2917" y="238"/>
                  </a:lnTo>
                  <a:lnTo>
                    <a:pt x="2929" y="318"/>
                  </a:lnTo>
                  <a:lnTo>
                    <a:pt x="2940" y="349"/>
                  </a:lnTo>
                  <a:lnTo>
                    <a:pt x="2951" y="117"/>
                  </a:lnTo>
                  <a:lnTo>
                    <a:pt x="2963" y="366"/>
                  </a:lnTo>
                  <a:lnTo>
                    <a:pt x="2974" y="247"/>
                  </a:lnTo>
                  <a:lnTo>
                    <a:pt x="2985" y="225"/>
                  </a:lnTo>
                  <a:lnTo>
                    <a:pt x="2997" y="272"/>
                  </a:lnTo>
                  <a:lnTo>
                    <a:pt x="3008" y="373"/>
                  </a:lnTo>
                  <a:lnTo>
                    <a:pt x="3019" y="270"/>
                  </a:lnTo>
                  <a:lnTo>
                    <a:pt x="3031" y="283"/>
                  </a:lnTo>
                  <a:lnTo>
                    <a:pt x="3042" y="275"/>
                  </a:lnTo>
                  <a:lnTo>
                    <a:pt x="3053" y="121"/>
                  </a:lnTo>
                  <a:lnTo>
                    <a:pt x="3065" y="149"/>
                  </a:lnTo>
                  <a:lnTo>
                    <a:pt x="3076" y="366"/>
                  </a:lnTo>
                  <a:lnTo>
                    <a:pt x="3087" y="146"/>
                  </a:lnTo>
                  <a:lnTo>
                    <a:pt x="3098" y="304"/>
                  </a:lnTo>
                  <a:lnTo>
                    <a:pt x="3109" y="109"/>
                  </a:lnTo>
                  <a:lnTo>
                    <a:pt x="3121" y="165"/>
                  </a:lnTo>
                  <a:lnTo>
                    <a:pt x="3132" y="131"/>
                  </a:lnTo>
                  <a:lnTo>
                    <a:pt x="3143" y="112"/>
                  </a:lnTo>
                  <a:lnTo>
                    <a:pt x="3155" y="358"/>
                  </a:lnTo>
                  <a:lnTo>
                    <a:pt x="3166" y="360"/>
                  </a:lnTo>
                  <a:lnTo>
                    <a:pt x="3178" y="299"/>
                  </a:lnTo>
                  <a:lnTo>
                    <a:pt x="3189" y="283"/>
                  </a:lnTo>
                  <a:lnTo>
                    <a:pt x="3200" y="224"/>
                  </a:lnTo>
                  <a:lnTo>
                    <a:pt x="3212" y="359"/>
                  </a:lnTo>
                  <a:lnTo>
                    <a:pt x="3223" y="376"/>
                  </a:lnTo>
                  <a:lnTo>
                    <a:pt x="3234" y="135"/>
                  </a:lnTo>
                  <a:lnTo>
                    <a:pt x="3245" y="229"/>
                  </a:lnTo>
                  <a:lnTo>
                    <a:pt x="3257" y="328"/>
                  </a:lnTo>
                  <a:lnTo>
                    <a:pt x="3268" y="274"/>
                  </a:lnTo>
                  <a:lnTo>
                    <a:pt x="3279" y="360"/>
                  </a:lnTo>
                  <a:lnTo>
                    <a:pt x="3290" y="297"/>
                  </a:lnTo>
                  <a:lnTo>
                    <a:pt x="3302" y="397"/>
                  </a:lnTo>
                  <a:lnTo>
                    <a:pt x="3313" y="310"/>
                  </a:lnTo>
                  <a:lnTo>
                    <a:pt x="3324" y="319"/>
                  </a:lnTo>
                  <a:lnTo>
                    <a:pt x="3336" y="391"/>
                  </a:lnTo>
                  <a:lnTo>
                    <a:pt x="3347" y="146"/>
                  </a:lnTo>
                  <a:lnTo>
                    <a:pt x="3358" y="272"/>
                  </a:lnTo>
                  <a:lnTo>
                    <a:pt x="3370" y="122"/>
                  </a:lnTo>
                  <a:lnTo>
                    <a:pt x="3381" y="187"/>
                  </a:lnTo>
                  <a:lnTo>
                    <a:pt x="3392" y="129"/>
                  </a:lnTo>
                  <a:lnTo>
                    <a:pt x="3404" y="103"/>
                  </a:lnTo>
                  <a:lnTo>
                    <a:pt x="3415" y="66"/>
                  </a:lnTo>
                  <a:lnTo>
                    <a:pt x="3426" y="50"/>
                  </a:lnTo>
                  <a:lnTo>
                    <a:pt x="3437" y="34"/>
                  </a:lnTo>
                  <a:lnTo>
                    <a:pt x="3449" y="17"/>
                  </a:lnTo>
                  <a:lnTo>
                    <a:pt x="3460" y="31"/>
                  </a:lnTo>
                  <a:lnTo>
                    <a:pt x="3471" y="75"/>
                  </a:lnTo>
                  <a:lnTo>
                    <a:pt x="3483" y="119"/>
                  </a:lnTo>
                  <a:lnTo>
                    <a:pt x="3494" y="194"/>
                  </a:lnTo>
                  <a:lnTo>
                    <a:pt x="3505" y="238"/>
                  </a:lnTo>
                  <a:lnTo>
                    <a:pt x="3517" y="283"/>
                  </a:lnTo>
                  <a:lnTo>
                    <a:pt x="3528" y="328"/>
                  </a:lnTo>
                  <a:lnTo>
                    <a:pt x="3539" y="373"/>
                  </a:lnTo>
                  <a:lnTo>
                    <a:pt x="3551" y="388"/>
                  </a:lnTo>
                  <a:lnTo>
                    <a:pt x="3562" y="404"/>
                  </a:lnTo>
                  <a:lnTo>
                    <a:pt x="3573" y="419"/>
                  </a:lnTo>
                  <a:lnTo>
                    <a:pt x="3585" y="405"/>
                  </a:lnTo>
                  <a:lnTo>
                    <a:pt x="3596" y="391"/>
                  </a:lnTo>
                  <a:lnTo>
                    <a:pt x="3607" y="377"/>
                  </a:lnTo>
                  <a:lnTo>
                    <a:pt x="3618" y="393"/>
                  </a:lnTo>
                  <a:lnTo>
                    <a:pt x="3630" y="379"/>
                  </a:lnTo>
                  <a:lnTo>
                    <a:pt x="3641" y="366"/>
                  </a:lnTo>
                  <a:lnTo>
                    <a:pt x="3652" y="337"/>
                  </a:lnTo>
                  <a:lnTo>
                    <a:pt x="3664" y="339"/>
                  </a:lnTo>
                  <a:lnTo>
                    <a:pt x="3675" y="340"/>
                  </a:lnTo>
                  <a:lnTo>
                    <a:pt x="3686" y="342"/>
                  </a:lnTo>
                  <a:lnTo>
                    <a:pt x="3698" y="373"/>
                  </a:lnTo>
                  <a:lnTo>
                    <a:pt x="3709" y="390"/>
                  </a:lnTo>
                  <a:lnTo>
                    <a:pt x="3720" y="406"/>
                  </a:lnTo>
                  <a:lnTo>
                    <a:pt x="3732" y="392"/>
                  </a:lnTo>
                  <a:lnTo>
                    <a:pt x="3743" y="408"/>
                  </a:lnTo>
                  <a:lnTo>
                    <a:pt x="3754" y="424"/>
                  </a:lnTo>
                  <a:lnTo>
                    <a:pt x="3765" y="440"/>
                  </a:lnTo>
                  <a:lnTo>
                    <a:pt x="3777" y="425"/>
                  </a:lnTo>
                  <a:lnTo>
                    <a:pt x="3788" y="411"/>
                  </a:lnTo>
                  <a:lnTo>
                    <a:pt x="3799" y="396"/>
                  </a:lnTo>
                  <a:lnTo>
                    <a:pt x="3810" y="351"/>
                  </a:lnTo>
                  <a:lnTo>
                    <a:pt x="3822" y="306"/>
                  </a:lnTo>
                  <a:lnTo>
                    <a:pt x="3833" y="261"/>
                  </a:lnTo>
                  <a:lnTo>
                    <a:pt x="3844" y="215"/>
                  </a:lnTo>
                  <a:lnTo>
                    <a:pt x="3856" y="139"/>
                  </a:lnTo>
                  <a:lnTo>
                    <a:pt x="3867" y="93"/>
                  </a:lnTo>
                  <a:lnTo>
                    <a:pt x="3878" y="47"/>
                  </a:lnTo>
                  <a:lnTo>
                    <a:pt x="3890" y="31"/>
                  </a:lnTo>
                  <a:lnTo>
                    <a:pt x="3901" y="45"/>
                  </a:lnTo>
                  <a:lnTo>
                    <a:pt x="3912" y="59"/>
                  </a:lnTo>
                  <a:lnTo>
                    <a:pt x="3924" y="72"/>
                  </a:lnTo>
                  <a:lnTo>
                    <a:pt x="3935" y="106"/>
                  </a:lnTo>
                  <a:lnTo>
                    <a:pt x="3946" y="129"/>
                  </a:lnTo>
                  <a:lnTo>
                    <a:pt x="3957" y="184"/>
                  </a:lnTo>
                  <a:lnTo>
                    <a:pt x="3969" y="259"/>
                  </a:lnTo>
                  <a:lnTo>
                    <a:pt x="3980" y="302"/>
                  </a:lnTo>
                  <a:lnTo>
                    <a:pt x="3991" y="400"/>
                  </a:lnTo>
                  <a:lnTo>
                    <a:pt x="4003" y="177"/>
                  </a:lnTo>
                  <a:lnTo>
                    <a:pt x="4014" y="245"/>
                  </a:lnTo>
                  <a:lnTo>
                    <a:pt x="4025" y="387"/>
                  </a:lnTo>
                  <a:lnTo>
                    <a:pt x="4037" y="194"/>
                  </a:lnTo>
                  <a:lnTo>
                    <a:pt x="4048" y="208"/>
                  </a:lnTo>
                  <a:lnTo>
                    <a:pt x="4059" y="145"/>
                  </a:lnTo>
                  <a:lnTo>
                    <a:pt x="4071" y="202"/>
                  </a:lnTo>
                  <a:lnTo>
                    <a:pt x="4082" y="346"/>
                  </a:lnTo>
                  <a:lnTo>
                    <a:pt x="4093" y="339"/>
                  </a:lnTo>
                  <a:lnTo>
                    <a:pt x="4105" y="253"/>
                  </a:lnTo>
                  <a:lnTo>
                    <a:pt x="4116" y="379"/>
                  </a:lnTo>
                  <a:lnTo>
                    <a:pt x="4127" y="143"/>
                  </a:lnTo>
                  <a:lnTo>
                    <a:pt x="4138" y="312"/>
                  </a:lnTo>
                  <a:lnTo>
                    <a:pt x="4150" y="212"/>
                  </a:lnTo>
                  <a:lnTo>
                    <a:pt x="4161" y="403"/>
                  </a:lnTo>
                  <a:lnTo>
                    <a:pt x="4172" y="95"/>
                  </a:lnTo>
                  <a:lnTo>
                    <a:pt x="4184" y="109"/>
                  </a:lnTo>
                  <a:lnTo>
                    <a:pt x="4195" y="150"/>
                  </a:lnTo>
                  <a:lnTo>
                    <a:pt x="4206" y="273"/>
                  </a:lnTo>
                  <a:lnTo>
                    <a:pt x="4218" y="329"/>
                  </a:lnTo>
                  <a:lnTo>
                    <a:pt x="4229" y="366"/>
                  </a:lnTo>
                  <a:lnTo>
                    <a:pt x="4240" y="233"/>
                  </a:lnTo>
                  <a:lnTo>
                    <a:pt x="4252" y="196"/>
                  </a:lnTo>
                  <a:lnTo>
                    <a:pt x="4263" y="274"/>
                  </a:lnTo>
                  <a:lnTo>
                    <a:pt x="4274" y="357"/>
                  </a:lnTo>
                  <a:lnTo>
                    <a:pt x="4285" y="265"/>
                  </a:lnTo>
                  <a:lnTo>
                    <a:pt x="4297" y="142"/>
                  </a:lnTo>
                  <a:lnTo>
                    <a:pt x="4308" y="296"/>
                  </a:lnTo>
                  <a:lnTo>
                    <a:pt x="4319" y="364"/>
                  </a:lnTo>
                  <a:lnTo>
                    <a:pt x="4330" y="301"/>
                  </a:lnTo>
                  <a:lnTo>
                    <a:pt x="4342" y="112"/>
                  </a:lnTo>
                  <a:lnTo>
                    <a:pt x="4353" y="213"/>
                  </a:lnTo>
                  <a:lnTo>
                    <a:pt x="4364" y="227"/>
                  </a:lnTo>
                  <a:lnTo>
                    <a:pt x="4376" y="367"/>
                  </a:lnTo>
                  <a:lnTo>
                    <a:pt x="4387" y="319"/>
                  </a:lnTo>
                  <a:lnTo>
                    <a:pt x="4399" y="322"/>
                  </a:lnTo>
                  <a:lnTo>
                    <a:pt x="4410" y="201"/>
                  </a:lnTo>
                  <a:lnTo>
                    <a:pt x="4421" y="129"/>
                  </a:lnTo>
                  <a:lnTo>
                    <a:pt x="4433" y="380"/>
                  </a:lnTo>
                  <a:lnTo>
                    <a:pt x="4444" y="185"/>
                  </a:lnTo>
                  <a:lnTo>
                    <a:pt x="4455" y="273"/>
                  </a:lnTo>
                  <a:lnTo>
                    <a:pt x="4466" y="110"/>
                  </a:lnTo>
                  <a:lnTo>
                    <a:pt x="4478" y="343"/>
                  </a:lnTo>
                  <a:lnTo>
                    <a:pt x="4489" y="330"/>
                  </a:lnTo>
                  <a:lnTo>
                    <a:pt x="4500" y="183"/>
                  </a:lnTo>
                  <a:lnTo>
                    <a:pt x="4511" y="304"/>
                  </a:lnTo>
                  <a:lnTo>
                    <a:pt x="4523" y="129"/>
                  </a:lnTo>
                  <a:lnTo>
                    <a:pt x="4534" y="104"/>
                  </a:lnTo>
                  <a:lnTo>
                    <a:pt x="4545" y="69"/>
                  </a:lnTo>
                  <a:lnTo>
                    <a:pt x="4557" y="54"/>
                  </a:lnTo>
                  <a:lnTo>
                    <a:pt x="4568" y="39"/>
                  </a:lnTo>
                  <a:lnTo>
                    <a:pt x="4579" y="24"/>
                  </a:lnTo>
                  <a:lnTo>
                    <a:pt x="4591" y="39"/>
                  </a:lnTo>
                  <a:lnTo>
                    <a:pt x="4602" y="84"/>
                  </a:lnTo>
                  <a:lnTo>
                    <a:pt x="4613" y="129"/>
                  </a:lnTo>
                  <a:lnTo>
                    <a:pt x="4625" y="204"/>
                  </a:lnTo>
                  <a:lnTo>
                    <a:pt x="4636" y="249"/>
                  </a:lnTo>
                  <a:lnTo>
                    <a:pt x="4647" y="294"/>
                  </a:lnTo>
                  <a:lnTo>
                    <a:pt x="4658" y="339"/>
                  </a:lnTo>
                  <a:lnTo>
                    <a:pt x="4670" y="385"/>
                  </a:lnTo>
                  <a:lnTo>
                    <a:pt x="4681" y="400"/>
                  </a:lnTo>
                  <a:lnTo>
                    <a:pt x="4692" y="415"/>
                  </a:lnTo>
                  <a:lnTo>
                    <a:pt x="4704" y="430"/>
                  </a:lnTo>
                  <a:lnTo>
                    <a:pt x="4715" y="415"/>
                  </a:lnTo>
                  <a:lnTo>
                    <a:pt x="4726" y="400"/>
                  </a:lnTo>
                  <a:lnTo>
                    <a:pt x="4738" y="385"/>
                  </a:lnTo>
                  <a:lnTo>
                    <a:pt x="4749" y="400"/>
                  </a:lnTo>
                  <a:lnTo>
                    <a:pt x="4760" y="385"/>
                  </a:lnTo>
                  <a:lnTo>
                    <a:pt x="4772" y="369"/>
                  </a:lnTo>
                  <a:lnTo>
                    <a:pt x="4783" y="339"/>
                  </a:lnTo>
                  <a:lnTo>
                    <a:pt x="4794" y="339"/>
                  </a:lnTo>
                  <a:lnTo>
                    <a:pt x="4805" y="339"/>
                  </a:lnTo>
                  <a:lnTo>
                    <a:pt x="4817" y="339"/>
                  </a:lnTo>
                  <a:lnTo>
                    <a:pt x="4828" y="369"/>
                  </a:lnTo>
                  <a:lnTo>
                    <a:pt x="4839" y="385"/>
                  </a:lnTo>
                  <a:lnTo>
                    <a:pt x="4851" y="400"/>
                  </a:lnTo>
                  <a:lnTo>
                    <a:pt x="4862" y="385"/>
                  </a:lnTo>
                  <a:lnTo>
                    <a:pt x="4873" y="400"/>
                  </a:lnTo>
                  <a:lnTo>
                    <a:pt x="4885" y="415"/>
                  </a:lnTo>
                  <a:lnTo>
                    <a:pt x="4896" y="430"/>
                  </a:lnTo>
                  <a:lnTo>
                    <a:pt x="4907" y="415"/>
                  </a:lnTo>
                  <a:lnTo>
                    <a:pt x="4919" y="400"/>
                  </a:lnTo>
                  <a:lnTo>
                    <a:pt x="4930" y="385"/>
                  </a:lnTo>
                  <a:lnTo>
                    <a:pt x="4941" y="339"/>
                  </a:lnTo>
                  <a:lnTo>
                    <a:pt x="4953" y="294"/>
                  </a:lnTo>
                  <a:lnTo>
                    <a:pt x="4964" y="249"/>
                  </a:lnTo>
                  <a:lnTo>
                    <a:pt x="4975" y="204"/>
                  </a:lnTo>
                  <a:lnTo>
                    <a:pt x="4986" y="129"/>
                  </a:lnTo>
                  <a:lnTo>
                    <a:pt x="4998" y="84"/>
                  </a:lnTo>
                  <a:lnTo>
                    <a:pt x="5009" y="39"/>
                  </a:lnTo>
                  <a:lnTo>
                    <a:pt x="5020" y="24"/>
                  </a:lnTo>
                  <a:lnTo>
                    <a:pt x="5031" y="39"/>
                  </a:lnTo>
                  <a:lnTo>
                    <a:pt x="5043" y="54"/>
                  </a:lnTo>
                  <a:lnTo>
                    <a:pt x="5054" y="69"/>
                  </a:lnTo>
                  <a:lnTo>
                    <a:pt x="5065" y="104"/>
                  </a:lnTo>
                  <a:lnTo>
                    <a:pt x="5077" y="129"/>
                  </a:lnTo>
                  <a:lnTo>
                    <a:pt x="5088" y="341"/>
                  </a:lnTo>
                  <a:lnTo>
                    <a:pt x="5089" y="331"/>
                  </a:lnTo>
                </a:path>
              </a:pathLst>
            </a:custGeom>
            <a:noFill/>
            <a:ln w="19050" cap="flat">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500"/>
            </a:p>
          </p:txBody>
        </p:sp>
        <p:sp>
          <p:nvSpPr>
            <p:cNvPr id="166" name="Freeform 47">
              <a:extLst>
                <a:ext uri="{FF2B5EF4-FFF2-40B4-BE49-F238E27FC236}">
                  <a16:creationId xmlns:a16="http://schemas.microsoft.com/office/drawing/2014/main" id="{7CB5674C-EA48-4E43-AA3D-23541CD12507}"/>
                </a:ext>
              </a:extLst>
            </p:cNvPr>
            <p:cNvSpPr>
              <a:spLocks/>
            </p:cNvSpPr>
            <p:nvPr/>
          </p:nvSpPr>
          <p:spPr bwMode="auto">
            <a:xfrm>
              <a:off x="5802527" y="5374647"/>
              <a:ext cx="626077" cy="408047"/>
            </a:xfrm>
            <a:custGeom>
              <a:avLst/>
              <a:gdLst>
                <a:gd name="T0" fmla="*/ 0 w 554"/>
                <a:gd name="T1" fmla="*/ 134 h 472"/>
                <a:gd name="T2" fmla="*/ 11 w 554"/>
                <a:gd name="T3" fmla="*/ 103 h 472"/>
                <a:gd name="T4" fmla="*/ 22 w 554"/>
                <a:gd name="T5" fmla="*/ 62 h 472"/>
                <a:gd name="T6" fmla="*/ 34 w 554"/>
                <a:gd name="T7" fmla="*/ 41 h 472"/>
                <a:gd name="T8" fmla="*/ 45 w 554"/>
                <a:gd name="T9" fmla="*/ 20 h 472"/>
                <a:gd name="T10" fmla="*/ 56 w 554"/>
                <a:gd name="T11" fmla="*/ 0 h 472"/>
                <a:gd name="T12" fmla="*/ 68 w 554"/>
                <a:gd name="T13" fmla="*/ 9 h 472"/>
                <a:gd name="T14" fmla="*/ 79 w 554"/>
                <a:gd name="T15" fmla="*/ 48 h 472"/>
                <a:gd name="T16" fmla="*/ 90 w 554"/>
                <a:gd name="T17" fmla="*/ 87 h 472"/>
                <a:gd name="T18" fmla="*/ 102 w 554"/>
                <a:gd name="T19" fmla="*/ 157 h 472"/>
                <a:gd name="T20" fmla="*/ 113 w 554"/>
                <a:gd name="T21" fmla="*/ 198 h 472"/>
                <a:gd name="T22" fmla="*/ 124 w 554"/>
                <a:gd name="T23" fmla="*/ 240 h 472"/>
                <a:gd name="T24" fmla="*/ 135 w 554"/>
                <a:gd name="T25" fmla="*/ 283 h 472"/>
                <a:gd name="T26" fmla="*/ 147 w 554"/>
                <a:gd name="T27" fmla="*/ 326 h 472"/>
                <a:gd name="T28" fmla="*/ 158 w 554"/>
                <a:gd name="T29" fmla="*/ 342 h 472"/>
                <a:gd name="T30" fmla="*/ 169 w 554"/>
                <a:gd name="T31" fmla="*/ 359 h 472"/>
                <a:gd name="T32" fmla="*/ 180 w 554"/>
                <a:gd name="T33" fmla="*/ 376 h 472"/>
                <a:gd name="T34" fmla="*/ 192 w 554"/>
                <a:gd name="T35" fmla="*/ 365 h 472"/>
                <a:gd name="T36" fmla="*/ 203 w 554"/>
                <a:gd name="T37" fmla="*/ 355 h 472"/>
                <a:gd name="T38" fmla="*/ 214 w 554"/>
                <a:gd name="T39" fmla="*/ 345 h 472"/>
                <a:gd name="T40" fmla="*/ 226 w 554"/>
                <a:gd name="T41" fmla="*/ 365 h 472"/>
                <a:gd name="T42" fmla="*/ 237 w 554"/>
                <a:gd name="T43" fmla="*/ 357 h 472"/>
                <a:gd name="T44" fmla="*/ 248 w 554"/>
                <a:gd name="T45" fmla="*/ 349 h 472"/>
                <a:gd name="T46" fmla="*/ 260 w 554"/>
                <a:gd name="T47" fmla="*/ 327 h 472"/>
                <a:gd name="T48" fmla="*/ 271 w 554"/>
                <a:gd name="T49" fmla="*/ 334 h 472"/>
                <a:gd name="T50" fmla="*/ 282 w 554"/>
                <a:gd name="T51" fmla="*/ 340 h 472"/>
                <a:gd name="T52" fmla="*/ 294 w 554"/>
                <a:gd name="T53" fmla="*/ 347 h 472"/>
                <a:gd name="T54" fmla="*/ 305 w 554"/>
                <a:gd name="T55" fmla="*/ 383 h 472"/>
                <a:gd name="T56" fmla="*/ 316 w 554"/>
                <a:gd name="T57" fmla="*/ 404 h 472"/>
                <a:gd name="T58" fmla="*/ 327 w 554"/>
                <a:gd name="T59" fmla="*/ 424 h 472"/>
                <a:gd name="T60" fmla="*/ 339 w 554"/>
                <a:gd name="T61" fmla="*/ 415 h 472"/>
                <a:gd name="T62" fmla="*/ 350 w 554"/>
                <a:gd name="T63" fmla="*/ 435 h 472"/>
                <a:gd name="T64" fmla="*/ 361 w 554"/>
                <a:gd name="T65" fmla="*/ 454 h 472"/>
                <a:gd name="T66" fmla="*/ 373 w 554"/>
                <a:gd name="T67" fmla="*/ 472 h 472"/>
                <a:gd name="T68" fmla="*/ 384 w 554"/>
                <a:gd name="T69" fmla="*/ 460 h 472"/>
                <a:gd name="T70" fmla="*/ 395 w 554"/>
                <a:gd name="T71" fmla="*/ 447 h 472"/>
                <a:gd name="T72" fmla="*/ 407 w 554"/>
                <a:gd name="T73" fmla="*/ 434 h 472"/>
                <a:gd name="T74" fmla="*/ 418 w 554"/>
                <a:gd name="T75" fmla="*/ 391 h 472"/>
                <a:gd name="T76" fmla="*/ 429 w 554"/>
                <a:gd name="T77" fmla="*/ 346 h 472"/>
                <a:gd name="T78" fmla="*/ 441 w 554"/>
                <a:gd name="T79" fmla="*/ 301 h 472"/>
                <a:gd name="T80" fmla="*/ 452 w 554"/>
                <a:gd name="T81" fmla="*/ 255 h 472"/>
                <a:gd name="T82" fmla="*/ 463 w 554"/>
                <a:gd name="T83" fmla="*/ 179 h 472"/>
                <a:gd name="T84" fmla="*/ 475 w 554"/>
                <a:gd name="T85" fmla="*/ 132 h 472"/>
                <a:gd name="T86" fmla="*/ 486 w 554"/>
                <a:gd name="T87" fmla="*/ 84 h 472"/>
                <a:gd name="T88" fmla="*/ 497 w 554"/>
                <a:gd name="T89" fmla="*/ 64 h 472"/>
                <a:gd name="T90" fmla="*/ 508 w 554"/>
                <a:gd name="T91" fmla="*/ 73 h 472"/>
                <a:gd name="T92" fmla="*/ 520 w 554"/>
                <a:gd name="T93" fmla="*/ 81 h 472"/>
                <a:gd name="T94" fmla="*/ 531 w 554"/>
                <a:gd name="T95" fmla="*/ 88 h 472"/>
                <a:gd name="T96" fmla="*/ 542 w 554"/>
                <a:gd name="T97" fmla="*/ 116 h 472"/>
                <a:gd name="T98" fmla="*/ 554 w 554"/>
                <a:gd name="T99" fmla="*/ 133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4" h="472">
                  <a:moveTo>
                    <a:pt x="0" y="134"/>
                  </a:moveTo>
                  <a:lnTo>
                    <a:pt x="11" y="103"/>
                  </a:lnTo>
                  <a:lnTo>
                    <a:pt x="22" y="62"/>
                  </a:lnTo>
                  <a:lnTo>
                    <a:pt x="34" y="41"/>
                  </a:lnTo>
                  <a:lnTo>
                    <a:pt x="45" y="20"/>
                  </a:lnTo>
                  <a:lnTo>
                    <a:pt x="56" y="0"/>
                  </a:lnTo>
                  <a:lnTo>
                    <a:pt x="68" y="9"/>
                  </a:lnTo>
                  <a:lnTo>
                    <a:pt x="79" y="48"/>
                  </a:lnTo>
                  <a:lnTo>
                    <a:pt x="90" y="87"/>
                  </a:lnTo>
                  <a:lnTo>
                    <a:pt x="102" y="157"/>
                  </a:lnTo>
                  <a:lnTo>
                    <a:pt x="113" y="198"/>
                  </a:lnTo>
                  <a:lnTo>
                    <a:pt x="124" y="240"/>
                  </a:lnTo>
                  <a:lnTo>
                    <a:pt x="135" y="283"/>
                  </a:lnTo>
                  <a:lnTo>
                    <a:pt x="147" y="326"/>
                  </a:lnTo>
                  <a:lnTo>
                    <a:pt x="158" y="342"/>
                  </a:lnTo>
                  <a:lnTo>
                    <a:pt x="169" y="359"/>
                  </a:lnTo>
                  <a:lnTo>
                    <a:pt x="180" y="376"/>
                  </a:lnTo>
                  <a:lnTo>
                    <a:pt x="192" y="365"/>
                  </a:lnTo>
                  <a:lnTo>
                    <a:pt x="203" y="355"/>
                  </a:lnTo>
                  <a:lnTo>
                    <a:pt x="214" y="345"/>
                  </a:lnTo>
                  <a:lnTo>
                    <a:pt x="226" y="365"/>
                  </a:lnTo>
                  <a:lnTo>
                    <a:pt x="237" y="357"/>
                  </a:lnTo>
                  <a:lnTo>
                    <a:pt x="248" y="349"/>
                  </a:lnTo>
                  <a:lnTo>
                    <a:pt x="260" y="327"/>
                  </a:lnTo>
                  <a:lnTo>
                    <a:pt x="271" y="334"/>
                  </a:lnTo>
                  <a:lnTo>
                    <a:pt x="282" y="340"/>
                  </a:lnTo>
                  <a:lnTo>
                    <a:pt x="294" y="347"/>
                  </a:lnTo>
                  <a:lnTo>
                    <a:pt x="305" y="383"/>
                  </a:lnTo>
                  <a:lnTo>
                    <a:pt x="316" y="404"/>
                  </a:lnTo>
                  <a:lnTo>
                    <a:pt x="327" y="424"/>
                  </a:lnTo>
                  <a:lnTo>
                    <a:pt x="339" y="415"/>
                  </a:lnTo>
                  <a:lnTo>
                    <a:pt x="350" y="435"/>
                  </a:lnTo>
                  <a:lnTo>
                    <a:pt x="361" y="454"/>
                  </a:lnTo>
                  <a:lnTo>
                    <a:pt x="373" y="472"/>
                  </a:lnTo>
                  <a:lnTo>
                    <a:pt x="384" y="460"/>
                  </a:lnTo>
                  <a:lnTo>
                    <a:pt x="395" y="447"/>
                  </a:lnTo>
                  <a:lnTo>
                    <a:pt x="407" y="434"/>
                  </a:lnTo>
                  <a:lnTo>
                    <a:pt x="418" y="391"/>
                  </a:lnTo>
                  <a:lnTo>
                    <a:pt x="429" y="346"/>
                  </a:lnTo>
                  <a:lnTo>
                    <a:pt x="441" y="301"/>
                  </a:lnTo>
                  <a:lnTo>
                    <a:pt x="452" y="255"/>
                  </a:lnTo>
                  <a:lnTo>
                    <a:pt x="463" y="179"/>
                  </a:lnTo>
                  <a:lnTo>
                    <a:pt x="475" y="132"/>
                  </a:lnTo>
                  <a:lnTo>
                    <a:pt x="486" y="84"/>
                  </a:lnTo>
                  <a:lnTo>
                    <a:pt x="497" y="64"/>
                  </a:lnTo>
                  <a:lnTo>
                    <a:pt x="508" y="73"/>
                  </a:lnTo>
                  <a:lnTo>
                    <a:pt x="520" y="81"/>
                  </a:lnTo>
                  <a:lnTo>
                    <a:pt x="531" y="88"/>
                  </a:lnTo>
                  <a:lnTo>
                    <a:pt x="542" y="116"/>
                  </a:lnTo>
                  <a:lnTo>
                    <a:pt x="554" y="133"/>
                  </a:lnTo>
                </a:path>
              </a:pathLst>
            </a:custGeom>
            <a:noFill/>
            <a:ln w="19050" cap="flat">
              <a:solidFill>
                <a:srgbClr val="FF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500"/>
            </a:p>
          </p:txBody>
        </p:sp>
        <p:sp>
          <p:nvSpPr>
            <p:cNvPr id="167" name="Freeform 48">
              <a:extLst>
                <a:ext uri="{FF2B5EF4-FFF2-40B4-BE49-F238E27FC236}">
                  <a16:creationId xmlns:a16="http://schemas.microsoft.com/office/drawing/2014/main" id="{6E7C061C-4D49-4D6B-8B9E-EBF0052AD638}"/>
                </a:ext>
              </a:extLst>
            </p:cNvPr>
            <p:cNvSpPr>
              <a:spLocks/>
            </p:cNvSpPr>
            <p:nvPr/>
          </p:nvSpPr>
          <p:spPr bwMode="auto">
            <a:xfrm>
              <a:off x="7079543" y="5378970"/>
              <a:ext cx="626077" cy="394215"/>
            </a:xfrm>
            <a:custGeom>
              <a:avLst/>
              <a:gdLst>
                <a:gd name="T0" fmla="*/ 0 w 554"/>
                <a:gd name="T1" fmla="*/ 126 h 456"/>
                <a:gd name="T2" fmla="*/ 12 w 554"/>
                <a:gd name="T3" fmla="*/ 97 h 456"/>
                <a:gd name="T4" fmla="*/ 23 w 554"/>
                <a:gd name="T5" fmla="*/ 58 h 456"/>
                <a:gd name="T6" fmla="*/ 34 w 554"/>
                <a:gd name="T7" fmla="*/ 38 h 456"/>
                <a:gd name="T8" fmla="*/ 45 w 554"/>
                <a:gd name="T9" fmla="*/ 19 h 456"/>
                <a:gd name="T10" fmla="*/ 57 w 554"/>
                <a:gd name="T11" fmla="*/ 0 h 456"/>
                <a:gd name="T12" fmla="*/ 68 w 554"/>
                <a:gd name="T13" fmla="*/ 11 h 456"/>
                <a:gd name="T14" fmla="*/ 79 w 554"/>
                <a:gd name="T15" fmla="*/ 52 h 456"/>
                <a:gd name="T16" fmla="*/ 91 w 554"/>
                <a:gd name="T17" fmla="*/ 93 h 456"/>
                <a:gd name="T18" fmla="*/ 102 w 554"/>
                <a:gd name="T19" fmla="*/ 165 h 456"/>
                <a:gd name="T20" fmla="*/ 113 w 554"/>
                <a:gd name="T21" fmla="*/ 207 h 456"/>
                <a:gd name="T22" fmla="*/ 125 w 554"/>
                <a:gd name="T23" fmla="*/ 251 h 456"/>
                <a:gd name="T24" fmla="*/ 136 w 554"/>
                <a:gd name="T25" fmla="*/ 294 h 456"/>
                <a:gd name="T26" fmla="*/ 147 w 554"/>
                <a:gd name="T27" fmla="*/ 339 h 456"/>
                <a:gd name="T28" fmla="*/ 159 w 554"/>
                <a:gd name="T29" fmla="*/ 354 h 456"/>
                <a:gd name="T30" fmla="*/ 170 w 554"/>
                <a:gd name="T31" fmla="*/ 370 h 456"/>
                <a:gd name="T32" fmla="*/ 181 w 554"/>
                <a:gd name="T33" fmla="*/ 387 h 456"/>
                <a:gd name="T34" fmla="*/ 193 w 554"/>
                <a:gd name="T35" fmla="*/ 375 h 456"/>
                <a:gd name="T36" fmla="*/ 204 w 554"/>
                <a:gd name="T37" fmla="*/ 363 h 456"/>
                <a:gd name="T38" fmla="*/ 215 w 554"/>
                <a:gd name="T39" fmla="*/ 352 h 456"/>
                <a:gd name="T40" fmla="*/ 226 w 554"/>
                <a:gd name="T41" fmla="*/ 371 h 456"/>
                <a:gd name="T42" fmla="*/ 238 w 554"/>
                <a:gd name="T43" fmla="*/ 361 h 456"/>
                <a:gd name="T44" fmla="*/ 249 w 554"/>
                <a:gd name="T45" fmla="*/ 351 h 456"/>
                <a:gd name="T46" fmla="*/ 260 w 554"/>
                <a:gd name="T47" fmla="*/ 326 h 456"/>
                <a:gd name="T48" fmla="*/ 271 w 554"/>
                <a:gd name="T49" fmla="*/ 331 h 456"/>
                <a:gd name="T50" fmla="*/ 283 w 554"/>
                <a:gd name="T51" fmla="*/ 336 h 456"/>
                <a:gd name="T52" fmla="*/ 294 w 554"/>
                <a:gd name="T53" fmla="*/ 341 h 456"/>
                <a:gd name="T54" fmla="*/ 305 w 554"/>
                <a:gd name="T55" fmla="*/ 375 h 456"/>
                <a:gd name="T56" fmla="*/ 317 w 554"/>
                <a:gd name="T57" fmla="*/ 394 h 456"/>
                <a:gd name="T58" fmla="*/ 328 w 554"/>
                <a:gd name="T59" fmla="*/ 413 h 456"/>
                <a:gd name="T60" fmla="*/ 339 w 554"/>
                <a:gd name="T61" fmla="*/ 403 h 456"/>
                <a:gd name="T62" fmla="*/ 351 w 554"/>
                <a:gd name="T63" fmla="*/ 421 h 456"/>
                <a:gd name="T64" fmla="*/ 362 w 554"/>
                <a:gd name="T65" fmla="*/ 439 h 456"/>
                <a:gd name="T66" fmla="*/ 373 w 554"/>
                <a:gd name="T67" fmla="*/ 456 h 456"/>
                <a:gd name="T68" fmla="*/ 385 w 554"/>
                <a:gd name="T69" fmla="*/ 443 h 456"/>
                <a:gd name="T70" fmla="*/ 396 w 554"/>
                <a:gd name="T71" fmla="*/ 430 h 456"/>
                <a:gd name="T72" fmla="*/ 407 w 554"/>
                <a:gd name="T73" fmla="*/ 416 h 456"/>
                <a:gd name="T74" fmla="*/ 418 w 554"/>
                <a:gd name="T75" fmla="*/ 372 h 456"/>
                <a:gd name="T76" fmla="*/ 430 w 554"/>
                <a:gd name="T77" fmla="*/ 327 h 456"/>
                <a:gd name="T78" fmla="*/ 441 w 554"/>
                <a:gd name="T79" fmla="*/ 281 h 456"/>
                <a:gd name="T80" fmla="*/ 452 w 554"/>
                <a:gd name="T81" fmla="*/ 235 h 456"/>
                <a:gd name="T82" fmla="*/ 464 w 554"/>
                <a:gd name="T83" fmla="*/ 159 h 456"/>
                <a:gd name="T84" fmla="*/ 475 w 554"/>
                <a:gd name="T85" fmla="*/ 112 h 456"/>
                <a:gd name="T86" fmla="*/ 486 w 554"/>
                <a:gd name="T87" fmla="*/ 65 h 456"/>
                <a:gd name="T88" fmla="*/ 498 w 554"/>
                <a:gd name="T89" fmla="*/ 46 h 456"/>
                <a:gd name="T90" fmla="*/ 509 w 554"/>
                <a:gd name="T91" fmla="*/ 56 h 456"/>
                <a:gd name="T92" fmla="*/ 520 w 554"/>
                <a:gd name="T93" fmla="*/ 67 h 456"/>
                <a:gd name="T94" fmla="*/ 532 w 554"/>
                <a:gd name="T95" fmla="*/ 77 h 456"/>
                <a:gd name="T96" fmla="*/ 543 w 554"/>
                <a:gd name="T97" fmla="*/ 106 h 456"/>
                <a:gd name="T98" fmla="*/ 554 w 554"/>
                <a:gd name="T99" fmla="*/ 12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4" h="456">
                  <a:moveTo>
                    <a:pt x="0" y="126"/>
                  </a:moveTo>
                  <a:lnTo>
                    <a:pt x="12" y="97"/>
                  </a:lnTo>
                  <a:lnTo>
                    <a:pt x="23" y="58"/>
                  </a:lnTo>
                  <a:lnTo>
                    <a:pt x="34" y="38"/>
                  </a:lnTo>
                  <a:lnTo>
                    <a:pt x="45" y="19"/>
                  </a:lnTo>
                  <a:lnTo>
                    <a:pt x="57" y="0"/>
                  </a:lnTo>
                  <a:lnTo>
                    <a:pt x="68" y="11"/>
                  </a:lnTo>
                  <a:lnTo>
                    <a:pt x="79" y="52"/>
                  </a:lnTo>
                  <a:lnTo>
                    <a:pt x="91" y="93"/>
                  </a:lnTo>
                  <a:lnTo>
                    <a:pt x="102" y="165"/>
                  </a:lnTo>
                  <a:lnTo>
                    <a:pt x="113" y="207"/>
                  </a:lnTo>
                  <a:lnTo>
                    <a:pt x="125" y="251"/>
                  </a:lnTo>
                  <a:lnTo>
                    <a:pt x="136" y="294"/>
                  </a:lnTo>
                  <a:lnTo>
                    <a:pt x="147" y="339"/>
                  </a:lnTo>
                  <a:lnTo>
                    <a:pt x="159" y="354"/>
                  </a:lnTo>
                  <a:lnTo>
                    <a:pt x="170" y="370"/>
                  </a:lnTo>
                  <a:lnTo>
                    <a:pt x="181" y="387"/>
                  </a:lnTo>
                  <a:lnTo>
                    <a:pt x="193" y="375"/>
                  </a:lnTo>
                  <a:lnTo>
                    <a:pt x="204" y="363"/>
                  </a:lnTo>
                  <a:lnTo>
                    <a:pt x="215" y="352"/>
                  </a:lnTo>
                  <a:lnTo>
                    <a:pt x="226" y="371"/>
                  </a:lnTo>
                  <a:lnTo>
                    <a:pt x="238" y="361"/>
                  </a:lnTo>
                  <a:lnTo>
                    <a:pt x="249" y="351"/>
                  </a:lnTo>
                  <a:lnTo>
                    <a:pt x="260" y="326"/>
                  </a:lnTo>
                  <a:lnTo>
                    <a:pt x="271" y="331"/>
                  </a:lnTo>
                  <a:lnTo>
                    <a:pt x="283" y="336"/>
                  </a:lnTo>
                  <a:lnTo>
                    <a:pt x="294" y="341"/>
                  </a:lnTo>
                  <a:lnTo>
                    <a:pt x="305" y="375"/>
                  </a:lnTo>
                  <a:lnTo>
                    <a:pt x="317" y="394"/>
                  </a:lnTo>
                  <a:lnTo>
                    <a:pt x="328" y="413"/>
                  </a:lnTo>
                  <a:lnTo>
                    <a:pt x="339" y="403"/>
                  </a:lnTo>
                  <a:lnTo>
                    <a:pt x="351" y="421"/>
                  </a:lnTo>
                  <a:lnTo>
                    <a:pt x="362" y="439"/>
                  </a:lnTo>
                  <a:lnTo>
                    <a:pt x="373" y="456"/>
                  </a:lnTo>
                  <a:lnTo>
                    <a:pt x="385" y="443"/>
                  </a:lnTo>
                  <a:lnTo>
                    <a:pt x="396" y="430"/>
                  </a:lnTo>
                  <a:lnTo>
                    <a:pt x="407" y="416"/>
                  </a:lnTo>
                  <a:lnTo>
                    <a:pt x="418" y="372"/>
                  </a:lnTo>
                  <a:lnTo>
                    <a:pt x="430" y="327"/>
                  </a:lnTo>
                  <a:lnTo>
                    <a:pt x="441" y="281"/>
                  </a:lnTo>
                  <a:lnTo>
                    <a:pt x="452" y="235"/>
                  </a:lnTo>
                  <a:lnTo>
                    <a:pt x="464" y="159"/>
                  </a:lnTo>
                  <a:lnTo>
                    <a:pt x="475" y="112"/>
                  </a:lnTo>
                  <a:lnTo>
                    <a:pt x="486" y="65"/>
                  </a:lnTo>
                  <a:lnTo>
                    <a:pt x="498" y="46"/>
                  </a:lnTo>
                  <a:lnTo>
                    <a:pt x="509" y="56"/>
                  </a:lnTo>
                  <a:lnTo>
                    <a:pt x="520" y="67"/>
                  </a:lnTo>
                  <a:lnTo>
                    <a:pt x="532" y="77"/>
                  </a:lnTo>
                  <a:lnTo>
                    <a:pt x="543" y="106"/>
                  </a:lnTo>
                  <a:lnTo>
                    <a:pt x="554" y="126"/>
                  </a:lnTo>
                </a:path>
              </a:pathLst>
            </a:custGeom>
            <a:noFill/>
            <a:ln w="19050" cap="flat">
              <a:solidFill>
                <a:srgbClr val="FF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500"/>
            </a:p>
          </p:txBody>
        </p:sp>
        <p:sp>
          <p:nvSpPr>
            <p:cNvPr id="168" name="Freeform 49">
              <a:extLst>
                <a:ext uri="{FF2B5EF4-FFF2-40B4-BE49-F238E27FC236}">
                  <a16:creationId xmlns:a16="http://schemas.microsoft.com/office/drawing/2014/main" id="{79A59125-77F3-4B9D-9678-DA60D855F7DA}"/>
                </a:ext>
              </a:extLst>
            </p:cNvPr>
            <p:cNvSpPr>
              <a:spLocks/>
            </p:cNvSpPr>
            <p:nvPr/>
          </p:nvSpPr>
          <p:spPr bwMode="auto">
            <a:xfrm>
              <a:off x="8357685" y="5384157"/>
              <a:ext cx="626077" cy="379516"/>
            </a:xfrm>
            <a:custGeom>
              <a:avLst/>
              <a:gdLst>
                <a:gd name="T0" fmla="*/ 0 w 554"/>
                <a:gd name="T1" fmla="*/ 119 h 439"/>
                <a:gd name="T2" fmla="*/ 11 w 554"/>
                <a:gd name="T3" fmla="*/ 91 h 439"/>
                <a:gd name="T4" fmla="*/ 22 w 554"/>
                <a:gd name="T5" fmla="*/ 53 h 439"/>
                <a:gd name="T6" fmla="*/ 34 w 554"/>
                <a:gd name="T7" fmla="*/ 35 h 439"/>
                <a:gd name="T8" fmla="*/ 45 w 554"/>
                <a:gd name="T9" fmla="*/ 18 h 439"/>
                <a:gd name="T10" fmla="*/ 56 w 554"/>
                <a:gd name="T11" fmla="*/ 0 h 439"/>
                <a:gd name="T12" fmla="*/ 68 w 554"/>
                <a:gd name="T13" fmla="*/ 13 h 439"/>
                <a:gd name="T14" fmla="*/ 79 w 554"/>
                <a:gd name="T15" fmla="*/ 55 h 439"/>
                <a:gd name="T16" fmla="*/ 90 w 554"/>
                <a:gd name="T17" fmla="*/ 98 h 439"/>
                <a:gd name="T18" fmla="*/ 102 w 554"/>
                <a:gd name="T19" fmla="*/ 171 h 439"/>
                <a:gd name="T20" fmla="*/ 113 w 554"/>
                <a:gd name="T21" fmla="*/ 215 h 439"/>
                <a:gd name="T22" fmla="*/ 124 w 554"/>
                <a:gd name="T23" fmla="*/ 259 h 439"/>
                <a:gd name="T24" fmla="*/ 135 w 554"/>
                <a:gd name="T25" fmla="*/ 304 h 439"/>
                <a:gd name="T26" fmla="*/ 147 w 554"/>
                <a:gd name="T27" fmla="*/ 348 h 439"/>
                <a:gd name="T28" fmla="*/ 158 w 554"/>
                <a:gd name="T29" fmla="*/ 364 h 439"/>
                <a:gd name="T30" fmla="*/ 169 w 554"/>
                <a:gd name="T31" fmla="*/ 379 h 439"/>
                <a:gd name="T32" fmla="*/ 181 w 554"/>
                <a:gd name="T33" fmla="*/ 396 h 439"/>
                <a:gd name="T34" fmla="*/ 192 w 554"/>
                <a:gd name="T35" fmla="*/ 382 h 439"/>
                <a:gd name="T36" fmla="*/ 203 w 554"/>
                <a:gd name="T37" fmla="*/ 369 h 439"/>
                <a:gd name="T38" fmla="*/ 215 w 554"/>
                <a:gd name="T39" fmla="*/ 357 h 439"/>
                <a:gd name="T40" fmla="*/ 226 w 554"/>
                <a:gd name="T41" fmla="*/ 374 h 439"/>
                <a:gd name="T42" fmla="*/ 237 w 554"/>
                <a:gd name="T43" fmla="*/ 362 h 439"/>
                <a:gd name="T44" fmla="*/ 249 w 554"/>
                <a:gd name="T45" fmla="*/ 350 h 439"/>
                <a:gd name="T46" fmla="*/ 260 w 554"/>
                <a:gd name="T47" fmla="*/ 323 h 439"/>
                <a:gd name="T48" fmla="*/ 271 w 554"/>
                <a:gd name="T49" fmla="*/ 326 h 439"/>
                <a:gd name="T50" fmla="*/ 282 w 554"/>
                <a:gd name="T51" fmla="*/ 330 h 439"/>
                <a:gd name="T52" fmla="*/ 294 w 554"/>
                <a:gd name="T53" fmla="*/ 333 h 439"/>
                <a:gd name="T54" fmla="*/ 305 w 554"/>
                <a:gd name="T55" fmla="*/ 366 h 439"/>
                <a:gd name="T56" fmla="*/ 316 w 554"/>
                <a:gd name="T57" fmla="*/ 383 h 439"/>
                <a:gd name="T58" fmla="*/ 327 w 554"/>
                <a:gd name="T59" fmla="*/ 401 h 439"/>
                <a:gd name="T60" fmla="*/ 339 w 554"/>
                <a:gd name="T61" fmla="*/ 389 h 439"/>
                <a:gd name="T62" fmla="*/ 350 w 554"/>
                <a:gd name="T63" fmla="*/ 406 h 439"/>
                <a:gd name="T64" fmla="*/ 361 w 554"/>
                <a:gd name="T65" fmla="*/ 423 h 439"/>
                <a:gd name="T66" fmla="*/ 373 w 554"/>
                <a:gd name="T67" fmla="*/ 439 h 439"/>
                <a:gd name="T68" fmla="*/ 384 w 554"/>
                <a:gd name="T69" fmla="*/ 426 h 439"/>
                <a:gd name="T70" fmla="*/ 395 w 554"/>
                <a:gd name="T71" fmla="*/ 411 h 439"/>
                <a:gd name="T72" fmla="*/ 407 w 554"/>
                <a:gd name="T73" fmla="*/ 397 h 439"/>
                <a:gd name="T74" fmla="*/ 418 w 554"/>
                <a:gd name="T75" fmla="*/ 352 h 439"/>
                <a:gd name="T76" fmla="*/ 429 w 554"/>
                <a:gd name="T77" fmla="*/ 307 h 439"/>
                <a:gd name="T78" fmla="*/ 441 w 554"/>
                <a:gd name="T79" fmla="*/ 262 h 439"/>
                <a:gd name="T80" fmla="*/ 452 w 554"/>
                <a:gd name="T81" fmla="*/ 216 h 439"/>
                <a:gd name="T82" fmla="*/ 463 w 554"/>
                <a:gd name="T83" fmla="*/ 140 h 439"/>
                <a:gd name="T84" fmla="*/ 475 w 554"/>
                <a:gd name="T85" fmla="*/ 93 h 439"/>
                <a:gd name="T86" fmla="*/ 486 w 554"/>
                <a:gd name="T87" fmla="*/ 46 h 439"/>
                <a:gd name="T88" fmla="*/ 497 w 554"/>
                <a:gd name="T89" fmla="*/ 29 h 439"/>
                <a:gd name="T90" fmla="*/ 508 w 554"/>
                <a:gd name="T91" fmla="*/ 41 h 439"/>
                <a:gd name="T92" fmla="*/ 520 w 554"/>
                <a:gd name="T93" fmla="*/ 53 h 439"/>
                <a:gd name="T94" fmla="*/ 531 w 554"/>
                <a:gd name="T95" fmla="*/ 65 h 439"/>
                <a:gd name="T96" fmla="*/ 542 w 554"/>
                <a:gd name="T97" fmla="*/ 97 h 439"/>
                <a:gd name="T98" fmla="*/ 554 w 554"/>
                <a:gd name="T99" fmla="*/ 119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4" h="439">
                  <a:moveTo>
                    <a:pt x="0" y="119"/>
                  </a:moveTo>
                  <a:lnTo>
                    <a:pt x="11" y="91"/>
                  </a:lnTo>
                  <a:lnTo>
                    <a:pt x="22" y="53"/>
                  </a:lnTo>
                  <a:lnTo>
                    <a:pt x="34" y="35"/>
                  </a:lnTo>
                  <a:lnTo>
                    <a:pt x="45" y="18"/>
                  </a:lnTo>
                  <a:lnTo>
                    <a:pt x="56" y="0"/>
                  </a:lnTo>
                  <a:lnTo>
                    <a:pt x="68" y="13"/>
                  </a:lnTo>
                  <a:lnTo>
                    <a:pt x="79" y="55"/>
                  </a:lnTo>
                  <a:lnTo>
                    <a:pt x="90" y="98"/>
                  </a:lnTo>
                  <a:lnTo>
                    <a:pt x="102" y="171"/>
                  </a:lnTo>
                  <a:lnTo>
                    <a:pt x="113" y="215"/>
                  </a:lnTo>
                  <a:lnTo>
                    <a:pt x="124" y="259"/>
                  </a:lnTo>
                  <a:lnTo>
                    <a:pt x="135" y="304"/>
                  </a:lnTo>
                  <a:lnTo>
                    <a:pt x="147" y="348"/>
                  </a:lnTo>
                  <a:lnTo>
                    <a:pt x="158" y="364"/>
                  </a:lnTo>
                  <a:lnTo>
                    <a:pt x="169" y="379"/>
                  </a:lnTo>
                  <a:lnTo>
                    <a:pt x="181" y="396"/>
                  </a:lnTo>
                  <a:lnTo>
                    <a:pt x="192" y="382"/>
                  </a:lnTo>
                  <a:lnTo>
                    <a:pt x="203" y="369"/>
                  </a:lnTo>
                  <a:lnTo>
                    <a:pt x="215" y="357"/>
                  </a:lnTo>
                  <a:lnTo>
                    <a:pt x="226" y="374"/>
                  </a:lnTo>
                  <a:lnTo>
                    <a:pt x="237" y="362"/>
                  </a:lnTo>
                  <a:lnTo>
                    <a:pt x="249" y="350"/>
                  </a:lnTo>
                  <a:lnTo>
                    <a:pt x="260" y="323"/>
                  </a:lnTo>
                  <a:lnTo>
                    <a:pt x="271" y="326"/>
                  </a:lnTo>
                  <a:lnTo>
                    <a:pt x="282" y="330"/>
                  </a:lnTo>
                  <a:lnTo>
                    <a:pt x="294" y="333"/>
                  </a:lnTo>
                  <a:lnTo>
                    <a:pt x="305" y="366"/>
                  </a:lnTo>
                  <a:lnTo>
                    <a:pt x="316" y="383"/>
                  </a:lnTo>
                  <a:lnTo>
                    <a:pt x="327" y="401"/>
                  </a:lnTo>
                  <a:lnTo>
                    <a:pt x="339" y="389"/>
                  </a:lnTo>
                  <a:lnTo>
                    <a:pt x="350" y="406"/>
                  </a:lnTo>
                  <a:lnTo>
                    <a:pt x="361" y="423"/>
                  </a:lnTo>
                  <a:lnTo>
                    <a:pt x="373" y="439"/>
                  </a:lnTo>
                  <a:lnTo>
                    <a:pt x="384" y="426"/>
                  </a:lnTo>
                  <a:lnTo>
                    <a:pt x="395" y="411"/>
                  </a:lnTo>
                  <a:lnTo>
                    <a:pt x="407" y="397"/>
                  </a:lnTo>
                  <a:lnTo>
                    <a:pt x="418" y="352"/>
                  </a:lnTo>
                  <a:lnTo>
                    <a:pt x="429" y="307"/>
                  </a:lnTo>
                  <a:lnTo>
                    <a:pt x="441" y="262"/>
                  </a:lnTo>
                  <a:lnTo>
                    <a:pt x="452" y="216"/>
                  </a:lnTo>
                  <a:lnTo>
                    <a:pt x="463" y="140"/>
                  </a:lnTo>
                  <a:lnTo>
                    <a:pt x="475" y="93"/>
                  </a:lnTo>
                  <a:lnTo>
                    <a:pt x="486" y="46"/>
                  </a:lnTo>
                  <a:lnTo>
                    <a:pt x="497" y="29"/>
                  </a:lnTo>
                  <a:lnTo>
                    <a:pt x="508" y="41"/>
                  </a:lnTo>
                  <a:lnTo>
                    <a:pt x="520" y="53"/>
                  </a:lnTo>
                  <a:lnTo>
                    <a:pt x="531" y="65"/>
                  </a:lnTo>
                  <a:lnTo>
                    <a:pt x="542" y="97"/>
                  </a:lnTo>
                  <a:lnTo>
                    <a:pt x="554" y="119"/>
                  </a:lnTo>
                </a:path>
              </a:pathLst>
            </a:custGeom>
            <a:noFill/>
            <a:ln w="19050"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500"/>
            </a:p>
          </p:txBody>
        </p:sp>
        <p:sp>
          <p:nvSpPr>
            <p:cNvPr id="169" name="Freeform 50">
              <a:extLst>
                <a:ext uri="{FF2B5EF4-FFF2-40B4-BE49-F238E27FC236}">
                  <a16:creationId xmlns:a16="http://schemas.microsoft.com/office/drawing/2014/main" id="{1AF802D6-0C1D-464B-8515-0E70869DA0D9}"/>
                </a:ext>
              </a:extLst>
            </p:cNvPr>
            <p:cNvSpPr>
              <a:spLocks/>
            </p:cNvSpPr>
            <p:nvPr/>
          </p:nvSpPr>
          <p:spPr bwMode="auto">
            <a:xfrm>
              <a:off x="9634703" y="5389344"/>
              <a:ext cx="626077" cy="365685"/>
            </a:xfrm>
            <a:custGeom>
              <a:avLst/>
              <a:gdLst>
                <a:gd name="T0" fmla="*/ 0 w 554"/>
                <a:gd name="T1" fmla="*/ 112 h 423"/>
                <a:gd name="T2" fmla="*/ 12 w 554"/>
                <a:gd name="T3" fmla="*/ 86 h 423"/>
                <a:gd name="T4" fmla="*/ 23 w 554"/>
                <a:gd name="T5" fmla="*/ 49 h 423"/>
                <a:gd name="T6" fmla="*/ 34 w 554"/>
                <a:gd name="T7" fmla="*/ 33 h 423"/>
                <a:gd name="T8" fmla="*/ 45 w 554"/>
                <a:gd name="T9" fmla="*/ 17 h 423"/>
                <a:gd name="T10" fmla="*/ 57 w 554"/>
                <a:gd name="T11" fmla="*/ 0 h 423"/>
                <a:gd name="T12" fmla="*/ 68 w 554"/>
                <a:gd name="T13" fmla="*/ 14 h 423"/>
                <a:gd name="T14" fmla="*/ 79 w 554"/>
                <a:gd name="T15" fmla="*/ 58 h 423"/>
                <a:gd name="T16" fmla="*/ 91 w 554"/>
                <a:gd name="T17" fmla="*/ 102 h 423"/>
                <a:gd name="T18" fmla="*/ 102 w 554"/>
                <a:gd name="T19" fmla="*/ 177 h 423"/>
                <a:gd name="T20" fmla="*/ 113 w 554"/>
                <a:gd name="T21" fmla="*/ 221 h 423"/>
                <a:gd name="T22" fmla="*/ 125 w 554"/>
                <a:gd name="T23" fmla="*/ 266 h 423"/>
                <a:gd name="T24" fmla="*/ 136 w 554"/>
                <a:gd name="T25" fmla="*/ 311 h 423"/>
                <a:gd name="T26" fmla="*/ 147 w 554"/>
                <a:gd name="T27" fmla="*/ 356 h 423"/>
                <a:gd name="T28" fmla="*/ 159 w 554"/>
                <a:gd name="T29" fmla="*/ 371 h 423"/>
                <a:gd name="T30" fmla="*/ 170 w 554"/>
                <a:gd name="T31" fmla="*/ 387 h 423"/>
                <a:gd name="T32" fmla="*/ 181 w 554"/>
                <a:gd name="T33" fmla="*/ 402 h 423"/>
                <a:gd name="T34" fmla="*/ 193 w 554"/>
                <a:gd name="T35" fmla="*/ 388 h 423"/>
                <a:gd name="T36" fmla="*/ 204 w 554"/>
                <a:gd name="T37" fmla="*/ 374 h 423"/>
                <a:gd name="T38" fmla="*/ 215 w 554"/>
                <a:gd name="T39" fmla="*/ 360 h 423"/>
                <a:gd name="T40" fmla="*/ 226 w 554"/>
                <a:gd name="T41" fmla="*/ 376 h 423"/>
                <a:gd name="T42" fmla="*/ 238 w 554"/>
                <a:gd name="T43" fmla="*/ 362 h 423"/>
                <a:gd name="T44" fmla="*/ 249 w 554"/>
                <a:gd name="T45" fmla="*/ 349 h 423"/>
                <a:gd name="T46" fmla="*/ 260 w 554"/>
                <a:gd name="T47" fmla="*/ 320 h 423"/>
                <a:gd name="T48" fmla="*/ 272 w 554"/>
                <a:gd name="T49" fmla="*/ 322 h 423"/>
                <a:gd name="T50" fmla="*/ 283 w 554"/>
                <a:gd name="T51" fmla="*/ 323 h 423"/>
                <a:gd name="T52" fmla="*/ 294 w 554"/>
                <a:gd name="T53" fmla="*/ 325 h 423"/>
                <a:gd name="T54" fmla="*/ 306 w 554"/>
                <a:gd name="T55" fmla="*/ 356 h 423"/>
                <a:gd name="T56" fmla="*/ 317 w 554"/>
                <a:gd name="T57" fmla="*/ 373 h 423"/>
                <a:gd name="T58" fmla="*/ 328 w 554"/>
                <a:gd name="T59" fmla="*/ 389 h 423"/>
                <a:gd name="T60" fmla="*/ 340 w 554"/>
                <a:gd name="T61" fmla="*/ 375 h 423"/>
                <a:gd name="T62" fmla="*/ 351 w 554"/>
                <a:gd name="T63" fmla="*/ 391 h 423"/>
                <a:gd name="T64" fmla="*/ 362 w 554"/>
                <a:gd name="T65" fmla="*/ 407 h 423"/>
                <a:gd name="T66" fmla="*/ 373 w 554"/>
                <a:gd name="T67" fmla="*/ 423 h 423"/>
                <a:gd name="T68" fmla="*/ 385 w 554"/>
                <a:gd name="T69" fmla="*/ 408 h 423"/>
                <a:gd name="T70" fmla="*/ 396 w 554"/>
                <a:gd name="T71" fmla="*/ 394 h 423"/>
                <a:gd name="T72" fmla="*/ 407 w 554"/>
                <a:gd name="T73" fmla="*/ 379 h 423"/>
                <a:gd name="T74" fmla="*/ 418 w 554"/>
                <a:gd name="T75" fmla="*/ 334 h 423"/>
                <a:gd name="T76" fmla="*/ 430 w 554"/>
                <a:gd name="T77" fmla="*/ 289 h 423"/>
                <a:gd name="T78" fmla="*/ 441 w 554"/>
                <a:gd name="T79" fmla="*/ 244 h 423"/>
                <a:gd name="T80" fmla="*/ 452 w 554"/>
                <a:gd name="T81" fmla="*/ 198 h 423"/>
                <a:gd name="T82" fmla="*/ 464 w 554"/>
                <a:gd name="T83" fmla="*/ 122 h 423"/>
                <a:gd name="T84" fmla="*/ 475 w 554"/>
                <a:gd name="T85" fmla="*/ 76 h 423"/>
                <a:gd name="T86" fmla="*/ 486 w 554"/>
                <a:gd name="T87" fmla="*/ 30 h 423"/>
                <a:gd name="T88" fmla="*/ 498 w 554"/>
                <a:gd name="T89" fmla="*/ 14 h 423"/>
                <a:gd name="T90" fmla="*/ 509 w 554"/>
                <a:gd name="T91" fmla="*/ 28 h 423"/>
                <a:gd name="T92" fmla="*/ 520 w 554"/>
                <a:gd name="T93" fmla="*/ 42 h 423"/>
                <a:gd name="T94" fmla="*/ 532 w 554"/>
                <a:gd name="T95" fmla="*/ 55 h 423"/>
                <a:gd name="T96" fmla="*/ 543 w 554"/>
                <a:gd name="T97" fmla="*/ 89 h 423"/>
                <a:gd name="T98" fmla="*/ 554 w 554"/>
                <a:gd name="T99" fmla="*/ 11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4" h="423">
                  <a:moveTo>
                    <a:pt x="0" y="112"/>
                  </a:moveTo>
                  <a:lnTo>
                    <a:pt x="12" y="86"/>
                  </a:lnTo>
                  <a:lnTo>
                    <a:pt x="23" y="49"/>
                  </a:lnTo>
                  <a:lnTo>
                    <a:pt x="34" y="33"/>
                  </a:lnTo>
                  <a:lnTo>
                    <a:pt x="45" y="17"/>
                  </a:lnTo>
                  <a:lnTo>
                    <a:pt x="57" y="0"/>
                  </a:lnTo>
                  <a:lnTo>
                    <a:pt x="68" y="14"/>
                  </a:lnTo>
                  <a:lnTo>
                    <a:pt x="79" y="58"/>
                  </a:lnTo>
                  <a:lnTo>
                    <a:pt x="91" y="102"/>
                  </a:lnTo>
                  <a:lnTo>
                    <a:pt x="102" y="177"/>
                  </a:lnTo>
                  <a:lnTo>
                    <a:pt x="113" y="221"/>
                  </a:lnTo>
                  <a:lnTo>
                    <a:pt x="125" y="266"/>
                  </a:lnTo>
                  <a:lnTo>
                    <a:pt x="136" y="311"/>
                  </a:lnTo>
                  <a:lnTo>
                    <a:pt x="147" y="356"/>
                  </a:lnTo>
                  <a:lnTo>
                    <a:pt x="159" y="371"/>
                  </a:lnTo>
                  <a:lnTo>
                    <a:pt x="170" y="387"/>
                  </a:lnTo>
                  <a:lnTo>
                    <a:pt x="181" y="402"/>
                  </a:lnTo>
                  <a:lnTo>
                    <a:pt x="193" y="388"/>
                  </a:lnTo>
                  <a:lnTo>
                    <a:pt x="204" y="374"/>
                  </a:lnTo>
                  <a:lnTo>
                    <a:pt x="215" y="360"/>
                  </a:lnTo>
                  <a:lnTo>
                    <a:pt x="226" y="376"/>
                  </a:lnTo>
                  <a:lnTo>
                    <a:pt x="238" y="362"/>
                  </a:lnTo>
                  <a:lnTo>
                    <a:pt x="249" y="349"/>
                  </a:lnTo>
                  <a:lnTo>
                    <a:pt x="260" y="320"/>
                  </a:lnTo>
                  <a:lnTo>
                    <a:pt x="272" y="322"/>
                  </a:lnTo>
                  <a:lnTo>
                    <a:pt x="283" y="323"/>
                  </a:lnTo>
                  <a:lnTo>
                    <a:pt x="294" y="325"/>
                  </a:lnTo>
                  <a:lnTo>
                    <a:pt x="306" y="356"/>
                  </a:lnTo>
                  <a:lnTo>
                    <a:pt x="317" y="373"/>
                  </a:lnTo>
                  <a:lnTo>
                    <a:pt x="328" y="389"/>
                  </a:lnTo>
                  <a:lnTo>
                    <a:pt x="340" y="375"/>
                  </a:lnTo>
                  <a:lnTo>
                    <a:pt x="351" y="391"/>
                  </a:lnTo>
                  <a:lnTo>
                    <a:pt x="362" y="407"/>
                  </a:lnTo>
                  <a:lnTo>
                    <a:pt x="373" y="423"/>
                  </a:lnTo>
                  <a:lnTo>
                    <a:pt x="385" y="408"/>
                  </a:lnTo>
                  <a:lnTo>
                    <a:pt x="396" y="394"/>
                  </a:lnTo>
                  <a:lnTo>
                    <a:pt x="407" y="379"/>
                  </a:lnTo>
                  <a:lnTo>
                    <a:pt x="418" y="334"/>
                  </a:lnTo>
                  <a:lnTo>
                    <a:pt x="430" y="289"/>
                  </a:lnTo>
                  <a:lnTo>
                    <a:pt x="441" y="244"/>
                  </a:lnTo>
                  <a:lnTo>
                    <a:pt x="452" y="198"/>
                  </a:lnTo>
                  <a:lnTo>
                    <a:pt x="464" y="122"/>
                  </a:lnTo>
                  <a:lnTo>
                    <a:pt x="475" y="76"/>
                  </a:lnTo>
                  <a:lnTo>
                    <a:pt x="486" y="30"/>
                  </a:lnTo>
                  <a:lnTo>
                    <a:pt x="498" y="14"/>
                  </a:lnTo>
                  <a:lnTo>
                    <a:pt x="509" y="28"/>
                  </a:lnTo>
                  <a:lnTo>
                    <a:pt x="520" y="42"/>
                  </a:lnTo>
                  <a:lnTo>
                    <a:pt x="532" y="55"/>
                  </a:lnTo>
                  <a:lnTo>
                    <a:pt x="543" y="89"/>
                  </a:lnTo>
                  <a:lnTo>
                    <a:pt x="554" y="112"/>
                  </a:lnTo>
                </a:path>
              </a:pathLst>
            </a:custGeom>
            <a:noFill/>
            <a:ln w="19050" cap="flat">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500"/>
            </a:p>
          </p:txBody>
        </p:sp>
        <p:sp>
          <p:nvSpPr>
            <p:cNvPr id="170" name="Freeform 51">
              <a:extLst>
                <a:ext uri="{FF2B5EF4-FFF2-40B4-BE49-F238E27FC236}">
                  <a16:creationId xmlns:a16="http://schemas.microsoft.com/office/drawing/2014/main" id="{D7FA92C4-86AF-46CF-8481-071C7ED48D24}"/>
                </a:ext>
              </a:extLst>
            </p:cNvPr>
            <p:cNvSpPr>
              <a:spLocks/>
            </p:cNvSpPr>
            <p:nvPr/>
          </p:nvSpPr>
          <p:spPr bwMode="auto">
            <a:xfrm>
              <a:off x="10912845" y="5395395"/>
              <a:ext cx="626077" cy="350989"/>
            </a:xfrm>
            <a:custGeom>
              <a:avLst/>
              <a:gdLst>
                <a:gd name="T0" fmla="*/ 0 w 554"/>
                <a:gd name="T1" fmla="*/ 105 h 406"/>
                <a:gd name="T2" fmla="*/ 11 w 554"/>
                <a:gd name="T3" fmla="*/ 80 h 406"/>
                <a:gd name="T4" fmla="*/ 22 w 554"/>
                <a:gd name="T5" fmla="*/ 45 h 406"/>
                <a:gd name="T6" fmla="*/ 34 w 554"/>
                <a:gd name="T7" fmla="*/ 30 h 406"/>
                <a:gd name="T8" fmla="*/ 45 w 554"/>
                <a:gd name="T9" fmla="*/ 15 h 406"/>
                <a:gd name="T10" fmla="*/ 56 w 554"/>
                <a:gd name="T11" fmla="*/ 0 h 406"/>
                <a:gd name="T12" fmla="*/ 68 w 554"/>
                <a:gd name="T13" fmla="*/ 15 h 406"/>
                <a:gd name="T14" fmla="*/ 79 w 554"/>
                <a:gd name="T15" fmla="*/ 60 h 406"/>
                <a:gd name="T16" fmla="*/ 90 w 554"/>
                <a:gd name="T17" fmla="*/ 105 h 406"/>
                <a:gd name="T18" fmla="*/ 102 w 554"/>
                <a:gd name="T19" fmla="*/ 180 h 406"/>
                <a:gd name="T20" fmla="*/ 113 w 554"/>
                <a:gd name="T21" fmla="*/ 225 h 406"/>
                <a:gd name="T22" fmla="*/ 124 w 554"/>
                <a:gd name="T23" fmla="*/ 270 h 406"/>
                <a:gd name="T24" fmla="*/ 135 w 554"/>
                <a:gd name="T25" fmla="*/ 315 h 406"/>
                <a:gd name="T26" fmla="*/ 147 w 554"/>
                <a:gd name="T27" fmla="*/ 361 h 406"/>
                <a:gd name="T28" fmla="*/ 158 w 554"/>
                <a:gd name="T29" fmla="*/ 376 h 406"/>
                <a:gd name="T30" fmla="*/ 169 w 554"/>
                <a:gd name="T31" fmla="*/ 391 h 406"/>
                <a:gd name="T32" fmla="*/ 181 w 554"/>
                <a:gd name="T33" fmla="*/ 406 h 406"/>
                <a:gd name="T34" fmla="*/ 192 w 554"/>
                <a:gd name="T35" fmla="*/ 391 h 406"/>
                <a:gd name="T36" fmla="*/ 203 w 554"/>
                <a:gd name="T37" fmla="*/ 376 h 406"/>
                <a:gd name="T38" fmla="*/ 215 w 554"/>
                <a:gd name="T39" fmla="*/ 361 h 406"/>
                <a:gd name="T40" fmla="*/ 226 w 554"/>
                <a:gd name="T41" fmla="*/ 376 h 406"/>
                <a:gd name="T42" fmla="*/ 237 w 554"/>
                <a:gd name="T43" fmla="*/ 361 h 406"/>
                <a:gd name="T44" fmla="*/ 249 w 554"/>
                <a:gd name="T45" fmla="*/ 345 h 406"/>
                <a:gd name="T46" fmla="*/ 260 w 554"/>
                <a:gd name="T47" fmla="*/ 315 h 406"/>
                <a:gd name="T48" fmla="*/ 271 w 554"/>
                <a:gd name="T49" fmla="*/ 315 h 406"/>
                <a:gd name="T50" fmla="*/ 282 w 554"/>
                <a:gd name="T51" fmla="*/ 315 h 406"/>
                <a:gd name="T52" fmla="*/ 294 w 554"/>
                <a:gd name="T53" fmla="*/ 315 h 406"/>
                <a:gd name="T54" fmla="*/ 305 w 554"/>
                <a:gd name="T55" fmla="*/ 345 h 406"/>
                <a:gd name="T56" fmla="*/ 316 w 554"/>
                <a:gd name="T57" fmla="*/ 361 h 406"/>
                <a:gd name="T58" fmla="*/ 328 w 554"/>
                <a:gd name="T59" fmla="*/ 376 h 406"/>
                <a:gd name="T60" fmla="*/ 339 w 554"/>
                <a:gd name="T61" fmla="*/ 361 h 406"/>
                <a:gd name="T62" fmla="*/ 350 w 554"/>
                <a:gd name="T63" fmla="*/ 376 h 406"/>
                <a:gd name="T64" fmla="*/ 362 w 554"/>
                <a:gd name="T65" fmla="*/ 391 h 406"/>
                <a:gd name="T66" fmla="*/ 373 w 554"/>
                <a:gd name="T67" fmla="*/ 406 h 406"/>
                <a:gd name="T68" fmla="*/ 384 w 554"/>
                <a:gd name="T69" fmla="*/ 391 h 406"/>
                <a:gd name="T70" fmla="*/ 396 w 554"/>
                <a:gd name="T71" fmla="*/ 376 h 406"/>
                <a:gd name="T72" fmla="*/ 407 w 554"/>
                <a:gd name="T73" fmla="*/ 361 h 406"/>
                <a:gd name="T74" fmla="*/ 418 w 554"/>
                <a:gd name="T75" fmla="*/ 315 h 406"/>
                <a:gd name="T76" fmla="*/ 430 w 554"/>
                <a:gd name="T77" fmla="*/ 270 h 406"/>
                <a:gd name="T78" fmla="*/ 441 w 554"/>
                <a:gd name="T79" fmla="*/ 225 h 406"/>
                <a:gd name="T80" fmla="*/ 452 w 554"/>
                <a:gd name="T81" fmla="*/ 180 h 406"/>
                <a:gd name="T82" fmla="*/ 463 w 554"/>
                <a:gd name="T83" fmla="*/ 105 h 406"/>
                <a:gd name="T84" fmla="*/ 475 w 554"/>
                <a:gd name="T85" fmla="*/ 60 h 406"/>
                <a:gd name="T86" fmla="*/ 486 w 554"/>
                <a:gd name="T87" fmla="*/ 15 h 406"/>
                <a:gd name="T88" fmla="*/ 497 w 554"/>
                <a:gd name="T89" fmla="*/ 0 h 406"/>
                <a:gd name="T90" fmla="*/ 508 w 554"/>
                <a:gd name="T91" fmla="*/ 15 h 406"/>
                <a:gd name="T92" fmla="*/ 520 w 554"/>
                <a:gd name="T93" fmla="*/ 30 h 406"/>
                <a:gd name="T94" fmla="*/ 531 w 554"/>
                <a:gd name="T95" fmla="*/ 45 h 406"/>
                <a:gd name="T96" fmla="*/ 542 w 554"/>
                <a:gd name="T97" fmla="*/ 80 h 406"/>
                <a:gd name="T98" fmla="*/ 554 w 554"/>
                <a:gd name="T99" fmla="*/ 10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4" h="406">
                  <a:moveTo>
                    <a:pt x="0" y="105"/>
                  </a:moveTo>
                  <a:lnTo>
                    <a:pt x="11" y="80"/>
                  </a:lnTo>
                  <a:lnTo>
                    <a:pt x="22" y="45"/>
                  </a:lnTo>
                  <a:lnTo>
                    <a:pt x="34" y="30"/>
                  </a:lnTo>
                  <a:lnTo>
                    <a:pt x="45" y="15"/>
                  </a:lnTo>
                  <a:lnTo>
                    <a:pt x="56" y="0"/>
                  </a:lnTo>
                  <a:lnTo>
                    <a:pt x="68" y="15"/>
                  </a:lnTo>
                  <a:lnTo>
                    <a:pt x="79" y="60"/>
                  </a:lnTo>
                  <a:lnTo>
                    <a:pt x="90" y="105"/>
                  </a:lnTo>
                  <a:lnTo>
                    <a:pt x="102" y="180"/>
                  </a:lnTo>
                  <a:lnTo>
                    <a:pt x="113" y="225"/>
                  </a:lnTo>
                  <a:lnTo>
                    <a:pt x="124" y="270"/>
                  </a:lnTo>
                  <a:lnTo>
                    <a:pt x="135" y="315"/>
                  </a:lnTo>
                  <a:lnTo>
                    <a:pt x="147" y="361"/>
                  </a:lnTo>
                  <a:lnTo>
                    <a:pt x="158" y="376"/>
                  </a:lnTo>
                  <a:lnTo>
                    <a:pt x="169" y="391"/>
                  </a:lnTo>
                  <a:lnTo>
                    <a:pt x="181" y="406"/>
                  </a:lnTo>
                  <a:lnTo>
                    <a:pt x="192" y="391"/>
                  </a:lnTo>
                  <a:lnTo>
                    <a:pt x="203" y="376"/>
                  </a:lnTo>
                  <a:lnTo>
                    <a:pt x="215" y="361"/>
                  </a:lnTo>
                  <a:lnTo>
                    <a:pt x="226" y="376"/>
                  </a:lnTo>
                  <a:lnTo>
                    <a:pt x="237" y="361"/>
                  </a:lnTo>
                  <a:lnTo>
                    <a:pt x="249" y="345"/>
                  </a:lnTo>
                  <a:lnTo>
                    <a:pt x="260" y="315"/>
                  </a:lnTo>
                  <a:lnTo>
                    <a:pt x="271" y="315"/>
                  </a:lnTo>
                  <a:lnTo>
                    <a:pt x="282" y="315"/>
                  </a:lnTo>
                  <a:lnTo>
                    <a:pt x="294" y="315"/>
                  </a:lnTo>
                  <a:lnTo>
                    <a:pt x="305" y="345"/>
                  </a:lnTo>
                  <a:lnTo>
                    <a:pt x="316" y="361"/>
                  </a:lnTo>
                  <a:lnTo>
                    <a:pt x="328" y="376"/>
                  </a:lnTo>
                  <a:lnTo>
                    <a:pt x="339" y="361"/>
                  </a:lnTo>
                  <a:lnTo>
                    <a:pt x="350" y="376"/>
                  </a:lnTo>
                  <a:lnTo>
                    <a:pt x="362" y="391"/>
                  </a:lnTo>
                  <a:lnTo>
                    <a:pt x="373" y="406"/>
                  </a:lnTo>
                  <a:lnTo>
                    <a:pt x="384" y="391"/>
                  </a:lnTo>
                  <a:lnTo>
                    <a:pt x="396" y="376"/>
                  </a:lnTo>
                  <a:lnTo>
                    <a:pt x="407" y="361"/>
                  </a:lnTo>
                  <a:lnTo>
                    <a:pt x="418" y="315"/>
                  </a:lnTo>
                  <a:lnTo>
                    <a:pt x="430" y="270"/>
                  </a:lnTo>
                  <a:lnTo>
                    <a:pt x="441" y="225"/>
                  </a:lnTo>
                  <a:lnTo>
                    <a:pt x="452" y="180"/>
                  </a:lnTo>
                  <a:lnTo>
                    <a:pt x="463" y="105"/>
                  </a:lnTo>
                  <a:lnTo>
                    <a:pt x="475" y="60"/>
                  </a:lnTo>
                  <a:lnTo>
                    <a:pt x="486" y="15"/>
                  </a:lnTo>
                  <a:lnTo>
                    <a:pt x="497" y="0"/>
                  </a:lnTo>
                  <a:lnTo>
                    <a:pt x="508" y="15"/>
                  </a:lnTo>
                  <a:lnTo>
                    <a:pt x="520" y="30"/>
                  </a:lnTo>
                  <a:lnTo>
                    <a:pt x="531" y="45"/>
                  </a:lnTo>
                  <a:lnTo>
                    <a:pt x="542" y="80"/>
                  </a:lnTo>
                  <a:lnTo>
                    <a:pt x="554" y="105"/>
                  </a:lnTo>
                </a:path>
              </a:pathLst>
            </a:custGeom>
            <a:noFill/>
            <a:ln w="19050" cap="flat">
              <a:solidFill>
                <a:srgbClr val="6600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500"/>
            </a:p>
          </p:txBody>
        </p:sp>
        <p:sp>
          <p:nvSpPr>
            <p:cNvPr id="171" name="Freeform 96">
              <a:extLst>
                <a:ext uri="{FF2B5EF4-FFF2-40B4-BE49-F238E27FC236}">
                  <a16:creationId xmlns:a16="http://schemas.microsoft.com/office/drawing/2014/main" id="{94AF91F3-39EB-41F2-B328-39770691DC2A}"/>
                </a:ext>
              </a:extLst>
            </p:cNvPr>
            <p:cNvSpPr>
              <a:spLocks/>
            </p:cNvSpPr>
            <p:nvPr/>
          </p:nvSpPr>
          <p:spPr bwMode="auto">
            <a:xfrm>
              <a:off x="5816242" y="5956419"/>
              <a:ext cx="5751086" cy="412578"/>
            </a:xfrm>
            <a:custGeom>
              <a:avLst/>
              <a:gdLst>
                <a:gd name="T0" fmla="*/ 68 w 5066"/>
                <a:gd name="T1" fmla="*/ 0 h 494"/>
                <a:gd name="T2" fmla="*/ 158 w 5066"/>
                <a:gd name="T3" fmla="*/ 385 h 494"/>
                <a:gd name="T4" fmla="*/ 248 w 5066"/>
                <a:gd name="T5" fmla="*/ 348 h 494"/>
                <a:gd name="T6" fmla="*/ 338 w 5066"/>
                <a:gd name="T7" fmla="*/ 424 h 494"/>
                <a:gd name="T8" fmla="*/ 428 w 5066"/>
                <a:gd name="T9" fmla="*/ 351 h 494"/>
                <a:gd name="T10" fmla="*/ 518 w 5066"/>
                <a:gd name="T11" fmla="*/ 121 h 494"/>
                <a:gd name="T12" fmla="*/ 608 w 5066"/>
                <a:gd name="T13" fmla="*/ 259 h 494"/>
                <a:gd name="T14" fmla="*/ 698 w 5066"/>
                <a:gd name="T15" fmla="*/ 360 h 494"/>
                <a:gd name="T16" fmla="*/ 788 w 5066"/>
                <a:gd name="T17" fmla="*/ 144 h 494"/>
                <a:gd name="T18" fmla="*/ 878 w 5066"/>
                <a:gd name="T19" fmla="*/ 335 h 494"/>
                <a:gd name="T20" fmla="*/ 968 w 5066"/>
                <a:gd name="T21" fmla="*/ 295 h 494"/>
                <a:gd name="T22" fmla="*/ 1058 w 5066"/>
                <a:gd name="T23" fmla="*/ 372 h 494"/>
                <a:gd name="T24" fmla="*/ 1148 w 5066"/>
                <a:gd name="T25" fmla="*/ 97 h 494"/>
                <a:gd name="T26" fmla="*/ 1238 w 5066"/>
                <a:gd name="T27" fmla="*/ 271 h 494"/>
                <a:gd name="T28" fmla="*/ 1328 w 5066"/>
                <a:gd name="T29" fmla="*/ 358 h 494"/>
                <a:gd name="T30" fmla="*/ 1418 w 5066"/>
                <a:gd name="T31" fmla="*/ 354 h 494"/>
                <a:gd name="T32" fmla="*/ 1508 w 5066"/>
                <a:gd name="T33" fmla="*/ 425 h 494"/>
                <a:gd name="T34" fmla="*/ 1598 w 5066"/>
                <a:gd name="T35" fmla="*/ 103 h 494"/>
                <a:gd name="T36" fmla="*/ 1688 w 5066"/>
                <a:gd name="T37" fmla="*/ 378 h 494"/>
                <a:gd name="T38" fmla="*/ 1779 w 5066"/>
                <a:gd name="T39" fmla="*/ 357 h 494"/>
                <a:gd name="T40" fmla="*/ 1869 w 5066"/>
                <a:gd name="T41" fmla="*/ 187 h 494"/>
                <a:gd name="T42" fmla="*/ 1958 w 5066"/>
                <a:gd name="T43" fmla="*/ 187 h 494"/>
                <a:gd name="T44" fmla="*/ 2048 w 5066"/>
                <a:gd name="T45" fmla="*/ 253 h 494"/>
                <a:gd name="T46" fmla="*/ 2139 w 5066"/>
                <a:gd name="T47" fmla="*/ 394 h 494"/>
                <a:gd name="T48" fmla="*/ 2229 w 5066"/>
                <a:gd name="T49" fmla="*/ 197 h 494"/>
                <a:gd name="T50" fmla="*/ 2319 w 5066"/>
                <a:gd name="T51" fmla="*/ 31 h 494"/>
                <a:gd name="T52" fmla="*/ 2409 w 5066"/>
                <a:gd name="T53" fmla="*/ 397 h 494"/>
                <a:gd name="T54" fmla="*/ 2499 w 5066"/>
                <a:gd name="T55" fmla="*/ 363 h 494"/>
                <a:gd name="T56" fmla="*/ 2589 w 5066"/>
                <a:gd name="T57" fmla="*/ 371 h 494"/>
                <a:gd name="T58" fmla="*/ 2679 w 5066"/>
                <a:gd name="T59" fmla="*/ 341 h 494"/>
                <a:gd name="T60" fmla="*/ 2769 w 5066"/>
                <a:gd name="T61" fmla="*/ 111 h 494"/>
                <a:gd name="T62" fmla="*/ 2859 w 5066"/>
                <a:gd name="T63" fmla="*/ 196 h 494"/>
                <a:gd name="T64" fmla="*/ 2949 w 5066"/>
                <a:gd name="T65" fmla="*/ 377 h 494"/>
                <a:gd name="T66" fmla="*/ 3039 w 5066"/>
                <a:gd name="T67" fmla="*/ 150 h 494"/>
                <a:gd name="T68" fmla="*/ 3129 w 5066"/>
                <a:gd name="T69" fmla="*/ 141 h 494"/>
                <a:gd name="T70" fmla="*/ 3219 w 5066"/>
                <a:gd name="T71" fmla="*/ 162 h 494"/>
                <a:gd name="T72" fmla="*/ 3309 w 5066"/>
                <a:gd name="T73" fmla="*/ 334 h 494"/>
                <a:gd name="T74" fmla="*/ 3399 w 5066"/>
                <a:gd name="T75" fmla="*/ 91 h 494"/>
                <a:gd name="T76" fmla="*/ 3489 w 5066"/>
                <a:gd name="T77" fmla="*/ 262 h 494"/>
                <a:gd name="T78" fmla="*/ 3579 w 5066"/>
                <a:gd name="T79" fmla="*/ 388 h 494"/>
                <a:gd name="T80" fmla="*/ 3669 w 5066"/>
                <a:gd name="T81" fmla="*/ 339 h 494"/>
                <a:gd name="T82" fmla="*/ 3759 w 5066"/>
                <a:gd name="T83" fmla="*/ 469 h 494"/>
                <a:gd name="T84" fmla="*/ 3850 w 5066"/>
                <a:gd name="T85" fmla="*/ 111 h 494"/>
                <a:gd name="T86" fmla="*/ 3940 w 5066"/>
                <a:gd name="T87" fmla="*/ 208 h 494"/>
                <a:gd name="T88" fmla="*/ 4030 w 5066"/>
                <a:gd name="T89" fmla="*/ 230 h 494"/>
                <a:gd name="T90" fmla="*/ 4120 w 5066"/>
                <a:gd name="T91" fmla="*/ 327 h 494"/>
                <a:gd name="T92" fmla="*/ 4210 w 5066"/>
                <a:gd name="T93" fmla="*/ 377 h 494"/>
                <a:gd name="T94" fmla="*/ 4300 w 5066"/>
                <a:gd name="T95" fmla="*/ 375 h 494"/>
                <a:gd name="T96" fmla="*/ 4390 w 5066"/>
                <a:gd name="T97" fmla="*/ 224 h 494"/>
                <a:gd name="T98" fmla="*/ 4480 w 5066"/>
                <a:gd name="T99" fmla="*/ 207 h 494"/>
                <a:gd name="T100" fmla="*/ 4570 w 5066"/>
                <a:gd name="T101" fmla="*/ 42 h 494"/>
                <a:gd name="T102" fmla="*/ 4660 w 5066"/>
                <a:gd name="T103" fmla="*/ 400 h 494"/>
                <a:gd name="T104" fmla="*/ 4750 w 5066"/>
                <a:gd name="T105" fmla="*/ 399 h 494"/>
                <a:gd name="T106" fmla="*/ 4840 w 5066"/>
                <a:gd name="T107" fmla="*/ 362 h 494"/>
                <a:gd name="T108" fmla="*/ 4930 w 5066"/>
                <a:gd name="T109" fmla="*/ 285 h 494"/>
                <a:gd name="T110" fmla="*/ 5020 w 5066"/>
                <a:gd name="T111" fmla="*/ 49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66" h="494">
                  <a:moveTo>
                    <a:pt x="0" y="135"/>
                  </a:moveTo>
                  <a:lnTo>
                    <a:pt x="0" y="131"/>
                  </a:lnTo>
                  <a:lnTo>
                    <a:pt x="11" y="171"/>
                  </a:lnTo>
                  <a:lnTo>
                    <a:pt x="23" y="108"/>
                  </a:lnTo>
                  <a:lnTo>
                    <a:pt x="34" y="104"/>
                  </a:lnTo>
                  <a:lnTo>
                    <a:pt x="45" y="90"/>
                  </a:lnTo>
                  <a:lnTo>
                    <a:pt x="56" y="27"/>
                  </a:lnTo>
                  <a:lnTo>
                    <a:pt x="68" y="0"/>
                  </a:lnTo>
                  <a:lnTo>
                    <a:pt x="79" y="33"/>
                  </a:lnTo>
                  <a:lnTo>
                    <a:pt x="90" y="94"/>
                  </a:lnTo>
                  <a:lnTo>
                    <a:pt x="101" y="193"/>
                  </a:lnTo>
                  <a:lnTo>
                    <a:pt x="113" y="242"/>
                  </a:lnTo>
                  <a:lnTo>
                    <a:pt x="124" y="292"/>
                  </a:lnTo>
                  <a:lnTo>
                    <a:pt x="135" y="306"/>
                  </a:lnTo>
                  <a:lnTo>
                    <a:pt x="146" y="303"/>
                  </a:lnTo>
                  <a:lnTo>
                    <a:pt x="158" y="385"/>
                  </a:lnTo>
                  <a:lnTo>
                    <a:pt x="169" y="337"/>
                  </a:lnTo>
                  <a:lnTo>
                    <a:pt x="180" y="384"/>
                  </a:lnTo>
                  <a:lnTo>
                    <a:pt x="191" y="380"/>
                  </a:lnTo>
                  <a:lnTo>
                    <a:pt x="203" y="401"/>
                  </a:lnTo>
                  <a:lnTo>
                    <a:pt x="214" y="316"/>
                  </a:lnTo>
                  <a:lnTo>
                    <a:pt x="225" y="407"/>
                  </a:lnTo>
                  <a:lnTo>
                    <a:pt x="236" y="394"/>
                  </a:lnTo>
                  <a:lnTo>
                    <a:pt x="248" y="348"/>
                  </a:lnTo>
                  <a:lnTo>
                    <a:pt x="259" y="321"/>
                  </a:lnTo>
                  <a:lnTo>
                    <a:pt x="270" y="385"/>
                  </a:lnTo>
                  <a:lnTo>
                    <a:pt x="281" y="329"/>
                  </a:lnTo>
                  <a:lnTo>
                    <a:pt x="293" y="370"/>
                  </a:lnTo>
                  <a:lnTo>
                    <a:pt x="304" y="361"/>
                  </a:lnTo>
                  <a:lnTo>
                    <a:pt x="315" y="430"/>
                  </a:lnTo>
                  <a:lnTo>
                    <a:pt x="326" y="457"/>
                  </a:lnTo>
                  <a:lnTo>
                    <a:pt x="338" y="424"/>
                  </a:lnTo>
                  <a:lnTo>
                    <a:pt x="349" y="442"/>
                  </a:lnTo>
                  <a:lnTo>
                    <a:pt x="360" y="494"/>
                  </a:lnTo>
                  <a:lnTo>
                    <a:pt x="371" y="436"/>
                  </a:lnTo>
                  <a:lnTo>
                    <a:pt x="383" y="418"/>
                  </a:lnTo>
                  <a:lnTo>
                    <a:pt x="394" y="484"/>
                  </a:lnTo>
                  <a:lnTo>
                    <a:pt x="405" y="434"/>
                  </a:lnTo>
                  <a:lnTo>
                    <a:pt x="416" y="374"/>
                  </a:lnTo>
                  <a:lnTo>
                    <a:pt x="428" y="351"/>
                  </a:lnTo>
                  <a:lnTo>
                    <a:pt x="439" y="354"/>
                  </a:lnTo>
                  <a:lnTo>
                    <a:pt x="450" y="293"/>
                  </a:lnTo>
                  <a:lnTo>
                    <a:pt x="462" y="165"/>
                  </a:lnTo>
                  <a:lnTo>
                    <a:pt x="473" y="139"/>
                  </a:lnTo>
                  <a:lnTo>
                    <a:pt x="484" y="142"/>
                  </a:lnTo>
                  <a:lnTo>
                    <a:pt x="495" y="132"/>
                  </a:lnTo>
                  <a:lnTo>
                    <a:pt x="507" y="88"/>
                  </a:lnTo>
                  <a:lnTo>
                    <a:pt x="518" y="121"/>
                  </a:lnTo>
                  <a:lnTo>
                    <a:pt x="529" y="92"/>
                  </a:lnTo>
                  <a:lnTo>
                    <a:pt x="540" y="133"/>
                  </a:lnTo>
                  <a:lnTo>
                    <a:pt x="552" y="162"/>
                  </a:lnTo>
                  <a:lnTo>
                    <a:pt x="563" y="187"/>
                  </a:lnTo>
                  <a:lnTo>
                    <a:pt x="574" y="209"/>
                  </a:lnTo>
                  <a:lnTo>
                    <a:pt x="585" y="223"/>
                  </a:lnTo>
                  <a:lnTo>
                    <a:pt x="597" y="203"/>
                  </a:lnTo>
                  <a:lnTo>
                    <a:pt x="608" y="259"/>
                  </a:lnTo>
                  <a:lnTo>
                    <a:pt x="619" y="275"/>
                  </a:lnTo>
                  <a:lnTo>
                    <a:pt x="630" y="136"/>
                  </a:lnTo>
                  <a:lnTo>
                    <a:pt x="642" y="233"/>
                  </a:lnTo>
                  <a:lnTo>
                    <a:pt x="653" y="377"/>
                  </a:lnTo>
                  <a:lnTo>
                    <a:pt x="664" y="248"/>
                  </a:lnTo>
                  <a:lnTo>
                    <a:pt x="675" y="143"/>
                  </a:lnTo>
                  <a:lnTo>
                    <a:pt x="687" y="298"/>
                  </a:lnTo>
                  <a:lnTo>
                    <a:pt x="698" y="360"/>
                  </a:lnTo>
                  <a:lnTo>
                    <a:pt x="709" y="284"/>
                  </a:lnTo>
                  <a:lnTo>
                    <a:pt x="720" y="278"/>
                  </a:lnTo>
                  <a:lnTo>
                    <a:pt x="732" y="211"/>
                  </a:lnTo>
                  <a:lnTo>
                    <a:pt x="743" y="408"/>
                  </a:lnTo>
                  <a:lnTo>
                    <a:pt x="754" y="354"/>
                  </a:lnTo>
                  <a:lnTo>
                    <a:pt x="765" y="354"/>
                  </a:lnTo>
                  <a:lnTo>
                    <a:pt x="777" y="195"/>
                  </a:lnTo>
                  <a:lnTo>
                    <a:pt x="788" y="144"/>
                  </a:lnTo>
                  <a:lnTo>
                    <a:pt x="799" y="335"/>
                  </a:lnTo>
                  <a:lnTo>
                    <a:pt x="810" y="268"/>
                  </a:lnTo>
                  <a:lnTo>
                    <a:pt x="822" y="391"/>
                  </a:lnTo>
                  <a:lnTo>
                    <a:pt x="833" y="249"/>
                  </a:lnTo>
                  <a:lnTo>
                    <a:pt x="844" y="236"/>
                  </a:lnTo>
                  <a:lnTo>
                    <a:pt x="855" y="173"/>
                  </a:lnTo>
                  <a:lnTo>
                    <a:pt x="867" y="206"/>
                  </a:lnTo>
                  <a:lnTo>
                    <a:pt x="878" y="335"/>
                  </a:lnTo>
                  <a:lnTo>
                    <a:pt x="889" y="285"/>
                  </a:lnTo>
                  <a:lnTo>
                    <a:pt x="901" y="390"/>
                  </a:lnTo>
                  <a:lnTo>
                    <a:pt x="912" y="358"/>
                  </a:lnTo>
                  <a:lnTo>
                    <a:pt x="923" y="396"/>
                  </a:lnTo>
                  <a:lnTo>
                    <a:pt x="934" y="177"/>
                  </a:lnTo>
                  <a:lnTo>
                    <a:pt x="946" y="177"/>
                  </a:lnTo>
                  <a:lnTo>
                    <a:pt x="957" y="205"/>
                  </a:lnTo>
                  <a:lnTo>
                    <a:pt x="968" y="295"/>
                  </a:lnTo>
                  <a:lnTo>
                    <a:pt x="979" y="254"/>
                  </a:lnTo>
                  <a:lnTo>
                    <a:pt x="991" y="384"/>
                  </a:lnTo>
                  <a:lnTo>
                    <a:pt x="1002" y="214"/>
                  </a:lnTo>
                  <a:lnTo>
                    <a:pt x="1013" y="381"/>
                  </a:lnTo>
                  <a:lnTo>
                    <a:pt x="1024" y="167"/>
                  </a:lnTo>
                  <a:lnTo>
                    <a:pt x="1036" y="236"/>
                  </a:lnTo>
                  <a:lnTo>
                    <a:pt x="1047" y="197"/>
                  </a:lnTo>
                  <a:lnTo>
                    <a:pt x="1058" y="372"/>
                  </a:lnTo>
                  <a:lnTo>
                    <a:pt x="1069" y="396"/>
                  </a:lnTo>
                  <a:lnTo>
                    <a:pt x="1081" y="220"/>
                  </a:lnTo>
                  <a:lnTo>
                    <a:pt x="1092" y="376"/>
                  </a:lnTo>
                  <a:lnTo>
                    <a:pt x="1103" y="318"/>
                  </a:lnTo>
                  <a:lnTo>
                    <a:pt x="1114" y="409"/>
                  </a:lnTo>
                  <a:lnTo>
                    <a:pt x="1126" y="150"/>
                  </a:lnTo>
                  <a:lnTo>
                    <a:pt x="1137" y="140"/>
                  </a:lnTo>
                  <a:lnTo>
                    <a:pt x="1148" y="97"/>
                  </a:lnTo>
                  <a:lnTo>
                    <a:pt x="1159" y="82"/>
                  </a:lnTo>
                  <a:lnTo>
                    <a:pt x="1171" y="64"/>
                  </a:lnTo>
                  <a:lnTo>
                    <a:pt x="1182" y="25"/>
                  </a:lnTo>
                  <a:lnTo>
                    <a:pt x="1193" y="7"/>
                  </a:lnTo>
                  <a:lnTo>
                    <a:pt x="1204" y="47"/>
                  </a:lnTo>
                  <a:lnTo>
                    <a:pt x="1216" y="97"/>
                  </a:lnTo>
                  <a:lnTo>
                    <a:pt x="1227" y="209"/>
                  </a:lnTo>
                  <a:lnTo>
                    <a:pt x="1238" y="271"/>
                  </a:lnTo>
                  <a:lnTo>
                    <a:pt x="1249" y="250"/>
                  </a:lnTo>
                  <a:lnTo>
                    <a:pt x="1261" y="270"/>
                  </a:lnTo>
                  <a:lnTo>
                    <a:pt x="1272" y="333"/>
                  </a:lnTo>
                  <a:lnTo>
                    <a:pt x="1283" y="372"/>
                  </a:lnTo>
                  <a:lnTo>
                    <a:pt x="1295" y="372"/>
                  </a:lnTo>
                  <a:lnTo>
                    <a:pt x="1306" y="429"/>
                  </a:lnTo>
                  <a:lnTo>
                    <a:pt x="1317" y="428"/>
                  </a:lnTo>
                  <a:lnTo>
                    <a:pt x="1328" y="358"/>
                  </a:lnTo>
                  <a:lnTo>
                    <a:pt x="1340" y="399"/>
                  </a:lnTo>
                  <a:lnTo>
                    <a:pt x="1351" y="393"/>
                  </a:lnTo>
                  <a:lnTo>
                    <a:pt x="1362" y="357"/>
                  </a:lnTo>
                  <a:lnTo>
                    <a:pt x="1373" y="405"/>
                  </a:lnTo>
                  <a:lnTo>
                    <a:pt x="1385" y="369"/>
                  </a:lnTo>
                  <a:lnTo>
                    <a:pt x="1396" y="382"/>
                  </a:lnTo>
                  <a:lnTo>
                    <a:pt x="1407" y="385"/>
                  </a:lnTo>
                  <a:lnTo>
                    <a:pt x="1418" y="354"/>
                  </a:lnTo>
                  <a:lnTo>
                    <a:pt x="1430" y="368"/>
                  </a:lnTo>
                  <a:lnTo>
                    <a:pt x="1441" y="449"/>
                  </a:lnTo>
                  <a:lnTo>
                    <a:pt x="1452" y="386"/>
                  </a:lnTo>
                  <a:lnTo>
                    <a:pt x="1463" y="444"/>
                  </a:lnTo>
                  <a:lnTo>
                    <a:pt x="1475" y="389"/>
                  </a:lnTo>
                  <a:lnTo>
                    <a:pt x="1486" y="472"/>
                  </a:lnTo>
                  <a:lnTo>
                    <a:pt x="1497" y="477"/>
                  </a:lnTo>
                  <a:lnTo>
                    <a:pt x="1508" y="425"/>
                  </a:lnTo>
                  <a:lnTo>
                    <a:pt x="1520" y="470"/>
                  </a:lnTo>
                  <a:lnTo>
                    <a:pt x="1531" y="447"/>
                  </a:lnTo>
                  <a:lnTo>
                    <a:pt x="1542" y="387"/>
                  </a:lnTo>
                  <a:lnTo>
                    <a:pt x="1553" y="379"/>
                  </a:lnTo>
                  <a:lnTo>
                    <a:pt x="1565" y="284"/>
                  </a:lnTo>
                  <a:lnTo>
                    <a:pt x="1576" y="226"/>
                  </a:lnTo>
                  <a:lnTo>
                    <a:pt x="1587" y="184"/>
                  </a:lnTo>
                  <a:lnTo>
                    <a:pt x="1598" y="103"/>
                  </a:lnTo>
                  <a:lnTo>
                    <a:pt x="1609" y="97"/>
                  </a:lnTo>
                  <a:lnTo>
                    <a:pt x="1621" y="123"/>
                  </a:lnTo>
                  <a:lnTo>
                    <a:pt x="1632" y="116"/>
                  </a:lnTo>
                  <a:lnTo>
                    <a:pt x="1643" y="67"/>
                  </a:lnTo>
                  <a:lnTo>
                    <a:pt x="1654" y="136"/>
                  </a:lnTo>
                  <a:lnTo>
                    <a:pt x="1666" y="115"/>
                  </a:lnTo>
                  <a:lnTo>
                    <a:pt x="1677" y="187"/>
                  </a:lnTo>
                  <a:lnTo>
                    <a:pt x="1688" y="378"/>
                  </a:lnTo>
                  <a:lnTo>
                    <a:pt x="1699" y="200"/>
                  </a:lnTo>
                  <a:lnTo>
                    <a:pt x="1711" y="255"/>
                  </a:lnTo>
                  <a:lnTo>
                    <a:pt x="1722" y="152"/>
                  </a:lnTo>
                  <a:lnTo>
                    <a:pt x="1734" y="294"/>
                  </a:lnTo>
                  <a:lnTo>
                    <a:pt x="1745" y="404"/>
                  </a:lnTo>
                  <a:lnTo>
                    <a:pt x="1756" y="400"/>
                  </a:lnTo>
                  <a:lnTo>
                    <a:pt x="1767" y="397"/>
                  </a:lnTo>
                  <a:lnTo>
                    <a:pt x="1779" y="357"/>
                  </a:lnTo>
                  <a:lnTo>
                    <a:pt x="1790" y="391"/>
                  </a:lnTo>
                  <a:lnTo>
                    <a:pt x="1801" y="181"/>
                  </a:lnTo>
                  <a:lnTo>
                    <a:pt x="1812" y="368"/>
                  </a:lnTo>
                  <a:lnTo>
                    <a:pt x="1824" y="205"/>
                  </a:lnTo>
                  <a:lnTo>
                    <a:pt x="1835" y="372"/>
                  </a:lnTo>
                  <a:lnTo>
                    <a:pt x="1846" y="303"/>
                  </a:lnTo>
                  <a:lnTo>
                    <a:pt x="1857" y="165"/>
                  </a:lnTo>
                  <a:lnTo>
                    <a:pt x="1869" y="187"/>
                  </a:lnTo>
                  <a:lnTo>
                    <a:pt x="1880" y="343"/>
                  </a:lnTo>
                  <a:lnTo>
                    <a:pt x="1891" y="271"/>
                  </a:lnTo>
                  <a:lnTo>
                    <a:pt x="1902" y="308"/>
                  </a:lnTo>
                  <a:lnTo>
                    <a:pt x="1913" y="358"/>
                  </a:lnTo>
                  <a:lnTo>
                    <a:pt x="1925" y="360"/>
                  </a:lnTo>
                  <a:lnTo>
                    <a:pt x="1936" y="408"/>
                  </a:lnTo>
                  <a:lnTo>
                    <a:pt x="1947" y="270"/>
                  </a:lnTo>
                  <a:lnTo>
                    <a:pt x="1958" y="187"/>
                  </a:lnTo>
                  <a:lnTo>
                    <a:pt x="1970" y="281"/>
                  </a:lnTo>
                  <a:lnTo>
                    <a:pt x="1981" y="365"/>
                  </a:lnTo>
                  <a:lnTo>
                    <a:pt x="1992" y="312"/>
                  </a:lnTo>
                  <a:lnTo>
                    <a:pt x="2003" y="224"/>
                  </a:lnTo>
                  <a:lnTo>
                    <a:pt x="2015" y="203"/>
                  </a:lnTo>
                  <a:lnTo>
                    <a:pt x="2026" y="233"/>
                  </a:lnTo>
                  <a:lnTo>
                    <a:pt x="2037" y="176"/>
                  </a:lnTo>
                  <a:lnTo>
                    <a:pt x="2048" y="253"/>
                  </a:lnTo>
                  <a:lnTo>
                    <a:pt x="2060" y="388"/>
                  </a:lnTo>
                  <a:lnTo>
                    <a:pt x="2071" y="200"/>
                  </a:lnTo>
                  <a:lnTo>
                    <a:pt x="2082" y="250"/>
                  </a:lnTo>
                  <a:lnTo>
                    <a:pt x="2093" y="213"/>
                  </a:lnTo>
                  <a:lnTo>
                    <a:pt x="2105" y="323"/>
                  </a:lnTo>
                  <a:lnTo>
                    <a:pt x="2116" y="279"/>
                  </a:lnTo>
                  <a:lnTo>
                    <a:pt x="2128" y="152"/>
                  </a:lnTo>
                  <a:lnTo>
                    <a:pt x="2139" y="394"/>
                  </a:lnTo>
                  <a:lnTo>
                    <a:pt x="2150" y="163"/>
                  </a:lnTo>
                  <a:lnTo>
                    <a:pt x="2161" y="268"/>
                  </a:lnTo>
                  <a:lnTo>
                    <a:pt x="2173" y="178"/>
                  </a:lnTo>
                  <a:lnTo>
                    <a:pt x="2184" y="222"/>
                  </a:lnTo>
                  <a:lnTo>
                    <a:pt x="2195" y="359"/>
                  </a:lnTo>
                  <a:lnTo>
                    <a:pt x="2206" y="154"/>
                  </a:lnTo>
                  <a:lnTo>
                    <a:pt x="2217" y="243"/>
                  </a:lnTo>
                  <a:lnTo>
                    <a:pt x="2229" y="197"/>
                  </a:lnTo>
                  <a:lnTo>
                    <a:pt x="2240" y="235"/>
                  </a:lnTo>
                  <a:lnTo>
                    <a:pt x="2251" y="201"/>
                  </a:lnTo>
                  <a:lnTo>
                    <a:pt x="2262" y="145"/>
                  </a:lnTo>
                  <a:lnTo>
                    <a:pt x="2274" y="136"/>
                  </a:lnTo>
                  <a:lnTo>
                    <a:pt x="2285" y="89"/>
                  </a:lnTo>
                  <a:lnTo>
                    <a:pt x="2296" y="89"/>
                  </a:lnTo>
                  <a:lnTo>
                    <a:pt x="2307" y="41"/>
                  </a:lnTo>
                  <a:lnTo>
                    <a:pt x="2319" y="31"/>
                  </a:lnTo>
                  <a:lnTo>
                    <a:pt x="2330" y="71"/>
                  </a:lnTo>
                  <a:lnTo>
                    <a:pt x="2341" y="116"/>
                  </a:lnTo>
                  <a:lnTo>
                    <a:pt x="2352" y="243"/>
                  </a:lnTo>
                  <a:lnTo>
                    <a:pt x="2364" y="291"/>
                  </a:lnTo>
                  <a:lnTo>
                    <a:pt x="2375" y="323"/>
                  </a:lnTo>
                  <a:lnTo>
                    <a:pt x="2386" y="354"/>
                  </a:lnTo>
                  <a:lnTo>
                    <a:pt x="2397" y="334"/>
                  </a:lnTo>
                  <a:lnTo>
                    <a:pt x="2409" y="397"/>
                  </a:lnTo>
                  <a:lnTo>
                    <a:pt x="2420" y="359"/>
                  </a:lnTo>
                  <a:lnTo>
                    <a:pt x="2431" y="396"/>
                  </a:lnTo>
                  <a:lnTo>
                    <a:pt x="2442" y="400"/>
                  </a:lnTo>
                  <a:lnTo>
                    <a:pt x="2454" y="411"/>
                  </a:lnTo>
                  <a:lnTo>
                    <a:pt x="2465" y="380"/>
                  </a:lnTo>
                  <a:lnTo>
                    <a:pt x="2476" y="356"/>
                  </a:lnTo>
                  <a:lnTo>
                    <a:pt x="2487" y="417"/>
                  </a:lnTo>
                  <a:lnTo>
                    <a:pt x="2499" y="363"/>
                  </a:lnTo>
                  <a:lnTo>
                    <a:pt x="2510" y="373"/>
                  </a:lnTo>
                  <a:lnTo>
                    <a:pt x="2521" y="316"/>
                  </a:lnTo>
                  <a:lnTo>
                    <a:pt x="2532" y="365"/>
                  </a:lnTo>
                  <a:lnTo>
                    <a:pt x="2544" y="399"/>
                  </a:lnTo>
                  <a:lnTo>
                    <a:pt x="2555" y="380"/>
                  </a:lnTo>
                  <a:lnTo>
                    <a:pt x="2566" y="382"/>
                  </a:lnTo>
                  <a:lnTo>
                    <a:pt x="2578" y="388"/>
                  </a:lnTo>
                  <a:lnTo>
                    <a:pt x="2589" y="371"/>
                  </a:lnTo>
                  <a:lnTo>
                    <a:pt x="2600" y="399"/>
                  </a:lnTo>
                  <a:lnTo>
                    <a:pt x="2611" y="453"/>
                  </a:lnTo>
                  <a:lnTo>
                    <a:pt x="2623" y="434"/>
                  </a:lnTo>
                  <a:lnTo>
                    <a:pt x="2634" y="404"/>
                  </a:lnTo>
                  <a:lnTo>
                    <a:pt x="2645" y="458"/>
                  </a:lnTo>
                  <a:lnTo>
                    <a:pt x="2656" y="454"/>
                  </a:lnTo>
                  <a:lnTo>
                    <a:pt x="2668" y="363"/>
                  </a:lnTo>
                  <a:lnTo>
                    <a:pt x="2679" y="341"/>
                  </a:lnTo>
                  <a:lnTo>
                    <a:pt x="2690" y="309"/>
                  </a:lnTo>
                  <a:lnTo>
                    <a:pt x="2701" y="260"/>
                  </a:lnTo>
                  <a:lnTo>
                    <a:pt x="2713" y="157"/>
                  </a:lnTo>
                  <a:lnTo>
                    <a:pt x="2724" y="103"/>
                  </a:lnTo>
                  <a:lnTo>
                    <a:pt x="2735" y="46"/>
                  </a:lnTo>
                  <a:lnTo>
                    <a:pt x="2746" y="89"/>
                  </a:lnTo>
                  <a:lnTo>
                    <a:pt x="2758" y="75"/>
                  </a:lnTo>
                  <a:lnTo>
                    <a:pt x="2769" y="111"/>
                  </a:lnTo>
                  <a:lnTo>
                    <a:pt x="2780" y="152"/>
                  </a:lnTo>
                  <a:lnTo>
                    <a:pt x="2791" y="113"/>
                  </a:lnTo>
                  <a:lnTo>
                    <a:pt x="2803" y="142"/>
                  </a:lnTo>
                  <a:lnTo>
                    <a:pt x="2814" y="242"/>
                  </a:lnTo>
                  <a:lnTo>
                    <a:pt x="2825" y="172"/>
                  </a:lnTo>
                  <a:lnTo>
                    <a:pt x="2836" y="208"/>
                  </a:lnTo>
                  <a:lnTo>
                    <a:pt x="2848" y="284"/>
                  </a:lnTo>
                  <a:lnTo>
                    <a:pt x="2859" y="196"/>
                  </a:lnTo>
                  <a:lnTo>
                    <a:pt x="2870" y="339"/>
                  </a:lnTo>
                  <a:lnTo>
                    <a:pt x="2881" y="366"/>
                  </a:lnTo>
                  <a:lnTo>
                    <a:pt x="2893" y="230"/>
                  </a:lnTo>
                  <a:lnTo>
                    <a:pt x="2904" y="258"/>
                  </a:lnTo>
                  <a:lnTo>
                    <a:pt x="2915" y="333"/>
                  </a:lnTo>
                  <a:lnTo>
                    <a:pt x="2926" y="361"/>
                  </a:lnTo>
                  <a:lnTo>
                    <a:pt x="2938" y="146"/>
                  </a:lnTo>
                  <a:lnTo>
                    <a:pt x="2949" y="377"/>
                  </a:lnTo>
                  <a:lnTo>
                    <a:pt x="2960" y="267"/>
                  </a:lnTo>
                  <a:lnTo>
                    <a:pt x="2972" y="246"/>
                  </a:lnTo>
                  <a:lnTo>
                    <a:pt x="2983" y="290"/>
                  </a:lnTo>
                  <a:lnTo>
                    <a:pt x="2994" y="384"/>
                  </a:lnTo>
                  <a:lnTo>
                    <a:pt x="3005" y="288"/>
                  </a:lnTo>
                  <a:lnTo>
                    <a:pt x="3017" y="300"/>
                  </a:lnTo>
                  <a:lnTo>
                    <a:pt x="3028" y="292"/>
                  </a:lnTo>
                  <a:lnTo>
                    <a:pt x="3039" y="150"/>
                  </a:lnTo>
                  <a:lnTo>
                    <a:pt x="3050" y="175"/>
                  </a:lnTo>
                  <a:lnTo>
                    <a:pt x="3062" y="378"/>
                  </a:lnTo>
                  <a:lnTo>
                    <a:pt x="3073" y="172"/>
                  </a:lnTo>
                  <a:lnTo>
                    <a:pt x="3084" y="320"/>
                  </a:lnTo>
                  <a:lnTo>
                    <a:pt x="3095" y="138"/>
                  </a:lnTo>
                  <a:lnTo>
                    <a:pt x="3107" y="190"/>
                  </a:lnTo>
                  <a:lnTo>
                    <a:pt x="3118" y="159"/>
                  </a:lnTo>
                  <a:lnTo>
                    <a:pt x="3129" y="141"/>
                  </a:lnTo>
                  <a:lnTo>
                    <a:pt x="3140" y="370"/>
                  </a:lnTo>
                  <a:lnTo>
                    <a:pt x="3152" y="371"/>
                  </a:lnTo>
                  <a:lnTo>
                    <a:pt x="3163" y="315"/>
                  </a:lnTo>
                  <a:lnTo>
                    <a:pt x="3174" y="300"/>
                  </a:lnTo>
                  <a:lnTo>
                    <a:pt x="3185" y="245"/>
                  </a:lnTo>
                  <a:lnTo>
                    <a:pt x="3197" y="370"/>
                  </a:lnTo>
                  <a:lnTo>
                    <a:pt x="3208" y="387"/>
                  </a:lnTo>
                  <a:lnTo>
                    <a:pt x="3219" y="162"/>
                  </a:lnTo>
                  <a:lnTo>
                    <a:pt x="3230" y="250"/>
                  </a:lnTo>
                  <a:lnTo>
                    <a:pt x="3242" y="342"/>
                  </a:lnTo>
                  <a:lnTo>
                    <a:pt x="3253" y="292"/>
                  </a:lnTo>
                  <a:lnTo>
                    <a:pt x="3264" y="371"/>
                  </a:lnTo>
                  <a:lnTo>
                    <a:pt x="3275" y="313"/>
                  </a:lnTo>
                  <a:lnTo>
                    <a:pt x="3287" y="406"/>
                  </a:lnTo>
                  <a:lnTo>
                    <a:pt x="3298" y="325"/>
                  </a:lnTo>
                  <a:lnTo>
                    <a:pt x="3309" y="334"/>
                  </a:lnTo>
                  <a:lnTo>
                    <a:pt x="3320" y="400"/>
                  </a:lnTo>
                  <a:lnTo>
                    <a:pt x="3332" y="173"/>
                  </a:lnTo>
                  <a:lnTo>
                    <a:pt x="3343" y="290"/>
                  </a:lnTo>
                  <a:lnTo>
                    <a:pt x="3354" y="150"/>
                  </a:lnTo>
                  <a:lnTo>
                    <a:pt x="3365" y="211"/>
                  </a:lnTo>
                  <a:lnTo>
                    <a:pt x="3377" y="174"/>
                  </a:lnTo>
                  <a:lnTo>
                    <a:pt x="3388" y="179"/>
                  </a:lnTo>
                  <a:lnTo>
                    <a:pt x="3399" y="91"/>
                  </a:lnTo>
                  <a:lnTo>
                    <a:pt x="3411" y="77"/>
                  </a:lnTo>
                  <a:lnTo>
                    <a:pt x="3422" y="98"/>
                  </a:lnTo>
                  <a:lnTo>
                    <a:pt x="3433" y="57"/>
                  </a:lnTo>
                  <a:lnTo>
                    <a:pt x="3444" y="104"/>
                  </a:lnTo>
                  <a:lnTo>
                    <a:pt x="3456" y="141"/>
                  </a:lnTo>
                  <a:lnTo>
                    <a:pt x="3467" y="160"/>
                  </a:lnTo>
                  <a:lnTo>
                    <a:pt x="3478" y="241"/>
                  </a:lnTo>
                  <a:lnTo>
                    <a:pt x="3489" y="262"/>
                  </a:lnTo>
                  <a:lnTo>
                    <a:pt x="3501" y="277"/>
                  </a:lnTo>
                  <a:lnTo>
                    <a:pt x="3512" y="355"/>
                  </a:lnTo>
                  <a:lnTo>
                    <a:pt x="3523" y="347"/>
                  </a:lnTo>
                  <a:lnTo>
                    <a:pt x="3534" y="406"/>
                  </a:lnTo>
                  <a:lnTo>
                    <a:pt x="3546" y="437"/>
                  </a:lnTo>
                  <a:lnTo>
                    <a:pt x="3557" y="439"/>
                  </a:lnTo>
                  <a:lnTo>
                    <a:pt x="3568" y="389"/>
                  </a:lnTo>
                  <a:lnTo>
                    <a:pt x="3579" y="388"/>
                  </a:lnTo>
                  <a:lnTo>
                    <a:pt x="3591" y="372"/>
                  </a:lnTo>
                  <a:lnTo>
                    <a:pt x="3602" y="430"/>
                  </a:lnTo>
                  <a:lnTo>
                    <a:pt x="3613" y="356"/>
                  </a:lnTo>
                  <a:lnTo>
                    <a:pt x="3624" y="344"/>
                  </a:lnTo>
                  <a:lnTo>
                    <a:pt x="3636" y="352"/>
                  </a:lnTo>
                  <a:lnTo>
                    <a:pt x="3647" y="371"/>
                  </a:lnTo>
                  <a:lnTo>
                    <a:pt x="3658" y="334"/>
                  </a:lnTo>
                  <a:lnTo>
                    <a:pt x="3669" y="339"/>
                  </a:lnTo>
                  <a:lnTo>
                    <a:pt x="3681" y="348"/>
                  </a:lnTo>
                  <a:lnTo>
                    <a:pt x="3692" y="434"/>
                  </a:lnTo>
                  <a:lnTo>
                    <a:pt x="3703" y="404"/>
                  </a:lnTo>
                  <a:lnTo>
                    <a:pt x="3714" y="381"/>
                  </a:lnTo>
                  <a:lnTo>
                    <a:pt x="3726" y="464"/>
                  </a:lnTo>
                  <a:lnTo>
                    <a:pt x="3737" y="389"/>
                  </a:lnTo>
                  <a:lnTo>
                    <a:pt x="3748" y="479"/>
                  </a:lnTo>
                  <a:lnTo>
                    <a:pt x="3759" y="469"/>
                  </a:lnTo>
                  <a:lnTo>
                    <a:pt x="3771" y="393"/>
                  </a:lnTo>
                  <a:lnTo>
                    <a:pt x="3782" y="396"/>
                  </a:lnTo>
                  <a:lnTo>
                    <a:pt x="3793" y="397"/>
                  </a:lnTo>
                  <a:lnTo>
                    <a:pt x="3804" y="287"/>
                  </a:lnTo>
                  <a:lnTo>
                    <a:pt x="3816" y="254"/>
                  </a:lnTo>
                  <a:lnTo>
                    <a:pt x="3827" y="266"/>
                  </a:lnTo>
                  <a:lnTo>
                    <a:pt x="3838" y="204"/>
                  </a:lnTo>
                  <a:lnTo>
                    <a:pt x="3850" y="111"/>
                  </a:lnTo>
                  <a:lnTo>
                    <a:pt x="3861" y="48"/>
                  </a:lnTo>
                  <a:lnTo>
                    <a:pt x="3872" y="85"/>
                  </a:lnTo>
                  <a:lnTo>
                    <a:pt x="3883" y="65"/>
                  </a:lnTo>
                  <a:lnTo>
                    <a:pt x="3895" y="48"/>
                  </a:lnTo>
                  <a:lnTo>
                    <a:pt x="3906" y="57"/>
                  </a:lnTo>
                  <a:lnTo>
                    <a:pt x="3917" y="152"/>
                  </a:lnTo>
                  <a:lnTo>
                    <a:pt x="3928" y="125"/>
                  </a:lnTo>
                  <a:lnTo>
                    <a:pt x="3940" y="208"/>
                  </a:lnTo>
                  <a:lnTo>
                    <a:pt x="3951" y="277"/>
                  </a:lnTo>
                  <a:lnTo>
                    <a:pt x="3962" y="318"/>
                  </a:lnTo>
                  <a:lnTo>
                    <a:pt x="3973" y="408"/>
                  </a:lnTo>
                  <a:lnTo>
                    <a:pt x="3985" y="202"/>
                  </a:lnTo>
                  <a:lnTo>
                    <a:pt x="3996" y="265"/>
                  </a:lnTo>
                  <a:lnTo>
                    <a:pt x="4007" y="397"/>
                  </a:lnTo>
                  <a:lnTo>
                    <a:pt x="4018" y="217"/>
                  </a:lnTo>
                  <a:lnTo>
                    <a:pt x="4030" y="230"/>
                  </a:lnTo>
                  <a:lnTo>
                    <a:pt x="4041" y="172"/>
                  </a:lnTo>
                  <a:lnTo>
                    <a:pt x="4052" y="224"/>
                  </a:lnTo>
                  <a:lnTo>
                    <a:pt x="4063" y="358"/>
                  </a:lnTo>
                  <a:lnTo>
                    <a:pt x="4075" y="352"/>
                  </a:lnTo>
                  <a:lnTo>
                    <a:pt x="4086" y="272"/>
                  </a:lnTo>
                  <a:lnTo>
                    <a:pt x="4097" y="389"/>
                  </a:lnTo>
                  <a:lnTo>
                    <a:pt x="4108" y="170"/>
                  </a:lnTo>
                  <a:lnTo>
                    <a:pt x="4120" y="327"/>
                  </a:lnTo>
                  <a:lnTo>
                    <a:pt x="4131" y="234"/>
                  </a:lnTo>
                  <a:lnTo>
                    <a:pt x="4142" y="412"/>
                  </a:lnTo>
                  <a:lnTo>
                    <a:pt x="4153" y="125"/>
                  </a:lnTo>
                  <a:lnTo>
                    <a:pt x="4165" y="138"/>
                  </a:lnTo>
                  <a:lnTo>
                    <a:pt x="4176" y="176"/>
                  </a:lnTo>
                  <a:lnTo>
                    <a:pt x="4187" y="291"/>
                  </a:lnTo>
                  <a:lnTo>
                    <a:pt x="4198" y="343"/>
                  </a:lnTo>
                  <a:lnTo>
                    <a:pt x="4210" y="377"/>
                  </a:lnTo>
                  <a:lnTo>
                    <a:pt x="4221" y="253"/>
                  </a:lnTo>
                  <a:lnTo>
                    <a:pt x="4232" y="219"/>
                  </a:lnTo>
                  <a:lnTo>
                    <a:pt x="4244" y="292"/>
                  </a:lnTo>
                  <a:lnTo>
                    <a:pt x="4255" y="368"/>
                  </a:lnTo>
                  <a:lnTo>
                    <a:pt x="4266" y="283"/>
                  </a:lnTo>
                  <a:lnTo>
                    <a:pt x="4277" y="169"/>
                  </a:lnTo>
                  <a:lnTo>
                    <a:pt x="4289" y="312"/>
                  </a:lnTo>
                  <a:lnTo>
                    <a:pt x="4300" y="375"/>
                  </a:lnTo>
                  <a:lnTo>
                    <a:pt x="4311" y="317"/>
                  </a:lnTo>
                  <a:lnTo>
                    <a:pt x="4322" y="141"/>
                  </a:lnTo>
                  <a:lnTo>
                    <a:pt x="4334" y="235"/>
                  </a:lnTo>
                  <a:lnTo>
                    <a:pt x="4345" y="248"/>
                  </a:lnTo>
                  <a:lnTo>
                    <a:pt x="4356" y="379"/>
                  </a:lnTo>
                  <a:lnTo>
                    <a:pt x="4367" y="333"/>
                  </a:lnTo>
                  <a:lnTo>
                    <a:pt x="4379" y="336"/>
                  </a:lnTo>
                  <a:lnTo>
                    <a:pt x="4390" y="224"/>
                  </a:lnTo>
                  <a:lnTo>
                    <a:pt x="4401" y="157"/>
                  </a:lnTo>
                  <a:lnTo>
                    <a:pt x="4412" y="391"/>
                  </a:lnTo>
                  <a:lnTo>
                    <a:pt x="4424" y="209"/>
                  </a:lnTo>
                  <a:lnTo>
                    <a:pt x="4435" y="291"/>
                  </a:lnTo>
                  <a:lnTo>
                    <a:pt x="4446" y="139"/>
                  </a:lnTo>
                  <a:lnTo>
                    <a:pt x="4457" y="356"/>
                  </a:lnTo>
                  <a:lnTo>
                    <a:pt x="4469" y="344"/>
                  </a:lnTo>
                  <a:lnTo>
                    <a:pt x="4480" y="207"/>
                  </a:lnTo>
                  <a:lnTo>
                    <a:pt x="4491" y="320"/>
                  </a:lnTo>
                  <a:lnTo>
                    <a:pt x="4502" y="189"/>
                  </a:lnTo>
                  <a:lnTo>
                    <a:pt x="4514" y="136"/>
                  </a:lnTo>
                  <a:lnTo>
                    <a:pt x="4525" y="87"/>
                  </a:lnTo>
                  <a:lnTo>
                    <a:pt x="4536" y="47"/>
                  </a:lnTo>
                  <a:lnTo>
                    <a:pt x="4547" y="91"/>
                  </a:lnTo>
                  <a:lnTo>
                    <a:pt x="4559" y="22"/>
                  </a:lnTo>
                  <a:lnTo>
                    <a:pt x="4570" y="42"/>
                  </a:lnTo>
                  <a:lnTo>
                    <a:pt x="4581" y="140"/>
                  </a:lnTo>
                  <a:lnTo>
                    <a:pt x="4592" y="163"/>
                  </a:lnTo>
                  <a:lnTo>
                    <a:pt x="4604" y="205"/>
                  </a:lnTo>
                  <a:lnTo>
                    <a:pt x="4615" y="241"/>
                  </a:lnTo>
                  <a:lnTo>
                    <a:pt x="4626" y="344"/>
                  </a:lnTo>
                  <a:lnTo>
                    <a:pt x="4637" y="325"/>
                  </a:lnTo>
                  <a:lnTo>
                    <a:pt x="4649" y="421"/>
                  </a:lnTo>
                  <a:lnTo>
                    <a:pt x="4660" y="400"/>
                  </a:lnTo>
                  <a:lnTo>
                    <a:pt x="4671" y="432"/>
                  </a:lnTo>
                  <a:lnTo>
                    <a:pt x="4683" y="394"/>
                  </a:lnTo>
                  <a:lnTo>
                    <a:pt x="4694" y="379"/>
                  </a:lnTo>
                  <a:lnTo>
                    <a:pt x="4705" y="425"/>
                  </a:lnTo>
                  <a:lnTo>
                    <a:pt x="4716" y="397"/>
                  </a:lnTo>
                  <a:lnTo>
                    <a:pt x="4728" y="432"/>
                  </a:lnTo>
                  <a:lnTo>
                    <a:pt x="4739" y="433"/>
                  </a:lnTo>
                  <a:lnTo>
                    <a:pt x="4750" y="399"/>
                  </a:lnTo>
                  <a:lnTo>
                    <a:pt x="4761" y="362"/>
                  </a:lnTo>
                  <a:lnTo>
                    <a:pt x="4773" y="330"/>
                  </a:lnTo>
                  <a:lnTo>
                    <a:pt x="4784" y="371"/>
                  </a:lnTo>
                  <a:lnTo>
                    <a:pt x="4795" y="346"/>
                  </a:lnTo>
                  <a:lnTo>
                    <a:pt x="4806" y="415"/>
                  </a:lnTo>
                  <a:lnTo>
                    <a:pt x="4818" y="354"/>
                  </a:lnTo>
                  <a:lnTo>
                    <a:pt x="4829" y="375"/>
                  </a:lnTo>
                  <a:lnTo>
                    <a:pt x="4840" y="362"/>
                  </a:lnTo>
                  <a:lnTo>
                    <a:pt x="4851" y="401"/>
                  </a:lnTo>
                  <a:lnTo>
                    <a:pt x="4863" y="467"/>
                  </a:lnTo>
                  <a:lnTo>
                    <a:pt x="4874" y="472"/>
                  </a:lnTo>
                  <a:lnTo>
                    <a:pt x="4885" y="455"/>
                  </a:lnTo>
                  <a:lnTo>
                    <a:pt x="4896" y="450"/>
                  </a:lnTo>
                  <a:lnTo>
                    <a:pt x="4908" y="382"/>
                  </a:lnTo>
                  <a:lnTo>
                    <a:pt x="4919" y="330"/>
                  </a:lnTo>
                  <a:lnTo>
                    <a:pt x="4930" y="285"/>
                  </a:lnTo>
                  <a:lnTo>
                    <a:pt x="4941" y="269"/>
                  </a:lnTo>
                  <a:lnTo>
                    <a:pt x="4953" y="182"/>
                  </a:lnTo>
                  <a:lnTo>
                    <a:pt x="4964" y="148"/>
                  </a:lnTo>
                  <a:lnTo>
                    <a:pt x="4975" y="142"/>
                  </a:lnTo>
                  <a:lnTo>
                    <a:pt x="4986" y="88"/>
                  </a:lnTo>
                  <a:lnTo>
                    <a:pt x="4998" y="84"/>
                  </a:lnTo>
                  <a:lnTo>
                    <a:pt x="5009" y="96"/>
                  </a:lnTo>
                  <a:lnTo>
                    <a:pt x="5020" y="49"/>
                  </a:lnTo>
                  <a:lnTo>
                    <a:pt x="5031" y="132"/>
                  </a:lnTo>
                  <a:lnTo>
                    <a:pt x="5042" y="109"/>
                  </a:lnTo>
                  <a:lnTo>
                    <a:pt x="5054" y="178"/>
                  </a:lnTo>
                  <a:lnTo>
                    <a:pt x="5065" y="354"/>
                  </a:lnTo>
                  <a:lnTo>
                    <a:pt x="5066" y="344"/>
                  </a:lnTo>
                </a:path>
              </a:pathLst>
            </a:custGeom>
            <a:noFill/>
            <a:ln w="19050" cap="flat">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500"/>
            </a:p>
          </p:txBody>
        </p:sp>
        <p:sp>
          <p:nvSpPr>
            <p:cNvPr id="172" name="Freeform 97">
              <a:extLst>
                <a:ext uri="{FF2B5EF4-FFF2-40B4-BE49-F238E27FC236}">
                  <a16:creationId xmlns:a16="http://schemas.microsoft.com/office/drawing/2014/main" id="{FFDB66EC-DBDE-46FE-8AF2-C15D88649EAB}"/>
                </a:ext>
              </a:extLst>
            </p:cNvPr>
            <p:cNvSpPr>
              <a:spLocks/>
            </p:cNvSpPr>
            <p:nvPr/>
          </p:nvSpPr>
          <p:spPr bwMode="auto">
            <a:xfrm>
              <a:off x="5823532" y="5956419"/>
              <a:ext cx="626650" cy="412578"/>
            </a:xfrm>
            <a:custGeom>
              <a:avLst/>
              <a:gdLst>
                <a:gd name="T0" fmla="*/ 0 w 552"/>
                <a:gd name="T1" fmla="*/ 171 h 494"/>
                <a:gd name="T2" fmla="*/ 12 w 552"/>
                <a:gd name="T3" fmla="*/ 108 h 494"/>
                <a:gd name="T4" fmla="*/ 23 w 552"/>
                <a:gd name="T5" fmla="*/ 104 h 494"/>
                <a:gd name="T6" fmla="*/ 34 w 552"/>
                <a:gd name="T7" fmla="*/ 90 h 494"/>
                <a:gd name="T8" fmla="*/ 45 w 552"/>
                <a:gd name="T9" fmla="*/ 27 h 494"/>
                <a:gd name="T10" fmla="*/ 57 w 552"/>
                <a:gd name="T11" fmla="*/ 0 h 494"/>
                <a:gd name="T12" fmla="*/ 68 w 552"/>
                <a:gd name="T13" fmla="*/ 33 h 494"/>
                <a:gd name="T14" fmla="*/ 79 w 552"/>
                <a:gd name="T15" fmla="*/ 94 h 494"/>
                <a:gd name="T16" fmla="*/ 90 w 552"/>
                <a:gd name="T17" fmla="*/ 193 h 494"/>
                <a:gd name="T18" fmla="*/ 102 w 552"/>
                <a:gd name="T19" fmla="*/ 242 h 494"/>
                <a:gd name="T20" fmla="*/ 113 w 552"/>
                <a:gd name="T21" fmla="*/ 292 h 494"/>
                <a:gd name="T22" fmla="*/ 124 w 552"/>
                <a:gd name="T23" fmla="*/ 306 h 494"/>
                <a:gd name="T24" fmla="*/ 135 w 552"/>
                <a:gd name="T25" fmla="*/ 303 h 494"/>
                <a:gd name="T26" fmla="*/ 147 w 552"/>
                <a:gd name="T27" fmla="*/ 385 h 494"/>
                <a:gd name="T28" fmla="*/ 158 w 552"/>
                <a:gd name="T29" fmla="*/ 337 h 494"/>
                <a:gd name="T30" fmla="*/ 169 w 552"/>
                <a:gd name="T31" fmla="*/ 384 h 494"/>
                <a:gd name="T32" fmla="*/ 180 w 552"/>
                <a:gd name="T33" fmla="*/ 380 h 494"/>
                <a:gd name="T34" fmla="*/ 192 w 552"/>
                <a:gd name="T35" fmla="*/ 401 h 494"/>
                <a:gd name="T36" fmla="*/ 203 w 552"/>
                <a:gd name="T37" fmla="*/ 316 h 494"/>
                <a:gd name="T38" fmla="*/ 214 w 552"/>
                <a:gd name="T39" fmla="*/ 407 h 494"/>
                <a:gd name="T40" fmla="*/ 225 w 552"/>
                <a:gd name="T41" fmla="*/ 394 h 494"/>
                <a:gd name="T42" fmla="*/ 237 w 552"/>
                <a:gd name="T43" fmla="*/ 348 h 494"/>
                <a:gd name="T44" fmla="*/ 248 w 552"/>
                <a:gd name="T45" fmla="*/ 321 h 494"/>
                <a:gd name="T46" fmla="*/ 259 w 552"/>
                <a:gd name="T47" fmla="*/ 385 h 494"/>
                <a:gd name="T48" fmla="*/ 270 w 552"/>
                <a:gd name="T49" fmla="*/ 329 h 494"/>
                <a:gd name="T50" fmla="*/ 282 w 552"/>
                <a:gd name="T51" fmla="*/ 370 h 494"/>
                <a:gd name="T52" fmla="*/ 293 w 552"/>
                <a:gd name="T53" fmla="*/ 361 h 494"/>
                <a:gd name="T54" fmla="*/ 304 w 552"/>
                <a:gd name="T55" fmla="*/ 430 h 494"/>
                <a:gd name="T56" fmla="*/ 315 w 552"/>
                <a:gd name="T57" fmla="*/ 457 h 494"/>
                <a:gd name="T58" fmla="*/ 327 w 552"/>
                <a:gd name="T59" fmla="*/ 424 h 494"/>
                <a:gd name="T60" fmla="*/ 338 w 552"/>
                <a:gd name="T61" fmla="*/ 442 h 494"/>
                <a:gd name="T62" fmla="*/ 349 w 552"/>
                <a:gd name="T63" fmla="*/ 494 h 494"/>
                <a:gd name="T64" fmla="*/ 360 w 552"/>
                <a:gd name="T65" fmla="*/ 436 h 494"/>
                <a:gd name="T66" fmla="*/ 372 w 552"/>
                <a:gd name="T67" fmla="*/ 418 h 494"/>
                <a:gd name="T68" fmla="*/ 383 w 552"/>
                <a:gd name="T69" fmla="*/ 484 h 494"/>
                <a:gd name="T70" fmla="*/ 394 w 552"/>
                <a:gd name="T71" fmla="*/ 434 h 494"/>
                <a:gd name="T72" fmla="*/ 405 w 552"/>
                <a:gd name="T73" fmla="*/ 374 h 494"/>
                <a:gd name="T74" fmla="*/ 417 w 552"/>
                <a:gd name="T75" fmla="*/ 351 h 494"/>
                <a:gd name="T76" fmla="*/ 428 w 552"/>
                <a:gd name="T77" fmla="*/ 354 h 494"/>
                <a:gd name="T78" fmla="*/ 439 w 552"/>
                <a:gd name="T79" fmla="*/ 293 h 494"/>
                <a:gd name="T80" fmla="*/ 451 w 552"/>
                <a:gd name="T81" fmla="*/ 165 h 494"/>
                <a:gd name="T82" fmla="*/ 462 w 552"/>
                <a:gd name="T83" fmla="*/ 139 h 494"/>
                <a:gd name="T84" fmla="*/ 473 w 552"/>
                <a:gd name="T85" fmla="*/ 142 h 494"/>
                <a:gd name="T86" fmla="*/ 484 w 552"/>
                <a:gd name="T87" fmla="*/ 132 h 494"/>
                <a:gd name="T88" fmla="*/ 496 w 552"/>
                <a:gd name="T89" fmla="*/ 88 h 494"/>
                <a:gd name="T90" fmla="*/ 507 w 552"/>
                <a:gd name="T91" fmla="*/ 121 h 494"/>
                <a:gd name="T92" fmla="*/ 518 w 552"/>
                <a:gd name="T93" fmla="*/ 92 h 494"/>
                <a:gd name="T94" fmla="*/ 529 w 552"/>
                <a:gd name="T95" fmla="*/ 133 h 494"/>
                <a:gd name="T96" fmla="*/ 541 w 552"/>
                <a:gd name="T97" fmla="*/ 162 h 494"/>
                <a:gd name="T98" fmla="*/ 552 w 552"/>
                <a:gd name="T99" fmla="*/ 18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2" h="494">
                  <a:moveTo>
                    <a:pt x="0" y="171"/>
                  </a:moveTo>
                  <a:lnTo>
                    <a:pt x="12" y="108"/>
                  </a:lnTo>
                  <a:lnTo>
                    <a:pt x="23" y="104"/>
                  </a:lnTo>
                  <a:lnTo>
                    <a:pt x="34" y="90"/>
                  </a:lnTo>
                  <a:lnTo>
                    <a:pt x="45" y="27"/>
                  </a:lnTo>
                  <a:lnTo>
                    <a:pt x="57" y="0"/>
                  </a:lnTo>
                  <a:lnTo>
                    <a:pt x="68" y="33"/>
                  </a:lnTo>
                  <a:lnTo>
                    <a:pt x="79" y="94"/>
                  </a:lnTo>
                  <a:lnTo>
                    <a:pt x="90" y="193"/>
                  </a:lnTo>
                  <a:lnTo>
                    <a:pt x="102" y="242"/>
                  </a:lnTo>
                  <a:lnTo>
                    <a:pt x="113" y="292"/>
                  </a:lnTo>
                  <a:lnTo>
                    <a:pt x="124" y="306"/>
                  </a:lnTo>
                  <a:lnTo>
                    <a:pt x="135" y="303"/>
                  </a:lnTo>
                  <a:lnTo>
                    <a:pt x="147" y="385"/>
                  </a:lnTo>
                  <a:lnTo>
                    <a:pt x="158" y="337"/>
                  </a:lnTo>
                  <a:lnTo>
                    <a:pt x="169" y="384"/>
                  </a:lnTo>
                  <a:lnTo>
                    <a:pt x="180" y="380"/>
                  </a:lnTo>
                  <a:lnTo>
                    <a:pt x="192" y="401"/>
                  </a:lnTo>
                  <a:lnTo>
                    <a:pt x="203" y="316"/>
                  </a:lnTo>
                  <a:lnTo>
                    <a:pt x="214" y="407"/>
                  </a:lnTo>
                  <a:lnTo>
                    <a:pt x="225" y="394"/>
                  </a:lnTo>
                  <a:lnTo>
                    <a:pt x="237" y="348"/>
                  </a:lnTo>
                  <a:lnTo>
                    <a:pt x="248" y="321"/>
                  </a:lnTo>
                  <a:lnTo>
                    <a:pt x="259" y="385"/>
                  </a:lnTo>
                  <a:lnTo>
                    <a:pt x="270" y="329"/>
                  </a:lnTo>
                  <a:lnTo>
                    <a:pt x="282" y="370"/>
                  </a:lnTo>
                  <a:lnTo>
                    <a:pt x="293" y="361"/>
                  </a:lnTo>
                  <a:lnTo>
                    <a:pt x="304" y="430"/>
                  </a:lnTo>
                  <a:lnTo>
                    <a:pt x="315" y="457"/>
                  </a:lnTo>
                  <a:lnTo>
                    <a:pt x="327" y="424"/>
                  </a:lnTo>
                  <a:lnTo>
                    <a:pt x="338" y="442"/>
                  </a:lnTo>
                  <a:lnTo>
                    <a:pt x="349" y="494"/>
                  </a:lnTo>
                  <a:lnTo>
                    <a:pt x="360" y="436"/>
                  </a:lnTo>
                  <a:lnTo>
                    <a:pt x="372" y="418"/>
                  </a:lnTo>
                  <a:lnTo>
                    <a:pt x="383" y="484"/>
                  </a:lnTo>
                  <a:lnTo>
                    <a:pt x="394" y="434"/>
                  </a:lnTo>
                  <a:lnTo>
                    <a:pt x="405" y="374"/>
                  </a:lnTo>
                  <a:lnTo>
                    <a:pt x="417" y="351"/>
                  </a:lnTo>
                  <a:lnTo>
                    <a:pt x="428" y="354"/>
                  </a:lnTo>
                  <a:lnTo>
                    <a:pt x="439" y="293"/>
                  </a:lnTo>
                  <a:lnTo>
                    <a:pt x="451" y="165"/>
                  </a:lnTo>
                  <a:lnTo>
                    <a:pt x="462" y="139"/>
                  </a:lnTo>
                  <a:lnTo>
                    <a:pt x="473" y="142"/>
                  </a:lnTo>
                  <a:lnTo>
                    <a:pt x="484" y="132"/>
                  </a:lnTo>
                  <a:lnTo>
                    <a:pt x="496" y="88"/>
                  </a:lnTo>
                  <a:lnTo>
                    <a:pt x="507" y="121"/>
                  </a:lnTo>
                  <a:lnTo>
                    <a:pt x="518" y="92"/>
                  </a:lnTo>
                  <a:lnTo>
                    <a:pt x="529" y="133"/>
                  </a:lnTo>
                  <a:lnTo>
                    <a:pt x="541" y="162"/>
                  </a:lnTo>
                  <a:lnTo>
                    <a:pt x="552" y="187"/>
                  </a:lnTo>
                </a:path>
              </a:pathLst>
            </a:custGeom>
            <a:noFill/>
            <a:ln w="19050" cap="flat">
              <a:solidFill>
                <a:srgbClr val="FF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500"/>
            </a:p>
          </p:txBody>
        </p:sp>
        <p:sp>
          <p:nvSpPr>
            <p:cNvPr id="173" name="Freeform 98">
              <a:extLst>
                <a:ext uri="{FF2B5EF4-FFF2-40B4-BE49-F238E27FC236}">
                  <a16:creationId xmlns:a16="http://schemas.microsoft.com/office/drawing/2014/main" id="{D468F842-812A-403F-9CC7-CE6CB380AF95}"/>
                </a:ext>
              </a:extLst>
            </p:cNvPr>
            <p:cNvSpPr>
              <a:spLocks/>
            </p:cNvSpPr>
            <p:nvPr/>
          </p:nvSpPr>
          <p:spPr bwMode="auto">
            <a:xfrm>
              <a:off x="8378943" y="5982310"/>
              <a:ext cx="626650" cy="356620"/>
            </a:xfrm>
            <a:custGeom>
              <a:avLst/>
              <a:gdLst>
                <a:gd name="T0" fmla="*/ 0 w 552"/>
                <a:gd name="T1" fmla="*/ 114 h 427"/>
                <a:gd name="T2" fmla="*/ 12 w 552"/>
                <a:gd name="T3" fmla="*/ 105 h 427"/>
                <a:gd name="T4" fmla="*/ 23 w 552"/>
                <a:gd name="T5" fmla="*/ 58 h 427"/>
                <a:gd name="T6" fmla="*/ 34 w 552"/>
                <a:gd name="T7" fmla="*/ 58 h 427"/>
                <a:gd name="T8" fmla="*/ 45 w 552"/>
                <a:gd name="T9" fmla="*/ 10 h 427"/>
                <a:gd name="T10" fmla="*/ 57 w 552"/>
                <a:gd name="T11" fmla="*/ 0 h 427"/>
                <a:gd name="T12" fmla="*/ 68 w 552"/>
                <a:gd name="T13" fmla="*/ 40 h 427"/>
                <a:gd name="T14" fmla="*/ 79 w 552"/>
                <a:gd name="T15" fmla="*/ 85 h 427"/>
                <a:gd name="T16" fmla="*/ 90 w 552"/>
                <a:gd name="T17" fmla="*/ 212 h 427"/>
                <a:gd name="T18" fmla="*/ 102 w 552"/>
                <a:gd name="T19" fmla="*/ 260 h 427"/>
                <a:gd name="T20" fmla="*/ 113 w 552"/>
                <a:gd name="T21" fmla="*/ 292 h 427"/>
                <a:gd name="T22" fmla="*/ 124 w 552"/>
                <a:gd name="T23" fmla="*/ 323 h 427"/>
                <a:gd name="T24" fmla="*/ 135 w 552"/>
                <a:gd name="T25" fmla="*/ 303 h 427"/>
                <a:gd name="T26" fmla="*/ 147 w 552"/>
                <a:gd name="T27" fmla="*/ 366 h 427"/>
                <a:gd name="T28" fmla="*/ 158 w 552"/>
                <a:gd name="T29" fmla="*/ 328 h 427"/>
                <a:gd name="T30" fmla="*/ 169 w 552"/>
                <a:gd name="T31" fmla="*/ 365 h 427"/>
                <a:gd name="T32" fmla="*/ 180 w 552"/>
                <a:gd name="T33" fmla="*/ 369 h 427"/>
                <a:gd name="T34" fmla="*/ 192 w 552"/>
                <a:gd name="T35" fmla="*/ 380 h 427"/>
                <a:gd name="T36" fmla="*/ 203 w 552"/>
                <a:gd name="T37" fmla="*/ 349 h 427"/>
                <a:gd name="T38" fmla="*/ 214 w 552"/>
                <a:gd name="T39" fmla="*/ 325 h 427"/>
                <a:gd name="T40" fmla="*/ 225 w 552"/>
                <a:gd name="T41" fmla="*/ 386 h 427"/>
                <a:gd name="T42" fmla="*/ 237 w 552"/>
                <a:gd name="T43" fmla="*/ 332 h 427"/>
                <a:gd name="T44" fmla="*/ 248 w 552"/>
                <a:gd name="T45" fmla="*/ 342 h 427"/>
                <a:gd name="T46" fmla="*/ 259 w 552"/>
                <a:gd name="T47" fmla="*/ 285 h 427"/>
                <a:gd name="T48" fmla="*/ 270 w 552"/>
                <a:gd name="T49" fmla="*/ 334 h 427"/>
                <a:gd name="T50" fmla="*/ 282 w 552"/>
                <a:gd name="T51" fmla="*/ 368 h 427"/>
                <a:gd name="T52" fmla="*/ 293 w 552"/>
                <a:gd name="T53" fmla="*/ 349 h 427"/>
                <a:gd name="T54" fmla="*/ 304 w 552"/>
                <a:gd name="T55" fmla="*/ 351 h 427"/>
                <a:gd name="T56" fmla="*/ 316 w 552"/>
                <a:gd name="T57" fmla="*/ 357 h 427"/>
                <a:gd name="T58" fmla="*/ 327 w 552"/>
                <a:gd name="T59" fmla="*/ 340 h 427"/>
                <a:gd name="T60" fmla="*/ 338 w 552"/>
                <a:gd name="T61" fmla="*/ 368 h 427"/>
                <a:gd name="T62" fmla="*/ 349 w 552"/>
                <a:gd name="T63" fmla="*/ 422 h 427"/>
                <a:gd name="T64" fmla="*/ 361 w 552"/>
                <a:gd name="T65" fmla="*/ 403 h 427"/>
                <a:gd name="T66" fmla="*/ 372 w 552"/>
                <a:gd name="T67" fmla="*/ 373 h 427"/>
                <a:gd name="T68" fmla="*/ 383 w 552"/>
                <a:gd name="T69" fmla="*/ 427 h 427"/>
                <a:gd name="T70" fmla="*/ 394 w 552"/>
                <a:gd name="T71" fmla="*/ 423 h 427"/>
                <a:gd name="T72" fmla="*/ 406 w 552"/>
                <a:gd name="T73" fmla="*/ 332 h 427"/>
                <a:gd name="T74" fmla="*/ 417 w 552"/>
                <a:gd name="T75" fmla="*/ 310 h 427"/>
                <a:gd name="T76" fmla="*/ 428 w 552"/>
                <a:gd name="T77" fmla="*/ 278 h 427"/>
                <a:gd name="T78" fmla="*/ 439 w 552"/>
                <a:gd name="T79" fmla="*/ 229 h 427"/>
                <a:gd name="T80" fmla="*/ 451 w 552"/>
                <a:gd name="T81" fmla="*/ 126 h 427"/>
                <a:gd name="T82" fmla="*/ 462 w 552"/>
                <a:gd name="T83" fmla="*/ 72 h 427"/>
                <a:gd name="T84" fmla="*/ 473 w 552"/>
                <a:gd name="T85" fmla="*/ 15 h 427"/>
                <a:gd name="T86" fmla="*/ 484 w 552"/>
                <a:gd name="T87" fmla="*/ 58 h 427"/>
                <a:gd name="T88" fmla="*/ 496 w 552"/>
                <a:gd name="T89" fmla="*/ 44 h 427"/>
                <a:gd name="T90" fmla="*/ 507 w 552"/>
                <a:gd name="T91" fmla="*/ 80 h 427"/>
                <a:gd name="T92" fmla="*/ 518 w 552"/>
                <a:gd name="T93" fmla="*/ 121 h 427"/>
                <a:gd name="T94" fmla="*/ 529 w 552"/>
                <a:gd name="T95" fmla="*/ 82 h 427"/>
                <a:gd name="T96" fmla="*/ 541 w 552"/>
                <a:gd name="T97" fmla="*/ 111 h 427"/>
                <a:gd name="T98" fmla="*/ 552 w 552"/>
                <a:gd name="T99" fmla="*/ 211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2" h="427">
                  <a:moveTo>
                    <a:pt x="0" y="114"/>
                  </a:moveTo>
                  <a:lnTo>
                    <a:pt x="12" y="105"/>
                  </a:lnTo>
                  <a:lnTo>
                    <a:pt x="23" y="58"/>
                  </a:lnTo>
                  <a:lnTo>
                    <a:pt x="34" y="58"/>
                  </a:lnTo>
                  <a:lnTo>
                    <a:pt x="45" y="10"/>
                  </a:lnTo>
                  <a:lnTo>
                    <a:pt x="57" y="0"/>
                  </a:lnTo>
                  <a:lnTo>
                    <a:pt x="68" y="40"/>
                  </a:lnTo>
                  <a:lnTo>
                    <a:pt x="79" y="85"/>
                  </a:lnTo>
                  <a:lnTo>
                    <a:pt x="90" y="212"/>
                  </a:lnTo>
                  <a:lnTo>
                    <a:pt x="102" y="260"/>
                  </a:lnTo>
                  <a:lnTo>
                    <a:pt x="113" y="292"/>
                  </a:lnTo>
                  <a:lnTo>
                    <a:pt x="124" y="323"/>
                  </a:lnTo>
                  <a:lnTo>
                    <a:pt x="135" y="303"/>
                  </a:lnTo>
                  <a:lnTo>
                    <a:pt x="147" y="366"/>
                  </a:lnTo>
                  <a:lnTo>
                    <a:pt x="158" y="328"/>
                  </a:lnTo>
                  <a:lnTo>
                    <a:pt x="169" y="365"/>
                  </a:lnTo>
                  <a:lnTo>
                    <a:pt x="180" y="369"/>
                  </a:lnTo>
                  <a:lnTo>
                    <a:pt x="192" y="380"/>
                  </a:lnTo>
                  <a:lnTo>
                    <a:pt x="203" y="349"/>
                  </a:lnTo>
                  <a:lnTo>
                    <a:pt x="214" y="325"/>
                  </a:lnTo>
                  <a:lnTo>
                    <a:pt x="225" y="386"/>
                  </a:lnTo>
                  <a:lnTo>
                    <a:pt x="237" y="332"/>
                  </a:lnTo>
                  <a:lnTo>
                    <a:pt x="248" y="342"/>
                  </a:lnTo>
                  <a:lnTo>
                    <a:pt x="259" y="285"/>
                  </a:lnTo>
                  <a:lnTo>
                    <a:pt x="270" y="334"/>
                  </a:lnTo>
                  <a:lnTo>
                    <a:pt x="282" y="368"/>
                  </a:lnTo>
                  <a:lnTo>
                    <a:pt x="293" y="349"/>
                  </a:lnTo>
                  <a:lnTo>
                    <a:pt x="304" y="351"/>
                  </a:lnTo>
                  <a:lnTo>
                    <a:pt x="316" y="357"/>
                  </a:lnTo>
                  <a:lnTo>
                    <a:pt x="327" y="340"/>
                  </a:lnTo>
                  <a:lnTo>
                    <a:pt x="338" y="368"/>
                  </a:lnTo>
                  <a:lnTo>
                    <a:pt x="349" y="422"/>
                  </a:lnTo>
                  <a:lnTo>
                    <a:pt x="361" y="403"/>
                  </a:lnTo>
                  <a:lnTo>
                    <a:pt x="372" y="373"/>
                  </a:lnTo>
                  <a:lnTo>
                    <a:pt x="383" y="427"/>
                  </a:lnTo>
                  <a:lnTo>
                    <a:pt x="394" y="423"/>
                  </a:lnTo>
                  <a:lnTo>
                    <a:pt x="406" y="332"/>
                  </a:lnTo>
                  <a:lnTo>
                    <a:pt x="417" y="310"/>
                  </a:lnTo>
                  <a:lnTo>
                    <a:pt x="428" y="278"/>
                  </a:lnTo>
                  <a:lnTo>
                    <a:pt x="439" y="229"/>
                  </a:lnTo>
                  <a:lnTo>
                    <a:pt x="451" y="126"/>
                  </a:lnTo>
                  <a:lnTo>
                    <a:pt x="462" y="72"/>
                  </a:lnTo>
                  <a:lnTo>
                    <a:pt x="473" y="15"/>
                  </a:lnTo>
                  <a:lnTo>
                    <a:pt x="484" y="58"/>
                  </a:lnTo>
                  <a:lnTo>
                    <a:pt x="496" y="44"/>
                  </a:lnTo>
                  <a:lnTo>
                    <a:pt x="507" y="80"/>
                  </a:lnTo>
                  <a:lnTo>
                    <a:pt x="518" y="121"/>
                  </a:lnTo>
                  <a:lnTo>
                    <a:pt x="529" y="82"/>
                  </a:lnTo>
                  <a:lnTo>
                    <a:pt x="541" y="111"/>
                  </a:lnTo>
                  <a:lnTo>
                    <a:pt x="552" y="211"/>
                  </a:lnTo>
                </a:path>
              </a:pathLst>
            </a:custGeom>
            <a:noFill/>
            <a:ln w="19050"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500"/>
            </a:p>
          </p:txBody>
        </p:sp>
        <p:sp>
          <p:nvSpPr>
            <p:cNvPr id="174" name="Freeform 99">
              <a:extLst>
                <a:ext uri="{FF2B5EF4-FFF2-40B4-BE49-F238E27FC236}">
                  <a16:creationId xmlns:a16="http://schemas.microsoft.com/office/drawing/2014/main" id="{0CC1CAFF-6850-4B3A-BD7D-C52957F23F85}"/>
                </a:ext>
              </a:extLst>
            </p:cNvPr>
            <p:cNvSpPr>
              <a:spLocks/>
            </p:cNvSpPr>
            <p:nvPr/>
          </p:nvSpPr>
          <p:spPr bwMode="auto">
            <a:xfrm>
              <a:off x="10940678" y="5974793"/>
              <a:ext cx="625513" cy="375831"/>
            </a:xfrm>
            <a:custGeom>
              <a:avLst/>
              <a:gdLst>
                <a:gd name="T0" fmla="*/ 0 w 551"/>
                <a:gd name="T1" fmla="*/ 114 h 450"/>
                <a:gd name="T2" fmla="*/ 11 w 551"/>
                <a:gd name="T3" fmla="*/ 65 h 450"/>
                <a:gd name="T4" fmla="*/ 22 w 551"/>
                <a:gd name="T5" fmla="*/ 25 h 450"/>
                <a:gd name="T6" fmla="*/ 33 w 551"/>
                <a:gd name="T7" fmla="*/ 69 h 450"/>
                <a:gd name="T8" fmla="*/ 45 w 551"/>
                <a:gd name="T9" fmla="*/ 0 h 450"/>
                <a:gd name="T10" fmla="*/ 56 w 551"/>
                <a:gd name="T11" fmla="*/ 20 h 450"/>
                <a:gd name="T12" fmla="*/ 67 w 551"/>
                <a:gd name="T13" fmla="*/ 118 h 450"/>
                <a:gd name="T14" fmla="*/ 78 w 551"/>
                <a:gd name="T15" fmla="*/ 141 h 450"/>
                <a:gd name="T16" fmla="*/ 90 w 551"/>
                <a:gd name="T17" fmla="*/ 183 h 450"/>
                <a:gd name="T18" fmla="*/ 101 w 551"/>
                <a:gd name="T19" fmla="*/ 219 h 450"/>
                <a:gd name="T20" fmla="*/ 112 w 551"/>
                <a:gd name="T21" fmla="*/ 322 h 450"/>
                <a:gd name="T22" fmla="*/ 123 w 551"/>
                <a:gd name="T23" fmla="*/ 303 h 450"/>
                <a:gd name="T24" fmla="*/ 135 w 551"/>
                <a:gd name="T25" fmla="*/ 399 h 450"/>
                <a:gd name="T26" fmla="*/ 146 w 551"/>
                <a:gd name="T27" fmla="*/ 378 h 450"/>
                <a:gd name="T28" fmla="*/ 157 w 551"/>
                <a:gd name="T29" fmla="*/ 410 h 450"/>
                <a:gd name="T30" fmla="*/ 169 w 551"/>
                <a:gd name="T31" fmla="*/ 372 h 450"/>
                <a:gd name="T32" fmla="*/ 180 w 551"/>
                <a:gd name="T33" fmla="*/ 357 h 450"/>
                <a:gd name="T34" fmla="*/ 191 w 551"/>
                <a:gd name="T35" fmla="*/ 403 h 450"/>
                <a:gd name="T36" fmla="*/ 202 w 551"/>
                <a:gd name="T37" fmla="*/ 375 h 450"/>
                <a:gd name="T38" fmla="*/ 214 w 551"/>
                <a:gd name="T39" fmla="*/ 410 h 450"/>
                <a:gd name="T40" fmla="*/ 225 w 551"/>
                <a:gd name="T41" fmla="*/ 411 h 450"/>
                <a:gd name="T42" fmla="*/ 236 w 551"/>
                <a:gd name="T43" fmla="*/ 377 h 450"/>
                <a:gd name="T44" fmla="*/ 247 w 551"/>
                <a:gd name="T45" fmla="*/ 340 h 450"/>
                <a:gd name="T46" fmla="*/ 259 w 551"/>
                <a:gd name="T47" fmla="*/ 308 h 450"/>
                <a:gd name="T48" fmla="*/ 270 w 551"/>
                <a:gd name="T49" fmla="*/ 349 h 450"/>
                <a:gd name="T50" fmla="*/ 281 w 551"/>
                <a:gd name="T51" fmla="*/ 324 h 450"/>
                <a:gd name="T52" fmla="*/ 292 w 551"/>
                <a:gd name="T53" fmla="*/ 393 h 450"/>
                <a:gd name="T54" fmla="*/ 304 w 551"/>
                <a:gd name="T55" fmla="*/ 332 h 450"/>
                <a:gd name="T56" fmla="*/ 315 w 551"/>
                <a:gd name="T57" fmla="*/ 353 h 450"/>
                <a:gd name="T58" fmla="*/ 326 w 551"/>
                <a:gd name="T59" fmla="*/ 340 h 450"/>
                <a:gd name="T60" fmla="*/ 337 w 551"/>
                <a:gd name="T61" fmla="*/ 379 h 450"/>
                <a:gd name="T62" fmla="*/ 349 w 551"/>
                <a:gd name="T63" fmla="*/ 445 h 450"/>
                <a:gd name="T64" fmla="*/ 360 w 551"/>
                <a:gd name="T65" fmla="*/ 450 h 450"/>
                <a:gd name="T66" fmla="*/ 371 w 551"/>
                <a:gd name="T67" fmla="*/ 433 h 450"/>
                <a:gd name="T68" fmla="*/ 382 w 551"/>
                <a:gd name="T69" fmla="*/ 428 h 450"/>
                <a:gd name="T70" fmla="*/ 394 w 551"/>
                <a:gd name="T71" fmla="*/ 360 h 450"/>
                <a:gd name="T72" fmla="*/ 405 w 551"/>
                <a:gd name="T73" fmla="*/ 308 h 450"/>
                <a:gd name="T74" fmla="*/ 416 w 551"/>
                <a:gd name="T75" fmla="*/ 263 h 450"/>
                <a:gd name="T76" fmla="*/ 427 w 551"/>
                <a:gd name="T77" fmla="*/ 247 h 450"/>
                <a:gd name="T78" fmla="*/ 439 w 551"/>
                <a:gd name="T79" fmla="*/ 160 h 450"/>
                <a:gd name="T80" fmla="*/ 450 w 551"/>
                <a:gd name="T81" fmla="*/ 126 h 450"/>
                <a:gd name="T82" fmla="*/ 461 w 551"/>
                <a:gd name="T83" fmla="*/ 120 h 450"/>
                <a:gd name="T84" fmla="*/ 472 w 551"/>
                <a:gd name="T85" fmla="*/ 66 h 450"/>
                <a:gd name="T86" fmla="*/ 484 w 551"/>
                <a:gd name="T87" fmla="*/ 62 h 450"/>
                <a:gd name="T88" fmla="*/ 495 w 551"/>
                <a:gd name="T89" fmla="*/ 74 h 450"/>
                <a:gd name="T90" fmla="*/ 506 w 551"/>
                <a:gd name="T91" fmla="*/ 27 h 450"/>
                <a:gd name="T92" fmla="*/ 517 w 551"/>
                <a:gd name="T93" fmla="*/ 110 h 450"/>
                <a:gd name="T94" fmla="*/ 528 w 551"/>
                <a:gd name="T95" fmla="*/ 87 h 450"/>
                <a:gd name="T96" fmla="*/ 540 w 551"/>
                <a:gd name="T97" fmla="*/ 156 h 450"/>
                <a:gd name="T98" fmla="*/ 551 w 551"/>
                <a:gd name="T99" fmla="*/ 332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1" h="450">
                  <a:moveTo>
                    <a:pt x="0" y="114"/>
                  </a:moveTo>
                  <a:lnTo>
                    <a:pt x="11" y="65"/>
                  </a:lnTo>
                  <a:lnTo>
                    <a:pt x="22" y="25"/>
                  </a:lnTo>
                  <a:lnTo>
                    <a:pt x="33" y="69"/>
                  </a:lnTo>
                  <a:lnTo>
                    <a:pt x="45" y="0"/>
                  </a:lnTo>
                  <a:lnTo>
                    <a:pt x="56" y="20"/>
                  </a:lnTo>
                  <a:lnTo>
                    <a:pt x="67" y="118"/>
                  </a:lnTo>
                  <a:lnTo>
                    <a:pt x="78" y="141"/>
                  </a:lnTo>
                  <a:lnTo>
                    <a:pt x="90" y="183"/>
                  </a:lnTo>
                  <a:lnTo>
                    <a:pt x="101" y="219"/>
                  </a:lnTo>
                  <a:lnTo>
                    <a:pt x="112" y="322"/>
                  </a:lnTo>
                  <a:lnTo>
                    <a:pt x="123" y="303"/>
                  </a:lnTo>
                  <a:lnTo>
                    <a:pt x="135" y="399"/>
                  </a:lnTo>
                  <a:lnTo>
                    <a:pt x="146" y="378"/>
                  </a:lnTo>
                  <a:lnTo>
                    <a:pt x="157" y="410"/>
                  </a:lnTo>
                  <a:lnTo>
                    <a:pt x="169" y="372"/>
                  </a:lnTo>
                  <a:lnTo>
                    <a:pt x="180" y="357"/>
                  </a:lnTo>
                  <a:lnTo>
                    <a:pt x="191" y="403"/>
                  </a:lnTo>
                  <a:lnTo>
                    <a:pt x="202" y="375"/>
                  </a:lnTo>
                  <a:lnTo>
                    <a:pt x="214" y="410"/>
                  </a:lnTo>
                  <a:lnTo>
                    <a:pt x="225" y="411"/>
                  </a:lnTo>
                  <a:lnTo>
                    <a:pt x="236" y="377"/>
                  </a:lnTo>
                  <a:lnTo>
                    <a:pt x="247" y="340"/>
                  </a:lnTo>
                  <a:lnTo>
                    <a:pt x="259" y="308"/>
                  </a:lnTo>
                  <a:lnTo>
                    <a:pt x="270" y="349"/>
                  </a:lnTo>
                  <a:lnTo>
                    <a:pt x="281" y="324"/>
                  </a:lnTo>
                  <a:lnTo>
                    <a:pt x="292" y="393"/>
                  </a:lnTo>
                  <a:lnTo>
                    <a:pt x="304" y="332"/>
                  </a:lnTo>
                  <a:lnTo>
                    <a:pt x="315" y="353"/>
                  </a:lnTo>
                  <a:lnTo>
                    <a:pt x="326" y="340"/>
                  </a:lnTo>
                  <a:lnTo>
                    <a:pt x="337" y="379"/>
                  </a:lnTo>
                  <a:lnTo>
                    <a:pt x="349" y="445"/>
                  </a:lnTo>
                  <a:lnTo>
                    <a:pt x="360" y="450"/>
                  </a:lnTo>
                  <a:lnTo>
                    <a:pt x="371" y="433"/>
                  </a:lnTo>
                  <a:lnTo>
                    <a:pt x="382" y="428"/>
                  </a:lnTo>
                  <a:lnTo>
                    <a:pt x="394" y="360"/>
                  </a:lnTo>
                  <a:lnTo>
                    <a:pt x="405" y="308"/>
                  </a:lnTo>
                  <a:lnTo>
                    <a:pt x="416" y="263"/>
                  </a:lnTo>
                  <a:lnTo>
                    <a:pt x="427" y="247"/>
                  </a:lnTo>
                  <a:lnTo>
                    <a:pt x="439" y="160"/>
                  </a:lnTo>
                  <a:lnTo>
                    <a:pt x="450" y="126"/>
                  </a:lnTo>
                  <a:lnTo>
                    <a:pt x="461" y="120"/>
                  </a:lnTo>
                  <a:lnTo>
                    <a:pt x="472" y="66"/>
                  </a:lnTo>
                  <a:lnTo>
                    <a:pt x="484" y="62"/>
                  </a:lnTo>
                  <a:lnTo>
                    <a:pt x="495" y="74"/>
                  </a:lnTo>
                  <a:lnTo>
                    <a:pt x="506" y="27"/>
                  </a:lnTo>
                  <a:lnTo>
                    <a:pt x="517" y="110"/>
                  </a:lnTo>
                  <a:lnTo>
                    <a:pt x="528" y="87"/>
                  </a:lnTo>
                  <a:lnTo>
                    <a:pt x="540" y="156"/>
                  </a:lnTo>
                  <a:lnTo>
                    <a:pt x="551" y="332"/>
                  </a:lnTo>
                </a:path>
              </a:pathLst>
            </a:custGeom>
            <a:noFill/>
            <a:ln w="19050" cap="flat">
              <a:solidFill>
                <a:srgbClr val="6600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500"/>
            </a:p>
          </p:txBody>
        </p:sp>
      </p:grpSp>
      <p:grpSp>
        <p:nvGrpSpPr>
          <p:cNvPr id="175" name="Group 174">
            <a:extLst>
              <a:ext uri="{FF2B5EF4-FFF2-40B4-BE49-F238E27FC236}">
                <a16:creationId xmlns:a16="http://schemas.microsoft.com/office/drawing/2014/main" id="{A3508E8D-D399-4495-A1A0-E6FF954A360B}"/>
              </a:ext>
            </a:extLst>
          </p:cNvPr>
          <p:cNvGrpSpPr/>
          <p:nvPr/>
        </p:nvGrpSpPr>
        <p:grpSpPr>
          <a:xfrm>
            <a:off x="5916720" y="4190457"/>
            <a:ext cx="5864412" cy="1734909"/>
            <a:chOff x="6334477" y="1304016"/>
            <a:chExt cx="2545899" cy="658329"/>
          </a:xfrm>
        </p:grpSpPr>
        <p:sp>
          <p:nvSpPr>
            <p:cNvPr id="176" name="TextBox 175">
              <a:extLst>
                <a:ext uri="{FF2B5EF4-FFF2-40B4-BE49-F238E27FC236}">
                  <a16:creationId xmlns:a16="http://schemas.microsoft.com/office/drawing/2014/main" id="{4570D0DC-8584-4DBD-8B54-F0A6C7EE3383}"/>
                </a:ext>
              </a:extLst>
            </p:cNvPr>
            <p:cNvSpPr txBox="1"/>
            <p:nvPr/>
          </p:nvSpPr>
          <p:spPr>
            <a:xfrm>
              <a:off x="7112681" y="1839717"/>
              <a:ext cx="1767695" cy="122628"/>
            </a:xfrm>
            <a:prstGeom prst="rect">
              <a:avLst/>
            </a:prstGeom>
            <a:noFill/>
          </p:spPr>
          <p:txBody>
            <a:bodyPr wrap="square" rtlCol="0">
              <a:spAutoFit/>
            </a:bodyPr>
            <a:lstStyle/>
            <a:p>
              <a:r>
                <a:rPr lang="en-US" sz="1500" dirty="0"/>
                <a:t>noise amplitude / signal amplitude (%) </a:t>
              </a:r>
            </a:p>
          </p:txBody>
        </p:sp>
        <p:sp>
          <p:nvSpPr>
            <p:cNvPr id="177" name="Rectangle 20">
              <a:extLst>
                <a:ext uri="{FF2B5EF4-FFF2-40B4-BE49-F238E27FC236}">
                  <a16:creationId xmlns:a16="http://schemas.microsoft.com/office/drawing/2014/main" id="{F7F5F167-BFDA-4D28-9C73-2BD441CB87CD}"/>
                </a:ext>
              </a:extLst>
            </p:cNvPr>
            <p:cNvSpPr>
              <a:spLocks noChangeArrowheads="1"/>
            </p:cNvSpPr>
            <p:nvPr/>
          </p:nvSpPr>
          <p:spPr bwMode="auto">
            <a:xfrm>
              <a:off x="6565185" y="1752063"/>
              <a:ext cx="38650" cy="87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262626"/>
                  </a:solidFill>
                  <a:effectLst/>
                  <a:latin typeface="Arial" panose="020B0604020202020204" pitchFamily="34" charset="0"/>
                </a:rPr>
                <a:t>0</a:t>
              </a:r>
              <a:endParaRPr kumimoji="0" lang="en-US" altLang="en-US" sz="1500" b="0" i="0" u="none" strike="noStrike" cap="none" normalizeH="0" baseline="0">
                <a:ln>
                  <a:noFill/>
                </a:ln>
                <a:solidFill>
                  <a:schemeClr val="tx1"/>
                </a:solidFill>
                <a:effectLst/>
                <a:latin typeface="Arial" panose="020B0604020202020204" pitchFamily="34" charset="0"/>
              </a:endParaRPr>
            </a:p>
          </p:txBody>
        </p:sp>
        <p:sp>
          <p:nvSpPr>
            <p:cNvPr id="178" name="Rectangle 21">
              <a:extLst>
                <a:ext uri="{FF2B5EF4-FFF2-40B4-BE49-F238E27FC236}">
                  <a16:creationId xmlns:a16="http://schemas.microsoft.com/office/drawing/2014/main" id="{1BA3503A-4949-446E-9DD8-5D28B36F4D83}"/>
                </a:ext>
              </a:extLst>
            </p:cNvPr>
            <p:cNvSpPr>
              <a:spLocks noChangeArrowheads="1"/>
            </p:cNvSpPr>
            <p:nvPr/>
          </p:nvSpPr>
          <p:spPr bwMode="auto">
            <a:xfrm>
              <a:off x="6967352" y="1752063"/>
              <a:ext cx="77299" cy="87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262626"/>
                  </a:solidFill>
                  <a:effectLst/>
                  <a:latin typeface="Arial" panose="020B0604020202020204" pitchFamily="34" charset="0"/>
                </a:rPr>
                <a:t>20</a:t>
              </a:r>
              <a:endParaRPr kumimoji="0" lang="en-US" altLang="en-US" sz="1500" b="0" i="0" u="none" strike="noStrike" cap="none" normalizeH="0" baseline="0" dirty="0">
                <a:ln>
                  <a:noFill/>
                </a:ln>
                <a:solidFill>
                  <a:schemeClr val="tx1"/>
                </a:solidFill>
                <a:effectLst/>
                <a:latin typeface="Arial" panose="020B0604020202020204" pitchFamily="34" charset="0"/>
              </a:endParaRPr>
            </a:p>
          </p:txBody>
        </p:sp>
        <p:sp>
          <p:nvSpPr>
            <p:cNvPr id="179" name="Rectangle 22">
              <a:extLst>
                <a:ext uri="{FF2B5EF4-FFF2-40B4-BE49-F238E27FC236}">
                  <a16:creationId xmlns:a16="http://schemas.microsoft.com/office/drawing/2014/main" id="{B8E56505-71AF-45DA-86AB-0E8C10FDC5D2}"/>
                </a:ext>
              </a:extLst>
            </p:cNvPr>
            <p:cNvSpPr>
              <a:spLocks noChangeArrowheads="1"/>
            </p:cNvSpPr>
            <p:nvPr/>
          </p:nvSpPr>
          <p:spPr bwMode="auto">
            <a:xfrm>
              <a:off x="7386682" y="1752063"/>
              <a:ext cx="77299" cy="87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262626"/>
                  </a:solidFill>
                  <a:effectLst/>
                  <a:latin typeface="Arial" panose="020B0604020202020204" pitchFamily="34" charset="0"/>
                </a:rPr>
                <a:t>40</a:t>
              </a:r>
              <a:endParaRPr kumimoji="0" lang="en-US" altLang="en-US" sz="1500" b="0" i="0" u="none" strike="noStrike" cap="none" normalizeH="0" baseline="0">
                <a:ln>
                  <a:noFill/>
                </a:ln>
                <a:solidFill>
                  <a:schemeClr val="tx1"/>
                </a:solidFill>
                <a:effectLst/>
                <a:latin typeface="Arial" panose="020B0604020202020204" pitchFamily="34" charset="0"/>
              </a:endParaRPr>
            </a:p>
          </p:txBody>
        </p:sp>
        <p:sp>
          <p:nvSpPr>
            <p:cNvPr id="180" name="Rectangle 23">
              <a:extLst>
                <a:ext uri="{FF2B5EF4-FFF2-40B4-BE49-F238E27FC236}">
                  <a16:creationId xmlns:a16="http://schemas.microsoft.com/office/drawing/2014/main" id="{5AEE3640-C97D-4C95-AEDE-56603DA1078E}"/>
                </a:ext>
              </a:extLst>
            </p:cNvPr>
            <p:cNvSpPr>
              <a:spLocks noChangeArrowheads="1"/>
            </p:cNvSpPr>
            <p:nvPr/>
          </p:nvSpPr>
          <p:spPr bwMode="auto">
            <a:xfrm>
              <a:off x="7803227" y="1752063"/>
              <a:ext cx="77299" cy="87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262626"/>
                  </a:solidFill>
                  <a:effectLst/>
                  <a:latin typeface="Arial" panose="020B0604020202020204" pitchFamily="34" charset="0"/>
                </a:rPr>
                <a:t>60</a:t>
              </a:r>
              <a:endParaRPr kumimoji="0" lang="en-US" altLang="en-US" sz="1500" b="0" i="0" u="none" strike="noStrike" cap="none" normalizeH="0" baseline="0">
                <a:ln>
                  <a:noFill/>
                </a:ln>
                <a:solidFill>
                  <a:schemeClr val="tx1"/>
                </a:solidFill>
                <a:effectLst/>
                <a:latin typeface="Arial" panose="020B0604020202020204" pitchFamily="34" charset="0"/>
              </a:endParaRPr>
            </a:p>
          </p:txBody>
        </p:sp>
        <p:sp>
          <p:nvSpPr>
            <p:cNvPr id="181" name="Rectangle 24">
              <a:extLst>
                <a:ext uri="{FF2B5EF4-FFF2-40B4-BE49-F238E27FC236}">
                  <a16:creationId xmlns:a16="http://schemas.microsoft.com/office/drawing/2014/main" id="{19AB507E-FBE4-4BBD-99BE-B0B8E9DBACB5}"/>
                </a:ext>
              </a:extLst>
            </p:cNvPr>
            <p:cNvSpPr>
              <a:spLocks noChangeArrowheads="1"/>
            </p:cNvSpPr>
            <p:nvPr/>
          </p:nvSpPr>
          <p:spPr bwMode="auto">
            <a:xfrm>
              <a:off x="8222557" y="1752063"/>
              <a:ext cx="77299" cy="87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262626"/>
                  </a:solidFill>
                  <a:effectLst/>
                  <a:latin typeface="Arial" panose="020B0604020202020204" pitchFamily="34" charset="0"/>
                </a:rPr>
                <a:t>80</a:t>
              </a:r>
              <a:endParaRPr kumimoji="0" lang="en-US" altLang="en-US" sz="1500" b="0" i="0" u="none" strike="noStrike" cap="none" normalizeH="0" baseline="0">
                <a:ln>
                  <a:noFill/>
                </a:ln>
                <a:solidFill>
                  <a:schemeClr val="tx1"/>
                </a:solidFill>
                <a:effectLst/>
                <a:latin typeface="Arial" panose="020B0604020202020204" pitchFamily="34" charset="0"/>
              </a:endParaRPr>
            </a:p>
          </p:txBody>
        </p:sp>
        <p:sp>
          <p:nvSpPr>
            <p:cNvPr id="182" name="Rectangle 25">
              <a:extLst>
                <a:ext uri="{FF2B5EF4-FFF2-40B4-BE49-F238E27FC236}">
                  <a16:creationId xmlns:a16="http://schemas.microsoft.com/office/drawing/2014/main" id="{99B668D1-FE21-4FFC-ADEB-3FA187986DE1}"/>
                </a:ext>
              </a:extLst>
            </p:cNvPr>
            <p:cNvSpPr>
              <a:spLocks noChangeArrowheads="1"/>
            </p:cNvSpPr>
            <p:nvPr/>
          </p:nvSpPr>
          <p:spPr bwMode="auto">
            <a:xfrm>
              <a:off x="8621940" y="1752063"/>
              <a:ext cx="115949" cy="87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262626"/>
                  </a:solidFill>
                  <a:effectLst/>
                  <a:latin typeface="Arial" panose="020B0604020202020204" pitchFamily="34" charset="0"/>
                </a:rPr>
                <a:t>100</a:t>
              </a:r>
              <a:endParaRPr kumimoji="0" lang="en-US" altLang="en-US" sz="1500" b="0" i="0" u="none" strike="noStrike" cap="none" normalizeH="0" baseline="0">
                <a:ln>
                  <a:noFill/>
                </a:ln>
                <a:solidFill>
                  <a:schemeClr val="tx1"/>
                </a:solidFill>
                <a:effectLst/>
                <a:latin typeface="Arial" panose="020B0604020202020204" pitchFamily="34" charset="0"/>
              </a:endParaRPr>
            </a:p>
          </p:txBody>
        </p:sp>
        <p:grpSp>
          <p:nvGrpSpPr>
            <p:cNvPr id="183" name="Group 182">
              <a:extLst>
                <a:ext uri="{FF2B5EF4-FFF2-40B4-BE49-F238E27FC236}">
                  <a16:creationId xmlns:a16="http://schemas.microsoft.com/office/drawing/2014/main" id="{0136BD02-B036-41B0-A5FF-68B5BBE98D46}"/>
                </a:ext>
              </a:extLst>
            </p:cNvPr>
            <p:cNvGrpSpPr/>
            <p:nvPr/>
          </p:nvGrpSpPr>
          <p:grpSpPr>
            <a:xfrm>
              <a:off x="6585132" y="1731198"/>
              <a:ext cx="2093398" cy="12554"/>
              <a:chOff x="6568319" y="1641857"/>
              <a:chExt cx="2237587" cy="12256"/>
            </a:xfrm>
          </p:grpSpPr>
          <p:sp>
            <p:nvSpPr>
              <p:cNvPr id="196" name="Line 6">
                <a:extLst>
                  <a:ext uri="{FF2B5EF4-FFF2-40B4-BE49-F238E27FC236}">
                    <a16:creationId xmlns:a16="http://schemas.microsoft.com/office/drawing/2014/main" id="{87A5B950-17A8-4A91-93B9-58A43DD8F068}"/>
                  </a:ext>
                </a:extLst>
              </p:cNvPr>
              <p:cNvSpPr>
                <a:spLocks noChangeShapeType="1"/>
              </p:cNvSpPr>
              <p:nvPr/>
            </p:nvSpPr>
            <p:spPr bwMode="auto">
              <a:xfrm>
                <a:off x="6568319" y="1652888"/>
                <a:ext cx="2237587"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500"/>
              </a:p>
            </p:txBody>
          </p:sp>
          <p:sp>
            <p:nvSpPr>
              <p:cNvPr id="197" name="Line 8">
                <a:extLst>
                  <a:ext uri="{FF2B5EF4-FFF2-40B4-BE49-F238E27FC236}">
                    <a16:creationId xmlns:a16="http://schemas.microsoft.com/office/drawing/2014/main" id="{DF3D5A26-E165-4727-ADC0-32DCEDEEE4F8}"/>
                  </a:ext>
                </a:extLst>
              </p:cNvPr>
              <p:cNvSpPr>
                <a:spLocks noChangeShapeType="1"/>
              </p:cNvSpPr>
              <p:nvPr/>
            </p:nvSpPr>
            <p:spPr bwMode="auto">
              <a:xfrm flipV="1">
                <a:off x="6568319" y="1641857"/>
                <a:ext cx="0" cy="11031"/>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500"/>
              </a:p>
            </p:txBody>
          </p:sp>
          <p:sp>
            <p:nvSpPr>
              <p:cNvPr id="198" name="Line 9">
                <a:extLst>
                  <a:ext uri="{FF2B5EF4-FFF2-40B4-BE49-F238E27FC236}">
                    <a16:creationId xmlns:a16="http://schemas.microsoft.com/office/drawing/2014/main" id="{E1F418D8-2A4B-42FB-AAF6-3A12423496DB}"/>
                  </a:ext>
                </a:extLst>
              </p:cNvPr>
              <p:cNvSpPr>
                <a:spLocks noChangeShapeType="1"/>
              </p:cNvSpPr>
              <p:nvPr/>
            </p:nvSpPr>
            <p:spPr bwMode="auto">
              <a:xfrm flipV="1">
                <a:off x="7015539" y="1641857"/>
                <a:ext cx="0" cy="11031"/>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500"/>
              </a:p>
            </p:txBody>
          </p:sp>
          <p:sp>
            <p:nvSpPr>
              <p:cNvPr id="199" name="Line 10">
                <a:extLst>
                  <a:ext uri="{FF2B5EF4-FFF2-40B4-BE49-F238E27FC236}">
                    <a16:creationId xmlns:a16="http://schemas.microsoft.com/office/drawing/2014/main" id="{4F1913E5-D4A7-4685-B8E5-9DE11600DA29}"/>
                  </a:ext>
                </a:extLst>
              </p:cNvPr>
              <p:cNvSpPr>
                <a:spLocks noChangeShapeType="1"/>
              </p:cNvSpPr>
              <p:nvPr/>
            </p:nvSpPr>
            <p:spPr bwMode="auto">
              <a:xfrm flipV="1">
                <a:off x="7463255" y="1641857"/>
                <a:ext cx="0" cy="11031"/>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500"/>
              </a:p>
            </p:txBody>
          </p:sp>
          <p:sp>
            <p:nvSpPr>
              <p:cNvPr id="200" name="Line 11">
                <a:extLst>
                  <a:ext uri="{FF2B5EF4-FFF2-40B4-BE49-F238E27FC236}">
                    <a16:creationId xmlns:a16="http://schemas.microsoft.com/office/drawing/2014/main" id="{A48BAF99-4E99-4629-A1B4-D5A159045FA4}"/>
                  </a:ext>
                </a:extLst>
              </p:cNvPr>
              <p:cNvSpPr>
                <a:spLocks noChangeShapeType="1"/>
              </p:cNvSpPr>
              <p:nvPr/>
            </p:nvSpPr>
            <p:spPr bwMode="auto">
              <a:xfrm flipV="1">
                <a:off x="7910970" y="1641857"/>
                <a:ext cx="0" cy="11031"/>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500"/>
              </a:p>
            </p:txBody>
          </p:sp>
          <p:sp>
            <p:nvSpPr>
              <p:cNvPr id="201" name="Line 12">
                <a:extLst>
                  <a:ext uri="{FF2B5EF4-FFF2-40B4-BE49-F238E27FC236}">
                    <a16:creationId xmlns:a16="http://schemas.microsoft.com/office/drawing/2014/main" id="{885CBC85-42DD-4EE1-B2E3-160137296A4E}"/>
                  </a:ext>
                </a:extLst>
              </p:cNvPr>
              <p:cNvSpPr>
                <a:spLocks noChangeShapeType="1"/>
              </p:cNvSpPr>
              <p:nvPr/>
            </p:nvSpPr>
            <p:spPr bwMode="auto">
              <a:xfrm flipV="1">
                <a:off x="8358190" y="1641857"/>
                <a:ext cx="0" cy="11031"/>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500"/>
              </a:p>
            </p:txBody>
          </p:sp>
          <p:sp>
            <p:nvSpPr>
              <p:cNvPr id="202" name="Line 13">
                <a:extLst>
                  <a:ext uri="{FF2B5EF4-FFF2-40B4-BE49-F238E27FC236}">
                    <a16:creationId xmlns:a16="http://schemas.microsoft.com/office/drawing/2014/main" id="{01754F58-8334-4A0C-8AFC-B3AD0B626086}"/>
                  </a:ext>
                </a:extLst>
              </p:cNvPr>
              <p:cNvSpPr>
                <a:spLocks noChangeShapeType="1"/>
              </p:cNvSpPr>
              <p:nvPr/>
            </p:nvSpPr>
            <p:spPr bwMode="auto">
              <a:xfrm flipV="1">
                <a:off x="8805906" y="1643082"/>
                <a:ext cx="0" cy="11031"/>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500"/>
              </a:p>
            </p:txBody>
          </p:sp>
        </p:grpSp>
        <p:sp>
          <p:nvSpPr>
            <p:cNvPr id="184" name="Line 14">
              <a:extLst>
                <a:ext uri="{FF2B5EF4-FFF2-40B4-BE49-F238E27FC236}">
                  <a16:creationId xmlns:a16="http://schemas.microsoft.com/office/drawing/2014/main" id="{991F13D6-0F41-40DE-8DF2-DDA0DEE71523}"/>
                </a:ext>
              </a:extLst>
            </p:cNvPr>
            <p:cNvSpPr>
              <a:spLocks noChangeShapeType="1"/>
            </p:cNvSpPr>
            <p:nvPr/>
          </p:nvSpPr>
          <p:spPr bwMode="auto">
            <a:xfrm>
              <a:off x="6557311" y="1330488"/>
              <a:ext cx="0" cy="7572"/>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500"/>
            </a:p>
          </p:txBody>
        </p:sp>
        <p:sp>
          <p:nvSpPr>
            <p:cNvPr id="185" name="Line 26">
              <a:extLst>
                <a:ext uri="{FF2B5EF4-FFF2-40B4-BE49-F238E27FC236}">
                  <a16:creationId xmlns:a16="http://schemas.microsoft.com/office/drawing/2014/main" id="{48470A56-5851-46C1-AB79-84DDB15AF895}"/>
                </a:ext>
              </a:extLst>
            </p:cNvPr>
            <p:cNvSpPr>
              <a:spLocks noChangeShapeType="1"/>
            </p:cNvSpPr>
            <p:nvPr/>
          </p:nvSpPr>
          <p:spPr bwMode="auto">
            <a:xfrm flipV="1">
              <a:off x="6557311" y="1332831"/>
              <a:ext cx="0" cy="376119"/>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500"/>
            </a:p>
          </p:txBody>
        </p:sp>
        <p:sp>
          <p:nvSpPr>
            <p:cNvPr id="186" name="Line 32">
              <a:extLst>
                <a:ext uri="{FF2B5EF4-FFF2-40B4-BE49-F238E27FC236}">
                  <a16:creationId xmlns:a16="http://schemas.microsoft.com/office/drawing/2014/main" id="{8AF83A33-1B3B-4FE3-A8DB-F69F0EA9A546}"/>
                </a:ext>
              </a:extLst>
            </p:cNvPr>
            <p:cNvSpPr>
              <a:spLocks noChangeShapeType="1"/>
            </p:cNvSpPr>
            <p:nvPr/>
          </p:nvSpPr>
          <p:spPr bwMode="auto">
            <a:xfrm>
              <a:off x="6557311" y="1330488"/>
              <a:ext cx="2087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500"/>
            </a:p>
          </p:txBody>
        </p:sp>
        <p:sp>
          <p:nvSpPr>
            <p:cNvPr id="187" name="Rectangle 42">
              <a:extLst>
                <a:ext uri="{FF2B5EF4-FFF2-40B4-BE49-F238E27FC236}">
                  <a16:creationId xmlns:a16="http://schemas.microsoft.com/office/drawing/2014/main" id="{1665529C-C13B-4C26-9E8A-C307C0391E05}"/>
                </a:ext>
              </a:extLst>
            </p:cNvPr>
            <p:cNvSpPr>
              <a:spLocks noChangeArrowheads="1"/>
            </p:cNvSpPr>
            <p:nvPr/>
          </p:nvSpPr>
          <p:spPr bwMode="auto">
            <a:xfrm>
              <a:off x="6334477" y="1304016"/>
              <a:ext cx="177673" cy="87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262626"/>
                  </a:solidFill>
                  <a:effectLst/>
                  <a:latin typeface="Arial" panose="020B0604020202020204" pitchFamily="34" charset="0"/>
                </a:rPr>
                <a:t>100%</a:t>
              </a:r>
              <a:endParaRPr kumimoji="0" lang="en-US" altLang="en-US" sz="1500" b="0" i="0" u="none" strike="noStrike" cap="none" normalizeH="0" baseline="0" dirty="0">
                <a:ln>
                  <a:noFill/>
                </a:ln>
                <a:solidFill>
                  <a:schemeClr val="tx1"/>
                </a:solidFill>
                <a:effectLst/>
                <a:latin typeface="Arial" panose="020B0604020202020204" pitchFamily="34" charset="0"/>
              </a:endParaRPr>
            </a:p>
          </p:txBody>
        </p:sp>
        <p:sp>
          <p:nvSpPr>
            <p:cNvPr id="188" name="Freeform 43">
              <a:extLst>
                <a:ext uri="{FF2B5EF4-FFF2-40B4-BE49-F238E27FC236}">
                  <a16:creationId xmlns:a16="http://schemas.microsoft.com/office/drawing/2014/main" id="{EA0F0A4B-70EF-4213-9E76-B91E5AF9BB04}"/>
                </a:ext>
              </a:extLst>
            </p:cNvPr>
            <p:cNvSpPr>
              <a:spLocks/>
            </p:cNvSpPr>
            <p:nvPr/>
          </p:nvSpPr>
          <p:spPr bwMode="auto">
            <a:xfrm>
              <a:off x="6606005" y="1356064"/>
              <a:ext cx="2072525" cy="278649"/>
            </a:xfrm>
            <a:custGeom>
              <a:avLst/>
              <a:gdLst>
                <a:gd name="T0" fmla="*/ 45 w 4468"/>
                <a:gd name="T1" fmla="*/ 0 h 1656"/>
                <a:gd name="T2" fmla="*/ 135 w 4468"/>
                <a:gd name="T3" fmla="*/ 50 h 1656"/>
                <a:gd name="T4" fmla="*/ 225 w 4468"/>
                <a:gd name="T5" fmla="*/ 144 h 1656"/>
                <a:gd name="T6" fmla="*/ 316 w 4468"/>
                <a:gd name="T7" fmla="*/ 252 h 1656"/>
                <a:gd name="T8" fmla="*/ 406 w 4468"/>
                <a:gd name="T9" fmla="*/ 400 h 1656"/>
                <a:gd name="T10" fmla="*/ 496 w 4468"/>
                <a:gd name="T11" fmla="*/ 515 h 1656"/>
                <a:gd name="T12" fmla="*/ 586 w 4468"/>
                <a:gd name="T13" fmla="*/ 631 h 1656"/>
                <a:gd name="T14" fmla="*/ 677 w 4468"/>
                <a:gd name="T15" fmla="*/ 717 h 1656"/>
                <a:gd name="T16" fmla="*/ 767 w 4468"/>
                <a:gd name="T17" fmla="*/ 788 h 1656"/>
                <a:gd name="T18" fmla="*/ 857 w 4468"/>
                <a:gd name="T19" fmla="*/ 897 h 1656"/>
                <a:gd name="T20" fmla="*/ 948 w 4468"/>
                <a:gd name="T21" fmla="*/ 964 h 1656"/>
                <a:gd name="T22" fmla="*/ 1038 w 4468"/>
                <a:gd name="T23" fmla="*/ 1037 h 1656"/>
                <a:gd name="T24" fmla="*/ 1128 w 4468"/>
                <a:gd name="T25" fmla="*/ 1107 h 1656"/>
                <a:gd name="T26" fmla="*/ 1218 w 4468"/>
                <a:gd name="T27" fmla="*/ 1133 h 1656"/>
                <a:gd name="T28" fmla="*/ 1309 w 4468"/>
                <a:gd name="T29" fmla="*/ 1164 h 1656"/>
                <a:gd name="T30" fmla="*/ 1399 w 4468"/>
                <a:gd name="T31" fmla="*/ 1219 h 1656"/>
                <a:gd name="T32" fmla="*/ 1489 w 4468"/>
                <a:gd name="T33" fmla="*/ 1240 h 1656"/>
                <a:gd name="T34" fmla="*/ 1580 w 4468"/>
                <a:gd name="T35" fmla="*/ 1251 h 1656"/>
                <a:gd name="T36" fmla="*/ 1670 w 4468"/>
                <a:gd name="T37" fmla="*/ 1268 h 1656"/>
                <a:gd name="T38" fmla="*/ 1760 w 4468"/>
                <a:gd name="T39" fmla="*/ 1322 h 1656"/>
                <a:gd name="T40" fmla="*/ 1850 w 4468"/>
                <a:gd name="T41" fmla="*/ 1352 h 1656"/>
                <a:gd name="T42" fmla="*/ 1941 w 4468"/>
                <a:gd name="T43" fmla="*/ 1364 h 1656"/>
                <a:gd name="T44" fmla="*/ 2031 w 4468"/>
                <a:gd name="T45" fmla="*/ 1394 h 1656"/>
                <a:gd name="T46" fmla="*/ 2121 w 4468"/>
                <a:gd name="T47" fmla="*/ 1430 h 1656"/>
                <a:gd name="T48" fmla="*/ 2211 w 4468"/>
                <a:gd name="T49" fmla="*/ 1475 h 1656"/>
                <a:gd name="T50" fmla="*/ 2302 w 4468"/>
                <a:gd name="T51" fmla="*/ 1496 h 1656"/>
                <a:gd name="T52" fmla="*/ 2392 w 4468"/>
                <a:gd name="T53" fmla="*/ 1482 h 1656"/>
                <a:gd name="T54" fmla="*/ 2482 w 4468"/>
                <a:gd name="T55" fmla="*/ 1502 h 1656"/>
                <a:gd name="T56" fmla="*/ 2572 w 4468"/>
                <a:gd name="T57" fmla="*/ 1503 h 1656"/>
                <a:gd name="T58" fmla="*/ 2663 w 4468"/>
                <a:gd name="T59" fmla="*/ 1509 h 1656"/>
                <a:gd name="T60" fmla="*/ 2753 w 4468"/>
                <a:gd name="T61" fmla="*/ 1514 h 1656"/>
                <a:gd name="T62" fmla="*/ 2843 w 4468"/>
                <a:gd name="T63" fmla="*/ 1525 h 1656"/>
                <a:gd name="T64" fmla="*/ 2933 w 4468"/>
                <a:gd name="T65" fmla="*/ 1529 h 1656"/>
                <a:gd name="T66" fmla="*/ 3024 w 4468"/>
                <a:gd name="T67" fmla="*/ 1547 h 1656"/>
                <a:gd name="T68" fmla="*/ 3114 w 4468"/>
                <a:gd name="T69" fmla="*/ 1560 h 1656"/>
                <a:gd name="T70" fmla="*/ 3204 w 4468"/>
                <a:gd name="T71" fmla="*/ 1548 h 1656"/>
                <a:gd name="T72" fmla="*/ 3294 w 4468"/>
                <a:gd name="T73" fmla="*/ 1544 h 1656"/>
                <a:gd name="T74" fmla="*/ 3385 w 4468"/>
                <a:gd name="T75" fmla="*/ 1546 h 1656"/>
                <a:gd name="T76" fmla="*/ 3475 w 4468"/>
                <a:gd name="T77" fmla="*/ 1565 h 1656"/>
                <a:gd name="T78" fmla="*/ 3565 w 4468"/>
                <a:gd name="T79" fmla="*/ 1568 h 1656"/>
                <a:gd name="T80" fmla="*/ 3655 w 4468"/>
                <a:gd name="T81" fmla="*/ 1565 h 1656"/>
                <a:gd name="T82" fmla="*/ 3746 w 4468"/>
                <a:gd name="T83" fmla="*/ 1577 h 1656"/>
                <a:gd name="T84" fmla="*/ 3836 w 4468"/>
                <a:gd name="T85" fmla="*/ 1580 h 1656"/>
                <a:gd name="T86" fmla="*/ 3926 w 4468"/>
                <a:gd name="T87" fmla="*/ 1583 h 1656"/>
                <a:gd name="T88" fmla="*/ 4016 w 4468"/>
                <a:gd name="T89" fmla="*/ 1617 h 1656"/>
                <a:gd name="T90" fmla="*/ 4107 w 4468"/>
                <a:gd name="T91" fmla="*/ 1630 h 1656"/>
                <a:gd name="T92" fmla="*/ 4197 w 4468"/>
                <a:gd name="T93" fmla="*/ 1639 h 1656"/>
                <a:gd name="T94" fmla="*/ 4287 w 4468"/>
                <a:gd name="T95" fmla="*/ 1653 h 1656"/>
                <a:gd name="T96" fmla="*/ 4377 w 4468"/>
                <a:gd name="T97" fmla="*/ 1652 h 1656"/>
                <a:gd name="T98" fmla="*/ 4468 w 4468"/>
                <a:gd name="T99" fmla="*/ 1656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68" h="1656">
                  <a:moveTo>
                    <a:pt x="0" y="5"/>
                  </a:moveTo>
                  <a:lnTo>
                    <a:pt x="45" y="0"/>
                  </a:lnTo>
                  <a:lnTo>
                    <a:pt x="90" y="15"/>
                  </a:lnTo>
                  <a:lnTo>
                    <a:pt x="135" y="50"/>
                  </a:lnTo>
                  <a:lnTo>
                    <a:pt x="181" y="76"/>
                  </a:lnTo>
                  <a:lnTo>
                    <a:pt x="225" y="144"/>
                  </a:lnTo>
                  <a:lnTo>
                    <a:pt x="271" y="193"/>
                  </a:lnTo>
                  <a:lnTo>
                    <a:pt x="316" y="252"/>
                  </a:lnTo>
                  <a:lnTo>
                    <a:pt x="361" y="332"/>
                  </a:lnTo>
                  <a:lnTo>
                    <a:pt x="406" y="400"/>
                  </a:lnTo>
                  <a:lnTo>
                    <a:pt x="451" y="470"/>
                  </a:lnTo>
                  <a:lnTo>
                    <a:pt x="496" y="515"/>
                  </a:lnTo>
                  <a:lnTo>
                    <a:pt x="542" y="578"/>
                  </a:lnTo>
                  <a:lnTo>
                    <a:pt x="586" y="631"/>
                  </a:lnTo>
                  <a:lnTo>
                    <a:pt x="632" y="663"/>
                  </a:lnTo>
                  <a:lnTo>
                    <a:pt x="677" y="717"/>
                  </a:lnTo>
                  <a:lnTo>
                    <a:pt x="722" y="755"/>
                  </a:lnTo>
                  <a:lnTo>
                    <a:pt x="767" y="788"/>
                  </a:lnTo>
                  <a:lnTo>
                    <a:pt x="812" y="833"/>
                  </a:lnTo>
                  <a:lnTo>
                    <a:pt x="857" y="897"/>
                  </a:lnTo>
                  <a:lnTo>
                    <a:pt x="903" y="922"/>
                  </a:lnTo>
                  <a:lnTo>
                    <a:pt x="948" y="964"/>
                  </a:lnTo>
                  <a:lnTo>
                    <a:pt x="993" y="1004"/>
                  </a:lnTo>
                  <a:lnTo>
                    <a:pt x="1038" y="1037"/>
                  </a:lnTo>
                  <a:lnTo>
                    <a:pt x="1083" y="1087"/>
                  </a:lnTo>
                  <a:lnTo>
                    <a:pt x="1128" y="1107"/>
                  </a:lnTo>
                  <a:lnTo>
                    <a:pt x="1173" y="1109"/>
                  </a:lnTo>
                  <a:lnTo>
                    <a:pt x="1218" y="1133"/>
                  </a:lnTo>
                  <a:lnTo>
                    <a:pt x="1264" y="1143"/>
                  </a:lnTo>
                  <a:lnTo>
                    <a:pt x="1309" y="1164"/>
                  </a:lnTo>
                  <a:lnTo>
                    <a:pt x="1354" y="1205"/>
                  </a:lnTo>
                  <a:lnTo>
                    <a:pt x="1399" y="1219"/>
                  </a:lnTo>
                  <a:lnTo>
                    <a:pt x="1444" y="1231"/>
                  </a:lnTo>
                  <a:lnTo>
                    <a:pt x="1489" y="1240"/>
                  </a:lnTo>
                  <a:lnTo>
                    <a:pt x="1534" y="1228"/>
                  </a:lnTo>
                  <a:lnTo>
                    <a:pt x="1580" y="1251"/>
                  </a:lnTo>
                  <a:lnTo>
                    <a:pt x="1625" y="1276"/>
                  </a:lnTo>
                  <a:lnTo>
                    <a:pt x="1670" y="1268"/>
                  </a:lnTo>
                  <a:lnTo>
                    <a:pt x="1715" y="1312"/>
                  </a:lnTo>
                  <a:lnTo>
                    <a:pt x="1760" y="1322"/>
                  </a:lnTo>
                  <a:lnTo>
                    <a:pt x="1805" y="1346"/>
                  </a:lnTo>
                  <a:lnTo>
                    <a:pt x="1850" y="1352"/>
                  </a:lnTo>
                  <a:lnTo>
                    <a:pt x="1895" y="1360"/>
                  </a:lnTo>
                  <a:lnTo>
                    <a:pt x="1941" y="1364"/>
                  </a:lnTo>
                  <a:lnTo>
                    <a:pt x="1986" y="1382"/>
                  </a:lnTo>
                  <a:lnTo>
                    <a:pt x="2031" y="1394"/>
                  </a:lnTo>
                  <a:lnTo>
                    <a:pt x="2076" y="1414"/>
                  </a:lnTo>
                  <a:lnTo>
                    <a:pt x="2121" y="1430"/>
                  </a:lnTo>
                  <a:lnTo>
                    <a:pt x="2166" y="1454"/>
                  </a:lnTo>
                  <a:lnTo>
                    <a:pt x="2211" y="1475"/>
                  </a:lnTo>
                  <a:lnTo>
                    <a:pt x="2256" y="1479"/>
                  </a:lnTo>
                  <a:lnTo>
                    <a:pt x="2302" y="1496"/>
                  </a:lnTo>
                  <a:lnTo>
                    <a:pt x="2347" y="1487"/>
                  </a:lnTo>
                  <a:lnTo>
                    <a:pt x="2392" y="1482"/>
                  </a:lnTo>
                  <a:lnTo>
                    <a:pt x="2437" y="1491"/>
                  </a:lnTo>
                  <a:lnTo>
                    <a:pt x="2482" y="1502"/>
                  </a:lnTo>
                  <a:lnTo>
                    <a:pt x="2527" y="1515"/>
                  </a:lnTo>
                  <a:lnTo>
                    <a:pt x="2572" y="1503"/>
                  </a:lnTo>
                  <a:lnTo>
                    <a:pt x="2617" y="1501"/>
                  </a:lnTo>
                  <a:lnTo>
                    <a:pt x="2663" y="1509"/>
                  </a:lnTo>
                  <a:lnTo>
                    <a:pt x="2708" y="1518"/>
                  </a:lnTo>
                  <a:lnTo>
                    <a:pt x="2753" y="1514"/>
                  </a:lnTo>
                  <a:lnTo>
                    <a:pt x="2798" y="1518"/>
                  </a:lnTo>
                  <a:lnTo>
                    <a:pt x="2843" y="1525"/>
                  </a:lnTo>
                  <a:lnTo>
                    <a:pt x="2888" y="1522"/>
                  </a:lnTo>
                  <a:lnTo>
                    <a:pt x="2933" y="1529"/>
                  </a:lnTo>
                  <a:lnTo>
                    <a:pt x="2978" y="1541"/>
                  </a:lnTo>
                  <a:lnTo>
                    <a:pt x="3024" y="1547"/>
                  </a:lnTo>
                  <a:lnTo>
                    <a:pt x="3069" y="1560"/>
                  </a:lnTo>
                  <a:lnTo>
                    <a:pt x="3114" y="1560"/>
                  </a:lnTo>
                  <a:lnTo>
                    <a:pt x="3159" y="1544"/>
                  </a:lnTo>
                  <a:lnTo>
                    <a:pt x="3204" y="1548"/>
                  </a:lnTo>
                  <a:lnTo>
                    <a:pt x="3249" y="1549"/>
                  </a:lnTo>
                  <a:lnTo>
                    <a:pt x="3294" y="1544"/>
                  </a:lnTo>
                  <a:lnTo>
                    <a:pt x="3339" y="1547"/>
                  </a:lnTo>
                  <a:lnTo>
                    <a:pt x="3385" y="1546"/>
                  </a:lnTo>
                  <a:lnTo>
                    <a:pt x="3430" y="1554"/>
                  </a:lnTo>
                  <a:lnTo>
                    <a:pt x="3475" y="1565"/>
                  </a:lnTo>
                  <a:lnTo>
                    <a:pt x="3520" y="1578"/>
                  </a:lnTo>
                  <a:lnTo>
                    <a:pt x="3565" y="1568"/>
                  </a:lnTo>
                  <a:lnTo>
                    <a:pt x="3610" y="1574"/>
                  </a:lnTo>
                  <a:lnTo>
                    <a:pt x="3655" y="1565"/>
                  </a:lnTo>
                  <a:lnTo>
                    <a:pt x="3701" y="1567"/>
                  </a:lnTo>
                  <a:lnTo>
                    <a:pt x="3746" y="1577"/>
                  </a:lnTo>
                  <a:lnTo>
                    <a:pt x="3791" y="1587"/>
                  </a:lnTo>
                  <a:lnTo>
                    <a:pt x="3836" y="1580"/>
                  </a:lnTo>
                  <a:lnTo>
                    <a:pt x="3881" y="1575"/>
                  </a:lnTo>
                  <a:lnTo>
                    <a:pt x="3926" y="1583"/>
                  </a:lnTo>
                  <a:lnTo>
                    <a:pt x="3971" y="1603"/>
                  </a:lnTo>
                  <a:lnTo>
                    <a:pt x="4016" y="1617"/>
                  </a:lnTo>
                  <a:lnTo>
                    <a:pt x="4062" y="1625"/>
                  </a:lnTo>
                  <a:lnTo>
                    <a:pt x="4107" y="1630"/>
                  </a:lnTo>
                  <a:lnTo>
                    <a:pt x="4152" y="1631"/>
                  </a:lnTo>
                  <a:lnTo>
                    <a:pt x="4197" y="1639"/>
                  </a:lnTo>
                  <a:lnTo>
                    <a:pt x="4242" y="1644"/>
                  </a:lnTo>
                  <a:lnTo>
                    <a:pt x="4287" y="1653"/>
                  </a:lnTo>
                  <a:lnTo>
                    <a:pt x="4332" y="1645"/>
                  </a:lnTo>
                  <a:lnTo>
                    <a:pt x="4377" y="1652"/>
                  </a:lnTo>
                  <a:lnTo>
                    <a:pt x="4423" y="1650"/>
                  </a:lnTo>
                  <a:lnTo>
                    <a:pt x="4468" y="1656"/>
                  </a:lnTo>
                </a:path>
              </a:pathLst>
            </a:custGeom>
            <a:noFill/>
            <a:ln w="19050"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500"/>
            </a:p>
          </p:txBody>
        </p:sp>
        <p:sp>
          <p:nvSpPr>
            <p:cNvPr id="189" name="Freeform 44">
              <a:extLst>
                <a:ext uri="{FF2B5EF4-FFF2-40B4-BE49-F238E27FC236}">
                  <a16:creationId xmlns:a16="http://schemas.microsoft.com/office/drawing/2014/main" id="{CD32766A-2E30-4E71-B1B3-9B20079D9304}"/>
                </a:ext>
              </a:extLst>
            </p:cNvPr>
            <p:cNvSpPr>
              <a:spLocks/>
            </p:cNvSpPr>
            <p:nvPr/>
          </p:nvSpPr>
          <p:spPr bwMode="auto">
            <a:xfrm>
              <a:off x="6606005" y="1331160"/>
              <a:ext cx="2072525" cy="139493"/>
            </a:xfrm>
            <a:custGeom>
              <a:avLst/>
              <a:gdLst>
                <a:gd name="T0" fmla="*/ 45 w 4468"/>
                <a:gd name="T1" fmla="*/ 0 h 829"/>
                <a:gd name="T2" fmla="*/ 135 w 4468"/>
                <a:gd name="T3" fmla="*/ 2 h 829"/>
                <a:gd name="T4" fmla="*/ 225 w 4468"/>
                <a:gd name="T5" fmla="*/ 12 h 829"/>
                <a:gd name="T6" fmla="*/ 316 w 4468"/>
                <a:gd name="T7" fmla="*/ 22 h 829"/>
                <a:gd name="T8" fmla="*/ 406 w 4468"/>
                <a:gd name="T9" fmla="*/ 34 h 829"/>
                <a:gd name="T10" fmla="*/ 496 w 4468"/>
                <a:gd name="T11" fmla="*/ 45 h 829"/>
                <a:gd name="T12" fmla="*/ 586 w 4468"/>
                <a:gd name="T13" fmla="*/ 69 h 829"/>
                <a:gd name="T14" fmla="*/ 677 w 4468"/>
                <a:gd name="T15" fmla="*/ 118 h 829"/>
                <a:gd name="T16" fmla="*/ 767 w 4468"/>
                <a:gd name="T17" fmla="*/ 144 h 829"/>
                <a:gd name="T18" fmla="*/ 857 w 4468"/>
                <a:gd name="T19" fmla="*/ 161 h 829"/>
                <a:gd name="T20" fmla="*/ 948 w 4468"/>
                <a:gd name="T21" fmla="*/ 189 h 829"/>
                <a:gd name="T22" fmla="*/ 1038 w 4468"/>
                <a:gd name="T23" fmla="*/ 220 h 829"/>
                <a:gd name="T24" fmla="*/ 1128 w 4468"/>
                <a:gd name="T25" fmla="*/ 275 h 829"/>
                <a:gd name="T26" fmla="*/ 1218 w 4468"/>
                <a:gd name="T27" fmla="*/ 293 h 829"/>
                <a:gd name="T28" fmla="*/ 1309 w 4468"/>
                <a:gd name="T29" fmla="*/ 323 h 829"/>
                <a:gd name="T30" fmla="*/ 1399 w 4468"/>
                <a:gd name="T31" fmla="*/ 344 h 829"/>
                <a:gd name="T32" fmla="*/ 1489 w 4468"/>
                <a:gd name="T33" fmla="*/ 333 h 829"/>
                <a:gd name="T34" fmla="*/ 1580 w 4468"/>
                <a:gd name="T35" fmla="*/ 354 h 829"/>
                <a:gd name="T36" fmla="*/ 1670 w 4468"/>
                <a:gd name="T37" fmla="*/ 348 h 829"/>
                <a:gd name="T38" fmla="*/ 1760 w 4468"/>
                <a:gd name="T39" fmla="*/ 414 h 829"/>
                <a:gd name="T40" fmla="*/ 1850 w 4468"/>
                <a:gd name="T41" fmla="*/ 429 h 829"/>
                <a:gd name="T42" fmla="*/ 1941 w 4468"/>
                <a:gd name="T43" fmla="*/ 433 h 829"/>
                <a:gd name="T44" fmla="*/ 2031 w 4468"/>
                <a:gd name="T45" fmla="*/ 465 h 829"/>
                <a:gd name="T46" fmla="*/ 2121 w 4468"/>
                <a:gd name="T47" fmla="*/ 515 h 829"/>
                <a:gd name="T48" fmla="*/ 2211 w 4468"/>
                <a:gd name="T49" fmla="*/ 572 h 829"/>
                <a:gd name="T50" fmla="*/ 2302 w 4468"/>
                <a:gd name="T51" fmla="*/ 596 h 829"/>
                <a:gd name="T52" fmla="*/ 2392 w 4468"/>
                <a:gd name="T53" fmla="*/ 581 h 829"/>
                <a:gd name="T54" fmla="*/ 2482 w 4468"/>
                <a:gd name="T55" fmla="*/ 601 h 829"/>
                <a:gd name="T56" fmla="*/ 2572 w 4468"/>
                <a:gd name="T57" fmla="*/ 592 h 829"/>
                <a:gd name="T58" fmla="*/ 2663 w 4468"/>
                <a:gd name="T59" fmla="*/ 582 h 829"/>
                <a:gd name="T60" fmla="*/ 2753 w 4468"/>
                <a:gd name="T61" fmla="*/ 597 h 829"/>
                <a:gd name="T62" fmla="*/ 2843 w 4468"/>
                <a:gd name="T63" fmla="*/ 614 h 829"/>
                <a:gd name="T64" fmla="*/ 2933 w 4468"/>
                <a:gd name="T65" fmla="*/ 632 h 829"/>
                <a:gd name="T66" fmla="*/ 3024 w 4468"/>
                <a:gd name="T67" fmla="*/ 649 h 829"/>
                <a:gd name="T68" fmla="*/ 3114 w 4468"/>
                <a:gd name="T69" fmla="*/ 664 h 829"/>
                <a:gd name="T70" fmla="*/ 3204 w 4468"/>
                <a:gd name="T71" fmla="*/ 639 h 829"/>
                <a:gd name="T72" fmla="*/ 3294 w 4468"/>
                <a:gd name="T73" fmla="*/ 620 h 829"/>
                <a:gd name="T74" fmla="*/ 3385 w 4468"/>
                <a:gd name="T75" fmla="*/ 616 h 829"/>
                <a:gd name="T76" fmla="*/ 3475 w 4468"/>
                <a:gd name="T77" fmla="*/ 629 h 829"/>
                <a:gd name="T78" fmla="*/ 3565 w 4468"/>
                <a:gd name="T79" fmla="*/ 642 h 829"/>
                <a:gd name="T80" fmla="*/ 3655 w 4468"/>
                <a:gd name="T81" fmla="*/ 611 h 829"/>
                <a:gd name="T82" fmla="*/ 3746 w 4468"/>
                <a:gd name="T83" fmla="*/ 621 h 829"/>
                <a:gd name="T84" fmla="*/ 3836 w 4468"/>
                <a:gd name="T85" fmla="*/ 603 h 829"/>
                <a:gd name="T86" fmla="*/ 3926 w 4468"/>
                <a:gd name="T87" fmla="*/ 602 h 829"/>
                <a:gd name="T88" fmla="*/ 4016 w 4468"/>
                <a:gd name="T89" fmla="*/ 675 h 829"/>
                <a:gd name="T90" fmla="*/ 4107 w 4468"/>
                <a:gd name="T91" fmla="*/ 727 h 829"/>
                <a:gd name="T92" fmla="*/ 4197 w 4468"/>
                <a:gd name="T93" fmla="*/ 765 h 829"/>
                <a:gd name="T94" fmla="*/ 4287 w 4468"/>
                <a:gd name="T95" fmla="*/ 824 h 829"/>
                <a:gd name="T96" fmla="*/ 4377 w 4468"/>
                <a:gd name="T97" fmla="*/ 829 h 829"/>
                <a:gd name="T98" fmla="*/ 4468 w 4468"/>
                <a:gd name="T99" fmla="*/ 816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68" h="829">
                  <a:moveTo>
                    <a:pt x="0" y="0"/>
                  </a:moveTo>
                  <a:lnTo>
                    <a:pt x="45" y="0"/>
                  </a:lnTo>
                  <a:lnTo>
                    <a:pt x="90" y="0"/>
                  </a:lnTo>
                  <a:lnTo>
                    <a:pt x="135" y="2"/>
                  </a:lnTo>
                  <a:lnTo>
                    <a:pt x="181" y="7"/>
                  </a:lnTo>
                  <a:lnTo>
                    <a:pt x="225" y="12"/>
                  </a:lnTo>
                  <a:lnTo>
                    <a:pt x="271" y="13"/>
                  </a:lnTo>
                  <a:lnTo>
                    <a:pt x="316" y="22"/>
                  </a:lnTo>
                  <a:lnTo>
                    <a:pt x="361" y="29"/>
                  </a:lnTo>
                  <a:lnTo>
                    <a:pt x="406" y="34"/>
                  </a:lnTo>
                  <a:lnTo>
                    <a:pt x="451" y="44"/>
                  </a:lnTo>
                  <a:lnTo>
                    <a:pt x="496" y="45"/>
                  </a:lnTo>
                  <a:lnTo>
                    <a:pt x="542" y="65"/>
                  </a:lnTo>
                  <a:lnTo>
                    <a:pt x="586" y="69"/>
                  </a:lnTo>
                  <a:lnTo>
                    <a:pt x="632" y="93"/>
                  </a:lnTo>
                  <a:lnTo>
                    <a:pt x="677" y="118"/>
                  </a:lnTo>
                  <a:lnTo>
                    <a:pt x="722" y="125"/>
                  </a:lnTo>
                  <a:lnTo>
                    <a:pt x="767" y="144"/>
                  </a:lnTo>
                  <a:lnTo>
                    <a:pt x="812" y="149"/>
                  </a:lnTo>
                  <a:lnTo>
                    <a:pt x="857" y="161"/>
                  </a:lnTo>
                  <a:lnTo>
                    <a:pt x="903" y="178"/>
                  </a:lnTo>
                  <a:lnTo>
                    <a:pt x="948" y="189"/>
                  </a:lnTo>
                  <a:lnTo>
                    <a:pt x="993" y="217"/>
                  </a:lnTo>
                  <a:lnTo>
                    <a:pt x="1038" y="220"/>
                  </a:lnTo>
                  <a:lnTo>
                    <a:pt x="1083" y="253"/>
                  </a:lnTo>
                  <a:lnTo>
                    <a:pt x="1128" y="275"/>
                  </a:lnTo>
                  <a:lnTo>
                    <a:pt x="1173" y="261"/>
                  </a:lnTo>
                  <a:lnTo>
                    <a:pt x="1218" y="293"/>
                  </a:lnTo>
                  <a:lnTo>
                    <a:pt x="1264" y="300"/>
                  </a:lnTo>
                  <a:lnTo>
                    <a:pt x="1309" y="323"/>
                  </a:lnTo>
                  <a:lnTo>
                    <a:pt x="1354" y="349"/>
                  </a:lnTo>
                  <a:lnTo>
                    <a:pt x="1399" y="344"/>
                  </a:lnTo>
                  <a:lnTo>
                    <a:pt x="1444" y="321"/>
                  </a:lnTo>
                  <a:lnTo>
                    <a:pt x="1489" y="333"/>
                  </a:lnTo>
                  <a:lnTo>
                    <a:pt x="1534" y="315"/>
                  </a:lnTo>
                  <a:lnTo>
                    <a:pt x="1580" y="354"/>
                  </a:lnTo>
                  <a:lnTo>
                    <a:pt x="1625" y="382"/>
                  </a:lnTo>
                  <a:lnTo>
                    <a:pt x="1670" y="348"/>
                  </a:lnTo>
                  <a:lnTo>
                    <a:pt x="1715" y="413"/>
                  </a:lnTo>
                  <a:lnTo>
                    <a:pt x="1760" y="414"/>
                  </a:lnTo>
                  <a:lnTo>
                    <a:pt x="1805" y="444"/>
                  </a:lnTo>
                  <a:lnTo>
                    <a:pt x="1850" y="429"/>
                  </a:lnTo>
                  <a:lnTo>
                    <a:pt x="1895" y="452"/>
                  </a:lnTo>
                  <a:lnTo>
                    <a:pt x="1941" y="433"/>
                  </a:lnTo>
                  <a:lnTo>
                    <a:pt x="1986" y="463"/>
                  </a:lnTo>
                  <a:lnTo>
                    <a:pt x="2031" y="465"/>
                  </a:lnTo>
                  <a:lnTo>
                    <a:pt x="2076" y="486"/>
                  </a:lnTo>
                  <a:lnTo>
                    <a:pt x="2121" y="515"/>
                  </a:lnTo>
                  <a:lnTo>
                    <a:pt x="2166" y="562"/>
                  </a:lnTo>
                  <a:lnTo>
                    <a:pt x="2211" y="572"/>
                  </a:lnTo>
                  <a:lnTo>
                    <a:pt x="2256" y="572"/>
                  </a:lnTo>
                  <a:lnTo>
                    <a:pt x="2302" y="596"/>
                  </a:lnTo>
                  <a:lnTo>
                    <a:pt x="2347" y="583"/>
                  </a:lnTo>
                  <a:lnTo>
                    <a:pt x="2392" y="581"/>
                  </a:lnTo>
                  <a:lnTo>
                    <a:pt x="2437" y="578"/>
                  </a:lnTo>
                  <a:lnTo>
                    <a:pt x="2482" y="601"/>
                  </a:lnTo>
                  <a:lnTo>
                    <a:pt x="2527" y="617"/>
                  </a:lnTo>
                  <a:lnTo>
                    <a:pt x="2572" y="592"/>
                  </a:lnTo>
                  <a:lnTo>
                    <a:pt x="2617" y="569"/>
                  </a:lnTo>
                  <a:lnTo>
                    <a:pt x="2663" y="582"/>
                  </a:lnTo>
                  <a:lnTo>
                    <a:pt x="2708" y="603"/>
                  </a:lnTo>
                  <a:lnTo>
                    <a:pt x="2753" y="597"/>
                  </a:lnTo>
                  <a:lnTo>
                    <a:pt x="2798" y="601"/>
                  </a:lnTo>
                  <a:lnTo>
                    <a:pt x="2843" y="614"/>
                  </a:lnTo>
                  <a:lnTo>
                    <a:pt x="2888" y="621"/>
                  </a:lnTo>
                  <a:lnTo>
                    <a:pt x="2933" y="632"/>
                  </a:lnTo>
                  <a:lnTo>
                    <a:pt x="2978" y="647"/>
                  </a:lnTo>
                  <a:lnTo>
                    <a:pt x="3024" y="649"/>
                  </a:lnTo>
                  <a:lnTo>
                    <a:pt x="3069" y="667"/>
                  </a:lnTo>
                  <a:lnTo>
                    <a:pt x="3114" y="664"/>
                  </a:lnTo>
                  <a:lnTo>
                    <a:pt x="3159" y="634"/>
                  </a:lnTo>
                  <a:lnTo>
                    <a:pt x="3204" y="639"/>
                  </a:lnTo>
                  <a:lnTo>
                    <a:pt x="3249" y="627"/>
                  </a:lnTo>
                  <a:lnTo>
                    <a:pt x="3294" y="620"/>
                  </a:lnTo>
                  <a:lnTo>
                    <a:pt x="3339" y="625"/>
                  </a:lnTo>
                  <a:lnTo>
                    <a:pt x="3385" y="616"/>
                  </a:lnTo>
                  <a:lnTo>
                    <a:pt x="3430" y="632"/>
                  </a:lnTo>
                  <a:lnTo>
                    <a:pt x="3475" y="629"/>
                  </a:lnTo>
                  <a:lnTo>
                    <a:pt x="3520" y="656"/>
                  </a:lnTo>
                  <a:lnTo>
                    <a:pt x="3565" y="642"/>
                  </a:lnTo>
                  <a:lnTo>
                    <a:pt x="3610" y="643"/>
                  </a:lnTo>
                  <a:lnTo>
                    <a:pt x="3655" y="611"/>
                  </a:lnTo>
                  <a:lnTo>
                    <a:pt x="3701" y="613"/>
                  </a:lnTo>
                  <a:lnTo>
                    <a:pt x="3746" y="621"/>
                  </a:lnTo>
                  <a:lnTo>
                    <a:pt x="3791" y="632"/>
                  </a:lnTo>
                  <a:lnTo>
                    <a:pt x="3836" y="603"/>
                  </a:lnTo>
                  <a:lnTo>
                    <a:pt x="3881" y="593"/>
                  </a:lnTo>
                  <a:lnTo>
                    <a:pt x="3926" y="602"/>
                  </a:lnTo>
                  <a:lnTo>
                    <a:pt x="3971" y="650"/>
                  </a:lnTo>
                  <a:lnTo>
                    <a:pt x="4016" y="675"/>
                  </a:lnTo>
                  <a:lnTo>
                    <a:pt x="4062" y="704"/>
                  </a:lnTo>
                  <a:lnTo>
                    <a:pt x="4107" y="727"/>
                  </a:lnTo>
                  <a:lnTo>
                    <a:pt x="4152" y="742"/>
                  </a:lnTo>
                  <a:lnTo>
                    <a:pt x="4197" y="765"/>
                  </a:lnTo>
                  <a:lnTo>
                    <a:pt x="4242" y="781"/>
                  </a:lnTo>
                  <a:lnTo>
                    <a:pt x="4287" y="824"/>
                  </a:lnTo>
                  <a:lnTo>
                    <a:pt x="4332" y="803"/>
                  </a:lnTo>
                  <a:lnTo>
                    <a:pt x="4377" y="829"/>
                  </a:lnTo>
                  <a:lnTo>
                    <a:pt x="4423" y="815"/>
                  </a:lnTo>
                  <a:lnTo>
                    <a:pt x="4468" y="816"/>
                  </a:lnTo>
                </a:path>
              </a:pathLst>
            </a:custGeom>
            <a:noFill/>
            <a:ln w="19050"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500"/>
            </a:p>
          </p:txBody>
        </p:sp>
        <p:sp>
          <p:nvSpPr>
            <p:cNvPr id="190" name="Rectangle 21">
              <a:extLst>
                <a:ext uri="{FF2B5EF4-FFF2-40B4-BE49-F238E27FC236}">
                  <a16:creationId xmlns:a16="http://schemas.microsoft.com/office/drawing/2014/main" id="{B2139BB3-79B1-45F3-9F2B-71473CE30A60}"/>
                </a:ext>
              </a:extLst>
            </p:cNvPr>
            <p:cNvSpPr>
              <a:spLocks noChangeArrowheads="1"/>
            </p:cNvSpPr>
            <p:nvPr/>
          </p:nvSpPr>
          <p:spPr bwMode="auto">
            <a:xfrm>
              <a:off x="7884211" y="1340145"/>
              <a:ext cx="285547" cy="87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500" dirty="0">
                  <a:solidFill>
                    <a:srgbClr val="C00000"/>
                  </a:solidFill>
                </a:rPr>
                <a:t>Precision</a:t>
              </a:r>
              <a:endParaRPr kumimoji="0" lang="en-US" altLang="en-US" sz="1500" b="0" i="0" u="none" strike="noStrike" cap="none" normalizeH="0" baseline="0" dirty="0">
                <a:ln>
                  <a:noFill/>
                </a:ln>
                <a:solidFill>
                  <a:srgbClr val="C00000"/>
                </a:solidFill>
                <a:effectLst/>
              </a:endParaRPr>
            </a:p>
          </p:txBody>
        </p:sp>
        <p:sp>
          <p:nvSpPr>
            <p:cNvPr id="191" name="Rectangle 21">
              <a:extLst>
                <a:ext uri="{FF2B5EF4-FFF2-40B4-BE49-F238E27FC236}">
                  <a16:creationId xmlns:a16="http://schemas.microsoft.com/office/drawing/2014/main" id="{2764A5F3-A0AF-4A87-BE8D-97D100982883}"/>
                </a:ext>
              </a:extLst>
            </p:cNvPr>
            <p:cNvSpPr>
              <a:spLocks noChangeArrowheads="1"/>
            </p:cNvSpPr>
            <p:nvPr/>
          </p:nvSpPr>
          <p:spPr bwMode="auto">
            <a:xfrm>
              <a:off x="7714347" y="1516394"/>
              <a:ext cx="193249" cy="87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500" dirty="0">
                  <a:solidFill>
                    <a:srgbClr val="0070C0"/>
                  </a:solidFill>
                </a:rPr>
                <a:t>Recall</a:t>
              </a:r>
              <a:endParaRPr kumimoji="0" lang="en-US" altLang="en-US" sz="1500" b="0" i="0" u="none" strike="noStrike" cap="none" normalizeH="0" baseline="0" dirty="0">
                <a:ln>
                  <a:noFill/>
                </a:ln>
                <a:solidFill>
                  <a:srgbClr val="0070C0"/>
                </a:solidFill>
                <a:effectLst/>
              </a:endParaRPr>
            </a:p>
          </p:txBody>
        </p:sp>
        <p:sp>
          <p:nvSpPr>
            <p:cNvPr id="192" name="Line 28">
              <a:extLst>
                <a:ext uri="{FF2B5EF4-FFF2-40B4-BE49-F238E27FC236}">
                  <a16:creationId xmlns:a16="http://schemas.microsoft.com/office/drawing/2014/main" id="{9B5011A5-A935-4C0D-8D4F-ADC7AE1DEC8E}"/>
                </a:ext>
              </a:extLst>
            </p:cNvPr>
            <p:cNvSpPr>
              <a:spLocks noChangeShapeType="1"/>
            </p:cNvSpPr>
            <p:nvPr/>
          </p:nvSpPr>
          <p:spPr bwMode="auto">
            <a:xfrm>
              <a:off x="6557898" y="1710432"/>
              <a:ext cx="2087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500"/>
            </a:p>
          </p:txBody>
        </p:sp>
        <p:sp>
          <p:nvSpPr>
            <p:cNvPr id="193" name="Line 29">
              <a:extLst>
                <a:ext uri="{FF2B5EF4-FFF2-40B4-BE49-F238E27FC236}">
                  <a16:creationId xmlns:a16="http://schemas.microsoft.com/office/drawing/2014/main" id="{53BD6C65-4776-4CAF-A737-FF58B66A5842}"/>
                </a:ext>
              </a:extLst>
            </p:cNvPr>
            <p:cNvSpPr>
              <a:spLocks noChangeShapeType="1"/>
            </p:cNvSpPr>
            <p:nvPr/>
          </p:nvSpPr>
          <p:spPr bwMode="auto">
            <a:xfrm>
              <a:off x="6557894" y="1519304"/>
              <a:ext cx="2087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500"/>
            </a:p>
          </p:txBody>
        </p:sp>
        <p:sp>
          <p:nvSpPr>
            <p:cNvPr id="194" name="Rectangle 42">
              <a:extLst>
                <a:ext uri="{FF2B5EF4-FFF2-40B4-BE49-F238E27FC236}">
                  <a16:creationId xmlns:a16="http://schemas.microsoft.com/office/drawing/2014/main" id="{1505DE13-5A58-48A8-9C1B-A2614707AD3E}"/>
                </a:ext>
              </a:extLst>
            </p:cNvPr>
            <p:cNvSpPr>
              <a:spLocks noChangeArrowheads="1"/>
            </p:cNvSpPr>
            <p:nvPr/>
          </p:nvSpPr>
          <p:spPr bwMode="auto">
            <a:xfrm>
              <a:off x="6366280" y="1478694"/>
              <a:ext cx="139024" cy="87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262626"/>
                  </a:solidFill>
                  <a:effectLst/>
                  <a:latin typeface="Arial" panose="020B0604020202020204" pitchFamily="34" charset="0"/>
                </a:rPr>
                <a:t>50%</a:t>
              </a:r>
              <a:endParaRPr kumimoji="0" lang="en-US" altLang="en-US" sz="1500" b="0" i="0" u="none" strike="noStrike" cap="none" normalizeH="0" baseline="0" dirty="0">
                <a:ln>
                  <a:noFill/>
                </a:ln>
                <a:solidFill>
                  <a:schemeClr val="tx1"/>
                </a:solidFill>
                <a:effectLst/>
                <a:latin typeface="Arial" panose="020B0604020202020204" pitchFamily="34" charset="0"/>
              </a:endParaRPr>
            </a:p>
          </p:txBody>
        </p:sp>
        <p:sp>
          <p:nvSpPr>
            <p:cNvPr id="195" name="Rectangle 42">
              <a:extLst>
                <a:ext uri="{FF2B5EF4-FFF2-40B4-BE49-F238E27FC236}">
                  <a16:creationId xmlns:a16="http://schemas.microsoft.com/office/drawing/2014/main" id="{9B2C062E-B838-4AD3-8B6F-154DF3CC27DF}"/>
                </a:ext>
              </a:extLst>
            </p:cNvPr>
            <p:cNvSpPr>
              <a:spLocks noChangeArrowheads="1"/>
            </p:cNvSpPr>
            <p:nvPr/>
          </p:nvSpPr>
          <p:spPr bwMode="auto">
            <a:xfrm>
              <a:off x="6408201" y="1660244"/>
              <a:ext cx="100374" cy="87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262626"/>
                  </a:solidFill>
                  <a:effectLst/>
                  <a:latin typeface="Arial" panose="020B0604020202020204" pitchFamily="34" charset="0"/>
                </a:rPr>
                <a:t>0%</a:t>
              </a:r>
              <a:endParaRPr kumimoji="0" lang="en-US" altLang="en-US" sz="1500" b="0" i="0" u="none" strike="noStrike" cap="none" normalizeH="0" baseline="0" dirty="0">
                <a:ln>
                  <a:noFill/>
                </a:ln>
                <a:solidFill>
                  <a:schemeClr val="tx1"/>
                </a:solidFill>
                <a:effectLst/>
                <a:latin typeface="Arial" panose="020B0604020202020204" pitchFamily="34" charset="0"/>
              </a:endParaRPr>
            </a:p>
          </p:txBody>
        </p:sp>
      </p:grpSp>
      <p:sp>
        <p:nvSpPr>
          <p:cNvPr id="244" name="Slide Number Placeholder 205">
            <a:extLst>
              <a:ext uri="{FF2B5EF4-FFF2-40B4-BE49-F238E27FC236}">
                <a16:creationId xmlns:a16="http://schemas.microsoft.com/office/drawing/2014/main" id="{A641586F-BD87-471E-9720-E94E6F713366}"/>
              </a:ext>
            </a:extLst>
          </p:cNvPr>
          <p:cNvSpPr>
            <a:spLocks noGrp="1"/>
          </p:cNvSpPr>
          <p:nvPr>
            <p:ph type="sldNum" sz="quarter" idx="12"/>
          </p:nvPr>
        </p:nvSpPr>
        <p:spPr>
          <a:xfrm>
            <a:off x="8610600" y="6356350"/>
            <a:ext cx="2743200" cy="365125"/>
          </a:xfrm>
        </p:spPr>
        <p:txBody>
          <a:bodyPr/>
          <a:lstStyle/>
          <a:p>
            <a:r>
              <a:rPr lang="en-US" dirty="0"/>
              <a:t>26</a:t>
            </a:r>
          </a:p>
        </p:txBody>
      </p:sp>
    </p:spTree>
    <p:extLst>
      <p:ext uri="{BB962C8B-B14F-4D97-AF65-F5344CB8AC3E}">
        <p14:creationId xmlns:p14="http://schemas.microsoft.com/office/powerpoint/2010/main" val="4189284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190500"/>
            <a:ext cx="10515600" cy="711200"/>
          </a:xfrm>
        </p:spPr>
        <p:txBody>
          <a:bodyPr/>
          <a:lstStyle/>
          <a:p>
            <a:r>
              <a:rPr lang="en-US" b="1" dirty="0"/>
              <a:t>What is the Matrix Profile?</a:t>
            </a:r>
          </a:p>
        </p:txBody>
      </p:sp>
      <p:sp>
        <p:nvSpPr>
          <p:cNvPr id="3" name="Content Placeholder 2"/>
          <p:cNvSpPr>
            <a:spLocks noGrp="1"/>
          </p:cNvSpPr>
          <p:nvPr>
            <p:ph idx="1"/>
          </p:nvPr>
        </p:nvSpPr>
        <p:spPr>
          <a:xfrm>
            <a:off x="200025" y="1044574"/>
            <a:ext cx="11991975" cy="917641"/>
          </a:xfrm>
        </p:spPr>
        <p:txBody>
          <a:bodyPr wrap="square">
            <a:noAutofit/>
          </a:bodyPr>
          <a:lstStyle/>
          <a:p>
            <a:r>
              <a:rPr lang="en-US" sz="2600" b="1" dirty="0"/>
              <a:t>The Matrix Profile (MP) is a data structure that annotates a time series.</a:t>
            </a:r>
          </a:p>
          <a:p>
            <a:pPr marL="0" indent="0">
              <a:buNone/>
            </a:pPr>
            <a:r>
              <a:rPr lang="en-US" sz="2200" dirty="0"/>
              <a:t>   For example, here is a seismograph time series:</a:t>
            </a:r>
          </a:p>
          <a:p>
            <a:endParaRPr lang="en-US" sz="2600" dirty="0"/>
          </a:p>
          <a:p>
            <a:pPr marL="457200" lvl="1" indent="0">
              <a:buNone/>
            </a:pPr>
            <a:endParaRPr lang="en-US" sz="2200" i="1" dirty="0"/>
          </a:p>
          <a:p>
            <a:pPr marL="457200" lvl="1" indent="0">
              <a:buNone/>
            </a:pPr>
            <a:endParaRPr lang="en-US" sz="2200" i="1" dirty="0"/>
          </a:p>
          <a:p>
            <a:pPr marL="457200" lvl="1" indent="0">
              <a:buNone/>
            </a:pPr>
            <a:endParaRPr lang="en-US" sz="2200" i="1" dirty="0"/>
          </a:p>
          <a:p>
            <a:pPr marL="457200" lvl="1" indent="0">
              <a:buNone/>
            </a:pPr>
            <a:endParaRPr lang="en-US" sz="2200" i="1" dirty="0"/>
          </a:p>
          <a:p>
            <a:pPr lvl="1"/>
            <a:endParaRPr lang="en-US" sz="2200" i="1" dirty="0"/>
          </a:p>
          <a:p>
            <a:pPr lvl="1"/>
            <a:endParaRPr lang="en-US" sz="2200" dirty="0"/>
          </a:p>
        </p:txBody>
      </p:sp>
      <p:grpSp>
        <p:nvGrpSpPr>
          <p:cNvPr id="52" name="Group 51">
            <a:extLst>
              <a:ext uri="{FF2B5EF4-FFF2-40B4-BE49-F238E27FC236}">
                <a16:creationId xmlns:a16="http://schemas.microsoft.com/office/drawing/2014/main" id="{0226F3B4-48B0-4039-82DB-463665AF977F}"/>
              </a:ext>
            </a:extLst>
          </p:cNvPr>
          <p:cNvGrpSpPr/>
          <p:nvPr/>
        </p:nvGrpSpPr>
        <p:grpSpPr>
          <a:xfrm>
            <a:off x="512705" y="1883299"/>
            <a:ext cx="10330144" cy="695325"/>
            <a:chOff x="1943100" y="1257300"/>
            <a:chExt cx="5886450" cy="695325"/>
          </a:xfrm>
        </p:grpSpPr>
        <p:sp>
          <p:nvSpPr>
            <p:cNvPr id="53" name="Freeform 75">
              <a:extLst>
                <a:ext uri="{FF2B5EF4-FFF2-40B4-BE49-F238E27FC236}">
                  <a16:creationId xmlns:a16="http://schemas.microsoft.com/office/drawing/2014/main" id="{B60E2D99-038A-4254-9C54-A810753545C5}"/>
                </a:ext>
              </a:extLst>
            </p:cNvPr>
            <p:cNvSpPr>
              <a:spLocks/>
            </p:cNvSpPr>
            <p:nvPr/>
          </p:nvSpPr>
          <p:spPr bwMode="auto">
            <a:xfrm>
              <a:off x="6457950" y="1257300"/>
              <a:ext cx="342900" cy="695325"/>
            </a:xfrm>
            <a:custGeom>
              <a:avLst/>
              <a:gdLst>
                <a:gd name="T0" fmla="*/ 6 w 216"/>
                <a:gd name="T1" fmla="*/ 264 h 438"/>
                <a:gd name="T2" fmla="*/ 12 w 216"/>
                <a:gd name="T3" fmla="*/ 276 h 438"/>
                <a:gd name="T4" fmla="*/ 18 w 216"/>
                <a:gd name="T5" fmla="*/ 246 h 438"/>
                <a:gd name="T6" fmla="*/ 18 w 216"/>
                <a:gd name="T7" fmla="*/ 252 h 438"/>
                <a:gd name="T8" fmla="*/ 24 w 216"/>
                <a:gd name="T9" fmla="*/ 222 h 438"/>
                <a:gd name="T10" fmla="*/ 30 w 216"/>
                <a:gd name="T11" fmla="*/ 264 h 438"/>
                <a:gd name="T12" fmla="*/ 36 w 216"/>
                <a:gd name="T13" fmla="*/ 270 h 438"/>
                <a:gd name="T14" fmla="*/ 42 w 216"/>
                <a:gd name="T15" fmla="*/ 246 h 438"/>
                <a:gd name="T16" fmla="*/ 42 w 216"/>
                <a:gd name="T17" fmla="*/ 258 h 438"/>
                <a:gd name="T18" fmla="*/ 48 w 216"/>
                <a:gd name="T19" fmla="*/ 222 h 438"/>
                <a:gd name="T20" fmla="*/ 54 w 216"/>
                <a:gd name="T21" fmla="*/ 294 h 438"/>
                <a:gd name="T22" fmla="*/ 60 w 216"/>
                <a:gd name="T23" fmla="*/ 270 h 438"/>
                <a:gd name="T24" fmla="*/ 66 w 216"/>
                <a:gd name="T25" fmla="*/ 300 h 438"/>
                <a:gd name="T26" fmla="*/ 72 w 216"/>
                <a:gd name="T27" fmla="*/ 276 h 438"/>
                <a:gd name="T28" fmla="*/ 72 w 216"/>
                <a:gd name="T29" fmla="*/ 240 h 438"/>
                <a:gd name="T30" fmla="*/ 78 w 216"/>
                <a:gd name="T31" fmla="*/ 0 h 438"/>
                <a:gd name="T32" fmla="*/ 84 w 216"/>
                <a:gd name="T33" fmla="*/ 336 h 438"/>
                <a:gd name="T34" fmla="*/ 90 w 216"/>
                <a:gd name="T35" fmla="*/ 162 h 438"/>
                <a:gd name="T36" fmla="*/ 96 w 216"/>
                <a:gd name="T37" fmla="*/ 306 h 438"/>
                <a:gd name="T38" fmla="*/ 102 w 216"/>
                <a:gd name="T39" fmla="*/ 288 h 438"/>
                <a:gd name="T40" fmla="*/ 108 w 216"/>
                <a:gd name="T41" fmla="*/ 252 h 438"/>
                <a:gd name="T42" fmla="*/ 108 w 216"/>
                <a:gd name="T43" fmla="*/ 222 h 438"/>
                <a:gd name="T44" fmla="*/ 114 w 216"/>
                <a:gd name="T45" fmla="*/ 216 h 438"/>
                <a:gd name="T46" fmla="*/ 120 w 216"/>
                <a:gd name="T47" fmla="*/ 270 h 438"/>
                <a:gd name="T48" fmla="*/ 126 w 216"/>
                <a:gd name="T49" fmla="*/ 264 h 438"/>
                <a:gd name="T50" fmla="*/ 132 w 216"/>
                <a:gd name="T51" fmla="*/ 246 h 438"/>
                <a:gd name="T52" fmla="*/ 132 w 216"/>
                <a:gd name="T53" fmla="*/ 252 h 438"/>
                <a:gd name="T54" fmla="*/ 138 w 216"/>
                <a:gd name="T55" fmla="*/ 252 h 438"/>
                <a:gd name="T56" fmla="*/ 144 w 216"/>
                <a:gd name="T57" fmla="*/ 234 h 438"/>
                <a:gd name="T58" fmla="*/ 150 w 216"/>
                <a:gd name="T59" fmla="*/ 282 h 438"/>
                <a:gd name="T60" fmla="*/ 156 w 216"/>
                <a:gd name="T61" fmla="*/ 228 h 438"/>
                <a:gd name="T62" fmla="*/ 162 w 216"/>
                <a:gd name="T63" fmla="*/ 246 h 438"/>
                <a:gd name="T64" fmla="*/ 168 w 216"/>
                <a:gd name="T65" fmla="*/ 240 h 438"/>
                <a:gd name="T66" fmla="*/ 174 w 216"/>
                <a:gd name="T67" fmla="*/ 294 h 438"/>
                <a:gd name="T68" fmla="*/ 180 w 216"/>
                <a:gd name="T69" fmla="*/ 258 h 438"/>
                <a:gd name="T70" fmla="*/ 180 w 216"/>
                <a:gd name="T71" fmla="*/ 234 h 438"/>
                <a:gd name="T72" fmla="*/ 186 w 216"/>
                <a:gd name="T73" fmla="*/ 246 h 438"/>
                <a:gd name="T74" fmla="*/ 192 w 216"/>
                <a:gd name="T75" fmla="*/ 234 h 438"/>
                <a:gd name="T76" fmla="*/ 198 w 216"/>
                <a:gd name="T77" fmla="*/ 282 h 438"/>
                <a:gd name="T78" fmla="*/ 204 w 216"/>
                <a:gd name="T79" fmla="*/ 246 h 438"/>
                <a:gd name="T80" fmla="*/ 210 w 216"/>
                <a:gd name="T81" fmla="*/ 240 h 438"/>
                <a:gd name="T82" fmla="*/ 216 w 216"/>
                <a:gd name="T83" fmla="*/ 264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6" h="438">
                  <a:moveTo>
                    <a:pt x="0" y="234"/>
                  </a:moveTo>
                  <a:lnTo>
                    <a:pt x="6" y="246"/>
                  </a:lnTo>
                  <a:lnTo>
                    <a:pt x="6" y="264"/>
                  </a:lnTo>
                  <a:lnTo>
                    <a:pt x="6" y="222"/>
                  </a:lnTo>
                  <a:lnTo>
                    <a:pt x="6" y="264"/>
                  </a:lnTo>
                  <a:lnTo>
                    <a:pt x="12" y="276"/>
                  </a:lnTo>
                  <a:lnTo>
                    <a:pt x="12" y="228"/>
                  </a:lnTo>
                  <a:lnTo>
                    <a:pt x="12" y="240"/>
                  </a:lnTo>
                  <a:lnTo>
                    <a:pt x="18" y="246"/>
                  </a:lnTo>
                  <a:lnTo>
                    <a:pt x="18" y="264"/>
                  </a:lnTo>
                  <a:lnTo>
                    <a:pt x="18" y="228"/>
                  </a:lnTo>
                  <a:lnTo>
                    <a:pt x="18" y="252"/>
                  </a:lnTo>
                  <a:lnTo>
                    <a:pt x="24" y="264"/>
                  </a:lnTo>
                  <a:lnTo>
                    <a:pt x="24" y="276"/>
                  </a:lnTo>
                  <a:lnTo>
                    <a:pt x="24" y="222"/>
                  </a:lnTo>
                  <a:lnTo>
                    <a:pt x="24" y="240"/>
                  </a:lnTo>
                  <a:lnTo>
                    <a:pt x="30" y="234"/>
                  </a:lnTo>
                  <a:lnTo>
                    <a:pt x="30" y="264"/>
                  </a:lnTo>
                  <a:lnTo>
                    <a:pt x="30" y="252"/>
                  </a:lnTo>
                  <a:lnTo>
                    <a:pt x="36" y="234"/>
                  </a:lnTo>
                  <a:lnTo>
                    <a:pt x="36" y="270"/>
                  </a:lnTo>
                  <a:lnTo>
                    <a:pt x="36" y="228"/>
                  </a:lnTo>
                  <a:lnTo>
                    <a:pt x="36" y="252"/>
                  </a:lnTo>
                  <a:lnTo>
                    <a:pt x="42" y="246"/>
                  </a:lnTo>
                  <a:lnTo>
                    <a:pt x="42" y="276"/>
                  </a:lnTo>
                  <a:lnTo>
                    <a:pt x="42" y="228"/>
                  </a:lnTo>
                  <a:lnTo>
                    <a:pt x="42" y="258"/>
                  </a:lnTo>
                  <a:lnTo>
                    <a:pt x="48" y="234"/>
                  </a:lnTo>
                  <a:lnTo>
                    <a:pt x="48" y="276"/>
                  </a:lnTo>
                  <a:lnTo>
                    <a:pt x="48" y="222"/>
                  </a:lnTo>
                  <a:lnTo>
                    <a:pt x="48" y="264"/>
                  </a:lnTo>
                  <a:lnTo>
                    <a:pt x="54" y="198"/>
                  </a:lnTo>
                  <a:lnTo>
                    <a:pt x="54" y="294"/>
                  </a:lnTo>
                  <a:lnTo>
                    <a:pt x="54" y="264"/>
                  </a:lnTo>
                  <a:lnTo>
                    <a:pt x="60" y="228"/>
                  </a:lnTo>
                  <a:lnTo>
                    <a:pt x="60" y="270"/>
                  </a:lnTo>
                  <a:lnTo>
                    <a:pt x="60" y="234"/>
                  </a:lnTo>
                  <a:lnTo>
                    <a:pt x="66" y="228"/>
                  </a:lnTo>
                  <a:lnTo>
                    <a:pt x="66" y="300"/>
                  </a:lnTo>
                  <a:lnTo>
                    <a:pt x="66" y="204"/>
                  </a:lnTo>
                  <a:lnTo>
                    <a:pt x="66" y="252"/>
                  </a:lnTo>
                  <a:lnTo>
                    <a:pt x="72" y="276"/>
                  </a:lnTo>
                  <a:lnTo>
                    <a:pt x="72" y="300"/>
                  </a:lnTo>
                  <a:lnTo>
                    <a:pt x="72" y="210"/>
                  </a:lnTo>
                  <a:lnTo>
                    <a:pt x="72" y="240"/>
                  </a:lnTo>
                  <a:lnTo>
                    <a:pt x="78" y="234"/>
                  </a:lnTo>
                  <a:lnTo>
                    <a:pt x="78" y="438"/>
                  </a:lnTo>
                  <a:lnTo>
                    <a:pt x="78" y="0"/>
                  </a:lnTo>
                  <a:lnTo>
                    <a:pt x="84" y="78"/>
                  </a:lnTo>
                  <a:lnTo>
                    <a:pt x="84" y="438"/>
                  </a:lnTo>
                  <a:lnTo>
                    <a:pt x="84" y="336"/>
                  </a:lnTo>
                  <a:lnTo>
                    <a:pt x="90" y="252"/>
                  </a:lnTo>
                  <a:lnTo>
                    <a:pt x="90" y="318"/>
                  </a:lnTo>
                  <a:lnTo>
                    <a:pt x="90" y="162"/>
                  </a:lnTo>
                  <a:lnTo>
                    <a:pt x="90" y="270"/>
                  </a:lnTo>
                  <a:lnTo>
                    <a:pt x="96" y="270"/>
                  </a:lnTo>
                  <a:lnTo>
                    <a:pt x="96" y="306"/>
                  </a:lnTo>
                  <a:lnTo>
                    <a:pt x="96" y="192"/>
                  </a:lnTo>
                  <a:lnTo>
                    <a:pt x="96" y="234"/>
                  </a:lnTo>
                  <a:lnTo>
                    <a:pt x="102" y="288"/>
                  </a:lnTo>
                  <a:lnTo>
                    <a:pt x="102" y="222"/>
                  </a:lnTo>
                  <a:lnTo>
                    <a:pt x="102" y="264"/>
                  </a:lnTo>
                  <a:lnTo>
                    <a:pt x="108" y="252"/>
                  </a:lnTo>
                  <a:lnTo>
                    <a:pt x="108" y="300"/>
                  </a:lnTo>
                  <a:lnTo>
                    <a:pt x="108" y="192"/>
                  </a:lnTo>
                  <a:lnTo>
                    <a:pt x="108" y="222"/>
                  </a:lnTo>
                  <a:lnTo>
                    <a:pt x="114" y="252"/>
                  </a:lnTo>
                  <a:lnTo>
                    <a:pt x="114" y="276"/>
                  </a:lnTo>
                  <a:lnTo>
                    <a:pt x="114" y="216"/>
                  </a:lnTo>
                  <a:lnTo>
                    <a:pt x="114" y="246"/>
                  </a:lnTo>
                  <a:lnTo>
                    <a:pt x="120" y="234"/>
                  </a:lnTo>
                  <a:lnTo>
                    <a:pt x="120" y="270"/>
                  </a:lnTo>
                  <a:lnTo>
                    <a:pt x="120" y="222"/>
                  </a:lnTo>
                  <a:lnTo>
                    <a:pt x="120" y="246"/>
                  </a:lnTo>
                  <a:lnTo>
                    <a:pt x="126" y="264"/>
                  </a:lnTo>
                  <a:lnTo>
                    <a:pt x="126" y="234"/>
                  </a:lnTo>
                  <a:lnTo>
                    <a:pt x="126" y="270"/>
                  </a:lnTo>
                  <a:lnTo>
                    <a:pt x="132" y="246"/>
                  </a:lnTo>
                  <a:lnTo>
                    <a:pt x="132" y="282"/>
                  </a:lnTo>
                  <a:lnTo>
                    <a:pt x="132" y="210"/>
                  </a:lnTo>
                  <a:lnTo>
                    <a:pt x="132" y="252"/>
                  </a:lnTo>
                  <a:lnTo>
                    <a:pt x="138" y="264"/>
                  </a:lnTo>
                  <a:lnTo>
                    <a:pt x="138" y="234"/>
                  </a:lnTo>
                  <a:lnTo>
                    <a:pt x="138" y="252"/>
                  </a:lnTo>
                  <a:lnTo>
                    <a:pt x="144" y="258"/>
                  </a:lnTo>
                  <a:lnTo>
                    <a:pt x="144" y="270"/>
                  </a:lnTo>
                  <a:lnTo>
                    <a:pt x="144" y="234"/>
                  </a:lnTo>
                  <a:lnTo>
                    <a:pt x="144" y="258"/>
                  </a:lnTo>
                  <a:lnTo>
                    <a:pt x="150" y="240"/>
                  </a:lnTo>
                  <a:lnTo>
                    <a:pt x="150" y="282"/>
                  </a:lnTo>
                  <a:lnTo>
                    <a:pt x="150" y="210"/>
                  </a:lnTo>
                  <a:lnTo>
                    <a:pt x="150" y="246"/>
                  </a:lnTo>
                  <a:lnTo>
                    <a:pt x="156" y="228"/>
                  </a:lnTo>
                  <a:lnTo>
                    <a:pt x="156" y="264"/>
                  </a:lnTo>
                  <a:lnTo>
                    <a:pt x="156" y="258"/>
                  </a:lnTo>
                  <a:lnTo>
                    <a:pt x="162" y="246"/>
                  </a:lnTo>
                  <a:lnTo>
                    <a:pt x="162" y="258"/>
                  </a:lnTo>
                  <a:lnTo>
                    <a:pt x="162" y="240"/>
                  </a:lnTo>
                  <a:lnTo>
                    <a:pt x="168" y="240"/>
                  </a:lnTo>
                  <a:lnTo>
                    <a:pt x="168" y="264"/>
                  </a:lnTo>
                  <a:lnTo>
                    <a:pt x="174" y="228"/>
                  </a:lnTo>
                  <a:lnTo>
                    <a:pt x="174" y="294"/>
                  </a:lnTo>
                  <a:lnTo>
                    <a:pt x="174" y="210"/>
                  </a:lnTo>
                  <a:lnTo>
                    <a:pt x="174" y="252"/>
                  </a:lnTo>
                  <a:lnTo>
                    <a:pt x="180" y="258"/>
                  </a:lnTo>
                  <a:lnTo>
                    <a:pt x="180" y="276"/>
                  </a:lnTo>
                  <a:lnTo>
                    <a:pt x="180" y="228"/>
                  </a:lnTo>
                  <a:lnTo>
                    <a:pt x="180" y="234"/>
                  </a:lnTo>
                  <a:lnTo>
                    <a:pt x="186" y="222"/>
                  </a:lnTo>
                  <a:lnTo>
                    <a:pt x="186" y="258"/>
                  </a:lnTo>
                  <a:lnTo>
                    <a:pt x="186" y="246"/>
                  </a:lnTo>
                  <a:lnTo>
                    <a:pt x="192" y="252"/>
                  </a:lnTo>
                  <a:lnTo>
                    <a:pt x="192" y="264"/>
                  </a:lnTo>
                  <a:lnTo>
                    <a:pt x="192" y="234"/>
                  </a:lnTo>
                  <a:lnTo>
                    <a:pt x="192" y="252"/>
                  </a:lnTo>
                  <a:lnTo>
                    <a:pt x="198" y="246"/>
                  </a:lnTo>
                  <a:lnTo>
                    <a:pt x="198" y="282"/>
                  </a:lnTo>
                  <a:lnTo>
                    <a:pt x="198" y="222"/>
                  </a:lnTo>
                  <a:lnTo>
                    <a:pt x="198" y="258"/>
                  </a:lnTo>
                  <a:lnTo>
                    <a:pt x="204" y="246"/>
                  </a:lnTo>
                  <a:lnTo>
                    <a:pt x="204" y="270"/>
                  </a:lnTo>
                  <a:lnTo>
                    <a:pt x="204" y="234"/>
                  </a:lnTo>
                  <a:lnTo>
                    <a:pt x="210" y="240"/>
                  </a:lnTo>
                  <a:lnTo>
                    <a:pt x="210" y="258"/>
                  </a:lnTo>
                  <a:lnTo>
                    <a:pt x="210" y="240"/>
                  </a:lnTo>
                  <a:lnTo>
                    <a:pt x="216" y="264"/>
                  </a:lnTo>
                  <a:lnTo>
                    <a:pt x="216" y="270"/>
                  </a:lnTo>
                  <a:lnTo>
                    <a:pt x="216" y="228"/>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51">
              <a:extLst>
                <a:ext uri="{FF2B5EF4-FFF2-40B4-BE49-F238E27FC236}">
                  <a16:creationId xmlns:a16="http://schemas.microsoft.com/office/drawing/2014/main" id="{25354CDA-5C3E-4EA6-8AC1-E4E65FC286FE}"/>
                </a:ext>
              </a:extLst>
            </p:cNvPr>
            <p:cNvSpPr>
              <a:spLocks noChangeShapeType="1"/>
            </p:cNvSpPr>
            <p:nvPr/>
          </p:nvSpPr>
          <p:spPr bwMode="auto">
            <a:xfrm>
              <a:off x="1943100" y="1657350"/>
              <a:ext cx="57150" cy="0"/>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52">
              <a:extLst>
                <a:ext uri="{FF2B5EF4-FFF2-40B4-BE49-F238E27FC236}">
                  <a16:creationId xmlns:a16="http://schemas.microsoft.com/office/drawing/2014/main" id="{5677D742-484D-41CF-93C3-4A0BD8181666}"/>
                </a:ext>
              </a:extLst>
            </p:cNvPr>
            <p:cNvSpPr>
              <a:spLocks noChangeShapeType="1"/>
            </p:cNvSpPr>
            <p:nvPr/>
          </p:nvSpPr>
          <p:spPr bwMode="auto">
            <a:xfrm flipH="1">
              <a:off x="7762875" y="1657350"/>
              <a:ext cx="66675" cy="0"/>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61">
              <a:extLst>
                <a:ext uri="{FF2B5EF4-FFF2-40B4-BE49-F238E27FC236}">
                  <a16:creationId xmlns:a16="http://schemas.microsoft.com/office/drawing/2014/main" id="{23E4E6BA-B01D-4987-96A8-6F124304B658}"/>
                </a:ext>
              </a:extLst>
            </p:cNvPr>
            <p:cNvSpPr>
              <a:spLocks/>
            </p:cNvSpPr>
            <p:nvPr/>
          </p:nvSpPr>
          <p:spPr bwMode="auto">
            <a:xfrm>
              <a:off x="1943100" y="1552575"/>
              <a:ext cx="314325" cy="171450"/>
            </a:xfrm>
            <a:custGeom>
              <a:avLst/>
              <a:gdLst>
                <a:gd name="T0" fmla="*/ 0 w 198"/>
                <a:gd name="T1" fmla="*/ 48 h 108"/>
                <a:gd name="T2" fmla="*/ 6 w 198"/>
                <a:gd name="T3" fmla="*/ 78 h 108"/>
                <a:gd name="T4" fmla="*/ 12 w 198"/>
                <a:gd name="T5" fmla="*/ 78 h 108"/>
                <a:gd name="T6" fmla="*/ 12 w 198"/>
                <a:gd name="T7" fmla="*/ 60 h 108"/>
                <a:gd name="T8" fmla="*/ 18 w 198"/>
                <a:gd name="T9" fmla="*/ 24 h 108"/>
                <a:gd name="T10" fmla="*/ 24 w 198"/>
                <a:gd name="T11" fmla="*/ 78 h 108"/>
                <a:gd name="T12" fmla="*/ 30 w 198"/>
                <a:gd name="T13" fmla="*/ 66 h 108"/>
                <a:gd name="T14" fmla="*/ 30 w 198"/>
                <a:gd name="T15" fmla="*/ 66 h 108"/>
                <a:gd name="T16" fmla="*/ 36 w 198"/>
                <a:gd name="T17" fmla="*/ 54 h 108"/>
                <a:gd name="T18" fmla="*/ 42 w 198"/>
                <a:gd name="T19" fmla="*/ 84 h 108"/>
                <a:gd name="T20" fmla="*/ 48 w 198"/>
                <a:gd name="T21" fmla="*/ 60 h 108"/>
                <a:gd name="T22" fmla="*/ 48 w 198"/>
                <a:gd name="T23" fmla="*/ 66 h 108"/>
                <a:gd name="T24" fmla="*/ 54 w 198"/>
                <a:gd name="T25" fmla="*/ 0 h 108"/>
                <a:gd name="T26" fmla="*/ 60 w 198"/>
                <a:gd name="T27" fmla="*/ 102 h 108"/>
                <a:gd name="T28" fmla="*/ 66 w 198"/>
                <a:gd name="T29" fmla="*/ 60 h 108"/>
                <a:gd name="T30" fmla="*/ 72 w 198"/>
                <a:gd name="T31" fmla="*/ 54 h 108"/>
                <a:gd name="T32" fmla="*/ 72 w 198"/>
                <a:gd name="T33" fmla="*/ 78 h 108"/>
                <a:gd name="T34" fmla="*/ 78 w 198"/>
                <a:gd name="T35" fmla="*/ 42 h 108"/>
                <a:gd name="T36" fmla="*/ 84 w 198"/>
                <a:gd name="T37" fmla="*/ 90 h 108"/>
                <a:gd name="T38" fmla="*/ 90 w 198"/>
                <a:gd name="T39" fmla="*/ 54 h 108"/>
                <a:gd name="T40" fmla="*/ 96 w 198"/>
                <a:gd name="T41" fmla="*/ 78 h 108"/>
                <a:gd name="T42" fmla="*/ 102 w 198"/>
                <a:gd name="T43" fmla="*/ 54 h 108"/>
                <a:gd name="T44" fmla="*/ 102 w 198"/>
                <a:gd name="T45" fmla="*/ 60 h 108"/>
                <a:gd name="T46" fmla="*/ 108 w 198"/>
                <a:gd name="T47" fmla="*/ 78 h 108"/>
                <a:gd name="T48" fmla="*/ 114 w 198"/>
                <a:gd name="T49" fmla="*/ 48 h 108"/>
                <a:gd name="T50" fmla="*/ 120 w 198"/>
                <a:gd name="T51" fmla="*/ 78 h 108"/>
                <a:gd name="T52" fmla="*/ 126 w 198"/>
                <a:gd name="T53" fmla="*/ 60 h 108"/>
                <a:gd name="T54" fmla="*/ 126 w 198"/>
                <a:gd name="T55" fmla="*/ 42 h 108"/>
                <a:gd name="T56" fmla="*/ 132 w 198"/>
                <a:gd name="T57" fmla="*/ 48 h 108"/>
                <a:gd name="T58" fmla="*/ 138 w 198"/>
                <a:gd name="T59" fmla="*/ 90 h 108"/>
                <a:gd name="T60" fmla="*/ 144 w 198"/>
                <a:gd name="T61" fmla="*/ 48 h 108"/>
                <a:gd name="T62" fmla="*/ 144 w 198"/>
                <a:gd name="T63" fmla="*/ 66 h 108"/>
                <a:gd name="T64" fmla="*/ 150 w 198"/>
                <a:gd name="T65" fmla="*/ 54 h 108"/>
                <a:gd name="T66" fmla="*/ 156 w 198"/>
                <a:gd name="T67" fmla="*/ 48 h 108"/>
                <a:gd name="T68" fmla="*/ 162 w 198"/>
                <a:gd name="T69" fmla="*/ 90 h 108"/>
                <a:gd name="T70" fmla="*/ 168 w 198"/>
                <a:gd name="T71" fmla="*/ 90 h 108"/>
                <a:gd name="T72" fmla="*/ 174 w 198"/>
                <a:gd name="T73" fmla="*/ 48 h 108"/>
                <a:gd name="T74" fmla="*/ 174 w 198"/>
                <a:gd name="T75" fmla="*/ 72 h 108"/>
                <a:gd name="T76" fmla="*/ 180 w 198"/>
                <a:gd name="T77" fmla="*/ 66 h 108"/>
                <a:gd name="T78" fmla="*/ 186 w 198"/>
                <a:gd name="T79" fmla="*/ 48 h 108"/>
                <a:gd name="T80" fmla="*/ 192 w 198"/>
                <a:gd name="T81" fmla="*/ 84 h 108"/>
                <a:gd name="T82" fmla="*/ 198 w 198"/>
                <a:gd name="T83"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8" h="108">
                  <a:moveTo>
                    <a:pt x="0" y="54"/>
                  </a:moveTo>
                  <a:lnTo>
                    <a:pt x="0" y="72"/>
                  </a:lnTo>
                  <a:lnTo>
                    <a:pt x="0" y="48"/>
                  </a:lnTo>
                  <a:lnTo>
                    <a:pt x="0" y="66"/>
                  </a:lnTo>
                  <a:lnTo>
                    <a:pt x="6" y="54"/>
                  </a:lnTo>
                  <a:lnTo>
                    <a:pt x="6" y="78"/>
                  </a:lnTo>
                  <a:lnTo>
                    <a:pt x="6" y="48"/>
                  </a:lnTo>
                  <a:lnTo>
                    <a:pt x="6" y="60"/>
                  </a:lnTo>
                  <a:lnTo>
                    <a:pt x="12" y="78"/>
                  </a:lnTo>
                  <a:lnTo>
                    <a:pt x="12" y="84"/>
                  </a:lnTo>
                  <a:lnTo>
                    <a:pt x="12" y="30"/>
                  </a:lnTo>
                  <a:lnTo>
                    <a:pt x="12" y="60"/>
                  </a:lnTo>
                  <a:lnTo>
                    <a:pt x="18" y="102"/>
                  </a:lnTo>
                  <a:lnTo>
                    <a:pt x="18" y="108"/>
                  </a:lnTo>
                  <a:lnTo>
                    <a:pt x="18" y="24"/>
                  </a:lnTo>
                  <a:lnTo>
                    <a:pt x="18" y="66"/>
                  </a:lnTo>
                  <a:lnTo>
                    <a:pt x="24" y="60"/>
                  </a:lnTo>
                  <a:lnTo>
                    <a:pt x="24" y="78"/>
                  </a:lnTo>
                  <a:lnTo>
                    <a:pt x="24" y="42"/>
                  </a:lnTo>
                  <a:lnTo>
                    <a:pt x="24" y="78"/>
                  </a:lnTo>
                  <a:lnTo>
                    <a:pt x="30" y="66"/>
                  </a:lnTo>
                  <a:lnTo>
                    <a:pt x="30" y="72"/>
                  </a:lnTo>
                  <a:lnTo>
                    <a:pt x="30" y="54"/>
                  </a:lnTo>
                  <a:lnTo>
                    <a:pt x="30" y="66"/>
                  </a:lnTo>
                  <a:lnTo>
                    <a:pt x="36" y="72"/>
                  </a:lnTo>
                  <a:lnTo>
                    <a:pt x="36" y="72"/>
                  </a:lnTo>
                  <a:lnTo>
                    <a:pt x="36" y="54"/>
                  </a:lnTo>
                  <a:lnTo>
                    <a:pt x="36" y="60"/>
                  </a:lnTo>
                  <a:lnTo>
                    <a:pt x="42" y="66"/>
                  </a:lnTo>
                  <a:lnTo>
                    <a:pt x="42" y="84"/>
                  </a:lnTo>
                  <a:lnTo>
                    <a:pt x="42" y="42"/>
                  </a:lnTo>
                  <a:lnTo>
                    <a:pt x="42" y="78"/>
                  </a:lnTo>
                  <a:lnTo>
                    <a:pt x="48" y="60"/>
                  </a:lnTo>
                  <a:lnTo>
                    <a:pt x="48" y="78"/>
                  </a:lnTo>
                  <a:lnTo>
                    <a:pt x="48" y="48"/>
                  </a:lnTo>
                  <a:lnTo>
                    <a:pt x="48" y="66"/>
                  </a:lnTo>
                  <a:lnTo>
                    <a:pt x="54" y="72"/>
                  </a:lnTo>
                  <a:lnTo>
                    <a:pt x="54" y="108"/>
                  </a:lnTo>
                  <a:lnTo>
                    <a:pt x="54" y="0"/>
                  </a:lnTo>
                  <a:lnTo>
                    <a:pt x="54" y="54"/>
                  </a:lnTo>
                  <a:lnTo>
                    <a:pt x="60" y="42"/>
                  </a:lnTo>
                  <a:lnTo>
                    <a:pt x="60" y="102"/>
                  </a:lnTo>
                  <a:lnTo>
                    <a:pt x="60" y="12"/>
                  </a:lnTo>
                  <a:lnTo>
                    <a:pt x="60" y="48"/>
                  </a:lnTo>
                  <a:lnTo>
                    <a:pt x="66" y="60"/>
                  </a:lnTo>
                  <a:lnTo>
                    <a:pt x="66" y="42"/>
                  </a:lnTo>
                  <a:lnTo>
                    <a:pt x="66" y="84"/>
                  </a:lnTo>
                  <a:lnTo>
                    <a:pt x="72" y="54"/>
                  </a:lnTo>
                  <a:lnTo>
                    <a:pt x="72" y="90"/>
                  </a:lnTo>
                  <a:lnTo>
                    <a:pt x="72" y="42"/>
                  </a:lnTo>
                  <a:lnTo>
                    <a:pt x="72" y="78"/>
                  </a:lnTo>
                  <a:lnTo>
                    <a:pt x="78" y="60"/>
                  </a:lnTo>
                  <a:lnTo>
                    <a:pt x="78" y="78"/>
                  </a:lnTo>
                  <a:lnTo>
                    <a:pt x="78" y="42"/>
                  </a:lnTo>
                  <a:lnTo>
                    <a:pt x="78" y="60"/>
                  </a:lnTo>
                  <a:lnTo>
                    <a:pt x="84" y="36"/>
                  </a:lnTo>
                  <a:lnTo>
                    <a:pt x="84" y="90"/>
                  </a:lnTo>
                  <a:lnTo>
                    <a:pt x="84" y="66"/>
                  </a:lnTo>
                  <a:lnTo>
                    <a:pt x="90" y="60"/>
                  </a:lnTo>
                  <a:lnTo>
                    <a:pt x="90" y="54"/>
                  </a:lnTo>
                  <a:lnTo>
                    <a:pt x="90" y="78"/>
                  </a:lnTo>
                  <a:lnTo>
                    <a:pt x="96" y="66"/>
                  </a:lnTo>
                  <a:lnTo>
                    <a:pt x="96" y="78"/>
                  </a:lnTo>
                  <a:lnTo>
                    <a:pt x="96" y="48"/>
                  </a:lnTo>
                  <a:lnTo>
                    <a:pt x="96" y="48"/>
                  </a:lnTo>
                  <a:lnTo>
                    <a:pt x="102" y="54"/>
                  </a:lnTo>
                  <a:lnTo>
                    <a:pt x="102" y="72"/>
                  </a:lnTo>
                  <a:lnTo>
                    <a:pt x="102" y="48"/>
                  </a:lnTo>
                  <a:lnTo>
                    <a:pt x="102" y="60"/>
                  </a:lnTo>
                  <a:lnTo>
                    <a:pt x="108" y="60"/>
                  </a:lnTo>
                  <a:lnTo>
                    <a:pt x="108" y="42"/>
                  </a:lnTo>
                  <a:lnTo>
                    <a:pt x="108" y="78"/>
                  </a:lnTo>
                  <a:lnTo>
                    <a:pt x="114" y="66"/>
                  </a:lnTo>
                  <a:lnTo>
                    <a:pt x="114" y="78"/>
                  </a:lnTo>
                  <a:lnTo>
                    <a:pt x="114" y="48"/>
                  </a:lnTo>
                  <a:lnTo>
                    <a:pt x="114" y="66"/>
                  </a:lnTo>
                  <a:lnTo>
                    <a:pt x="120" y="60"/>
                  </a:lnTo>
                  <a:lnTo>
                    <a:pt x="120" y="78"/>
                  </a:lnTo>
                  <a:lnTo>
                    <a:pt x="120" y="48"/>
                  </a:lnTo>
                  <a:lnTo>
                    <a:pt x="120" y="66"/>
                  </a:lnTo>
                  <a:lnTo>
                    <a:pt x="126" y="60"/>
                  </a:lnTo>
                  <a:lnTo>
                    <a:pt x="126" y="96"/>
                  </a:lnTo>
                  <a:lnTo>
                    <a:pt x="126" y="24"/>
                  </a:lnTo>
                  <a:lnTo>
                    <a:pt x="126" y="42"/>
                  </a:lnTo>
                  <a:lnTo>
                    <a:pt x="132" y="48"/>
                  </a:lnTo>
                  <a:lnTo>
                    <a:pt x="132" y="84"/>
                  </a:lnTo>
                  <a:lnTo>
                    <a:pt x="132" y="48"/>
                  </a:lnTo>
                  <a:lnTo>
                    <a:pt x="132" y="66"/>
                  </a:lnTo>
                  <a:lnTo>
                    <a:pt x="138" y="42"/>
                  </a:lnTo>
                  <a:lnTo>
                    <a:pt x="138" y="90"/>
                  </a:lnTo>
                  <a:lnTo>
                    <a:pt x="138" y="36"/>
                  </a:lnTo>
                  <a:lnTo>
                    <a:pt x="138" y="72"/>
                  </a:lnTo>
                  <a:lnTo>
                    <a:pt x="144" y="48"/>
                  </a:lnTo>
                  <a:lnTo>
                    <a:pt x="144" y="84"/>
                  </a:lnTo>
                  <a:lnTo>
                    <a:pt x="144" y="42"/>
                  </a:lnTo>
                  <a:lnTo>
                    <a:pt x="144" y="66"/>
                  </a:lnTo>
                  <a:lnTo>
                    <a:pt x="150" y="60"/>
                  </a:lnTo>
                  <a:lnTo>
                    <a:pt x="150" y="66"/>
                  </a:lnTo>
                  <a:lnTo>
                    <a:pt x="150" y="54"/>
                  </a:lnTo>
                  <a:lnTo>
                    <a:pt x="156" y="72"/>
                  </a:lnTo>
                  <a:lnTo>
                    <a:pt x="156" y="72"/>
                  </a:lnTo>
                  <a:lnTo>
                    <a:pt x="156" y="48"/>
                  </a:lnTo>
                  <a:lnTo>
                    <a:pt x="156" y="60"/>
                  </a:lnTo>
                  <a:lnTo>
                    <a:pt x="162" y="78"/>
                  </a:lnTo>
                  <a:lnTo>
                    <a:pt x="162" y="90"/>
                  </a:lnTo>
                  <a:lnTo>
                    <a:pt x="162" y="36"/>
                  </a:lnTo>
                  <a:lnTo>
                    <a:pt x="168" y="36"/>
                  </a:lnTo>
                  <a:lnTo>
                    <a:pt x="168" y="90"/>
                  </a:lnTo>
                  <a:lnTo>
                    <a:pt x="168" y="30"/>
                  </a:lnTo>
                  <a:lnTo>
                    <a:pt x="168" y="78"/>
                  </a:lnTo>
                  <a:lnTo>
                    <a:pt x="174" y="48"/>
                  </a:lnTo>
                  <a:lnTo>
                    <a:pt x="174" y="84"/>
                  </a:lnTo>
                  <a:lnTo>
                    <a:pt x="174" y="48"/>
                  </a:lnTo>
                  <a:lnTo>
                    <a:pt x="174" y="72"/>
                  </a:lnTo>
                  <a:lnTo>
                    <a:pt x="180" y="42"/>
                  </a:lnTo>
                  <a:lnTo>
                    <a:pt x="180" y="72"/>
                  </a:lnTo>
                  <a:lnTo>
                    <a:pt x="180" y="66"/>
                  </a:lnTo>
                  <a:lnTo>
                    <a:pt x="186" y="72"/>
                  </a:lnTo>
                  <a:lnTo>
                    <a:pt x="186" y="72"/>
                  </a:lnTo>
                  <a:lnTo>
                    <a:pt x="186" y="48"/>
                  </a:lnTo>
                  <a:lnTo>
                    <a:pt x="186" y="66"/>
                  </a:lnTo>
                  <a:lnTo>
                    <a:pt x="192" y="60"/>
                  </a:lnTo>
                  <a:lnTo>
                    <a:pt x="192" y="84"/>
                  </a:lnTo>
                  <a:lnTo>
                    <a:pt x="192" y="48"/>
                  </a:lnTo>
                  <a:lnTo>
                    <a:pt x="192" y="66"/>
                  </a:lnTo>
                  <a:lnTo>
                    <a:pt x="198" y="48"/>
                  </a:lnTo>
                  <a:lnTo>
                    <a:pt x="198" y="90"/>
                  </a:lnTo>
                  <a:lnTo>
                    <a:pt x="198" y="4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62">
              <a:extLst>
                <a:ext uri="{FF2B5EF4-FFF2-40B4-BE49-F238E27FC236}">
                  <a16:creationId xmlns:a16="http://schemas.microsoft.com/office/drawing/2014/main" id="{1EE4A6F8-FAF6-478F-8DD7-0947103C3D89}"/>
                </a:ext>
              </a:extLst>
            </p:cNvPr>
            <p:cNvSpPr>
              <a:spLocks/>
            </p:cNvSpPr>
            <p:nvPr/>
          </p:nvSpPr>
          <p:spPr bwMode="auto">
            <a:xfrm>
              <a:off x="2257425" y="1562100"/>
              <a:ext cx="323850" cy="171450"/>
            </a:xfrm>
            <a:custGeom>
              <a:avLst/>
              <a:gdLst>
                <a:gd name="T0" fmla="*/ 6 w 204"/>
                <a:gd name="T1" fmla="*/ 66 h 108"/>
                <a:gd name="T2" fmla="*/ 6 w 204"/>
                <a:gd name="T3" fmla="*/ 78 h 108"/>
                <a:gd name="T4" fmla="*/ 12 w 204"/>
                <a:gd name="T5" fmla="*/ 36 h 108"/>
                <a:gd name="T6" fmla="*/ 18 w 204"/>
                <a:gd name="T7" fmla="*/ 42 h 108"/>
                <a:gd name="T8" fmla="*/ 24 w 204"/>
                <a:gd name="T9" fmla="*/ 72 h 108"/>
                <a:gd name="T10" fmla="*/ 30 w 204"/>
                <a:gd name="T11" fmla="*/ 78 h 108"/>
                <a:gd name="T12" fmla="*/ 36 w 204"/>
                <a:gd name="T13" fmla="*/ 60 h 108"/>
                <a:gd name="T14" fmla="*/ 36 w 204"/>
                <a:gd name="T15" fmla="*/ 54 h 108"/>
                <a:gd name="T16" fmla="*/ 42 w 204"/>
                <a:gd name="T17" fmla="*/ 18 h 108"/>
                <a:gd name="T18" fmla="*/ 48 w 204"/>
                <a:gd name="T19" fmla="*/ 72 h 108"/>
                <a:gd name="T20" fmla="*/ 54 w 204"/>
                <a:gd name="T21" fmla="*/ 54 h 108"/>
                <a:gd name="T22" fmla="*/ 54 w 204"/>
                <a:gd name="T23" fmla="*/ 66 h 108"/>
                <a:gd name="T24" fmla="*/ 60 w 204"/>
                <a:gd name="T25" fmla="*/ 36 h 108"/>
                <a:gd name="T26" fmla="*/ 66 w 204"/>
                <a:gd name="T27" fmla="*/ 78 h 108"/>
                <a:gd name="T28" fmla="*/ 72 w 204"/>
                <a:gd name="T29" fmla="*/ 36 h 108"/>
                <a:gd name="T30" fmla="*/ 72 w 204"/>
                <a:gd name="T31" fmla="*/ 66 h 108"/>
                <a:gd name="T32" fmla="*/ 78 w 204"/>
                <a:gd name="T33" fmla="*/ 36 h 108"/>
                <a:gd name="T34" fmla="*/ 84 w 204"/>
                <a:gd name="T35" fmla="*/ 78 h 108"/>
                <a:gd name="T36" fmla="*/ 90 w 204"/>
                <a:gd name="T37" fmla="*/ 54 h 108"/>
                <a:gd name="T38" fmla="*/ 90 w 204"/>
                <a:gd name="T39" fmla="*/ 72 h 108"/>
                <a:gd name="T40" fmla="*/ 96 w 204"/>
                <a:gd name="T41" fmla="*/ 36 h 108"/>
                <a:gd name="T42" fmla="*/ 102 w 204"/>
                <a:gd name="T43" fmla="*/ 84 h 108"/>
                <a:gd name="T44" fmla="*/ 108 w 204"/>
                <a:gd name="T45" fmla="*/ 66 h 108"/>
                <a:gd name="T46" fmla="*/ 108 w 204"/>
                <a:gd name="T47" fmla="*/ 54 h 108"/>
                <a:gd name="T48" fmla="*/ 114 w 204"/>
                <a:gd name="T49" fmla="*/ 0 h 108"/>
                <a:gd name="T50" fmla="*/ 120 w 204"/>
                <a:gd name="T51" fmla="*/ 18 h 108"/>
                <a:gd name="T52" fmla="*/ 126 w 204"/>
                <a:gd name="T53" fmla="*/ 12 h 108"/>
                <a:gd name="T54" fmla="*/ 132 w 204"/>
                <a:gd name="T55" fmla="*/ 78 h 108"/>
                <a:gd name="T56" fmla="*/ 138 w 204"/>
                <a:gd name="T57" fmla="*/ 54 h 108"/>
                <a:gd name="T58" fmla="*/ 138 w 204"/>
                <a:gd name="T59" fmla="*/ 48 h 108"/>
                <a:gd name="T60" fmla="*/ 144 w 204"/>
                <a:gd name="T61" fmla="*/ 66 h 108"/>
                <a:gd name="T62" fmla="*/ 150 w 204"/>
                <a:gd name="T63" fmla="*/ 48 h 108"/>
                <a:gd name="T64" fmla="*/ 156 w 204"/>
                <a:gd name="T65" fmla="*/ 42 h 108"/>
                <a:gd name="T66" fmla="*/ 162 w 204"/>
                <a:gd name="T67" fmla="*/ 90 h 108"/>
                <a:gd name="T68" fmla="*/ 168 w 204"/>
                <a:gd name="T69" fmla="*/ 24 h 108"/>
                <a:gd name="T70" fmla="*/ 174 w 204"/>
                <a:gd name="T71" fmla="*/ 72 h 108"/>
                <a:gd name="T72" fmla="*/ 180 w 204"/>
                <a:gd name="T73" fmla="*/ 42 h 108"/>
                <a:gd name="T74" fmla="*/ 186 w 204"/>
                <a:gd name="T75" fmla="*/ 54 h 108"/>
                <a:gd name="T76" fmla="*/ 186 w 204"/>
                <a:gd name="T77" fmla="*/ 54 h 108"/>
                <a:gd name="T78" fmla="*/ 192 w 204"/>
                <a:gd name="T79" fmla="*/ 18 h 108"/>
                <a:gd name="T80" fmla="*/ 198 w 204"/>
                <a:gd name="T81" fmla="*/ 42 h 108"/>
                <a:gd name="T82" fmla="*/ 204 w 204"/>
                <a:gd name="T83"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108">
                  <a:moveTo>
                    <a:pt x="0" y="36"/>
                  </a:moveTo>
                  <a:lnTo>
                    <a:pt x="0" y="54"/>
                  </a:lnTo>
                  <a:lnTo>
                    <a:pt x="6" y="66"/>
                  </a:lnTo>
                  <a:lnTo>
                    <a:pt x="6" y="78"/>
                  </a:lnTo>
                  <a:lnTo>
                    <a:pt x="6" y="36"/>
                  </a:lnTo>
                  <a:lnTo>
                    <a:pt x="6" y="78"/>
                  </a:lnTo>
                  <a:lnTo>
                    <a:pt x="12" y="66"/>
                  </a:lnTo>
                  <a:lnTo>
                    <a:pt x="12" y="78"/>
                  </a:lnTo>
                  <a:lnTo>
                    <a:pt x="12" y="36"/>
                  </a:lnTo>
                  <a:lnTo>
                    <a:pt x="18" y="54"/>
                  </a:lnTo>
                  <a:lnTo>
                    <a:pt x="18" y="72"/>
                  </a:lnTo>
                  <a:lnTo>
                    <a:pt x="18" y="42"/>
                  </a:lnTo>
                  <a:lnTo>
                    <a:pt x="18" y="72"/>
                  </a:lnTo>
                  <a:lnTo>
                    <a:pt x="24" y="60"/>
                  </a:lnTo>
                  <a:lnTo>
                    <a:pt x="24" y="72"/>
                  </a:lnTo>
                  <a:lnTo>
                    <a:pt x="24" y="42"/>
                  </a:lnTo>
                  <a:lnTo>
                    <a:pt x="30" y="60"/>
                  </a:lnTo>
                  <a:lnTo>
                    <a:pt x="30" y="78"/>
                  </a:lnTo>
                  <a:lnTo>
                    <a:pt x="30" y="30"/>
                  </a:lnTo>
                  <a:lnTo>
                    <a:pt x="30" y="42"/>
                  </a:lnTo>
                  <a:lnTo>
                    <a:pt x="36" y="60"/>
                  </a:lnTo>
                  <a:lnTo>
                    <a:pt x="36" y="78"/>
                  </a:lnTo>
                  <a:lnTo>
                    <a:pt x="36" y="36"/>
                  </a:lnTo>
                  <a:lnTo>
                    <a:pt x="36" y="54"/>
                  </a:lnTo>
                  <a:lnTo>
                    <a:pt x="42" y="60"/>
                  </a:lnTo>
                  <a:lnTo>
                    <a:pt x="42" y="96"/>
                  </a:lnTo>
                  <a:lnTo>
                    <a:pt x="42" y="18"/>
                  </a:lnTo>
                  <a:lnTo>
                    <a:pt x="42" y="54"/>
                  </a:lnTo>
                  <a:lnTo>
                    <a:pt x="48" y="60"/>
                  </a:lnTo>
                  <a:lnTo>
                    <a:pt x="48" y="72"/>
                  </a:lnTo>
                  <a:lnTo>
                    <a:pt x="48" y="42"/>
                  </a:lnTo>
                  <a:lnTo>
                    <a:pt x="48" y="42"/>
                  </a:lnTo>
                  <a:lnTo>
                    <a:pt x="54" y="54"/>
                  </a:lnTo>
                  <a:lnTo>
                    <a:pt x="54" y="72"/>
                  </a:lnTo>
                  <a:lnTo>
                    <a:pt x="54" y="36"/>
                  </a:lnTo>
                  <a:lnTo>
                    <a:pt x="54" y="66"/>
                  </a:lnTo>
                  <a:lnTo>
                    <a:pt x="60" y="54"/>
                  </a:lnTo>
                  <a:lnTo>
                    <a:pt x="60" y="78"/>
                  </a:lnTo>
                  <a:lnTo>
                    <a:pt x="60" y="36"/>
                  </a:lnTo>
                  <a:lnTo>
                    <a:pt x="60" y="36"/>
                  </a:lnTo>
                  <a:lnTo>
                    <a:pt x="66" y="54"/>
                  </a:lnTo>
                  <a:lnTo>
                    <a:pt x="66" y="78"/>
                  </a:lnTo>
                  <a:lnTo>
                    <a:pt x="66" y="42"/>
                  </a:lnTo>
                  <a:lnTo>
                    <a:pt x="66" y="60"/>
                  </a:lnTo>
                  <a:lnTo>
                    <a:pt x="72" y="36"/>
                  </a:lnTo>
                  <a:lnTo>
                    <a:pt x="72" y="84"/>
                  </a:lnTo>
                  <a:lnTo>
                    <a:pt x="72" y="36"/>
                  </a:lnTo>
                  <a:lnTo>
                    <a:pt x="72" y="66"/>
                  </a:lnTo>
                  <a:lnTo>
                    <a:pt x="78" y="60"/>
                  </a:lnTo>
                  <a:lnTo>
                    <a:pt x="78" y="72"/>
                  </a:lnTo>
                  <a:lnTo>
                    <a:pt x="78" y="36"/>
                  </a:lnTo>
                  <a:lnTo>
                    <a:pt x="78" y="60"/>
                  </a:lnTo>
                  <a:lnTo>
                    <a:pt x="84" y="54"/>
                  </a:lnTo>
                  <a:lnTo>
                    <a:pt x="84" y="78"/>
                  </a:lnTo>
                  <a:lnTo>
                    <a:pt x="84" y="36"/>
                  </a:lnTo>
                  <a:lnTo>
                    <a:pt x="84" y="48"/>
                  </a:lnTo>
                  <a:lnTo>
                    <a:pt x="90" y="54"/>
                  </a:lnTo>
                  <a:lnTo>
                    <a:pt x="90" y="78"/>
                  </a:lnTo>
                  <a:lnTo>
                    <a:pt x="90" y="30"/>
                  </a:lnTo>
                  <a:lnTo>
                    <a:pt x="90" y="72"/>
                  </a:lnTo>
                  <a:lnTo>
                    <a:pt x="96" y="60"/>
                  </a:lnTo>
                  <a:lnTo>
                    <a:pt x="96" y="72"/>
                  </a:lnTo>
                  <a:lnTo>
                    <a:pt x="96" y="36"/>
                  </a:lnTo>
                  <a:lnTo>
                    <a:pt x="96" y="60"/>
                  </a:lnTo>
                  <a:lnTo>
                    <a:pt x="102" y="72"/>
                  </a:lnTo>
                  <a:lnTo>
                    <a:pt x="102" y="84"/>
                  </a:lnTo>
                  <a:lnTo>
                    <a:pt x="102" y="30"/>
                  </a:lnTo>
                  <a:lnTo>
                    <a:pt x="102" y="54"/>
                  </a:lnTo>
                  <a:lnTo>
                    <a:pt x="108" y="66"/>
                  </a:lnTo>
                  <a:lnTo>
                    <a:pt x="108" y="90"/>
                  </a:lnTo>
                  <a:lnTo>
                    <a:pt x="108" y="30"/>
                  </a:lnTo>
                  <a:lnTo>
                    <a:pt x="108" y="54"/>
                  </a:lnTo>
                  <a:lnTo>
                    <a:pt x="114" y="42"/>
                  </a:lnTo>
                  <a:lnTo>
                    <a:pt x="114" y="102"/>
                  </a:lnTo>
                  <a:lnTo>
                    <a:pt x="114" y="0"/>
                  </a:lnTo>
                  <a:lnTo>
                    <a:pt x="114" y="30"/>
                  </a:lnTo>
                  <a:lnTo>
                    <a:pt x="120" y="66"/>
                  </a:lnTo>
                  <a:lnTo>
                    <a:pt x="120" y="18"/>
                  </a:lnTo>
                  <a:lnTo>
                    <a:pt x="120" y="102"/>
                  </a:lnTo>
                  <a:lnTo>
                    <a:pt x="126" y="90"/>
                  </a:lnTo>
                  <a:lnTo>
                    <a:pt x="126" y="12"/>
                  </a:lnTo>
                  <a:lnTo>
                    <a:pt x="126" y="54"/>
                  </a:lnTo>
                  <a:lnTo>
                    <a:pt x="132" y="60"/>
                  </a:lnTo>
                  <a:lnTo>
                    <a:pt x="132" y="78"/>
                  </a:lnTo>
                  <a:lnTo>
                    <a:pt x="132" y="36"/>
                  </a:lnTo>
                  <a:lnTo>
                    <a:pt x="132" y="36"/>
                  </a:lnTo>
                  <a:lnTo>
                    <a:pt x="138" y="54"/>
                  </a:lnTo>
                  <a:lnTo>
                    <a:pt x="138" y="90"/>
                  </a:lnTo>
                  <a:lnTo>
                    <a:pt x="138" y="36"/>
                  </a:lnTo>
                  <a:lnTo>
                    <a:pt x="138" y="48"/>
                  </a:lnTo>
                  <a:lnTo>
                    <a:pt x="144" y="24"/>
                  </a:lnTo>
                  <a:lnTo>
                    <a:pt x="144" y="84"/>
                  </a:lnTo>
                  <a:lnTo>
                    <a:pt x="144" y="66"/>
                  </a:lnTo>
                  <a:lnTo>
                    <a:pt x="150" y="36"/>
                  </a:lnTo>
                  <a:lnTo>
                    <a:pt x="150" y="78"/>
                  </a:lnTo>
                  <a:lnTo>
                    <a:pt x="150" y="48"/>
                  </a:lnTo>
                  <a:lnTo>
                    <a:pt x="156" y="42"/>
                  </a:lnTo>
                  <a:lnTo>
                    <a:pt x="156" y="66"/>
                  </a:lnTo>
                  <a:lnTo>
                    <a:pt x="156" y="42"/>
                  </a:lnTo>
                  <a:lnTo>
                    <a:pt x="156" y="60"/>
                  </a:lnTo>
                  <a:lnTo>
                    <a:pt x="162" y="66"/>
                  </a:lnTo>
                  <a:lnTo>
                    <a:pt x="162" y="90"/>
                  </a:lnTo>
                  <a:lnTo>
                    <a:pt x="162" y="36"/>
                  </a:lnTo>
                  <a:lnTo>
                    <a:pt x="168" y="60"/>
                  </a:lnTo>
                  <a:lnTo>
                    <a:pt x="168" y="24"/>
                  </a:lnTo>
                  <a:lnTo>
                    <a:pt x="168" y="78"/>
                  </a:lnTo>
                  <a:lnTo>
                    <a:pt x="174" y="66"/>
                  </a:lnTo>
                  <a:lnTo>
                    <a:pt x="174" y="72"/>
                  </a:lnTo>
                  <a:lnTo>
                    <a:pt x="174" y="42"/>
                  </a:lnTo>
                  <a:lnTo>
                    <a:pt x="174" y="60"/>
                  </a:lnTo>
                  <a:lnTo>
                    <a:pt x="180" y="42"/>
                  </a:lnTo>
                  <a:lnTo>
                    <a:pt x="180" y="72"/>
                  </a:lnTo>
                  <a:lnTo>
                    <a:pt x="180" y="66"/>
                  </a:lnTo>
                  <a:lnTo>
                    <a:pt x="186" y="54"/>
                  </a:lnTo>
                  <a:lnTo>
                    <a:pt x="186" y="72"/>
                  </a:lnTo>
                  <a:lnTo>
                    <a:pt x="186" y="48"/>
                  </a:lnTo>
                  <a:lnTo>
                    <a:pt x="186" y="54"/>
                  </a:lnTo>
                  <a:lnTo>
                    <a:pt x="192" y="72"/>
                  </a:lnTo>
                  <a:lnTo>
                    <a:pt x="192" y="108"/>
                  </a:lnTo>
                  <a:lnTo>
                    <a:pt x="192" y="18"/>
                  </a:lnTo>
                  <a:lnTo>
                    <a:pt x="192" y="78"/>
                  </a:lnTo>
                  <a:lnTo>
                    <a:pt x="198" y="72"/>
                  </a:lnTo>
                  <a:lnTo>
                    <a:pt x="198" y="42"/>
                  </a:lnTo>
                  <a:lnTo>
                    <a:pt x="198" y="66"/>
                  </a:lnTo>
                  <a:lnTo>
                    <a:pt x="204" y="48"/>
                  </a:lnTo>
                  <a:lnTo>
                    <a:pt x="204" y="72"/>
                  </a:lnTo>
                  <a:lnTo>
                    <a:pt x="204" y="36"/>
                  </a:lnTo>
                  <a:lnTo>
                    <a:pt x="204" y="48"/>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63">
              <a:extLst>
                <a:ext uri="{FF2B5EF4-FFF2-40B4-BE49-F238E27FC236}">
                  <a16:creationId xmlns:a16="http://schemas.microsoft.com/office/drawing/2014/main" id="{E40E9E0A-FB0A-4855-BF46-6E7028CC6ED1}"/>
                </a:ext>
              </a:extLst>
            </p:cNvPr>
            <p:cNvSpPr>
              <a:spLocks/>
            </p:cNvSpPr>
            <p:nvPr/>
          </p:nvSpPr>
          <p:spPr bwMode="auto">
            <a:xfrm>
              <a:off x="2581275" y="1581150"/>
              <a:ext cx="323850" cy="142875"/>
            </a:xfrm>
            <a:custGeom>
              <a:avLst/>
              <a:gdLst>
                <a:gd name="T0" fmla="*/ 6 w 204"/>
                <a:gd name="T1" fmla="*/ 72 h 90"/>
                <a:gd name="T2" fmla="*/ 12 w 204"/>
                <a:gd name="T3" fmla="*/ 30 h 90"/>
                <a:gd name="T4" fmla="*/ 18 w 204"/>
                <a:gd name="T5" fmla="*/ 54 h 90"/>
                <a:gd name="T6" fmla="*/ 18 w 204"/>
                <a:gd name="T7" fmla="*/ 42 h 90"/>
                <a:gd name="T8" fmla="*/ 24 w 204"/>
                <a:gd name="T9" fmla="*/ 30 h 90"/>
                <a:gd name="T10" fmla="*/ 30 w 204"/>
                <a:gd name="T11" fmla="*/ 60 h 90"/>
                <a:gd name="T12" fmla="*/ 36 w 204"/>
                <a:gd name="T13" fmla="*/ 18 h 90"/>
                <a:gd name="T14" fmla="*/ 42 w 204"/>
                <a:gd name="T15" fmla="*/ 72 h 90"/>
                <a:gd name="T16" fmla="*/ 48 w 204"/>
                <a:gd name="T17" fmla="*/ 24 h 90"/>
                <a:gd name="T18" fmla="*/ 54 w 204"/>
                <a:gd name="T19" fmla="*/ 42 h 90"/>
                <a:gd name="T20" fmla="*/ 54 w 204"/>
                <a:gd name="T21" fmla="*/ 54 h 90"/>
                <a:gd name="T22" fmla="*/ 60 w 204"/>
                <a:gd name="T23" fmla="*/ 6 h 90"/>
                <a:gd name="T24" fmla="*/ 66 w 204"/>
                <a:gd name="T25" fmla="*/ 90 h 90"/>
                <a:gd name="T26" fmla="*/ 72 w 204"/>
                <a:gd name="T27" fmla="*/ 36 h 90"/>
                <a:gd name="T28" fmla="*/ 72 w 204"/>
                <a:gd name="T29" fmla="*/ 42 h 90"/>
                <a:gd name="T30" fmla="*/ 78 w 204"/>
                <a:gd name="T31" fmla="*/ 30 h 90"/>
                <a:gd name="T32" fmla="*/ 84 w 204"/>
                <a:gd name="T33" fmla="*/ 60 h 90"/>
                <a:gd name="T34" fmla="*/ 90 w 204"/>
                <a:gd name="T35" fmla="*/ 48 h 90"/>
                <a:gd name="T36" fmla="*/ 90 w 204"/>
                <a:gd name="T37" fmla="*/ 54 h 90"/>
                <a:gd name="T38" fmla="*/ 96 w 204"/>
                <a:gd name="T39" fmla="*/ 6 h 90"/>
                <a:gd name="T40" fmla="*/ 102 w 204"/>
                <a:gd name="T41" fmla="*/ 66 h 90"/>
                <a:gd name="T42" fmla="*/ 108 w 204"/>
                <a:gd name="T43" fmla="*/ 48 h 90"/>
                <a:gd name="T44" fmla="*/ 108 w 204"/>
                <a:gd name="T45" fmla="*/ 42 h 90"/>
                <a:gd name="T46" fmla="*/ 114 w 204"/>
                <a:gd name="T47" fmla="*/ 30 h 90"/>
                <a:gd name="T48" fmla="*/ 120 w 204"/>
                <a:gd name="T49" fmla="*/ 66 h 90"/>
                <a:gd name="T50" fmla="*/ 126 w 204"/>
                <a:gd name="T51" fmla="*/ 72 h 90"/>
                <a:gd name="T52" fmla="*/ 132 w 204"/>
                <a:gd name="T53" fmla="*/ 42 h 90"/>
                <a:gd name="T54" fmla="*/ 132 w 204"/>
                <a:gd name="T55" fmla="*/ 36 h 90"/>
                <a:gd name="T56" fmla="*/ 138 w 204"/>
                <a:gd name="T57" fmla="*/ 24 h 90"/>
                <a:gd name="T58" fmla="*/ 144 w 204"/>
                <a:gd name="T59" fmla="*/ 66 h 90"/>
                <a:gd name="T60" fmla="*/ 150 w 204"/>
                <a:gd name="T61" fmla="*/ 48 h 90"/>
                <a:gd name="T62" fmla="*/ 150 w 204"/>
                <a:gd name="T63" fmla="*/ 42 h 90"/>
                <a:gd name="T64" fmla="*/ 156 w 204"/>
                <a:gd name="T65" fmla="*/ 18 h 90"/>
                <a:gd name="T66" fmla="*/ 162 w 204"/>
                <a:gd name="T67" fmla="*/ 66 h 90"/>
                <a:gd name="T68" fmla="*/ 168 w 204"/>
                <a:gd name="T69" fmla="*/ 42 h 90"/>
                <a:gd name="T70" fmla="*/ 168 w 204"/>
                <a:gd name="T71" fmla="*/ 54 h 90"/>
                <a:gd name="T72" fmla="*/ 174 w 204"/>
                <a:gd name="T73" fmla="*/ 18 h 90"/>
                <a:gd name="T74" fmla="*/ 180 w 204"/>
                <a:gd name="T75" fmla="*/ 60 h 90"/>
                <a:gd name="T76" fmla="*/ 186 w 204"/>
                <a:gd name="T77" fmla="*/ 60 h 90"/>
                <a:gd name="T78" fmla="*/ 186 w 204"/>
                <a:gd name="T79" fmla="*/ 48 h 90"/>
                <a:gd name="T80" fmla="*/ 192 w 204"/>
                <a:gd name="T81" fmla="*/ 36 h 90"/>
                <a:gd name="T82" fmla="*/ 198 w 204"/>
                <a:gd name="T83"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90">
                  <a:moveTo>
                    <a:pt x="0" y="36"/>
                  </a:moveTo>
                  <a:lnTo>
                    <a:pt x="6" y="48"/>
                  </a:lnTo>
                  <a:lnTo>
                    <a:pt x="6" y="72"/>
                  </a:lnTo>
                  <a:lnTo>
                    <a:pt x="6" y="18"/>
                  </a:lnTo>
                  <a:lnTo>
                    <a:pt x="6" y="42"/>
                  </a:lnTo>
                  <a:lnTo>
                    <a:pt x="12" y="30"/>
                  </a:lnTo>
                  <a:lnTo>
                    <a:pt x="12" y="66"/>
                  </a:lnTo>
                  <a:lnTo>
                    <a:pt x="12" y="24"/>
                  </a:lnTo>
                  <a:lnTo>
                    <a:pt x="18" y="54"/>
                  </a:lnTo>
                  <a:lnTo>
                    <a:pt x="18" y="60"/>
                  </a:lnTo>
                  <a:lnTo>
                    <a:pt x="18" y="30"/>
                  </a:lnTo>
                  <a:lnTo>
                    <a:pt x="18" y="42"/>
                  </a:lnTo>
                  <a:lnTo>
                    <a:pt x="24" y="48"/>
                  </a:lnTo>
                  <a:lnTo>
                    <a:pt x="24" y="60"/>
                  </a:lnTo>
                  <a:lnTo>
                    <a:pt x="24" y="30"/>
                  </a:lnTo>
                  <a:lnTo>
                    <a:pt x="24" y="48"/>
                  </a:lnTo>
                  <a:lnTo>
                    <a:pt x="30" y="42"/>
                  </a:lnTo>
                  <a:lnTo>
                    <a:pt x="30" y="60"/>
                  </a:lnTo>
                  <a:lnTo>
                    <a:pt x="30" y="36"/>
                  </a:lnTo>
                  <a:lnTo>
                    <a:pt x="36" y="42"/>
                  </a:lnTo>
                  <a:lnTo>
                    <a:pt x="36" y="18"/>
                  </a:lnTo>
                  <a:lnTo>
                    <a:pt x="36" y="66"/>
                  </a:lnTo>
                  <a:lnTo>
                    <a:pt x="42" y="48"/>
                  </a:lnTo>
                  <a:lnTo>
                    <a:pt x="42" y="72"/>
                  </a:lnTo>
                  <a:lnTo>
                    <a:pt x="42" y="18"/>
                  </a:lnTo>
                  <a:lnTo>
                    <a:pt x="42" y="42"/>
                  </a:lnTo>
                  <a:lnTo>
                    <a:pt x="48" y="24"/>
                  </a:lnTo>
                  <a:lnTo>
                    <a:pt x="48" y="60"/>
                  </a:lnTo>
                  <a:lnTo>
                    <a:pt x="48" y="36"/>
                  </a:lnTo>
                  <a:lnTo>
                    <a:pt x="54" y="42"/>
                  </a:lnTo>
                  <a:lnTo>
                    <a:pt x="54" y="60"/>
                  </a:lnTo>
                  <a:lnTo>
                    <a:pt x="54" y="24"/>
                  </a:lnTo>
                  <a:lnTo>
                    <a:pt x="54" y="54"/>
                  </a:lnTo>
                  <a:lnTo>
                    <a:pt x="60" y="30"/>
                  </a:lnTo>
                  <a:lnTo>
                    <a:pt x="60" y="78"/>
                  </a:lnTo>
                  <a:lnTo>
                    <a:pt x="60" y="6"/>
                  </a:lnTo>
                  <a:lnTo>
                    <a:pt x="60" y="54"/>
                  </a:lnTo>
                  <a:lnTo>
                    <a:pt x="66" y="48"/>
                  </a:lnTo>
                  <a:lnTo>
                    <a:pt x="66" y="90"/>
                  </a:lnTo>
                  <a:lnTo>
                    <a:pt x="66" y="0"/>
                  </a:lnTo>
                  <a:lnTo>
                    <a:pt x="66" y="30"/>
                  </a:lnTo>
                  <a:lnTo>
                    <a:pt x="72" y="36"/>
                  </a:lnTo>
                  <a:lnTo>
                    <a:pt x="72" y="60"/>
                  </a:lnTo>
                  <a:lnTo>
                    <a:pt x="72" y="30"/>
                  </a:lnTo>
                  <a:lnTo>
                    <a:pt x="72" y="42"/>
                  </a:lnTo>
                  <a:lnTo>
                    <a:pt x="78" y="54"/>
                  </a:lnTo>
                  <a:lnTo>
                    <a:pt x="78" y="60"/>
                  </a:lnTo>
                  <a:lnTo>
                    <a:pt x="78" y="30"/>
                  </a:lnTo>
                  <a:lnTo>
                    <a:pt x="78" y="48"/>
                  </a:lnTo>
                  <a:lnTo>
                    <a:pt x="84" y="48"/>
                  </a:lnTo>
                  <a:lnTo>
                    <a:pt x="84" y="60"/>
                  </a:lnTo>
                  <a:lnTo>
                    <a:pt x="84" y="30"/>
                  </a:lnTo>
                  <a:lnTo>
                    <a:pt x="84" y="42"/>
                  </a:lnTo>
                  <a:lnTo>
                    <a:pt x="90" y="48"/>
                  </a:lnTo>
                  <a:lnTo>
                    <a:pt x="90" y="54"/>
                  </a:lnTo>
                  <a:lnTo>
                    <a:pt x="90" y="36"/>
                  </a:lnTo>
                  <a:lnTo>
                    <a:pt x="90" y="54"/>
                  </a:lnTo>
                  <a:lnTo>
                    <a:pt x="96" y="42"/>
                  </a:lnTo>
                  <a:lnTo>
                    <a:pt x="96" y="84"/>
                  </a:lnTo>
                  <a:lnTo>
                    <a:pt x="96" y="6"/>
                  </a:lnTo>
                  <a:lnTo>
                    <a:pt x="96" y="48"/>
                  </a:lnTo>
                  <a:lnTo>
                    <a:pt x="102" y="54"/>
                  </a:lnTo>
                  <a:lnTo>
                    <a:pt x="102" y="66"/>
                  </a:lnTo>
                  <a:lnTo>
                    <a:pt x="102" y="24"/>
                  </a:lnTo>
                  <a:lnTo>
                    <a:pt x="102" y="60"/>
                  </a:lnTo>
                  <a:lnTo>
                    <a:pt x="108" y="48"/>
                  </a:lnTo>
                  <a:lnTo>
                    <a:pt x="108" y="60"/>
                  </a:lnTo>
                  <a:lnTo>
                    <a:pt x="108" y="24"/>
                  </a:lnTo>
                  <a:lnTo>
                    <a:pt x="108" y="42"/>
                  </a:lnTo>
                  <a:lnTo>
                    <a:pt x="114" y="36"/>
                  </a:lnTo>
                  <a:lnTo>
                    <a:pt x="114" y="60"/>
                  </a:lnTo>
                  <a:lnTo>
                    <a:pt x="114" y="30"/>
                  </a:lnTo>
                  <a:lnTo>
                    <a:pt x="114" y="48"/>
                  </a:lnTo>
                  <a:lnTo>
                    <a:pt x="120" y="36"/>
                  </a:lnTo>
                  <a:lnTo>
                    <a:pt x="120" y="66"/>
                  </a:lnTo>
                  <a:lnTo>
                    <a:pt x="120" y="24"/>
                  </a:lnTo>
                  <a:lnTo>
                    <a:pt x="120" y="36"/>
                  </a:lnTo>
                  <a:lnTo>
                    <a:pt x="126" y="72"/>
                  </a:lnTo>
                  <a:lnTo>
                    <a:pt x="126" y="18"/>
                  </a:lnTo>
                  <a:lnTo>
                    <a:pt x="126" y="30"/>
                  </a:lnTo>
                  <a:lnTo>
                    <a:pt x="132" y="42"/>
                  </a:lnTo>
                  <a:lnTo>
                    <a:pt x="132" y="66"/>
                  </a:lnTo>
                  <a:lnTo>
                    <a:pt x="132" y="30"/>
                  </a:lnTo>
                  <a:lnTo>
                    <a:pt x="132" y="36"/>
                  </a:lnTo>
                  <a:lnTo>
                    <a:pt x="138" y="48"/>
                  </a:lnTo>
                  <a:lnTo>
                    <a:pt x="138" y="66"/>
                  </a:lnTo>
                  <a:lnTo>
                    <a:pt x="138" y="24"/>
                  </a:lnTo>
                  <a:lnTo>
                    <a:pt x="138" y="30"/>
                  </a:lnTo>
                  <a:lnTo>
                    <a:pt x="144" y="36"/>
                  </a:lnTo>
                  <a:lnTo>
                    <a:pt x="144" y="66"/>
                  </a:lnTo>
                  <a:lnTo>
                    <a:pt x="144" y="24"/>
                  </a:lnTo>
                  <a:lnTo>
                    <a:pt x="144" y="42"/>
                  </a:lnTo>
                  <a:lnTo>
                    <a:pt x="150" y="48"/>
                  </a:lnTo>
                  <a:lnTo>
                    <a:pt x="150" y="60"/>
                  </a:lnTo>
                  <a:lnTo>
                    <a:pt x="150" y="30"/>
                  </a:lnTo>
                  <a:lnTo>
                    <a:pt x="150" y="42"/>
                  </a:lnTo>
                  <a:lnTo>
                    <a:pt x="156" y="24"/>
                  </a:lnTo>
                  <a:lnTo>
                    <a:pt x="156" y="72"/>
                  </a:lnTo>
                  <a:lnTo>
                    <a:pt x="156" y="18"/>
                  </a:lnTo>
                  <a:lnTo>
                    <a:pt x="156" y="30"/>
                  </a:lnTo>
                  <a:lnTo>
                    <a:pt x="162" y="60"/>
                  </a:lnTo>
                  <a:lnTo>
                    <a:pt x="162" y="66"/>
                  </a:lnTo>
                  <a:lnTo>
                    <a:pt x="162" y="24"/>
                  </a:lnTo>
                  <a:lnTo>
                    <a:pt x="162" y="48"/>
                  </a:lnTo>
                  <a:lnTo>
                    <a:pt x="168" y="42"/>
                  </a:lnTo>
                  <a:lnTo>
                    <a:pt x="168" y="84"/>
                  </a:lnTo>
                  <a:lnTo>
                    <a:pt x="168" y="12"/>
                  </a:lnTo>
                  <a:lnTo>
                    <a:pt x="168" y="54"/>
                  </a:lnTo>
                  <a:lnTo>
                    <a:pt x="174" y="60"/>
                  </a:lnTo>
                  <a:lnTo>
                    <a:pt x="174" y="72"/>
                  </a:lnTo>
                  <a:lnTo>
                    <a:pt x="174" y="18"/>
                  </a:lnTo>
                  <a:lnTo>
                    <a:pt x="174" y="36"/>
                  </a:lnTo>
                  <a:lnTo>
                    <a:pt x="180" y="60"/>
                  </a:lnTo>
                  <a:lnTo>
                    <a:pt x="180" y="60"/>
                  </a:lnTo>
                  <a:lnTo>
                    <a:pt x="180" y="30"/>
                  </a:lnTo>
                  <a:lnTo>
                    <a:pt x="180" y="48"/>
                  </a:lnTo>
                  <a:lnTo>
                    <a:pt x="186" y="60"/>
                  </a:lnTo>
                  <a:lnTo>
                    <a:pt x="186" y="66"/>
                  </a:lnTo>
                  <a:lnTo>
                    <a:pt x="186" y="30"/>
                  </a:lnTo>
                  <a:lnTo>
                    <a:pt x="186" y="48"/>
                  </a:lnTo>
                  <a:lnTo>
                    <a:pt x="192" y="24"/>
                  </a:lnTo>
                  <a:lnTo>
                    <a:pt x="192" y="60"/>
                  </a:lnTo>
                  <a:lnTo>
                    <a:pt x="192" y="36"/>
                  </a:lnTo>
                  <a:lnTo>
                    <a:pt x="198" y="60"/>
                  </a:lnTo>
                  <a:lnTo>
                    <a:pt x="198" y="78"/>
                  </a:lnTo>
                  <a:lnTo>
                    <a:pt x="198" y="12"/>
                  </a:lnTo>
                  <a:lnTo>
                    <a:pt x="198" y="60"/>
                  </a:lnTo>
                  <a:lnTo>
                    <a:pt x="204" y="4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64">
              <a:extLst>
                <a:ext uri="{FF2B5EF4-FFF2-40B4-BE49-F238E27FC236}">
                  <a16:creationId xmlns:a16="http://schemas.microsoft.com/office/drawing/2014/main" id="{C0CBE26C-F58A-41CC-81BD-FA6B65838895}"/>
                </a:ext>
              </a:extLst>
            </p:cNvPr>
            <p:cNvSpPr>
              <a:spLocks/>
            </p:cNvSpPr>
            <p:nvPr/>
          </p:nvSpPr>
          <p:spPr bwMode="auto">
            <a:xfrm>
              <a:off x="2905125" y="1562100"/>
              <a:ext cx="314325" cy="161925"/>
            </a:xfrm>
            <a:custGeom>
              <a:avLst/>
              <a:gdLst>
                <a:gd name="T0" fmla="*/ 0 w 198"/>
                <a:gd name="T1" fmla="*/ 36 h 102"/>
                <a:gd name="T2" fmla="*/ 6 w 198"/>
                <a:gd name="T3" fmla="*/ 78 h 102"/>
                <a:gd name="T4" fmla="*/ 12 w 198"/>
                <a:gd name="T5" fmla="*/ 42 h 102"/>
                <a:gd name="T6" fmla="*/ 12 w 198"/>
                <a:gd name="T7" fmla="*/ 72 h 102"/>
                <a:gd name="T8" fmla="*/ 18 w 198"/>
                <a:gd name="T9" fmla="*/ 48 h 102"/>
                <a:gd name="T10" fmla="*/ 24 w 198"/>
                <a:gd name="T11" fmla="*/ 66 h 102"/>
                <a:gd name="T12" fmla="*/ 30 w 198"/>
                <a:gd name="T13" fmla="*/ 66 h 102"/>
                <a:gd name="T14" fmla="*/ 30 w 198"/>
                <a:gd name="T15" fmla="*/ 48 h 102"/>
                <a:gd name="T16" fmla="*/ 36 w 198"/>
                <a:gd name="T17" fmla="*/ 42 h 102"/>
                <a:gd name="T18" fmla="*/ 42 w 198"/>
                <a:gd name="T19" fmla="*/ 102 h 102"/>
                <a:gd name="T20" fmla="*/ 48 w 198"/>
                <a:gd name="T21" fmla="*/ 48 h 102"/>
                <a:gd name="T22" fmla="*/ 48 w 198"/>
                <a:gd name="T23" fmla="*/ 66 h 102"/>
                <a:gd name="T24" fmla="*/ 54 w 198"/>
                <a:gd name="T25" fmla="*/ 36 h 102"/>
                <a:gd name="T26" fmla="*/ 60 w 198"/>
                <a:gd name="T27" fmla="*/ 48 h 102"/>
                <a:gd name="T28" fmla="*/ 66 w 198"/>
                <a:gd name="T29" fmla="*/ 78 h 102"/>
                <a:gd name="T30" fmla="*/ 72 w 198"/>
                <a:gd name="T31" fmla="*/ 60 h 102"/>
                <a:gd name="T32" fmla="*/ 78 w 198"/>
                <a:gd name="T33" fmla="*/ 66 h 102"/>
                <a:gd name="T34" fmla="*/ 78 w 198"/>
                <a:gd name="T35" fmla="*/ 72 h 102"/>
                <a:gd name="T36" fmla="*/ 84 w 198"/>
                <a:gd name="T37" fmla="*/ 36 h 102"/>
                <a:gd name="T38" fmla="*/ 90 w 198"/>
                <a:gd name="T39" fmla="*/ 72 h 102"/>
                <a:gd name="T40" fmla="*/ 96 w 198"/>
                <a:gd name="T41" fmla="*/ 66 h 102"/>
                <a:gd name="T42" fmla="*/ 96 w 198"/>
                <a:gd name="T43" fmla="*/ 60 h 102"/>
                <a:gd name="T44" fmla="*/ 102 w 198"/>
                <a:gd name="T45" fmla="*/ 42 h 102"/>
                <a:gd name="T46" fmla="*/ 108 w 198"/>
                <a:gd name="T47" fmla="*/ 66 h 102"/>
                <a:gd name="T48" fmla="*/ 114 w 198"/>
                <a:gd name="T49" fmla="*/ 54 h 102"/>
                <a:gd name="T50" fmla="*/ 114 w 198"/>
                <a:gd name="T51" fmla="*/ 54 h 102"/>
                <a:gd name="T52" fmla="*/ 120 w 198"/>
                <a:gd name="T53" fmla="*/ 12 h 102"/>
                <a:gd name="T54" fmla="*/ 126 w 198"/>
                <a:gd name="T55" fmla="*/ 72 h 102"/>
                <a:gd name="T56" fmla="*/ 132 w 198"/>
                <a:gd name="T57" fmla="*/ 36 h 102"/>
                <a:gd name="T58" fmla="*/ 138 w 198"/>
                <a:gd name="T59" fmla="*/ 72 h 102"/>
                <a:gd name="T60" fmla="*/ 144 w 198"/>
                <a:gd name="T61" fmla="*/ 54 h 102"/>
                <a:gd name="T62" fmla="*/ 144 w 198"/>
                <a:gd name="T63" fmla="*/ 66 h 102"/>
                <a:gd name="T64" fmla="*/ 150 w 198"/>
                <a:gd name="T65" fmla="*/ 18 h 102"/>
                <a:gd name="T66" fmla="*/ 156 w 198"/>
                <a:gd name="T67" fmla="*/ 36 h 102"/>
                <a:gd name="T68" fmla="*/ 162 w 198"/>
                <a:gd name="T69" fmla="*/ 90 h 102"/>
                <a:gd name="T70" fmla="*/ 168 w 198"/>
                <a:gd name="T71" fmla="*/ 48 h 102"/>
                <a:gd name="T72" fmla="*/ 174 w 198"/>
                <a:gd name="T73" fmla="*/ 66 h 102"/>
                <a:gd name="T74" fmla="*/ 174 w 198"/>
                <a:gd name="T75" fmla="*/ 48 h 102"/>
                <a:gd name="T76" fmla="*/ 180 w 198"/>
                <a:gd name="T77" fmla="*/ 72 h 102"/>
                <a:gd name="T78" fmla="*/ 186 w 198"/>
                <a:gd name="T79" fmla="*/ 42 h 102"/>
                <a:gd name="T80" fmla="*/ 192 w 198"/>
                <a:gd name="T81" fmla="*/ 78 h 102"/>
                <a:gd name="T82" fmla="*/ 198 w 198"/>
                <a:gd name="T83" fmla="*/ 3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8" h="102">
                  <a:moveTo>
                    <a:pt x="0" y="54"/>
                  </a:moveTo>
                  <a:lnTo>
                    <a:pt x="0" y="72"/>
                  </a:lnTo>
                  <a:lnTo>
                    <a:pt x="0" y="36"/>
                  </a:lnTo>
                  <a:lnTo>
                    <a:pt x="0" y="54"/>
                  </a:lnTo>
                  <a:lnTo>
                    <a:pt x="6" y="48"/>
                  </a:lnTo>
                  <a:lnTo>
                    <a:pt x="6" y="78"/>
                  </a:lnTo>
                  <a:lnTo>
                    <a:pt x="6" y="30"/>
                  </a:lnTo>
                  <a:lnTo>
                    <a:pt x="6" y="36"/>
                  </a:lnTo>
                  <a:lnTo>
                    <a:pt x="12" y="42"/>
                  </a:lnTo>
                  <a:lnTo>
                    <a:pt x="12" y="78"/>
                  </a:lnTo>
                  <a:lnTo>
                    <a:pt x="12" y="42"/>
                  </a:lnTo>
                  <a:lnTo>
                    <a:pt x="12" y="72"/>
                  </a:lnTo>
                  <a:lnTo>
                    <a:pt x="18" y="54"/>
                  </a:lnTo>
                  <a:lnTo>
                    <a:pt x="18" y="66"/>
                  </a:lnTo>
                  <a:lnTo>
                    <a:pt x="18" y="48"/>
                  </a:lnTo>
                  <a:lnTo>
                    <a:pt x="18" y="54"/>
                  </a:lnTo>
                  <a:lnTo>
                    <a:pt x="24" y="60"/>
                  </a:lnTo>
                  <a:lnTo>
                    <a:pt x="24" y="66"/>
                  </a:lnTo>
                  <a:lnTo>
                    <a:pt x="24" y="48"/>
                  </a:lnTo>
                  <a:lnTo>
                    <a:pt x="24" y="60"/>
                  </a:lnTo>
                  <a:lnTo>
                    <a:pt x="30" y="66"/>
                  </a:lnTo>
                  <a:lnTo>
                    <a:pt x="30" y="72"/>
                  </a:lnTo>
                  <a:lnTo>
                    <a:pt x="30" y="42"/>
                  </a:lnTo>
                  <a:lnTo>
                    <a:pt x="30" y="48"/>
                  </a:lnTo>
                  <a:lnTo>
                    <a:pt x="36" y="54"/>
                  </a:lnTo>
                  <a:lnTo>
                    <a:pt x="36" y="72"/>
                  </a:lnTo>
                  <a:lnTo>
                    <a:pt x="36" y="42"/>
                  </a:lnTo>
                  <a:lnTo>
                    <a:pt x="36" y="66"/>
                  </a:lnTo>
                  <a:lnTo>
                    <a:pt x="42" y="48"/>
                  </a:lnTo>
                  <a:lnTo>
                    <a:pt x="42" y="102"/>
                  </a:lnTo>
                  <a:lnTo>
                    <a:pt x="42" y="0"/>
                  </a:lnTo>
                  <a:lnTo>
                    <a:pt x="42" y="72"/>
                  </a:lnTo>
                  <a:lnTo>
                    <a:pt x="48" y="48"/>
                  </a:lnTo>
                  <a:lnTo>
                    <a:pt x="48" y="84"/>
                  </a:lnTo>
                  <a:lnTo>
                    <a:pt x="48" y="30"/>
                  </a:lnTo>
                  <a:lnTo>
                    <a:pt x="48" y="66"/>
                  </a:lnTo>
                  <a:lnTo>
                    <a:pt x="54" y="42"/>
                  </a:lnTo>
                  <a:lnTo>
                    <a:pt x="54" y="72"/>
                  </a:lnTo>
                  <a:lnTo>
                    <a:pt x="54" y="36"/>
                  </a:lnTo>
                  <a:lnTo>
                    <a:pt x="54" y="72"/>
                  </a:lnTo>
                  <a:lnTo>
                    <a:pt x="60" y="60"/>
                  </a:lnTo>
                  <a:lnTo>
                    <a:pt x="60" y="48"/>
                  </a:lnTo>
                  <a:lnTo>
                    <a:pt x="60" y="60"/>
                  </a:lnTo>
                  <a:lnTo>
                    <a:pt x="66" y="48"/>
                  </a:lnTo>
                  <a:lnTo>
                    <a:pt x="66" y="78"/>
                  </a:lnTo>
                  <a:lnTo>
                    <a:pt x="66" y="42"/>
                  </a:lnTo>
                  <a:lnTo>
                    <a:pt x="66" y="54"/>
                  </a:lnTo>
                  <a:lnTo>
                    <a:pt x="72" y="60"/>
                  </a:lnTo>
                  <a:lnTo>
                    <a:pt x="72" y="72"/>
                  </a:lnTo>
                  <a:lnTo>
                    <a:pt x="72" y="36"/>
                  </a:lnTo>
                  <a:lnTo>
                    <a:pt x="78" y="66"/>
                  </a:lnTo>
                  <a:lnTo>
                    <a:pt x="78" y="78"/>
                  </a:lnTo>
                  <a:lnTo>
                    <a:pt x="78" y="42"/>
                  </a:lnTo>
                  <a:lnTo>
                    <a:pt x="78" y="72"/>
                  </a:lnTo>
                  <a:lnTo>
                    <a:pt x="84" y="48"/>
                  </a:lnTo>
                  <a:lnTo>
                    <a:pt x="84" y="84"/>
                  </a:lnTo>
                  <a:lnTo>
                    <a:pt x="84" y="36"/>
                  </a:lnTo>
                  <a:lnTo>
                    <a:pt x="84" y="66"/>
                  </a:lnTo>
                  <a:lnTo>
                    <a:pt x="90" y="54"/>
                  </a:lnTo>
                  <a:lnTo>
                    <a:pt x="90" y="72"/>
                  </a:lnTo>
                  <a:lnTo>
                    <a:pt x="90" y="42"/>
                  </a:lnTo>
                  <a:lnTo>
                    <a:pt x="90" y="60"/>
                  </a:lnTo>
                  <a:lnTo>
                    <a:pt x="96" y="66"/>
                  </a:lnTo>
                  <a:lnTo>
                    <a:pt x="96" y="66"/>
                  </a:lnTo>
                  <a:lnTo>
                    <a:pt x="96" y="42"/>
                  </a:lnTo>
                  <a:lnTo>
                    <a:pt x="96" y="60"/>
                  </a:lnTo>
                  <a:lnTo>
                    <a:pt x="102" y="72"/>
                  </a:lnTo>
                  <a:lnTo>
                    <a:pt x="102" y="72"/>
                  </a:lnTo>
                  <a:lnTo>
                    <a:pt x="102" y="42"/>
                  </a:lnTo>
                  <a:lnTo>
                    <a:pt x="102" y="66"/>
                  </a:lnTo>
                  <a:lnTo>
                    <a:pt x="108" y="48"/>
                  </a:lnTo>
                  <a:lnTo>
                    <a:pt x="108" y="66"/>
                  </a:lnTo>
                  <a:lnTo>
                    <a:pt x="108" y="48"/>
                  </a:lnTo>
                  <a:lnTo>
                    <a:pt x="108" y="60"/>
                  </a:lnTo>
                  <a:lnTo>
                    <a:pt x="114" y="54"/>
                  </a:lnTo>
                  <a:lnTo>
                    <a:pt x="114" y="102"/>
                  </a:lnTo>
                  <a:lnTo>
                    <a:pt x="114" y="6"/>
                  </a:lnTo>
                  <a:lnTo>
                    <a:pt x="114" y="54"/>
                  </a:lnTo>
                  <a:lnTo>
                    <a:pt x="120" y="60"/>
                  </a:lnTo>
                  <a:lnTo>
                    <a:pt x="120" y="96"/>
                  </a:lnTo>
                  <a:lnTo>
                    <a:pt x="120" y="12"/>
                  </a:lnTo>
                  <a:lnTo>
                    <a:pt x="120" y="90"/>
                  </a:lnTo>
                  <a:lnTo>
                    <a:pt x="126" y="54"/>
                  </a:lnTo>
                  <a:lnTo>
                    <a:pt x="126" y="72"/>
                  </a:lnTo>
                  <a:lnTo>
                    <a:pt x="126" y="42"/>
                  </a:lnTo>
                  <a:lnTo>
                    <a:pt x="126" y="72"/>
                  </a:lnTo>
                  <a:lnTo>
                    <a:pt x="132" y="36"/>
                  </a:lnTo>
                  <a:lnTo>
                    <a:pt x="132" y="78"/>
                  </a:lnTo>
                  <a:lnTo>
                    <a:pt x="132" y="60"/>
                  </a:lnTo>
                  <a:lnTo>
                    <a:pt x="138" y="72"/>
                  </a:lnTo>
                  <a:lnTo>
                    <a:pt x="138" y="42"/>
                  </a:lnTo>
                  <a:lnTo>
                    <a:pt x="138" y="60"/>
                  </a:lnTo>
                  <a:lnTo>
                    <a:pt x="144" y="54"/>
                  </a:lnTo>
                  <a:lnTo>
                    <a:pt x="144" y="78"/>
                  </a:lnTo>
                  <a:lnTo>
                    <a:pt x="144" y="42"/>
                  </a:lnTo>
                  <a:lnTo>
                    <a:pt x="144" y="66"/>
                  </a:lnTo>
                  <a:lnTo>
                    <a:pt x="150" y="48"/>
                  </a:lnTo>
                  <a:lnTo>
                    <a:pt x="150" y="90"/>
                  </a:lnTo>
                  <a:lnTo>
                    <a:pt x="150" y="18"/>
                  </a:lnTo>
                  <a:lnTo>
                    <a:pt x="150" y="42"/>
                  </a:lnTo>
                  <a:lnTo>
                    <a:pt x="156" y="66"/>
                  </a:lnTo>
                  <a:lnTo>
                    <a:pt x="156" y="36"/>
                  </a:lnTo>
                  <a:lnTo>
                    <a:pt x="156" y="84"/>
                  </a:lnTo>
                  <a:lnTo>
                    <a:pt x="162" y="78"/>
                  </a:lnTo>
                  <a:lnTo>
                    <a:pt x="162" y="90"/>
                  </a:lnTo>
                  <a:lnTo>
                    <a:pt x="162" y="30"/>
                  </a:lnTo>
                  <a:lnTo>
                    <a:pt x="162" y="66"/>
                  </a:lnTo>
                  <a:lnTo>
                    <a:pt x="168" y="48"/>
                  </a:lnTo>
                  <a:lnTo>
                    <a:pt x="168" y="66"/>
                  </a:lnTo>
                  <a:lnTo>
                    <a:pt x="168" y="54"/>
                  </a:lnTo>
                  <a:lnTo>
                    <a:pt x="174" y="66"/>
                  </a:lnTo>
                  <a:lnTo>
                    <a:pt x="174" y="84"/>
                  </a:lnTo>
                  <a:lnTo>
                    <a:pt x="174" y="36"/>
                  </a:lnTo>
                  <a:lnTo>
                    <a:pt x="174" y="48"/>
                  </a:lnTo>
                  <a:lnTo>
                    <a:pt x="180" y="30"/>
                  </a:lnTo>
                  <a:lnTo>
                    <a:pt x="180" y="84"/>
                  </a:lnTo>
                  <a:lnTo>
                    <a:pt x="180" y="72"/>
                  </a:lnTo>
                  <a:lnTo>
                    <a:pt x="186" y="42"/>
                  </a:lnTo>
                  <a:lnTo>
                    <a:pt x="186" y="72"/>
                  </a:lnTo>
                  <a:lnTo>
                    <a:pt x="186" y="42"/>
                  </a:lnTo>
                  <a:lnTo>
                    <a:pt x="186" y="60"/>
                  </a:lnTo>
                  <a:lnTo>
                    <a:pt x="192" y="48"/>
                  </a:lnTo>
                  <a:lnTo>
                    <a:pt x="192" y="78"/>
                  </a:lnTo>
                  <a:lnTo>
                    <a:pt x="192" y="48"/>
                  </a:lnTo>
                  <a:lnTo>
                    <a:pt x="192" y="60"/>
                  </a:lnTo>
                  <a:lnTo>
                    <a:pt x="198" y="30"/>
                  </a:lnTo>
                  <a:lnTo>
                    <a:pt x="198" y="78"/>
                  </a:lnTo>
                  <a:lnTo>
                    <a:pt x="198" y="48"/>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65">
              <a:extLst>
                <a:ext uri="{FF2B5EF4-FFF2-40B4-BE49-F238E27FC236}">
                  <a16:creationId xmlns:a16="http://schemas.microsoft.com/office/drawing/2014/main" id="{D28D8B46-5831-44B0-B30B-3FA6DA51A1EF}"/>
                </a:ext>
              </a:extLst>
            </p:cNvPr>
            <p:cNvSpPr>
              <a:spLocks/>
            </p:cNvSpPr>
            <p:nvPr/>
          </p:nvSpPr>
          <p:spPr bwMode="auto">
            <a:xfrm>
              <a:off x="3219450" y="1600200"/>
              <a:ext cx="323850" cy="104775"/>
            </a:xfrm>
            <a:custGeom>
              <a:avLst/>
              <a:gdLst>
                <a:gd name="T0" fmla="*/ 6 w 204"/>
                <a:gd name="T1" fmla="*/ 42 h 66"/>
                <a:gd name="T2" fmla="*/ 12 w 204"/>
                <a:gd name="T3" fmla="*/ 54 h 66"/>
                <a:gd name="T4" fmla="*/ 18 w 204"/>
                <a:gd name="T5" fmla="*/ 42 h 66"/>
                <a:gd name="T6" fmla="*/ 18 w 204"/>
                <a:gd name="T7" fmla="*/ 36 h 66"/>
                <a:gd name="T8" fmla="*/ 24 w 204"/>
                <a:gd name="T9" fmla="*/ 48 h 66"/>
                <a:gd name="T10" fmla="*/ 30 w 204"/>
                <a:gd name="T11" fmla="*/ 0 h 66"/>
                <a:gd name="T12" fmla="*/ 36 w 204"/>
                <a:gd name="T13" fmla="*/ 66 h 66"/>
                <a:gd name="T14" fmla="*/ 42 w 204"/>
                <a:gd name="T15" fmla="*/ 18 h 66"/>
                <a:gd name="T16" fmla="*/ 42 w 204"/>
                <a:gd name="T17" fmla="*/ 24 h 66"/>
                <a:gd name="T18" fmla="*/ 48 w 204"/>
                <a:gd name="T19" fmla="*/ 18 h 66"/>
                <a:gd name="T20" fmla="*/ 54 w 204"/>
                <a:gd name="T21" fmla="*/ 18 h 66"/>
                <a:gd name="T22" fmla="*/ 60 w 204"/>
                <a:gd name="T23" fmla="*/ 54 h 66"/>
                <a:gd name="T24" fmla="*/ 66 w 204"/>
                <a:gd name="T25" fmla="*/ 18 h 66"/>
                <a:gd name="T26" fmla="*/ 72 w 204"/>
                <a:gd name="T27" fmla="*/ 48 h 66"/>
                <a:gd name="T28" fmla="*/ 72 w 204"/>
                <a:gd name="T29" fmla="*/ 24 h 66"/>
                <a:gd name="T30" fmla="*/ 78 w 204"/>
                <a:gd name="T31" fmla="*/ 24 h 66"/>
                <a:gd name="T32" fmla="*/ 84 w 204"/>
                <a:gd name="T33" fmla="*/ 48 h 66"/>
                <a:gd name="T34" fmla="*/ 90 w 204"/>
                <a:gd name="T35" fmla="*/ 54 h 66"/>
                <a:gd name="T36" fmla="*/ 96 w 204"/>
                <a:gd name="T37" fmla="*/ 48 h 66"/>
                <a:gd name="T38" fmla="*/ 96 w 204"/>
                <a:gd name="T39" fmla="*/ 42 h 66"/>
                <a:gd name="T40" fmla="*/ 102 w 204"/>
                <a:gd name="T41" fmla="*/ 6 h 66"/>
                <a:gd name="T42" fmla="*/ 108 w 204"/>
                <a:gd name="T43" fmla="*/ 66 h 66"/>
                <a:gd name="T44" fmla="*/ 114 w 204"/>
                <a:gd name="T45" fmla="*/ 48 h 66"/>
                <a:gd name="T46" fmla="*/ 120 w 204"/>
                <a:gd name="T47" fmla="*/ 36 h 66"/>
                <a:gd name="T48" fmla="*/ 120 w 204"/>
                <a:gd name="T49" fmla="*/ 36 h 66"/>
                <a:gd name="T50" fmla="*/ 126 w 204"/>
                <a:gd name="T51" fmla="*/ 18 h 66"/>
                <a:gd name="T52" fmla="*/ 132 w 204"/>
                <a:gd name="T53" fmla="*/ 48 h 66"/>
                <a:gd name="T54" fmla="*/ 138 w 204"/>
                <a:gd name="T55" fmla="*/ 30 h 66"/>
                <a:gd name="T56" fmla="*/ 138 w 204"/>
                <a:gd name="T57" fmla="*/ 18 h 66"/>
                <a:gd name="T58" fmla="*/ 144 w 204"/>
                <a:gd name="T59" fmla="*/ 18 h 66"/>
                <a:gd name="T60" fmla="*/ 150 w 204"/>
                <a:gd name="T61" fmla="*/ 48 h 66"/>
                <a:gd name="T62" fmla="*/ 156 w 204"/>
                <a:gd name="T63" fmla="*/ 18 h 66"/>
                <a:gd name="T64" fmla="*/ 162 w 204"/>
                <a:gd name="T65" fmla="*/ 24 h 66"/>
                <a:gd name="T66" fmla="*/ 162 w 204"/>
                <a:gd name="T67" fmla="*/ 42 h 66"/>
                <a:gd name="T68" fmla="*/ 168 w 204"/>
                <a:gd name="T69" fmla="*/ 12 h 66"/>
                <a:gd name="T70" fmla="*/ 174 w 204"/>
                <a:gd name="T71" fmla="*/ 18 h 66"/>
                <a:gd name="T72" fmla="*/ 180 w 204"/>
                <a:gd name="T73" fmla="*/ 48 h 66"/>
                <a:gd name="T74" fmla="*/ 186 w 204"/>
                <a:gd name="T75" fmla="*/ 42 h 66"/>
                <a:gd name="T76" fmla="*/ 186 w 204"/>
                <a:gd name="T77" fmla="*/ 18 h 66"/>
                <a:gd name="T78" fmla="*/ 192 w 204"/>
                <a:gd name="T79" fmla="*/ 24 h 66"/>
                <a:gd name="T80" fmla="*/ 198 w 204"/>
                <a:gd name="T81" fmla="*/ 48 h 66"/>
                <a:gd name="T82" fmla="*/ 204 w 204"/>
                <a:gd name="T83" fmla="*/ 3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66">
                  <a:moveTo>
                    <a:pt x="0" y="24"/>
                  </a:moveTo>
                  <a:lnTo>
                    <a:pt x="6" y="36"/>
                  </a:lnTo>
                  <a:lnTo>
                    <a:pt x="6" y="42"/>
                  </a:lnTo>
                  <a:lnTo>
                    <a:pt x="6" y="18"/>
                  </a:lnTo>
                  <a:lnTo>
                    <a:pt x="12" y="36"/>
                  </a:lnTo>
                  <a:lnTo>
                    <a:pt x="12" y="54"/>
                  </a:lnTo>
                  <a:lnTo>
                    <a:pt x="12" y="12"/>
                  </a:lnTo>
                  <a:lnTo>
                    <a:pt x="12" y="30"/>
                  </a:lnTo>
                  <a:lnTo>
                    <a:pt x="18" y="42"/>
                  </a:lnTo>
                  <a:lnTo>
                    <a:pt x="18" y="48"/>
                  </a:lnTo>
                  <a:lnTo>
                    <a:pt x="18" y="18"/>
                  </a:lnTo>
                  <a:lnTo>
                    <a:pt x="18" y="36"/>
                  </a:lnTo>
                  <a:lnTo>
                    <a:pt x="24" y="30"/>
                  </a:lnTo>
                  <a:lnTo>
                    <a:pt x="24" y="24"/>
                  </a:lnTo>
                  <a:lnTo>
                    <a:pt x="24" y="48"/>
                  </a:lnTo>
                  <a:lnTo>
                    <a:pt x="30" y="36"/>
                  </a:lnTo>
                  <a:lnTo>
                    <a:pt x="30" y="66"/>
                  </a:lnTo>
                  <a:lnTo>
                    <a:pt x="30" y="0"/>
                  </a:lnTo>
                  <a:lnTo>
                    <a:pt x="30" y="60"/>
                  </a:lnTo>
                  <a:lnTo>
                    <a:pt x="36" y="18"/>
                  </a:lnTo>
                  <a:lnTo>
                    <a:pt x="36" y="66"/>
                  </a:lnTo>
                  <a:lnTo>
                    <a:pt x="36" y="0"/>
                  </a:lnTo>
                  <a:lnTo>
                    <a:pt x="36" y="30"/>
                  </a:lnTo>
                  <a:lnTo>
                    <a:pt x="42" y="18"/>
                  </a:lnTo>
                  <a:lnTo>
                    <a:pt x="42" y="48"/>
                  </a:lnTo>
                  <a:lnTo>
                    <a:pt x="42" y="18"/>
                  </a:lnTo>
                  <a:lnTo>
                    <a:pt x="42" y="24"/>
                  </a:lnTo>
                  <a:lnTo>
                    <a:pt x="48" y="30"/>
                  </a:lnTo>
                  <a:lnTo>
                    <a:pt x="48" y="48"/>
                  </a:lnTo>
                  <a:lnTo>
                    <a:pt x="48" y="18"/>
                  </a:lnTo>
                  <a:lnTo>
                    <a:pt x="54" y="36"/>
                  </a:lnTo>
                  <a:lnTo>
                    <a:pt x="54" y="48"/>
                  </a:lnTo>
                  <a:lnTo>
                    <a:pt x="54" y="18"/>
                  </a:lnTo>
                  <a:lnTo>
                    <a:pt x="54" y="24"/>
                  </a:lnTo>
                  <a:lnTo>
                    <a:pt x="60" y="24"/>
                  </a:lnTo>
                  <a:lnTo>
                    <a:pt x="60" y="54"/>
                  </a:lnTo>
                  <a:lnTo>
                    <a:pt x="60" y="18"/>
                  </a:lnTo>
                  <a:lnTo>
                    <a:pt x="60" y="42"/>
                  </a:lnTo>
                  <a:lnTo>
                    <a:pt x="66" y="18"/>
                  </a:lnTo>
                  <a:lnTo>
                    <a:pt x="66" y="48"/>
                  </a:lnTo>
                  <a:lnTo>
                    <a:pt x="66" y="12"/>
                  </a:lnTo>
                  <a:lnTo>
                    <a:pt x="72" y="48"/>
                  </a:lnTo>
                  <a:lnTo>
                    <a:pt x="72" y="54"/>
                  </a:lnTo>
                  <a:lnTo>
                    <a:pt x="72" y="18"/>
                  </a:lnTo>
                  <a:lnTo>
                    <a:pt x="72" y="24"/>
                  </a:lnTo>
                  <a:lnTo>
                    <a:pt x="78" y="36"/>
                  </a:lnTo>
                  <a:lnTo>
                    <a:pt x="78" y="42"/>
                  </a:lnTo>
                  <a:lnTo>
                    <a:pt x="78" y="24"/>
                  </a:lnTo>
                  <a:lnTo>
                    <a:pt x="78" y="30"/>
                  </a:lnTo>
                  <a:lnTo>
                    <a:pt x="84" y="42"/>
                  </a:lnTo>
                  <a:lnTo>
                    <a:pt x="84" y="48"/>
                  </a:lnTo>
                  <a:lnTo>
                    <a:pt x="84" y="18"/>
                  </a:lnTo>
                  <a:lnTo>
                    <a:pt x="84" y="30"/>
                  </a:lnTo>
                  <a:lnTo>
                    <a:pt x="90" y="54"/>
                  </a:lnTo>
                  <a:lnTo>
                    <a:pt x="90" y="18"/>
                  </a:lnTo>
                  <a:lnTo>
                    <a:pt x="90" y="24"/>
                  </a:lnTo>
                  <a:lnTo>
                    <a:pt x="96" y="48"/>
                  </a:lnTo>
                  <a:lnTo>
                    <a:pt x="96" y="48"/>
                  </a:lnTo>
                  <a:lnTo>
                    <a:pt x="96" y="12"/>
                  </a:lnTo>
                  <a:lnTo>
                    <a:pt x="96" y="42"/>
                  </a:lnTo>
                  <a:lnTo>
                    <a:pt x="102" y="24"/>
                  </a:lnTo>
                  <a:lnTo>
                    <a:pt x="102" y="60"/>
                  </a:lnTo>
                  <a:lnTo>
                    <a:pt x="102" y="6"/>
                  </a:lnTo>
                  <a:lnTo>
                    <a:pt x="102" y="30"/>
                  </a:lnTo>
                  <a:lnTo>
                    <a:pt x="108" y="24"/>
                  </a:lnTo>
                  <a:lnTo>
                    <a:pt x="108" y="66"/>
                  </a:lnTo>
                  <a:lnTo>
                    <a:pt x="108" y="0"/>
                  </a:lnTo>
                  <a:lnTo>
                    <a:pt x="114" y="30"/>
                  </a:lnTo>
                  <a:lnTo>
                    <a:pt x="114" y="48"/>
                  </a:lnTo>
                  <a:lnTo>
                    <a:pt x="114" y="18"/>
                  </a:lnTo>
                  <a:lnTo>
                    <a:pt x="114" y="30"/>
                  </a:lnTo>
                  <a:lnTo>
                    <a:pt x="120" y="36"/>
                  </a:lnTo>
                  <a:lnTo>
                    <a:pt x="120" y="42"/>
                  </a:lnTo>
                  <a:lnTo>
                    <a:pt x="120" y="18"/>
                  </a:lnTo>
                  <a:lnTo>
                    <a:pt x="120" y="36"/>
                  </a:lnTo>
                  <a:lnTo>
                    <a:pt x="126" y="30"/>
                  </a:lnTo>
                  <a:lnTo>
                    <a:pt x="126" y="42"/>
                  </a:lnTo>
                  <a:lnTo>
                    <a:pt x="126" y="18"/>
                  </a:lnTo>
                  <a:lnTo>
                    <a:pt x="126" y="36"/>
                  </a:lnTo>
                  <a:lnTo>
                    <a:pt x="132" y="42"/>
                  </a:lnTo>
                  <a:lnTo>
                    <a:pt x="132" y="48"/>
                  </a:lnTo>
                  <a:lnTo>
                    <a:pt x="132" y="18"/>
                  </a:lnTo>
                  <a:lnTo>
                    <a:pt x="132" y="24"/>
                  </a:lnTo>
                  <a:lnTo>
                    <a:pt x="138" y="30"/>
                  </a:lnTo>
                  <a:lnTo>
                    <a:pt x="138" y="66"/>
                  </a:lnTo>
                  <a:lnTo>
                    <a:pt x="138" y="0"/>
                  </a:lnTo>
                  <a:lnTo>
                    <a:pt x="138" y="18"/>
                  </a:lnTo>
                  <a:lnTo>
                    <a:pt x="144" y="42"/>
                  </a:lnTo>
                  <a:lnTo>
                    <a:pt x="144" y="48"/>
                  </a:lnTo>
                  <a:lnTo>
                    <a:pt x="144" y="18"/>
                  </a:lnTo>
                  <a:lnTo>
                    <a:pt x="144" y="36"/>
                  </a:lnTo>
                  <a:lnTo>
                    <a:pt x="150" y="30"/>
                  </a:lnTo>
                  <a:lnTo>
                    <a:pt x="150" y="48"/>
                  </a:lnTo>
                  <a:lnTo>
                    <a:pt x="150" y="18"/>
                  </a:lnTo>
                  <a:lnTo>
                    <a:pt x="150" y="36"/>
                  </a:lnTo>
                  <a:lnTo>
                    <a:pt x="156" y="18"/>
                  </a:lnTo>
                  <a:lnTo>
                    <a:pt x="156" y="42"/>
                  </a:lnTo>
                  <a:lnTo>
                    <a:pt x="156" y="30"/>
                  </a:lnTo>
                  <a:lnTo>
                    <a:pt x="162" y="24"/>
                  </a:lnTo>
                  <a:lnTo>
                    <a:pt x="162" y="42"/>
                  </a:lnTo>
                  <a:lnTo>
                    <a:pt x="162" y="24"/>
                  </a:lnTo>
                  <a:lnTo>
                    <a:pt x="162" y="42"/>
                  </a:lnTo>
                  <a:lnTo>
                    <a:pt x="168" y="36"/>
                  </a:lnTo>
                  <a:lnTo>
                    <a:pt x="168" y="48"/>
                  </a:lnTo>
                  <a:lnTo>
                    <a:pt x="168" y="12"/>
                  </a:lnTo>
                  <a:lnTo>
                    <a:pt x="168" y="30"/>
                  </a:lnTo>
                  <a:lnTo>
                    <a:pt x="174" y="36"/>
                  </a:lnTo>
                  <a:lnTo>
                    <a:pt x="174" y="18"/>
                  </a:lnTo>
                  <a:lnTo>
                    <a:pt x="174" y="54"/>
                  </a:lnTo>
                  <a:lnTo>
                    <a:pt x="180" y="30"/>
                  </a:lnTo>
                  <a:lnTo>
                    <a:pt x="180" y="48"/>
                  </a:lnTo>
                  <a:lnTo>
                    <a:pt x="180" y="12"/>
                  </a:lnTo>
                  <a:lnTo>
                    <a:pt x="180" y="18"/>
                  </a:lnTo>
                  <a:lnTo>
                    <a:pt x="186" y="42"/>
                  </a:lnTo>
                  <a:lnTo>
                    <a:pt x="186" y="48"/>
                  </a:lnTo>
                  <a:lnTo>
                    <a:pt x="186" y="18"/>
                  </a:lnTo>
                  <a:lnTo>
                    <a:pt x="186" y="18"/>
                  </a:lnTo>
                  <a:lnTo>
                    <a:pt x="192" y="36"/>
                  </a:lnTo>
                  <a:lnTo>
                    <a:pt x="192" y="42"/>
                  </a:lnTo>
                  <a:lnTo>
                    <a:pt x="192" y="24"/>
                  </a:lnTo>
                  <a:lnTo>
                    <a:pt x="192" y="30"/>
                  </a:lnTo>
                  <a:lnTo>
                    <a:pt x="198" y="36"/>
                  </a:lnTo>
                  <a:lnTo>
                    <a:pt x="198" y="48"/>
                  </a:lnTo>
                  <a:lnTo>
                    <a:pt x="198" y="18"/>
                  </a:lnTo>
                  <a:lnTo>
                    <a:pt x="198" y="36"/>
                  </a:lnTo>
                  <a:lnTo>
                    <a:pt x="204" y="30"/>
                  </a:lnTo>
                  <a:lnTo>
                    <a:pt x="204" y="42"/>
                  </a:lnTo>
                  <a:lnTo>
                    <a:pt x="204" y="18"/>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66">
              <a:extLst>
                <a:ext uri="{FF2B5EF4-FFF2-40B4-BE49-F238E27FC236}">
                  <a16:creationId xmlns:a16="http://schemas.microsoft.com/office/drawing/2014/main" id="{38A98EE8-D4FF-4A36-AB9D-7D091EB39074}"/>
                </a:ext>
              </a:extLst>
            </p:cNvPr>
            <p:cNvSpPr>
              <a:spLocks/>
            </p:cNvSpPr>
            <p:nvPr/>
          </p:nvSpPr>
          <p:spPr bwMode="auto">
            <a:xfrm>
              <a:off x="3543300" y="1562100"/>
              <a:ext cx="323850" cy="161925"/>
            </a:xfrm>
            <a:custGeom>
              <a:avLst/>
              <a:gdLst>
                <a:gd name="T0" fmla="*/ 6 w 204"/>
                <a:gd name="T1" fmla="*/ 60 h 102"/>
                <a:gd name="T2" fmla="*/ 6 w 204"/>
                <a:gd name="T3" fmla="*/ 48 h 102"/>
                <a:gd name="T4" fmla="*/ 12 w 204"/>
                <a:gd name="T5" fmla="*/ 42 h 102"/>
                <a:gd name="T6" fmla="*/ 18 w 204"/>
                <a:gd name="T7" fmla="*/ 78 h 102"/>
                <a:gd name="T8" fmla="*/ 24 w 204"/>
                <a:gd name="T9" fmla="*/ 48 h 102"/>
                <a:gd name="T10" fmla="*/ 24 w 204"/>
                <a:gd name="T11" fmla="*/ 72 h 102"/>
                <a:gd name="T12" fmla="*/ 30 w 204"/>
                <a:gd name="T13" fmla="*/ 42 h 102"/>
                <a:gd name="T14" fmla="*/ 36 w 204"/>
                <a:gd name="T15" fmla="*/ 72 h 102"/>
                <a:gd name="T16" fmla="*/ 42 w 204"/>
                <a:gd name="T17" fmla="*/ 60 h 102"/>
                <a:gd name="T18" fmla="*/ 48 w 204"/>
                <a:gd name="T19" fmla="*/ 54 h 102"/>
                <a:gd name="T20" fmla="*/ 48 w 204"/>
                <a:gd name="T21" fmla="*/ 66 h 102"/>
                <a:gd name="T22" fmla="*/ 54 w 204"/>
                <a:gd name="T23" fmla="*/ 24 h 102"/>
                <a:gd name="T24" fmla="*/ 60 w 204"/>
                <a:gd name="T25" fmla="*/ 78 h 102"/>
                <a:gd name="T26" fmla="*/ 66 w 204"/>
                <a:gd name="T27" fmla="*/ 42 h 102"/>
                <a:gd name="T28" fmla="*/ 66 w 204"/>
                <a:gd name="T29" fmla="*/ 72 h 102"/>
                <a:gd name="T30" fmla="*/ 72 w 204"/>
                <a:gd name="T31" fmla="*/ 36 h 102"/>
                <a:gd name="T32" fmla="*/ 78 w 204"/>
                <a:gd name="T33" fmla="*/ 48 h 102"/>
                <a:gd name="T34" fmla="*/ 84 w 204"/>
                <a:gd name="T35" fmla="*/ 0 h 102"/>
                <a:gd name="T36" fmla="*/ 90 w 204"/>
                <a:gd name="T37" fmla="*/ 78 h 102"/>
                <a:gd name="T38" fmla="*/ 96 w 204"/>
                <a:gd name="T39" fmla="*/ 54 h 102"/>
                <a:gd name="T40" fmla="*/ 96 w 204"/>
                <a:gd name="T41" fmla="*/ 54 h 102"/>
                <a:gd name="T42" fmla="*/ 102 w 204"/>
                <a:gd name="T43" fmla="*/ 42 h 102"/>
                <a:gd name="T44" fmla="*/ 108 w 204"/>
                <a:gd name="T45" fmla="*/ 42 h 102"/>
                <a:gd name="T46" fmla="*/ 114 w 204"/>
                <a:gd name="T47" fmla="*/ 96 h 102"/>
                <a:gd name="T48" fmla="*/ 120 w 204"/>
                <a:gd name="T49" fmla="*/ 48 h 102"/>
                <a:gd name="T50" fmla="*/ 120 w 204"/>
                <a:gd name="T51" fmla="*/ 72 h 102"/>
                <a:gd name="T52" fmla="*/ 126 w 204"/>
                <a:gd name="T53" fmla="*/ 30 h 102"/>
                <a:gd name="T54" fmla="*/ 132 w 204"/>
                <a:gd name="T55" fmla="*/ 72 h 102"/>
                <a:gd name="T56" fmla="*/ 138 w 204"/>
                <a:gd name="T57" fmla="*/ 54 h 102"/>
                <a:gd name="T58" fmla="*/ 138 w 204"/>
                <a:gd name="T59" fmla="*/ 60 h 102"/>
                <a:gd name="T60" fmla="*/ 144 w 204"/>
                <a:gd name="T61" fmla="*/ 54 h 102"/>
                <a:gd name="T62" fmla="*/ 150 w 204"/>
                <a:gd name="T63" fmla="*/ 36 h 102"/>
                <a:gd name="T64" fmla="*/ 156 w 204"/>
                <a:gd name="T65" fmla="*/ 96 h 102"/>
                <a:gd name="T66" fmla="*/ 162 w 204"/>
                <a:gd name="T67" fmla="*/ 54 h 102"/>
                <a:gd name="T68" fmla="*/ 162 w 204"/>
                <a:gd name="T69" fmla="*/ 72 h 102"/>
                <a:gd name="T70" fmla="*/ 168 w 204"/>
                <a:gd name="T71" fmla="*/ 60 h 102"/>
                <a:gd name="T72" fmla="*/ 174 w 204"/>
                <a:gd name="T73" fmla="*/ 42 h 102"/>
                <a:gd name="T74" fmla="*/ 180 w 204"/>
                <a:gd name="T75" fmla="*/ 72 h 102"/>
                <a:gd name="T76" fmla="*/ 186 w 204"/>
                <a:gd name="T77" fmla="*/ 66 h 102"/>
                <a:gd name="T78" fmla="*/ 186 w 204"/>
                <a:gd name="T79" fmla="*/ 78 h 102"/>
                <a:gd name="T80" fmla="*/ 192 w 204"/>
                <a:gd name="T81" fmla="*/ 36 h 102"/>
                <a:gd name="T82" fmla="*/ 198 w 204"/>
                <a:gd name="T83" fmla="*/ 8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102">
                  <a:moveTo>
                    <a:pt x="0" y="42"/>
                  </a:moveTo>
                  <a:lnTo>
                    <a:pt x="0" y="54"/>
                  </a:lnTo>
                  <a:lnTo>
                    <a:pt x="6" y="60"/>
                  </a:lnTo>
                  <a:lnTo>
                    <a:pt x="6" y="72"/>
                  </a:lnTo>
                  <a:lnTo>
                    <a:pt x="6" y="42"/>
                  </a:lnTo>
                  <a:lnTo>
                    <a:pt x="6" y="48"/>
                  </a:lnTo>
                  <a:lnTo>
                    <a:pt x="12" y="66"/>
                  </a:lnTo>
                  <a:lnTo>
                    <a:pt x="12" y="66"/>
                  </a:lnTo>
                  <a:lnTo>
                    <a:pt x="12" y="42"/>
                  </a:lnTo>
                  <a:lnTo>
                    <a:pt x="12" y="66"/>
                  </a:lnTo>
                  <a:lnTo>
                    <a:pt x="18" y="60"/>
                  </a:lnTo>
                  <a:lnTo>
                    <a:pt x="18" y="78"/>
                  </a:lnTo>
                  <a:lnTo>
                    <a:pt x="18" y="36"/>
                  </a:lnTo>
                  <a:lnTo>
                    <a:pt x="18" y="36"/>
                  </a:lnTo>
                  <a:lnTo>
                    <a:pt x="24" y="48"/>
                  </a:lnTo>
                  <a:lnTo>
                    <a:pt x="24" y="72"/>
                  </a:lnTo>
                  <a:lnTo>
                    <a:pt x="24" y="48"/>
                  </a:lnTo>
                  <a:lnTo>
                    <a:pt x="24" y="72"/>
                  </a:lnTo>
                  <a:lnTo>
                    <a:pt x="30" y="48"/>
                  </a:lnTo>
                  <a:lnTo>
                    <a:pt x="30" y="72"/>
                  </a:lnTo>
                  <a:lnTo>
                    <a:pt x="30" y="42"/>
                  </a:lnTo>
                  <a:lnTo>
                    <a:pt x="30" y="54"/>
                  </a:lnTo>
                  <a:lnTo>
                    <a:pt x="36" y="48"/>
                  </a:lnTo>
                  <a:lnTo>
                    <a:pt x="36" y="72"/>
                  </a:lnTo>
                  <a:lnTo>
                    <a:pt x="36" y="42"/>
                  </a:lnTo>
                  <a:lnTo>
                    <a:pt x="36" y="42"/>
                  </a:lnTo>
                  <a:lnTo>
                    <a:pt x="42" y="60"/>
                  </a:lnTo>
                  <a:lnTo>
                    <a:pt x="42" y="72"/>
                  </a:lnTo>
                  <a:lnTo>
                    <a:pt x="42" y="36"/>
                  </a:lnTo>
                  <a:lnTo>
                    <a:pt x="48" y="54"/>
                  </a:lnTo>
                  <a:lnTo>
                    <a:pt x="48" y="84"/>
                  </a:lnTo>
                  <a:lnTo>
                    <a:pt x="48" y="24"/>
                  </a:lnTo>
                  <a:lnTo>
                    <a:pt x="48" y="66"/>
                  </a:lnTo>
                  <a:lnTo>
                    <a:pt x="54" y="72"/>
                  </a:lnTo>
                  <a:lnTo>
                    <a:pt x="54" y="90"/>
                  </a:lnTo>
                  <a:lnTo>
                    <a:pt x="54" y="24"/>
                  </a:lnTo>
                  <a:lnTo>
                    <a:pt x="54" y="84"/>
                  </a:lnTo>
                  <a:lnTo>
                    <a:pt x="60" y="54"/>
                  </a:lnTo>
                  <a:lnTo>
                    <a:pt x="60" y="78"/>
                  </a:lnTo>
                  <a:lnTo>
                    <a:pt x="60" y="42"/>
                  </a:lnTo>
                  <a:lnTo>
                    <a:pt x="60" y="72"/>
                  </a:lnTo>
                  <a:lnTo>
                    <a:pt x="66" y="42"/>
                  </a:lnTo>
                  <a:lnTo>
                    <a:pt x="66" y="78"/>
                  </a:lnTo>
                  <a:lnTo>
                    <a:pt x="66" y="36"/>
                  </a:lnTo>
                  <a:lnTo>
                    <a:pt x="66" y="72"/>
                  </a:lnTo>
                  <a:lnTo>
                    <a:pt x="72" y="54"/>
                  </a:lnTo>
                  <a:lnTo>
                    <a:pt x="72" y="78"/>
                  </a:lnTo>
                  <a:lnTo>
                    <a:pt x="72" y="36"/>
                  </a:lnTo>
                  <a:lnTo>
                    <a:pt x="72" y="54"/>
                  </a:lnTo>
                  <a:lnTo>
                    <a:pt x="78" y="60"/>
                  </a:lnTo>
                  <a:lnTo>
                    <a:pt x="78" y="48"/>
                  </a:lnTo>
                  <a:lnTo>
                    <a:pt x="84" y="60"/>
                  </a:lnTo>
                  <a:lnTo>
                    <a:pt x="84" y="102"/>
                  </a:lnTo>
                  <a:lnTo>
                    <a:pt x="84" y="0"/>
                  </a:lnTo>
                  <a:lnTo>
                    <a:pt x="84" y="60"/>
                  </a:lnTo>
                  <a:lnTo>
                    <a:pt x="90" y="54"/>
                  </a:lnTo>
                  <a:lnTo>
                    <a:pt x="90" y="78"/>
                  </a:lnTo>
                  <a:lnTo>
                    <a:pt x="90" y="36"/>
                  </a:lnTo>
                  <a:lnTo>
                    <a:pt x="90" y="42"/>
                  </a:lnTo>
                  <a:lnTo>
                    <a:pt x="96" y="54"/>
                  </a:lnTo>
                  <a:lnTo>
                    <a:pt x="96" y="78"/>
                  </a:lnTo>
                  <a:lnTo>
                    <a:pt x="96" y="36"/>
                  </a:lnTo>
                  <a:lnTo>
                    <a:pt x="96" y="54"/>
                  </a:lnTo>
                  <a:lnTo>
                    <a:pt x="102" y="48"/>
                  </a:lnTo>
                  <a:lnTo>
                    <a:pt x="102" y="72"/>
                  </a:lnTo>
                  <a:lnTo>
                    <a:pt x="102" y="42"/>
                  </a:lnTo>
                  <a:lnTo>
                    <a:pt x="102" y="54"/>
                  </a:lnTo>
                  <a:lnTo>
                    <a:pt x="108" y="60"/>
                  </a:lnTo>
                  <a:lnTo>
                    <a:pt x="108" y="42"/>
                  </a:lnTo>
                  <a:lnTo>
                    <a:pt x="108" y="84"/>
                  </a:lnTo>
                  <a:lnTo>
                    <a:pt x="114" y="60"/>
                  </a:lnTo>
                  <a:lnTo>
                    <a:pt x="114" y="96"/>
                  </a:lnTo>
                  <a:lnTo>
                    <a:pt x="114" y="18"/>
                  </a:lnTo>
                  <a:lnTo>
                    <a:pt x="114" y="78"/>
                  </a:lnTo>
                  <a:lnTo>
                    <a:pt x="120" y="48"/>
                  </a:lnTo>
                  <a:lnTo>
                    <a:pt x="120" y="72"/>
                  </a:lnTo>
                  <a:lnTo>
                    <a:pt x="120" y="42"/>
                  </a:lnTo>
                  <a:lnTo>
                    <a:pt x="120" y="72"/>
                  </a:lnTo>
                  <a:lnTo>
                    <a:pt x="126" y="48"/>
                  </a:lnTo>
                  <a:lnTo>
                    <a:pt x="126" y="78"/>
                  </a:lnTo>
                  <a:lnTo>
                    <a:pt x="126" y="30"/>
                  </a:lnTo>
                  <a:lnTo>
                    <a:pt x="126" y="48"/>
                  </a:lnTo>
                  <a:lnTo>
                    <a:pt x="132" y="66"/>
                  </a:lnTo>
                  <a:lnTo>
                    <a:pt x="132" y="72"/>
                  </a:lnTo>
                  <a:lnTo>
                    <a:pt x="132" y="42"/>
                  </a:lnTo>
                  <a:lnTo>
                    <a:pt x="132" y="72"/>
                  </a:lnTo>
                  <a:lnTo>
                    <a:pt x="138" y="54"/>
                  </a:lnTo>
                  <a:lnTo>
                    <a:pt x="138" y="78"/>
                  </a:lnTo>
                  <a:lnTo>
                    <a:pt x="138" y="36"/>
                  </a:lnTo>
                  <a:lnTo>
                    <a:pt x="138" y="60"/>
                  </a:lnTo>
                  <a:lnTo>
                    <a:pt x="144" y="42"/>
                  </a:lnTo>
                  <a:lnTo>
                    <a:pt x="144" y="66"/>
                  </a:lnTo>
                  <a:lnTo>
                    <a:pt x="144" y="54"/>
                  </a:lnTo>
                  <a:lnTo>
                    <a:pt x="150" y="54"/>
                  </a:lnTo>
                  <a:lnTo>
                    <a:pt x="150" y="72"/>
                  </a:lnTo>
                  <a:lnTo>
                    <a:pt x="150" y="36"/>
                  </a:lnTo>
                  <a:lnTo>
                    <a:pt x="150" y="60"/>
                  </a:lnTo>
                  <a:lnTo>
                    <a:pt x="156" y="54"/>
                  </a:lnTo>
                  <a:lnTo>
                    <a:pt x="156" y="96"/>
                  </a:lnTo>
                  <a:lnTo>
                    <a:pt x="156" y="18"/>
                  </a:lnTo>
                  <a:lnTo>
                    <a:pt x="156" y="36"/>
                  </a:lnTo>
                  <a:lnTo>
                    <a:pt x="162" y="54"/>
                  </a:lnTo>
                  <a:lnTo>
                    <a:pt x="162" y="84"/>
                  </a:lnTo>
                  <a:lnTo>
                    <a:pt x="162" y="36"/>
                  </a:lnTo>
                  <a:lnTo>
                    <a:pt x="162" y="72"/>
                  </a:lnTo>
                  <a:lnTo>
                    <a:pt x="168" y="78"/>
                  </a:lnTo>
                  <a:lnTo>
                    <a:pt x="168" y="42"/>
                  </a:lnTo>
                  <a:lnTo>
                    <a:pt x="168" y="60"/>
                  </a:lnTo>
                  <a:lnTo>
                    <a:pt x="174" y="54"/>
                  </a:lnTo>
                  <a:lnTo>
                    <a:pt x="174" y="72"/>
                  </a:lnTo>
                  <a:lnTo>
                    <a:pt x="174" y="42"/>
                  </a:lnTo>
                  <a:lnTo>
                    <a:pt x="174" y="54"/>
                  </a:lnTo>
                  <a:lnTo>
                    <a:pt x="180" y="48"/>
                  </a:lnTo>
                  <a:lnTo>
                    <a:pt x="180" y="72"/>
                  </a:lnTo>
                  <a:lnTo>
                    <a:pt x="180" y="48"/>
                  </a:lnTo>
                  <a:lnTo>
                    <a:pt x="180" y="54"/>
                  </a:lnTo>
                  <a:lnTo>
                    <a:pt x="186" y="66"/>
                  </a:lnTo>
                  <a:lnTo>
                    <a:pt x="186" y="78"/>
                  </a:lnTo>
                  <a:lnTo>
                    <a:pt x="186" y="36"/>
                  </a:lnTo>
                  <a:lnTo>
                    <a:pt x="186" y="78"/>
                  </a:lnTo>
                  <a:lnTo>
                    <a:pt x="192" y="54"/>
                  </a:lnTo>
                  <a:lnTo>
                    <a:pt x="192" y="72"/>
                  </a:lnTo>
                  <a:lnTo>
                    <a:pt x="192" y="36"/>
                  </a:lnTo>
                  <a:lnTo>
                    <a:pt x="192" y="60"/>
                  </a:lnTo>
                  <a:lnTo>
                    <a:pt x="198" y="30"/>
                  </a:lnTo>
                  <a:lnTo>
                    <a:pt x="198" y="84"/>
                  </a:lnTo>
                  <a:lnTo>
                    <a:pt x="198" y="72"/>
                  </a:lnTo>
                  <a:lnTo>
                    <a:pt x="204" y="48"/>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67">
              <a:extLst>
                <a:ext uri="{FF2B5EF4-FFF2-40B4-BE49-F238E27FC236}">
                  <a16:creationId xmlns:a16="http://schemas.microsoft.com/office/drawing/2014/main" id="{B45CCCA9-3403-4774-92B4-10EE3FE4B802}"/>
                </a:ext>
              </a:extLst>
            </p:cNvPr>
            <p:cNvSpPr>
              <a:spLocks/>
            </p:cNvSpPr>
            <p:nvPr/>
          </p:nvSpPr>
          <p:spPr bwMode="auto">
            <a:xfrm>
              <a:off x="3867150" y="1562100"/>
              <a:ext cx="304800" cy="161925"/>
            </a:xfrm>
            <a:custGeom>
              <a:avLst/>
              <a:gdLst>
                <a:gd name="T0" fmla="*/ 0 w 192"/>
                <a:gd name="T1" fmla="*/ 36 h 102"/>
                <a:gd name="T2" fmla="*/ 6 w 192"/>
                <a:gd name="T3" fmla="*/ 72 h 102"/>
                <a:gd name="T4" fmla="*/ 12 w 192"/>
                <a:gd name="T5" fmla="*/ 54 h 102"/>
                <a:gd name="T6" fmla="*/ 12 w 192"/>
                <a:gd name="T7" fmla="*/ 48 h 102"/>
                <a:gd name="T8" fmla="*/ 18 w 192"/>
                <a:gd name="T9" fmla="*/ 36 h 102"/>
                <a:gd name="T10" fmla="*/ 24 w 192"/>
                <a:gd name="T11" fmla="*/ 48 h 102"/>
                <a:gd name="T12" fmla="*/ 30 w 192"/>
                <a:gd name="T13" fmla="*/ 90 h 102"/>
                <a:gd name="T14" fmla="*/ 36 w 192"/>
                <a:gd name="T15" fmla="*/ 84 h 102"/>
                <a:gd name="T16" fmla="*/ 36 w 192"/>
                <a:gd name="T17" fmla="*/ 60 h 102"/>
                <a:gd name="T18" fmla="*/ 42 w 192"/>
                <a:gd name="T19" fmla="*/ 42 h 102"/>
                <a:gd name="T20" fmla="*/ 48 w 192"/>
                <a:gd name="T21" fmla="*/ 78 h 102"/>
                <a:gd name="T22" fmla="*/ 54 w 192"/>
                <a:gd name="T23" fmla="*/ 66 h 102"/>
                <a:gd name="T24" fmla="*/ 54 w 192"/>
                <a:gd name="T25" fmla="*/ 48 h 102"/>
                <a:gd name="T26" fmla="*/ 60 w 192"/>
                <a:gd name="T27" fmla="*/ 54 h 102"/>
                <a:gd name="T28" fmla="*/ 66 w 192"/>
                <a:gd name="T29" fmla="*/ 42 h 102"/>
                <a:gd name="T30" fmla="*/ 72 w 192"/>
                <a:gd name="T31" fmla="*/ 72 h 102"/>
                <a:gd name="T32" fmla="*/ 78 w 192"/>
                <a:gd name="T33" fmla="*/ 66 h 102"/>
                <a:gd name="T34" fmla="*/ 78 w 192"/>
                <a:gd name="T35" fmla="*/ 54 h 102"/>
                <a:gd name="T36" fmla="*/ 84 w 192"/>
                <a:gd name="T37" fmla="*/ 36 h 102"/>
                <a:gd name="T38" fmla="*/ 90 w 192"/>
                <a:gd name="T39" fmla="*/ 36 h 102"/>
                <a:gd name="T40" fmla="*/ 96 w 192"/>
                <a:gd name="T41" fmla="*/ 78 h 102"/>
                <a:gd name="T42" fmla="*/ 102 w 192"/>
                <a:gd name="T43" fmla="*/ 48 h 102"/>
                <a:gd name="T44" fmla="*/ 102 w 192"/>
                <a:gd name="T45" fmla="*/ 54 h 102"/>
                <a:gd name="T46" fmla="*/ 108 w 192"/>
                <a:gd name="T47" fmla="*/ 24 h 102"/>
                <a:gd name="T48" fmla="*/ 114 w 192"/>
                <a:gd name="T49" fmla="*/ 72 h 102"/>
                <a:gd name="T50" fmla="*/ 120 w 192"/>
                <a:gd name="T51" fmla="*/ 66 h 102"/>
                <a:gd name="T52" fmla="*/ 126 w 192"/>
                <a:gd name="T53" fmla="*/ 54 h 102"/>
                <a:gd name="T54" fmla="*/ 126 w 192"/>
                <a:gd name="T55" fmla="*/ 54 h 102"/>
                <a:gd name="T56" fmla="*/ 132 w 192"/>
                <a:gd name="T57" fmla="*/ 42 h 102"/>
                <a:gd name="T58" fmla="*/ 138 w 192"/>
                <a:gd name="T59" fmla="*/ 66 h 102"/>
                <a:gd name="T60" fmla="*/ 144 w 192"/>
                <a:gd name="T61" fmla="*/ 60 h 102"/>
                <a:gd name="T62" fmla="*/ 144 w 192"/>
                <a:gd name="T63" fmla="*/ 72 h 102"/>
                <a:gd name="T64" fmla="*/ 150 w 192"/>
                <a:gd name="T65" fmla="*/ 42 h 102"/>
                <a:gd name="T66" fmla="*/ 156 w 192"/>
                <a:gd name="T67" fmla="*/ 78 h 102"/>
                <a:gd name="T68" fmla="*/ 162 w 192"/>
                <a:gd name="T69" fmla="*/ 54 h 102"/>
                <a:gd name="T70" fmla="*/ 162 w 192"/>
                <a:gd name="T71" fmla="*/ 42 h 102"/>
                <a:gd name="T72" fmla="*/ 168 w 192"/>
                <a:gd name="T73" fmla="*/ 42 h 102"/>
                <a:gd name="T74" fmla="*/ 174 w 192"/>
                <a:gd name="T75" fmla="*/ 102 h 102"/>
                <a:gd name="T76" fmla="*/ 180 w 192"/>
                <a:gd name="T77" fmla="*/ 66 h 102"/>
                <a:gd name="T78" fmla="*/ 180 w 192"/>
                <a:gd name="T79" fmla="*/ 66 h 102"/>
                <a:gd name="T80" fmla="*/ 186 w 192"/>
                <a:gd name="T81" fmla="*/ 36 h 102"/>
                <a:gd name="T82" fmla="*/ 192 w 192"/>
                <a:gd name="T83" fmla="*/ 6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02">
                  <a:moveTo>
                    <a:pt x="0" y="48"/>
                  </a:moveTo>
                  <a:lnTo>
                    <a:pt x="0" y="72"/>
                  </a:lnTo>
                  <a:lnTo>
                    <a:pt x="0" y="36"/>
                  </a:lnTo>
                  <a:lnTo>
                    <a:pt x="0" y="60"/>
                  </a:lnTo>
                  <a:lnTo>
                    <a:pt x="6" y="42"/>
                  </a:lnTo>
                  <a:lnTo>
                    <a:pt x="6" y="72"/>
                  </a:lnTo>
                  <a:lnTo>
                    <a:pt x="6" y="42"/>
                  </a:lnTo>
                  <a:lnTo>
                    <a:pt x="6" y="48"/>
                  </a:lnTo>
                  <a:lnTo>
                    <a:pt x="12" y="54"/>
                  </a:lnTo>
                  <a:lnTo>
                    <a:pt x="12" y="78"/>
                  </a:lnTo>
                  <a:lnTo>
                    <a:pt x="12" y="30"/>
                  </a:lnTo>
                  <a:lnTo>
                    <a:pt x="12" y="48"/>
                  </a:lnTo>
                  <a:lnTo>
                    <a:pt x="18" y="54"/>
                  </a:lnTo>
                  <a:lnTo>
                    <a:pt x="18" y="78"/>
                  </a:lnTo>
                  <a:lnTo>
                    <a:pt x="18" y="36"/>
                  </a:lnTo>
                  <a:lnTo>
                    <a:pt x="18" y="54"/>
                  </a:lnTo>
                  <a:lnTo>
                    <a:pt x="24" y="66"/>
                  </a:lnTo>
                  <a:lnTo>
                    <a:pt x="24" y="48"/>
                  </a:lnTo>
                  <a:lnTo>
                    <a:pt x="24" y="72"/>
                  </a:lnTo>
                  <a:lnTo>
                    <a:pt x="30" y="84"/>
                  </a:lnTo>
                  <a:lnTo>
                    <a:pt x="30" y="90"/>
                  </a:lnTo>
                  <a:lnTo>
                    <a:pt x="30" y="18"/>
                  </a:lnTo>
                  <a:lnTo>
                    <a:pt x="30" y="60"/>
                  </a:lnTo>
                  <a:lnTo>
                    <a:pt x="36" y="84"/>
                  </a:lnTo>
                  <a:lnTo>
                    <a:pt x="36" y="90"/>
                  </a:lnTo>
                  <a:lnTo>
                    <a:pt x="36" y="24"/>
                  </a:lnTo>
                  <a:lnTo>
                    <a:pt x="36" y="60"/>
                  </a:lnTo>
                  <a:lnTo>
                    <a:pt x="42" y="48"/>
                  </a:lnTo>
                  <a:lnTo>
                    <a:pt x="42" y="72"/>
                  </a:lnTo>
                  <a:lnTo>
                    <a:pt x="42" y="42"/>
                  </a:lnTo>
                  <a:lnTo>
                    <a:pt x="42" y="48"/>
                  </a:lnTo>
                  <a:lnTo>
                    <a:pt x="48" y="60"/>
                  </a:lnTo>
                  <a:lnTo>
                    <a:pt x="48" y="78"/>
                  </a:lnTo>
                  <a:lnTo>
                    <a:pt x="48" y="42"/>
                  </a:lnTo>
                  <a:lnTo>
                    <a:pt x="48" y="54"/>
                  </a:lnTo>
                  <a:lnTo>
                    <a:pt x="54" y="66"/>
                  </a:lnTo>
                  <a:lnTo>
                    <a:pt x="54" y="72"/>
                  </a:lnTo>
                  <a:lnTo>
                    <a:pt x="54" y="42"/>
                  </a:lnTo>
                  <a:lnTo>
                    <a:pt x="54" y="48"/>
                  </a:lnTo>
                  <a:lnTo>
                    <a:pt x="60" y="72"/>
                  </a:lnTo>
                  <a:lnTo>
                    <a:pt x="60" y="42"/>
                  </a:lnTo>
                  <a:lnTo>
                    <a:pt x="60" y="54"/>
                  </a:lnTo>
                  <a:lnTo>
                    <a:pt x="66" y="60"/>
                  </a:lnTo>
                  <a:lnTo>
                    <a:pt x="66" y="72"/>
                  </a:lnTo>
                  <a:lnTo>
                    <a:pt x="66" y="42"/>
                  </a:lnTo>
                  <a:lnTo>
                    <a:pt x="66" y="54"/>
                  </a:lnTo>
                  <a:lnTo>
                    <a:pt x="72" y="72"/>
                  </a:lnTo>
                  <a:lnTo>
                    <a:pt x="72" y="72"/>
                  </a:lnTo>
                  <a:lnTo>
                    <a:pt x="72" y="42"/>
                  </a:lnTo>
                  <a:lnTo>
                    <a:pt x="72" y="60"/>
                  </a:lnTo>
                  <a:lnTo>
                    <a:pt x="78" y="66"/>
                  </a:lnTo>
                  <a:lnTo>
                    <a:pt x="78" y="78"/>
                  </a:lnTo>
                  <a:lnTo>
                    <a:pt x="78" y="36"/>
                  </a:lnTo>
                  <a:lnTo>
                    <a:pt x="78" y="54"/>
                  </a:lnTo>
                  <a:lnTo>
                    <a:pt x="84" y="48"/>
                  </a:lnTo>
                  <a:lnTo>
                    <a:pt x="84" y="72"/>
                  </a:lnTo>
                  <a:lnTo>
                    <a:pt x="84" y="36"/>
                  </a:lnTo>
                  <a:lnTo>
                    <a:pt x="90" y="66"/>
                  </a:lnTo>
                  <a:lnTo>
                    <a:pt x="90" y="72"/>
                  </a:lnTo>
                  <a:lnTo>
                    <a:pt x="90" y="36"/>
                  </a:lnTo>
                  <a:lnTo>
                    <a:pt x="90" y="60"/>
                  </a:lnTo>
                  <a:lnTo>
                    <a:pt x="96" y="48"/>
                  </a:lnTo>
                  <a:lnTo>
                    <a:pt x="96" y="78"/>
                  </a:lnTo>
                  <a:lnTo>
                    <a:pt x="96" y="36"/>
                  </a:lnTo>
                  <a:lnTo>
                    <a:pt x="96" y="48"/>
                  </a:lnTo>
                  <a:lnTo>
                    <a:pt x="102" y="48"/>
                  </a:lnTo>
                  <a:lnTo>
                    <a:pt x="102" y="102"/>
                  </a:lnTo>
                  <a:lnTo>
                    <a:pt x="102" y="0"/>
                  </a:lnTo>
                  <a:lnTo>
                    <a:pt x="102" y="54"/>
                  </a:lnTo>
                  <a:lnTo>
                    <a:pt x="108" y="66"/>
                  </a:lnTo>
                  <a:lnTo>
                    <a:pt x="108" y="84"/>
                  </a:lnTo>
                  <a:lnTo>
                    <a:pt x="108" y="24"/>
                  </a:lnTo>
                  <a:lnTo>
                    <a:pt x="108" y="66"/>
                  </a:lnTo>
                  <a:lnTo>
                    <a:pt x="114" y="42"/>
                  </a:lnTo>
                  <a:lnTo>
                    <a:pt x="114" y="72"/>
                  </a:lnTo>
                  <a:lnTo>
                    <a:pt x="114" y="66"/>
                  </a:lnTo>
                  <a:lnTo>
                    <a:pt x="120" y="54"/>
                  </a:lnTo>
                  <a:lnTo>
                    <a:pt x="120" y="66"/>
                  </a:lnTo>
                  <a:lnTo>
                    <a:pt x="120" y="42"/>
                  </a:lnTo>
                  <a:lnTo>
                    <a:pt x="120" y="60"/>
                  </a:lnTo>
                  <a:lnTo>
                    <a:pt x="126" y="54"/>
                  </a:lnTo>
                  <a:lnTo>
                    <a:pt x="126" y="66"/>
                  </a:lnTo>
                  <a:lnTo>
                    <a:pt x="126" y="48"/>
                  </a:lnTo>
                  <a:lnTo>
                    <a:pt x="126" y="54"/>
                  </a:lnTo>
                  <a:lnTo>
                    <a:pt x="132" y="60"/>
                  </a:lnTo>
                  <a:lnTo>
                    <a:pt x="132" y="78"/>
                  </a:lnTo>
                  <a:lnTo>
                    <a:pt x="132" y="42"/>
                  </a:lnTo>
                  <a:lnTo>
                    <a:pt x="132" y="66"/>
                  </a:lnTo>
                  <a:lnTo>
                    <a:pt x="138" y="48"/>
                  </a:lnTo>
                  <a:lnTo>
                    <a:pt x="138" y="66"/>
                  </a:lnTo>
                  <a:lnTo>
                    <a:pt x="138" y="48"/>
                  </a:lnTo>
                  <a:lnTo>
                    <a:pt x="138" y="54"/>
                  </a:lnTo>
                  <a:lnTo>
                    <a:pt x="144" y="60"/>
                  </a:lnTo>
                  <a:lnTo>
                    <a:pt x="144" y="72"/>
                  </a:lnTo>
                  <a:lnTo>
                    <a:pt x="144" y="42"/>
                  </a:lnTo>
                  <a:lnTo>
                    <a:pt x="144" y="72"/>
                  </a:lnTo>
                  <a:lnTo>
                    <a:pt x="150" y="60"/>
                  </a:lnTo>
                  <a:lnTo>
                    <a:pt x="150" y="72"/>
                  </a:lnTo>
                  <a:lnTo>
                    <a:pt x="150" y="42"/>
                  </a:lnTo>
                  <a:lnTo>
                    <a:pt x="150" y="60"/>
                  </a:lnTo>
                  <a:lnTo>
                    <a:pt x="156" y="66"/>
                  </a:lnTo>
                  <a:lnTo>
                    <a:pt x="156" y="78"/>
                  </a:lnTo>
                  <a:lnTo>
                    <a:pt x="156" y="36"/>
                  </a:lnTo>
                  <a:lnTo>
                    <a:pt x="156" y="48"/>
                  </a:lnTo>
                  <a:lnTo>
                    <a:pt x="162" y="54"/>
                  </a:lnTo>
                  <a:lnTo>
                    <a:pt x="162" y="84"/>
                  </a:lnTo>
                  <a:lnTo>
                    <a:pt x="162" y="30"/>
                  </a:lnTo>
                  <a:lnTo>
                    <a:pt x="162" y="42"/>
                  </a:lnTo>
                  <a:lnTo>
                    <a:pt x="168" y="60"/>
                  </a:lnTo>
                  <a:lnTo>
                    <a:pt x="168" y="72"/>
                  </a:lnTo>
                  <a:lnTo>
                    <a:pt x="168" y="42"/>
                  </a:lnTo>
                  <a:lnTo>
                    <a:pt x="168" y="54"/>
                  </a:lnTo>
                  <a:lnTo>
                    <a:pt x="174" y="60"/>
                  </a:lnTo>
                  <a:lnTo>
                    <a:pt x="174" y="102"/>
                  </a:lnTo>
                  <a:lnTo>
                    <a:pt x="174" y="6"/>
                  </a:lnTo>
                  <a:lnTo>
                    <a:pt x="174" y="90"/>
                  </a:lnTo>
                  <a:lnTo>
                    <a:pt x="180" y="66"/>
                  </a:lnTo>
                  <a:lnTo>
                    <a:pt x="180" y="78"/>
                  </a:lnTo>
                  <a:lnTo>
                    <a:pt x="180" y="36"/>
                  </a:lnTo>
                  <a:lnTo>
                    <a:pt x="180" y="66"/>
                  </a:lnTo>
                  <a:lnTo>
                    <a:pt x="186" y="60"/>
                  </a:lnTo>
                  <a:lnTo>
                    <a:pt x="186" y="84"/>
                  </a:lnTo>
                  <a:lnTo>
                    <a:pt x="186" y="36"/>
                  </a:lnTo>
                  <a:lnTo>
                    <a:pt x="186" y="54"/>
                  </a:lnTo>
                  <a:lnTo>
                    <a:pt x="192" y="42"/>
                  </a:lnTo>
                  <a:lnTo>
                    <a:pt x="192" y="66"/>
                  </a:lnTo>
                  <a:lnTo>
                    <a:pt x="192" y="42"/>
                  </a:lnTo>
                  <a:lnTo>
                    <a:pt x="192" y="5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68">
              <a:extLst>
                <a:ext uri="{FF2B5EF4-FFF2-40B4-BE49-F238E27FC236}">
                  <a16:creationId xmlns:a16="http://schemas.microsoft.com/office/drawing/2014/main" id="{1EFEBFEC-E023-4090-9C6A-C84B91ED7E54}"/>
                </a:ext>
              </a:extLst>
            </p:cNvPr>
            <p:cNvSpPr>
              <a:spLocks/>
            </p:cNvSpPr>
            <p:nvPr/>
          </p:nvSpPr>
          <p:spPr bwMode="auto">
            <a:xfrm>
              <a:off x="4171950" y="1400175"/>
              <a:ext cx="333375" cy="447675"/>
            </a:xfrm>
            <a:custGeom>
              <a:avLst/>
              <a:gdLst>
                <a:gd name="T0" fmla="*/ 6 w 210"/>
                <a:gd name="T1" fmla="*/ 150 h 282"/>
                <a:gd name="T2" fmla="*/ 12 w 210"/>
                <a:gd name="T3" fmla="*/ 138 h 282"/>
                <a:gd name="T4" fmla="*/ 18 w 210"/>
                <a:gd name="T5" fmla="*/ 144 h 282"/>
                <a:gd name="T6" fmla="*/ 24 w 210"/>
                <a:gd name="T7" fmla="*/ 132 h 282"/>
                <a:gd name="T8" fmla="*/ 30 w 210"/>
                <a:gd name="T9" fmla="*/ 186 h 282"/>
                <a:gd name="T10" fmla="*/ 36 w 210"/>
                <a:gd name="T11" fmla="*/ 150 h 282"/>
                <a:gd name="T12" fmla="*/ 36 w 210"/>
                <a:gd name="T13" fmla="*/ 156 h 282"/>
                <a:gd name="T14" fmla="*/ 42 w 210"/>
                <a:gd name="T15" fmla="*/ 150 h 282"/>
                <a:gd name="T16" fmla="*/ 48 w 210"/>
                <a:gd name="T17" fmla="*/ 186 h 282"/>
                <a:gd name="T18" fmla="*/ 54 w 210"/>
                <a:gd name="T19" fmla="*/ 156 h 282"/>
                <a:gd name="T20" fmla="*/ 54 w 210"/>
                <a:gd name="T21" fmla="*/ 168 h 282"/>
                <a:gd name="T22" fmla="*/ 60 w 210"/>
                <a:gd name="T23" fmla="*/ 168 h 282"/>
                <a:gd name="T24" fmla="*/ 66 w 210"/>
                <a:gd name="T25" fmla="*/ 180 h 282"/>
                <a:gd name="T26" fmla="*/ 72 w 210"/>
                <a:gd name="T27" fmla="*/ 144 h 282"/>
                <a:gd name="T28" fmla="*/ 78 w 210"/>
                <a:gd name="T29" fmla="*/ 144 h 282"/>
                <a:gd name="T30" fmla="*/ 84 w 210"/>
                <a:gd name="T31" fmla="*/ 174 h 282"/>
                <a:gd name="T32" fmla="*/ 90 w 210"/>
                <a:gd name="T33" fmla="*/ 144 h 282"/>
                <a:gd name="T34" fmla="*/ 90 w 210"/>
                <a:gd name="T35" fmla="*/ 180 h 282"/>
                <a:gd name="T36" fmla="*/ 96 w 210"/>
                <a:gd name="T37" fmla="*/ 114 h 282"/>
                <a:gd name="T38" fmla="*/ 102 w 210"/>
                <a:gd name="T39" fmla="*/ 180 h 282"/>
                <a:gd name="T40" fmla="*/ 108 w 210"/>
                <a:gd name="T41" fmla="*/ 150 h 282"/>
                <a:gd name="T42" fmla="*/ 108 w 210"/>
                <a:gd name="T43" fmla="*/ 162 h 282"/>
                <a:gd name="T44" fmla="*/ 114 w 210"/>
                <a:gd name="T45" fmla="*/ 126 h 282"/>
                <a:gd name="T46" fmla="*/ 120 w 210"/>
                <a:gd name="T47" fmla="*/ 174 h 282"/>
                <a:gd name="T48" fmla="*/ 126 w 210"/>
                <a:gd name="T49" fmla="*/ 234 h 282"/>
                <a:gd name="T50" fmla="*/ 132 w 210"/>
                <a:gd name="T51" fmla="*/ 162 h 282"/>
                <a:gd name="T52" fmla="*/ 132 w 210"/>
                <a:gd name="T53" fmla="*/ 180 h 282"/>
                <a:gd name="T54" fmla="*/ 138 w 210"/>
                <a:gd name="T55" fmla="*/ 84 h 282"/>
                <a:gd name="T56" fmla="*/ 144 w 210"/>
                <a:gd name="T57" fmla="*/ 120 h 282"/>
                <a:gd name="T58" fmla="*/ 150 w 210"/>
                <a:gd name="T59" fmla="*/ 132 h 282"/>
                <a:gd name="T60" fmla="*/ 156 w 210"/>
                <a:gd name="T61" fmla="*/ 180 h 282"/>
                <a:gd name="T62" fmla="*/ 162 w 210"/>
                <a:gd name="T63" fmla="*/ 150 h 282"/>
                <a:gd name="T64" fmla="*/ 162 w 210"/>
                <a:gd name="T65" fmla="*/ 168 h 282"/>
                <a:gd name="T66" fmla="*/ 168 w 210"/>
                <a:gd name="T67" fmla="*/ 126 h 282"/>
                <a:gd name="T68" fmla="*/ 174 w 210"/>
                <a:gd name="T69" fmla="*/ 174 h 282"/>
                <a:gd name="T70" fmla="*/ 180 w 210"/>
                <a:gd name="T71" fmla="*/ 174 h 282"/>
                <a:gd name="T72" fmla="*/ 186 w 210"/>
                <a:gd name="T73" fmla="*/ 156 h 282"/>
                <a:gd name="T74" fmla="*/ 186 w 210"/>
                <a:gd name="T75" fmla="*/ 156 h 282"/>
                <a:gd name="T76" fmla="*/ 192 w 210"/>
                <a:gd name="T77" fmla="*/ 144 h 282"/>
                <a:gd name="T78" fmla="*/ 198 w 210"/>
                <a:gd name="T79" fmla="*/ 174 h 282"/>
                <a:gd name="T80" fmla="*/ 204 w 210"/>
                <a:gd name="T81" fmla="*/ 156 h 282"/>
                <a:gd name="T82" fmla="*/ 204 w 210"/>
                <a:gd name="T83" fmla="*/ 16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0" h="282">
                  <a:moveTo>
                    <a:pt x="0" y="156"/>
                  </a:moveTo>
                  <a:lnTo>
                    <a:pt x="6" y="168"/>
                  </a:lnTo>
                  <a:lnTo>
                    <a:pt x="6" y="150"/>
                  </a:lnTo>
                  <a:lnTo>
                    <a:pt x="6" y="168"/>
                  </a:lnTo>
                  <a:lnTo>
                    <a:pt x="12" y="174"/>
                  </a:lnTo>
                  <a:lnTo>
                    <a:pt x="12" y="138"/>
                  </a:lnTo>
                  <a:lnTo>
                    <a:pt x="12" y="180"/>
                  </a:lnTo>
                  <a:lnTo>
                    <a:pt x="18" y="150"/>
                  </a:lnTo>
                  <a:lnTo>
                    <a:pt x="18" y="144"/>
                  </a:lnTo>
                  <a:lnTo>
                    <a:pt x="18" y="186"/>
                  </a:lnTo>
                  <a:lnTo>
                    <a:pt x="24" y="144"/>
                  </a:lnTo>
                  <a:lnTo>
                    <a:pt x="24" y="132"/>
                  </a:lnTo>
                  <a:lnTo>
                    <a:pt x="24" y="168"/>
                  </a:lnTo>
                  <a:lnTo>
                    <a:pt x="30" y="162"/>
                  </a:lnTo>
                  <a:lnTo>
                    <a:pt x="30" y="186"/>
                  </a:lnTo>
                  <a:lnTo>
                    <a:pt x="30" y="138"/>
                  </a:lnTo>
                  <a:lnTo>
                    <a:pt x="30" y="168"/>
                  </a:lnTo>
                  <a:lnTo>
                    <a:pt x="36" y="150"/>
                  </a:lnTo>
                  <a:lnTo>
                    <a:pt x="36" y="174"/>
                  </a:lnTo>
                  <a:lnTo>
                    <a:pt x="36" y="144"/>
                  </a:lnTo>
                  <a:lnTo>
                    <a:pt x="36" y="156"/>
                  </a:lnTo>
                  <a:lnTo>
                    <a:pt x="42" y="162"/>
                  </a:lnTo>
                  <a:lnTo>
                    <a:pt x="42" y="168"/>
                  </a:lnTo>
                  <a:lnTo>
                    <a:pt x="42" y="150"/>
                  </a:lnTo>
                  <a:lnTo>
                    <a:pt x="42" y="150"/>
                  </a:lnTo>
                  <a:lnTo>
                    <a:pt x="48" y="162"/>
                  </a:lnTo>
                  <a:lnTo>
                    <a:pt x="48" y="186"/>
                  </a:lnTo>
                  <a:lnTo>
                    <a:pt x="48" y="138"/>
                  </a:lnTo>
                  <a:lnTo>
                    <a:pt x="48" y="150"/>
                  </a:lnTo>
                  <a:lnTo>
                    <a:pt x="54" y="156"/>
                  </a:lnTo>
                  <a:lnTo>
                    <a:pt x="54" y="174"/>
                  </a:lnTo>
                  <a:lnTo>
                    <a:pt x="54" y="138"/>
                  </a:lnTo>
                  <a:lnTo>
                    <a:pt x="54" y="168"/>
                  </a:lnTo>
                  <a:lnTo>
                    <a:pt x="60" y="144"/>
                  </a:lnTo>
                  <a:lnTo>
                    <a:pt x="60" y="180"/>
                  </a:lnTo>
                  <a:lnTo>
                    <a:pt x="60" y="168"/>
                  </a:lnTo>
                  <a:lnTo>
                    <a:pt x="66" y="150"/>
                  </a:lnTo>
                  <a:lnTo>
                    <a:pt x="66" y="138"/>
                  </a:lnTo>
                  <a:lnTo>
                    <a:pt x="66" y="180"/>
                  </a:lnTo>
                  <a:lnTo>
                    <a:pt x="72" y="156"/>
                  </a:lnTo>
                  <a:lnTo>
                    <a:pt x="72" y="168"/>
                  </a:lnTo>
                  <a:lnTo>
                    <a:pt x="72" y="144"/>
                  </a:lnTo>
                  <a:lnTo>
                    <a:pt x="72" y="162"/>
                  </a:lnTo>
                  <a:lnTo>
                    <a:pt x="78" y="150"/>
                  </a:lnTo>
                  <a:lnTo>
                    <a:pt x="78" y="144"/>
                  </a:lnTo>
                  <a:lnTo>
                    <a:pt x="78" y="180"/>
                  </a:lnTo>
                  <a:lnTo>
                    <a:pt x="84" y="144"/>
                  </a:lnTo>
                  <a:lnTo>
                    <a:pt x="84" y="174"/>
                  </a:lnTo>
                  <a:lnTo>
                    <a:pt x="84" y="138"/>
                  </a:lnTo>
                  <a:lnTo>
                    <a:pt x="84" y="156"/>
                  </a:lnTo>
                  <a:lnTo>
                    <a:pt x="90" y="144"/>
                  </a:lnTo>
                  <a:lnTo>
                    <a:pt x="90" y="180"/>
                  </a:lnTo>
                  <a:lnTo>
                    <a:pt x="90" y="144"/>
                  </a:lnTo>
                  <a:lnTo>
                    <a:pt x="90" y="180"/>
                  </a:lnTo>
                  <a:lnTo>
                    <a:pt x="96" y="156"/>
                  </a:lnTo>
                  <a:lnTo>
                    <a:pt x="96" y="198"/>
                  </a:lnTo>
                  <a:lnTo>
                    <a:pt x="96" y="114"/>
                  </a:lnTo>
                  <a:lnTo>
                    <a:pt x="96" y="162"/>
                  </a:lnTo>
                  <a:lnTo>
                    <a:pt x="102" y="156"/>
                  </a:lnTo>
                  <a:lnTo>
                    <a:pt x="102" y="180"/>
                  </a:lnTo>
                  <a:lnTo>
                    <a:pt x="102" y="132"/>
                  </a:lnTo>
                  <a:lnTo>
                    <a:pt x="102" y="174"/>
                  </a:lnTo>
                  <a:lnTo>
                    <a:pt x="108" y="150"/>
                  </a:lnTo>
                  <a:lnTo>
                    <a:pt x="108" y="180"/>
                  </a:lnTo>
                  <a:lnTo>
                    <a:pt x="108" y="138"/>
                  </a:lnTo>
                  <a:lnTo>
                    <a:pt x="108" y="162"/>
                  </a:lnTo>
                  <a:lnTo>
                    <a:pt x="114" y="156"/>
                  </a:lnTo>
                  <a:lnTo>
                    <a:pt x="114" y="186"/>
                  </a:lnTo>
                  <a:lnTo>
                    <a:pt x="114" y="126"/>
                  </a:lnTo>
                  <a:lnTo>
                    <a:pt x="114" y="162"/>
                  </a:lnTo>
                  <a:lnTo>
                    <a:pt x="120" y="150"/>
                  </a:lnTo>
                  <a:lnTo>
                    <a:pt x="120" y="174"/>
                  </a:lnTo>
                  <a:lnTo>
                    <a:pt x="120" y="138"/>
                  </a:lnTo>
                  <a:lnTo>
                    <a:pt x="126" y="168"/>
                  </a:lnTo>
                  <a:lnTo>
                    <a:pt x="126" y="234"/>
                  </a:lnTo>
                  <a:lnTo>
                    <a:pt x="126" y="60"/>
                  </a:lnTo>
                  <a:lnTo>
                    <a:pt x="126" y="96"/>
                  </a:lnTo>
                  <a:lnTo>
                    <a:pt x="132" y="162"/>
                  </a:lnTo>
                  <a:lnTo>
                    <a:pt x="132" y="282"/>
                  </a:lnTo>
                  <a:lnTo>
                    <a:pt x="132" y="0"/>
                  </a:lnTo>
                  <a:lnTo>
                    <a:pt x="132" y="180"/>
                  </a:lnTo>
                  <a:lnTo>
                    <a:pt x="138" y="174"/>
                  </a:lnTo>
                  <a:lnTo>
                    <a:pt x="138" y="210"/>
                  </a:lnTo>
                  <a:lnTo>
                    <a:pt x="138" y="84"/>
                  </a:lnTo>
                  <a:lnTo>
                    <a:pt x="138" y="168"/>
                  </a:lnTo>
                  <a:lnTo>
                    <a:pt x="144" y="216"/>
                  </a:lnTo>
                  <a:lnTo>
                    <a:pt x="144" y="120"/>
                  </a:lnTo>
                  <a:lnTo>
                    <a:pt x="144" y="174"/>
                  </a:lnTo>
                  <a:lnTo>
                    <a:pt x="150" y="192"/>
                  </a:lnTo>
                  <a:lnTo>
                    <a:pt x="150" y="132"/>
                  </a:lnTo>
                  <a:lnTo>
                    <a:pt x="150" y="144"/>
                  </a:lnTo>
                  <a:lnTo>
                    <a:pt x="156" y="168"/>
                  </a:lnTo>
                  <a:lnTo>
                    <a:pt x="156" y="180"/>
                  </a:lnTo>
                  <a:lnTo>
                    <a:pt x="156" y="132"/>
                  </a:lnTo>
                  <a:lnTo>
                    <a:pt x="156" y="156"/>
                  </a:lnTo>
                  <a:lnTo>
                    <a:pt x="162" y="150"/>
                  </a:lnTo>
                  <a:lnTo>
                    <a:pt x="162" y="180"/>
                  </a:lnTo>
                  <a:lnTo>
                    <a:pt x="162" y="144"/>
                  </a:lnTo>
                  <a:lnTo>
                    <a:pt x="162" y="168"/>
                  </a:lnTo>
                  <a:lnTo>
                    <a:pt x="168" y="156"/>
                  </a:lnTo>
                  <a:lnTo>
                    <a:pt x="168" y="192"/>
                  </a:lnTo>
                  <a:lnTo>
                    <a:pt x="168" y="126"/>
                  </a:lnTo>
                  <a:lnTo>
                    <a:pt x="168" y="168"/>
                  </a:lnTo>
                  <a:lnTo>
                    <a:pt x="174" y="156"/>
                  </a:lnTo>
                  <a:lnTo>
                    <a:pt x="174" y="174"/>
                  </a:lnTo>
                  <a:lnTo>
                    <a:pt x="174" y="150"/>
                  </a:lnTo>
                  <a:lnTo>
                    <a:pt x="180" y="162"/>
                  </a:lnTo>
                  <a:lnTo>
                    <a:pt x="180" y="174"/>
                  </a:lnTo>
                  <a:lnTo>
                    <a:pt x="180" y="144"/>
                  </a:lnTo>
                  <a:lnTo>
                    <a:pt x="180" y="162"/>
                  </a:lnTo>
                  <a:lnTo>
                    <a:pt x="186" y="156"/>
                  </a:lnTo>
                  <a:lnTo>
                    <a:pt x="186" y="174"/>
                  </a:lnTo>
                  <a:lnTo>
                    <a:pt x="186" y="144"/>
                  </a:lnTo>
                  <a:lnTo>
                    <a:pt x="186" y="156"/>
                  </a:lnTo>
                  <a:lnTo>
                    <a:pt x="192" y="168"/>
                  </a:lnTo>
                  <a:lnTo>
                    <a:pt x="192" y="174"/>
                  </a:lnTo>
                  <a:lnTo>
                    <a:pt x="192" y="144"/>
                  </a:lnTo>
                  <a:lnTo>
                    <a:pt x="192" y="150"/>
                  </a:lnTo>
                  <a:lnTo>
                    <a:pt x="198" y="156"/>
                  </a:lnTo>
                  <a:lnTo>
                    <a:pt x="198" y="174"/>
                  </a:lnTo>
                  <a:lnTo>
                    <a:pt x="198" y="144"/>
                  </a:lnTo>
                  <a:lnTo>
                    <a:pt x="198" y="150"/>
                  </a:lnTo>
                  <a:lnTo>
                    <a:pt x="204" y="156"/>
                  </a:lnTo>
                  <a:lnTo>
                    <a:pt x="204" y="180"/>
                  </a:lnTo>
                  <a:lnTo>
                    <a:pt x="204" y="144"/>
                  </a:lnTo>
                  <a:lnTo>
                    <a:pt x="204" y="162"/>
                  </a:lnTo>
                  <a:lnTo>
                    <a:pt x="210" y="168"/>
                  </a:lnTo>
                  <a:lnTo>
                    <a:pt x="210" y="18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69">
              <a:extLst>
                <a:ext uri="{FF2B5EF4-FFF2-40B4-BE49-F238E27FC236}">
                  <a16:creationId xmlns:a16="http://schemas.microsoft.com/office/drawing/2014/main" id="{CD7D1442-9E72-4591-93D4-7C2E5758097E}"/>
                </a:ext>
              </a:extLst>
            </p:cNvPr>
            <p:cNvSpPr>
              <a:spLocks/>
            </p:cNvSpPr>
            <p:nvPr/>
          </p:nvSpPr>
          <p:spPr bwMode="auto">
            <a:xfrm>
              <a:off x="4505325" y="1581150"/>
              <a:ext cx="323850" cy="133350"/>
            </a:xfrm>
            <a:custGeom>
              <a:avLst/>
              <a:gdLst>
                <a:gd name="T0" fmla="*/ 0 w 204"/>
                <a:gd name="T1" fmla="*/ 30 h 84"/>
                <a:gd name="T2" fmla="*/ 6 w 204"/>
                <a:gd name="T3" fmla="*/ 60 h 84"/>
                <a:gd name="T4" fmla="*/ 12 w 204"/>
                <a:gd name="T5" fmla="*/ 48 h 84"/>
                <a:gd name="T6" fmla="*/ 18 w 204"/>
                <a:gd name="T7" fmla="*/ 24 h 84"/>
                <a:gd name="T8" fmla="*/ 24 w 204"/>
                <a:gd name="T9" fmla="*/ 66 h 84"/>
                <a:gd name="T10" fmla="*/ 30 w 204"/>
                <a:gd name="T11" fmla="*/ 36 h 84"/>
                <a:gd name="T12" fmla="*/ 30 w 204"/>
                <a:gd name="T13" fmla="*/ 42 h 84"/>
                <a:gd name="T14" fmla="*/ 36 w 204"/>
                <a:gd name="T15" fmla="*/ 36 h 84"/>
                <a:gd name="T16" fmla="*/ 42 w 204"/>
                <a:gd name="T17" fmla="*/ 6 h 84"/>
                <a:gd name="T18" fmla="*/ 48 w 204"/>
                <a:gd name="T19" fmla="*/ 18 h 84"/>
                <a:gd name="T20" fmla="*/ 54 w 204"/>
                <a:gd name="T21" fmla="*/ 66 h 84"/>
                <a:gd name="T22" fmla="*/ 60 w 204"/>
                <a:gd name="T23" fmla="*/ 78 h 84"/>
                <a:gd name="T24" fmla="*/ 66 w 204"/>
                <a:gd name="T25" fmla="*/ 42 h 84"/>
                <a:gd name="T26" fmla="*/ 66 w 204"/>
                <a:gd name="T27" fmla="*/ 60 h 84"/>
                <a:gd name="T28" fmla="*/ 72 w 204"/>
                <a:gd name="T29" fmla="*/ 24 h 84"/>
                <a:gd name="T30" fmla="*/ 78 w 204"/>
                <a:gd name="T31" fmla="*/ 72 h 84"/>
                <a:gd name="T32" fmla="*/ 84 w 204"/>
                <a:gd name="T33" fmla="*/ 60 h 84"/>
                <a:gd name="T34" fmla="*/ 84 w 204"/>
                <a:gd name="T35" fmla="*/ 42 h 84"/>
                <a:gd name="T36" fmla="*/ 90 w 204"/>
                <a:gd name="T37" fmla="*/ 54 h 84"/>
                <a:gd name="T38" fmla="*/ 96 w 204"/>
                <a:gd name="T39" fmla="*/ 30 h 84"/>
                <a:gd name="T40" fmla="*/ 102 w 204"/>
                <a:gd name="T41" fmla="*/ 60 h 84"/>
                <a:gd name="T42" fmla="*/ 108 w 204"/>
                <a:gd name="T43" fmla="*/ 66 h 84"/>
                <a:gd name="T44" fmla="*/ 114 w 204"/>
                <a:gd name="T45" fmla="*/ 54 h 84"/>
                <a:gd name="T46" fmla="*/ 114 w 204"/>
                <a:gd name="T47" fmla="*/ 36 h 84"/>
                <a:gd name="T48" fmla="*/ 120 w 204"/>
                <a:gd name="T49" fmla="*/ 60 h 84"/>
                <a:gd name="T50" fmla="*/ 126 w 204"/>
                <a:gd name="T51" fmla="*/ 24 h 84"/>
                <a:gd name="T52" fmla="*/ 132 w 204"/>
                <a:gd name="T53" fmla="*/ 54 h 84"/>
                <a:gd name="T54" fmla="*/ 138 w 204"/>
                <a:gd name="T55" fmla="*/ 54 h 84"/>
                <a:gd name="T56" fmla="*/ 138 w 204"/>
                <a:gd name="T57" fmla="*/ 48 h 84"/>
                <a:gd name="T58" fmla="*/ 144 w 204"/>
                <a:gd name="T59" fmla="*/ 0 h 84"/>
                <a:gd name="T60" fmla="*/ 150 w 204"/>
                <a:gd name="T61" fmla="*/ 66 h 84"/>
                <a:gd name="T62" fmla="*/ 156 w 204"/>
                <a:gd name="T63" fmla="*/ 36 h 84"/>
                <a:gd name="T64" fmla="*/ 162 w 204"/>
                <a:gd name="T65" fmla="*/ 48 h 84"/>
                <a:gd name="T66" fmla="*/ 162 w 204"/>
                <a:gd name="T67" fmla="*/ 48 h 84"/>
                <a:gd name="T68" fmla="*/ 168 w 204"/>
                <a:gd name="T69" fmla="*/ 24 h 84"/>
                <a:gd name="T70" fmla="*/ 174 w 204"/>
                <a:gd name="T71" fmla="*/ 66 h 84"/>
                <a:gd name="T72" fmla="*/ 180 w 204"/>
                <a:gd name="T73" fmla="*/ 60 h 84"/>
                <a:gd name="T74" fmla="*/ 186 w 204"/>
                <a:gd name="T75" fmla="*/ 42 h 84"/>
                <a:gd name="T76" fmla="*/ 186 w 204"/>
                <a:gd name="T77" fmla="*/ 54 h 84"/>
                <a:gd name="T78" fmla="*/ 192 w 204"/>
                <a:gd name="T79" fmla="*/ 48 h 84"/>
                <a:gd name="T80" fmla="*/ 198 w 204"/>
                <a:gd name="T81" fmla="*/ 24 h 84"/>
                <a:gd name="T82" fmla="*/ 204 w 204"/>
                <a:gd name="T83"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84">
                  <a:moveTo>
                    <a:pt x="0" y="66"/>
                  </a:moveTo>
                  <a:lnTo>
                    <a:pt x="0" y="24"/>
                  </a:lnTo>
                  <a:lnTo>
                    <a:pt x="0" y="30"/>
                  </a:lnTo>
                  <a:lnTo>
                    <a:pt x="6" y="48"/>
                  </a:lnTo>
                  <a:lnTo>
                    <a:pt x="6" y="30"/>
                  </a:lnTo>
                  <a:lnTo>
                    <a:pt x="6" y="60"/>
                  </a:lnTo>
                  <a:lnTo>
                    <a:pt x="12" y="24"/>
                  </a:lnTo>
                  <a:lnTo>
                    <a:pt x="12" y="72"/>
                  </a:lnTo>
                  <a:lnTo>
                    <a:pt x="12" y="48"/>
                  </a:lnTo>
                  <a:lnTo>
                    <a:pt x="18" y="42"/>
                  </a:lnTo>
                  <a:lnTo>
                    <a:pt x="18" y="60"/>
                  </a:lnTo>
                  <a:lnTo>
                    <a:pt x="18" y="24"/>
                  </a:lnTo>
                  <a:lnTo>
                    <a:pt x="18" y="60"/>
                  </a:lnTo>
                  <a:lnTo>
                    <a:pt x="24" y="42"/>
                  </a:lnTo>
                  <a:lnTo>
                    <a:pt x="24" y="66"/>
                  </a:lnTo>
                  <a:lnTo>
                    <a:pt x="24" y="30"/>
                  </a:lnTo>
                  <a:lnTo>
                    <a:pt x="24" y="36"/>
                  </a:lnTo>
                  <a:lnTo>
                    <a:pt x="30" y="36"/>
                  </a:lnTo>
                  <a:lnTo>
                    <a:pt x="30" y="60"/>
                  </a:lnTo>
                  <a:lnTo>
                    <a:pt x="30" y="24"/>
                  </a:lnTo>
                  <a:lnTo>
                    <a:pt x="30" y="42"/>
                  </a:lnTo>
                  <a:lnTo>
                    <a:pt x="36" y="72"/>
                  </a:lnTo>
                  <a:lnTo>
                    <a:pt x="36" y="6"/>
                  </a:lnTo>
                  <a:lnTo>
                    <a:pt x="36" y="36"/>
                  </a:lnTo>
                  <a:lnTo>
                    <a:pt x="42" y="48"/>
                  </a:lnTo>
                  <a:lnTo>
                    <a:pt x="42" y="84"/>
                  </a:lnTo>
                  <a:lnTo>
                    <a:pt x="42" y="6"/>
                  </a:lnTo>
                  <a:lnTo>
                    <a:pt x="42" y="48"/>
                  </a:lnTo>
                  <a:lnTo>
                    <a:pt x="48" y="72"/>
                  </a:lnTo>
                  <a:lnTo>
                    <a:pt x="48" y="18"/>
                  </a:lnTo>
                  <a:lnTo>
                    <a:pt x="48" y="30"/>
                  </a:lnTo>
                  <a:lnTo>
                    <a:pt x="54" y="30"/>
                  </a:lnTo>
                  <a:lnTo>
                    <a:pt x="54" y="66"/>
                  </a:lnTo>
                  <a:lnTo>
                    <a:pt x="54" y="24"/>
                  </a:lnTo>
                  <a:lnTo>
                    <a:pt x="60" y="48"/>
                  </a:lnTo>
                  <a:lnTo>
                    <a:pt x="60" y="78"/>
                  </a:lnTo>
                  <a:lnTo>
                    <a:pt x="60" y="12"/>
                  </a:lnTo>
                  <a:lnTo>
                    <a:pt x="60" y="60"/>
                  </a:lnTo>
                  <a:lnTo>
                    <a:pt x="66" y="42"/>
                  </a:lnTo>
                  <a:lnTo>
                    <a:pt x="66" y="60"/>
                  </a:lnTo>
                  <a:lnTo>
                    <a:pt x="66" y="30"/>
                  </a:lnTo>
                  <a:lnTo>
                    <a:pt x="66" y="60"/>
                  </a:lnTo>
                  <a:lnTo>
                    <a:pt x="72" y="42"/>
                  </a:lnTo>
                  <a:lnTo>
                    <a:pt x="72" y="72"/>
                  </a:lnTo>
                  <a:lnTo>
                    <a:pt x="72" y="24"/>
                  </a:lnTo>
                  <a:lnTo>
                    <a:pt x="72" y="48"/>
                  </a:lnTo>
                  <a:lnTo>
                    <a:pt x="78" y="30"/>
                  </a:lnTo>
                  <a:lnTo>
                    <a:pt x="78" y="72"/>
                  </a:lnTo>
                  <a:lnTo>
                    <a:pt x="78" y="18"/>
                  </a:lnTo>
                  <a:lnTo>
                    <a:pt x="78" y="24"/>
                  </a:lnTo>
                  <a:lnTo>
                    <a:pt x="84" y="60"/>
                  </a:lnTo>
                  <a:lnTo>
                    <a:pt x="84" y="78"/>
                  </a:lnTo>
                  <a:lnTo>
                    <a:pt x="84" y="18"/>
                  </a:lnTo>
                  <a:lnTo>
                    <a:pt x="84" y="42"/>
                  </a:lnTo>
                  <a:lnTo>
                    <a:pt x="90" y="18"/>
                  </a:lnTo>
                  <a:lnTo>
                    <a:pt x="90" y="60"/>
                  </a:lnTo>
                  <a:lnTo>
                    <a:pt x="90" y="54"/>
                  </a:lnTo>
                  <a:lnTo>
                    <a:pt x="96" y="48"/>
                  </a:lnTo>
                  <a:lnTo>
                    <a:pt x="96" y="66"/>
                  </a:lnTo>
                  <a:lnTo>
                    <a:pt x="96" y="30"/>
                  </a:lnTo>
                  <a:lnTo>
                    <a:pt x="96" y="42"/>
                  </a:lnTo>
                  <a:lnTo>
                    <a:pt x="102" y="30"/>
                  </a:lnTo>
                  <a:lnTo>
                    <a:pt x="102" y="60"/>
                  </a:lnTo>
                  <a:lnTo>
                    <a:pt x="102" y="42"/>
                  </a:lnTo>
                  <a:lnTo>
                    <a:pt x="108" y="48"/>
                  </a:lnTo>
                  <a:lnTo>
                    <a:pt x="108" y="66"/>
                  </a:lnTo>
                  <a:lnTo>
                    <a:pt x="108" y="24"/>
                  </a:lnTo>
                  <a:lnTo>
                    <a:pt x="108" y="48"/>
                  </a:lnTo>
                  <a:lnTo>
                    <a:pt x="114" y="54"/>
                  </a:lnTo>
                  <a:lnTo>
                    <a:pt x="114" y="66"/>
                  </a:lnTo>
                  <a:lnTo>
                    <a:pt x="114" y="24"/>
                  </a:lnTo>
                  <a:lnTo>
                    <a:pt x="114" y="36"/>
                  </a:lnTo>
                  <a:lnTo>
                    <a:pt x="120" y="36"/>
                  </a:lnTo>
                  <a:lnTo>
                    <a:pt x="120" y="36"/>
                  </a:lnTo>
                  <a:lnTo>
                    <a:pt x="120" y="60"/>
                  </a:lnTo>
                  <a:lnTo>
                    <a:pt x="126" y="36"/>
                  </a:lnTo>
                  <a:lnTo>
                    <a:pt x="126" y="66"/>
                  </a:lnTo>
                  <a:lnTo>
                    <a:pt x="126" y="24"/>
                  </a:lnTo>
                  <a:lnTo>
                    <a:pt x="126" y="36"/>
                  </a:lnTo>
                  <a:lnTo>
                    <a:pt x="132" y="48"/>
                  </a:lnTo>
                  <a:lnTo>
                    <a:pt x="132" y="54"/>
                  </a:lnTo>
                  <a:lnTo>
                    <a:pt x="132" y="30"/>
                  </a:lnTo>
                  <a:lnTo>
                    <a:pt x="132" y="54"/>
                  </a:lnTo>
                  <a:lnTo>
                    <a:pt x="138" y="54"/>
                  </a:lnTo>
                  <a:lnTo>
                    <a:pt x="138" y="66"/>
                  </a:lnTo>
                  <a:lnTo>
                    <a:pt x="138" y="30"/>
                  </a:lnTo>
                  <a:lnTo>
                    <a:pt x="138" y="48"/>
                  </a:lnTo>
                  <a:lnTo>
                    <a:pt x="144" y="42"/>
                  </a:lnTo>
                  <a:lnTo>
                    <a:pt x="144" y="78"/>
                  </a:lnTo>
                  <a:lnTo>
                    <a:pt x="144" y="0"/>
                  </a:lnTo>
                  <a:lnTo>
                    <a:pt x="144" y="54"/>
                  </a:lnTo>
                  <a:lnTo>
                    <a:pt x="150" y="42"/>
                  </a:lnTo>
                  <a:lnTo>
                    <a:pt x="150" y="66"/>
                  </a:lnTo>
                  <a:lnTo>
                    <a:pt x="150" y="24"/>
                  </a:lnTo>
                  <a:lnTo>
                    <a:pt x="150" y="48"/>
                  </a:lnTo>
                  <a:lnTo>
                    <a:pt x="156" y="36"/>
                  </a:lnTo>
                  <a:lnTo>
                    <a:pt x="156" y="66"/>
                  </a:lnTo>
                  <a:lnTo>
                    <a:pt x="156" y="24"/>
                  </a:lnTo>
                  <a:lnTo>
                    <a:pt x="162" y="48"/>
                  </a:lnTo>
                  <a:lnTo>
                    <a:pt x="162" y="66"/>
                  </a:lnTo>
                  <a:lnTo>
                    <a:pt x="162" y="30"/>
                  </a:lnTo>
                  <a:lnTo>
                    <a:pt x="162" y="48"/>
                  </a:lnTo>
                  <a:lnTo>
                    <a:pt x="168" y="36"/>
                  </a:lnTo>
                  <a:lnTo>
                    <a:pt x="168" y="60"/>
                  </a:lnTo>
                  <a:lnTo>
                    <a:pt x="168" y="24"/>
                  </a:lnTo>
                  <a:lnTo>
                    <a:pt x="168" y="60"/>
                  </a:lnTo>
                  <a:lnTo>
                    <a:pt x="174" y="36"/>
                  </a:lnTo>
                  <a:lnTo>
                    <a:pt x="174" y="66"/>
                  </a:lnTo>
                  <a:lnTo>
                    <a:pt x="174" y="24"/>
                  </a:lnTo>
                  <a:lnTo>
                    <a:pt x="180" y="54"/>
                  </a:lnTo>
                  <a:lnTo>
                    <a:pt x="180" y="60"/>
                  </a:lnTo>
                  <a:lnTo>
                    <a:pt x="180" y="36"/>
                  </a:lnTo>
                  <a:lnTo>
                    <a:pt x="180" y="48"/>
                  </a:lnTo>
                  <a:lnTo>
                    <a:pt x="186" y="42"/>
                  </a:lnTo>
                  <a:lnTo>
                    <a:pt x="186" y="66"/>
                  </a:lnTo>
                  <a:lnTo>
                    <a:pt x="186" y="24"/>
                  </a:lnTo>
                  <a:lnTo>
                    <a:pt x="186" y="54"/>
                  </a:lnTo>
                  <a:lnTo>
                    <a:pt x="192" y="60"/>
                  </a:lnTo>
                  <a:lnTo>
                    <a:pt x="192" y="30"/>
                  </a:lnTo>
                  <a:lnTo>
                    <a:pt x="192" y="48"/>
                  </a:lnTo>
                  <a:lnTo>
                    <a:pt x="198" y="54"/>
                  </a:lnTo>
                  <a:lnTo>
                    <a:pt x="198" y="60"/>
                  </a:lnTo>
                  <a:lnTo>
                    <a:pt x="198" y="24"/>
                  </a:lnTo>
                  <a:lnTo>
                    <a:pt x="198" y="48"/>
                  </a:lnTo>
                  <a:lnTo>
                    <a:pt x="204" y="66"/>
                  </a:lnTo>
                  <a:lnTo>
                    <a:pt x="204" y="72"/>
                  </a:lnTo>
                  <a:lnTo>
                    <a:pt x="204" y="18"/>
                  </a:lnTo>
                  <a:lnTo>
                    <a:pt x="204" y="6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70">
              <a:extLst>
                <a:ext uri="{FF2B5EF4-FFF2-40B4-BE49-F238E27FC236}">
                  <a16:creationId xmlns:a16="http://schemas.microsoft.com/office/drawing/2014/main" id="{2CAA575C-C84C-4922-AAE1-76F7F0747E7F}"/>
                </a:ext>
              </a:extLst>
            </p:cNvPr>
            <p:cNvSpPr>
              <a:spLocks/>
            </p:cNvSpPr>
            <p:nvPr/>
          </p:nvSpPr>
          <p:spPr bwMode="auto">
            <a:xfrm>
              <a:off x="4829175" y="1590675"/>
              <a:ext cx="342900" cy="123825"/>
            </a:xfrm>
            <a:custGeom>
              <a:avLst/>
              <a:gdLst>
                <a:gd name="T0" fmla="*/ 6 w 216"/>
                <a:gd name="T1" fmla="*/ 54 h 78"/>
                <a:gd name="T2" fmla="*/ 12 w 216"/>
                <a:gd name="T3" fmla="*/ 42 h 78"/>
                <a:gd name="T4" fmla="*/ 18 w 216"/>
                <a:gd name="T5" fmla="*/ 78 h 78"/>
                <a:gd name="T6" fmla="*/ 24 w 216"/>
                <a:gd name="T7" fmla="*/ 30 h 78"/>
                <a:gd name="T8" fmla="*/ 24 w 216"/>
                <a:gd name="T9" fmla="*/ 48 h 78"/>
                <a:gd name="T10" fmla="*/ 30 w 216"/>
                <a:gd name="T11" fmla="*/ 24 h 78"/>
                <a:gd name="T12" fmla="*/ 36 w 216"/>
                <a:gd name="T13" fmla="*/ 48 h 78"/>
                <a:gd name="T14" fmla="*/ 42 w 216"/>
                <a:gd name="T15" fmla="*/ 36 h 78"/>
                <a:gd name="T16" fmla="*/ 42 w 216"/>
                <a:gd name="T17" fmla="*/ 42 h 78"/>
                <a:gd name="T18" fmla="*/ 48 w 216"/>
                <a:gd name="T19" fmla="*/ 30 h 78"/>
                <a:gd name="T20" fmla="*/ 54 w 216"/>
                <a:gd name="T21" fmla="*/ 30 h 78"/>
                <a:gd name="T22" fmla="*/ 60 w 216"/>
                <a:gd name="T23" fmla="*/ 60 h 78"/>
                <a:gd name="T24" fmla="*/ 66 w 216"/>
                <a:gd name="T25" fmla="*/ 30 h 78"/>
                <a:gd name="T26" fmla="*/ 72 w 216"/>
                <a:gd name="T27" fmla="*/ 30 h 78"/>
                <a:gd name="T28" fmla="*/ 72 w 216"/>
                <a:gd name="T29" fmla="*/ 36 h 78"/>
                <a:gd name="T30" fmla="*/ 78 w 216"/>
                <a:gd name="T31" fmla="*/ 18 h 78"/>
                <a:gd name="T32" fmla="*/ 84 w 216"/>
                <a:gd name="T33" fmla="*/ 54 h 78"/>
                <a:gd name="T34" fmla="*/ 90 w 216"/>
                <a:gd name="T35" fmla="*/ 48 h 78"/>
                <a:gd name="T36" fmla="*/ 90 w 216"/>
                <a:gd name="T37" fmla="*/ 42 h 78"/>
                <a:gd name="T38" fmla="*/ 96 w 216"/>
                <a:gd name="T39" fmla="*/ 54 h 78"/>
                <a:gd name="T40" fmla="*/ 102 w 216"/>
                <a:gd name="T41" fmla="*/ 36 h 78"/>
                <a:gd name="T42" fmla="*/ 108 w 216"/>
                <a:gd name="T43" fmla="*/ 24 h 78"/>
                <a:gd name="T44" fmla="*/ 114 w 216"/>
                <a:gd name="T45" fmla="*/ 42 h 78"/>
                <a:gd name="T46" fmla="*/ 120 w 216"/>
                <a:gd name="T47" fmla="*/ 60 h 78"/>
                <a:gd name="T48" fmla="*/ 126 w 216"/>
                <a:gd name="T49" fmla="*/ 12 h 78"/>
                <a:gd name="T50" fmla="*/ 132 w 216"/>
                <a:gd name="T51" fmla="*/ 60 h 78"/>
                <a:gd name="T52" fmla="*/ 138 w 216"/>
                <a:gd name="T53" fmla="*/ 30 h 78"/>
                <a:gd name="T54" fmla="*/ 144 w 216"/>
                <a:gd name="T55" fmla="*/ 42 h 78"/>
                <a:gd name="T56" fmla="*/ 144 w 216"/>
                <a:gd name="T57" fmla="*/ 48 h 78"/>
                <a:gd name="T58" fmla="*/ 150 w 216"/>
                <a:gd name="T59" fmla="*/ 24 h 78"/>
                <a:gd name="T60" fmla="*/ 156 w 216"/>
                <a:gd name="T61" fmla="*/ 60 h 78"/>
                <a:gd name="T62" fmla="*/ 162 w 216"/>
                <a:gd name="T63" fmla="*/ 12 h 78"/>
                <a:gd name="T64" fmla="*/ 168 w 216"/>
                <a:gd name="T65" fmla="*/ 48 h 78"/>
                <a:gd name="T66" fmla="*/ 168 w 216"/>
                <a:gd name="T67" fmla="*/ 24 h 78"/>
                <a:gd name="T68" fmla="*/ 174 w 216"/>
                <a:gd name="T69" fmla="*/ 42 h 78"/>
                <a:gd name="T70" fmla="*/ 180 w 216"/>
                <a:gd name="T71" fmla="*/ 30 h 78"/>
                <a:gd name="T72" fmla="*/ 186 w 216"/>
                <a:gd name="T73" fmla="*/ 24 h 78"/>
                <a:gd name="T74" fmla="*/ 192 w 216"/>
                <a:gd name="T75" fmla="*/ 54 h 78"/>
                <a:gd name="T76" fmla="*/ 198 w 216"/>
                <a:gd name="T77" fmla="*/ 36 h 78"/>
                <a:gd name="T78" fmla="*/ 198 w 216"/>
                <a:gd name="T79" fmla="*/ 36 h 78"/>
                <a:gd name="T80" fmla="*/ 204 w 216"/>
                <a:gd name="T81" fmla="*/ 48 h 78"/>
                <a:gd name="T82" fmla="*/ 210 w 216"/>
                <a:gd name="T83" fmla="*/ 2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6" h="78">
                  <a:moveTo>
                    <a:pt x="0" y="54"/>
                  </a:moveTo>
                  <a:lnTo>
                    <a:pt x="6" y="48"/>
                  </a:lnTo>
                  <a:lnTo>
                    <a:pt x="6" y="54"/>
                  </a:lnTo>
                  <a:lnTo>
                    <a:pt x="6" y="24"/>
                  </a:lnTo>
                  <a:lnTo>
                    <a:pt x="6" y="36"/>
                  </a:lnTo>
                  <a:lnTo>
                    <a:pt x="12" y="42"/>
                  </a:lnTo>
                  <a:lnTo>
                    <a:pt x="12" y="60"/>
                  </a:lnTo>
                  <a:lnTo>
                    <a:pt x="12" y="6"/>
                  </a:lnTo>
                  <a:lnTo>
                    <a:pt x="18" y="78"/>
                  </a:lnTo>
                  <a:lnTo>
                    <a:pt x="18" y="72"/>
                  </a:lnTo>
                  <a:lnTo>
                    <a:pt x="18" y="48"/>
                  </a:lnTo>
                  <a:lnTo>
                    <a:pt x="24" y="30"/>
                  </a:lnTo>
                  <a:lnTo>
                    <a:pt x="24" y="72"/>
                  </a:lnTo>
                  <a:lnTo>
                    <a:pt x="24" y="6"/>
                  </a:lnTo>
                  <a:lnTo>
                    <a:pt x="24" y="48"/>
                  </a:lnTo>
                  <a:lnTo>
                    <a:pt x="30" y="36"/>
                  </a:lnTo>
                  <a:lnTo>
                    <a:pt x="30" y="48"/>
                  </a:lnTo>
                  <a:lnTo>
                    <a:pt x="30" y="24"/>
                  </a:lnTo>
                  <a:lnTo>
                    <a:pt x="30" y="30"/>
                  </a:lnTo>
                  <a:lnTo>
                    <a:pt x="36" y="36"/>
                  </a:lnTo>
                  <a:lnTo>
                    <a:pt x="36" y="48"/>
                  </a:lnTo>
                  <a:lnTo>
                    <a:pt x="36" y="30"/>
                  </a:lnTo>
                  <a:lnTo>
                    <a:pt x="36" y="48"/>
                  </a:lnTo>
                  <a:lnTo>
                    <a:pt x="42" y="36"/>
                  </a:lnTo>
                  <a:lnTo>
                    <a:pt x="42" y="60"/>
                  </a:lnTo>
                  <a:lnTo>
                    <a:pt x="42" y="24"/>
                  </a:lnTo>
                  <a:lnTo>
                    <a:pt x="42" y="42"/>
                  </a:lnTo>
                  <a:lnTo>
                    <a:pt x="48" y="36"/>
                  </a:lnTo>
                  <a:lnTo>
                    <a:pt x="48" y="48"/>
                  </a:lnTo>
                  <a:lnTo>
                    <a:pt x="48" y="30"/>
                  </a:lnTo>
                  <a:lnTo>
                    <a:pt x="54" y="48"/>
                  </a:lnTo>
                  <a:lnTo>
                    <a:pt x="54" y="48"/>
                  </a:lnTo>
                  <a:lnTo>
                    <a:pt x="54" y="30"/>
                  </a:lnTo>
                  <a:lnTo>
                    <a:pt x="54" y="36"/>
                  </a:lnTo>
                  <a:lnTo>
                    <a:pt x="60" y="42"/>
                  </a:lnTo>
                  <a:lnTo>
                    <a:pt x="60" y="60"/>
                  </a:lnTo>
                  <a:lnTo>
                    <a:pt x="60" y="18"/>
                  </a:lnTo>
                  <a:lnTo>
                    <a:pt x="60" y="48"/>
                  </a:lnTo>
                  <a:lnTo>
                    <a:pt x="66" y="30"/>
                  </a:lnTo>
                  <a:lnTo>
                    <a:pt x="66" y="60"/>
                  </a:lnTo>
                  <a:lnTo>
                    <a:pt x="66" y="18"/>
                  </a:lnTo>
                  <a:lnTo>
                    <a:pt x="72" y="30"/>
                  </a:lnTo>
                  <a:lnTo>
                    <a:pt x="72" y="60"/>
                  </a:lnTo>
                  <a:lnTo>
                    <a:pt x="72" y="30"/>
                  </a:lnTo>
                  <a:lnTo>
                    <a:pt x="72" y="36"/>
                  </a:lnTo>
                  <a:lnTo>
                    <a:pt x="78" y="48"/>
                  </a:lnTo>
                  <a:lnTo>
                    <a:pt x="78" y="60"/>
                  </a:lnTo>
                  <a:lnTo>
                    <a:pt x="78" y="18"/>
                  </a:lnTo>
                  <a:lnTo>
                    <a:pt x="78" y="36"/>
                  </a:lnTo>
                  <a:lnTo>
                    <a:pt x="84" y="48"/>
                  </a:lnTo>
                  <a:lnTo>
                    <a:pt x="84" y="54"/>
                  </a:lnTo>
                  <a:lnTo>
                    <a:pt x="84" y="18"/>
                  </a:lnTo>
                  <a:lnTo>
                    <a:pt x="84" y="36"/>
                  </a:lnTo>
                  <a:lnTo>
                    <a:pt x="90" y="48"/>
                  </a:lnTo>
                  <a:lnTo>
                    <a:pt x="90" y="54"/>
                  </a:lnTo>
                  <a:lnTo>
                    <a:pt x="90" y="18"/>
                  </a:lnTo>
                  <a:lnTo>
                    <a:pt x="90" y="42"/>
                  </a:lnTo>
                  <a:lnTo>
                    <a:pt x="96" y="66"/>
                  </a:lnTo>
                  <a:lnTo>
                    <a:pt x="96" y="12"/>
                  </a:lnTo>
                  <a:lnTo>
                    <a:pt x="96" y="54"/>
                  </a:lnTo>
                  <a:lnTo>
                    <a:pt x="102" y="54"/>
                  </a:lnTo>
                  <a:lnTo>
                    <a:pt x="102" y="24"/>
                  </a:lnTo>
                  <a:lnTo>
                    <a:pt x="102" y="36"/>
                  </a:lnTo>
                  <a:lnTo>
                    <a:pt x="108" y="48"/>
                  </a:lnTo>
                  <a:lnTo>
                    <a:pt x="108" y="54"/>
                  </a:lnTo>
                  <a:lnTo>
                    <a:pt x="108" y="24"/>
                  </a:lnTo>
                  <a:lnTo>
                    <a:pt x="114" y="54"/>
                  </a:lnTo>
                  <a:lnTo>
                    <a:pt x="114" y="18"/>
                  </a:lnTo>
                  <a:lnTo>
                    <a:pt x="114" y="42"/>
                  </a:lnTo>
                  <a:lnTo>
                    <a:pt x="120" y="36"/>
                  </a:lnTo>
                  <a:lnTo>
                    <a:pt x="120" y="18"/>
                  </a:lnTo>
                  <a:lnTo>
                    <a:pt x="120" y="60"/>
                  </a:lnTo>
                  <a:lnTo>
                    <a:pt x="126" y="48"/>
                  </a:lnTo>
                  <a:lnTo>
                    <a:pt x="126" y="66"/>
                  </a:lnTo>
                  <a:lnTo>
                    <a:pt x="126" y="12"/>
                  </a:lnTo>
                  <a:lnTo>
                    <a:pt x="126" y="48"/>
                  </a:lnTo>
                  <a:lnTo>
                    <a:pt x="132" y="24"/>
                  </a:lnTo>
                  <a:lnTo>
                    <a:pt x="132" y="60"/>
                  </a:lnTo>
                  <a:lnTo>
                    <a:pt x="132" y="18"/>
                  </a:lnTo>
                  <a:lnTo>
                    <a:pt x="132" y="48"/>
                  </a:lnTo>
                  <a:lnTo>
                    <a:pt x="138" y="30"/>
                  </a:lnTo>
                  <a:lnTo>
                    <a:pt x="138" y="36"/>
                  </a:lnTo>
                  <a:lnTo>
                    <a:pt x="138" y="36"/>
                  </a:lnTo>
                  <a:lnTo>
                    <a:pt x="144" y="42"/>
                  </a:lnTo>
                  <a:lnTo>
                    <a:pt x="144" y="66"/>
                  </a:lnTo>
                  <a:lnTo>
                    <a:pt x="144" y="12"/>
                  </a:lnTo>
                  <a:lnTo>
                    <a:pt x="144" y="48"/>
                  </a:lnTo>
                  <a:lnTo>
                    <a:pt x="150" y="30"/>
                  </a:lnTo>
                  <a:lnTo>
                    <a:pt x="150" y="54"/>
                  </a:lnTo>
                  <a:lnTo>
                    <a:pt x="150" y="24"/>
                  </a:lnTo>
                  <a:lnTo>
                    <a:pt x="150" y="30"/>
                  </a:lnTo>
                  <a:lnTo>
                    <a:pt x="156" y="42"/>
                  </a:lnTo>
                  <a:lnTo>
                    <a:pt x="156" y="60"/>
                  </a:lnTo>
                  <a:lnTo>
                    <a:pt x="156" y="24"/>
                  </a:lnTo>
                  <a:lnTo>
                    <a:pt x="156" y="48"/>
                  </a:lnTo>
                  <a:lnTo>
                    <a:pt x="162" y="12"/>
                  </a:lnTo>
                  <a:lnTo>
                    <a:pt x="162" y="60"/>
                  </a:lnTo>
                  <a:lnTo>
                    <a:pt x="162" y="42"/>
                  </a:lnTo>
                  <a:lnTo>
                    <a:pt x="168" y="48"/>
                  </a:lnTo>
                  <a:lnTo>
                    <a:pt x="168" y="66"/>
                  </a:lnTo>
                  <a:lnTo>
                    <a:pt x="168" y="12"/>
                  </a:lnTo>
                  <a:lnTo>
                    <a:pt x="168" y="24"/>
                  </a:lnTo>
                  <a:lnTo>
                    <a:pt x="174" y="66"/>
                  </a:lnTo>
                  <a:lnTo>
                    <a:pt x="174" y="18"/>
                  </a:lnTo>
                  <a:lnTo>
                    <a:pt x="174" y="42"/>
                  </a:lnTo>
                  <a:lnTo>
                    <a:pt x="180" y="30"/>
                  </a:lnTo>
                  <a:lnTo>
                    <a:pt x="180" y="54"/>
                  </a:lnTo>
                  <a:lnTo>
                    <a:pt x="180" y="30"/>
                  </a:lnTo>
                  <a:lnTo>
                    <a:pt x="180" y="36"/>
                  </a:lnTo>
                  <a:lnTo>
                    <a:pt x="186" y="48"/>
                  </a:lnTo>
                  <a:lnTo>
                    <a:pt x="186" y="24"/>
                  </a:lnTo>
                  <a:lnTo>
                    <a:pt x="186" y="54"/>
                  </a:lnTo>
                  <a:lnTo>
                    <a:pt x="192" y="42"/>
                  </a:lnTo>
                  <a:lnTo>
                    <a:pt x="192" y="54"/>
                  </a:lnTo>
                  <a:lnTo>
                    <a:pt x="192" y="24"/>
                  </a:lnTo>
                  <a:lnTo>
                    <a:pt x="192" y="24"/>
                  </a:lnTo>
                  <a:lnTo>
                    <a:pt x="198" y="36"/>
                  </a:lnTo>
                  <a:lnTo>
                    <a:pt x="198" y="78"/>
                  </a:lnTo>
                  <a:lnTo>
                    <a:pt x="198" y="18"/>
                  </a:lnTo>
                  <a:lnTo>
                    <a:pt x="198" y="36"/>
                  </a:lnTo>
                  <a:lnTo>
                    <a:pt x="204" y="0"/>
                  </a:lnTo>
                  <a:lnTo>
                    <a:pt x="204" y="66"/>
                  </a:lnTo>
                  <a:lnTo>
                    <a:pt x="204" y="48"/>
                  </a:lnTo>
                  <a:lnTo>
                    <a:pt x="210" y="30"/>
                  </a:lnTo>
                  <a:lnTo>
                    <a:pt x="210" y="54"/>
                  </a:lnTo>
                  <a:lnTo>
                    <a:pt x="210" y="24"/>
                  </a:lnTo>
                  <a:lnTo>
                    <a:pt x="210" y="36"/>
                  </a:lnTo>
                  <a:lnTo>
                    <a:pt x="216" y="4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71">
              <a:extLst>
                <a:ext uri="{FF2B5EF4-FFF2-40B4-BE49-F238E27FC236}">
                  <a16:creationId xmlns:a16="http://schemas.microsoft.com/office/drawing/2014/main" id="{3624FA15-2516-465C-8A76-41AA05C4B91D}"/>
                </a:ext>
              </a:extLst>
            </p:cNvPr>
            <p:cNvSpPr>
              <a:spLocks/>
            </p:cNvSpPr>
            <p:nvPr/>
          </p:nvSpPr>
          <p:spPr bwMode="auto">
            <a:xfrm>
              <a:off x="5172075" y="1590675"/>
              <a:ext cx="314325" cy="133350"/>
            </a:xfrm>
            <a:custGeom>
              <a:avLst/>
              <a:gdLst>
                <a:gd name="T0" fmla="*/ 0 w 198"/>
                <a:gd name="T1" fmla="*/ 12 h 84"/>
                <a:gd name="T2" fmla="*/ 6 w 198"/>
                <a:gd name="T3" fmla="*/ 18 h 84"/>
                <a:gd name="T4" fmla="*/ 12 w 198"/>
                <a:gd name="T5" fmla="*/ 54 h 84"/>
                <a:gd name="T6" fmla="*/ 18 w 198"/>
                <a:gd name="T7" fmla="*/ 42 h 84"/>
                <a:gd name="T8" fmla="*/ 18 w 198"/>
                <a:gd name="T9" fmla="*/ 30 h 84"/>
                <a:gd name="T10" fmla="*/ 24 w 198"/>
                <a:gd name="T11" fmla="*/ 24 h 84"/>
                <a:gd name="T12" fmla="*/ 30 w 198"/>
                <a:gd name="T13" fmla="*/ 54 h 84"/>
                <a:gd name="T14" fmla="*/ 36 w 198"/>
                <a:gd name="T15" fmla="*/ 54 h 84"/>
                <a:gd name="T16" fmla="*/ 42 w 198"/>
                <a:gd name="T17" fmla="*/ 36 h 84"/>
                <a:gd name="T18" fmla="*/ 42 w 198"/>
                <a:gd name="T19" fmla="*/ 54 h 84"/>
                <a:gd name="T20" fmla="*/ 48 w 198"/>
                <a:gd name="T21" fmla="*/ 12 h 84"/>
                <a:gd name="T22" fmla="*/ 54 w 198"/>
                <a:gd name="T23" fmla="*/ 54 h 84"/>
                <a:gd name="T24" fmla="*/ 60 w 198"/>
                <a:gd name="T25" fmla="*/ 24 h 84"/>
                <a:gd name="T26" fmla="*/ 60 w 198"/>
                <a:gd name="T27" fmla="*/ 42 h 84"/>
                <a:gd name="T28" fmla="*/ 66 w 198"/>
                <a:gd name="T29" fmla="*/ 0 h 84"/>
                <a:gd name="T30" fmla="*/ 72 w 198"/>
                <a:gd name="T31" fmla="*/ 60 h 84"/>
                <a:gd name="T32" fmla="*/ 78 w 198"/>
                <a:gd name="T33" fmla="*/ 48 h 84"/>
                <a:gd name="T34" fmla="*/ 78 w 198"/>
                <a:gd name="T35" fmla="*/ 42 h 84"/>
                <a:gd name="T36" fmla="*/ 84 w 198"/>
                <a:gd name="T37" fmla="*/ 18 h 84"/>
                <a:gd name="T38" fmla="*/ 90 w 198"/>
                <a:gd name="T39" fmla="*/ 66 h 84"/>
                <a:gd name="T40" fmla="*/ 96 w 198"/>
                <a:gd name="T41" fmla="*/ 48 h 84"/>
                <a:gd name="T42" fmla="*/ 96 w 198"/>
                <a:gd name="T43" fmla="*/ 30 h 84"/>
                <a:gd name="T44" fmla="*/ 102 w 198"/>
                <a:gd name="T45" fmla="*/ 72 h 84"/>
                <a:gd name="T46" fmla="*/ 108 w 198"/>
                <a:gd name="T47" fmla="*/ 30 h 84"/>
                <a:gd name="T48" fmla="*/ 114 w 198"/>
                <a:gd name="T49" fmla="*/ 24 h 84"/>
                <a:gd name="T50" fmla="*/ 120 w 198"/>
                <a:gd name="T51" fmla="*/ 48 h 84"/>
                <a:gd name="T52" fmla="*/ 126 w 198"/>
                <a:gd name="T53" fmla="*/ 42 h 84"/>
                <a:gd name="T54" fmla="*/ 132 w 198"/>
                <a:gd name="T55" fmla="*/ 42 h 84"/>
                <a:gd name="T56" fmla="*/ 132 w 198"/>
                <a:gd name="T57" fmla="*/ 54 h 84"/>
                <a:gd name="T58" fmla="*/ 138 w 198"/>
                <a:gd name="T59" fmla="*/ 84 h 84"/>
                <a:gd name="T60" fmla="*/ 144 w 198"/>
                <a:gd name="T61" fmla="*/ 6 h 84"/>
                <a:gd name="T62" fmla="*/ 150 w 198"/>
                <a:gd name="T63" fmla="*/ 54 h 84"/>
                <a:gd name="T64" fmla="*/ 156 w 198"/>
                <a:gd name="T65" fmla="*/ 48 h 84"/>
                <a:gd name="T66" fmla="*/ 162 w 198"/>
                <a:gd name="T67" fmla="*/ 48 h 84"/>
                <a:gd name="T68" fmla="*/ 162 w 198"/>
                <a:gd name="T69" fmla="*/ 36 h 84"/>
                <a:gd name="T70" fmla="*/ 168 w 198"/>
                <a:gd name="T71" fmla="*/ 36 h 84"/>
                <a:gd name="T72" fmla="*/ 174 w 198"/>
                <a:gd name="T73" fmla="*/ 30 h 84"/>
                <a:gd name="T74" fmla="*/ 180 w 198"/>
                <a:gd name="T75" fmla="*/ 60 h 84"/>
                <a:gd name="T76" fmla="*/ 186 w 198"/>
                <a:gd name="T77" fmla="*/ 42 h 84"/>
                <a:gd name="T78" fmla="*/ 186 w 198"/>
                <a:gd name="T79" fmla="*/ 36 h 84"/>
                <a:gd name="T80" fmla="*/ 192 w 198"/>
                <a:gd name="T81" fmla="*/ 30 h 84"/>
                <a:gd name="T82" fmla="*/ 198 w 198"/>
                <a:gd name="T83"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8" h="84">
                  <a:moveTo>
                    <a:pt x="0" y="42"/>
                  </a:moveTo>
                  <a:lnTo>
                    <a:pt x="0" y="60"/>
                  </a:lnTo>
                  <a:lnTo>
                    <a:pt x="0" y="12"/>
                  </a:lnTo>
                  <a:lnTo>
                    <a:pt x="6" y="54"/>
                  </a:lnTo>
                  <a:lnTo>
                    <a:pt x="6" y="60"/>
                  </a:lnTo>
                  <a:lnTo>
                    <a:pt x="6" y="18"/>
                  </a:lnTo>
                  <a:lnTo>
                    <a:pt x="6" y="36"/>
                  </a:lnTo>
                  <a:lnTo>
                    <a:pt x="12" y="48"/>
                  </a:lnTo>
                  <a:lnTo>
                    <a:pt x="12" y="54"/>
                  </a:lnTo>
                  <a:lnTo>
                    <a:pt x="12" y="18"/>
                  </a:lnTo>
                  <a:lnTo>
                    <a:pt x="12" y="48"/>
                  </a:lnTo>
                  <a:lnTo>
                    <a:pt x="18" y="42"/>
                  </a:lnTo>
                  <a:lnTo>
                    <a:pt x="18" y="54"/>
                  </a:lnTo>
                  <a:lnTo>
                    <a:pt x="18" y="24"/>
                  </a:lnTo>
                  <a:lnTo>
                    <a:pt x="18" y="30"/>
                  </a:lnTo>
                  <a:lnTo>
                    <a:pt x="24" y="48"/>
                  </a:lnTo>
                  <a:lnTo>
                    <a:pt x="24" y="54"/>
                  </a:lnTo>
                  <a:lnTo>
                    <a:pt x="24" y="24"/>
                  </a:lnTo>
                  <a:lnTo>
                    <a:pt x="24" y="36"/>
                  </a:lnTo>
                  <a:lnTo>
                    <a:pt x="30" y="24"/>
                  </a:lnTo>
                  <a:lnTo>
                    <a:pt x="30" y="54"/>
                  </a:lnTo>
                  <a:lnTo>
                    <a:pt x="30" y="24"/>
                  </a:lnTo>
                  <a:lnTo>
                    <a:pt x="36" y="36"/>
                  </a:lnTo>
                  <a:lnTo>
                    <a:pt x="36" y="54"/>
                  </a:lnTo>
                  <a:lnTo>
                    <a:pt x="36" y="24"/>
                  </a:lnTo>
                  <a:lnTo>
                    <a:pt x="36" y="42"/>
                  </a:lnTo>
                  <a:lnTo>
                    <a:pt x="42" y="36"/>
                  </a:lnTo>
                  <a:lnTo>
                    <a:pt x="42" y="60"/>
                  </a:lnTo>
                  <a:lnTo>
                    <a:pt x="42" y="18"/>
                  </a:lnTo>
                  <a:lnTo>
                    <a:pt x="42" y="54"/>
                  </a:lnTo>
                  <a:lnTo>
                    <a:pt x="48" y="48"/>
                  </a:lnTo>
                  <a:lnTo>
                    <a:pt x="48" y="66"/>
                  </a:lnTo>
                  <a:lnTo>
                    <a:pt x="48" y="12"/>
                  </a:lnTo>
                  <a:lnTo>
                    <a:pt x="48" y="54"/>
                  </a:lnTo>
                  <a:lnTo>
                    <a:pt x="54" y="36"/>
                  </a:lnTo>
                  <a:lnTo>
                    <a:pt x="54" y="54"/>
                  </a:lnTo>
                  <a:lnTo>
                    <a:pt x="54" y="24"/>
                  </a:lnTo>
                  <a:lnTo>
                    <a:pt x="54" y="42"/>
                  </a:lnTo>
                  <a:lnTo>
                    <a:pt x="60" y="24"/>
                  </a:lnTo>
                  <a:lnTo>
                    <a:pt x="60" y="60"/>
                  </a:lnTo>
                  <a:lnTo>
                    <a:pt x="60" y="12"/>
                  </a:lnTo>
                  <a:lnTo>
                    <a:pt x="60" y="42"/>
                  </a:lnTo>
                  <a:lnTo>
                    <a:pt x="66" y="30"/>
                  </a:lnTo>
                  <a:lnTo>
                    <a:pt x="66" y="72"/>
                  </a:lnTo>
                  <a:lnTo>
                    <a:pt x="66" y="0"/>
                  </a:lnTo>
                  <a:lnTo>
                    <a:pt x="66" y="48"/>
                  </a:lnTo>
                  <a:lnTo>
                    <a:pt x="72" y="36"/>
                  </a:lnTo>
                  <a:lnTo>
                    <a:pt x="72" y="60"/>
                  </a:lnTo>
                  <a:lnTo>
                    <a:pt x="72" y="18"/>
                  </a:lnTo>
                  <a:lnTo>
                    <a:pt x="72" y="42"/>
                  </a:lnTo>
                  <a:lnTo>
                    <a:pt x="78" y="48"/>
                  </a:lnTo>
                  <a:lnTo>
                    <a:pt x="78" y="60"/>
                  </a:lnTo>
                  <a:lnTo>
                    <a:pt x="78" y="24"/>
                  </a:lnTo>
                  <a:lnTo>
                    <a:pt x="78" y="42"/>
                  </a:lnTo>
                  <a:lnTo>
                    <a:pt x="84" y="30"/>
                  </a:lnTo>
                  <a:lnTo>
                    <a:pt x="84" y="60"/>
                  </a:lnTo>
                  <a:lnTo>
                    <a:pt x="84" y="18"/>
                  </a:lnTo>
                  <a:lnTo>
                    <a:pt x="84" y="30"/>
                  </a:lnTo>
                  <a:lnTo>
                    <a:pt x="90" y="36"/>
                  </a:lnTo>
                  <a:lnTo>
                    <a:pt x="90" y="66"/>
                  </a:lnTo>
                  <a:lnTo>
                    <a:pt x="90" y="18"/>
                  </a:lnTo>
                  <a:lnTo>
                    <a:pt x="90" y="42"/>
                  </a:lnTo>
                  <a:lnTo>
                    <a:pt x="96" y="48"/>
                  </a:lnTo>
                  <a:lnTo>
                    <a:pt x="96" y="60"/>
                  </a:lnTo>
                  <a:lnTo>
                    <a:pt x="96" y="18"/>
                  </a:lnTo>
                  <a:lnTo>
                    <a:pt x="96" y="30"/>
                  </a:lnTo>
                  <a:lnTo>
                    <a:pt x="102" y="54"/>
                  </a:lnTo>
                  <a:lnTo>
                    <a:pt x="102" y="6"/>
                  </a:lnTo>
                  <a:lnTo>
                    <a:pt x="102" y="72"/>
                  </a:lnTo>
                  <a:lnTo>
                    <a:pt x="108" y="12"/>
                  </a:lnTo>
                  <a:lnTo>
                    <a:pt x="108" y="60"/>
                  </a:lnTo>
                  <a:lnTo>
                    <a:pt x="108" y="30"/>
                  </a:lnTo>
                  <a:lnTo>
                    <a:pt x="114" y="36"/>
                  </a:lnTo>
                  <a:lnTo>
                    <a:pt x="114" y="54"/>
                  </a:lnTo>
                  <a:lnTo>
                    <a:pt x="114" y="24"/>
                  </a:lnTo>
                  <a:lnTo>
                    <a:pt x="114" y="36"/>
                  </a:lnTo>
                  <a:lnTo>
                    <a:pt x="120" y="42"/>
                  </a:lnTo>
                  <a:lnTo>
                    <a:pt x="120" y="48"/>
                  </a:lnTo>
                  <a:lnTo>
                    <a:pt x="120" y="30"/>
                  </a:lnTo>
                  <a:lnTo>
                    <a:pt x="120" y="36"/>
                  </a:lnTo>
                  <a:lnTo>
                    <a:pt x="126" y="42"/>
                  </a:lnTo>
                  <a:lnTo>
                    <a:pt x="126" y="24"/>
                  </a:lnTo>
                  <a:lnTo>
                    <a:pt x="126" y="54"/>
                  </a:lnTo>
                  <a:lnTo>
                    <a:pt x="132" y="42"/>
                  </a:lnTo>
                  <a:lnTo>
                    <a:pt x="132" y="72"/>
                  </a:lnTo>
                  <a:lnTo>
                    <a:pt x="132" y="12"/>
                  </a:lnTo>
                  <a:lnTo>
                    <a:pt x="132" y="54"/>
                  </a:lnTo>
                  <a:lnTo>
                    <a:pt x="138" y="36"/>
                  </a:lnTo>
                  <a:lnTo>
                    <a:pt x="138" y="6"/>
                  </a:lnTo>
                  <a:lnTo>
                    <a:pt x="138" y="84"/>
                  </a:lnTo>
                  <a:lnTo>
                    <a:pt x="144" y="30"/>
                  </a:lnTo>
                  <a:lnTo>
                    <a:pt x="144" y="54"/>
                  </a:lnTo>
                  <a:lnTo>
                    <a:pt x="144" y="6"/>
                  </a:lnTo>
                  <a:lnTo>
                    <a:pt x="144" y="42"/>
                  </a:lnTo>
                  <a:lnTo>
                    <a:pt x="150" y="24"/>
                  </a:lnTo>
                  <a:lnTo>
                    <a:pt x="150" y="54"/>
                  </a:lnTo>
                  <a:lnTo>
                    <a:pt x="150" y="42"/>
                  </a:lnTo>
                  <a:lnTo>
                    <a:pt x="156" y="30"/>
                  </a:lnTo>
                  <a:lnTo>
                    <a:pt x="156" y="48"/>
                  </a:lnTo>
                  <a:lnTo>
                    <a:pt x="156" y="24"/>
                  </a:lnTo>
                  <a:lnTo>
                    <a:pt x="156" y="30"/>
                  </a:lnTo>
                  <a:lnTo>
                    <a:pt x="162" y="48"/>
                  </a:lnTo>
                  <a:lnTo>
                    <a:pt x="162" y="54"/>
                  </a:lnTo>
                  <a:lnTo>
                    <a:pt x="162" y="24"/>
                  </a:lnTo>
                  <a:lnTo>
                    <a:pt x="162" y="36"/>
                  </a:lnTo>
                  <a:lnTo>
                    <a:pt x="168" y="18"/>
                  </a:lnTo>
                  <a:lnTo>
                    <a:pt x="168" y="66"/>
                  </a:lnTo>
                  <a:lnTo>
                    <a:pt x="168" y="36"/>
                  </a:lnTo>
                  <a:lnTo>
                    <a:pt x="174" y="48"/>
                  </a:lnTo>
                  <a:lnTo>
                    <a:pt x="174" y="48"/>
                  </a:lnTo>
                  <a:lnTo>
                    <a:pt x="174" y="30"/>
                  </a:lnTo>
                  <a:lnTo>
                    <a:pt x="174" y="42"/>
                  </a:lnTo>
                  <a:lnTo>
                    <a:pt x="180" y="48"/>
                  </a:lnTo>
                  <a:lnTo>
                    <a:pt x="180" y="60"/>
                  </a:lnTo>
                  <a:lnTo>
                    <a:pt x="180" y="18"/>
                  </a:lnTo>
                  <a:lnTo>
                    <a:pt x="180" y="42"/>
                  </a:lnTo>
                  <a:lnTo>
                    <a:pt x="186" y="42"/>
                  </a:lnTo>
                  <a:lnTo>
                    <a:pt x="186" y="60"/>
                  </a:lnTo>
                  <a:lnTo>
                    <a:pt x="186" y="24"/>
                  </a:lnTo>
                  <a:lnTo>
                    <a:pt x="186" y="36"/>
                  </a:lnTo>
                  <a:lnTo>
                    <a:pt x="192" y="42"/>
                  </a:lnTo>
                  <a:lnTo>
                    <a:pt x="192" y="48"/>
                  </a:lnTo>
                  <a:lnTo>
                    <a:pt x="192" y="30"/>
                  </a:lnTo>
                  <a:lnTo>
                    <a:pt x="192" y="42"/>
                  </a:lnTo>
                  <a:lnTo>
                    <a:pt x="198" y="36"/>
                  </a:lnTo>
                  <a:lnTo>
                    <a:pt x="198" y="60"/>
                  </a:lnTo>
                  <a:lnTo>
                    <a:pt x="198" y="18"/>
                  </a:lnTo>
                  <a:lnTo>
                    <a:pt x="198" y="4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72">
              <a:extLst>
                <a:ext uri="{FF2B5EF4-FFF2-40B4-BE49-F238E27FC236}">
                  <a16:creationId xmlns:a16="http://schemas.microsoft.com/office/drawing/2014/main" id="{0B75C198-98D9-44F1-B074-36188F76D3CE}"/>
                </a:ext>
              </a:extLst>
            </p:cNvPr>
            <p:cNvSpPr>
              <a:spLocks/>
            </p:cNvSpPr>
            <p:nvPr/>
          </p:nvSpPr>
          <p:spPr bwMode="auto">
            <a:xfrm>
              <a:off x="5486400" y="1543050"/>
              <a:ext cx="333375" cy="209550"/>
            </a:xfrm>
            <a:custGeom>
              <a:avLst/>
              <a:gdLst>
                <a:gd name="T0" fmla="*/ 6 w 210"/>
                <a:gd name="T1" fmla="*/ 48 h 132"/>
                <a:gd name="T2" fmla="*/ 12 w 210"/>
                <a:gd name="T3" fmla="*/ 102 h 132"/>
                <a:gd name="T4" fmla="*/ 18 w 210"/>
                <a:gd name="T5" fmla="*/ 78 h 132"/>
                <a:gd name="T6" fmla="*/ 18 w 210"/>
                <a:gd name="T7" fmla="*/ 78 h 132"/>
                <a:gd name="T8" fmla="*/ 24 w 210"/>
                <a:gd name="T9" fmla="*/ 54 h 132"/>
                <a:gd name="T10" fmla="*/ 30 w 210"/>
                <a:gd name="T11" fmla="*/ 48 h 132"/>
                <a:gd name="T12" fmla="*/ 36 w 210"/>
                <a:gd name="T13" fmla="*/ 84 h 132"/>
                <a:gd name="T14" fmla="*/ 42 w 210"/>
                <a:gd name="T15" fmla="*/ 60 h 132"/>
                <a:gd name="T16" fmla="*/ 48 w 210"/>
                <a:gd name="T17" fmla="*/ 66 h 132"/>
                <a:gd name="T18" fmla="*/ 48 w 210"/>
                <a:gd name="T19" fmla="*/ 66 h 132"/>
                <a:gd name="T20" fmla="*/ 54 w 210"/>
                <a:gd name="T21" fmla="*/ 72 h 132"/>
                <a:gd name="T22" fmla="*/ 60 w 210"/>
                <a:gd name="T23" fmla="*/ 78 h 132"/>
                <a:gd name="T24" fmla="*/ 66 w 210"/>
                <a:gd name="T25" fmla="*/ 60 h 132"/>
                <a:gd name="T26" fmla="*/ 72 w 210"/>
                <a:gd name="T27" fmla="*/ 78 h 132"/>
                <a:gd name="T28" fmla="*/ 78 w 210"/>
                <a:gd name="T29" fmla="*/ 78 h 132"/>
                <a:gd name="T30" fmla="*/ 84 w 210"/>
                <a:gd name="T31" fmla="*/ 84 h 132"/>
                <a:gd name="T32" fmla="*/ 84 w 210"/>
                <a:gd name="T33" fmla="*/ 72 h 132"/>
                <a:gd name="T34" fmla="*/ 90 w 210"/>
                <a:gd name="T35" fmla="*/ 12 h 132"/>
                <a:gd name="T36" fmla="*/ 96 w 210"/>
                <a:gd name="T37" fmla="*/ 90 h 132"/>
                <a:gd name="T38" fmla="*/ 102 w 210"/>
                <a:gd name="T39" fmla="*/ 60 h 132"/>
                <a:gd name="T40" fmla="*/ 102 w 210"/>
                <a:gd name="T41" fmla="*/ 78 h 132"/>
                <a:gd name="T42" fmla="*/ 108 w 210"/>
                <a:gd name="T43" fmla="*/ 54 h 132"/>
                <a:gd name="T44" fmla="*/ 114 w 210"/>
                <a:gd name="T45" fmla="*/ 84 h 132"/>
                <a:gd name="T46" fmla="*/ 120 w 210"/>
                <a:gd name="T47" fmla="*/ 132 h 132"/>
                <a:gd name="T48" fmla="*/ 126 w 210"/>
                <a:gd name="T49" fmla="*/ 78 h 132"/>
                <a:gd name="T50" fmla="*/ 126 w 210"/>
                <a:gd name="T51" fmla="*/ 78 h 132"/>
                <a:gd name="T52" fmla="*/ 132 w 210"/>
                <a:gd name="T53" fmla="*/ 36 h 132"/>
                <a:gd name="T54" fmla="*/ 138 w 210"/>
                <a:gd name="T55" fmla="*/ 84 h 132"/>
                <a:gd name="T56" fmla="*/ 144 w 210"/>
                <a:gd name="T57" fmla="*/ 66 h 132"/>
                <a:gd name="T58" fmla="*/ 150 w 210"/>
                <a:gd name="T59" fmla="*/ 36 h 132"/>
                <a:gd name="T60" fmla="*/ 150 w 210"/>
                <a:gd name="T61" fmla="*/ 60 h 132"/>
                <a:gd name="T62" fmla="*/ 156 w 210"/>
                <a:gd name="T63" fmla="*/ 48 h 132"/>
                <a:gd name="T64" fmla="*/ 162 w 210"/>
                <a:gd name="T65" fmla="*/ 102 h 132"/>
                <a:gd name="T66" fmla="*/ 168 w 210"/>
                <a:gd name="T67" fmla="*/ 84 h 132"/>
                <a:gd name="T68" fmla="*/ 168 w 210"/>
                <a:gd name="T69" fmla="*/ 72 h 132"/>
                <a:gd name="T70" fmla="*/ 174 w 210"/>
                <a:gd name="T71" fmla="*/ 54 h 132"/>
                <a:gd name="T72" fmla="*/ 180 w 210"/>
                <a:gd name="T73" fmla="*/ 102 h 132"/>
                <a:gd name="T74" fmla="*/ 186 w 210"/>
                <a:gd name="T75" fmla="*/ 60 h 132"/>
                <a:gd name="T76" fmla="*/ 186 w 210"/>
                <a:gd name="T77" fmla="*/ 60 h 132"/>
                <a:gd name="T78" fmla="*/ 192 w 210"/>
                <a:gd name="T79" fmla="*/ 24 h 132"/>
                <a:gd name="T80" fmla="*/ 198 w 210"/>
                <a:gd name="T81" fmla="*/ 24 h 132"/>
                <a:gd name="T82" fmla="*/ 204 w 210"/>
                <a:gd name="T83" fmla="*/ 7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0" h="132">
                  <a:moveTo>
                    <a:pt x="0" y="72"/>
                  </a:moveTo>
                  <a:lnTo>
                    <a:pt x="6" y="60"/>
                  </a:lnTo>
                  <a:lnTo>
                    <a:pt x="6" y="48"/>
                  </a:lnTo>
                  <a:lnTo>
                    <a:pt x="6" y="102"/>
                  </a:lnTo>
                  <a:lnTo>
                    <a:pt x="12" y="96"/>
                  </a:lnTo>
                  <a:lnTo>
                    <a:pt x="12" y="102"/>
                  </a:lnTo>
                  <a:lnTo>
                    <a:pt x="12" y="36"/>
                  </a:lnTo>
                  <a:lnTo>
                    <a:pt x="12" y="72"/>
                  </a:lnTo>
                  <a:lnTo>
                    <a:pt x="18" y="78"/>
                  </a:lnTo>
                  <a:lnTo>
                    <a:pt x="18" y="114"/>
                  </a:lnTo>
                  <a:lnTo>
                    <a:pt x="18" y="24"/>
                  </a:lnTo>
                  <a:lnTo>
                    <a:pt x="18" y="78"/>
                  </a:lnTo>
                  <a:lnTo>
                    <a:pt x="24" y="60"/>
                  </a:lnTo>
                  <a:lnTo>
                    <a:pt x="24" y="84"/>
                  </a:lnTo>
                  <a:lnTo>
                    <a:pt x="24" y="54"/>
                  </a:lnTo>
                  <a:lnTo>
                    <a:pt x="24" y="66"/>
                  </a:lnTo>
                  <a:lnTo>
                    <a:pt x="30" y="84"/>
                  </a:lnTo>
                  <a:lnTo>
                    <a:pt x="30" y="48"/>
                  </a:lnTo>
                  <a:lnTo>
                    <a:pt x="30" y="60"/>
                  </a:lnTo>
                  <a:lnTo>
                    <a:pt x="36" y="78"/>
                  </a:lnTo>
                  <a:lnTo>
                    <a:pt x="36" y="84"/>
                  </a:lnTo>
                  <a:lnTo>
                    <a:pt x="36" y="54"/>
                  </a:lnTo>
                  <a:lnTo>
                    <a:pt x="36" y="66"/>
                  </a:lnTo>
                  <a:lnTo>
                    <a:pt x="42" y="60"/>
                  </a:lnTo>
                  <a:lnTo>
                    <a:pt x="42" y="60"/>
                  </a:lnTo>
                  <a:lnTo>
                    <a:pt x="42" y="78"/>
                  </a:lnTo>
                  <a:lnTo>
                    <a:pt x="48" y="66"/>
                  </a:lnTo>
                  <a:lnTo>
                    <a:pt x="48" y="84"/>
                  </a:lnTo>
                  <a:lnTo>
                    <a:pt x="48" y="48"/>
                  </a:lnTo>
                  <a:lnTo>
                    <a:pt x="48" y="66"/>
                  </a:lnTo>
                  <a:lnTo>
                    <a:pt x="54" y="90"/>
                  </a:lnTo>
                  <a:lnTo>
                    <a:pt x="54" y="48"/>
                  </a:lnTo>
                  <a:lnTo>
                    <a:pt x="54" y="72"/>
                  </a:lnTo>
                  <a:lnTo>
                    <a:pt x="60" y="54"/>
                  </a:lnTo>
                  <a:lnTo>
                    <a:pt x="60" y="84"/>
                  </a:lnTo>
                  <a:lnTo>
                    <a:pt x="60" y="78"/>
                  </a:lnTo>
                  <a:lnTo>
                    <a:pt x="66" y="72"/>
                  </a:lnTo>
                  <a:lnTo>
                    <a:pt x="66" y="78"/>
                  </a:lnTo>
                  <a:lnTo>
                    <a:pt x="66" y="60"/>
                  </a:lnTo>
                  <a:lnTo>
                    <a:pt x="66" y="66"/>
                  </a:lnTo>
                  <a:lnTo>
                    <a:pt x="72" y="60"/>
                  </a:lnTo>
                  <a:lnTo>
                    <a:pt x="72" y="78"/>
                  </a:lnTo>
                  <a:lnTo>
                    <a:pt x="72" y="66"/>
                  </a:lnTo>
                  <a:lnTo>
                    <a:pt x="78" y="72"/>
                  </a:lnTo>
                  <a:lnTo>
                    <a:pt x="78" y="78"/>
                  </a:lnTo>
                  <a:lnTo>
                    <a:pt x="78" y="60"/>
                  </a:lnTo>
                  <a:lnTo>
                    <a:pt x="78" y="66"/>
                  </a:lnTo>
                  <a:lnTo>
                    <a:pt x="84" y="84"/>
                  </a:lnTo>
                  <a:lnTo>
                    <a:pt x="84" y="90"/>
                  </a:lnTo>
                  <a:lnTo>
                    <a:pt x="84" y="54"/>
                  </a:lnTo>
                  <a:lnTo>
                    <a:pt x="84" y="72"/>
                  </a:lnTo>
                  <a:lnTo>
                    <a:pt x="90" y="78"/>
                  </a:lnTo>
                  <a:lnTo>
                    <a:pt x="90" y="132"/>
                  </a:lnTo>
                  <a:lnTo>
                    <a:pt x="90" y="12"/>
                  </a:lnTo>
                  <a:lnTo>
                    <a:pt x="90" y="84"/>
                  </a:lnTo>
                  <a:lnTo>
                    <a:pt x="96" y="54"/>
                  </a:lnTo>
                  <a:lnTo>
                    <a:pt x="96" y="90"/>
                  </a:lnTo>
                  <a:lnTo>
                    <a:pt x="96" y="48"/>
                  </a:lnTo>
                  <a:lnTo>
                    <a:pt x="96" y="72"/>
                  </a:lnTo>
                  <a:lnTo>
                    <a:pt x="102" y="60"/>
                  </a:lnTo>
                  <a:lnTo>
                    <a:pt x="102" y="90"/>
                  </a:lnTo>
                  <a:lnTo>
                    <a:pt x="102" y="54"/>
                  </a:lnTo>
                  <a:lnTo>
                    <a:pt x="102" y="78"/>
                  </a:lnTo>
                  <a:lnTo>
                    <a:pt x="108" y="78"/>
                  </a:lnTo>
                  <a:lnTo>
                    <a:pt x="108" y="84"/>
                  </a:lnTo>
                  <a:lnTo>
                    <a:pt x="108" y="54"/>
                  </a:lnTo>
                  <a:lnTo>
                    <a:pt x="108" y="60"/>
                  </a:lnTo>
                  <a:lnTo>
                    <a:pt x="114" y="54"/>
                  </a:lnTo>
                  <a:lnTo>
                    <a:pt x="114" y="84"/>
                  </a:lnTo>
                  <a:lnTo>
                    <a:pt x="114" y="60"/>
                  </a:lnTo>
                  <a:lnTo>
                    <a:pt x="120" y="90"/>
                  </a:lnTo>
                  <a:lnTo>
                    <a:pt x="120" y="132"/>
                  </a:lnTo>
                  <a:lnTo>
                    <a:pt x="120" y="0"/>
                  </a:lnTo>
                  <a:lnTo>
                    <a:pt x="120" y="60"/>
                  </a:lnTo>
                  <a:lnTo>
                    <a:pt x="126" y="78"/>
                  </a:lnTo>
                  <a:lnTo>
                    <a:pt x="126" y="78"/>
                  </a:lnTo>
                  <a:lnTo>
                    <a:pt x="126" y="54"/>
                  </a:lnTo>
                  <a:lnTo>
                    <a:pt x="126" y="78"/>
                  </a:lnTo>
                  <a:lnTo>
                    <a:pt x="132" y="84"/>
                  </a:lnTo>
                  <a:lnTo>
                    <a:pt x="132" y="96"/>
                  </a:lnTo>
                  <a:lnTo>
                    <a:pt x="132" y="36"/>
                  </a:lnTo>
                  <a:lnTo>
                    <a:pt x="132" y="72"/>
                  </a:lnTo>
                  <a:lnTo>
                    <a:pt x="138" y="78"/>
                  </a:lnTo>
                  <a:lnTo>
                    <a:pt x="138" y="84"/>
                  </a:lnTo>
                  <a:lnTo>
                    <a:pt x="138" y="54"/>
                  </a:lnTo>
                  <a:lnTo>
                    <a:pt x="138" y="72"/>
                  </a:lnTo>
                  <a:lnTo>
                    <a:pt x="144" y="66"/>
                  </a:lnTo>
                  <a:lnTo>
                    <a:pt x="144" y="90"/>
                  </a:lnTo>
                  <a:lnTo>
                    <a:pt x="144" y="48"/>
                  </a:lnTo>
                  <a:lnTo>
                    <a:pt x="150" y="36"/>
                  </a:lnTo>
                  <a:lnTo>
                    <a:pt x="150" y="114"/>
                  </a:lnTo>
                  <a:lnTo>
                    <a:pt x="150" y="24"/>
                  </a:lnTo>
                  <a:lnTo>
                    <a:pt x="150" y="60"/>
                  </a:lnTo>
                  <a:lnTo>
                    <a:pt x="156" y="78"/>
                  </a:lnTo>
                  <a:lnTo>
                    <a:pt x="156" y="84"/>
                  </a:lnTo>
                  <a:lnTo>
                    <a:pt x="156" y="48"/>
                  </a:lnTo>
                  <a:lnTo>
                    <a:pt x="156" y="66"/>
                  </a:lnTo>
                  <a:lnTo>
                    <a:pt x="162" y="60"/>
                  </a:lnTo>
                  <a:lnTo>
                    <a:pt x="162" y="102"/>
                  </a:lnTo>
                  <a:lnTo>
                    <a:pt x="162" y="30"/>
                  </a:lnTo>
                  <a:lnTo>
                    <a:pt x="162" y="54"/>
                  </a:lnTo>
                  <a:lnTo>
                    <a:pt x="168" y="84"/>
                  </a:lnTo>
                  <a:lnTo>
                    <a:pt x="168" y="90"/>
                  </a:lnTo>
                  <a:lnTo>
                    <a:pt x="168" y="48"/>
                  </a:lnTo>
                  <a:lnTo>
                    <a:pt x="168" y="72"/>
                  </a:lnTo>
                  <a:lnTo>
                    <a:pt x="174" y="60"/>
                  </a:lnTo>
                  <a:lnTo>
                    <a:pt x="174" y="84"/>
                  </a:lnTo>
                  <a:lnTo>
                    <a:pt x="174" y="54"/>
                  </a:lnTo>
                  <a:lnTo>
                    <a:pt x="174" y="72"/>
                  </a:lnTo>
                  <a:lnTo>
                    <a:pt x="180" y="66"/>
                  </a:lnTo>
                  <a:lnTo>
                    <a:pt x="180" y="102"/>
                  </a:lnTo>
                  <a:lnTo>
                    <a:pt x="180" y="48"/>
                  </a:lnTo>
                  <a:lnTo>
                    <a:pt x="180" y="72"/>
                  </a:lnTo>
                  <a:lnTo>
                    <a:pt x="186" y="60"/>
                  </a:lnTo>
                  <a:lnTo>
                    <a:pt x="186" y="84"/>
                  </a:lnTo>
                  <a:lnTo>
                    <a:pt x="186" y="54"/>
                  </a:lnTo>
                  <a:lnTo>
                    <a:pt x="186" y="60"/>
                  </a:lnTo>
                  <a:lnTo>
                    <a:pt x="192" y="66"/>
                  </a:lnTo>
                  <a:lnTo>
                    <a:pt x="192" y="96"/>
                  </a:lnTo>
                  <a:lnTo>
                    <a:pt x="192" y="24"/>
                  </a:lnTo>
                  <a:lnTo>
                    <a:pt x="192" y="72"/>
                  </a:lnTo>
                  <a:lnTo>
                    <a:pt x="198" y="114"/>
                  </a:lnTo>
                  <a:lnTo>
                    <a:pt x="198" y="24"/>
                  </a:lnTo>
                  <a:lnTo>
                    <a:pt x="198" y="54"/>
                  </a:lnTo>
                  <a:lnTo>
                    <a:pt x="204" y="60"/>
                  </a:lnTo>
                  <a:lnTo>
                    <a:pt x="204" y="78"/>
                  </a:lnTo>
                  <a:lnTo>
                    <a:pt x="204" y="66"/>
                  </a:lnTo>
                  <a:lnTo>
                    <a:pt x="210" y="7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73">
              <a:extLst>
                <a:ext uri="{FF2B5EF4-FFF2-40B4-BE49-F238E27FC236}">
                  <a16:creationId xmlns:a16="http://schemas.microsoft.com/office/drawing/2014/main" id="{00EBB510-D05A-4D7D-B380-BD4006350A8D}"/>
                </a:ext>
              </a:extLst>
            </p:cNvPr>
            <p:cNvSpPr>
              <a:spLocks/>
            </p:cNvSpPr>
            <p:nvPr/>
          </p:nvSpPr>
          <p:spPr bwMode="auto">
            <a:xfrm>
              <a:off x="5819775" y="1571625"/>
              <a:ext cx="333375" cy="171450"/>
            </a:xfrm>
            <a:custGeom>
              <a:avLst/>
              <a:gdLst>
                <a:gd name="T0" fmla="*/ 0 w 210"/>
                <a:gd name="T1" fmla="*/ 36 h 108"/>
                <a:gd name="T2" fmla="*/ 6 w 210"/>
                <a:gd name="T3" fmla="*/ 84 h 108"/>
                <a:gd name="T4" fmla="*/ 12 w 210"/>
                <a:gd name="T5" fmla="*/ 24 h 108"/>
                <a:gd name="T6" fmla="*/ 18 w 210"/>
                <a:gd name="T7" fmla="*/ 54 h 108"/>
                <a:gd name="T8" fmla="*/ 24 w 210"/>
                <a:gd name="T9" fmla="*/ 48 h 108"/>
                <a:gd name="T10" fmla="*/ 24 w 210"/>
                <a:gd name="T11" fmla="*/ 48 h 108"/>
                <a:gd name="T12" fmla="*/ 30 w 210"/>
                <a:gd name="T13" fmla="*/ 30 h 108"/>
                <a:gd name="T14" fmla="*/ 36 w 210"/>
                <a:gd name="T15" fmla="*/ 24 h 108"/>
                <a:gd name="T16" fmla="*/ 42 w 210"/>
                <a:gd name="T17" fmla="*/ 60 h 108"/>
                <a:gd name="T18" fmla="*/ 48 w 210"/>
                <a:gd name="T19" fmla="*/ 54 h 108"/>
                <a:gd name="T20" fmla="*/ 48 w 210"/>
                <a:gd name="T21" fmla="*/ 66 h 108"/>
                <a:gd name="T22" fmla="*/ 54 w 210"/>
                <a:gd name="T23" fmla="*/ 24 h 108"/>
                <a:gd name="T24" fmla="*/ 60 w 210"/>
                <a:gd name="T25" fmla="*/ 84 h 108"/>
                <a:gd name="T26" fmla="*/ 66 w 210"/>
                <a:gd name="T27" fmla="*/ 78 h 108"/>
                <a:gd name="T28" fmla="*/ 72 w 210"/>
                <a:gd name="T29" fmla="*/ 54 h 108"/>
                <a:gd name="T30" fmla="*/ 72 w 210"/>
                <a:gd name="T31" fmla="*/ 54 h 108"/>
                <a:gd name="T32" fmla="*/ 78 w 210"/>
                <a:gd name="T33" fmla="*/ 36 h 108"/>
                <a:gd name="T34" fmla="*/ 84 w 210"/>
                <a:gd name="T35" fmla="*/ 78 h 108"/>
                <a:gd name="T36" fmla="*/ 90 w 210"/>
                <a:gd name="T37" fmla="*/ 30 h 108"/>
                <a:gd name="T38" fmla="*/ 96 w 210"/>
                <a:gd name="T39" fmla="*/ 54 h 108"/>
                <a:gd name="T40" fmla="*/ 96 w 210"/>
                <a:gd name="T41" fmla="*/ 48 h 108"/>
                <a:gd name="T42" fmla="*/ 102 w 210"/>
                <a:gd name="T43" fmla="*/ 42 h 108"/>
                <a:gd name="T44" fmla="*/ 108 w 210"/>
                <a:gd name="T45" fmla="*/ 66 h 108"/>
                <a:gd name="T46" fmla="*/ 114 w 210"/>
                <a:gd name="T47" fmla="*/ 36 h 108"/>
                <a:gd name="T48" fmla="*/ 120 w 210"/>
                <a:gd name="T49" fmla="*/ 42 h 108"/>
                <a:gd name="T50" fmla="*/ 120 w 210"/>
                <a:gd name="T51" fmla="*/ 60 h 108"/>
                <a:gd name="T52" fmla="*/ 126 w 210"/>
                <a:gd name="T53" fmla="*/ 66 h 108"/>
                <a:gd name="T54" fmla="*/ 132 w 210"/>
                <a:gd name="T55" fmla="*/ 0 h 108"/>
                <a:gd name="T56" fmla="*/ 138 w 210"/>
                <a:gd name="T57" fmla="*/ 90 h 108"/>
                <a:gd name="T58" fmla="*/ 144 w 210"/>
                <a:gd name="T59" fmla="*/ 42 h 108"/>
                <a:gd name="T60" fmla="*/ 150 w 210"/>
                <a:gd name="T61" fmla="*/ 54 h 108"/>
                <a:gd name="T62" fmla="*/ 156 w 210"/>
                <a:gd name="T63" fmla="*/ 48 h 108"/>
                <a:gd name="T64" fmla="*/ 156 w 210"/>
                <a:gd name="T65" fmla="*/ 48 h 108"/>
                <a:gd name="T66" fmla="*/ 162 w 210"/>
                <a:gd name="T67" fmla="*/ 30 h 108"/>
                <a:gd name="T68" fmla="*/ 168 w 210"/>
                <a:gd name="T69" fmla="*/ 6 h 108"/>
                <a:gd name="T70" fmla="*/ 174 w 210"/>
                <a:gd name="T71" fmla="*/ 96 h 108"/>
                <a:gd name="T72" fmla="*/ 180 w 210"/>
                <a:gd name="T73" fmla="*/ 84 h 108"/>
                <a:gd name="T74" fmla="*/ 186 w 210"/>
                <a:gd name="T75" fmla="*/ 72 h 108"/>
                <a:gd name="T76" fmla="*/ 192 w 210"/>
                <a:gd name="T77" fmla="*/ 42 h 108"/>
                <a:gd name="T78" fmla="*/ 192 w 210"/>
                <a:gd name="T79" fmla="*/ 54 h 108"/>
                <a:gd name="T80" fmla="*/ 198 w 210"/>
                <a:gd name="T81" fmla="*/ 18 h 108"/>
                <a:gd name="T82" fmla="*/ 204 w 210"/>
                <a:gd name="T83"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0" h="108">
                  <a:moveTo>
                    <a:pt x="0" y="54"/>
                  </a:moveTo>
                  <a:lnTo>
                    <a:pt x="0" y="66"/>
                  </a:lnTo>
                  <a:lnTo>
                    <a:pt x="0" y="36"/>
                  </a:lnTo>
                  <a:lnTo>
                    <a:pt x="0" y="42"/>
                  </a:lnTo>
                  <a:lnTo>
                    <a:pt x="6" y="54"/>
                  </a:lnTo>
                  <a:lnTo>
                    <a:pt x="6" y="84"/>
                  </a:lnTo>
                  <a:lnTo>
                    <a:pt x="6" y="18"/>
                  </a:lnTo>
                  <a:lnTo>
                    <a:pt x="6" y="72"/>
                  </a:lnTo>
                  <a:lnTo>
                    <a:pt x="12" y="24"/>
                  </a:lnTo>
                  <a:lnTo>
                    <a:pt x="12" y="72"/>
                  </a:lnTo>
                  <a:lnTo>
                    <a:pt x="12" y="42"/>
                  </a:lnTo>
                  <a:lnTo>
                    <a:pt x="18" y="54"/>
                  </a:lnTo>
                  <a:lnTo>
                    <a:pt x="18" y="36"/>
                  </a:lnTo>
                  <a:lnTo>
                    <a:pt x="18" y="72"/>
                  </a:lnTo>
                  <a:lnTo>
                    <a:pt x="24" y="48"/>
                  </a:lnTo>
                  <a:lnTo>
                    <a:pt x="24" y="72"/>
                  </a:lnTo>
                  <a:lnTo>
                    <a:pt x="24" y="36"/>
                  </a:lnTo>
                  <a:lnTo>
                    <a:pt x="24" y="48"/>
                  </a:lnTo>
                  <a:lnTo>
                    <a:pt x="30" y="54"/>
                  </a:lnTo>
                  <a:lnTo>
                    <a:pt x="30" y="66"/>
                  </a:lnTo>
                  <a:lnTo>
                    <a:pt x="30" y="30"/>
                  </a:lnTo>
                  <a:lnTo>
                    <a:pt x="30" y="48"/>
                  </a:lnTo>
                  <a:lnTo>
                    <a:pt x="36" y="54"/>
                  </a:lnTo>
                  <a:lnTo>
                    <a:pt x="36" y="24"/>
                  </a:lnTo>
                  <a:lnTo>
                    <a:pt x="36" y="78"/>
                  </a:lnTo>
                  <a:lnTo>
                    <a:pt x="42" y="48"/>
                  </a:lnTo>
                  <a:lnTo>
                    <a:pt x="42" y="60"/>
                  </a:lnTo>
                  <a:lnTo>
                    <a:pt x="42" y="36"/>
                  </a:lnTo>
                  <a:lnTo>
                    <a:pt x="42" y="48"/>
                  </a:lnTo>
                  <a:lnTo>
                    <a:pt x="48" y="54"/>
                  </a:lnTo>
                  <a:lnTo>
                    <a:pt x="48" y="84"/>
                  </a:lnTo>
                  <a:lnTo>
                    <a:pt x="48" y="30"/>
                  </a:lnTo>
                  <a:lnTo>
                    <a:pt x="48" y="66"/>
                  </a:lnTo>
                  <a:lnTo>
                    <a:pt x="54" y="54"/>
                  </a:lnTo>
                  <a:lnTo>
                    <a:pt x="54" y="72"/>
                  </a:lnTo>
                  <a:lnTo>
                    <a:pt x="54" y="24"/>
                  </a:lnTo>
                  <a:lnTo>
                    <a:pt x="54" y="42"/>
                  </a:lnTo>
                  <a:lnTo>
                    <a:pt x="60" y="60"/>
                  </a:lnTo>
                  <a:lnTo>
                    <a:pt x="60" y="84"/>
                  </a:lnTo>
                  <a:lnTo>
                    <a:pt x="60" y="24"/>
                  </a:lnTo>
                  <a:lnTo>
                    <a:pt x="60" y="60"/>
                  </a:lnTo>
                  <a:lnTo>
                    <a:pt x="66" y="78"/>
                  </a:lnTo>
                  <a:lnTo>
                    <a:pt x="66" y="18"/>
                  </a:lnTo>
                  <a:lnTo>
                    <a:pt x="66" y="42"/>
                  </a:lnTo>
                  <a:lnTo>
                    <a:pt x="72" y="54"/>
                  </a:lnTo>
                  <a:lnTo>
                    <a:pt x="72" y="66"/>
                  </a:lnTo>
                  <a:lnTo>
                    <a:pt x="72" y="36"/>
                  </a:lnTo>
                  <a:lnTo>
                    <a:pt x="72" y="54"/>
                  </a:lnTo>
                  <a:lnTo>
                    <a:pt x="78" y="48"/>
                  </a:lnTo>
                  <a:lnTo>
                    <a:pt x="78" y="72"/>
                  </a:lnTo>
                  <a:lnTo>
                    <a:pt x="78" y="36"/>
                  </a:lnTo>
                  <a:lnTo>
                    <a:pt x="78" y="54"/>
                  </a:lnTo>
                  <a:lnTo>
                    <a:pt x="84" y="60"/>
                  </a:lnTo>
                  <a:lnTo>
                    <a:pt x="84" y="78"/>
                  </a:lnTo>
                  <a:lnTo>
                    <a:pt x="84" y="30"/>
                  </a:lnTo>
                  <a:lnTo>
                    <a:pt x="84" y="66"/>
                  </a:lnTo>
                  <a:lnTo>
                    <a:pt x="90" y="30"/>
                  </a:lnTo>
                  <a:lnTo>
                    <a:pt x="90" y="66"/>
                  </a:lnTo>
                  <a:lnTo>
                    <a:pt x="90" y="30"/>
                  </a:lnTo>
                  <a:lnTo>
                    <a:pt x="96" y="54"/>
                  </a:lnTo>
                  <a:lnTo>
                    <a:pt x="96" y="72"/>
                  </a:lnTo>
                  <a:lnTo>
                    <a:pt x="96" y="36"/>
                  </a:lnTo>
                  <a:lnTo>
                    <a:pt x="96" y="48"/>
                  </a:lnTo>
                  <a:lnTo>
                    <a:pt x="102" y="54"/>
                  </a:lnTo>
                  <a:lnTo>
                    <a:pt x="102" y="60"/>
                  </a:lnTo>
                  <a:lnTo>
                    <a:pt x="102" y="42"/>
                  </a:lnTo>
                  <a:lnTo>
                    <a:pt x="102" y="48"/>
                  </a:lnTo>
                  <a:lnTo>
                    <a:pt x="108" y="60"/>
                  </a:lnTo>
                  <a:lnTo>
                    <a:pt x="108" y="66"/>
                  </a:lnTo>
                  <a:lnTo>
                    <a:pt x="108" y="30"/>
                  </a:lnTo>
                  <a:lnTo>
                    <a:pt x="108" y="48"/>
                  </a:lnTo>
                  <a:lnTo>
                    <a:pt x="114" y="36"/>
                  </a:lnTo>
                  <a:lnTo>
                    <a:pt x="114" y="66"/>
                  </a:lnTo>
                  <a:lnTo>
                    <a:pt x="114" y="30"/>
                  </a:lnTo>
                  <a:lnTo>
                    <a:pt x="120" y="42"/>
                  </a:lnTo>
                  <a:lnTo>
                    <a:pt x="120" y="78"/>
                  </a:lnTo>
                  <a:lnTo>
                    <a:pt x="120" y="24"/>
                  </a:lnTo>
                  <a:lnTo>
                    <a:pt x="120" y="60"/>
                  </a:lnTo>
                  <a:lnTo>
                    <a:pt x="126" y="24"/>
                  </a:lnTo>
                  <a:lnTo>
                    <a:pt x="126" y="78"/>
                  </a:lnTo>
                  <a:lnTo>
                    <a:pt x="126" y="66"/>
                  </a:lnTo>
                  <a:lnTo>
                    <a:pt x="132" y="36"/>
                  </a:lnTo>
                  <a:lnTo>
                    <a:pt x="132" y="108"/>
                  </a:lnTo>
                  <a:lnTo>
                    <a:pt x="132" y="0"/>
                  </a:lnTo>
                  <a:lnTo>
                    <a:pt x="132" y="18"/>
                  </a:lnTo>
                  <a:lnTo>
                    <a:pt x="138" y="36"/>
                  </a:lnTo>
                  <a:lnTo>
                    <a:pt x="138" y="90"/>
                  </a:lnTo>
                  <a:lnTo>
                    <a:pt x="138" y="12"/>
                  </a:lnTo>
                  <a:lnTo>
                    <a:pt x="138" y="54"/>
                  </a:lnTo>
                  <a:lnTo>
                    <a:pt x="144" y="42"/>
                  </a:lnTo>
                  <a:lnTo>
                    <a:pt x="144" y="60"/>
                  </a:lnTo>
                  <a:lnTo>
                    <a:pt x="144" y="42"/>
                  </a:lnTo>
                  <a:lnTo>
                    <a:pt x="150" y="54"/>
                  </a:lnTo>
                  <a:lnTo>
                    <a:pt x="150" y="36"/>
                  </a:lnTo>
                  <a:lnTo>
                    <a:pt x="150" y="72"/>
                  </a:lnTo>
                  <a:lnTo>
                    <a:pt x="156" y="48"/>
                  </a:lnTo>
                  <a:lnTo>
                    <a:pt x="156" y="66"/>
                  </a:lnTo>
                  <a:lnTo>
                    <a:pt x="156" y="30"/>
                  </a:lnTo>
                  <a:lnTo>
                    <a:pt x="156" y="48"/>
                  </a:lnTo>
                  <a:lnTo>
                    <a:pt x="162" y="48"/>
                  </a:lnTo>
                  <a:lnTo>
                    <a:pt x="162" y="72"/>
                  </a:lnTo>
                  <a:lnTo>
                    <a:pt x="162" y="30"/>
                  </a:lnTo>
                  <a:lnTo>
                    <a:pt x="162" y="60"/>
                  </a:lnTo>
                  <a:lnTo>
                    <a:pt x="168" y="48"/>
                  </a:lnTo>
                  <a:lnTo>
                    <a:pt x="168" y="6"/>
                  </a:lnTo>
                  <a:lnTo>
                    <a:pt x="168" y="84"/>
                  </a:lnTo>
                  <a:lnTo>
                    <a:pt x="174" y="78"/>
                  </a:lnTo>
                  <a:lnTo>
                    <a:pt x="174" y="96"/>
                  </a:lnTo>
                  <a:lnTo>
                    <a:pt x="174" y="0"/>
                  </a:lnTo>
                  <a:lnTo>
                    <a:pt x="180" y="48"/>
                  </a:lnTo>
                  <a:lnTo>
                    <a:pt x="180" y="84"/>
                  </a:lnTo>
                  <a:lnTo>
                    <a:pt x="180" y="36"/>
                  </a:lnTo>
                  <a:lnTo>
                    <a:pt x="180" y="54"/>
                  </a:lnTo>
                  <a:lnTo>
                    <a:pt x="186" y="72"/>
                  </a:lnTo>
                  <a:lnTo>
                    <a:pt x="186" y="36"/>
                  </a:lnTo>
                  <a:lnTo>
                    <a:pt x="186" y="48"/>
                  </a:lnTo>
                  <a:lnTo>
                    <a:pt x="192" y="42"/>
                  </a:lnTo>
                  <a:lnTo>
                    <a:pt x="192" y="66"/>
                  </a:lnTo>
                  <a:lnTo>
                    <a:pt x="192" y="36"/>
                  </a:lnTo>
                  <a:lnTo>
                    <a:pt x="192" y="54"/>
                  </a:lnTo>
                  <a:lnTo>
                    <a:pt x="198" y="48"/>
                  </a:lnTo>
                  <a:lnTo>
                    <a:pt x="198" y="84"/>
                  </a:lnTo>
                  <a:lnTo>
                    <a:pt x="198" y="18"/>
                  </a:lnTo>
                  <a:lnTo>
                    <a:pt x="198" y="48"/>
                  </a:lnTo>
                  <a:lnTo>
                    <a:pt x="204" y="72"/>
                  </a:lnTo>
                  <a:lnTo>
                    <a:pt x="204" y="30"/>
                  </a:lnTo>
                  <a:lnTo>
                    <a:pt x="204" y="66"/>
                  </a:lnTo>
                  <a:lnTo>
                    <a:pt x="210" y="3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74">
              <a:extLst>
                <a:ext uri="{FF2B5EF4-FFF2-40B4-BE49-F238E27FC236}">
                  <a16:creationId xmlns:a16="http://schemas.microsoft.com/office/drawing/2014/main" id="{1CF238BE-AA37-4937-BD16-5A1FBDB801E0}"/>
                </a:ext>
              </a:extLst>
            </p:cNvPr>
            <p:cNvSpPr>
              <a:spLocks/>
            </p:cNvSpPr>
            <p:nvPr/>
          </p:nvSpPr>
          <p:spPr bwMode="auto">
            <a:xfrm>
              <a:off x="6153150" y="1552575"/>
              <a:ext cx="304800" cy="200025"/>
            </a:xfrm>
            <a:custGeom>
              <a:avLst/>
              <a:gdLst>
                <a:gd name="T0" fmla="*/ 0 w 192"/>
                <a:gd name="T1" fmla="*/ 36 h 126"/>
                <a:gd name="T2" fmla="*/ 6 w 192"/>
                <a:gd name="T3" fmla="*/ 48 h 126"/>
                <a:gd name="T4" fmla="*/ 12 w 192"/>
                <a:gd name="T5" fmla="*/ 84 h 126"/>
                <a:gd name="T6" fmla="*/ 18 w 192"/>
                <a:gd name="T7" fmla="*/ 78 h 126"/>
                <a:gd name="T8" fmla="*/ 18 w 192"/>
                <a:gd name="T9" fmla="*/ 48 h 126"/>
                <a:gd name="T10" fmla="*/ 24 w 192"/>
                <a:gd name="T11" fmla="*/ 30 h 126"/>
                <a:gd name="T12" fmla="*/ 30 w 192"/>
                <a:gd name="T13" fmla="*/ 78 h 126"/>
                <a:gd name="T14" fmla="*/ 36 w 192"/>
                <a:gd name="T15" fmla="*/ 54 h 126"/>
                <a:gd name="T16" fmla="*/ 36 w 192"/>
                <a:gd name="T17" fmla="*/ 72 h 126"/>
                <a:gd name="T18" fmla="*/ 42 w 192"/>
                <a:gd name="T19" fmla="*/ 30 h 126"/>
                <a:gd name="T20" fmla="*/ 48 w 192"/>
                <a:gd name="T21" fmla="*/ 42 h 126"/>
                <a:gd name="T22" fmla="*/ 54 w 192"/>
                <a:gd name="T23" fmla="*/ 72 h 126"/>
                <a:gd name="T24" fmla="*/ 60 w 192"/>
                <a:gd name="T25" fmla="*/ 42 h 126"/>
                <a:gd name="T26" fmla="*/ 60 w 192"/>
                <a:gd name="T27" fmla="*/ 78 h 126"/>
                <a:gd name="T28" fmla="*/ 66 w 192"/>
                <a:gd name="T29" fmla="*/ 36 h 126"/>
                <a:gd name="T30" fmla="*/ 72 w 192"/>
                <a:gd name="T31" fmla="*/ 78 h 126"/>
                <a:gd name="T32" fmla="*/ 78 w 192"/>
                <a:gd name="T33" fmla="*/ 48 h 126"/>
                <a:gd name="T34" fmla="*/ 78 w 192"/>
                <a:gd name="T35" fmla="*/ 78 h 126"/>
                <a:gd name="T36" fmla="*/ 84 w 192"/>
                <a:gd name="T37" fmla="*/ 48 h 126"/>
                <a:gd name="T38" fmla="*/ 90 w 192"/>
                <a:gd name="T39" fmla="*/ 42 h 126"/>
                <a:gd name="T40" fmla="*/ 96 w 192"/>
                <a:gd name="T41" fmla="*/ 78 h 126"/>
                <a:gd name="T42" fmla="*/ 102 w 192"/>
                <a:gd name="T43" fmla="*/ 84 h 126"/>
                <a:gd name="T44" fmla="*/ 102 w 192"/>
                <a:gd name="T45" fmla="*/ 48 h 126"/>
                <a:gd name="T46" fmla="*/ 108 w 192"/>
                <a:gd name="T47" fmla="*/ 0 h 126"/>
                <a:gd name="T48" fmla="*/ 114 w 192"/>
                <a:gd name="T49" fmla="*/ 120 h 126"/>
                <a:gd name="T50" fmla="*/ 120 w 192"/>
                <a:gd name="T51" fmla="*/ 96 h 126"/>
                <a:gd name="T52" fmla="*/ 126 w 192"/>
                <a:gd name="T53" fmla="*/ 78 h 126"/>
                <a:gd name="T54" fmla="*/ 126 w 192"/>
                <a:gd name="T55" fmla="*/ 42 h 126"/>
                <a:gd name="T56" fmla="*/ 132 w 192"/>
                <a:gd name="T57" fmla="*/ 54 h 126"/>
                <a:gd name="T58" fmla="*/ 138 w 192"/>
                <a:gd name="T59" fmla="*/ 84 h 126"/>
                <a:gd name="T60" fmla="*/ 144 w 192"/>
                <a:gd name="T61" fmla="*/ 66 h 126"/>
                <a:gd name="T62" fmla="*/ 144 w 192"/>
                <a:gd name="T63" fmla="*/ 72 h 126"/>
                <a:gd name="T64" fmla="*/ 150 w 192"/>
                <a:gd name="T65" fmla="*/ 48 h 126"/>
                <a:gd name="T66" fmla="*/ 156 w 192"/>
                <a:gd name="T67" fmla="*/ 96 h 126"/>
                <a:gd name="T68" fmla="*/ 162 w 192"/>
                <a:gd name="T69" fmla="*/ 60 h 126"/>
                <a:gd name="T70" fmla="*/ 162 w 192"/>
                <a:gd name="T71" fmla="*/ 60 h 126"/>
                <a:gd name="T72" fmla="*/ 168 w 192"/>
                <a:gd name="T73" fmla="*/ 42 h 126"/>
                <a:gd name="T74" fmla="*/ 174 w 192"/>
                <a:gd name="T75" fmla="*/ 84 h 126"/>
                <a:gd name="T76" fmla="*/ 180 w 192"/>
                <a:gd name="T77" fmla="*/ 54 h 126"/>
                <a:gd name="T78" fmla="*/ 180 w 192"/>
                <a:gd name="T79" fmla="*/ 72 h 126"/>
                <a:gd name="T80" fmla="*/ 186 w 192"/>
                <a:gd name="T81" fmla="*/ 18 h 126"/>
                <a:gd name="T82" fmla="*/ 192 w 192"/>
                <a:gd name="T83" fmla="*/ 9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26">
                  <a:moveTo>
                    <a:pt x="0" y="42"/>
                  </a:moveTo>
                  <a:lnTo>
                    <a:pt x="0" y="90"/>
                  </a:lnTo>
                  <a:lnTo>
                    <a:pt x="0" y="36"/>
                  </a:lnTo>
                  <a:lnTo>
                    <a:pt x="0" y="60"/>
                  </a:lnTo>
                  <a:lnTo>
                    <a:pt x="6" y="84"/>
                  </a:lnTo>
                  <a:lnTo>
                    <a:pt x="6" y="48"/>
                  </a:lnTo>
                  <a:lnTo>
                    <a:pt x="6" y="60"/>
                  </a:lnTo>
                  <a:lnTo>
                    <a:pt x="12" y="66"/>
                  </a:lnTo>
                  <a:lnTo>
                    <a:pt x="12" y="84"/>
                  </a:lnTo>
                  <a:lnTo>
                    <a:pt x="12" y="42"/>
                  </a:lnTo>
                  <a:lnTo>
                    <a:pt x="12" y="48"/>
                  </a:lnTo>
                  <a:lnTo>
                    <a:pt x="18" y="78"/>
                  </a:lnTo>
                  <a:lnTo>
                    <a:pt x="18" y="90"/>
                  </a:lnTo>
                  <a:lnTo>
                    <a:pt x="18" y="42"/>
                  </a:lnTo>
                  <a:lnTo>
                    <a:pt x="18" y="48"/>
                  </a:lnTo>
                  <a:lnTo>
                    <a:pt x="24" y="42"/>
                  </a:lnTo>
                  <a:lnTo>
                    <a:pt x="24" y="90"/>
                  </a:lnTo>
                  <a:lnTo>
                    <a:pt x="24" y="30"/>
                  </a:lnTo>
                  <a:lnTo>
                    <a:pt x="24" y="66"/>
                  </a:lnTo>
                  <a:lnTo>
                    <a:pt x="30" y="60"/>
                  </a:lnTo>
                  <a:lnTo>
                    <a:pt x="30" y="78"/>
                  </a:lnTo>
                  <a:lnTo>
                    <a:pt x="30" y="54"/>
                  </a:lnTo>
                  <a:lnTo>
                    <a:pt x="30" y="54"/>
                  </a:lnTo>
                  <a:lnTo>
                    <a:pt x="36" y="54"/>
                  </a:lnTo>
                  <a:lnTo>
                    <a:pt x="36" y="102"/>
                  </a:lnTo>
                  <a:lnTo>
                    <a:pt x="36" y="30"/>
                  </a:lnTo>
                  <a:lnTo>
                    <a:pt x="36" y="72"/>
                  </a:lnTo>
                  <a:lnTo>
                    <a:pt x="42" y="42"/>
                  </a:lnTo>
                  <a:lnTo>
                    <a:pt x="42" y="90"/>
                  </a:lnTo>
                  <a:lnTo>
                    <a:pt x="42" y="30"/>
                  </a:lnTo>
                  <a:lnTo>
                    <a:pt x="48" y="54"/>
                  </a:lnTo>
                  <a:lnTo>
                    <a:pt x="48" y="96"/>
                  </a:lnTo>
                  <a:lnTo>
                    <a:pt x="48" y="42"/>
                  </a:lnTo>
                  <a:lnTo>
                    <a:pt x="48" y="72"/>
                  </a:lnTo>
                  <a:lnTo>
                    <a:pt x="54" y="72"/>
                  </a:lnTo>
                  <a:lnTo>
                    <a:pt x="54" y="72"/>
                  </a:lnTo>
                  <a:lnTo>
                    <a:pt x="54" y="42"/>
                  </a:lnTo>
                  <a:lnTo>
                    <a:pt x="54" y="60"/>
                  </a:lnTo>
                  <a:lnTo>
                    <a:pt x="60" y="42"/>
                  </a:lnTo>
                  <a:lnTo>
                    <a:pt x="60" y="96"/>
                  </a:lnTo>
                  <a:lnTo>
                    <a:pt x="60" y="36"/>
                  </a:lnTo>
                  <a:lnTo>
                    <a:pt x="60" y="78"/>
                  </a:lnTo>
                  <a:lnTo>
                    <a:pt x="66" y="60"/>
                  </a:lnTo>
                  <a:lnTo>
                    <a:pt x="66" y="90"/>
                  </a:lnTo>
                  <a:lnTo>
                    <a:pt x="66" y="36"/>
                  </a:lnTo>
                  <a:lnTo>
                    <a:pt x="66" y="72"/>
                  </a:lnTo>
                  <a:lnTo>
                    <a:pt x="72" y="54"/>
                  </a:lnTo>
                  <a:lnTo>
                    <a:pt x="72" y="78"/>
                  </a:lnTo>
                  <a:lnTo>
                    <a:pt x="72" y="42"/>
                  </a:lnTo>
                  <a:lnTo>
                    <a:pt x="72" y="78"/>
                  </a:lnTo>
                  <a:lnTo>
                    <a:pt x="78" y="48"/>
                  </a:lnTo>
                  <a:lnTo>
                    <a:pt x="78" y="84"/>
                  </a:lnTo>
                  <a:lnTo>
                    <a:pt x="78" y="48"/>
                  </a:lnTo>
                  <a:lnTo>
                    <a:pt x="78" y="78"/>
                  </a:lnTo>
                  <a:lnTo>
                    <a:pt x="84" y="72"/>
                  </a:lnTo>
                  <a:lnTo>
                    <a:pt x="84" y="90"/>
                  </a:lnTo>
                  <a:lnTo>
                    <a:pt x="84" y="48"/>
                  </a:lnTo>
                  <a:lnTo>
                    <a:pt x="90" y="66"/>
                  </a:lnTo>
                  <a:lnTo>
                    <a:pt x="90" y="84"/>
                  </a:lnTo>
                  <a:lnTo>
                    <a:pt x="90" y="42"/>
                  </a:lnTo>
                  <a:lnTo>
                    <a:pt x="90" y="66"/>
                  </a:lnTo>
                  <a:lnTo>
                    <a:pt x="96" y="54"/>
                  </a:lnTo>
                  <a:lnTo>
                    <a:pt x="96" y="78"/>
                  </a:lnTo>
                  <a:lnTo>
                    <a:pt x="96" y="42"/>
                  </a:lnTo>
                  <a:lnTo>
                    <a:pt x="96" y="54"/>
                  </a:lnTo>
                  <a:lnTo>
                    <a:pt x="102" y="84"/>
                  </a:lnTo>
                  <a:lnTo>
                    <a:pt x="102" y="84"/>
                  </a:lnTo>
                  <a:lnTo>
                    <a:pt x="102" y="42"/>
                  </a:lnTo>
                  <a:lnTo>
                    <a:pt x="102" y="48"/>
                  </a:lnTo>
                  <a:lnTo>
                    <a:pt x="108" y="60"/>
                  </a:lnTo>
                  <a:lnTo>
                    <a:pt x="108" y="126"/>
                  </a:lnTo>
                  <a:lnTo>
                    <a:pt x="108" y="0"/>
                  </a:lnTo>
                  <a:lnTo>
                    <a:pt x="108" y="54"/>
                  </a:lnTo>
                  <a:lnTo>
                    <a:pt x="114" y="60"/>
                  </a:lnTo>
                  <a:lnTo>
                    <a:pt x="114" y="120"/>
                  </a:lnTo>
                  <a:lnTo>
                    <a:pt x="114" y="18"/>
                  </a:lnTo>
                  <a:lnTo>
                    <a:pt x="120" y="54"/>
                  </a:lnTo>
                  <a:lnTo>
                    <a:pt x="120" y="96"/>
                  </a:lnTo>
                  <a:lnTo>
                    <a:pt x="120" y="42"/>
                  </a:lnTo>
                  <a:lnTo>
                    <a:pt x="120" y="66"/>
                  </a:lnTo>
                  <a:lnTo>
                    <a:pt x="126" y="78"/>
                  </a:lnTo>
                  <a:lnTo>
                    <a:pt x="126" y="90"/>
                  </a:lnTo>
                  <a:lnTo>
                    <a:pt x="126" y="36"/>
                  </a:lnTo>
                  <a:lnTo>
                    <a:pt x="126" y="42"/>
                  </a:lnTo>
                  <a:lnTo>
                    <a:pt x="132" y="66"/>
                  </a:lnTo>
                  <a:lnTo>
                    <a:pt x="132" y="84"/>
                  </a:lnTo>
                  <a:lnTo>
                    <a:pt x="132" y="54"/>
                  </a:lnTo>
                  <a:lnTo>
                    <a:pt x="132" y="72"/>
                  </a:lnTo>
                  <a:lnTo>
                    <a:pt x="138" y="60"/>
                  </a:lnTo>
                  <a:lnTo>
                    <a:pt x="138" y="84"/>
                  </a:lnTo>
                  <a:lnTo>
                    <a:pt x="138" y="36"/>
                  </a:lnTo>
                  <a:lnTo>
                    <a:pt x="138" y="72"/>
                  </a:lnTo>
                  <a:lnTo>
                    <a:pt x="144" y="66"/>
                  </a:lnTo>
                  <a:lnTo>
                    <a:pt x="144" y="90"/>
                  </a:lnTo>
                  <a:lnTo>
                    <a:pt x="144" y="36"/>
                  </a:lnTo>
                  <a:lnTo>
                    <a:pt x="144" y="72"/>
                  </a:lnTo>
                  <a:lnTo>
                    <a:pt x="150" y="78"/>
                  </a:lnTo>
                  <a:lnTo>
                    <a:pt x="150" y="78"/>
                  </a:lnTo>
                  <a:lnTo>
                    <a:pt x="150" y="48"/>
                  </a:lnTo>
                  <a:lnTo>
                    <a:pt x="150" y="78"/>
                  </a:lnTo>
                  <a:lnTo>
                    <a:pt x="156" y="72"/>
                  </a:lnTo>
                  <a:lnTo>
                    <a:pt x="156" y="96"/>
                  </a:lnTo>
                  <a:lnTo>
                    <a:pt x="156" y="30"/>
                  </a:lnTo>
                  <a:lnTo>
                    <a:pt x="156" y="78"/>
                  </a:lnTo>
                  <a:lnTo>
                    <a:pt x="162" y="60"/>
                  </a:lnTo>
                  <a:lnTo>
                    <a:pt x="162" y="90"/>
                  </a:lnTo>
                  <a:lnTo>
                    <a:pt x="162" y="48"/>
                  </a:lnTo>
                  <a:lnTo>
                    <a:pt x="162" y="60"/>
                  </a:lnTo>
                  <a:lnTo>
                    <a:pt x="168" y="66"/>
                  </a:lnTo>
                  <a:lnTo>
                    <a:pt x="168" y="84"/>
                  </a:lnTo>
                  <a:lnTo>
                    <a:pt x="168" y="42"/>
                  </a:lnTo>
                  <a:lnTo>
                    <a:pt x="168" y="84"/>
                  </a:lnTo>
                  <a:lnTo>
                    <a:pt x="174" y="72"/>
                  </a:lnTo>
                  <a:lnTo>
                    <a:pt x="174" y="84"/>
                  </a:lnTo>
                  <a:lnTo>
                    <a:pt x="174" y="36"/>
                  </a:lnTo>
                  <a:lnTo>
                    <a:pt x="174" y="48"/>
                  </a:lnTo>
                  <a:lnTo>
                    <a:pt x="180" y="54"/>
                  </a:lnTo>
                  <a:lnTo>
                    <a:pt x="180" y="84"/>
                  </a:lnTo>
                  <a:lnTo>
                    <a:pt x="180" y="48"/>
                  </a:lnTo>
                  <a:lnTo>
                    <a:pt x="180" y="72"/>
                  </a:lnTo>
                  <a:lnTo>
                    <a:pt x="186" y="54"/>
                  </a:lnTo>
                  <a:lnTo>
                    <a:pt x="186" y="102"/>
                  </a:lnTo>
                  <a:lnTo>
                    <a:pt x="186" y="18"/>
                  </a:lnTo>
                  <a:lnTo>
                    <a:pt x="186" y="48"/>
                  </a:lnTo>
                  <a:lnTo>
                    <a:pt x="192" y="72"/>
                  </a:lnTo>
                  <a:lnTo>
                    <a:pt x="192" y="96"/>
                  </a:lnTo>
                  <a:lnTo>
                    <a:pt x="192" y="30"/>
                  </a:lnTo>
                  <a:lnTo>
                    <a:pt x="192" y="48"/>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76">
              <a:extLst>
                <a:ext uri="{FF2B5EF4-FFF2-40B4-BE49-F238E27FC236}">
                  <a16:creationId xmlns:a16="http://schemas.microsoft.com/office/drawing/2014/main" id="{A61BEBA4-C3DD-444A-8DCE-B648D3F54023}"/>
                </a:ext>
              </a:extLst>
            </p:cNvPr>
            <p:cNvSpPr>
              <a:spLocks/>
            </p:cNvSpPr>
            <p:nvPr/>
          </p:nvSpPr>
          <p:spPr bwMode="auto">
            <a:xfrm>
              <a:off x="6800850" y="1581150"/>
              <a:ext cx="323850" cy="152400"/>
            </a:xfrm>
            <a:custGeom>
              <a:avLst/>
              <a:gdLst>
                <a:gd name="T0" fmla="*/ 6 w 204"/>
                <a:gd name="T1" fmla="*/ 24 h 96"/>
                <a:gd name="T2" fmla="*/ 6 w 204"/>
                <a:gd name="T3" fmla="*/ 54 h 96"/>
                <a:gd name="T4" fmla="*/ 12 w 204"/>
                <a:gd name="T5" fmla="*/ 30 h 96"/>
                <a:gd name="T6" fmla="*/ 18 w 204"/>
                <a:gd name="T7" fmla="*/ 30 h 96"/>
                <a:gd name="T8" fmla="*/ 24 w 204"/>
                <a:gd name="T9" fmla="*/ 66 h 96"/>
                <a:gd name="T10" fmla="*/ 30 w 204"/>
                <a:gd name="T11" fmla="*/ 24 h 96"/>
                <a:gd name="T12" fmla="*/ 36 w 204"/>
                <a:gd name="T13" fmla="*/ 84 h 96"/>
                <a:gd name="T14" fmla="*/ 42 w 204"/>
                <a:gd name="T15" fmla="*/ 66 h 96"/>
                <a:gd name="T16" fmla="*/ 42 w 204"/>
                <a:gd name="T17" fmla="*/ 54 h 96"/>
                <a:gd name="T18" fmla="*/ 48 w 204"/>
                <a:gd name="T19" fmla="*/ 42 h 96"/>
                <a:gd name="T20" fmla="*/ 54 w 204"/>
                <a:gd name="T21" fmla="*/ 36 h 96"/>
                <a:gd name="T22" fmla="*/ 60 w 204"/>
                <a:gd name="T23" fmla="*/ 72 h 96"/>
                <a:gd name="T24" fmla="*/ 66 w 204"/>
                <a:gd name="T25" fmla="*/ 72 h 96"/>
                <a:gd name="T26" fmla="*/ 72 w 204"/>
                <a:gd name="T27" fmla="*/ 42 h 96"/>
                <a:gd name="T28" fmla="*/ 78 w 204"/>
                <a:gd name="T29" fmla="*/ 36 h 96"/>
                <a:gd name="T30" fmla="*/ 78 w 204"/>
                <a:gd name="T31" fmla="*/ 42 h 96"/>
                <a:gd name="T32" fmla="*/ 84 w 204"/>
                <a:gd name="T33" fmla="*/ 24 h 96"/>
                <a:gd name="T34" fmla="*/ 90 w 204"/>
                <a:gd name="T35" fmla="*/ 66 h 96"/>
                <a:gd name="T36" fmla="*/ 96 w 204"/>
                <a:gd name="T37" fmla="*/ 24 h 96"/>
                <a:gd name="T38" fmla="*/ 102 w 204"/>
                <a:gd name="T39" fmla="*/ 54 h 96"/>
                <a:gd name="T40" fmla="*/ 102 w 204"/>
                <a:gd name="T41" fmla="*/ 36 h 96"/>
                <a:gd name="T42" fmla="*/ 108 w 204"/>
                <a:gd name="T43" fmla="*/ 0 h 96"/>
                <a:gd name="T44" fmla="*/ 114 w 204"/>
                <a:gd name="T45" fmla="*/ 72 h 96"/>
                <a:gd name="T46" fmla="*/ 120 w 204"/>
                <a:gd name="T47" fmla="*/ 54 h 96"/>
                <a:gd name="T48" fmla="*/ 120 w 204"/>
                <a:gd name="T49" fmla="*/ 48 h 96"/>
                <a:gd name="T50" fmla="*/ 126 w 204"/>
                <a:gd name="T51" fmla="*/ 24 h 96"/>
                <a:gd name="T52" fmla="*/ 132 w 204"/>
                <a:gd name="T53" fmla="*/ 60 h 96"/>
                <a:gd name="T54" fmla="*/ 138 w 204"/>
                <a:gd name="T55" fmla="*/ 48 h 96"/>
                <a:gd name="T56" fmla="*/ 138 w 204"/>
                <a:gd name="T57" fmla="*/ 42 h 96"/>
                <a:gd name="T58" fmla="*/ 144 w 204"/>
                <a:gd name="T59" fmla="*/ 24 h 96"/>
                <a:gd name="T60" fmla="*/ 150 w 204"/>
                <a:gd name="T61" fmla="*/ 72 h 96"/>
                <a:gd name="T62" fmla="*/ 156 w 204"/>
                <a:gd name="T63" fmla="*/ 42 h 96"/>
                <a:gd name="T64" fmla="*/ 156 w 204"/>
                <a:gd name="T65" fmla="*/ 42 h 96"/>
                <a:gd name="T66" fmla="*/ 162 w 204"/>
                <a:gd name="T67" fmla="*/ 30 h 96"/>
                <a:gd name="T68" fmla="*/ 168 w 204"/>
                <a:gd name="T69" fmla="*/ 60 h 96"/>
                <a:gd name="T70" fmla="*/ 174 w 204"/>
                <a:gd name="T71" fmla="*/ 42 h 96"/>
                <a:gd name="T72" fmla="*/ 174 w 204"/>
                <a:gd name="T73" fmla="*/ 42 h 96"/>
                <a:gd name="T74" fmla="*/ 180 w 204"/>
                <a:gd name="T75" fmla="*/ 24 h 96"/>
                <a:gd name="T76" fmla="*/ 186 w 204"/>
                <a:gd name="T77" fmla="*/ 30 h 96"/>
                <a:gd name="T78" fmla="*/ 192 w 204"/>
                <a:gd name="T79" fmla="*/ 30 h 96"/>
                <a:gd name="T80" fmla="*/ 198 w 204"/>
                <a:gd name="T81" fmla="*/ 60 h 96"/>
                <a:gd name="T82" fmla="*/ 204 w 204"/>
                <a:gd name="T83"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96">
                  <a:moveTo>
                    <a:pt x="0" y="24"/>
                  </a:moveTo>
                  <a:lnTo>
                    <a:pt x="0" y="36"/>
                  </a:lnTo>
                  <a:lnTo>
                    <a:pt x="6" y="24"/>
                  </a:lnTo>
                  <a:lnTo>
                    <a:pt x="6" y="72"/>
                  </a:lnTo>
                  <a:lnTo>
                    <a:pt x="6" y="18"/>
                  </a:lnTo>
                  <a:lnTo>
                    <a:pt x="6" y="54"/>
                  </a:lnTo>
                  <a:lnTo>
                    <a:pt x="12" y="36"/>
                  </a:lnTo>
                  <a:lnTo>
                    <a:pt x="12" y="60"/>
                  </a:lnTo>
                  <a:lnTo>
                    <a:pt x="12" y="30"/>
                  </a:lnTo>
                  <a:lnTo>
                    <a:pt x="18" y="42"/>
                  </a:lnTo>
                  <a:lnTo>
                    <a:pt x="18" y="54"/>
                  </a:lnTo>
                  <a:lnTo>
                    <a:pt x="18" y="30"/>
                  </a:lnTo>
                  <a:lnTo>
                    <a:pt x="18" y="48"/>
                  </a:lnTo>
                  <a:lnTo>
                    <a:pt x="24" y="30"/>
                  </a:lnTo>
                  <a:lnTo>
                    <a:pt x="24" y="66"/>
                  </a:lnTo>
                  <a:lnTo>
                    <a:pt x="30" y="42"/>
                  </a:lnTo>
                  <a:lnTo>
                    <a:pt x="30" y="72"/>
                  </a:lnTo>
                  <a:lnTo>
                    <a:pt x="30" y="24"/>
                  </a:lnTo>
                  <a:lnTo>
                    <a:pt x="30" y="48"/>
                  </a:lnTo>
                  <a:lnTo>
                    <a:pt x="36" y="60"/>
                  </a:lnTo>
                  <a:lnTo>
                    <a:pt x="36" y="84"/>
                  </a:lnTo>
                  <a:lnTo>
                    <a:pt x="36" y="12"/>
                  </a:lnTo>
                  <a:lnTo>
                    <a:pt x="36" y="54"/>
                  </a:lnTo>
                  <a:lnTo>
                    <a:pt x="42" y="66"/>
                  </a:lnTo>
                  <a:lnTo>
                    <a:pt x="42" y="66"/>
                  </a:lnTo>
                  <a:lnTo>
                    <a:pt x="42" y="24"/>
                  </a:lnTo>
                  <a:lnTo>
                    <a:pt x="42" y="54"/>
                  </a:lnTo>
                  <a:lnTo>
                    <a:pt x="48" y="24"/>
                  </a:lnTo>
                  <a:lnTo>
                    <a:pt x="48" y="66"/>
                  </a:lnTo>
                  <a:lnTo>
                    <a:pt x="48" y="42"/>
                  </a:lnTo>
                  <a:lnTo>
                    <a:pt x="54" y="48"/>
                  </a:lnTo>
                  <a:lnTo>
                    <a:pt x="54" y="60"/>
                  </a:lnTo>
                  <a:lnTo>
                    <a:pt x="54" y="36"/>
                  </a:lnTo>
                  <a:lnTo>
                    <a:pt x="54" y="36"/>
                  </a:lnTo>
                  <a:lnTo>
                    <a:pt x="60" y="42"/>
                  </a:lnTo>
                  <a:lnTo>
                    <a:pt x="60" y="72"/>
                  </a:lnTo>
                  <a:lnTo>
                    <a:pt x="60" y="12"/>
                  </a:lnTo>
                  <a:lnTo>
                    <a:pt x="60" y="36"/>
                  </a:lnTo>
                  <a:lnTo>
                    <a:pt x="66" y="72"/>
                  </a:lnTo>
                  <a:lnTo>
                    <a:pt x="66" y="30"/>
                  </a:lnTo>
                  <a:lnTo>
                    <a:pt x="66" y="60"/>
                  </a:lnTo>
                  <a:lnTo>
                    <a:pt x="72" y="42"/>
                  </a:lnTo>
                  <a:lnTo>
                    <a:pt x="72" y="60"/>
                  </a:lnTo>
                  <a:lnTo>
                    <a:pt x="72" y="30"/>
                  </a:lnTo>
                  <a:lnTo>
                    <a:pt x="78" y="36"/>
                  </a:lnTo>
                  <a:lnTo>
                    <a:pt x="78" y="60"/>
                  </a:lnTo>
                  <a:lnTo>
                    <a:pt x="78" y="30"/>
                  </a:lnTo>
                  <a:lnTo>
                    <a:pt x="78" y="42"/>
                  </a:lnTo>
                  <a:lnTo>
                    <a:pt x="84" y="54"/>
                  </a:lnTo>
                  <a:lnTo>
                    <a:pt x="84" y="72"/>
                  </a:lnTo>
                  <a:lnTo>
                    <a:pt x="84" y="24"/>
                  </a:lnTo>
                  <a:lnTo>
                    <a:pt x="84" y="48"/>
                  </a:lnTo>
                  <a:lnTo>
                    <a:pt x="90" y="42"/>
                  </a:lnTo>
                  <a:lnTo>
                    <a:pt x="90" y="66"/>
                  </a:lnTo>
                  <a:lnTo>
                    <a:pt x="90" y="30"/>
                  </a:lnTo>
                  <a:lnTo>
                    <a:pt x="90" y="54"/>
                  </a:lnTo>
                  <a:lnTo>
                    <a:pt x="96" y="24"/>
                  </a:lnTo>
                  <a:lnTo>
                    <a:pt x="96" y="60"/>
                  </a:lnTo>
                  <a:lnTo>
                    <a:pt x="96" y="24"/>
                  </a:lnTo>
                  <a:lnTo>
                    <a:pt x="102" y="54"/>
                  </a:lnTo>
                  <a:lnTo>
                    <a:pt x="102" y="66"/>
                  </a:lnTo>
                  <a:lnTo>
                    <a:pt x="102" y="30"/>
                  </a:lnTo>
                  <a:lnTo>
                    <a:pt x="102" y="36"/>
                  </a:lnTo>
                  <a:lnTo>
                    <a:pt x="108" y="54"/>
                  </a:lnTo>
                  <a:lnTo>
                    <a:pt x="108" y="96"/>
                  </a:lnTo>
                  <a:lnTo>
                    <a:pt x="108" y="0"/>
                  </a:lnTo>
                  <a:lnTo>
                    <a:pt x="108" y="36"/>
                  </a:lnTo>
                  <a:lnTo>
                    <a:pt x="114" y="48"/>
                  </a:lnTo>
                  <a:lnTo>
                    <a:pt x="114" y="72"/>
                  </a:lnTo>
                  <a:lnTo>
                    <a:pt x="114" y="24"/>
                  </a:lnTo>
                  <a:lnTo>
                    <a:pt x="114" y="48"/>
                  </a:lnTo>
                  <a:lnTo>
                    <a:pt x="120" y="54"/>
                  </a:lnTo>
                  <a:lnTo>
                    <a:pt x="120" y="54"/>
                  </a:lnTo>
                  <a:lnTo>
                    <a:pt x="120" y="36"/>
                  </a:lnTo>
                  <a:lnTo>
                    <a:pt x="120" y="48"/>
                  </a:lnTo>
                  <a:lnTo>
                    <a:pt x="126" y="42"/>
                  </a:lnTo>
                  <a:lnTo>
                    <a:pt x="126" y="66"/>
                  </a:lnTo>
                  <a:lnTo>
                    <a:pt x="126" y="24"/>
                  </a:lnTo>
                  <a:lnTo>
                    <a:pt x="126" y="48"/>
                  </a:lnTo>
                  <a:lnTo>
                    <a:pt x="132" y="42"/>
                  </a:lnTo>
                  <a:lnTo>
                    <a:pt x="132" y="60"/>
                  </a:lnTo>
                  <a:lnTo>
                    <a:pt x="132" y="30"/>
                  </a:lnTo>
                  <a:lnTo>
                    <a:pt x="132" y="36"/>
                  </a:lnTo>
                  <a:lnTo>
                    <a:pt x="138" y="48"/>
                  </a:lnTo>
                  <a:lnTo>
                    <a:pt x="138" y="60"/>
                  </a:lnTo>
                  <a:lnTo>
                    <a:pt x="138" y="30"/>
                  </a:lnTo>
                  <a:lnTo>
                    <a:pt x="138" y="42"/>
                  </a:lnTo>
                  <a:lnTo>
                    <a:pt x="144" y="24"/>
                  </a:lnTo>
                  <a:lnTo>
                    <a:pt x="144" y="66"/>
                  </a:lnTo>
                  <a:lnTo>
                    <a:pt x="144" y="24"/>
                  </a:lnTo>
                  <a:lnTo>
                    <a:pt x="144" y="48"/>
                  </a:lnTo>
                  <a:lnTo>
                    <a:pt x="150" y="24"/>
                  </a:lnTo>
                  <a:lnTo>
                    <a:pt x="150" y="72"/>
                  </a:lnTo>
                  <a:lnTo>
                    <a:pt x="150" y="18"/>
                  </a:lnTo>
                  <a:lnTo>
                    <a:pt x="150" y="72"/>
                  </a:lnTo>
                  <a:lnTo>
                    <a:pt x="156" y="42"/>
                  </a:lnTo>
                  <a:lnTo>
                    <a:pt x="156" y="60"/>
                  </a:lnTo>
                  <a:lnTo>
                    <a:pt x="156" y="30"/>
                  </a:lnTo>
                  <a:lnTo>
                    <a:pt x="156" y="42"/>
                  </a:lnTo>
                  <a:lnTo>
                    <a:pt x="162" y="48"/>
                  </a:lnTo>
                  <a:lnTo>
                    <a:pt x="162" y="60"/>
                  </a:lnTo>
                  <a:lnTo>
                    <a:pt x="162" y="30"/>
                  </a:lnTo>
                  <a:lnTo>
                    <a:pt x="162" y="42"/>
                  </a:lnTo>
                  <a:lnTo>
                    <a:pt x="168" y="54"/>
                  </a:lnTo>
                  <a:lnTo>
                    <a:pt x="168" y="60"/>
                  </a:lnTo>
                  <a:lnTo>
                    <a:pt x="168" y="30"/>
                  </a:lnTo>
                  <a:lnTo>
                    <a:pt x="168" y="36"/>
                  </a:lnTo>
                  <a:lnTo>
                    <a:pt x="174" y="42"/>
                  </a:lnTo>
                  <a:lnTo>
                    <a:pt x="174" y="54"/>
                  </a:lnTo>
                  <a:lnTo>
                    <a:pt x="174" y="36"/>
                  </a:lnTo>
                  <a:lnTo>
                    <a:pt x="174" y="42"/>
                  </a:lnTo>
                  <a:lnTo>
                    <a:pt x="180" y="48"/>
                  </a:lnTo>
                  <a:lnTo>
                    <a:pt x="180" y="66"/>
                  </a:lnTo>
                  <a:lnTo>
                    <a:pt x="180" y="24"/>
                  </a:lnTo>
                  <a:lnTo>
                    <a:pt x="180" y="54"/>
                  </a:lnTo>
                  <a:lnTo>
                    <a:pt x="186" y="48"/>
                  </a:lnTo>
                  <a:lnTo>
                    <a:pt x="186" y="30"/>
                  </a:lnTo>
                  <a:lnTo>
                    <a:pt x="186" y="60"/>
                  </a:lnTo>
                  <a:lnTo>
                    <a:pt x="192" y="60"/>
                  </a:lnTo>
                  <a:lnTo>
                    <a:pt x="192" y="30"/>
                  </a:lnTo>
                  <a:lnTo>
                    <a:pt x="192" y="48"/>
                  </a:lnTo>
                  <a:lnTo>
                    <a:pt x="198" y="42"/>
                  </a:lnTo>
                  <a:lnTo>
                    <a:pt x="198" y="60"/>
                  </a:lnTo>
                  <a:lnTo>
                    <a:pt x="198" y="30"/>
                  </a:lnTo>
                  <a:lnTo>
                    <a:pt x="198" y="54"/>
                  </a:lnTo>
                  <a:lnTo>
                    <a:pt x="204" y="48"/>
                  </a:lnTo>
                  <a:lnTo>
                    <a:pt x="204" y="72"/>
                  </a:lnTo>
                  <a:lnTo>
                    <a:pt x="204" y="18"/>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77">
              <a:extLst>
                <a:ext uri="{FF2B5EF4-FFF2-40B4-BE49-F238E27FC236}">
                  <a16:creationId xmlns:a16="http://schemas.microsoft.com/office/drawing/2014/main" id="{EA77B75B-019F-4FD1-B801-B74DA7DFDB18}"/>
                </a:ext>
              </a:extLst>
            </p:cNvPr>
            <p:cNvSpPr>
              <a:spLocks/>
            </p:cNvSpPr>
            <p:nvPr/>
          </p:nvSpPr>
          <p:spPr bwMode="auto">
            <a:xfrm>
              <a:off x="7124700" y="1581150"/>
              <a:ext cx="333375" cy="133350"/>
            </a:xfrm>
            <a:custGeom>
              <a:avLst/>
              <a:gdLst>
                <a:gd name="T0" fmla="*/ 6 w 210"/>
                <a:gd name="T1" fmla="*/ 36 h 84"/>
                <a:gd name="T2" fmla="*/ 6 w 210"/>
                <a:gd name="T3" fmla="*/ 48 h 84"/>
                <a:gd name="T4" fmla="*/ 12 w 210"/>
                <a:gd name="T5" fmla="*/ 30 h 84"/>
                <a:gd name="T6" fmla="*/ 18 w 210"/>
                <a:gd name="T7" fmla="*/ 78 h 84"/>
                <a:gd name="T8" fmla="*/ 24 w 210"/>
                <a:gd name="T9" fmla="*/ 84 h 84"/>
                <a:gd name="T10" fmla="*/ 30 w 210"/>
                <a:gd name="T11" fmla="*/ 30 h 84"/>
                <a:gd name="T12" fmla="*/ 30 w 210"/>
                <a:gd name="T13" fmla="*/ 48 h 84"/>
                <a:gd name="T14" fmla="*/ 36 w 210"/>
                <a:gd name="T15" fmla="*/ 30 h 84"/>
                <a:gd name="T16" fmla="*/ 42 w 210"/>
                <a:gd name="T17" fmla="*/ 60 h 84"/>
                <a:gd name="T18" fmla="*/ 48 w 210"/>
                <a:gd name="T19" fmla="*/ 30 h 84"/>
                <a:gd name="T20" fmla="*/ 54 w 210"/>
                <a:gd name="T21" fmla="*/ 42 h 84"/>
                <a:gd name="T22" fmla="*/ 54 w 210"/>
                <a:gd name="T23" fmla="*/ 48 h 84"/>
                <a:gd name="T24" fmla="*/ 60 w 210"/>
                <a:gd name="T25" fmla="*/ 36 h 84"/>
                <a:gd name="T26" fmla="*/ 66 w 210"/>
                <a:gd name="T27" fmla="*/ 30 h 84"/>
                <a:gd name="T28" fmla="*/ 72 w 210"/>
                <a:gd name="T29" fmla="*/ 60 h 84"/>
                <a:gd name="T30" fmla="*/ 78 w 210"/>
                <a:gd name="T31" fmla="*/ 48 h 84"/>
                <a:gd name="T32" fmla="*/ 84 w 210"/>
                <a:gd name="T33" fmla="*/ 30 h 84"/>
                <a:gd name="T34" fmla="*/ 90 w 210"/>
                <a:gd name="T35" fmla="*/ 30 h 84"/>
                <a:gd name="T36" fmla="*/ 90 w 210"/>
                <a:gd name="T37" fmla="*/ 42 h 84"/>
                <a:gd name="T38" fmla="*/ 96 w 210"/>
                <a:gd name="T39" fmla="*/ 0 h 84"/>
                <a:gd name="T40" fmla="*/ 102 w 210"/>
                <a:gd name="T41" fmla="*/ 72 h 84"/>
                <a:gd name="T42" fmla="*/ 108 w 210"/>
                <a:gd name="T43" fmla="*/ 60 h 84"/>
                <a:gd name="T44" fmla="*/ 114 w 210"/>
                <a:gd name="T45" fmla="*/ 48 h 84"/>
                <a:gd name="T46" fmla="*/ 114 w 210"/>
                <a:gd name="T47" fmla="*/ 48 h 84"/>
                <a:gd name="T48" fmla="*/ 120 w 210"/>
                <a:gd name="T49" fmla="*/ 24 h 84"/>
                <a:gd name="T50" fmla="*/ 126 w 210"/>
                <a:gd name="T51" fmla="*/ 66 h 84"/>
                <a:gd name="T52" fmla="*/ 132 w 210"/>
                <a:gd name="T53" fmla="*/ 30 h 84"/>
                <a:gd name="T54" fmla="*/ 138 w 210"/>
                <a:gd name="T55" fmla="*/ 48 h 84"/>
                <a:gd name="T56" fmla="*/ 144 w 210"/>
                <a:gd name="T57" fmla="*/ 42 h 84"/>
                <a:gd name="T58" fmla="*/ 144 w 210"/>
                <a:gd name="T59" fmla="*/ 42 h 84"/>
                <a:gd name="T60" fmla="*/ 150 w 210"/>
                <a:gd name="T61" fmla="*/ 24 h 84"/>
                <a:gd name="T62" fmla="*/ 156 w 210"/>
                <a:gd name="T63" fmla="*/ 72 h 84"/>
                <a:gd name="T64" fmla="*/ 162 w 210"/>
                <a:gd name="T65" fmla="*/ 60 h 84"/>
                <a:gd name="T66" fmla="*/ 168 w 210"/>
                <a:gd name="T67" fmla="*/ 54 h 84"/>
                <a:gd name="T68" fmla="*/ 174 w 210"/>
                <a:gd name="T69" fmla="*/ 42 h 84"/>
                <a:gd name="T70" fmla="*/ 174 w 210"/>
                <a:gd name="T71" fmla="*/ 36 h 84"/>
                <a:gd name="T72" fmla="*/ 180 w 210"/>
                <a:gd name="T73" fmla="*/ 66 h 84"/>
                <a:gd name="T74" fmla="*/ 186 w 210"/>
                <a:gd name="T75" fmla="*/ 30 h 84"/>
                <a:gd name="T76" fmla="*/ 192 w 210"/>
                <a:gd name="T77" fmla="*/ 54 h 84"/>
                <a:gd name="T78" fmla="*/ 198 w 210"/>
                <a:gd name="T79" fmla="*/ 24 h 84"/>
                <a:gd name="T80" fmla="*/ 204 w 210"/>
                <a:gd name="T81" fmla="*/ 30 h 84"/>
                <a:gd name="T82" fmla="*/ 210 w 210"/>
                <a:gd name="T83" fmla="*/ 5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0" h="84">
                  <a:moveTo>
                    <a:pt x="0" y="18"/>
                  </a:moveTo>
                  <a:lnTo>
                    <a:pt x="0" y="60"/>
                  </a:lnTo>
                  <a:lnTo>
                    <a:pt x="6" y="36"/>
                  </a:lnTo>
                  <a:lnTo>
                    <a:pt x="6" y="60"/>
                  </a:lnTo>
                  <a:lnTo>
                    <a:pt x="6" y="30"/>
                  </a:lnTo>
                  <a:lnTo>
                    <a:pt x="6" y="48"/>
                  </a:lnTo>
                  <a:lnTo>
                    <a:pt x="12" y="54"/>
                  </a:lnTo>
                  <a:lnTo>
                    <a:pt x="12" y="66"/>
                  </a:lnTo>
                  <a:lnTo>
                    <a:pt x="12" y="30"/>
                  </a:lnTo>
                  <a:lnTo>
                    <a:pt x="12" y="42"/>
                  </a:lnTo>
                  <a:lnTo>
                    <a:pt x="18" y="12"/>
                  </a:lnTo>
                  <a:lnTo>
                    <a:pt x="18" y="78"/>
                  </a:lnTo>
                  <a:lnTo>
                    <a:pt x="18" y="66"/>
                  </a:lnTo>
                  <a:lnTo>
                    <a:pt x="24" y="36"/>
                  </a:lnTo>
                  <a:lnTo>
                    <a:pt x="24" y="84"/>
                  </a:lnTo>
                  <a:lnTo>
                    <a:pt x="24" y="6"/>
                  </a:lnTo>
                  <a:lnTo>
                    <a:pt x="24" y="60"/>
                  </a:lnTo>
                  <a:lnTo>
                    <a:pt x="30" y="30"/>
                  </a:lnTo>
                  <a:lnTo>
                    <a:pt x="30" y="66"/>
                  </a:lnTo>
                  <a:lnTo>
                    <a:pt x="30" y="30"/>
                  </a:lnTo>
                  <a:lnTo>
                    <a:pt x="30" y="48"/>
                  </a:lnTo>
                  <a:lnTo>
                    <a:pt x="36" y="54"/>
                  </a:lnTo>
                  <a:lnTo>
                    <a:pt x="36" y="60"/>
                  </a:lnTo>
                  <a:lnTo>
                    <a:pt x="36" y="30"/>
                  </a:lnTo>
                  <a:lnTo>
                    <a:pt x="36" y="36"/>
                  </a:lnTo>
                  <a:lnTo>
                    <a:pt x="42" y="54"/>
                  </a:lnTo>
                  <a:lnTo>
                    <a:pt x="42" y="60"/>
                  </a:lnTo>
                  <a:lnTo>
                    <a:pt x="42" y="30"/>
                  </a:lnTo>
                  <a:lnTo>
                    <a:pt x="42" y="54"/>
                  </a:lnTo>
                  <a:lnTo>
                    <a:pt x="48" y="30"/>
                  </a:lnTo>
                  <a:lnTo>
                    <a:pt x="48" y="60"/>
                  </a:lnTo>
                  <a:lnTo>
                    <a:pt x="48" y="48"/>
                  </a:lnTo>
                  <a:lnTo>
                    <a:pt x="54" y="42"/>
                  </a:lnTo>
                  <a:lnTo>
                    <a:pt x="54" y="60"/>
                  </a:lnTo>
                  <a:lnTo>
                    <a:pt x="54" y="30"/>
                  </a:lnTo>
                  <a:lnTo>
                    <a:pt x="54" y="48"/>
                  </a:lnTo>
                  <a:lnTo>
                    <a:pt x="60" y="60"/>
                  </a:lnTo>
                  <a:lnTo>
                    <a:pt x="60" y="30"/>
                  </a:lnTo>
                  <a:lnTo>
                    <a:pt x="60" y="36"/>
                  </a:lnTo>
                  <a:lnTo>
                    <a:pt x="66" y="54"/>
                  </a:lnTo>
                  <a:lnTo>
                    <a:pt x="66" y="60"/>
                  </a:lnTo>
                  <a:lnTo>
                    <a:pt x="66" y="30"/>
                  </a:lnTo>
                  <a:lnTo>
                    <a:pt x="66" y="48"/>
                  </a:lnTo>
                  <a:lnTo>
                    <a:pt x="72" y="54"/>
                  </a:lnTo>
                  <a:lnTo>
                    <a:pt x="72" y="60"/>
                  </a:lnTo>
                  <a:lnTo>
                    <a:pt x="72" y="30"/>
                  </a:lnTo>
                  <a:lnTo>
                    <a:pt x="72" y="42"/>
                  </a:lnTo>
                  <a:lnTo>
                    <a:pt x="78" y="48"/>
                  </a:lnTo>
                  <a:lnTo>
                    <a:pt x="78" y="30"/>
                  </a:lnTo>
                  <a:lnTo>
                    <a:pt x="78" y="60"/>
                  </a:lnTo>
                  <a:lnTo>
                    <a:pt x="84" y="30"/>
                  </a:lnTo>
                  <a:lnTo>
                    <a:pt x="84" y="60"/>
                  </a:lnTo>
                  <a:lnTo>
                    <a:pt x="84" y="42"/>
                  </a:lnTo>
                  <a:lnTo>
                    <a:pt x="90" y="30"/>
                  </a:lnTo>
                  <a:lnTo>
                    <a:pt x="90" y="78"/>
                  </a:lnTo>
                  <a:lnTo>
                    <a:pt x="90" y="18"/>
                  </a:lnTo>
                  <a:lnTo>
                    <a:pt x="90" y="42"/>
                  </a:lnTo>
                  <a:lnTo>
                    <a:pt x="96" y="48"/>
                  </a:lnTo>
                  <a:lnTo>
                    <a:pt x="96" y="84"/>
                  </a:lnTo>
                  <a:lnTo>
                    <a:pt x="96" y="0"/>
                  </a:lnTo>
                  <a:lnTo>
                    <a:pt x="96" y="12"/>
                  </a:lnTo>
                  <a:lnTo>
                    <a:pt x="102" y="36"/>
                  </a:lnTo>
                  <a:lnTo>
                    <a:pt x="102" y="72"/>
                  </a:lnTo>
                  <a:lnTo>
                    <a:pt x="102" y="18"/>
                  </a:lnTo>
                  <a:lnTo>
                    <a:pt x="108" y="54"/>
                  </a:lnTo>
                  <a:lnTo>
                    <a:pt x="108" y="60"/>
                  </a:lnTo>
                  <a:lnTo>
                    <a:pt x="108" y="36"/>
                  </a:lnTo>
                  <a:lnTo>
                    <a:pt x="108" y="42"/>
                  </a:lnTo>
                  <a:lnTo>
                    <a:pt x="114" y="48"/>
                  </a:lnTo>
                  <a:lnTo>
                    <a:pt x="114" y="60"/>
                  </a:lnTo>
                  <a:lnTo>
                    <a:pt x="114" y="30"/>
                  </a:lnTo>
                  <a:lnTo>
                    <a:pt x="114" y="48"/>
                  </a:lnTo>
                  <a:lnTo>
                    <a:pt x="120" y="24"/>
                  </a:lnTo>
                  <a:lnTo>
                    <a:pt x="120" y="72"/>
                  </a:lnTo>
                  <a:lnTo>
                    <a:pt x="120" y="24"/>
                  </a:lnTo>
                  <a:lnTo>
                    <a:pt x="120" y="30"/>
                  </a:lnTo>
                  <a:lnTo>
                    <a:pt x="126" y="42"/>
                  </a:lnTo>
                  <a:lnTo>
                    <a:pt x="126" y="66"/>
                  </a:lnTo>
                  <a:lnTo>
                    <a:pt x="126" y="24"/>
                  </a:lnTo>
                  <a:lnTo>
                    <a:pt x="126" y="54"/>
                  </a:lnTo>
                  <a:lnTo>
                    <a:pt x="132" y="30"/>
                  </a:lnTo>
                  <a:lnTo>
                    <a:pt x="132" y="54"/>
                  </a:lnTo>
                  <a:lnTo>
                    <a:pt x="132" y="42"/>
                  </a:lnTo>
                  <a:lnTo>
                    <a:pt x="138" y="48"/>
                  </a:lnTo>
                  <a:lnTo>
                    <a:pt x="138" y="36"/>
                  </a:lnTo>
                  <a:lnTo>
                    <a:pt x="138" y="54"/>
                  </a:lnTo>
                  <a:lnTo>
                    <a:pt x="144" y="42"/>
                  </a:lnTo>
                  <a:lnTo>
                    <a:pt x="144" y="60"/>
                  </a:lnTo>
                  <a:lnTo>
                    <a:pt x="144" y="30"/>
                  </a:lnTo>
                  <a:lnTo>
                    <a:pt x="144" y="42"/>
                  </a:lnTo>
                  <a:lnTo>
                    <a:pt x="150" y="30"/>
                  </a:lnTo>
                  <a:lnTo>
                    <a:pt x="150" y="66"/>
                  </a:lnTo>
                  <a:lnTo>
                    <a:pt x="150" y="24"/>
                  </a:lnTo>
                  <a:lnTo>
                    <a:pt x="150" y="48"/>
                  </a:lnTo>
                  <a:lnTo>
                    <a:pt x="156" y="18"/>
                  </a:lnTo>
                  <a:lnTo>
                    <a:pt x="156" y="72"/>
                  </a:lnTo>
                  <a:lnTo>
                    <a:pt x="156" y="30"/>
                  </a:lnTo>
                  <a:lnTo>
                    <a:pt x="162" y="36"/>
                  </a:lnTo>
                  <a:lnTo>
                    <a:pt x="162" y="60"/>
                  </a:lnTo>
                  <a:lnTo>
                    <a:pt x="162" y="36"/>
                  </a:lnTo>
                  <a:lnTo>
                    <a:pt x="162" y="48"/>
                  </a:lnTo>
                  <a:lnTo>
                    <a:pt x="168" y="54"/>
                  </a:lnTo>
                  <a:lnTo>
                    <a:pt x="168" y="78"/>
                  </a:lnTo>
                  <a:lnTo>
                    <a:pt x="168" y="12"/>
                  </a:lnTo>
                  <a:lnTo>
                    <a:pt x="174" y="42"/>
                  </a:lnTo>
                  <a:lnTo>
                    <a:pt x="174" y="72"/>
                  </a:lnTo>
                  <a:lnTo>
                    <a:pt x="174" y="24"/>
                  </a:lnTo>
                  <a:lnTo>
                    <a:pt x="174" y="36"/>
                  </a:lnTo>
                  <a:lnTo>
                    <a:pt x="180" y="42"/>
                  </a:lnTo>
                  <a:lnTo>
                    <a:pt x="180" y="24"/>
                  </a:lnTo>
                  <a:lnTo>
                    <a:pt x="180" y="66"/>
                  </a:lnTo>
                  <a:lnTo>
                    <a:pt x="186" y="48"/>
                  </a:lnTo>
                  <a:lnTo>
                    <a:pt x="186" y="60"/>
                  </a:lnTo>
                  <a:lnTo>
                    <a:pt x="186" y="30"/>
                  </a:lnTo>
                  <a:lnTo>
                    <a:pt x="186" y="48"/>
                  </a:lnTo>
                  <a:lnTo>
                    <a:pt x="192" y="36"/>
                  </a:lnTo>
                  <a:lnTo>
                    <a:pt x="192" y="54"/>
                  </a:lnTo>
                  <a:lnTo>
                    <a:pt x="198" y="48"/>
                  </a:lnTo>
                  <a:lnTo>
                    <a:pt x="198" y="60"/>
                  </a:lnTo>
                  <a:lnTo>
                    <a:pt x="198" y="24"/>
                  </a:lnTo>
                  <a:lnTo>
                    <a:pt x="198" y="42"/>
                  </a:lnTo>
                  <a:lnTo>
                    <a:pt x="204" y="42"/>
                  </a:lnTo>
                  <a:lnTo>
                    <a:pt x="204" y="30"/>
                  </a:lnTo>
                  <a:lnTo>
                    <a:pt x="204" y="66"/>
                  </a:lnTo>
                  <a:lnTo>
                    <a:pt x="210" y="36"/>
                  </a:lnTo>
                  <a:lnTo>
                    <a:pt x="210" y="54"/>
                  </a:lnTo>
                  <a:lnTo>
                    <a:pt x="210" y="30"/>
                  </a:lnTo>
                  <a:lnTo>
                    <a:pt x="210" y="3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78">
              <a:extLst>
                <a:ext uri="{FF2B5EF4-FFF2-40B4-BE49-F238E27FC236}">
                  <a16:creationId xmlns:a16="http://schemas.microsoft.com/office/drawing/2014/main" id="{E647BF77-B3FF-4D6B-855D-78A46B0CD3E0}"/>
                </a:ext>
              </a:extLst>
            </p:cNvPr>
            <p:cNvSpPr>
              <a:spLocks/>
            </p:cNvSpPr>
            <p:nvPr/>
          </p:nvSpPr>
          <p:spPr bwMode="auto">
            <a:xfrm>
              <a:off x="7458075" y="1581150"/>
              <a:ext cx="333375" cy="161925"/>
            </a:xfrm>
            <a:custGeom>
              <a:avLst/>
              <a:gdLst>
                <a:gd name="T0" fmla="*/ 6 w 210"/>
                <a:gd name="T1" fmla="*/ 60 h 102"/>
                <a:gd name="T2" fmla="*/ 12 w 210"/>
                <a:gd name="T3" fmla="*/ 66 h 102"/>
                <a:gd name="T4" fmla="*/ 18 w 210"/>
                <a:gd name="T5" fmla="*/ 36 h 102"/>
                <a:gd name="T6" fmla="*/ 18 w 210"/>
                <a:gd name="T7" fmla="*/ 54 h 102"/>
                <a:gd name="T8" fmla="*/ 24 w 210"/>
                <a:gd name="T9" fmla="*/ 30 h 102"/>
                <a:gd name="T10" fmla="*/ 30 w 210"/>
                <a:gd name="T11" fmla="*/ 66 h 102"/>
                <a:gd name="T12" fmla="*/ 36 w 210"/>
                <a:gd name="T13" fmla="*/ 60 h 102"/>
                <a:gd name="T14" fmla="*/ 36 w 210"/>
                <a:gd name="T15" fmla="*/ 54 h 102"/>
                <a:gd name="T16" fmla="*/ 42 w 210"/>
                <a:gd name="T17" fmla="*/ 30 h 102"/>
                <a:gd name="T18" fmla="*/ 48 w 210"/>
                <a:gd name="T19" fmla="*/ 24 h 102"/>
                <a:gd name="T20" fmla="*/ 54 w 210"/>
                <a:gd name="T21" fmla="*/ 66 h 102"/>
                <a:gd name="T22" fmla="*/ 60 w 210"/>
                <a:gd name="T23" fmla="*/ 42 h 102"/>
                <a:gd name="T24" fmla="*/ 60 w 210"/>
                <a:gd name="T25" fmla="*/ 42 h 102"/>
                <a:gd name="T26" fmla="*/ 66 w 210"/>
                <a:gd name="T27" fmla="*/ 24 h 102"/>
                <a:gd name="T28" fmla="*/ 72 w 210"/>
                <a:gd name="T29" fmla="*/ 102 h 102"/>
                <a:gd name="T30" fmla="*/ 78 w 210"/>
                <a:gd name="T31" fmla="*/ 48 h 102"/>
                <a:gd name="T32" fmla="*/ 78 w 210"/>
                <a:gd name="T33" fmla="*/ 42 h 102"/>
                <a:gd name="T34" fmla="*/ 84 w 210"/>
                <a:gd name="T35" fmla="*/ 66 h 102"/>
                <a:gd name="T36" fmla="*/ 90 w 210"/>
                <a:gd name="T37" fmla="*/ 24 h 102"/>
                <a:gd name="T38" fmla="*/ 96 w 210"/>
                <a:gd name="T39" fmla="*/ 60 h 102"/>
                <a:gd name="T40" fmla="*/ 102 w 210"/>
                <a:gd name="T41" fmla="*/ 60 h 102"/>
                <a:gd name="T42" fmla="*/ 108 w 210"/>
                <a:gd name="T43" fmla="*/ 36 h 102"/>
                <a:gd name="T44" fmla="*/ 108 w 210"/>
                <a:gd name="T45" fmla="*/ 36 h 102"/>
                <a:gd name="T46" fmla="*/ 114 w 210"/>
                <a:gd name="T47" fmla="*/ 72 h 102"/>
                <a:gd name="T48" fmla="*/ 120 w 210"/>
                <a:gd name="T49" fmla="*/ 30 h 102"/>
                <a:gd name="T50" fmla="*/ 126 w 210"/>
                <a:gd name="T51" fmla="*/ 60 h 102"/>
                <a:gd name="T52" fmla="*/ 132 w 210"/>
                <a:gd name="T53" fmla="*/ 72 h 102"/>
                <a:gd name="T54" fmla="*/ 138 w 210"/>
                <a:gd name="T55" fmla="*/ 24 h 102"/>
                <a:gd name="T56" fmla="*/ 144 w 210"/>
                <a:gd name="T57" fmla="*/ 24 h 102"/>
                <a:gd name="T58" fmla="*/ 150 w 210"/>
                <a:gd name="T59" fmla="*/ 36 h 102"/>
                <a:gd name="T60" fmla="*/ 150 w 210"/>
                <a:gd name="T61" fmla="*/ 60 h 102"/>
                <a:gd name="T62" fmla="*/ 156 w 210"/>
                <a:gd name="T63" fmla="*/ 72 h 102"/>
                <a:gd name="T64" fmla="*/ 162 w 210"/>
                <a:gd name="T65" fmla="*/ 18 h 102"/>
                <a:gd name="T66" fmla="*/ 168 w 210"/>
                <a:gd name="T67" fmla="*/ 30 h 102"/>
                <a:gd name="T68" fmla="*/ 174 w 210"/>
                <a:gd name="T69" fmla="*/ 66 h 102"/>
                <a:gd name="T70" fmla="*/ 180 w 210"/>
                <a:gd name="T71" fmla="*/ 42 h 102"/>
                <a:gd name="T72" fmla="*/ 180 w 210"/>
                <a:gd name="T73" fmla="*/ 54 h 102"/>
                <a:gd name="T74" fmla="*/ 186 w 210"/>
                <a:gd name="T75" fmla="*/ 24 h 102"/>
                <a:gd name="T76" fmla="*/ 192 w 210"/>
                <a:gd name="T77" fmla="*/ 60 h 102"/>
                <a:gd name="T78" fmla="*/ 198 w 210"/>
                <a:gd name="T79" fmla="*/ 42 h 102"/>
                <a:gd name="T80" fmla="*/ 198 w 210"/>
                <a:gd name="T81" fmla="*/ 30 h 102"/>
                <a:gd name="T82" fmla="*/ 204 w 210"/>
                <a:gd name="T83" fmla="*/ 2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0" h="102">
                  <a:moveTo>
                    <a:pt x="0" y="36"/>
                  </a:moveTo>
                  <a:lnTo>
                    <a:pt x="6" y="48"/>
                  </a:lnTo>
                  <a:lnTo>
                    <a:pt x="6" y="60"/>
                  </a:lnTo>
                  <a:lnTo>
                    <a:pt x="6" y="30"/>
                  </a:lnTo>
                  <a:lnTo>
                    <a:pt x="6" y="48"/>
                  </a:lnTo>
                  <a:lnTo>
                    <a:pt x="12" y="66"/>
                  </a:lnTo>
                  <a:lnTo>
                    <a:pt x="12" y="24"/>
                  </a:lnTo>
                  <a:lnTo>
                    <a:pt x="12" y="60"/>
                  </a:lnTo>
                  <a:lnTo>
                    <a:pt x="18" y="36"/>
                  </a:lnTo>
                  <a:lnTo>
                    <a:pt x="18" y="66"/>
                  </a:lnTo>
                  <a:lnTo>
                    <a:pt x="18" y="24"/>
                  </a:lnTo>
                  <a:lnTo>
                    <a:pt x="18" y="54"/>
                  </a:lnTo>
                  <a:lnTo>
                    <a:pt x="24" y="42"/>
                  </a:lnTo>
                  <a:lnTo>
                    <a:pt x="24" y="54"/>
                  </a:lnTo>
                  <a:lnTo>
                    <a:pt x="24" y="30"/>
                  </a:lnTo>
                  <a:lnTo>
                    <a:pt x="24" y="42"/>
                  </a:lnTo>
                  <a:lnTo>
                    <a:pt x="30" y="24"/>
                  </a:lnTo>
                  <a:lnTo>
                    <a:pt x="30" y="66"/>
                  </a:lnTo>
                  <a:lnTo>
                    <a:pt x="30" y="18"/>
                  </a:lnTo>
                  <a:lnTo>
                    <a:pt x="30" y="36"/>
                  </a:lnTo>
                  <a:lnTo>
                    <a:pt x="36" y="60"/>
                  </a:lnTo>
                  <a:lnTo>
                    <a:pt x="36" y="96"/>
                  </a:lnTo>
                  <a:lnTo>
                    <a:pt x="36" y="0"/>
                  </a:lnTo>
                  <a:lnTo>
                    <a:pt x="36" y="54"/>
                  </a:lnTo>
                  <a:lnTo>
                    <a:pt x="42" y="48"/>
                  </a:lnTo>
                  <a:lnTo>
                    <a:pt x="42" y="54"/>
                  </a:lnTo>
                  <a:lnTo>
                    <a:pt x="42" y="30"/>
                  </a:lnTo>
                  <a:lnTo>
                    <a:pt x="48" y="48"/>
                  </a:lnTo>
                  <a:lnTo>
                    <a:pt x="48" y="66"/>
                  </a:lnTo>
                  <a:lnTo>
                    <a:pt x="48" y="24"/>
                  </a:lnTo>
                  <a:lnTo>
                    <a:pt x="48" y="60"/>
                  </a:lnTo>
                  <a:lnTo>
                    <a:pt x="54" y="54"/>
                  </a:lnTo>
                  <a:lnTo>
                    <a:pt x="54" y="66"/>
                  </a:lnTo>
                  <a:lnTo>
                    <a:pt x="54" y="24"/>
                  </a:lnTo>
                  <a:lnTo>
                    <a:pt x="54" y="30"/>
                  </a:lnTo>
                  <a:lnTo>
                    <a:pt x="60" y="42"/>
                  </a:lnTo>
                  <a:lnTo>
                    <a:pt x="60" y="54"/>
                  </a:lnTo>
                  <a:lnTo>
                    <a:pt x="60" y="36"/>
                  </a:lnTo>
                  <a:lnTo>
                    <a:pt x="60" y="42"/>
                  </a:lnTo>
                  <a:lnTo>
                    <a:pt x="66" y="54"/>
                  </a:lnTo>
                  <a:lnTo>
                    <a:pt x="66" y="72"/>
                  </a:lnTo>
                  <a:lnTo>
                    <a:pt x="66" y="24"/>
                  </a:lnTo>
                  <a:lnTo>
                    <a:pt x="66" y="24"/>
                  </a:lnTo>
                  <a:lnTo>
                    <a:pt x="72" y="54"/>
                  </a:lnTo>
                  <a:lnTo>
                    <a:pt x="72" y="102"/>
                  </a:lnTo>
                  <a:lnTo>
                    <a:pt x="72" y="0"/>
                  </a:lnTo>
                  <a:lnTo>
                    <a:pt x="72" y="30"/>
                  </a:lnTo>
                  <a:lnTo>
                    <a:pt x="78" y="48"/>
                  </a:lnTo>
                  <a:lnTo>
                    <a:pt x="78" y="66"/>
                  </a:lnTo>
                  <a:lnTo>
                    <a:pt x="78" y="24"/>
                  </a:lnTo>
                  <a:lnTo>
                    <a:pt x="78" y="42"/>
                  </a:lnTo>
                  <a:lnTo>
                    <a:pt x="84" y="60"/>
                  </a:lnTo>
                  <a:lnTo>
                    <a:pt x="84" y="30"/>
                  </a:lnTo>
                  <a:lnTo>
                    <a:pt x="84" y="66"/>
                  </a:lnTo>
                  <a:lnTo>
                    <a:pt x="90" y="42"/>
                  </a:lnTo>
                  <a:lnTo>
                    <a:pt x="90" y="66"/>
                  </a:lnTo>
                  <a:lnTo>
                    <a:pt x="90" y="24"/>
                  </a:lnTo>
                  <a:lnTo>
                    <a:pt x="90" y="48"/>
                  </a:lnTo>
                  <a:lnTo>
                    <a:pt x="96" y="30"/>
                  </a:lnTo>
                  <a:lnTo>
                    <a:pt x="96" y="60"/>
                  </a:lnTo>
                  <a:lnTo>
                    <a:pt x="96" y="42"/>
                  </a:lnTo>
                  <a:lnTo>
                    <a:pt x="102" y="54"/>
                  </a:lnTo>
                  <a:lnTo>
                    <a:pt x="102" y="60"/>
                  </a:lnTo>
                  <a:lnTo>
                    <a:pt x="102" y="30"/>
                  </a:lnTo>
                  <a:lnTo>
                    <a:pt x="102" y="42"/>
                  </a:lnTo>
                  <a:lnTo>
                    <a:pt x="108" y="36"/>
                  </a:lnTo>
                  <a:lnTo>
                    <a:pt x="108" y="66"/>
                  </a:lnTo>
                  <a:lnTo>
                    <a:pt x="108" y="18"/>
                  </a:lnTo>
                  <a:lnTo>
                    <a:pt x="108" y="36"/>
                  </a:lnTo>
                  <a:lnTo>
                    <a:pt x="114" y="42"/>
                  </a:lnTo>
                  <a:lnTo>
                    <a:pt x="114" y="18"/>
                  </a:lnTo>
                  <a:lnTo>
                    <a:pt x="114" y="72"/>
                  </a:lnTo>
                  <a:lnTo>
                    <a:pt x="120" y="54"/>
                  </a:lnTo>
                  <a:lnTo>
                    <a:pt x="120" y="60"/>
                  </a:lnTo>
                  <a:lnTo>
                    <a:pt x="120" y="30"/>
                  </a:lnTo>
                  <a:lnTo>
                    <a:pt x="120" y="42"/>
                  </a:lnTo>
                  <a:lnTo>
                    <a:pt x="126" y="24"/>
                  </a:lnTo>
                  <a:lnTo>
                    <a:pt x="126" y="60"/>
                  </a:lnTo>
                  <a:lnTo>
                    <a:pt x="126" y="48"/>
                  </a:lnTo>
                  <a:lnTo>
                    <a:pt x="132" y="54"/>
                  </a:lnTo>
                  <a:lnTo>
                    <a:pt x="132" y="72"/>
                  </a:lnTo>
                  <a:lnTo>
                    <a:pt x="132" y="18"/>
                  </a:lnTo>
                  <a:lnTo>
                    <a:pt x="132" y="48"/>
                  </a:lnTo>
                  <a:lnTo>
                    <a:pt x="138" y="24"/>
                  </a:lnTo>
                  <a:lnTo>
                    <a:pt x="138" y="60"/>
                  </a:lnTo>
                  <a:lnTo>
                    <a:pt x="138" y="36"/>
                  </a:lnTo>
                  <a:lnTo>
                    <a:pt x="144" y="24"/>
                  </a:lnTo>
                  <a:lnTo>
                    <a:pt x="144" y="66"/>
                  </a:lnTo>
                  <a:lnTo>
                    <a:pt x="144" y="66"/>
                  </a:lnTo>
                  <a:lnTo>
                    <a:pt x="150" y="36"/>
                  </a:lnTo>
                  <a:lnTo>
                    <a:pt x="150" y="60"/>
                  </a:lnTo>
                  <a:lnTo>
                    <a:pt x="150" y="30"/>
                  </a:lnTo>
                  <a:lnTo>
                    <a:pt x="150" y="60"/>
                  </a:lnTo>
                  <a:lnTo>
                    <a:pt x="156" y="36"/>
                  </a:lnTo>
                  <a:lnTo>
                    <a:pt x="156" y="18"/>
                  </a:lnTo>
                  <a:lnTo>
                    <a:pt x="156" y="72"/>
                  </a:lnTo>
                  <a:lnTo>
                    <a:pt x="162" y="42"/>
                  </a:lnTo>
                  <a:lnTo>
                    <a:pt x="162" y="72"/>
                  </a:lnTo>
                  <a:lnTo>
                    <a:pt x="162" y="18"/>
                  </a:lnTo>
                  <a:lnTo>
                    <a:pt x="162" y="42"/>
                  </a:lnTo>
                  <a:lnTo>
                    <a:pt x="168" y="66"/>
                  </a:lnTo>
                  <a:lnTo>
                    <a:pt x="168" y="30"/>
                  </a:lnTo>
                  <a:lnTo>
                    <a:pt x="168" y="42"/>
                  </a:lnTo>
                  <a:lnTo>
                    <a:pt x="174" y="36"/>
                  </a:lnTo>
                  <a:lnTo>
                    <a:pt x="174" y="66"/>
                  </a:lnTo>
                  <a:lnTo>
                    <a:pt x="174" y="24"/>
                  </a:lnTo>
                  <a:lnTo>
                    <a:pt x="174" y="66"/>
                  </a:lnTo>
                  <a:lnTo>
                    <a:pt x="180" y="42"/>
                  </a:lnTo>
                  <a:lnTo>
                    <a:pt x="180" y="66"/>
                  </a:lnTo>
                  <a:lnTo>
                    <a:pt x="180" y="24"/>
                  </a:lnTo>
                  <a:lnTo>
                    <a:pt x="180" y="54"/>
                  </a:lnTo>
                  <a:lnTo>
                    <a:pt x="186" y="36"/>
                  </a:lnTo>
                  <a:lnTo>
                    <a:pt x="186" y="66"/>
                  </a:lnTo>
                  <a:lnTo>
                    <a:pt x="186" y="24"/>
                  </a:lnTo>
                  <a:lnTo>
                    <a:pt x="186" y="48"/>
                  </a:lnTo>
                  <a:lnTo>
                    <a:pt x="192" y="36"/>
                  </a:lnTo>
                  <a:lnTo>
                    <a:pt x="192" y="60"/>
                  </a:lnTo>
                  <a:lnTo>
                    <a:pt x="192" y="30"/>
                  </a:lnTo>
                  <a:lnTo>
                    <a:pt x="192" y="48"/>
                  </a:lnTo>
                  <a:lnTo>
                    <a:pt x="198" y="42"/>
                  </a:lnTo>
                  <a:lnTo>
                    <a:pt x="198" y="72"/>
                  </a:lnTo>
                  <a:lnTo>
                    <a:pt x="198" y="24"/>
                  </a:lnTo>
                  <a:lnTo>
                    <a:pt x="198" y="30"/>
                  </a:lnTo>
                  <a:lnTo>
                    <a:pt x="204" y="60"/>
                  </a:lnTo>
                  <a:lnTo>
                    <a:pt x="204" y="66"/>
                  </a:lnTo>
                  <a:lnTo>
                    <a:pt x="204" y="24"/>
                  </a:lnTo>
                  <a:lnTo>
                    <a:pt x="204" y="24"/>
                  </a:lnTo>
                  <a:lnTo>
                    <a:pt x="210" y="48"/>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79">
              <a:extLst>
                <a:ext uri="{FF2B5EF4-FFF2-40B4-BE49-F238E27FC236}">
                  <a16:creationId xmlns:a16="http://schemas.microsoft.com/office/drawing/2014/main" id="{8EBE593E-12FE-4CD6-9B12-087CD0CDD2A1}"/>
                </a:ext>
              </a:extLst>
            </p:cNvPr>
            <p:cNvSpPr>
              <a:spLocks/>
            </p:cNvSpPr>
            <p:nvPr/>
          </p:nvSpPr>
          <p:spPr bwMode="auto">
            <a:xfrm>
              <a:off x="7791450" y="1619250"/>
              <a:ext cx="38100" cy="66675"/>
            </a:xfrm>
            <a:custGeom>
              <a:avLst/>
              <a:gdLst>
                <a:gd name="T0" fmla="*/ 0 w 24"/>
                <a:gd name="T1" fmla="*/ 24 h 42"/>
                <a:gd name="T2" fmla="*/ 0 w 24"/>
                <a:gd name="T3" fmla="*/ 36 h 42"/>
                <a:gd name="T4" fmla="*/ 0 w 24"/>
                <a:gd name="T5" fmla="*/ 6 h 42"/>
                <a:gd name="T6" fmla="*/ 0 w 24"/>
                <a:gd name="T7" fmla="*/ 30 h 42"/>
                <a:gd name="T8" fmla="*/ 6 w 24"/>
                <a:gd name="T9" fmla="*/ 42 h 42"/>
                <a:gd name="T10" fmla="*/ 6 w 24"/>
                <a:gd name="T11" fmla="*/ 0 h 42"/>
                <a:gd name="T12" fmla="*/ 6 w 24"/>
                <a:gd name="T13" fmla="*/ 6 h 42"/>
                <a:gd name="T14" fmla="*/ 12 w 24"/>
                <a:gd name="T15" fmla="*/ 18 h 42"/>
                <a:gd name="T16" fmla="*/ 12 w 24"/>
                <a:gd name="T17" fmla="*/ 42 h 42"/>
                <a:gd name="T18" fmla="*/ 12 w 24"/>
                <a:gd name="T19" fmla="*/ 0 h 42"/>
                <a:gd name="T20" fmla="*/ 12 w 24"/>
                <a:gd name="T21" fmla="*/ 30 h 42"/>
                <a:gd name="T22" fmla="*/ 18 w 24"/>
                <a:gd name="T23" fmla="*/ 24 h 42"/>
                <a:gd name="T24" fmla="*/ 18 w 24"/>
                <a:gd name="T25" fmla="*/ 36 h 42"/>
                <a:gd name="T26" fmla="*/ 18 w 24"/>
                <a:gd name="T27" fmla="*/ 6 h 42"/>
                <a:gd name="T28" fmla="*/ 18 w 24"/>
                <a:gd name="T29" fmla="*/ 24 h 42"/>
                <a:gd name="T30" fmla="*/ 24 w 24"/>
                <a:gd name="T31"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42">
                  <a:moveTo>
                    <a:pt x="0" y="24"/>
                  </a:moveTo>
                  <a:lnTo>
                    <a:pt x="0" y="36"/>
                  </a:lnTo>
                  <a:lnTo>
                    <a:pt x="0" y="6"/>
                  </a:lnTo>
                  <a:lnTo>
                    <a:pt x="0" y="30"/>
                  </a:lnTo>
                  <a:lnTo>
                    <a:pt x="6" y="42"/>
                  </a:lnTo>
                  <a:lnTo>
                    <a:pt x="6" y="0"/>
                  </a:lnTo>
                  <a:lnTo>
                    <a:pt x="6" y="6"/>
                  </a:lnTo>
                  <a:lnTo>
                    <a:pt x="12" y="18"/>
                  </a:lnTo>
                  <a:lnTo>
                    <a:pt x="12" y="42"/>
                  </a:lnTo>
                  <a:lnTo>
                    <a:pt x="12" y="0"/>
                  </a:lnTo>
                  <a:lnTo>
                    <a:pt x="12" y="30"/>
                  </a:lnTo>
                  <a:lnTo>
                    <a:pt x="18" y="24"/>
                  </a:lnTo>
                  <a:lnTo>
                    <a:pt x="18" y="36"/>
                  </a:lnTo>
                  <a:lnTo>
                    <a:pt x="18" y="6"/>
                  </a:lnTo>
                  <a:lnTo>
                    <a:pt x="18" y="24"/>
                  </a:lnTo>
                  <a:lnTo>
                    <a:pt x="24" y="2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80">
              <a:extLst>
                <a:ext uri="{FF2B5EF4-FFF2-40B4-BE49-F238E27FC236}">
                  <a16:creationId xmlns:a16="http://schemas.microsoft.com/office/drawing/2014/main" id="{4AD3B02E-2785-40A7-9485-CB92835E05F9}"/>
                </a:ext>
              </a:extLst>
            </p:cNvPr>
            <p:cNvSpPr>
              <a:spLocks/>
            </p:cNvSpPr>
            <p:nvPr/>
          </p:nvSpPr>
          <p:spPr bwMode="auto">
            <a:xfrm>
              <a:off x="4362450" y="1400175"/>
              <a:ext cx="123825" cy="447675"/>
            </a:xfrm>
            <a:custGeom>
              <a:avLst/>
              <a:gdLst>
                <a:gd name="T0" fmla="*/ 0 w 78"/>
                <a:gd name="T1" fmla="*/ 138 h 282"/>
                <a:gd name="T2" fmla="*/ 6 w 78"/>
                <a:gd name="T3" fmla="*/ 168 h 282"/>
                <a:gd name="T4" fmla="*/ 6 w 78"/>
                <a:gd name="T5" fmla="*/ 234 h 282"/>
                <a:gd name="T6" fmla="*/ 6 w 78"/>
                <a:gd name="T7" fmla="*/ 60 h 282"/>
                <a:gd name="T8" fmla="*/ 6 w 78"/>
                <a:gd name="T9" fmla="*/ 96 h 282"/>
                <a:gd name="T10" fmla="*/ 12 w 78"/>
                <a:gd name="T11" fmla="*/ 162 h 282"/>
                <a:gd name="T12" fmla="*/ 12 w 78"/>
                <a:gd name="T13" fmla="*/ 282 h 282"/>
                <a:gd name="T14" fmla="*/ 12 w 78"/>
                <a:gd name="T15" fmla="*/ 0 h 282"/>
                <a:gd name="T16" fmla="*/ 12 w 78"/>
                <a:gd name="T17" fmla="*/ 180 h 282"/>
                <a:gd name="T18" fmla="*/ 18 w 78"/>
                <a:gd name="T19" fmla="*/ 174 h 282"/>
                <a:gd name="T20" fmla="*/ 18 w 78"/>
                <a:gd name="T21" fmla="*/ 210 h 282"/>
                <a:gd name="T22" fmla="*/ 18 w 78"/>
                <a:gd name="T23" fmla="*/ 84 h 282"/>
                <a:gd name="T24" fmla="*/ 18 w 78"/>
                <a:gd name="T25" fmla="*/ 168 h 282"/>
                <a:gd name="T26" fmla="*/ 24 w 78"/>
                <a:gd name="T27" fmla="*/ 216 h 282"/>
                <a:gd name="T28" fmla="*/ 24 w 78"/>
                <a:gd name="T29" fmla="*/ 120 h 282"/>
                <a:gd name="T30" fmla="*/ 24 w 78"/>
                <a:gd name="T31" fmla="*/ 174 h 282"/>
                <a:gd name="T32" fmla="*/ 30 w 78"/>
                <a:gd name="T33" fmla="*/ 192 h 282"/>
                <a:gd name="T34" fmla="*/ 30 w 78"/>
                <a:gd name="T35" fmla="*/ 132 h 282"/>
                <a:gd name="T36" fmla="*/ 30 w 78"/>
                <a:gd name="T37" fmla="*/ 144 h 282"/>
                <a:gd name="T38" fmla="*/ 36 w 78"/>
                <a:gd name="T39" fmla="*/ 168 h 282"/>
                <a:gd name="T40" fmla="*/ 36 w 78"/>
                <a:gd name="T41" fmla="*/ 180 h 282"/>
                <a:gd name="T42" fmla="*/ 36 w 78"/>
                <a:gd name="T43" fmla="*/ 132 h 282"/>
                <a:gd name="T44" fmla="*/ 36 w 78"/>
                <a:gd name="T45" fmla="*/ 156 h 282"/>
                <a:gd name="T46" fmla="*/ 42 w 78"/>
                <a:gd name="T47" fmla="*/ 150 h 282"/>
                <a:gd name="T48" fmla="*/ 42 w 78"/>
                <a:gd name="T49" fmla="*/ 180 h 282"/>
                <a:gd name="T50" fmla="*/ 42 w 78"/>
                <a:gd name="T51" fmla="*/ 144 h 282"/>
                <a:gd name="T52" fmla="*/ 42 w 78"/>
                <a:gd name="T53" fmla="*/ 168 h 282"/>
                <a:gd name="T54" fmla="*/ 48 w 78"/>
                <a:gd name="T55" fmla="*/ 156 h 282"/>
                <a:gd name="T56" fmla="*/ 48 w 78"/>
                <a:gd name="T57" fmla="*/ 192 h 282"/>
                <a:gd name="T58" fmla="*/ 48 w 78"/>
                <a:gd name="T59" fmla="*/ 126 h 282"/>
                <a:gd name="T60" fmla="*/ 48 w 78"/>
                <a:gd name="T61" fmla="*/ 168 h 282"/>
                <a:gd name="T62" fmla="*/ 54 w 78"/>
                <a:gd name="T63" fmla="*/ 156 h 282"/>
                <a:gd name="T64" fmla="*/ 54 w 78"/>
                <a:gd name="T65" fmla="*/ 174 h 282"/>
                <a:gd name="T66" fmla="*/ 54 w 78"/>
                <a:gd name="T67" fmla="*/ 150 h 282"/>
                <a:gd name="T68" fmla="*/ 60 w 78"/>
                <a:gd name="T69" fmla="*/ 162 h 282"/>
                <a:gd name="T70" fmla="*/ 60 w 78"/>
                <a:gd name="T71" fmla="*/ 174 h 282"/>
                <a:gd name="T72" fmla="*/ 60 w 78"/>
                <a:gd name="T73" fmla="*/ 144 h 282"/>
                <a:gd name="T74" fmla="*/ 60 w 78"/>
                <a:gd name="T75" fmla="*/ 162 h 282"/>
                <a:gd name="T76" fmla="*/ 66 w 78"/>
                <a:gd name="T77" fmla="*/ 156 h 282"/>
                <a:gd name="T78" fmla="*/ 66 w 78"/>
                <a:gd name="T79" fmla="*/ 174 h 282"/>
                <a:gd name="T80" fmla="*/ 66 w 78"/>
                <a:gd name="T81" fmla="*/ 144 h 282"/>
                <a:gd name="T82" fmla="*/ 66 w 78"/>
                <a:gd name="T83" fmla="*/ 156 h 282"/>
                <a:gd name="T84" fmla="*/ 72 w 78"/>
                <a:gd name="T85" fmla="*/ 168 h 282"/>
                <a:gd name="T86" fmla="*/ 72 w 78"/>
                <a:gd name="T87" fmla="*/ 174 h 282"/>
                <a:gd name="T88" fmla="*/ 72 w 78"/>
                <a:gd name="T89" fmla="*/ 144 h 282"/>
                <a:gd name="T90" fmla="*/ 72 w 78"/>
                <a:gd name="T91" fmla="*/ 150 h 282"/>
                <a:gd name="T92" fmla="*/ 78 w 78"/>
                <a:gd name="T93" fmla="*/ 156 h 282"/>
                <a:gd name="T94" fmla="*/ 78 w 78"/>
                <a:gd name="T95" fmla="*/ 16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 h="282">
                  <a:moveTo>
                    <a:pt x="0" y="138"/>
                  </a:moveTo>
                  <a:lnTo>
                    <a:pt x="6" y="168"/>
                  </a:lnTo>
                  <a:lnTo>
                    <a:pt x="6" y="234"/>
                  </a:lnTo>
                  <a:lnTo>
                    <a:pt x="6" y="60"/>
                  </a:lnTo>
                  <a:lnTo>
                    <a:pt x="6" y="96"/>
                  </a:lnTo>
                  <a:lnTo>
                    <a:pt x="12" y="162"/>
                  </a:lnTo>
                  <a:lnTo>
                    <a:pt x="12" y="282"/>
                  </a:lnTo>
                  <a:lnTo>
                    <a:pt x="12" y="0"/>
                  </a:lnTo>
                  <a:lnTo>
                    <a:pt x="12" y="180"/>
                  </a:lnTo>
                  <a:lnTo>
                    <a:pt x="18" y="174"/>
                  </a:lnTo>
                  <a:lnTo>
                    <a:pt x="18" y="210"/>
                  </a:lnTo>
                  <a:lnTo>
                    <a:pt x="18" y="84"/>
                  </a:lnTo>
                  <a:lnTo>
                    <a:pt x="18" y="168"/>
                  </a:lnTo>
                  <a:lnTo>
                    <a:pt x="24" y="216"/>
                  </a:lnTo>
                  <a:lnTo>
                    <a:pt x="24" y="120"/>
                  </a:lnTo>
                  <a:lnTo>
                    <a:pt x="24" y="174"/>
                  </a:lnTo>
                  <a:lnTo>
                    <a:pt x="30" y="192"/>
                  </a:lnTo>
                  <a:lnTo>
                    <a:pt x="30" y="132"/>
                  </a:lnTo>
                  <a:lnTo>
                    <a:pt x="30" y="144"/>
                  </a:lnTo>
                  <a:lnTo>
                    <a:pt x="36" y="168"/>
                  </a:lnTo>
                  <a:lnTo>
                    <a:pt x="36" y="180"/>
                  </a:lnTo>
                  <a:lnTo>
                    <a:pt x="36" y="132"/>
                  </a:lnTo>
                  <a:lnTo>
                    <a:pt x="36" y="156"/>
                  </a:lnTo>
                  <a:lnTo>
                    <a:pt x="42" y="150"/>
                  </a:lnTo>
                  <a:lnTo>
                    <a:pt x="42" y="180"/>
                  </a:lnTo>
                  <a:lnTo>
                    <a:pt x="42" y="144"/>
                  </a:lnTo>
                  <a:lnTo>
                    <a:pt x="42" y="168"/>
                  </a:lnTo>
                  <a:lnTo>
                    <a:pt x="48" y="156"/>
                  </a:lnTo>
                  <a:lnTo>
                    <a:pt x="48" y="192"/>
                  </a:lnTo>
                  <a:lnTo>
                    <a:pt x="48" y="126"/>
                  </a:lnTo>
                  <a:lnTo>
                    <a:pt x="48" y="168"/>
                  </a:lnTo>
                  <a:lnTo>
                    <a:pt x="54" y="156"/>
                  </a:lnTo>
                  <a:lnTo>
                    <a:pt x="54" y="174"/>
                  </a:lnTo>
                  <a:lnTo>
                    <a:pt x="54" y="150"/>
                  </a:lnTo>
                  <a:lnTo>
                    <a:pt x="60" y="162"/>
                  </a:lnTo>
                  <a:lnTo>
                    <a:pt x="60" y="174"/>
                  </a:lnTo>
                  <a:lnTo>
                    <a:pt x="60" y="144"/>
                  </a:lnTo>
                  <a:lnTo>
                    <a:pt x="60" y="162"/>
                  </a:lnTo>
                  <a:lnTo>
                    <a:pt x="66" y="156"/>
                  </a:lnTo>
                  <a:lnTo>
                    <a:pt x="66" y="174"/>
                  </a:lnTo>
                  <a:lnTo>
                    <a:pt x="66" y="144"/>
                  </a:lnTo>
                  <a:lnTo>
                    <a:pt x="66" y="156"/>
                  </a:lnTo>
                  <a:lnTo>
                    <a:pt x="72" y="168"/>
                  </a:lnTo>
                  <a:lnTo>
                    <a:pt x="72" y="174"/>
                  </a:lnTo>
                  <a:lnTo>
                    <a:pt x="72" y="144"/>
                  </a:lnTo>
                  <a:lnTo>
                    <a:pt x="72" y="150"/>
                  </a:lnTo>
                  <a:lnTo>
                    <a:pt x="78" y="156"/>
                  </a:lnTo>
                  <a:lnTo>
                    <a:pt x="78" y="168"/>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81">
              <a:extLst>
                <a:ext uri="{FF2B5EF4-FFF2-40B4-BE49-F238E27FC236}">
                  <a16:creationId xmlns:a16="http://schemas.microsoft.com/office/drawing/2014/main" id="{04326178-F833-4B0B-8B0C-C499C9C270BB}"/>
                </a:ext>
              </a:extLst>
            </p:cNvPr>
            <p:cNvSpPr>
              <a:spLocks/>
            </p:cNvSpPr>
            <p:nvPr/>
          </p:nvSpPr>
          <p:spPr bwMode="auto">
            <a:xfrm>
              <a:off x="6572250" y="1257300"/>
              <a:ext cx="123825" cy="695325"/>
            </a:xfrm>
            <a:custGeom>
              <a:avLst/>
              <a:gdLst>
                <a:gd name="T0" fmla="*/ 0 w 78"/>
                <a:gd name="T1" fmla="*/ 210 h 438"/>
                <a:gd name="T2" fmla="*/ 0 w 78"/>
                <a:gd name="T3" fmla="*/ 264 h 438"/>
                <a:gd name="T4" fmla="*/ 0 w 78"/>
                <a:gd name="T5" fmla="*/ 240 h 438"/>
                <a:gd name="T6" fmla="*/ 6 w 78"/>
                <a:gd name="T7" fmla="*/ 234 h 438"/>
                <a:gd name="T8" fmla="*/ 6 w 78"/>
                <a:gd name="T9" fmla="*/ 438 h 438"/>
                <a:gd name="T10" fmla="*/ 6 w 78"/>
                <a:gd name="T11" fmla="*/ 0 h 438"/>
                <a:gd name="T12" fmla="*/ 12 w 78"/>
                <a:gd name="T13" fmla="*/ 78 h 438"/>
                <a:gd name="T14" fmla="*/ 12 w 78"/>
                <a:gd name="T15" fmla="*/ 438 h 438"/>
                <a:gd name="T16" fmla="*/ 12 w 78"/>
                <a:gd name="T17" fmla="*/ 336 h 438"/>
                <a:gd name="T18" fmla="*/ 18 w 78"/>
                <a:gd name="T19" fmla="*/ 252 h 438"/>
                <a:gd name="T20" fmla="*/ 18 w 78"/>
                <a:gd name="T21" fmla="*/ 318 h 438"/>
                <a:gd name="T22" fmla="*/ 18 w 78"/>
                <a:gd name="T23" fmla="*/ 162 h 438"/>
                <a:gd name="T24" fmla="*/ 18 w 78"/>
                <a:gd name="T25" fmla="*/ 270 h 438"/>
                <a:gd name="T26" fmla="*/ 24 w 78"/>
                <a:gd name="T27" fmla="*/ 270 h 438"/>
                <a:gd name="T28" fmla="*/ 24 w 78"/>
                <a:gd name="T29" fmla="*/ 306 h 438"/>
                <a:gd name="T30" fmla="*/ 24 w 78"/>
                <a:gd name="T31" fmla="*/ 192 h 438"/>
                <a:gd name="T32" fmla="*/ 24 w 78"/>
                <a:gd name="T33" fmla="*/ 234 h 438"/>
                <a:gd name="T34" fmla="*/ 30 w 78"/>
                <a:gd name="T35" fmla="*/ 288 h 438"/>
                <a:gd name="T36" fmla="*/ 30 w 78"/>
                <a:gd name="T37" fmla="*/ 222 h 438"/>
                <a:gd name="T38" fmla="*/ 30 w 78"/>
                <a:gd name="T39" fmla="*/ 264 h 438"/>
                <a:gd name="T40" fmla="*/ 36 w 78"/>
                <a:gd name="T41" fmla="*/ 252 h 438"/>
                <a:gd name="T42" fmla="*/ 36 w 78"/>
                <a:gd name="T43" fmla="*/ 300 h 438"/>
                <a:gd name="T44" fmla="*/ 36 w 78"/>
                <a:gd name="T45" fmla="*/ 192 h 438"/>
                <a:gd name="T46" fmla="*/ 36 w 78"/>
                <a:gd name="T47" fmla="*/ 222 h 438"/>
                <a:gd name="T48" fmla="*/ 42 w 78"/>
                <a:gd name="T49" fmla="*/ 252 h 438"/>
                <a:gd name="T50" fmla="*/ 42 w 78"/>
                <a:gd name="T51" fmla="*/ 276 h 438"/>
                <a:gd name="T52" fmla="*/ 42 w 78"/>
                <a:gd name="T53" fmla="*/ 216 h 438"/>
                <a:gd name="T54" fmla="*/ 42 w 78"/>
                <a:gd name="T55" fmla="*/ 246 h 438"/>
                <a:gd name="T56" fmla="*/ 48 w 78"/>
                <a:gd name="T57" fmla="*/ 234 h 438"/>
                <a:gd name="T58" fmla="*/ 48 w 78"/>
                <a:gd name="T59" fmla="*/ 270 h 438"/>
                <a:gd name="T60" fmla="*/ 48 w 78"/>
                <a:gd name="T61" fmla="*/ 222 h 438"/>
                <a:gd name="T62" fmla="*/ 48 w 78"/>
                <a:gd name="T63" fmla="*/ 246 h 438"/>
                <a:gd name="T64" fmla="*/ 54 w 78"/>
                <a:gd name="T65" fmla="*/ 264 h 438"/>
                <a:gd name="T66" fmla="*/ 54 w 78"/>
                <a:gd name="T67" fmla="*/ 234 h 438"/>
                <a:gd name="T68" fmla="*/ 54 w 78"/>
                <a:gd name="T69" fmla="*/ 270 h 438"/>
                <a:gd name="T70" fmla="*/ 60 w 78"/>
                <a:gd name="T71" fmla="*/ 246 h 438"/>
                <a:gd name="T72" fmla="*/ 60 w 78"/>
                <a:gd name="T73" fmla="*/ 282 h 438"/>
                <a:gd name="T74" fmla="*/ 60 w 78"/>
                <a:gd name="T75" fmla="*/ 210 h 438"/>
                <a:gd name="T76" fmla="*/ 60 w 78"/>
                <a:gd name="T77" fmla="*/ 252 h 438"/>
                <a:gd name="T78" fmla="*/ 66 w 78"/>
                <a:gd name="T79" fmla="*/ 264 h 438"/>
                <a:gd name="T80" fmla="*/ 66 w 78"/>
                <a:gd name="T81" fmla="*/ 234 h 438"/>
                <a:gd name="T82" fmla="*/ 66 w 78"/>
                <a:gd name="T83" fmla="*/ 252 h 438"/>
                <a:gd name="T84" fmla="*/ 72 w 78"/>
                <a:gd name="T85" fmla="*/ 258 h 438"/>
                <a:gd name="T86" fmla="*/ 72 w 78"/>
                <a:gd name="T87" fmla="*/ 270 h 438"/>
                <a:gd name="T88" fmla="*/ 72 w 78"/>
                <a:gd name="T89" fmla="*/ 234 h 438"/>
                <a:gd name="T90" fmla="*/ 72 w 78"/>
                <a:gd name="T91" fmla="*/ 258 h 438"/>
                <a:gd name="T92" fmla="*/ 78 w 78"/>
                <a:gd name="T93" fmla="*/ 25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 h="438">
                  <a:moveTo>
                    <a:pt x="0" y="210"/>
                  </a:moveTo>
                  <a:lnTo>
                    <a:pt x="0" y="264"/>
                  </a:lnTo>
                  <a:lnTo>
                    <a:pt x="0" y="240"/>
                  </a:lnTo>
                  <a:lnTo>
                    <a:pt x="6" y="234"/>
                  </a:lnTo>
                  <a:lnTo>
                    <a:pt x="6" y="438"/>
                  </a:lnTo>
                  <a:lnTo>
                    <a:pt x="6" y="0"/>
                  </a:lnTo>
                  <a:lnTo>
                    <a:pt x="12" y="78"/>
                  </a:lnTo>
                  <a:lnTo>
                    <a:pt x="12" y="438"/>
                  </a:lnTo>
                  <a:lnTo>
                    <a:pt x="12" y="336"/>
                  </a:lnTo>
                  <a:lnTo>
                    <a:pt x="18" y="252"/>
                  </a:lnTo>
                  <a:lnTo>
                    <a:pt x="18" y="318"/>
                  </a:lnTo>
                  <a:lnTo>
                    <a:pt x="18" y="162"/>
                  </a:lnTo>
                  <a:lnTo>
                    <a:pt x="18" y="270"/>
                  </a:lnTo>
                  <a:lnTo>
                    <a:pt x="24" y="270"/>
                  </a:lnTo>
                  <a:lnTo>
                    <a:pt x="24" y="306"/>
                  </a:lnTo>
                  <a:lnTo>
                    <a:pt x="24" y="192"/>
                  </a:lnTo>
                  <a:lnTo>
                    <a:pt x="24" y="234"/>
                  </a:lnTo>
                  <a:lnTo>
                    <a:pt x="30" y="288"/>
                  </a:lnTo>
                  <a:lnTo>
                    <a:pt x="30" y="222"/>
                  </a:lnTo>
                  <a:lnTo>
                    <a:pt x="30" y="264"/>
                  </a:lnTo>
                  <a:lnTo>
                    <a:pt x="36" y="252"/>
                  </a:lnTo>
                  <a:lnTo>
                    <a:pt x="36" y="300"/>
                  </a:lnTo>
                  <a:lnTo>
                    <a:pt x="36" y="192"/>
                  </a:lnTo>
                  <a:lnTo>
                    <a:pt x="36" y="222"/>
                  </a:lnTo>
                  <a:lnTo>
                    <a:pt x="42" y="252"/>
                  </a:lnTo>
                  <a:lnTo>
                    <a:pt x="42" y="276"/>
                  </a:lnTo>
                  <a:lnTo>
                    <a:pt x="42" y="216"/>
                  </a:lnTo>
                  <a:lnTo>
                    <a:pt x="42" y="246"/>
                  </a:lnTo>
                  <a:lnTo>
                    <a:pt x="48" y="234"/>
                  </a:lnTo>
                  <a:lnTo>
                    <a:pt x="48" y="270"/>
                  </a:lnTo>
                  <a:lnTo>
                    <a:pt x="48" y="222"/>
                  </a:lnTo>
                  <a:lnTo>
                    <a:pt x="48" y="246"/>
                  </a:lnTo>
                  <a:lnTo>
                    <a:pt x="54" y="264"/>
                  </a:lnTo>
                  <a:lnTo>
                    <a:pt x="54" y="234"/>
                  </a:lnTo>
                  <a:lnTo>
                    <a:pt x="54" y="270"/>
                  </a:lnTo>
                  <a:lnTo>
                    <a:pt x="60" y="246"/>
                  </a:lnTo>
                  <a:lnTo>
                    <a:pt x="60" y="282"/>
                  </a:lnTo>
                  <a:lnTo>
                    <a:pt x="60" y="210"/>
                  </a:lnTo>
                  <a:lnTo>
                    <a:pt x="60" y="252"/>
                  </a:lnTo>
                  <a:lnTo>
                    <a:pt x="66" y="264"/>
                  </a:lnTo>
                  <a:lnTo>
                    <a:pt x="66" y="234"/>
                  </a:lnTo>
                  <a:lnTo>
                    <a:pt x="66" y="252"/>
                  </a:lnTo>
                  <a:lnTo>
                    <a:pt x="72" y="258"/>
                  </a:lnTo>
                  <a:lnTo>
                    <a:pt x="72" y="270"/>
                  </a:lnTo>
                  <a:lnTo>
                    <a:pt x="72" y="234"/>
                  </a:lnTo>
                  <a:lnTo>
                    <a:pt x="72" y="258"/>
                  </a:lnTo>
                  <a:lnTo>
                    <a:pt x="78" y="258"/>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6" name="Rectangle 75">
            <a:extLst>
              <a:ext uri="{FF2B5EF4-FFF2-40B4-BE49-F238E27FC236}">
                <a16:creationId xmlns:a16="http://schemas.microsoft.com/office/drawing/2014/main" id="{89A6ABC1-F293-4EE0-B733-E6A677940556}"/>
              </a:ext>
            </a:extLst>
          </p:cNvPr>
          <p:cNvSpPr/>
          <p:nvPr/>
        </p:nvSpPr>
        <p:spPr>
          <a:xfrm>
            <a:off x="498026" y="3269829"/>
            <a:ext cx="359690" cy="659531"/>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Arrow Connector 104">
            <a:extLst>
              <a:ext uri="{FF2B5EF4-FFF2-40B4-BE49-F238E27FC236}">
                <a16:creationId xmlns:a16="http://schemas.microsoft.com/office/drawing/2014/main" id="{678A1677-A5A9-4BD5-AB27-47522A71B904}"/>
              </a:ext>
            </a:extLst>
          </p:cNvPr>
          <p:cNvCxnSpPr>
            <a:cxnSpLocks/>
          </p:cNvCxnSpPr>
          <p:nvPr/>
        </p:nvCxnSpPr>
        <p:spPr>
          <a:xfrm>
            <a:off x="949877" y="3958829"/>
            <a:ext cx="424911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7" name="Group 106">
            <a:extLst>
              <a:ext uri="{FF2B5EF4-FFF2-40B4-BE49-F238E27FC236}">
                <a16:creationId xmlns:a16="http://schemas.microsoft.com/office/drawing/2014/main" id="{39AC2BA7-DE98-4948-A6D8-8B0B206E79ED}"/>
              </a:ext>
            </a:extLst>
          </p:cNvPr>
          <p:cNvGrpSpPr/>
          <p:nvPr/>
        </p:nvGrpSpPr>
        <p:grpSpPr>
          <a:xfrm>
            <a:off x="515656" y="3209070"/>
            <a:ext cx="10330144" cy="695325"/>
            <a:chOff x="1943100" y="1257300"/>
            <a:chExt cx="5886450" cy="695325"/>
          </a:xfrm>
        </p:grpSpPr>
        <p:sp>
          <p:nvSpPr>
            <p:cNvPr id="108" name="Freeform 75">
              <a:extLst>
                <a:ext uri="{FF2B5EF4-FFF2-40B4-BE49-F238E27FC236}">
                  <a16:creationId xmlns:a16="http://schemas.microsoft.com/office/drawing/2014/main" id="{1B17540B-34F0-473F-BE32-9BF524D92196}"/>
                </a:ext>
              </a:extLst>
            </p:cNvPr>
            <p:cNvSpPr>
              <a:spLocks/>
            </p:cNvSpPr>
            <p:nvPr/>
          </p:nvSpPr>
          <p:spPr bwMode="auto">
            <a:xfrm>
              <a:off x="6457950" y="1257300"/>
              <a:ext cx="342900" cy="695325"/>
            </a:xfrm>
            <a:custGeom>
              <a:avLst/>
              <a:gdLst>
                <a:gd name="T0" fmla="*/ 6 w 216"/>
                <a:gd name="T1" fmla="*/ 264 h 438"/>
                <a:gd name="T2" fmla="*/ 12 w 216"/>
                <a:gd name="T3" fmla="*/ 276 h 438"/>
                <a:gd name="T4" fmla="*/ 18 w 216"/>
                <a:gd name="T5" fmla="*/ 246 h 438"/>
                <a:gd name="T6" fmla="*/ 18 w 216"/>
                <a:gd name="T7" fmla="*/ 252 h 438"/>
                <a:gd name="T8" fmla="*/ 24 w 216"/>
                <a:gd name="T9" fmla="*/ 222 h 438"/>
                <a:gd name="T10" fmla="*/ 30 w 216"/>
                <a:gd name="T11" fmla="*/ 264 h 438"/>
                <a:gd name="T12" fmla="*/ 36 w 216"/>
                <a:gd name="T13" fmla="*/ 270 h 438"/>
                <a:gd name="T14" fmla="*/ 42 w 216"/>
                <a:gd name="T15" fmla="*/ 246 h 438"/>
                <a:gd name="T16" fmla="*/ 42 w 216"/>
                <a:gd name="T17" fmla="*/ 258 h 438"/>
                <a:gd name="T18" fmla="*/ 48 w 216"/>
                <a:gd name="T19" fmla="*/ 222 h 438"/>
                <a:gd name="T20" fmla="*/ 54 w 216"/>
                <a:gd name="T21" fmla="*/ 294 h 438"/>
                <a:gd name="T22" fmla="*/ 60 w 216"/>
                <a:gd name="T23" fmla="*/ 270 h 438"/>
                <a:gd name="T24" fmla="*/ 66 w 216"/>
                <a:gd name="T25" fmla="*/ 300 h 438"/>
                <a:gd name="T26" fmla="*/ 72 w 216"/>
                <a:gd name="T27" fmla="*/ 276 h 438"/>
                <a:gd name="T28" fmla="*/ 72 w 216"/>
                <a:gd name="T29" fmla="*/ 240 h 438"/>
                <a:gd name="T30" fmla="*/ 78 w 216"/>
                <a:gd name="T31" fmla="*/ 0 h 438"/>
                <a:gd name="T32" fmla="*/ 84 w 216"/>
                <a:gd name="T33" fmla="*/ 336 h 438"/>
                <a:gd name="T34" fmla="*/ 90 w 216"/>
                <a:gd name="T35" fmla="*/ 162 h 438"/>
                <a:gd name="T36" fmla="*/ 96 w 216"/>
                <a:gd name="T37" fmla="*/ 306 h 438"/>
                <a:gd name="T38" fmla="*/ 102 w 216"/>
                <a:gd name="T39" fmla="*/ 288 h 438"/>
                <a:gd name="T40" fmla="*/ 108 w 216"/>
                <a:gd name="T41" fmla="*/ 252 h 438"/>
                <a:gd name="T42" fmla="*/ 108 w 216"/>
                <a:gd name="T43" fmla="*/ 222 h 438"/>
                <a:gd name="T44" fmla="*/ 114 w 216"/>
                <a:gd name="T45" fmla="*/ 216 h 438"/>
                <a:gd name="T46" fmla="*/ 120 w 216"/>
                <a:gd name="T47" fmla="*/ 270 h 438"/>
                <a:gd name="T48" fmla="*/ 126 w 216"/>
                <a:gd name="T49" fmla="*/ 264 h 438"/>
                <a:gd name="T50" fmla="*/ 132 w 216"/>
                <a:gd name="T51" fmla="*/ 246 h 438"/>
                <a:gd name="T52" fmla="*/ 132 w 216"/>
                <a:gd name="T53" fmla="*/ 252 h 438"/>
                <a:gd name="T54" fmla="*/ 138 w 216"/>
                <a:gd name="T55" fmla="*/ 252 h 438"/>
                <a:gd name="T56" fmla="*/ 144 w 216"/>
                <a:gd name="T57" fmla="*/ 234 h 438"/>
                <a:gd name="T58" fmla="*/ 150 w 216"/>
                <a:gd name="T59" fmla="*/ 282 h 438"/>
                <a:gd name="T60" fmla="*/ 156 w 216"/>
                <a:gd name="T61" fmla="*/ 228 h 438"/>
                <a:gd name="T62" fmla="*/ 162 w 216"/>
                <a:gd name="T63" fmla="*/ 246 h 438"/>
                <a:gd name="T64" fmla="*/ 168 w 216"/>
                <a:gd name="T65" fmla="*/ 240 h 438"/>
                <a:gd name="T66" fmla="*/ 174 w 216"/>
                <a:gd name="T67" fmla="*/ 294 h 438"/>
                <a:gd name="T68" fmla="*/ 180 w 216"/>
                <a:gd name="T69" fmla="*/ 258 h 438"/>
                <a:gd name="T70" fmla="*/ 180 w 216"/>
                <a:gd name="T71" fmla="*/ 234 h 438"/>
                <a:gd name="T72" fmla="*/ 186 w 216"/>
                <a:gd name="T73" fmla="*/ 246 h 438"/>
                <a:gd name="T74" fmla="*/ 192 w 216"/>
                <a:gd name="T75" fmla="*/ 234 h 438"/>
                <a:gd name="T76" fmla="*/ 198 w 216"/>
                <a:gd name="T77" fmla="*/ 282 h 438"/>
                <a:gd name="T78" fmla="*/ 204 w 216"/>
                <a:gd name="T79" fmla="*/ 246 h 438"/>
                <a:gd name="T80" fmla="*/ 210 w 216"/>
                <a:gd name="T81" fmla="*/ 240 h 438"/>
                <a:gd name="T82" fmla="*/ 216 w 216"/>
                <a:gd name="T83" fmla="*/ 264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6" h="438">
                  <a:moveTo>
                    <a:pt x="0" y="234"/>
                  </a:moveTo>
                  <a:lnTo>
                    <a:pt x="6" y="246"/>
                  </a:lnTo>
                  <a:lnTo>
                    <a:pt x="6" y="264"/>
                  </a:lnTo>
                  <a:lnTo>
                    <a:pt x="6" y="222"/>
                  </a:lnTo>
                  <a:lnTo>
                    <a:pt x="6" y="264"/>
                  </a:lnTo>
                  <a:lnTo>
                    <a:pt x="12" y="276"/>
                  </a:lnTo>
                  <a:lnTo>
                    <a:pt x="12" y="228"/>
                  </a:lnTo>
                  <a:lnTo>
                    <a:pt x="12" y="240"/>
                  </a:lnTo>
                  <a:lnTo>
                    <a:pt x="18" y="246"/>
                  </a:lnTo>
                  <a:lnTo>
                    <a:pt x="18" y="264"/>
                  </a:lnTo>
                  <a:lnTo>
                    <a:pt x="18" y="228"/>
                  </a:lnTo>
                  <a:lnTo>
                    <a:pt x="18" y="252"/>
                  </a:lnTo>
                  <a:lnTo>
                    <a:pt x="24" y="264"/>
                  </a:lnTo>
                  <a:lnTo>
                    <a:pt x="24" y="276"/>
                  </a:lnTo>
                  <a:lnTo>
                    <a:pt x="24" y="222"/>
                  </a:lnTo>
                  <a:lnTo>
                    <a:pt x="24" y="240"/>
                  </a:lnTo>
                  <a:lnTo>
                    <a:pt x="30" y="234"/>
                  </a:lnTo>
                  <a:lnTo>
                    <a:pt x="30" y="264"/>
                  </a:lnTo>
                  <a:lnTo>
                    <a:pt x="30" y="252"/>
                  </a:lnTo>
                  <a:lnTo>
                    <a:pt x="36" y="234"/>
                  </a:lnTo>
                  <a:lnTo>
                    <a:pt x="36" y="270"/>
                  </a:lnTo>
                  <a:lnTo>
                    <a:pt x="36" y="228"/>
                  </a:lnTo>
                  <a:lnTo>
                    <a:pt x="36" y="252"/>
                  </a:lnTo>
                  <a:lnTo>
                    <a:pt x="42" y="246"/>
                  </a:lnTo>
                  <a:lnTo>
                    <a:pt x="42" y="276"/>
                  </a:lnTo>
                  <a:lnTo>
                    <a:pt x="42" y="228"/>
                  </a:lnTo>
                  <a:lnTo>
                    <a:pt x="42" y="258"/>
                  </a:lnTo>
                  <a:lnTo>
                    <a:pt x="48" y="234"/>
                  </a:lnTo>
                  <a:lnTo>
                    <a:pt x="48" y="276"/>
                  </a:lnTo>
                  <a:lnTo>
                    <a:pt x="48" y="222"/>
                  </a:lnTo>
                  <a:lnTo>
                    <a:pt x="48" y="264"/>
                  </a:lnTo>
                  <a:lnTo>
                    <a:pt x="54" y="198"/>
                  </a:lnTo>
                  <a:lnTo>
                    <a:pt x="54" y="294"/>
                  </a:lnTo>
                  <a:lnTo>
                    <a:pt x="54" y="264"/>
                  </a:lnTo>
                  <a:lnTo>
                    <a:pt x="60" y="228"/>
                  </a:lnTo>
                  <a:lnTo>
                    <a:pt x="60" y="270"/>
                  </a:lnTo>
                  <a:lnTo>
                    <a:pt x="60" y="234"/>
                  </a:lnTo>
                  <a:lnTo>
                    <a:pt x="66" y="228"/>
                  </a:lnTo>
                  <a:lnTo>
                    <a:pt x="66" y="300"/>
                  </a:lnTo>
                  <a:lnTo>
                    <a:pt x="66" y="204"/>
                  </a:lnTo>
                  <a:lnTo>
                    <a:pt x="66" y="252"/>
                  </a:lnTo>
                  <a:lnTo>
                    <a:pt x="72" y="276"/>
                  </a:lnTo>
                  <a:lnTo>
                    <a:pt x="72" y="300"/>
                  </a:lnTo>
                  <a:lnTo>
                    <a:pt x="72" y="210"/>
                  </a:lnTo>
                  <a:lnTo>
                    <a:pt x="72" y="240"/>
                  </a:lnTo>
                  <a:lnTo>
                    <a:pt x="78" y="234"/>
                  </a:lnTo>
                  <a:lnTo>
                    <a:pt x="78" y="438"/>
                  </a:lnTo>
                  <a:lnTo>
                    <a:pt x="78" y="0"/>
                  </a:lnTo>
                  <a:lnTo>
                    <a:pt x="84" y="78"/>
                  </a:lnTo>
                  <a:lnTo>
                    <a:pt x="84" y="438"/>
                  </a:lnTo>
                  <a:lnTo>
                    <a:pt x="84" y="336"/>
                  </a:lnTo>
                  <a:lnTo>
                    <a:pt x="90" y="252"/>
                  </a:lnTo>
                  <a:lnTo>
                    <a:pt x="90" y="318"/>
                  </a:lnTo>
                  <a:lnTo>
                    <a:pt x="90" y="162"/>
                  </a:lnTo>
                  <a:lnTo>
                    <a:pt x="90" y="270"/>
                  </a:lnTo>
                  <a:lnTo>
                    <a:pt x="96" y="270"/>
                  </a:lnTo>
                  <a:lnTo>
                    <a:pt x="96" y="306"/>
                  </a:lnTo>
                  <a:lnTo>
                    <a:pt x="96" y="192"/>
                  </a:lnTo>
                  <a:lnTo>
                    <a:pt x="96" y="234"/>
                  </a:lnTo>
                  <a:lnTo>
                    <a:pt x="102" y="288"/>
                  </a:lnTo>
                  <a:lnTo>
                    <a:pt x="102" y="222"/>
                  </a:lnTo>
                  <a:lnTo>
                    <a:pt x="102" y="264"/>
                  </a:lnTo>
                  <a:lnTo>
                    <a:pt x="108" y="252"/>
                  </a:lnTo>
                  <a:lnTo>
                    <a:pt x="108" y="300"/>
                  </a:lnTo>
                  <a:lnTo>
                    <a:pt x="108" y="192"/>
                  </a:lnTo>
                  <a:lnTo>
                    <a:pt x="108" y="222"/>
                  </a:lnTo>
                  <a:lnTo>
                    <a:pt x="114" y="252"/>
                  </a:lnTo>
                  <a:lnTo>
                    <a:pt x="114" y="276"/>
                  </a:lnTo>
                  <a:lnTo>
                    <a:pt x="114" y="216"/>
                  </a:lnTo>
                  <a:lnTo>
                    <a:pt x="114" y="246"/>
                  </a:lnTo>
                  <a:lnTo>
                    <a:pt x="120" y="234"/>
                  </a:lnTo>
                  <a:lnTo>
                    <a:pt x="120" y="270"/>
                  </a:lnTo>
                  <a:lnTo>
                    <a:pt x="120" y="222"/>
                  </a:lnTo>
                  <a:lnTo>
                    <a:pt x="120" y="246"/>
                  </a:lnTo>
                  <a:lnTo>
                    <a:pt x="126" y="264"/>
                  </a:lnTo>
                  <a:lnTo>
                    <a:pt x="126" y="234"/>
                  </a:lnTo>
                  <a:lnTo>
                    <a:pt x="126" y="270"/>
                  </a:lnTo>
                  <a:lnTo>
                    <a:pt x="132" y="246"/>
                  </a:lnTo>
                  <a:lnTo>
                    <a:pt x="132" y="282"/>
                  </a:lnTo>
                  <a:lnTo>
                    <a:pt x="132" y="210"/>
                  </a:lnTo>
                  <a:lnTo>
                    <a:pt x="132" y="252"/>
                  </a:lnTo>
                  <a:lnTo>
                    <a:pt x="138" y="264"/>
                  </a:lnTo>
                  <a:lnTo>
                    <a:pt x="138" y="234"/>
                  </a:lnTo>
                  <a:lnTo>
                    <a:pt x="138" y="252"/>
                  </a:lnTo>
                  <a:lnTo>
                    <a:pt x="144" y="258"/>
                  </a:lnTo>
                  <a:lnTo>
                    <a:pt x="144" y="270"/>
                  </a:lnTo>
                  <a:lnTo>
                    <a:pt x="144" y="234"/>
                  </a:lnTo>
                  <a:lnTo>
                    <a:pt x="144" y="258"/>
                  </a:lnTo>
                  <a:lnTo>
                    <a:pt x="150" y="240"/>
                  </a:lnTo>
                  <a:lnTo>
                    <a:pt x="150" y="282"/>
                  </a:lnTo>
                  <a:lnTo>
                    <a:pt x="150" y="210"/>
                  </a:lnTo>
                  <a:lnTo>
                    <a:pt x="150" y="246"/>
                  </a:lnTo>
                  <a:lnTo>
                    <a:pt x="156" y="228"/>
                  </a:lnTo>
                  <a:lnTo>
                    <a:pt x="156" y="264"/>
                  </a:lnTo>
                  <a:lnTo>
                    <a:pt x="156" y="258"/>
                  </a:lnTo>
                  <a:lnTo>
                    <a:pt x="162" y="246"/>
                  </a:lnTo>
                  <a:lnTo>
                    <a:pt x="162" y="258"/>
                  </a:lnTo>
                  <a:lnTo>
                    <a:pt x="162" y="240"/>
                  </a:lnTo>
                  <a:lnTo>
                    <a:pt x="168" y="240"/>
                  </a:lnTo>
                  <a:lnTo>
                    <a:pt x="168" y="264"/>
                  </a:lnTo>
                  <a:lnTo>
                    <a:pt x="174" y="228"/>
                  </a:lnTo>
                  <a:lnTo>
                    <a:pt x="174" y="294"/>
                  </a:lnTo>
                  <a:lnTo>
                    <a:pt x="174" y="210"/>
                  </a:lnTo>
                  <a:lnTo>
                    <a:pt x="174" y="252"/>
                  </a:lnTo>
                  <a:lnTo>
                    <a:pt x="180" y="258"/>
                  </a:lnTo>
                  <a:lnTo>
                    <a:pt x="180" y="276"/>
                  </a:lnTo>
                  <a:lnTo>
                    <a:pt x="180" y="228"/>
                  </a:lnTo>
                  <a:lnTo>
                    <a:pt x="180" y="234"/>
                  </a:lnTo>
                  <a:lnTo>
                    <a:pt x="186" y="222"/>
                  </a:lnTo>
                  <a:lnTo>
                    <a:pt x="186" y="258"/>
                  </a:lnTo>
                  <a:lnTo>
                    <a:pt x="186" y="246"/>
                  </a:lnTo>
                  <a:lnTo>
                    <a:pt x="192" y="252"/>
                  </a:lnTo>
                  <a:lnTo>
                    <a:pt x="192" y="264"/>
                  </a:lnTo>
                  <a:lnTo>
                    <a:pt x="192" y="234"/>
                  </a:lnTo>
                  <a:lnTo>
                    <a:pt x="192" y="252"/>
                  </a:lnTo>
                  <a:lnTo>
                    <a:pt x="198" y="246"/>
                  </a:lnTo>
                  <a:lnTo>
                    <a:pt x="198" y="282"/>
                  </a:lnTo>
                  <a:lnTo>
                    <a:pt x="198" y="222"/>
                  </a:lnTo>
                  <a:lnTo>
                    <a:pt x="198" y="258"/>
                  </a:lnTo>
                  <a:lnTo>
                    <a:pt x="204" y="246"/>
                  </a:lnTo>
                  <a:lnTo>
                    <a:pt x="204" y="270"/>
                  </a:lnTo>
                  <a:lnTo>
                    <a:pt x="204" y="234"/>
                  </a:lnTo>
                  <a:lnTo>
                    <a:pt x="210" y="240"/>
                  </a:lnTo>
                  <a:lnTo>
                    <a:pt x="210" y="258"/>
                  </a:lnTo>
                  <a:lnTo>
                    <a:pt x="210" y="240"/>
                  </a:lnTo>
                  <a:lnTo>
                    <a:pt x="216" y="264"/>
                  </a:lnTo>
                  <a:lnTo>
                    <a:pt x="216" y="270"/>
                  </a:lnTo>
                  <a:lnTo>
                    <a:pt x="216" y="228"/>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51">
              <a:extLst>
                <a:ext uri="{FF2B5EF4-FFF2-40B4-BE49-F238E27FC236}">
                  <a16:creationId xmlns:a16="http://schemas.microsoft.com/office/drawing/2014/main" id="{C77B47CD-4379-41EC-8F17-4B58DF379769}"/>
                </a:ext>
              </a:extLst>
            </p:cNvPr>
            <p:cNvSpPr>
              <a:spLocks noChangeShapeType="1"/>
            </p:cNvSpPr>
            <p:nvPr/>
          </p:nvSpPr>
          <p:spPr bwMode="auto">
            <a:xfrm>
              <a:off x="1943100" y="1657350"/>
              <a:ext cx="57150" cy="0"/>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52">
              <a:extLst>
                <a:ext uri="{FF2B5EF4-FFF2-40B4-BE49-F238E27FC236}">
                  <a16:creationId xmlns:a16="http://schemas.microsoft.com/office/drawing/2014/main" id="{479235E6-A0FE-408A-9B4D-9A8A5CBAB7C0}"/>
                </a:ext>
              </a:extLst>
            </p:cNvPr>
            <p:cNvSpPr>
              <a:spLocks noChangeShapeType="1"/>
            </p:cNvSpPr>
            <p:nvPr/>
          </p:nvSpPr>
          <p:spPr bwMode="auto">
            <a:xfrm flipH="1">
              <a:off x="7762875" y="1657350"/>
              <a:ext cx="66675" cy="0"/>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61">
              <a:extLst>
                <a:ext uri="{FF2B5EF4-FFF2-40B4-BE49-F238E27FC236}">
                  <a16:creationId xmlns:a16="http://schemas.microsoft.com/office/drawing/2014/main" id="{C59A0848-BA26-4C75-B7C4-BA1BE2ED119C}"/>
                </a:ext>
              </a:extLst>
            </p:cNvPr>
            <p:cNvSpPr>
              <a:spLocks/>
            </p:cNvSpPr>
            <p:nvPr/>
          </p:nvSpPr>
          <p:spPr bwMode="auto">
            <a:xfrm>
              <a:off x="1943100" y="1552575"/>
              <a:ext cx="314325" cy="171450"/>
            </a:xfrm>
            <a:custGeom>
              <a:avLst/>
              <a:gdLst>
                <a:gd name="T0" fmla="*/ 0 w 198"/>
                <a:gd name="T1" fmla="*/ 48 h 108"/>
                <a:gd name="T2" fmla="*/ 6 w 198"/>
                <a:gd name="T3" fmla="*/ 78 h 108"/>
                <a:gd name="T4" fmla="*/ 12 w 198"/>
                <a:gd name="T5" fmla="*/ 78 h 108"/>
                <a:gd name="T6" fmla="*/ 12 w 198"/>
                <a:gd name="T7" fmla="*/ 60 h 108"/>
                <a:gd name="T8" fmla="*/ 18 w 198"/>
                <a:gd name="T9" fmla="*/ 24 h 108"/>
                <a:gd name="T10" fmla="*/ 24 w 198"/>
                <a:gd name="T11" fmla="*/ 78 h 108"/>
                <a:gd name="T12" fmla="*/ 30 w 198"/>
                <a:gd name="T13" fmla="*/ 66 h 108"/>
                <a:gd name="T14" fmla="*/ 30 w 198"/>
                <a:gd name="T15" fmla="*/ 66 h 108"/>
                <a:gd name="T16" fmla="*/ 36 w 198"/>
                <a:gd name="T17" fmla="*/ 54 h 108"/>
                <a:gd name="T18" fmla="*/ 42 w 198"/>
                <a:gd name="T19" fmla="*/ 84 h 108"/>
                <a:gd name="T20" fmla="*/ 48 w 198"/>
                <a:gd name="T21" fmla="*/ 60 h 108"/>
                <a:gd name="T22" fmla="*/ 48 w 198"/>
                <a:gd name="T23" fmla="*/ 66 h 108"/>
                <a:gd name="T24" fmla="*/ 54 w 198"/>
                <a:gd name="T25" fmla="*/ 0 h 108"/>
                <a:gd name="T26" fmla="*/ 60 w 198"/>
                <a:gd name="T27" fmla="*/ 102 h 108"/>
                <a:gd name="T28" fmla="*/ 66 w 198"/>
                <a:gd name="T29" fmla="*/ 60 h 108"/>
                <a:gd name="T30" fmla="*/ 72 w 198"/>
                <a:gd name="T31" fmla="*/ 54 h 108"/>
                <a:gd name="T32" fmla="*/ 72 w 198"/>
                <a:gd name="T33" fmla="*/ 78 h 108"/>
                <a:gd name="T34" fmla="*/ 78 w 198"/>
                <a:gd name="T35" fmla="*/ 42 h 108"/>
                <a:gd name="T36" fmla="*/ 84 w 198"/>
                <a:gd name="T37" fmla="*/ 90 h 108"/>
                <a:gd name="T38" fmla="*/ 90 w 198"/>
                <a:gd name="T39" fmla="*/ 54 h 108"/>
                <a:gd name="T40" fmla="*/ 96 w 198"/>
                <a:gd name="T41" fmla="*/ 78 h 108"/>
                <a:gd name="T42" fmla="*/ 102 w 198"/>
                <a:gd name="T43" fmla="*/ 54 h 108"/>
                <a:gd name="T44" fmla="*/ 102 w 198"/>
                <a:gd name="T45" fmla="*/ 60 h 108"/>
                <a:gd name="T46" fmla="*/ 108 w 198"/>
                <a:gd name="T47" fmla="*/ 78 h 108"/>
                <a:gd name="T48" fmla="*/ 114 w 198"/>
                <a:gd name="T49" fmla="*/ 48 h 108"/>
                <a:gd name="T50" fmla="*/ 120 w 198"/>
                <a:gd name="T51" fmla="*/ 78 h 108"/>
                <a:gd name="T52" fmla="*/ 126 w 198"/>
                <a:gd name="T53" fmla="*/ 60 h 108"/>
                <a:gd name="T54" fmla="*/ 126 w 198"/>
                <a:gd name="T55" fmla="*/ 42 h 108"/>
                <a:gd name="T56" fmla="*/ 132 w 198"/>
                <a:gd name="T57" fmla="*/ 48 h 108"/>
                <a:gd name="T58" fmla="*/ 138 w 198"/>
                <a:gd name="T59" fmla="*/ 90 h 108"/>
                <a:gd name="T60" fmla="*/ 144 w 198"/>
                <a:gd name="T61" fmla="*/ 48 h 108"/>
                <a:gd name="T62" fmla="*/ 144 w 198"/>
                <a:gd name="T63" fmla="*/ 66 h 108"/>
                <a:gd name="T64" fmla="*/ 150 w 198"/>
                <a:gd name="T65" fmla="*/ 54 h 108"/>
                <a:gd name="T66" fmla="*/ 156 w 198"/>
                <a:gd name="T67" fmla="*/ 48 h 108"/>
                <a:gd name="T68" fmla="*/ 162 w 198"/>
                <a:gd name="T69" fmla="*/ 90 h 108"/>
                <a:gd name="T70" fmla="*/ 168 w 198"/>
                <a:gd name="T71" fmla="*/ 90 h 108"/>
                <a:gd name="T72" fmla="*/ 174 w 198"/>
                <a:gd name="T73" fmla="*/ 48 h 108"/>
                <a:gd name="T74" fmla="*/ 174 w 198"/>
                <a:gd name="T75" fmla="*/ 72 h 108"/>
                <a:gd name="T76" fmla="*/ 180 w 198"/>
                <a:gd name="T77" fmla="*/ 66 h 108"/>
                <a:gd name="T78" fmla="*/ 186 w 198"/>
                <a:gd name="T79" fmla="*/ 48 h 108"/>
                <a:gd name="T80" fmla="*/ 192 w 198"/>
                <a:gd name="T81" fmla="*/ 84 h 108"/>
                <a:gd name="T82" fmla="*/ 198 w 198"/>
                <a:gd name="T83"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8" h="108">
                  <a:moveTo>
                    <a:pt x="0" y="54"/>
                  </a:moveTo>
                  <a:lnTo>
                    <a:pt x="0" y="72"/>
                  </a:lnTo>
                  <a:lnTo>
                    <a:pt x="0" y="48"/>
                  </a:lnTo>
                  <a:lnTo>
                    <a:pt x="0" y="66"/>
                  </a:lnTo>
                  <a:lnTo>
                    <a:pt x="6" y="54"/>
                  </a:lnTo>
                  <a:lnTo>
                    <a:pt x="6" y="78"/>
                  </a:lnTo>
                  <a:lnTo>
                    <a:pt x="6" y="48"/>
                  </a:lnTo>
                  <a:lnTo>
                    <a:pt x="6" y="60"/>
                  </a:lnTo>
                  <a:lnTo>
                    <a:pt x="12" y="78"/>
                  </a:lnTo>
                  <a:lnTo>
                    <a:pt x="12" y="84"/>
                  </a:lnTo>
                  <a:lnTo>
                    <a:pt x="12" y="30"/>
                  </a:lnTo>
                  <a:lnTo>
                    <a:pt x="12" y="60"/>
                  </a:lnTo>
                  <a:lnTo>
                    <a:pt x="18" y="102"/>
                  </a:lnTo>
                  <a:lnTo>
                    <a:pt x="18" y="108"/>
                  </a:lnTo>
                  <a:lnTo>
                    <a:pt x="18" y="24"/>
                  </a:lnTo>
                  <a:lnTo>
                    <a:pt x="18" y="66"/>
                  </a:lnTo>
                  <a:lnTo>
                    <a:pt x="24" y="60"/>
                  </a:lnTo>
                  <a:lnTo>
                    <a:pt x="24" y="78"/>
                  </a:lnTo>
                  <a:lnTo>
                    <a:pt x="24" y="42"/>
                  </a:lnTo>
                  <a:lnTo>
                    <a:pt x="24" y="78"/>
                  </a:lnTo>
                  <a:lnTo>
                    <a:pt x="30" y="66"/>
                  </a:lnTo>
                  <a:lnTo>
                    <a:pt x="30" y="72"/>
                  </a:lnTo>
                  <a:lnTo>
                    <a:pt x="30" y="54"/>
                  </a:lnTo>
                  <a:lnTo>
                    <a:pt x="30" y="66"/>
                  </a:lnTo>
                  <a:lnTo>
                    <a:pt x="36" y="72"/>
                  </a:lnTo>
                  <a:lnTo>
                    <a:pt x="36" y="72"/>
                  </a:lnTo>
                  <a:lnTo>
                    <a:pt x="36" y="54"/>
                  </a:lnTo>
                  <a:lnTo>
                    <a:pt x="36" y="60"/>
                  </a:lnTo>
                  <a:lnTo>
                    <a:pt x="42" y="66"/>
                  </a:lnTo>
                  <a:lnTo>
                    <a:pt x="42" y="84"/>
                  </a:lnTo>
                  <a:lnTo>
                    <a:pt x="42" y="42"/>
                  </a:lnTo>
                  <a:lnTo>
                    <a:pt x="42" y="78"/>
                  </a:lnTo>
                  <a:lnTo>
                    <a:pt x="48" y="60"/>
                  </a:lnTo>
                  <a:lnTo>
                    <a:pt x="48" y="78"/>
                  </a:lnTo>
                  <a:lnTo>
                    <a:pt x="48" y="48"/>
                  </a:lnTo>
                  <a:lnTo>
                    <a:pt x="48" y="66"/>
                  </a:lnTo>
                  <a:lnTo>
                    <a:pt x="54" y="72"/>
                  </a:lnTo>
                  <a:lnTo>
                    <a:pt x="54" y="108"/>
                  </a:lnTo>
                  <a:lnTo>
                    <a:pt x="54" y="0"/>
                  </a:lnTo>
                  <a:lnTo>
                    <a:pt x="54" y="54"/>
                  </a:lnTo>
                  <a:lnTo>
                    <a:pt x="60" y="42"/>
                  </a:lnTo>
                  <a:lnTo>
                    <a:pt x="60" y="102"/>
                  </a:lnTo>
                  <a:lnTo>
                    <a:pt x="60" y="12"/>
                  </a:lnTo>
                  <a:lnTo>
                    <a:pt x="60" y="48"/>
                  </a:lnTo>
                  <a:lnTo>
                    <a:pt x="66" y="60"/>
                  </a:lnTo>
                  <a:lnTo>
                    <a:pt x="66" y="42"/>
                  </a:lnTo>
                  <a:lnTo>
                    <a:pt x="66" y="84"/>
                  </a:lnTo>
                  <a:lnTo>
                    <a:pt x="72" y="54"/>
                  </a:lnTo>
                  <a:lnTo>
                    <a:pt x="72" y="90"/>
                  </a:lnTo>
                  <a:lnTo>
                    <a:pt x="72" y="42"/>
                  </a:lnTo>
                  <a:lnTo>
                    <a:pt x="72" y="78"/>
                  </a:lnTo>
                  <a:lnTo>
                    <a:pt x="78" y="60"/>
                  </a:lnTo>
                  <a:lnTo>
                    <a:pt x="78" y="78"/>
                  </a:lnTo>
                  <a:lnTo>
                    <a:pt x="78" y="42"/>
                  </a:lnTo>
                  <a:lnTo>
                    <a:pt x="78" y="60"/>
                  </a:lnTo>
                  <a:lnTo>
                    <a:pt x="84" y="36"/>
                  </a:lnTo>
                  <a:lnTo>
                    <a:pt x="84" y="90"/>
                  </a:lnTo>
                  <a:lnTo>
                    <a:pt x="84" y="66"/>
                  </a:lnTo>
                  <a:lnTo>
                    <a:pt x="90" y="60"/>
                  </a:lnTo>
                  <a:lnTo>
                    <a:pt x="90" y="54"/>
                  </a:lnTo>
                  <a:lnTo>
                    <a:pt x="90" y="78"/>
                  </a:lnTo>
                  <a:lnTo>
                    <a:pt x="96" y="66"/>
                  </a:lnTo>
                  <a:lnTo>
                    <a:pt x="96" y="78"/>
                  </a:lnTo>
                  <a:lnTo>
                    <a:pt x="96" y="48"/>
                  </a:lnTo>
                  <a:lnTo>
                    <a:pt x="96" y="48"/>
                  </a:lnTo>
                  <a:lnTo>
                    <a:pt x="102" y="54"/>
                  </a:lnTo>
                  <a:lnTo>
                    <a:pt x="102" y="72"/>
                  </a:lnTo>
                  <a:lnTo>
                    <a:pt x="102" y="48"/>
                  </a:lnTo>
                  <a:lnTo>
                    <a:pt x="102" y="60"/>
                  </a:lnTo>
                  <a:lnTo>
                    <a:pt x="108" y="60"/>
                  </a:lnTo>
                  <a:lnTo>
                    <a:pt x="108" y="42"/>
                  </a:lnTo>
                  <a:lnTo>
                    <a:pt x="108" y="78"/>
                  </a:lnTo>
                  <a:lnTo>
                    <a:pt x="114" y="66"/>
                  </a:lnTo>
                  <a:lnTo>
                    <a:pt x="114" y="78"/>
                  </a:lnTo>
                  <a:lnTo>
                    <a:pt x="114" y="48"/>
                  </a:lnTo>
                  <a:lnTo>
                    <a:pt x="114" y="66"/>
                  </a:lnTo>
                  <a:lnTo>
                    <a:pt x="120" y="60"/>
                  </a:lnTo>
                  <a:lnTo>
                    <a:pt x="120" y="78"/>
                  </a:lnTo>
                  <a:lnTo>
                    <a:pt x="120" y="48"/>
                  </a:lnTo>
                  <a:lnTo>
                    <a:pt x="120" y="66"/>
                  </a:lnTo>
                  <a:lnTo>
                    <a:pt x="126" y="60"/>
                  </a:lnTo>
                  <a:lnTo>
                    <a:pt x="126" y="96"/>
                  </a:lnTo>
                  <a:lnTo>
                    <a:pt x="126" y="24"/>
                  </a:lnTo>
                  <a:lnTo>
                    <a:pt x="126" y="42"/>
                  </a:lnTo>
                  <a:lnTo>
                    <a:pt x="132" y="48"/>
                  </a:lnTo>
                  <a:lnTo>
                    <a:pt x="132" y="84"/>
                  </a:lnTo>
                  <a:lnTo>
                    <a:pt x="132" y="48"/>
                  </a:lnTo>
                  <a:lnTo>
                    <a:pt x="132" y="66"/>
                  </a:lnTo>
                  <a:lnTo>
                    <a:pt x="138" y="42"/>
                  </a:lnTo>
                  <a:lnTo>
                    <a:pt x="138" y="90"/>
                  </a:lnTo>
                  <a:lnTo>
                    <a:pt x="138" y="36"/>
                  </a:lnTo>
                  <a:lnTo>
                    <a:pt x="138" y="72"/>
                  </a:lnTo>
                  <a:lnTo>
                    <a:pt x="144" y="48"/>
                  </a:lnTo>
                  <a:lnTo>
                    <a:pt x="144" y="84"/>
                  </a:lnTo>
                  <a:lnTo>
                    <a:pt x="144" y="42"/>
                  </a:lnTo>
                  <a:lnTo>
                    <a:pt x="144" y="66"/>
                  </a:lnTo>
                  <a:lnTo>
                    <a:pt x="150" y="60"/>
                  </a:lnTo>
                  <a:lnTo>
                    <a:pt x="150" y="66"/>
                  </a:lnTo>
                  <a:lnTo>
                    <a:pt x="150" y="54"/>
                  </a:lnTo>
                  <a:lnTo>
                    <a:pt x="156" y="72"/>
                  </a:lnTo>
                  <a:lnTo>
                    <a:pt x="156" y="72"/>
                  </a:lnTo>
                  <a:lnTo>
                    <a:pt x="156" y="48"/>
                  </a:lnTo>
                  <a:lnTo>
                    <a:pt x="156" y="60"/>
                  </a:lnTo>
                  <a:lnTo>
                    <a:pt x="162" y="78"/>
                  </a:lnTo>
                  <a:lnTo>
                    <a:pt x="162" y="90"/>
                  </a:lnTo>
                  <a:lnTo>
                    <a:pt x="162" y="36"/>
                  </a:lnTo>
                  <a:lnTo>
                    <a:pt x="168" y="36"/>
                  </a:lnTo>
                  <a:lnTo>
                    <a:pt x="168" y="90"/>
                  </a:lnTo>
                  <a:lnTo>
                    <a:pt x="168" y="30"/>
                  </a:lnTo>
                  <a:lnTo>
                    <a:pt x="168" y="78"/>
                  </a:lnTo>
                  <a:lnTo>
                    <a:pt x="174" y="48"/>
                  </a:lnTo>
                  <a:lnTo>
                    <a:pt x="174" y="84"/>
                  </a:lnTo>
                  <a:lnTo>
                    <a:pt x="174" y="48"/>
                  </a:lnTo>
                  <a:lnTo>
                    <a:pt x="174" y="72"/>
                  </a:lnTo>
                  <a:lnTo>
                    <a:pt x="180" y="42"/>
                  </a:lnTo>
                  <a:lnTo>
                    <a:pt x="180" y="72"/>
                  </a:lnTo>
                  <a:lnTo>
                    <a:pt x="180" y="66"/>
                  </a:lnTo>
                  <a:lnTo>
                    <a:pt x="186" y="72"/>
                  </a:lnTo>
                  <a:lnTo>
                    <a:pt x="186" y="72"/>
                  </a:lnTo>
                  <a:lnTo>
                    <a:pt x="186" y="48"/>
                  </a:lnTo>
                  <a:lnTo>
                    <a:pt x="186" y="66"/>
                  </a:lnTo>
                  <a:lnTo>
                    <a:pt x="192" y="60"/>
                  </a:lnTo>
                  <a:lnTo>
                    <a:pt x="192" y="84"/>
                  </a:lnTo>
                  <a:lnTo>
                    <a:pt x="192" y="48"/>
                  </a:lnTo>
                  <a:lnTo>
                    <a:pt x="192" y="66"/>
                  </a:lnTo>
                  <a:lnTo>
                    <a:pt x="198" y="48"/>
                  </a:lnTo>
                  <a:lnTo>
                    <a:pt x="198" y="90"/>
                  </a:lnTo>
                  <a:lnTo>
                    <a:pt x="198" y="4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62">
              <a:extLst>
                <a:ext uri="{FF2B5EF4-FFF2-40B4-BE49-F238E27FC236}">
                  <a16:creationId xmlns:a16="http://schemas.microsoft.com/office/drawing/2014/main" id="{3DC02A70-ED98-44EA-B71A-D1497D684227}"/>
                </a:ext>
              </a:extLst>
            </p:cNvPr>
            <p:cNvSpPr>
              <a:spLocks/>
            </p:cNvSpPr>
            <p:nvPr/>
          </p:nvSpPr>
          <p:spPr bwMode="auto">
            <a:xfrm>
              <a:off x="2257425" y="1562100"/>
              <a:ext cx="323850" cy="171450"/>
            </a:xfrm>
            <a:custGeom>
              <a:avLst/>
              <a:gdLst>
                <a:gd name="T0" fmla="*/ 6 w 204"/>
                <a:gd name="T1" fmla="*/ 66 h 108"/>
                <a:gd name="T2" fmla="*/ 6 w 204"/>
                <a:gd name="T3" fmla="*/ 78 h 108"/>
                <a:gd name="T4" fmla="*/ 12 w 204"/>
                <a:gd name="T5" fmla="*/ 36 h 108"/>
                <a:gd name="T6" fmla="*/ 18 w 204"/>
                <a:gd name="T7" fmla="*/ 42 h 108"/>
                <a:gd name="T8" fmla="*/ 24 w 204"/>
                <a:gd name="T9" fmla="*/ 72 h 108"/>
                <a:gd name="T10" fmla="*/ 30 w 204"/>
                <a:gd name="T11" fmla="*/ 78 h 108"/>
                <a:gd name="T12" fmla="*/ 36 w 204"/>
                <a:gd name="T13" fmla="*/ 60 h 108"/>
                <a:gd name="T14" fmla="*/ 36 w 204"/>
                <a:gd name="T15" fmla="*/ 54 h 108"/>
                <a:gd name="T16" fmla="*/ 42 w 204"/>
                <a:gd name="T17" fmla="*/ 18 h 108"/>
                <a:gd name="T18" fmla="*/ 48 w 204"/>
                <a:gd name="T19" fmla="*/ 72 h 108"/>
                <a:gd name="T20" fmla="*/ 54 w 204"/>
                <a:gd name="T21" fmla="*/ 54 h 108"/>
                <a:gd name="T22" fmla="*/ 54 w 204"/>
                <a:gd name="T23" fmla="*/ 66 h 108"/>
                <a:gd name="T24" fmla="*/ 60 w 204"/>
                <a:gd name="T25" fmla="*/ 36 h 108"/>
                <a:gd name="T26" fmla="*/ 66 w 204"/>
                <a:gd name="T27" fmla="*/ 78 h 108"/>
                <a:gd name="T28" fmla="*/ 72 w 204"/>
                <a:gd name="T29" fmla="*/ 36 h 108"/>
                <a:gd name="T30" fmla="*/ 72 w 204"/>
                <a:gd name="T31" fmla="*/ 66 h 108"/>
                <a:gd name="T32" fmla="*/ 78 w 204"/>
                <a:gd name="T33" fmla="*/ 36 h 108"/>
                <a:gd name="T34" fmla="*/ 84 w 204"/>
                <a:gd name="T35" fmla="*/ 78 h 108"/>
                <a:gd name="T36" fmla="*/ 90 w 204"/>
                <a:gd name="T37" fmla="*/ 54 h 108"/>
                <a:gd name="T38" fmla="*/ 90 w 204"/>
                <a:gd name="T39" fmla="*/ 72 h 108"/>
                <a:gd name="T40" fmla="*/ 96 w 204"/>
                <a:gd name="T41" fmla="*/ 36 h 108"/>
                <a:gd name="T42" fmla="*/ 102 w 204"/>
                <a:gd name="T43" fmla="*/ 84 h 108"/>
                <a:gd name="T44" fmla="*/ 108 w 204"/>
                <a:gd name="T45" fmla="*/ 66 h 108"/>
                <a:gd name="T46" fmla="*/ 108 w 204"/>
                <a:gd name="T47" fmla="*/ 54 h 108"/>
                <a:gd name="T48" fmla="*/ 114 w 204"/>
                <a:gd name="T49" fmla="*/ 0 h 108"/>
                <a:gd name="T50" fmla="*/ 120 w 204"/>
                <a:gd name="T51" fmla="*/ 18 h 108"/>
                <a:gd name="T52" fmla="*/ 126 w 204"/>
                <a:gd name="T53" fmla="*/ 12 h 108"/>
                <a:gd name="T54" fmla="*/ 132 w 204"/>
                <a:gd name="T55" fmla="*/ 78 h 108"/>
                <a:gd name="T56" fmla="*/ 138 w 204"/>
                <a:gd name="T57" fmla="*/ 54 h 108"/>
                <a:gd name="T58" fmla="*/ 138 w 204"/>
                <a:gd name="T59" fmla="*/ 48 h 108"/>
                <a:gd name="T60" fmla="*/ 144 w 204"/>
                <a:gd name="T61" fmla="*/ 66 h 108"/>
                <a:gd name="T62" fmla="*/ 150 w 204"/>
                <a:gd name="T63" fmla="*/ 48 h 108"/>
                <a:gd name="T64" fmla="*/ 156 w 204"/>
                <a:gd name="T65" fmla="*/ 42 h 108"/>
                <a:gd name="T66" fmla="*/ 162 w 204"/>
                <a:gd name="T67" fmla="*/ 90 h 108"/>
                <a:gd name="T68" fmla="*/ 168 w 204"/>
                <a:gd name="T69" fmla="*/ 24 h 108"/>
                <a:gd name="T70" fmla="*/ 174 w 204"/>
                <a:gd name="T71" fmla="*/ 72 h 108"/>
                <a:gd name="T72" fmla="*/ 180 w 204"/>
                <a:gd name="T73" fmla="*/ 42 h 108"/>
                <a:gd name="T74" fmla="*/ 186 w 204"/>
                <a:gd name="T75" fmla="*/ 54 h 108"/>
                <a:gd name="T76" fmla="*/ 186 w 204"/>
                <a:gd name="T77" fmla="*/ 54 h 108"/>
                <a:gd name="T78" fmla="*/ 192 w 204"/>
                <a:gd name="T79" fmla="*/ 18 h 108"/>
                <a:gd name="T80" fmla="*/ 198 w 204"/>
                <a:gd name="T81" fmla="*/ 42 h 108"/>
                <a:gd name="T82" fmla="*/ 204 w 204"/>
                <a:gd name="T83"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108">
                  <a:moveTo>
                    <a:pt x="0" y="36"/>
                  </a:moveTo>
                  <a:lnTo>
                    <a:pt x="0" y="54"/>
                  </a:lnTo>
                  <a:lnTo>
                    <a:pt x="6" y="66"/>
                  </a:lnTo>
                  <a:lnTo>
                    <a:pt x="6" y="78"/>
                  </a:lnTo>
                  <a:lnTo>
                    <a:pt x="6" y="36"/>
                  </a:lnTo>
                  <a:lnTo>
                    <a:pt x="6" y="78"/>
                  </a:lnTo>
                  <a:lnTo>
                    <a:pt x="12" y="66"/>
                  </a:lnTo>
                  <a:lnTo>
                    <a:pt x="12" y="78"/>
                  </a:lnTo>
                  <a:lnTo>
                    <a:pt x="12" y="36"/>
                  </a:lnTo>
                  <a:lnTo>
                    <a:pt x="18" y="54"/>
                  </a:lnTo>
                  <a:lnTo>
                    <a:pt x="18" y="72"/>
                  </a:lnTo>
                  <a:lnTo>
                    <a:pt x="18" y="42"/>
                  </a:lnTo>
                  <a:lnTo>
                    <a:pt x="18" y="72"/>
                  </a:lnTo>
                  <a:lnTo>
                    <a:pt x="24" y="60"/>
                  </a:lnTo>
                  <a:lnTo>
                    <a:pt x="24" y="72"/>
                  </a:lnTo>
                  <a:lnTo>
                    <a:pt x="24" y="42"/>
                  </a:lnTo>
                  <a:lnTo>
                    <a:pt x="30" y="60"/>
                  </a:lnTo>
                  <a:lnTo>
                    <a:pt x="30" y="78"/>
                  </a:lnTo>
                  <a:lnTo>
                    <a:pt x="30" y="30"/>
                  </a:lnTo>
                  <a:lnTo>
                    <a:pt x="30" y="42"/>
                  </a:lnTo>
                  <a:lnTo>
                    <a:pt x="36" y="60"/>
                  </a:lnTo>
                  <a:lnTo>
                    <a:pt x="36" y="78"/>
                  </a:lnTo>
                  <a:lnTo>
                    <a:pt x="36" y="36"/>
                  </a:lnTo>
                  <a:lnTo>
                    <a:pt x="36" y="54"/>
                  </a:lnTo>
                  <a:lnTo>
                    <a:pt x="42" y="60"/>
                  </a:lnTo>
                  <a:lnTo>
                    <a:pt x="42" y="96"/>
                  </a:lnTo>
                  <a:lnTo>
                    <a:pt x="42" y="18"/>
                  </a:lnTo>
                  <a:lnTo>
                    <a:pt x="42" y="54"/>
                  </a:lnTo>
                  <a:lnTo>
                    <a:pt x="48" y="60"/>
                  </a:lnTo>
                  <a:lnTo>
                    <a:pt x="48" y="72"/>
                  </a:lnTo>
                  <a:lnTo>
                    <a:pt x="48" y="42"/>
                  </a:lnTo>
                  <a:lnTo>
                    <a:pt x="48" y="42"/>
                  </a:lnTo>
                  <a:lnTo>
                    <a:pt x="54" y="54"/>
                  </a:lnTo>
                  <a:lnTo>
                    <a:pt x="54" y="72"/>
                  </a:lnTo>
                  <a:lnTo>
                    <a:pt x="54" y="36"/>
                  </a:lnTo>
                  <a:lnTo>
                    <a:pt x="54" y="66"/>
                  </a:lnTo>
                  <a:lnTo>
                    <a:pt x="60" y="54"/>
                  </a:lnTo>
                  <a:lnTo>
                    <a:pt x="60" y="78"/>
                  </a:lnTo>
                  <a:lnTo>
                    <a:pt x="60" y="36"/>
                  </a:lnTo>
                  <a:lnTo>
                    <a:pt x="60" y="36"/>
                  </a:lnTo>
                  <a:lnTo>
                    <a:pt x="66" y="54"/>
                  </a:lnTo>
                  <a:lnTo>
                    <a:pt x="66" y="78"/>
                  </a:lnTo>
                  <a:lnTo>
                    <a:pt x="66" y="42"/>
                  </a:lnTo>
                  <a:lnTo>
                    <a:pt x="66" y="60"/>
                  </a:lnTo>
                  <a:lnTo>
                    <a:pt x="72" y="36"/>
                  </a:lnTo>
                  <a:lnTo>
                    <a:pt x="72" y="84"/>
                  </a:lnTo>
                  <a:lnTo>
                    <a:pt x="72" y="36"/>
                  </a:lnTo>
                  <a:lnTo>
                    <a:pt x="72" y="66"/>
                  </a:lnTo>
                  <a:lnTo>
                    <a:pt x="78" y="60"/>
                  </a:lnTo>
                  <a:lnTo>
                    <a:pt x="78" y="72"/>
                  </a:lnTo>
                  <a:lnTo>
                    <a:pt x="78" y="36"/>
                  </a:lnTo>
                  <a:lnTo>
                    <a:pt x="78" y="60"/>
                  </a:lnTo>
                  <a:lnTo>
                    <a:pt x="84" y="54"/>
                  </a:lnTo>
                  <a:lnTo>
                    <a:pt x="84" y="78"/>
                  </a:lnTo>
                  <a:lnTo>
                    <a:pt x="84" y="36"/>
                  </a:lnTo>
                  <a:lnTo>
                    <a:pt x="84" y="48"/>
                  </a:lnTo>
                  <a:lnTo>
                    <a:pt x="90" y="54"/>
                  </a:lnTo>
                  <a:lnTo>
                    <a:pt x="90" y="78"/>
                  </a:lnTo>
                  <a:lnTo>
                    <a:pt x="90" y="30"/>
                  </a:lnTo>
                  <a:lnTo>
                    <a:pt x="90" y="72"/>
                  </a:lnTo>
                  <a:lnTo>
                    <a:pt x="96" y="60"/>
                  </a:lnTo>
                  <a:lnTo>
                    <a:pt x="96" y="72"/>
                  </a:lnTo>
                  <a:lnTo>
                    <a:pt x="96" y="36"/>
                  </a:lnTo>
                  <a:lnTo>
                    <a:pt x="96" y="60"/>
                  </a:lnTo>
                  <a:lnTo>
                    <a:pt x="102" y="72"/>
                  </a:lnTo>
                  <a:lnTo>
                    <a:pt x="102" y="84"/>
                  </a:lnTo>
                  <a:lnTo>
                    <a:pt x="102" y="30"/>
                  </a:lnTo>
                  <a:lnTo>
                    <a:pt x="102" y="54"/>
                  </a:lnTo>
                  <a:lnTo>
                    <a:pt x="108" y="66"/>
                  </a:lnTo>
                  <a:lnTo>
                    <a:pt x="108" y="90"/>
                  </a:lnTo>
                  <a:lnTo>
                    <a:pt x="108" y="30"/>
                  </a:lnTo>
                  <a:lnTo>
                    <a:pt x="108" y="54"/>
                  </a:lnTo>
                  <a:lnTo>
                    <a:pt x="114" y="42"/>
                  </a:lnTo>
                  <a:lnTo>
                    <a:pt x="114" y="102"/>
                  </a:lnTo>
                  <a:lnTo>
                    <a:pt x="114" y="0"/>
                  </a:lnTo>
                  <a:lnTo>
                    <a:pt x="114" y="30"/>
                  </a:lnTo>
                  <a:lnTo>
                    <a:pt x="120" y="66"/>
                  </a:lnTo>
                  <a:lnTo>
                    <a:pt x="120" y="18"/>
                  </a:lnTo>
                  <a:lnTo>
                    <a:pt x="120" y="102"/>
                  </a:lnTo>
                  <a:lnTo>
                    <a:pt x="126" y="90"/>
                  </a:lnTo>
                  <a:lnTo>
                    <a:pt x="126" y="12"/>
                  </a:lnTo>
                  <a:lnTo>
                    <a:pt x="126" y="54"/>
                  </a:lnTo>
                  <a:lnTo>
                    <a:pt x="132" y="60"/>
                  </a:lnTo>
                  <a:lnTo>
                    <a:pt x="132" y="78"/>
                  </a:lnTo>
                  <a:lnTo>
                    <a:pt x="132" y="36"/>
                  </a:lnTo>
                  <a:lnTo>
                    <a:pt x="132" y="36"/>
                  </a:lnTo>
                  <a:lnTo>
                    <a:pt x="138" y="54"/>
                  </a:lnTo>
                  <a:lnTo>
                    <a:pt x="138" y="90"/>
                  </a:lnTo>
                  <a:lnTo>
                    <a:pt x="138" y="36"/>
                  </a:lnTo>
                  <a:lnTo>
                    <a:pt x="138" y="48"/>
                  </a:lnTo>
                  <a:lnTo>
                    <a:pt x="144" y="24"/>
                  </a:lnTo>
                  <a:lnTo>
                    <a:pt x="144" y="84"/>
                  </a:lnTo>
                  <a:lnTo>
                    <a:pt x="144" y="66"/>
                  </a:lnTo>
                  <a:lnTo>
                    <a:pt x="150" y="36"/>
                  </a:lnTo>
                  <a:lnTo>
                    <a:pt x="150" y="78"/>
                  </a:lnTo>
                  <a:lnTo>
                    <a:pt x="150" y="48"/>
                  </a:lnTo>
                  <a:lnTo>
                    <a:pt x="156" y="42"/>
                  </a:lnTo>
                  <a:lnTo>
                    <a:pt x="156" y="66"/>
                  </a:lnTo>
                  <a:lnTo>
                    <a:pt x="156" y="42"/>
                  </a:lnTo>
                  <a:lnTo>
                    <a:pt x="156" y="60"/>
                  </a:lnTo>
                  <a:lnTo>
                    <a:pt x="162" y="66"/>
                  </a:lnTo>
                  <a:lnTo>
                    <a:pt x="162" y="90"/>
                  </a:lnTo>
                  <a:lnTo>
                    <a:pt x="162" y="36"/>
                  </a:lnTo>
                  <a:lnTo>
                    <a:pt x="168" y="60"/>
                  </a:lnTo>
                  <a:lnTo>
                    <a:pt x="168" y="24"/>
                  </a:lnTo>
                  <a:lnTo>
                    <a:pt x="168" y="78"/>
                  </a:lnTo>
                  <a:lnTo>
                    <a:pt x="174" y="66"/>
                  </a:lnTo>
                  <a:lnTo>
                    <a:pt x="174" y="72"/>
                  </a:lnTo>
                  <a:lnTo>
                    <a:pt x="174" y="42"/>
                  </a:lnTo>
                  <a:lnTo>
                    <a:pt x="174" y="60"/>
                  </a:lnTo>
                  <a:lnTo>
                    <a:pt x="180" y="42"/>
                  </a:lnTo>
                  <a:lnTo>
                    <a:pt x="180" y="72"/>
                  </a:lnTo>
                  <a:lnTo>
                    <a:pt x="180" y="66"/>
                  </a:lnTo>
                  <a:lnTo>
                    <a:pt x="186" y="54"/>
                  </a:lnTo>
                  <a:lnTo>
                    <a:pt x="186" y="72"/>
                  </a:lnTo>
                  <a:lnTo>
                    <a:pt x="186" y="48"/>
                  </a:lnTo>
                  <a:lnTo>
                    <a:pt x="186" y="54"/>
                  </a:lnTo>
                  <a:lnTo>
                    <a:pt x="192" y="72"/>
                  </a:lnTo>
                  <a:lnTo>
                    <a:pt x="192" y="108"/>
                  </a:lnTo>
                  <a:lnTo>
                    <a:pt x="192" y="18"/>
                  </a:lnTo>
                  <a:lnTo>
                    <a:pt x="192" y="78"/>
                  </a:lnTo>
                  <a:lnTo>
                    <a:pt x="198" y="72"/>
                  </a:lnTo>
                  <a:lnTo>
                    <a:pt x="198" y="42"/>
                  </a:lnTo>
                  <a:lnTo>
                    <a:pt x="198" y="66"/>
                  </a:lnTo>
                  <a:lnTo>
                    <a:pt x="204" y="48"/>
                  </a:lnTo>
                  <a:lnTo>
                    <a:pt x="204" y="72"/>
                  </a:lnTo>
                  <a:lnTo>
                    <a:pt x="204" y="36"/>
                  </a:lnTo>
                  <a:lnTo>
                    <a:pt x="204" y="48"/>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63">
              <a:extLst>
                <a:ext uri="{FF2B5EF4-FFF2-40B4-BE49-F238E27FC236}">
                  <a16:creationId xmlns:a16="http://schemas.microsoft.com/office/drawing/2014/main" id="{05917718-4452-4A62-9F11-51C066E6E8B4}"/>
                </a:ext>
              </a:extLst>
            </p:cNvPr>
            <p:cNvSpPr>
              <a:spLocks/>
            </p:cNvSpPr>
            <p:nvPr/>
          </p:nvSpPr>
          <p:spPr bwMode="auto">
            <a:xfrm>
              <a:off x="2581275" y="1581150"/>
              <a:ext cx="323850" cy="142875"/>
            </a:xfrm>
            <a:custGeom>
              <a:avLst/>
              <a:gdLst>
                <a:gd name="T0" fmla="*/ 6 w 204"/>
                <a:gd name="T1" fmla="*/ 72 h 90"/>
                <a:gd name="T2" fmla="*/ 12 w 204"/>
                <a:gd name="T3" fmla="*/ 30 h 90"/>
                <a:gd name="T4" fmla="*/ 18 w 204"/>
                <a:gd name="T5" fmla="*/ 54 h 90"/>
                <a:gd name="T6" fmla="*/ 18 w 204"/>
                <a:gd name="T7" fmla="*/ 42 h 90"/>
                <a:gd name="T8" fmla="*/ 24 w 204"/>
                <a:gd name="T9" fmla="*/ 30 h 90"/>
                <a:gd name="T10" fmla="*/ 30 w 204"/>
                <a:gd name="T11" fmla="*/ 60 h 90"/>
                <a:gd name="T12" fmla="*/ 36 w 204"/>
                <a:gd name="T13" fmla="*/ 18 h 90"/>
                <a:gd name="T14" fmla="*/ 42 w 204"/>
                <a:gd name="T15" fmla="*/ 72 h 90"/>
                <a:gd name="T16" fmla="*/ 48 w 204"/>
                <a:gd name="T17" fmla="*/ 24 h 90"/>
                <a:gd name="T18" fmla="*/ 54 w 204"/>
                <a:gd name="T19" fmla="*/ 42 h 90"/>
                <a:gd name="T20" fmla="*/ 54 w 204"/>
                <a:gd name="T21" fmla="*/ 54 h 90"/>
                <a:gd name="T22" fmla="*/ 60 w 204"/>
                <a:gd name="T23" fmla="*/ 6 h 90"/>
                <a:gd name="T24" fmla="*/ 66 w 204"/>
                <a:gd name="T25" fmla="*/ 90 h 90"/>
                <a:gd name="T26" fmla="*/ 72 w 204"/>
                <a:gd name="T27" fmla="*/ 36 h 90"/>
                <a:gd name="T28" fmla="*/ 72 w 204"/>
                <a:gd name="T29" fmla="*/ 42 h 90"/>
                <a:gd name="T30" fmla="*/ 78 w 204"/>
                <a:gd name="T31" fmla="*/ 30 h 90"/>
                <a:gd name="T32" fmla="*/ 84 w 204"/>
                <a:gd name="T33" fmla="*/ 60 h 90"/>
                <a:gd name="T34" fmla="*/ 90 w 204"/>
                <a:gd name="T35" fmla="*/ 48 h 90"/>
                <a:gd name="T36" fmla="*/ 90 w 204"/>
                <a:gd name="T37" fmla="*/ 54 h 90"/>
                <a:gd name="T38" fmla="*/ 96 w 204"/>
                <a:gd name="T39" fmla="*/ 6 h 90"/>
                <a:gd name="T40" fmla="*/ 102 w 204"/>
                <a:gd name="T41" fmla="*/ 66 h 90"/>
                <a:gd name="T42" fmla="*/ 108 w 204"/>
                <a:gd name="T43" fmla="*/ 48 h 90"/>
                <a:gd name="T44" fmla="*/ 108 w 204"/>
                <a:gd name="T45" fmla="*/ 42 h 90"/>
                <a:gd name="T46" fmla="*/ 114 w 204"/>
                <a:gd name="T47" fmla="*/ 30 h 90"/>
                <a:gd name="T48" fmla="*/ 120 w 204"/>
                <a:gd name="T49" fmla="*/ 66 h 90"/>
                <a:gd name="T50" fmla="*/ 126 w 204"/>
                <a:gd name="T51" fmla="*/ 72 h 90"/>
                <a:gd name="T52" fmla="*/ 132 w 204"/>
                <a:gd name="T53" fmla="*/ 42 h 90"/>
                <a:gd name="T54" fmla="*/ 132 w 204"/>
                <a:gd name="T55" fmla="*/ 36 h 90"/>
                <a:gd name="T56" fmla="*/ 138 w 204"/>
                <a:gd name="T57" fmla="*/ 24 h 90"/>
                <a:gd name="T58" fmla="*/ 144 w 204"/>
                <a:gd name="T59" fmla="*/ 66 h 90"/>
                <a:gd name="T60" fmla="*/ 150 w 204"/>
                <a:gd name="T61" fmla="*/ 48 h 90"/>
                <a:gd name="T62" fmla="*/ 150 w 204"/>
                <a:gd name="T63" fmla="*/ 42 h 90"/>
                <a:gd name="T64" fmla="*/ 156 w 204"/>
                <a:gd name="T65" fmla="*/ 18 h 90"/>
                <a:gd name="T66" fmla="*/ 162 w 204"/>
                <a:gd name="T67" fmla="*/ 66 h 90"/>
                <a:gd name="T68" fmla="*/ 168 w 204"/>
                <a:gd name="T69" fmla="*/ 42 h 90"/>
                <a:gd name="T70" fmla="*/ 168 w 204"/>
                <a:gd name="T71" fmla="*/ 54 h 90"/>
                <a:gd name="T72" fmla="*/ 174 w 204"/>
                <a:gd name="T73" fmla="*/ 18 h 90"/>
                <a:gd name="T74" fmla="*/ 180 w 204"/>
                <a:gd name="T75" fmla="*/ 60 h 90"/>
                <a:gd name="T76" fmla="*/ 186 w 204"/>
                <a:gd name="T77" fmla="*/ 60 h 90"/>
                <a:gd name="T78" fmla="*/ 186 w 204"/>
                <a:gd name="T79" fmla="*/ 48 h 90"/>
                <a:gd name="T80" fmla="*/ 192 w 204"/>
                <a:gd name="T81" fmla="*/ 36 h 90"/>
                <a:gd name="T82" fmla="*/ 198 w 204"/>
                <a:gd name="T83"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90">
                  <a:moveTo>
                    <a:pt x="0" y="36"/>
                  </a:moveTo>
                  <a:lnTo>
                    <a:pt x="6" y="48"/>
                  </a:lnTo>
                  <a:lnTo>
                    <a:pt x="6" y="72"/>
                  </a:lnTo>
                  <a:lnTo>
                    <a:pt x="6" y="18"/>
                  </a:lnTo>
                  <a:lnTo>
                    <a:pt x="6" y="42"/>
                  </a:lnTo>
                  <a:lnTo>
                    <a:pt x="12" y="30"/>
                  </a:lnTo>
                  <a:lnTo>
                    <a:pt x="12" y="66"/>
                  </a:lnTo>
                  <a:lnTo>
                    <a:pt x="12" y="24"/>
                  </a:lnTo>
                  <a:lnTo>
                    <a:pt x="18" y="54"/>
                  </a:lnTo>
                  <a:lnTo>
                    <a:pt x="18" y="60"/>
                  </a:lnTo>
                  <a:lnTo>
                    <a:pt x="18" y="30"/>
                  </a:lnTo>
                  <a:lnTo>
                    <a:pt x="18" y="42"/>
                  </a:lnTo>
                  <a:lnTo>
                    <a:pt x="24" y="48"/>
                  </a:lnTo>
                  <a:lnTo>
                    <a:pt x="24" y="60"/>
                  </a:lnTo>
                  <a:lnTo>
                    <a:pt x="24" y="30"/>
                  </a:lnTo>
                  <a:lnTo>
                    <a:pt x="24" y="48"/>
                  </a:lnTo>
                  <a:lnTo>
                    <a:pt x="30" y="42"/>
                  </a:lnTo>
                  <a:lnTo>
                    <a:pt x="30" y="60"/>
                  </a:lnTo>
                  <a:lnTo>
                    <a:pt x="30" y="36"/>
                  </a:lnTo>
                  <a:lnTo>
                    <a:pt x="36" y="42"/>
                  </a:lnTo>
                  <a:lnTo>
                    <a:pt x="36" y="18"/>
                  </a:lnTo>
                  <a:lnTo>
                    <a:pt x="36" y="66"/>
                  </a:lnTo>
                  <a:lnTo>
                    <a:pt x="42" y="48"/>
                  </a:lnTo>
                  <a:lnTo>
                    <a:pt x="42" y="72"/>
                  </a:lnTo>
                  <a:lnTo>
                    <a:pt x="42" y="18"/>
                  </a:lnTo>
                  <a:lnTo>
                    <a:pt x="42" y="42"/>
                  </a:lnTo>
                  <a:lnTo>
                    <a:pt x="48" y="24"/>
                  </a:lnTo>
                  <a:lnTo>
                    <a:pt x="48" y="60"/>
                  </a:lnTo>
                  <a:lnTo>
                    <a:pt x="48" y="36"/>
                  </a:lnTo>
                  <a:lnTo>
                    <a:pt x="54" y="42"/>
                  </a:lnTo>
                  <a:lnTo>
                    <a:pt x="54" y="60"/>
                  </a:lnTo>
                  <a:lnTo>
                    <a:pt x="54" y="24"/>
                  </a:lnTo>
                  <a:lnTo>
                    <a:pt x="54" y="54"/>
                  </a:lnTo>
                  <a:lnTo>
                    <a:pt x="60" y="30"/>
                  </a:lnTo>
                  <a:lnTo>
                    <a:pt x="60" y="78"/>
                  </a:lnTo>
                  <a:lnTo>
                    <a:pt x="60" y="6"/>
                  </a:lnTo>
                  <a:lnTo>
                    <a:pt x="60" y="54"/>
                  </a:lnTo>
                  <a:lnTo>
                    <a:pt x="66" y="48"/>
                  </a:lnTo>
                  <a:lnTo>
                    <a:pt x="66" y="90"/>
                  </a:lnTo>
                  <a:lnTo>
                    <a:pt x="66" y="0"/>
                  </a:lnTo>
                  <a:lnTo>
                    <a:pt x="66" y="30"/>
                  </a:lnTo>
                  <a:lnTo>
                    <a:pt x="72" y="36"/>
                  </a:lnTo>
                  <a:lnTo>
                    <a:pt x="72" y="60"/>
                  </a:lnTo>
                  <a:lnTo>
                    <a:pt x="72" y="30"/>
                  </a:lnTo>
                  <a:lnTo>
                    <a:pt x="72" y="42"/>
                  </a:lnTo>
                  <a:lnTo>
                    <a:pt x="78" y="54"/>
                  </a:lnTo>
                  <a:lnTo>
                    <a:pt x="78" y="60"/>
                  </a:lnTo>
                  <a:lnTo>
                    <a:pt x="78" y="30"/>
                  </a:lnTo>
                  <a:lnTo>
                    <a:pt x="78" y="48"/>
                  </a:lnTo>
                  <a:lnTo>
                    <a:pt x="84" y="48"/>
                  </a:lnTo>
                  <a:lnTo>
                    <a:pt x="84" y="60"/>
                  </a:lnTo>
                  <a:lnTo>
                    <a:pt x="84" y="30"/>
                  </a:lnTo>
                  <a:lnTo>
                    <a:pt x="84" y="42"/>
                  </a:lnTo>
                  <a:lnTo>
                    <a:pt x="90" y="48"/>
                  </a:lnTo>
                  <a:lnTo>
                    <a:pt x="90" y="54"/>
                  </a:lnTo>
                  <a:lnTo>
                    <a:pt x="90" y="36"/>
                  </a:lnTo>
                  <a:lnTo>
                    <a:pt x="90" y="54"/>
                  </a:lnTo>
                  <a:lnTo>
                    <a:pt x="96" y="42"/>
                  </a:lnTo>
                  <a:lnTo>
                    <a:pt x="96" y="84"/>
                  </a:lnTo>
                  <a:lnTo>
                    <a:pt x="96" y="6"/>
                  </a:lnTo>
                  <a:lnTo>
                    <a:pt x="96" y="48"/>
                  </a:lnTo>
                  <a:lnTo>
                    <a:pt x="102" y="54"/>
                  </a:lnTo>
                  <a:lnTo>
                    <a:pt x="102" y="66"/>
                  </a:lnTo>
                  <a:lnTo>
                    <a:pt x="102" y="24"/>
                  </a:lnTo>
                  <a:lnTo>
                    <a:pt x="102" y="60"/>
                  </a:lnTo>
                  <a:lnTo>
                    <a:pt x="108" y="48"/>
                  </a:lnTo>
                  <a:lnTo>
                    <a:pt x="108" y="60"/>
                  </a:lnTo>
                  <a:lnTo>
                    <a:pt x="108" y="24"/>
                  </a:lnTo>
                  <a:lnTo>
                    <a:pt x="108" y="42"/>
                  </a:lnTo>
                  <a:lnTo>
                    <a:pt x="114" y="36"/>
                  </a:lnTo>
                  <a:lnTo>
                    <a:pt x="114" y="60"/>
                  </a:lnTo>
                  <a:lnTo>
                    <a:pt x="114" y="30"/>
                  </a:lnTo>
                  <a:lnTo>
                    <a:pt x="114" y="48"/>
                  </a:lnTo>
                  <a:lnTo>
                    <a:pt x="120" y="36"/>
                  </a:lnTo>
                  <a:lnTo>
                    <a:pt x="120" y="66"/>
                  </a:lnTo>
                  <a:lnTo>
                    <a:pt x="120" y="24"/>
                  </a:lnTo>
                  <a:lnTo>
                    <a:pt x="120" y="36"/>
                  </a:lnTo>
                  <a:lnTo>
                    <a:pt x="126" y="72"/>
                  </a:lnTo>
                  <a:lnTo>
                    <a:pt x="126" y="18"/>
                  </a:lnTo>
                  <a:lnTo>
                    <a:pt x="126" y="30"/>
                  </a:lnTo>
                  <a:lnTo>
                    <a:pt x="132" y="42"/>
                  </a:lnTo>
                  <a:lnTo>
                    <a:pt x="132" y="66"/>
                  </a:lnTo>
                  <a:lnTo>
                    <a:pt x="132" y="30"/>
                  </a:lnTo>
                  <a:lnTo>
                    <a:pt x="132" y="36"/>
                  </a:lnTo>
                  <a:lnTo>
                    <a:pt x="138" y="48"/>
                  </a:lnTo>
                  <a:lnTo>
                    <a:pt x="138" y="66"/>
                  </a:lnTo>
                  <a:lnTo>
                    <a:pt x="138" y="24"/>
                  </a:lnTo>
                  <a:lnTo>
                    <a:pt x="138" y="30"/>
                  </a:lnTo>
                  <a:lnTo>
                    <a:pt x="144" y="36"/>
                  </a:lnTo>
                  <a:lnTo>
                    <a:pt x="144" y="66"/>
                  </a:lnTo>
                  <a:lnTo>
                    <a:pt x="144" y="24"/>
                  </a:lnTo>
                  <a:lnTo>
                    <a:pt x="144" y="42"/>
                  </a:lnTo>
                  <a:lnTo>
                    <a:pt x="150" y="48"/>
                  </a:lnTo>
                  <a:lnTo>
                    <a:pt x="150" y="60"/>
                  </a:lnTo>
                  <a:lnTo>
                    <a:pt x="150" y="30"/>
                  </a:lnTo>
                  <a:lnTo>
                    <a:pt x="150" y="42"/>
                  </a:lnTo>
                  <a:lnTo>
                    <a:pt x="156" y="24"/>
                  </a:lnTo>
                  <a:lnTo>
                    <a:pt x="156" y="72"/>
                  </a:lnTo>
                  <a:lnTo>
                    <a:pt x="156" y="18"/>
                  </a:lnTo>
                  <a:lnTo>
                    <a:pt x="156" y="30"/>
                  </a:lnTo>
                  <a:lnTo>
                    <a:pt x="162" y="60"/>
                  </a:lnTo>
                  <a:lnTo>
                    <a:pt x="162" y="66"/>
                  </a:lnTo>
                  <a:lnTo>
                    <a:pt x="162" y="24"/>
                  </a:lnTo>
                  <a:lnTo>
                    <a:pt x="162" y="48"/>
                  </a:lnTo>
                  <a:lnTo>
                    <a:pt x="168" y="42"/>
                  </a:lnTo>
                  <a:lnTo>
                    <a:pt x="168" y="84"/>
                  </a:lnTo>
                  <a:lnTo>
                    <a:pt x="168" y="12"/>
                  </a:lnTo>
                  <a:lnTo>
                    <a:pt x="168" y="54"/>
                  </a:lnTo>
                  <a:lnTo>
                    <a:pt x="174" y="60"/>
                  </a:lnTo>
                  <a:lnTo>
                    <a:pt x="174" y="72"/>
                  </a:lnTo>
                  <a:lnTo>
                    <a:pt x="174" y="18"/>
                  </a:lnTo>
                  <a:lnTo>
                    <a:pt x="174" y="36"/>
                  </a:lnTo>
                  <a:lnTo>
                    <a:pt x="180" y="60"/>
                  </a:lnTo>
                  <a:lnTo>
                    <a:pt x="180" y="60"/>
                  </a:lnTo>
                  <a:lnTo>
                    <a:pt x="180" y="30"/>
                  </a:lnTo>
                  <a:lnTo>
                    <a:pt x="180" y="48"/>
                  </a:lnTo>
                  <a:lnTo>
                    <a:pt x="186" y="60"/>
                  </a:lnTo>
                  <a:lnTo>
                    <a:pt x="186" y="66"/>
                  </a:lnTo>
                  <a:lnTo>
                    <a:pt x="186" y="30"/>
                  </a:lnTo>
                  <a:lnTo>
                    <a:pt x="186" y="48"/>
                  </a:lnTo>
                  <a:lnTo>
                    <a:pt x="192" y="24"/>
                  </a:lnTo>
                  <a:lnTo>
                    <a:pt x="192" y="60"/>
                  </a:lnTo>
                  <a:lnTo>
                    <a:pt x="192" y="36"/>
                  </a:lnTo>
                  <a:lnTo>
                    <a:pt x="198" y="60"/>
                  </a:lnTo>
                  <a:lnTo>
                    <a:pt x="198" y="78"/>
                  </a:lnTo>
                  <a:lnTo>
                    <a:pt x="198" y="12"/>
                  </a:lnTo>
                  <a:lnTo>
                    <a:pt x="198" y="60"/>
                  </a:lnTo>
                  <a:lnTo>
                    <a:pt x="204" y="4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64">
              <a:extLst>
                <a:ext uri="{FF2B5EF4-FFF2-40B4-BE49-F238E27FC236}">
                  <a16:creationId xmlns:a16="http://schemas.microsoft.com/office/drawing/2014/main" id="{F10DF487-AF84-4E85-BACA-6CC642FC05D9}"/>
                </a:ext>
              </a:extLst>
            </p:cNvPr>
            <p:cNvSpPr>
              <a:spLocks/>
            </p:cNvSpPr>
            <p:nvPr/>
          </p:nvSpPr>
          <p:spPr bwMode="auto">
            <a:xfrm>
              <a:off x="2905125" y="1562100"/>
              <a:ext cx="314325" cy="161925"/>
            </a:xfrm>
            <a:custGeom>
              <a:avLst/>
              <a:gdLst>
                <a:gd name="T0" fmla="*/ 0 w 198"/>
                <a:gd name="T1" fmla="*/ 36 h 102"/>
                <a:gd name="T2" fmla="*/ 6 w 198"/>
                <a:gd name="T3" fmla="*/ 78 h 102"/>
                <a:gd name="T4" fmla="*/ 12 w 198"/>
                <a:gd name="T5" fmla="*/ 42 h 102"/>
                <a:gd name="T6" fmla="*/ 12 w 198"/>
                <a:gd name="T7" fmla="*/ 72 h 102"/>
                <a:gd name="T8" fmla="*/ 18 w 198"/>
                <a:gd name="T9" fmla="*/ 48 h 102"/>
                <a:gd name="T10" fmla="*/ 24 w 198"/>
                <a:gd name="T11" fmla="*/ 66 h 102"/>
                <a:gd name="T12" fmla="*/ 30 w 198"/>
                <a:gd name="T13" fmla="*/ 66 h 102"/>
                <a:gd name="T14" fmla="*/ 30 w 198"/>
                <a:gd name="T15" fmla="*/ 48 h 102"/>
                <a:gd name="T16" fmla="*/ 36 w 198"/>
                <a:gd name="T17" fmla="*/ 42 h 102"/>
                <a:gd name="T18" fmla="*/ 42 w 198"/>
                <a:gd name="T19" fmla="*/ 102 h 102"/>
                <a:gd name="T20" fmla="*/ 48 w 198"/>
                <a:gd name="T21" fmla="*/ 48 h 102"/>
                <a:gd name="T22" fmla="*/ 48 w 198"/>
                <a:gd name="T23" fmla="*/ 66 h 102"/>
                <a:gd name="T24" fmla="*/ 54 w 198"/>
                <a:gd name="T25" fmla="*/ 36 h 102"/>
                <a:gd name="T26" fmla="*/ 60 w 198"/>
                <a:gd name="T27" fmla="*/ 48 h 102"/>
                <a:gd name="T28" fmla="*/ 66 w 198"/>
                <a:gd name="T29" fmla="*/ 78 h 102"/>
                <a:gd name="T30" fmla="*/ 72 w 198"/>
                <a:gd name="T31" fmla="*/ 60 h 102"/>
                <a:gd name="T32" fmla="*/ 78 w 198"/>
                <a:gd name="T33" fmla="*/ 66 h 102"/>
                <a:gd name="T34" fmla="*/ 78 w 198"/>
                <a:gd name="T35" fmla="*/ 72 h 102"/>
                <a:gd name="T36" fmla="*/ 84 w 198"/>
                <a:gd name="T37" fmla="*/ 36 h 102"/>
                <a:gd name="T38" fmla="*/ 90 w 198"/>
                <a:gd name="T39" fmla="*/ 72 h 102"/>
                <a:gd name="T40" fmla="*/ 96 w 198"/>
                <a:gd name="T41" fmla="*/ 66 h 102"/>
                <a:gd name="T42" fmla="*/ 96 w 198"/>
                <a:gd name="T43" fmla="*/ 60 h 102"/>
                <a:gd name="T44" fmla="*/ 102 w 198"/>
                <a:gd name="T45" fmla="*/ 42 h 102"/>
                <a:gd name="T46" fmla="*/ 108 w 198"/>
                <a:gd name="T47" fmla="*/ 66 h 102"/>
                <a:gd name="T48" fmla="*/ 114 w 198"/>
                <a:gd name="T49" fmla="*/ 54 h 102"/>
                <a:gd name="T50" fmla="*/ 114 w 198"/>
                <a:gd name="T51" fmla="*/ 54 h 102"/>
                <a:gd name="T52" fmla="*/ 120 w 198"/>
                <a:gd name="T53" fmla="*/ 12 h 102"/>
                <a:gd name="T54" fmla="*/ 126 w 198"/>
                <a:gd name="T55" fmla="*/ 72 h 102"/>
                <a:gd name="T56" fmla="*/ 132 w 198"/>
                <a:gd name="T57" fmla="*/ 36 h 102"/>
                <a:gd name="T58" fmla="*/ 138 w 198"/>
                <a:gd name="T59" fmla="*/ 72 h 102"/>
                <a:gd name="T60" fmla="*/ 144 w 198"/>
                <a:gd name="T61" fmla="*/ 54 h 102"/>
                <a:gd name="T62" fmla="*/ 144 w 198"/>
                <a:gd name="T63" fmla="*/ 66 h 102"/>
                <a:gd name="T64" fmla="*/ 150 w 198"/>
                <a:gd name="T65" fmla="*/ 18 h 102"/>
                <a:gd name="T66" fmla="*/ 156 w 198"/>
                <a:gd name="T67" fmla="*/ 36 h 102"/>
                <a:gd name="T68" fmla="*/ 162 w 198"/>
                <a:gd name="T69" fmla="*/ 90 h 102"/>
                <a:gd name="T70" fmla="*/ 168 w 198"/>
                <a:gd name="T71" fmla="*/ 48 h 102"/>
                <a:gd name="T72" fmla="*/ 174 w 198"/>
                <a:gd name="T73" fmla="*/ 66 h 102"/>
                <a:gd name="T74" fmla="*/ 174 w 198"/>
                <a:gd name="T75" fmla="*/ 48 h 102"/>
                <a:gd name="T76" fmla="*/ 180 w 198"/>
                <a:gd name="T77" fmla="*/ 72 h 102"/>
                <a:gd name="T78" fmla="*/ 186 w 198"/>
                <a:gd name="T79" fmla="*/ 42 h 102"/>
                <a:gd name="T80" fmla="*/ 192 w 198"/>
                <a:gd name="T81" fmla="*/ 78 h 102"/>
                <a:gd name="T82" fmla="*/ 198 w 198"/>
                <a:gd name="T83" fmla="*/ 3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8" h="102">
                  <a:moveTo>
                    <a:pt x="0" y="54"/>
                  </a:moveTo>
                  <a:lnTo>
                    <a:pt x="0" y="72"/>
                  </a:lnTo>
                  <a:lnTo>
                    <a:pt x="0" y="36"/>
                  </a:lnTo>
                  <a:lnTo>
                    <a:pt x="0" y="54"/>
                  </a:lnTo>
                  <a:lnTo>
                    <a:pt x="6" y="48"/>
                  </a:lnTo>
                  <a:lnTo>
                    <a:pt x="6" y="78"/>
                  </a:lnTo>
                  <a:lnTo>
                    <a:pt x="6" y="30"/>
                  </a:lnTo>
                  <a:lnTo>
                    <a:pt x="6" y="36"/>
                  </a:lnTo>
                  <a:lnTo>
                    <a:pt x="12" y="42"/>
                  </a:lnTo>
                  <a:lnTo>
                    <a:pt x="12" y="78"/>
                  </a:lnTo>
                  <a:lnTo>
                    <a:pt x="12" y="42"/>
                  </a:lnTo>
                  <a:lnTo>
                    <a:pt x="12" y="72"/>
                  </a:lnTo>
                  <a:lnTo>
                    <a:pt x="18" y="54"/>
                  </a:lnTo>
                  <a:lnTo>
                    <a:pt x="18" y="66"/>
                  </a:lnTo>
                  <a:lnTo>
                    <a:pt x="18" y="48"/>
                  </a:lnTo>
                  <a:lnTo>
                    <a:pt x="18" y="54"/>
                  </a:lnTo>
                  <a:lnTo>
                    <a:pt x="24" y="60"/>
                  </a:lnTo>
                  <a:lnTo>
                    <a:pt x="24" y="66"/>
                  </a:lnTo>
                  <a:lnTo>
                    <a:pt x="24" y="48"/>
                  </a:lnTo>
                  <a:lnTo>
                    <a:pt x="24" y="60"/>
                  </a:lnTo>
                  <a:lnTo>
                    <a:pt x="30" y="66"/>
                  </a:lnTo>
                  <a:lnTo>
                    <a:pt x="30" y="72"/>
                  </a:lnTo>
                  <a:lnTo>
                    <a:pt x="30" y="42"/>
                  </a:lnTo>
                  <a:lnTo>
                    <a:pt x="30" y="48"/>
                  </a:lnTo>
                  <a:lnTo>
                    <a:pt x="36" y="54"/>
                  </a:lnTo>
                  <a:lnTo>
                    <a:pt x="36" y="72"/>
                  </a:lnTo>
                  <a:lnTo>
                    <a:pt x="36" y="42"/>
                  </a:lnTo>
                  <a:lnTo>
                    <a:pt x="36" y="66"/>
                  </a:lnTo>
                  <a:lnTo>
                    <a:pt x="42" y="48"/>
                  </a:lnTo>
                  <a:lnTo>
                    <a:pt x="42" y="102"/>
                  </a:lnTo>
                  <a:lnTo>
                    <a:pt x="42" y="0"/>
                  </a:lnTo>
                  <a:lnTo>
                    <a:pt x="42" y="72"/>
                  </a:lnTo>
                  <a:lnTo>
                    <a:pt x="48" y="48"/>
                  </a:lnTo>
                  <a:lnTo>
                    <a:pt x="48" y="84"/>
                  </a:lnTo>
                  <a:lnTo>
                    <a:pt x="48" y="30"/>
                  </a:lnTo>
                  <a:lnTo>
                    <a:pt x="48" y="66"/>
                  </a:lnTo>
                  <a:lnTo>
                    <a:pt x="54" y="42"/>
                  </a:lnTo>
                  <a:lnTo>
                    <a:pt x="54" y="72"/>
                  </a:lnTo>
                  <a:lnTo>
                    <a:pt x="54" y="36"/>
                  </a:lnTo>
                  <a:lnTo>
                    <a:pt x="54" y="72"/>
                  </a:lnTo>
                  <a:lnTo>
                    <a:pt x="60" y="60"/>
                  </a:lnTo>
                  <a:lnTo>
                    <a:pt x="60" y="48"/>
                  </a:lnTo>
                  <a:lnTo>
                    <a:pt x="60" y="60"/>
                  </a:lnTo>
                  <a:lnTo>
                    <a:pt x="66" y="48"/>
                  </a:lnTo>
                  <a:lnTo>
                    <a:pt x="66" y="78"/>
                  </a:lnTo>
                  <a:lnTo>
                    <a:pt x="66" y="42"/>
                  </a:lnTo>
                  <a:lnTo>
                    <a:pt x="66" y="54"/>
                  </a:lnTo>
                  <a:lnTo>
                    <a:pt x="72" y="60"/>
                  </a:lnTo>
                  <a:lnTo>
                    <a:pt x="72" y="72"/>
                  </a:lnTo>
                  <a:lnTo>
                    <a:pt x="72" y="36"/>
                  </a:lnTo>
                  <a:lnTo>
                    <a:pt x="78" y="66"/>
                  </a:lnTo>
                  <a:lnTo>
                    <a:pt x="78" y="78"/>
                  </a:lnTo>
                  <a:lnTo>
                    <a:pt x="78" y="42"/>
                  </a:lnTo>
                  <a:lnTo>
                    <a:pt x="78" y="72"/>
                  </a:lnTo>
                  <a:lnTo>
                    <a:pt x="84" y="48"/>
                  </a:lnTo>
                  <a:lnTo>
                    <a:pt x="84" y="84"/>
                  </a:lnTo>
                  <a:lnTo>
                    <a:pt x="84" y="36"/>
                  </a:lnTo>
                  <a:lnTo>
                    <a:pt x="84" y="66"/>
                  </a:lnTo>
                  <a:lnTo>
                    <a:pt x="90" y="54"/>
                  </a:lnTo>
                  <a:lnTo>
                    <a:pt x="90" y="72"/>
                  </a:lnTo>
                  <a:lnTo>
                    <a:pt x="90" y="42"/>
                  </a:lnTo>
                  <a:lnTo>
                    <a:pt x="90" y="60"/>
                  </a:lnTo>
                  <a:lnTo>
                    <a:pt x="96" y="66"/>
                  </a:lnTo>
                  <a:lnTo>
                    <a:pt x="96" y="66"/>
                  </a:lnTo>
                  <a:lnTo>
                    <a:pt x="96" y="42"/>
                  </a:lnTo>
                  <a:lnTo>
                    <a:pt x="96" y="60"/>
                  </a:lnTo>
                  <a:lnTo>
                    <a:pt x="102" y="72"/>
                  </a:lnTo>
                  <a:lnTo>
                    <a:pt x="102" y="72"/>
                  </a:lnTo>
                  <a:lnTo>
                    <a:pt x="102" y="42"/>
                  </a:lnTo>
                  <a:lnTo>
                    <a:pt x="102" y="66"/>
                  </a:lnTo>
                  <a:lnTo>
                    <a:pt x="108" y="48"/>
                  </a:lnTo>
                  <a:lnTo>
                    <a:pt x="108" y="66"/>
                  </a:lnTo>
                  <a:lnTo>
                    <a:pt x="108" y="48"/>
                  </a:lnTo>
                  <a:lnTo>
                    <a:pt x="108" y="60"/>
                  </a:lnTo>
                  <a:lnTo>
                    <a:pt x="114" y="54"/>
                  </a:lnTo>
                  <a:lnTo>
                    <a:pt x="114" y="102"/>
                  </a:lnTo>
                  <a:lnTo>
                    <a:pt x="114" y="6"/>
                  </a:lnTo>
                  <a:lnTo>
                    <a:pt x="114" y="54"/>
                  </a:lnTo>
                  <a:lnTo>
                    <a:pt x="120" y="60"/>
                  </a:lnTo>
                  <a:lnTo>
                    <a:pt x="120" y="96"/>
                  </a:lnTo>
                  <a:lnTo>
                    <a:pt x="120" y="12"/>
                  </a:lnTo>
                  <a:lnTo>
                    <a:pt x="120" y="90"/>
                  </a:lnTo>
                  <a:lnTo>
                    <a:pt x="126" y="54"/>
                  </a:lnTo>
                  <a:lnTo>
                    <a:pt x="126" y="72"/>
                  </a:lnTo>
                  <a:lnTo>
                    <a:pt x="126" y="42"/>
                  </a:lnTo>
                  <a:lnTo>
                    <a:pt x="126" y="72"/>
                  </a:lnTo>
                  <a:lnTo>
                    <a:pt x="132" y="36"/>
                  </a:lnTo>
                  <a:lnTo>
                    <a:pt x="132" y="78"/>
                  </a:lnTo>
                  <a:lnTo>
                    <a:pt x="132" y="60"/>
                  </a:lnTo>
                  <a:lnTo>
                    <a:pt x="138" y="72"/>
                  </a:lnTo>
                  <a:lnTo>
                    <a:pt x="138" y="42"/>
                  </a:lnTo>
                  <a:lnTo>
                    <a:pt x="138" y="60"/>
                  </a:lnTo>
                  <a:lnTo>
                    <a:pt x="144" y="54"/>
                  </a:lnTo>
                  <a:lnTo>
                    <a:pt x="144" y="78"/>
                  </a:lnTo>
                  <a:lnTo>
                    <a:pt x="144" y="42"/>
                  </a:lnTo>
                  <a:lnTo>
                    <a:pt x="144" y="66"/>
                  </a:lnTo>
                  <a:lnTo>
                    <a:pt x="150" y="48"/>
                  </a:lnTo>
                  <a:lnTo>
                    <a:pt x="150" y="90"/>
                  </a:lnTo>
                  <a:lnTo>
                    <a:pt x="150" y="18"/>
                  </a:lnTo>
                  <a:lnTo>
                    <a:pt x="150" y="42"/>
                  </a:lnTo>
                  <a:lnTo>
                    <a:pt x="156" y="66"/>
                  </a:lnTo>
                  <a:lnTo>
                    <a:pt x="156" y="36"/>
                  </a:lnTo>
                  <a:lnTo>
                    <a:pt x="156" y="84"/>
                  </a:lnTo>
                  <a:lnTo>
                    <a:pt x="162" y="78"/>
                  </a:lnTo>
                  <a:lnTo>
                    <a:pt x="162" y="90"/>
                  </a:lnTo>
                  <a:lnTo>
                    <a:pt x="162" y="30"/>
                  </a:lnTo>
                  <a:lnTo>
                    <a:pt x="162" y="66"/>
                  </a:lnTo>
                  <a:lnTo>
                    <a:pt x="168" y="48"/>
                  </a:lnTo>
                  <a:lnTo>
                    <a:pt x="168" y="66"/>
                  </a:lnTo>
                  <a:lnTo>
                    <a:pt x="168" y="54"/>
                  </a:lnTo>
                  <a:lnTo>
                    <a:pt x="174" y="66"/>
                  </a:lnTo>
                  <a:lnTo>
                    <a:pt x="174" y="84"/>
                  </a:lnTo>
                  <a:lnTo>
                    <a:pt x="174" y="36"/>
                  </a:lnTo>
                  <a:lnTo>
                    <a:pt x="174" y="48"/>
                  </a:lnTo>
                  <a:lnTo>
                    <a:pt x="180" y="30"/>
                  </a:lnTo>
                  <a:lnTo>
                    <a:pt x="180" y="84"/>
                  </a:lnTo>
                  <a:lnTo>
                    <a:pt x="180" y="72"/>
                  </a:lnTo>
                  <a:lnTo>
                    <a:pt x="186" y="42"/>
                  </a:lnTo>
                  <a:lnTo>
                    <a:pt x="186" y="72"/>
                  </a:lnTo>
                  <a:lnTo>
                    <a:pt x="186" y="42"/>
                  </a:lnTo>
                  <a:lnTo>
                    <a:pt x="186" y="60"/>
                  </a:lnTo>
                  <a:lnTo>
                    <a:pt x="192" y="48"/>
                  </a:lnTo>
                  <a:lnTo>
                    <a:pt x="192" y="78"/>
                  </a:lnTo>
                  <a:lnTo>
                    <a:pt x="192" y="48"/>
                  </a:lnTo>
                  <a:lnTo>
                    <a:pt x="192" y="60"/>
                  </a:lnTo>
                  <a:lnTo>
                    <a:pt x="198" y="30"/>
                  </a:lnTo>
                  <a:lnTo>
                    <a:pt x="198" y="78"/>
                  </a:lnTo>
                  <a:lnTo>
                    <a:pt x="198" y="48"/>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65">
              <a:extLst>
                <a:ext uri="{FF2B5EF4-FFF2-40B4-BE49-F238E27FC236}">
                  <a16:creationId xmlns:a16="http://schemas.microsoft.com/office/drawing/2014/main" id="{4BC8251C-FABF-41C1-841A-1178D5297514}"/>
                </a:ext>
              </a:extLst>
            </p:cNvPr>
            <p:cNvSpPr>
              <a:spLocks/>
            </p:cNvSpPr>
            <p:nvPr/>
          </p:nvSpPr>
          <p:spPr bwMode="auto">
            <a:xfrm>
              <a:off x="3219450" y="1600200"/>
              <a:ext cx="323850" cy="104775"/>
            </a:xfrm>
            <a:custGeom>
              <a:avLst/>
              <a:gdLst>
                <a:gd name="T0" fmla="*/ 6 w 204"/>
                <a:gd name="T1" fmla="*/ 42 h 66"/>
                <a:gd name="T2" fmla="*/ 12 w 204"/>
                <a:gd name="T3" fmla="*/ 54 h 66"/>
                <a:gd name="T4" fmla="*/ 18 w 204"/>
                <a:gd name="T5" fmla="*/ 42 h 66"/>
                <a:gd name="T6" fmla="*/ 18 w 204"/>
                <a:gd name="T7" fmla="*/ 36 h 66"/>
                <a:gd name="T8" fmla="*/ 24 w 204"/>
                <a:gd name="T9" fmla="*/ 48 h 66"/>
                <a:gd name="T10" fmla="*/ 30 w 204"/>
                <a:gd name="T11" fmla="*/ 0 h 66"/>
                <a:gd name="T12" fmla="*/ 36 w 204"/>
                <a:gd name="T13" fmla="*/ 66 h 66"/>
                <a:gd name="T14" fmla="*/ 42 w 204"/>
                <a:gd name="T15" fmla="*/ 18 h 66"/>
                <a:gd name="T16" fmla="*/ 42 w 204"/>
                <a:gd name="T17" fmla="*/ 24 h 66"/>
                <a:gd name="T18" fmla="*/ 48 w 204"/>
                <a:gd name="T19" fmla="*/ 18 h 66"/>
                <a:gd name="T20" fmla="*/ 54 w 204"/>
                <a:gd name="T21" fmla="*/ 18 h 66"/>
                <a:gd name="T22" fmla="*/ 60 w 204"/>
                <a:gd name="T23" fmla="*/ 54 h 66"/>
                <a:gd name="T24" fmla="*/ 66 w 204"/>
                <a:gd name="T25" fmla="*/ 18 h 66"/>
                <a:gd name="T26" fmla="*/ 72 w 204"/>
                <a:gd name="T27" fmla="*/ 48 h 66"/>
                <a:gd name="T28" fmla="*/ 72 w 204"/>
                <a:gd name="T29" fmla="*/ 24 h 66"/>
                <a:gd name="T30" fmla="*/ 78 w 204"/>
                <a:gd name="T31" fmla="*/ 24 h 66"/>
                <a:gd name="T32" fmla="*/ 84 w 204"/>
                <a:gd name="T33" fmla="*/ 48 h 66"/>
                <a:gd name="T34" fmla="*/ 90 w 204"/>
                <a:gd name="T35" fmla="*/ 54 h 66"/>
                <a:gd name="T36" fmla="*/ 96 w 204"/>
                <a:gd name="T37" fmla="*/ 48 h 66"/>
                <a:gd name="T38" fmla="*/ 96 w 204"/>
                <a:gd name="T39" fmla="*/ 42 h 66"/>
                <a:gd name="T40" fmla="*/ 102 w 204"/>
                <a:gd name="T41" fmla="*/ 6 h 66"/>
                <a:gd name="T42" fmla="*/ 108 w 204"/>
                <a:gd name="T43" fmla="*/ 66 h 66"/>
                <a:gd name="T44" fmla="*/ 114 w 204"/>
                <a:gd name="T45" fmla="*/ 48 h 66"/>
                <a:gd name="T46" fmla="*/ 120 w 204"/>
                <a:gd name="T47" fmla="*/ 36 h 66"/>
                <a:gd name="T48" fmla="*/ 120 w 204"/>
                <a:gd name="T49" fmla="*/ 36 h 66"/>
                <a:gd name="T50" fmla="*/ 126 w 204"/>
                <a:gd name="T51" fmla="*/ 18 h 66"/>
                <a:gd name="T52" fmla="*/ 132 w 204"/>
                <a:gd name="T53" fmla="*/ 48 h 66"/>
                <a:gd name="T54" fmla="*/ 138 w 204"/>
                <a:gd name="T55" fmla="*/ 30 h 66"/>
                <a:gd name="T56" fmla="*/ 138 w 204"/>
                <a:gd name="T57" fmla="*/ 18 h 66"/>
                <a:gd name="T58" fmla="*/ 144 w 204"/>
                <a:gd name="T59" fmla="*/ 18 h 66"/>
                <a:gd name="T60" fmla="*/ 150 w 204"/>
                <a:gd name="T61" fmla="*/ 48 h 66"/>
                <a:gd name="T62" fmla="*/ 156 w 204"/>
                <a:gd name="T63" fmla="*/ 18 h 66"/>
                <a:gd name="T64" fmla="*/ 162 w 204"/>
                <a:gd name="T65" fmla="*/ 24 h 66"/>
                <a:gd name="T66" fmla="*/ 162 w 204"/>
                <a:gd name="T67" fmla="*/ 42 h 66"/>
                <a:gd name="T68" fmla="*/ 168 w 204"/>
                <a:gd name="T69" fmla="*/ 12 h 66"/>
                <a:gd name="T70" fmla="*/ 174 w 204"/>
                <a:gd name="T71" fmla="*/ 18 h 66"/>
                <a:gd name="T72" fmla="*/ 180 w 204"/>
                <a:gd name="T73" fmla="*/ 48 h 66"/>
                <a:gd name="T74" fmla="*/ 186 w 204"/>
                <a:gd name="T75" fmla="*/ 42 h 66"/>
                <a:gd name="T76" fmla="*/ 186 w 204"/>
                <a:gd name="T77" fmla="*/ 18 h 66"/>
                <a:gd name="T78" fmla="*/ 192 w 204"/>
                <a:gd name="T79" fmla="*/ 24 h 66"/>
                <a:gd name="T80" fmla="*/ 198 w 204"/>
                <a:gd name="T81" fmla="*/ 48 h 66"/>
                <a:gd name="T82" fmla="*/ 204 w 204"/>
                <a:gd name="T83" fmla="*/ 3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66">
                  <a:moveTo>
                    <a:pt x="0" y="24"/>
                  </a:moveTo>
                  <a:lnTo>
                    <a:pt x="6" y="36"/>
                  </a:lnTo>
                  <a:lnTo>
                    <a:pt x="6" y="42"/>
                  </a:lnTo>
                  <a:lnTo>
                    <a:pt x="6" y="18"/>
                  </a:lnTo>
                  <a:lnTo>
                    <a:pt x="12" y="36"/>
                  </a:lnTo>
                  <a:lnTo>
                    <a:pt x="12" y="54"/>
                  </a:lnTo>
                  <a:lnTo>
                    <a:pt x="12" y="12"/>
                  </a:lnTo>
                  <a:lnTo>
                    <a:pt x="12" y="30"/>
                  </a:lnTo>
                  <a:lnTo>
                    <a:pt x="18" y="42"/>
                  </a:lnTo>
                  <a:lnTo>
                    <a:pt x="18" y="48"/>
                  </a:lnTo>
                  <a:lnTo>
                    <a:pt x="18" y="18"/>
                  </a:lnTo>
                  <a:lnTo>
                    <a:pt x="18" y="36"/>
                  </a:lnTo>
                  <a:lnTo>
                    <a:pt x="24" y="30"/>
                  </a:lnTo>
                  <a:lnTo>
                    <a:pt x="24" y="24"/>
                  </a:lnTo>
                  <a:lnTo>
                    <a:pt x="24" y="48"/>
                  </a:lnTo>
                  <a:lnTo>
                    <a:pt x="30" y="36"/>
                  </a:lnTo>
                  <a:lnTo>
                    <a:pt x="30" y="66"/>
                  </a:lnTo>
                  <a:lnTo>
                    <a:pt x="30" y="0"/>
                  </a:lnTo>
                  <a:lnTo>
                    <a:pt x="30" y="60"/>
                  </a:lnTo>
                  <a:lnTo>
                    <a:pt x="36" y="18"/>
                  </a:lnTo>
                  <a:lnTo>
                    <a:pt x="36" y="66"/>
                  </a:lnTo>
                  <a:lnTo>
                    <a:pt x="36" y="0"/>
                  </a:lnTo>
                  <a:lnTo>
                    <a:pt x="36" y="30"/>
                  </a:lnTo>
                  <a:lnTo>
                    <a:pt x="42" y="18"/>
                  </a:lnTo>
                  <a:lnTo>
                    <a:pt x="42" y="48"/>
                  </a:lnTo>
                  <a:lnTo>
                    <a:pt x="42" y="18"/>
                  </a:lnTo>
                  <a:lnTo>
                    <a:pt x="42" y="24"/>
                  </a:lnTo>
                  <a:lnTo>
                    <a:pt x="48" y="30"/>
                  </a:lnTo>
                  <a:lnTo>
                    <a:pt x="48" y="48"/>
                  </a:lnTo>
                  <a:lnTo>
                    <a:pt x="48" y="18"/>
                  </a:lnTo>
                  <a:lnTo>
                    <a:pt x="54" y="36"/>
                  </a:lnTo>
                  <a:lnTo>
                    <a:pt x="54" y="48"/>
                  </a:lnTo>
                  <a:lnTo>
                    <a:pt x="54" y="18"/>
                  </a:lnTo>
                  <a:lnTo>
                    <a:pt x="54" y="24"/>
                  </a:lnTo>
                  <a:lnTo>
                    <a:pt x="60" y="24"/>
                  </a:lnTo>
                  <a:lnTo>
                    <a:pt x="60" y="54"/>
                  </a:lnTo>
                  <a:lnTo>
                    <a:pt x="60" y="18"/>
                  </a:lnTo>
                  <a:lnTo>
                    <a:pt x="60" y="42"/>
                  </a:lnTo>
                  <a:lnTo>
                    <a:pt x="66" y="18"/>
                  </a:lnTo>
                  <a:lnTo>
                    <a:pt x="66" y="48"/>
                  </a:lnTo>
                  <a:lnTo>
                    <a:pt x="66" y="12"/>
                  </a:lnTo>
                  <a:lnTo>
                    <a:pt x="72" y="48"/>
                  </a:lnTo>
                  <a:lnTo>
                    <a:pt x="72" y="54"/>
                  </a:lnTo>
                  <a:lnTo>
                    <a:pt x="72" y="18"/>
                  </a:lnTo>
                  <a:lnTo>
                    <a:pt x="72" y="24"/>
                  </a:lnTo>
                  <a:lnTo>
                    <a:pt x="78" y="36"/>
                  </a:lnTo>
                  <a:lnTo>
                    <a:pt x="78" y="42"/>
                  </a:lnTo>
                  <a:lnTo>
                    <a:pt x="78" y="24"/>
                  </a:lnTo>
                  <a:lnTo>
                    <a:pt x="78" y="30"/>
                  </a:lnTo>
                  <a:lnTo>
                    <a:pt x="84" y="42"/>
                  </a:lnTo>
                  <a:lnTo>
                    <a:pt x="84" y="48"/>
                  </a:lnTo>
                  <a:lnTo>
                    <a:pt x="84" y="18"/>
                  </a:lnTo>
                  <a:lnTo>
                    <a:pt x="84" y="30"/>
                  </a:lnTo>
                  <a:lnTo>
                    <a:pt x="90" y="54"/>
                  </a:lnTo>
                  <a:lnTo>
                    <a:pt x="90" y="18"/>
                  </a:lnTo>
                  <a:lnTo>
                    <a:pt x="90" y="24"/>
                  </a:lnTo>
                  <a:lnTo>
                    <a:pt x="96" y="48"/>
                  </a:lnTo>
                  <a:lnTo>
                    <a:pt x="96" y="48"/>
                  </a:lnTo>
                  <a:lnTo>
                    <a:pt x="96" y="12"/>
                  </a:lnTo>
                  <a:lnTo>
                    <a:pt x="96" y="42"/>
                  </a:lnTo>
                  <a:lnTo>
                    <a:pt x="102" y="24"/>
                  </a:lnTo>
                  <a:lnTo>
                    <a:pt x="102" y="60"/>
                  </a:lnTo>
                  <a:lnTo>
                    <a:pt x="102" y="6"/>
                  </a:lnTo>
                  <a:lnTo>
                    <a:pt x="102" y="30"/>
                  </a:lnTo>
                  <a:lnTo>
                    <a:pt x="108" y="24"/>
                  </a:lnTo>
                  <a:lnTo>
                    <a:pt x="108" y="66"/>
                  </a:lnTo>
                  <a:lnTo>
                    <a:pt x="108" y="0"/>
                  </a:lnTo>
                  <a:lnTo>
                    <a:pt x="114" y="30"/>
                  </a:lnTo>
                  <a:lnTo>
                    <a:pt x="114" y="48"/>
                  </a:lnTo>
                  <a:lnTo>
                    <a:pt x="114" y="18"/>
                  </a:lnTo>
                  <a:lnTo>
                    <a:pt x="114" y="30"/>
                  </a:lnTo>
                  <a:lnTo>
                    <a:pt x="120" y="36"/>
                  </a:lnTo>
                  <a:lnTo>
                    <a:pt x="120" y="42"/>
                  </a:lnTo>
                  <a:lnTo>
                    <a:pt x="120" y="18"/>
                  </a:lnTo>
                  <a:lnTo>
                    <a:pt x="120" y="36"/>
                  </a:lnTo>
                  <a:lnTo>
                    <a:pt x="126" y="30"/>
                  </a:lnTo>
                  <a:lnTo>
                    <a:pt x="126" y="42"/>
                  </a:lnTo>
                  <a:lnTo>
                    <a:pt x="126" y="18"/>
                  </a:lnTo>
                  <a:lnTo>
                    <a:pt x="126" y="36"/>
                  </a:lnTo>
                  <a:lnTo>
                    <a:pt x="132" y="42"/>
                  </a:lnTo>
                  <a:lnTo>
                    <a:pt x="132" y="48"/>
                  </a:lnTo>
                  <a:lnTo>
                    <a:pt x="132" y="18"/>
                  </a:lnTo>
                  <a:lnTo>
                    <a:pt x="132" y="24"/>
                  </a:lnTo>
                  <a:lnTo>
                    <a:pt x="138" y="30"/>
                  </a:lnTo>
                  <a:lnTo>
                    <a:pt x="138" y="66"/>
                  </a:lnTo>
                  <a:lnTo>
                    <a:pt x="138" y="0"/>
                  </a:lnTo>
                  <a:lnTo>
                    <a:pt x="138" y="18"/>
                  </a:lnTo>
                  <a:lnTo>
                    <a:pt x="144" y="42"/>
                  </a:lnTo>
                  <a:lnTo>
                    <a:pt x="144" y="48"/>
                  </a:lnTo>
                  <a:lnTo>
                    <a:pt x="144" y="18"/>
                  </a:lnTo>
                  <a:lnTo>
                    <a:pt x="144" y="36"/>
                  </a:lnTo>
                  <a:lnTo>
                    <a:pt x="150" y="30"/>
                  </a:lnTo>
                  <a:lnTo>
                    <a:pt x="150" y="48"/>
                  </a:lnTo>
                  <a:lnTo>
                    <a:pt x="150" y="18"/>
                  </a:lnTo>
                  <a:lnTo>
                    <a:pt x="150" y="36"/>
                  </a:lnTo>
                  <a:lnTo>
                    <a:pt x="156" y="18"/>
                  </a:lnTo>
                  <a:lnTo>
                    <a:pt x="156" y="42"/>
                  </a:lnTo>
                  <a:lnTo>
                    <a:pt x="156" y="30"/>
                  </a:lnTo>
                  <a:lnTo>
                    <a:pt x="162" y="24"/>
                  </a:lnTo>
                  <a:lnTo>
                    <a:pt x="162" y="42"/>
                  </a:lnTo>
                  <a:lnTo>
                    <a:pt x="162" y="24"/>
                  </a:lnTo>
                  <a:lnTo>
                    <a:pt x="162" y="42"/>
                  </a:lnTo>
                  <a:lnTo>
                    <a:pt x="168" y="36"/>
                  </a:lnTo>
                  <a:lnTo>
                    <a:pt x="168" y="48"/>
                  </a:lnTo>
                  <a:lnTo>
                    <a:pt x="168" y="12"/>
                  </a:lnTo>
                  <a:lnTo>
                    <a:pt x="168" y="30"/>
                  </a:lnTo>
                  <a:lnTo>
                    <a:pt x="174" y="36"/>
                  </a:lnTo>
                  <a:lnTo>
                    <a:pt x="174" y="18"/>
                  </a:lnTo>
                  <a:lnTo>
                    <a:pt x="174" y="54"/>
                  </a:lnTo>
                  <a:lnTo>
                    <a:pt x="180" y="30"/>
                  </a:lnTo>
                  <a:lnTo>
                    <a:pt x="180" y="48"/>
                  </a:lnTo>
                  <a:lnTo>
                    <a:pt x="180" y="12"/>
                  </a:lnTo>
                  <a:lnTo>
                    <a:pt x="180" y="18"/>
                  </a:lnTo>
                  <a:lnTo>
                    <a:pt x="186" y="42"/>
                  </a:lnTo>
                  <a:lnTo>
                    <a:pt x="186" y="48"/>
                  </a:lnTo>
                  <a:lnTo>
                    <a:pt x="186" y="18"/>
                  </a:lnTo>
                  <a:lnTo>
                    <a:pt x="186" y="18"/>
                  </a:lnTo>
                  <a:lnTo>
                    <a:pt x="192" y="36"/>
                  </a:lnTo>
                  <a:lnTo>
                    <a:pt x="192" y="42"/>
                  </a:lnTo>
                  <a:lnTo>
                    <a:pt x="192" y="24"/>
                  </a:lnTo>
                  <a:lnTo>
                    <a:pt x="192" y="30"/>
                  </a:lnTo>
                  <a:lnTo>
                    <a:pt x="198" y="36"/>
                  </a:lnTo>
                  <a:lnTo>
                    <a:pt x="198" y="48"/>
                  </a:lnTo>
                  <a:lnTo>
                    <a:pt x="198" y="18"/>
                  </a:lnTo>
                  <a:lnTo>
                    <a:pt x="198" y="36"/>
                  </a:lnTo>
                  <a:lnTo>
                    <a:pt x="204" y="30"/>
                  </a:lnTo>
                  <a:lnTo>
                    <a:pt x="204" y="42"/>
                  </a:lnTo>
                  <a:lnTo>
                    <a:pt x="204" y="18"/>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66">
              <a:extLst>
                <a:ext uri="{FF2B5EF4-FFF2-40B4-BE49-F238E27FC236}">
                  <a16:creationId xmlns:a16="http://schemas.microsoft.com/office/drawing/2014/main" id="{DDBEE55A-5B0B-403C-AD6E-2DAC6792A734}"/>
                </a:ext>
              </a:extLst>
            </p:cNvPr>
            <p:cNvSpPr>
              <a:spLocks/>
            </p:cNvSpPr>
            <p:nvPr/>
          </p:nvSpPr>
          <p:spPr bwMode="auto">
            <a:xfrm>
              <a:off x="3543300" y="1562100"/>
              <a:ext cx="323850" cy="161925"/>
            </a:xfrm>
            <a:custGeom>
              <a:avLst/>
              <a:gdLst>
                <a:gd name="T0" fmla="*/ 6 w 204"/>
                <a:gd name="T1" fmla="*/ 60 h 102"/>
                <a:gd name="T2" fmla="*/ 6 w 204"/>
                <a:gd name="T3" fmla="*/ 48 h 102"/>
                <a:gd name="T4" fmla="*/ 12 w 204"/>
                <a:gd name="T5" fmla="*/ 42 h 102"/>
                <a:gd name="T6" fmla="*/ 18 w 204"/>
                <a:gd name="T7" fmla="*/ 78 h 102"/>
                <a:gd name="T8" fmla="*/ 24 w 204"/>
                <a:gd name="T9" fmla="*/ 48 h 102"/>
                <a:gd name="T10" fmla="*/ 24 w 204"/>
                <a:gd name="T11" fmla="*/ 72 h 102"/>
                <a:gd name="T12" fmla="*/ 30 w 204"/>
                <a:gd name="T13" fmla="*/ 42 h 102"/>
                <a:gd name="T14" fmla="*/ 36 w 204"/>
                <a:gd name="T15" fmla="*/ 72 h 102"/>
                <a:gd name="T16" fmla="*/ 42 w 204"/>
                <a:gd name="T17" fmla="*/ 60 h 102"/>
                <a:gd name="T18" fmla="*/ 48 w 204"/>
                <a:gd name="T19" fmla="*/ 54 h 102"/>
                <a:gd name="T20" fmla="*/ 48 w 204"/>
                <a:gd name="T21" fmla="*/ 66 h 102"/>
                <a:gd name="T22" fmla="*/ 54 w 204"/>
                <a:gd name="T23" fmla="*/ 24 h 102"/>
                <a:gd name="T24" fmla="*/ 60 w 204"/>
                <a:gd name="T25" fmla="*/ 78 h 102"/>
                <a:gd name="T26" fmla="*/ 66 w 204"/>
                <a:gd name="T27" fmla="*/ 42 h 102"/>
                <a:gd name="T28" fmla="*/ 66 w 204"/>
                <a:gd name="T29" fmla="*/ 72 h 102"/>
                <a:gd name="T30" fmla="*/ 72 w 204"/>
                <a:gd name="T31" fmla="*/ 36 h 102"/>
                <a:gd name="T32" fmla="*/ 78 w 204"/>
                <a:gd name="T33" fmla="*/ 48 h 102"/>
                <a:gd name="T34" fmla="*/ 84 w 204"/>
                <a:gd name="T35" fmla="*/ 0 h 102"/>
                <a:gd name="T36" fmla="*/ 90 w 204"/>
                <a:gd name="T37" fmla="*/ 78 h 102"/>
                <a:gd name="T38" fmla="*/ 96 w 204"/>
                <a:gd name="T39" fmla="*/ 54 h 102"/>
                <a:gd name="T40" fmla="*/ 96 w 204"/>
                <a:gd name="T41" fmla="*/ 54 h 102"/>
                <a:gd name="T42" fmla="*/ 102 w 204"/>
                <a:gd name="T43" fmla="*/ 42 h 102"/>
                <a:gd name="T44" fmla="*/ 108 w 204"/>
                <a:gd name="T45" fmla="*/ 42 h 102"/>
                <a:gd name="T46" fmla="*/ 114 w 204"/>
                <a:gd name="T47" fmla="*/ 96 h 102"/>
                <a:gd name="T48" fmla="*/ 120 w 204"/>
                <a:gd name="T49" fmla="*/ 48 h 102"/>
                <a:gd name="T50" fmla="*/ 120 w 204"/>
                <a:gd name="T51" fmla="*/ 72 h 102"/>
                <a:gd name="T52" fmla="*/ 126 w 204"/>
                <a:gd name="T53" fmla="*/ 30 h 102"/>
                <a:gd name="T54" fmla="*/ 132 w 204"/>
                <a:gd name="T55" fmla="*/ 72 h 102"/>
                <a:gd name="T56" fmla="*/ 138 w 204"/>
                <a:gd name="T57" fmla="*/ 54 h 102"/>
                <a:gd name="T58" fmla="*/ 138 w 204"/>
                <a:gd name="T59" fmla="*/ 60 h 102"/>
                <a:gd name="T60" fmla="*/ 144 w 204"/>
                <a:gd name="T61" fmla="*/ 54 h 102"/>
                <a:gd name="T62" fmla="*/ 150 w 204"/>
                <a:gd name="T63" fmla="*/ 36 h 102"/>
                <a:gd name="T64" fmla="*/ 156 w 204"/>
                <a:gd name="T65" fmla="*/ 96 h 102"/>
                <a:gd name="T66" fmla="*/ 162 w 204"/>
                <a:gd name="T67" fmla="*/ 54 h 102"/>
                <a:gd name="T68" fmla="*/ 162 w 204"/>
                <a:gd name="T69" fmla="*/ 72 h 102"/>
                <a:gd name="T70" fmla="*/ 168 w 204"/>
                <a:gd name="T71" fmla="*/ 60 h 102"/>
                <a:gd name="T72" fmla="*/ 174 w 204"/>
                <a:gd name="T73" fmla="*/ 42 h 102"/>
                <a:gd name="T74" fmla="*/ 180 w 204"/>
                <a:gd name="T75" fmla="*/ 72 h 102"/>
                <a:gd name="T76" fmla="*/ 186 w 204"/>
                <a:gd name="T77" fmla="*/ 66 h 102"/>
                <a:gd name="T78" fmla="*/ 186 w 204"/>
                <a:gd name="T79" fmla="*/ 78 h 102"/>
                <a:gd name="T80" fmla="*/ 192 w 204"/>
                <a:gd name="T81" fmla="*/ 36 h 102"/>
                <a:gd name="T82" fmla="*/ 198 w 204"/>
                <a:gd name="T83" fmla="*/ 8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102">
                  <a:moveTo>
                    <a:pt x="0" y="42"/>
                  </a:moveTo>
                  <a:lnTo>
                    <a:pt x="0" y="54"/>
                  </a:lnTo>
                  <a:lnTo>
                    <a:pt x="6" y="60"/>
                  </a:lnTo>
                  <a:lnTo>
                    <a:pt x="6" y="72"/>
                  </a:lnTo>
                  <a:lnTo>
                    <a:pt x="6" y="42"/>
                  </a:lnTo>
                  <a:lnTo>
                    <a:pt x="6" y="48"/>
                  </a:lnTo>
                  <a:lnTo>
                    <a:pt x="12" y="66"/>
                  </a:lnTo>
                  <a:lnTo>
                    <a:pt x="12" y="66"/>
                  </a:lnTo>
                  <a:lnTo>
                    <a:pt x="12" y="42"/>
                  </a:lnTo>
                  <a:lnTo>
                    <a:pt x="12" y="66"/>
                  </a:lnTo>
                  <a:lnTo>
                    <a:pt x="18" y="60"/>
                  </a:lnTo>
                  <a:lnTo>
                    <a:pt x="18" y="78"/>
                  </a:lnTo>
                  <a:lnTo>
                    <a:pt x="18" y="36"/>
                  </a:lnTo>
                  <a:lnTo>
                    <a:pt x="18" y="36"/>
                  </a:lnTo>
                  <a:lnTo>
                    <a:pt x="24" y="48"/>
                  </a:lnTo>
                  <a:lnTo>
                    <a:pt x="24" y="72"/>
                  </a:lnTo>
                  <a:lnTo>
                    <a:pt x="24" y="48"/>
                  </a:lnTo>
                  <a:lnTo>
                    <a:pt x="24" y="72"/>
                  </a:lnTo>
                  <a:lnTo>
                    <a:pt x="30" y="48"/>
                  </a:lnTo>
                  <a:lnTo>
                    <a:pt x="30" y="72"/>
                  </a:lnTo>
                  <a:lnTo>
                    <a:pt x="30" y="42"/>
                  </a:lnTo>
                  <a:lnTo>
                    <a:pt x="30" y="54"/>
                  </a:lnTo>
                  <a:lnTo>
                    <a:pt x="36" y="48"/>
                  </a:lnTo>
                  <a:lnTo>
                    <a:pt x="36" y="72"/>
                  </a:lnTo>
                  <a:lnTo>
                    <a:pt x="36" y="42"/>
                  </a:lnTo>
                  <a:lnTo>
                    <a:pt x="36" y="42"/>
                  </a:lnTo>
                  <a:lnTo>
                    <a:pt x="42" y="60"/>
                  </a:lnTo>
                  <a:lnTo>
                    <a:pt x="42" y="72"/>
                  </a:lnTo>
                  <a:lnTo>
                    <a:pt x="42" y="36"/>
                  </a:lnTo>
                  <a:lnTo>
                    <a:pt x="48" y="54"/>
                  </a:lnTo>
                  <a:lnTo>
                    <a:pt x="48" y="84"/>
                  </a:lnTo>
                  <a:lnTo>
                    <a:pt x="48" y="24"/>
                  </a:lnTo>
                  <a:lnTo>
                    <a:pt x="48" y="66"/>
                  </a:lnTo>
                  <a:lnTo>
                    <a:pt x="54" y="72"/>
                  </a:lnTo>
                  <a:lnTo>
                    <a:pt x="54" y="90"/>
                  </a:lnTo>
                  <a:lnTo>
                    <a:pt x="54" y="24"/>
                  </a:lnTo>
                  <a:lnTo>
                    <a:pt x="54" y="84"/>
                  </a:lnTo>
                  <a:lnTo>
                    <a:pt x="60" y="54"/>
                  </a:lnTo>
                  <a:lnTo>
                    <a:pt x="60" y="78"/>
                  </a:lnTo>
                  <a:lnTo>
                    <a:pt x="60" y="42"/>
                  </a:lnTo>
                  <a:lnTo>
                    <a:pt x="60" y="72"/>
                  </a:lnTo>
                  <a:lnTo>
                    <a:pt x="66" y="42"/>
                  </a:lnTo>
                  <a:lnTo>
                    <a:pt x="66" y="78"/>
                  </a:lnTo>
                  <a:lnTo>
                    <a:pt x="66" y="36"/>
                  </a:lnTo>
                  <a:lnTo>
                    <a:pt x="66" y="72"/>
                  </a:lnTo>
                  <a:lnTo>
                    <a:pt x="72" y="54"/>
                  </a:lnTo>
                  <a:lnTo>
                    <a:pt x="72" y="78"/>
                  </a:lnTo>
                  <a:lnTo>
                    <a:pt x="72" y="36"/>
                  </a:lnTo>
                  <a:lnTo>
                    <a:pt x="72" y="54"/>
                  </a:lnTo>
                  <a:lnTo>
                    <a:pt x="78" y="60"/>
                  </a:lnTo>
                  <a:lnTo>
                    <a:pt x="78" y="48"/>
                  </a:lnTo>
                  <a:lnTo>
                    <a:pt x="84" y="60"/>
                  </a:lnTo>
                  <a:lnTo>
                    <a:pt x="84" y="102"/>
                  </a:lnTo>
                  <a:lnTo>
                    <a:pt x="84" y="0"/>
                  </a:lnTo>
                  <a:lnTo>
                    <a:pt x="84" y="60"/>
                  </a:lnTo>
                  <a:lnTo>
                    <a:pt x="90" y="54"/>
                  </a:lnTo>
                  <a:lnTo>
                    <a:pt x="90" y="78"/>
                  </a:lnTo>
                  <a:lnTo>
                    <a:pt x="90" y="36"/>
                  </a:lnTo>
                  <a:lnTo>
                    <a:pt x="90" y="42"/>
                  </a:lnTo>
                  <a:lnTo>
                    <a:pt x="96" y="54"/>
                  </a:lnTo>
                  <a:lnTo>
                    <a:pt x="96" y="78"/>
                  </a:lnTo>
                  <a:lnTo>
                    <a:pt x="96" y="36"/>
                  </a:lnTo>
                  <a:lnTo>
                    <a:pt x="96" y="54"/>
                  </a:lnTo>
                  <a:lnTo>
                    <a:pt x="102" y="48"/>
                  </a:lnTo>
                  <a:lnTo>
                    <a:pt x="102" y="72"/>
                  </a:lnTo>
                  <a:lnTo>
                    <a:pt x="102" y="42"/>
                  </a:lnTo>
                  <a:lnTo>
                    <a:pt x="102" y="54"/>
                  </a:lnTo>
                  <a:lnTo>
                    <a:pt x="108" y="60"/>
                  </a:lnTo>
                  <a:lnTo>
                    <a:pt x="108" y="42"/>
                  </a:lnTo>
                  <a:lnTo>
                    <a:pt x="108" y="84"/>
                  </a:lnTo>
                  <a:lnTo>
                    <a:pt x="114" y="60"/>
                  </a:lnTo>
                  <a:lnTo>
                    <a:pt x="114" y="96"/>
                  </a:lnTo>
                  <a:lnTo>
                    <a:pt x="114" y="18"/>
                  </a:lnTo>
                  <a:lnTo>
                    <a:pt x="114" y="78"/>
                  </a:lnTo>
                  <a:lnTo>
                    <a:pt x="120" y="48"/>
                  </a:lnTo>
                  <a:lnTo>
                    <a:pt x="120" y="72"/>
                  </a:lnTo>
                  <a:lnTo>
                    <a:pt x="120" y="42"/>
                  </a:lnTo>
                  <a:lnTo>
                    <a:pt x="120" y="72"/>
                  </a:lnTo>
                  <a:lnTo>
                    <a:pt x="126" y="48"/>
                  </a:lnTo>
                  <a:lnTo>
                    <a:pt x="126" y="78"/>
                  </a:lnTo>
                  <a:lnTo>
                    <a:pt x="126" y="30"/>
                  </a:lnTo>
                  <a:lnTo>
                    <a:pt x="126" y="48"/>
                  </a:lnTo>
                  <a:lnTo>
                    <a:pt x="132" y="66"/>
                  </a:lnTo>
                  <a:lnTo>
                    <a:pt x="132" y="72"/>
                  </a:lnTo>
                  <a:lnTo>
                    <a:pt x="132" y="42"/>
                  </a:lnTo>
                  <a:lnTo>
                    <a:pt x="132" y="72"/>
                  </a:lnTo>
                  <a:lnTo>
                    <a:pt x="138" y="54"/>
                  </a:lnTo>
                  <a:lnTo>
                    <a:pt x="138" y="78"/>
                  </a:lnTo>
                  <a:lnTo>
                    <a:pt x="138" y="36"/>
                  </a:lnTo>
                  <a:lnTo>
                    <a:pt x="138" y="60"/>
                  </a:lnTo>
                  <a:lnTo>
                    <a:pt x="144" y="42"/>
                  </a:lnTo>
                  <a:lnTo>
                    <a:pt x="144" y="66"/>
                  </a:lnTo>
                  <a:lnTo>
                    <a:pt x="144" y="54"/>
                  </a:lnTo>
                  <a:lnTo>
                    <a:pt x="150" y="54"/>
                  </a:lnTo>
                  <a:lnTo>
                    <a:pt x="150" y="72"/>
                  </a:lnTo>
                  <a:lnTo>
                    <a:pt x="150" y="36"/>
                  </a:lnTo>
                  <a:lnTo>
                    <a:pt x="150" y="60"/>
                  </a:lnTo>
                  <a:lnTo>
                    <a:pt x="156" y="54"/>
                  </a:lnTo>
                  <a:lnTo>
                    <a:pt x="156" y="96"/>
                  </a:lnTo>
                  <a:lnTo>
                    <a:pt x="156" y="18"/>
                  </a:lnTo>
                  <a:lnTo>
                    <a:pt x="156" y="36"/>
                  </a:lnTo>
                  <a:lnTo>
                    <a:pt x="162" y="54"/>
                  </a:lnTo>
                  <a:lnTo>
                    <a:pt x="162" y="84"/>
                  </a:lnTo>
                  <a:lnTo>
                    <a:pt x="162" y="36"/>
                  </a:lnTo>
                  <a:lnTo>
                    <a:pt x="162" y="72"/>
                  </a:lnTo>
                  <a:lnTo>
                    <a:pt x="168" y="78"/>
                  </a:lnTo>
                  <a:lnTo>
                    <a:pt x="168" y="42"/>
                  </a:lnTo>
                  <a:lnTo>
                    <a:pt x="168" y="60"/>
                  </a:lnTo>
                  <a:lnTo>
                    <a:pt x="174" y="54"/>
                  </a:lnTo>
                  <a:lnTo>
                    <a:pt x="174" y="72"/>
                  </a:lnTo>
                  <a:lnTo>
                    <a:pt x="174" y="42"/>
                  </a:lnTo>
                  <a:lnTo>
                    <a:pt x="174" y="54"/>
                  </a:lnTo>
                  <a:lnTo>
                    <a:pt x="180" y="48"/>
                  </a:lnTo>
                  <a:lnTo>
                    <a:pt x="180" y="72"/>
                  </a:lnTo>
                  <a:lnTo>
                    <a:pt x="180" y="48"/>
                  </a:lnTo>
                  <a:lnTo>
                    <a:pt x="180" y="54"/>
                  </a:lnTo>
                  <a:lnTo>
                    <a:pt x="186" y="66"/>
                  </a:lnTo>
                  <a:lnTo>
                    <a:pt x="186" y="78"/>
                  </a:lnTo>
                  <a:lnTo>
                    <a:pt x="186" y="36"/>
                  </a:lnTo>
                  <a:lnTo>
                    <a:pt x="186" y="78"/>
                  </a:lnTo>
                  <a:lnTo>
                    <a:pt x="192" y="54"/>
                  </a:lnTo>
                  <a:lnTo>
                    <a:pt x="192" y="72"/>
                  </a:lnTo>
                  <a:lnTo>
                    <a:pt x="192" y="36"/>
                  </a:lnTo>
                  <a:lnTo>
                    <a:pt x="192" y="60"/>
                  </a:lnTo>
                  <a:lnTo>
                    <a:pt x="198" y="30"/>
                  </a:lnTo>
                  <a:lnTo>
                    <a:pt x="198" y="84"/>
                  </a:lnTo>
                  <a:lnTo>
                    <a:pt x="198" y="72"/>
                  </a:lnTo>
                  <a:lnTo>
                    <a:pt x="204" y="48"/>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67">
              <a:extLst>
                <a:ext uri="{FF2B5EF4-FFF2-40B4-BE49-F238E27FC236}">
                  <a16:creationId xmlns:a16="http://schemas.microsoft.com/office/drawing/2014/main" id="{41D5EAE9-5D05-4131-A701-F3B3CECF44E3}"/>
                </a:ext>
              </a:extLst>
            </p:cNvPr>
            <p:cNvSpPr>
              <a:spLocks/>
            </p:cNvSpPr>
            <p:nvPr/>
          </p:nvSpPr>
          <p:spPr bwMode="auto">
            <a:xfrm>
              <a:off x="3867150" y="1562100"/>
              <a:ext cx="304800" cy="161925"/>
            </a:xfrm>
            <a:custGeom>
              <a:avLst/>
              <a:gdLst>
                <a:gd name="T0" fmla="*/ 0 w 192"/>
                <a:gd name="T1" fmla="*/ 36 h 102"/>
                <a:gd name="T2" fmla="*/ 6 w 192"/>
                <a:gd name="T3" fmla="*/ 72 h 102"/>
                <a:gd name="T4" fmla="*/ 12 w 192"/>
                <a:gd name="T5" fmla="*/ 54 h 102"/>
                <a:gd name="T6" fmla="*/ 12 w 192"/>
                <a:gd name="T7" fmla="*/ 48 h 102"/>
                <a:gd name="T8" fmla="*/ 18 w 192"/>
                <a:gd name="T9" fmla="*/ 36 h 102"/>
                <a:gd name="T10" fmla="*/ 24 w 192"/>
                <a:gd name="T11" fmla="*/ 48 h 102"/>
                <a:gd name="T12" fmla="*/ 30 w 192"/>
                <a:gd name="T13" fmla="*/ 90 h 102"/>
                <a:gd name="T14" fmla="*/ 36 w 192"/>
                <a:gd name="T15" fmla="*/ 84 h 102"/>
                <a:gd name="T16" fmla="*/ 36 w 192"/>
                <a:gd name="T17" fmla="*/ 60 h 102"/>
                <a:gd name="T18" fmla="*/ 42 w 192"/>
                <a:gd name="T19" fmla="*/ 42 h 102"/>
                <a:gd name="T20" fmla="*/ 48 w 192"/>
                <a:gd name="T21" fmla="*/ 78 h 102"/>
                <a:gd name="T22" fmla="*/ 54 w 192"/>
                <a:gd name="T23" fmla="*/ 66 h 102"/>
                <a:gd name="T24" fmla="*/ 54 w 192"/>
                <a:gd name="T25" fmla="*/ 48 h 102"/>
                <a:gd name="T26" fmla="*/ 60 w 192"/>
                <a:gd name="T27" fmla="*/ 54 h 102"/>
                <a:gd name="T28" fmla="*/ 66 w 192"/>
                <a:gd name="T29" fmla="*/ 42 h 102"/>
                <a:gd name="T30" fmla="*/ 72 w 192"/>
                <a:gd name="T31" fmla="*/ 72 h 102"/>
                <a:gd name="T32" fmla="*/ 78 w 192"/>
                <a:gd name="T33" fmla="*/ 66 h 102"/>
                <a:gd name="T34" fmla="*/ 78 w 192"/>
                <a:gd name="T35" fmla="*/ 54 h 102"/>
                <a:gd name="T36" fmla="*/ 84 w 192"/>
                <a:gd name="T37" fmla="*/ 36 h 102"/>
                <a:gd name="T38" fmla="*/ 90 w 192"/>
                <a:gd name="T39" fmla="*/ 36 h 102"/>
                <a:gd name="T40" fmla="*/ 96 w 192"/>
                <a:gd name="T41" fmla="*/ 78 h 102"/>
                <a:gd name="T42" fmla="*/ 102 w 192"/>
                <a:gd name="T43" fmla="*/ 48 h 102"/>
                <a:gd name="T44" fmla="*/ 102 w 192"/>
                <a:gd name="T45" fmla="*/ 54 h 102"/>
                <a:gd name="T46" fmla="*/ 108 w 192"/>
                <a:gd name="T47" fmla="*/ 24 h 102"/>
                <a:gd name="T48" fmla="*/ 114 w 192"/>
                <a:gd name="T49" fmla="*/ 72 h 102"/>
                <a:gd name="T50" fmla="*/ 120 w 192"/>
                <a:gd name="T51" fmla="*/ 66 h 102"/>
                <a:gd name="T52" fmla="*/ 126 w 192"/>
                <a:gd name="T53" fmla="*/ 54 h 102"/>
                <a:gd name="T54" fmla="*/ 126 w 192"/>
                <a:gd name="T55" fmla="*/ 54 h 102"/>
                <a:gd name="T56" fmla="*/ 132 w 192"/>
                <a:gd name="T57" fmla="*/ 42 h 102"/>
                <a:gd name="T58" fmla="*/ 138 w 192"/>
                <a:gd name="T59" fmla="*/ 66 h 102"/>
                <a:gd name="T60" fmla="*/ 144 w 192"/>
                <a:gd name="T61" fmla="*/ 60 h 102"/>
                <a:gd name="T62" fmla="*/ 144 w 192"/>
                <a:gd name="T63" fmla="*/ 72 h 102"/>
                <a:gd name="T64" fmla="*/ 150 w 192"/>
                <a:gd name="T65" fmla="*/ 42 h 102"/>
                <a:gd name="T66" fmla="*/ 156 w 192"/>
                <a:gd name="T67" fmla="*/ 78 h 102"/>
                <a:gd name="T68" fmla="*/ 162 w 192"/>
                <a:gd name="T69" fmla="*/ 54 h 102"/>
                <a:gd name="T70" fmla="*/ 162 w 192"/>
                <a:gd name="T71" fmla="*/ 42 h 102"/>
                <a:gd name="T72" fmla="*/ 168 w 192"/>
                <a:gd name="T73" fmla="*/ 42 h 102"/>
                <a:gd name="T74" fmla="*/ 174 w 192"/>
                <a:gd name="T75" fmla="*/ 102 h 102"/>
                <a:gd name="T76" fmla="*/ 180 w 192"/>
                <a:gd name="T77" fmla="*/ 66 h 102"/>
                <a:gd name="T78" fmla="*/ 180 w 192"/>
                <a:gd name="T79" fmla="*/ 66 h 102"/>
                <a:gd name="T80" fmla="*/ 186 w 192"/>
                <a:gd name="T81" fmla="*/ 36 h 102"/>
                <a:gd name="T82" fmla="*/ 192 w 192"/>
                <a:gd name="T83" fmla="*/ 6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02">
                  <a:moveTo>
                    <a:pt x="0" y="48"/>
                  </a:moveTo>
                  <a:lnTo>
                    <a:pt x="0" y="72"/>
                  </a:lnTo>
                  <a:lnTo>
                    <a:pt x="0" y="36"/>
                  </a:lnTo>
                  <a:lnTo>
                    <a:pt x="0" y="60"/>
                  </a:lnTo>
                  <a:lnTo>
                    <a:pt x="6" y="42"/>
                  </a:lnTo>
                  <a:lnTo>
                    <a:pt x="6" y="72"/>
                  </a:lnTo>
                  <a:lnTo>
                    <a:pt x="6" y="42"/>
                  </a:lnTo>
                  <a:lnTo>
                    <a:pt x="6" y="48"/>
                  </a:lnTo>
                  <a:lnTo>
                    <a:pt x="12" y="54"/>
                  </a:lnTo>
                  <a:lnTo>
                    <a:pt x="12" y="78"/>
                  </a:lnTo>
                  <a:lnTo>
                    <a:pt x="12" y="30"/>
                  </a:lnTo>
                  <a:lnTo>
                    <a:pt x="12" y="48"/>
                  </a:lnTo>
                  <a:lnTo>
                    <a:pt x="18" y="54"/>
                  </a:lnTo>
                  <a:lnTo>
                    <a:pt x="18" y="78"/>
                  </a:lnTo>
                  <a:lnTo>
                    <a:pt x="18" y="36"/>
                  </a:lnTo>
                  <a:lnTo>
                    <a:pt x="18" y="54"/>
                  </a:lnTo>
                  <a:lnTo>
                    <a:pt x="24" y="66"/>
                  </a:lnTo>
                  <a:lnTo>
                    <a:pt x="24" y="48"/>
                  </a:lnTo>
                  <a:lnTo>
                    <a:pt x="24" y="72"/>
                  </a:lnTo>
                  <a:lnTo>
                    <a:pt x="30" y="84"/>
                  </a:lnTo>
                  <a:lnTo>
                    <a:pt x="30" y="90"/>
                  </a:lnTo>
                  <a:lnTo>
                    <a:pt x="30" y="18"/>
                  </a:lnTo>
                  <a:lnTo>
                    <a:pt x="30" y="60"/>
                  </a:lnTo>
                  <a:lnTo>
                    <a:pt x="36" y="84"/>
                  </a:lnTo>
                  <a:lnTo>
                    <a:pt x="36" y="90"/>
                  </a:lnTo>
                  <a:lnTo>
                    <a:pt x="36" y="24"/>
                  </a:lnTo>
                  <a:lnTo>
                    <a:pt x="36" y="60"/>
                  </a:lnTo>
                  <a:lnTo>
                    <a:pt x="42" y="48"/>
                  </a:lnTo>
                  <a:lnTo>
                    <a:pt x="42" y="72"/>
                  </a:lnTo>
                  <a:lnTo>
                    <a:pt x="42" y="42"/>
                  </a:lnTo>
                  <a:lnTo>
                    <a:pt x="42" y="48"/>
                  </a:lnTo>
                  <a:lnTo>
                    <a:pt x="48" y="60"/>
                  </a:lnTo>
                  <a:lnTo>
                    <a:pt x="48" y="78"/>
                  </a:lnTo>
                  <a:lnTo>
                    <a:pt x="48" y="42"/>
                  </a:lnTo>
                  <a:lnTo>
                    <a:pt x="48" y="54"/>
                  </a:lnTo>
                  <a:lnTo>
                    <a:pt x="54" y="66"/>
                  </a:lnTo>
                  <a:lnTo>
                    <a:pt x="54" y="72"/>
                  </a:lnTo>
                  <a:lnTo>
                    <a:pt x="54" y="42"/>
                  </a:lnTo>
                  <a:lnTo>
                    <a:pt x="54" y="48"/>
                  </a:lnTo>
                  <a:lnTo>
                    <a:pt x="60" y="72"/>
                  </a:lnTo>
                  <a:lnTo>
                    <a:pt x="60" y="42"/>
                  </a:lnTo>
                  <a:lnTo>
                    <a:pt x="60" y="54"/>
                  </a:lnTo>
                  <a:lnTo>
                    <a:pt x="66" y="60"/>
                  </a:lnTo>
                  <a:lnTo>
                    <a:pt x="66" y="72"/>
                  </a:lnTo>
                  <a:lnTo>
                    <a:pt x="66" y="42"/>
                  </a:lnTo>
                  <a:lnTo>
                    <a:pt x="66" y="54"/>
                  </a:lnTo>
                  <a:lnTo>
                    <a:pt x="72" y="72"/>
                  </a:lnTo>
                  <a:lnTo>
                    <a:pt x="72" y="72"/>
                  </a:lnTo>
                  <a:lnTo>
                    <a:pt x="72" y="42"/>
                  </a:lnTo>
                  <a:lnTo>
                    <a:pt x="72" y="60"/>
                  </a:lnTo>
                  <a:lnTo>
                    <a:pt x="78" y="66"/>
                  </a:lnTo>
                  <a:lnTo>
                    <a:pt x="78" y="78"/>
                  </a:lnTo>
                  <a:lnTo>
                    <a:pt x="78" y="36"/>
                  </a:lnTo>
                  <a:lnTo>
                    <a:pt x="78" y="54"/>
                  </a:lnTo>
                  <a:lnTo>
                    <a:pt x="84" y="48"/>
                  </a:lnTo>
                  <a:lnTo>
                    <a:pt x="84" y="72"/>
                  </a:lnTo>
                  <a:lnTo>
                    <a:pt x="84" y="36"/>
                  </a:lnTo>
                  <a:lnTo>
                    <a:pt x="90" y="66"/>
                  </a:lnTo>
                  <a:lnTo>
                    <a:pt x="90" y="72"/>
                  </a:lnTo>
                  <a:lnTo>
                    <a:pt x="90" y="36"/>
                  </a:lnTo>
                  <a:lnTo>
                    <a:pt x="90" y="60"/>
                  </a:lnTo>
                  <a:lnTo>
                    <a:pt x="96" y="48"/>
                  </a:lnTo>
                  <a:lnTo>
                    <a:pt x="96" y="78"/>
                  </a:lnTo>
                  <a:lnTo>
                    <a:pt x="96" y="36"/>
                  </a:lnTo>
                  <a:lnTo>
                    <a:pt x="96" y="48"/>
                  </a:lnTo>
                  <a:lnTo>
                    <a:pt x="102" y="48"/>
                  </a:lnTo>
                  <a:lnTo>
                    <a:pt x="102" y="102"/>
                  </a:lnTo>
                  <a:lnTo>
                    <a:pt x="102" y="0"/>
                  </a:lnTo>
                  <a:lnTo>
                    <a:pt x="102" y="54"/>
                  </a:lnTo>
                  <a:lnTo>
                    <a:pt x="108" y="66"/>
                  </a:lnTo>
                  <a:lnTo>
                    <a:pt x="108" y="84"/>
                  </a:lnTo>
                  <a:lnTo>
                    <a:pt x="108" y="24"/>
                  </a:lnTo>
                  <a:lnTo>
                    <a:pt x="108" y="66"/>
                  </a:lnTo>
                  <a:lnTo>
                    <a:pt x="114" y="42"/>
                  </a:lnTo>
                  <a:lnTo>
                    <a:pt x="114" y="72"/>
                  </a:lnTo>
                  <a:lnTo>
                    <a:pt x="114" y="66"/>
                  </a:lnTo>
                  <a:lnTo>
                    <a:pt x="120" y="54"/>
                  </a:lnTo>
                  <a:lnTo>
                    <a:pt x="120" y="66"/>
                  </a:lnTo>
                  <a:lnTo>
                    <a:pt x="120" y="42"/>
                  </a:lnTo>
                  <a:lnTo>
                    <a:pt x="120" y="60"/>
                  </a:lnTo>
                  <a:lnTo>
                    <a:pt x="126" y="54"/>
                  </a:lnTo>
                  <a:lnTo>
                    <a:pt x="126" y="66"/>
                  </a:lnTo>
                  <a:lnTo>
                    <a:pt x="126" y="48"/>
                  </a:lnTo>
                  <a:lnTo>
                    <a:pt x="126" y="54"/>
                  </a:lnTo>
                  <a:lnTo>
                    <a:pt x="132" y="60"/>
                  </a:lnTo>
                  <a:lnTo>
                    <a:pt x="132" y="78"/>
                  </a:lnTo>
                  <a:lnTo>
                    <a:pt x="132" y="42"/>
                  </a:lnTo>
                  <a:lnTo>
                    <a:pt x="132" y="66"/>
                  </a:lnTo>
                  <a:lnTo>
                    <a:pt x="138" y="48"/>
                  </a:lnTo>
                  <a:lnTo>
                    <a:pt x="138" y="66"/>
                  </a:lnTo>
                  <a:lnTo>
                    <a:pt x="138" y="48"/>
                  </a:lnTo>
                  <a:lnTo>
                    <a:pt x="138" y="54"/>
                  </a:lnTo>
                  <a:lnTo>
                    <a:pt x="144" y="60"/>
                  </a:lnTo>
                  <a:lnTo>
                    <a:pt x="144" y="72"/>
                  </a:lnTo>
                  <a:lnTo>
                    <a:pt x="144" y="42"/>
                  </a:lnTo>
                  <a:lnTo>
                    <a:pt x="144" y="72"/>
                  </a:lnTo>
                  <a:lnTo>
                    <a:pt x="150" y="60"/>
                  </a:lnTo>
                  <a:lnTo>
                    <a:pt x="150" y="72"/>
                  </a:lnTo>
                  <a:lnTo>
                    <a:pt x="150" y="42"/>
                  </a:lnTo>
                  <a:lnTo>
                    <a:pt x="150" y="60"/>
                  </a:lnTo>
                  <a:lnTo>
                    <a:pt x="156" y="66"/>
                  </a:lnTo>
                  <a:lnTo>
                    <a:pt x="156" y="78"/>
                  </a:lnTo>
                  <a:lnTo>
                    <a:pt x="156" y="36"/>
                  </a:lnTo>
                  <a:lnTo>
                    <a:pt x="156" y="48"/>
                  </a:lnTo>
                  <a:lnTo>
                    <a:pt x="162" y="54"/>
                  </a:lnTo>
                  <a:lnTo>
                    <a:pt x="162" y="84"/>
                  </a:lnTo>
                  <a:lnTo>
                    <a:pt x="162" y="30"/>
                  </a:lnTo>
                  <a:lnTo>
                    <a:pt x="162" y="42"/>
                  </a:lnTo>
                  <a:lnTo>
                    <a:pt x="168" y="60"/>
                  </a:lnTo>
                  <a:lnTo>
                    <a:pt x="168" y="72"/>
                  </a:lnTo>
                  <a:lnTo>
                    <a:pt x="168" y="42"/>
                  </a:lnTo>
                  <a:lnTo>
                    <a:pt x="168" y="54"/>
                  </a:lnTo>
                  <a:lnTo>
                    <a:pt x="174" y="60"/>
                  </a:lnTo>
                  <a:lnTo>
                    <a:pt x="174" y="102"/>
                  </a:lnTo>
                  <a:lnTo>
                    <a:pt x="174" y="6"/>
                  </a:lnTo>
                  <a:lnTo>
                    <a:pt x="174" y="90"/>
                  </a:lnTo>
                  <a:lnTo>
                    <a:pt x="180" y="66"/>
                  </a:lnTo>
                  <a:lnTo>
                    <a:pt x="180" y="78"/>
                  </a:lnTo>
                  <a:lnTo>
                    <a:pt x="180" y="36"/>
                  </a:lnTo>
                  <a:lnTo>
                    <a:pt x="180" y="66"/>
                  </a:lnTo>
                  <a:lnTo>
                    <a:pt x="186" y="60"/>
                  </a:lnTo>
                  <a:lnTo>
                    <a:pt x="186" y="84"/>
                  </a:lnTo>
                  <a:lnTo>
                    <a:pt x="186" y="36"/>
                  </a:lnTo>
                  <a:lnTo>
                    <a:pt x="186" y="54"/>
                  </a:lnTo>
                  <a:lnTo>
                    <a:pt x="192" y="42"/>
                  </a:lnTo>
                  <a:lnTo>
                    <a:pt x="192" y="66"/>
                  </a:lnTo>
                  <a:lnTo>
                    <a:pt x="192" y="42"/>
                  </a:lnTo>
                  <a:lnTo>
                    <a:pt x="192" y="5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68">
              <a:extLst>
                <a:ext uri="{FF2B5EF4-FFF2-40B4-BE49-F238E27FC236}">
                  <a16:creationId xmlns:a16="http://schemas.microsoft.com/office/drawing/2014/main" id="{131A78B0-99BB-403B-9D36-EB46096FCA72}"/>
                </a:ext>
              </a:extLst>
            </p:cNvPr>
            <p:cNvSpPr>
              <a:spLocks/>
            </p:cNvSpPr>
            <p:nvPr/>
          </p:nvSpPr>
          <p:spPr bwMode="auto">
            <a:xfrm>
              <a:off x="4171950" y="1400175"/>
              <a:ext cx="333375" cy="447675"/>
            </a:xfrm>
            <a:custGeom>
              <a:avLst/>
              <a:gdLst>
                <a:gd name="T0" fmla="*/ 6 w 210"/>
                <a:gd name="T1" fmla="*/ 150 h 282"/>
                <a:gd name="T2" fmla="*/ 12 w 210"/>
                <a:gd name="T3" fmla="*/ 138 h 282"/>
                <a:gd name="T4" fmla="*/ 18 w 210"/>
                <a:gd name="T5" fmla="*/ 144 h 282"/>
                <a:gd name="T6" fmla="*/ 24 w 210"/>
                <a:gd name="T7" fmla="*/ 132 h 282"/>
                <a:gd name="T8" fmla="*/ 30 w 210"/>
                <a:gd name="T9" fmla="*/ 186 h 282"/>
                <a:gd name="T10" fmla="*/ 36 w 210"/>
                <a:gd name="T11" fmla="*/ 150 h 282"/>
                <a:gd name="T12" fmla="*/ 36 w 210"/>
                <a:gd name="T13" fmla="*/ 156 h 282"/>
                <a:gd name="T14" fmla="*/ 42 w 210"/>
                <a:gd name="T15" fmla="*/ 150 h 282"/>
                <a:gd name="T16" fmla="*/ 48 w 210"/>
                <a:gd name="T17" fmla="*/ 186 h 282"/>
                <a:gd name="T18" fmla="*/ 54 w 210"/>
                <a:gd name="T19" fmla="*/ 156 h 282"/>
                <a:gd name="T20" fmla="*/ 54 w 210"/>
                <a:gd name="T21" fmla="*/ 168 h 282"/>
                <a:gd name="T22" fmla="*/ 60 w 210"/>
                <a:gd name="T23" fmla="*/ 168 h 282"/>
                <a:gd name="T24" fmla="*/ 66 w 210"/>
                <a:gd name="T25" fmla="*/ 180 h 282"/>
                <a:gd name="T26" fmla="*/ 72 w 210"/>
                <a:gd name="T27" fmla="*/ 144 h 282"/>
                <a:gd name="T28" fmla="*/ 78 w 210"/>
                <a:gd name="T29" fmla="*/ 144 h 282"/>
                <a:gd name="T30" fmla="*/ 84 w 210"/>
                <a:gd name="T31" fmla="*/ 174 h 282"/>
                <a:gd name="T32" fmla="*/ 90 w 210"/>
                <a:gd name="T33" fmla="*/ 144 h 282"/>
                <a:gd name="T34" fmla="*/ 90 w 210"/>
                <a:gd name="T35" fmla="*/ 180 h 282"/>
                <a:gd name="T36" fmla="*/ 96 w 210"/>
                <a:gd name="T37" fmla="*/ 114 h 282"/>
                <a:gd name="T38" fmla="*/ 102 w 210"/>
                <a:gd name="T39" fmla="*/ 180 h 282"/>
                <a:gd name="T40" fmla="*/ 108 w 210"/>
                <a:gd name="T41" fmla="*/ 150 h 282"/>
                <a:gd name="T42" fmla="*/ 108 w 210"/>
                <a:gd name="T43" fmla="*/ 162 h 282"/>
                <a:gd name="T44" fmla="*/ 114 w 210"/>
                <a:gd name="T45" fmla="*/ 126 h 282"/>
                <a:gd name="T46" fmla="*/ 120 w 210"/>
                <a:gd name="T47" fmla="*/ 174 h 282"/>
                <a:gd name="T48" fmla="*/ 126 w 210"/>
                <a:gd name="T49" fmla="*/ 234 h 282"/>
                <a:gd name="T50" fmla="*/ 132 w 210"/>
                <a:gd name="T51" fmla="*/ 162 h 282"/>
                <a:gd name="T52" fmla="*/ 132 w 210"/>
                <a:gd name="T53" fmla="*/ 180 h 282"/>
                <a:gd name="T54" fmla="*/ 138 w 210"/>
                <a:gd name="T55" fmla="*/ 84 h 282"/>
                <a:gd name="T56" fmla="*/ 144 w 210"/>
                <a:gd name="T57" fmla="*/ 120 h 282"/>
                <a:gd name="T58" fmla="*/ 150 w 210"/>
                <a:gd name="T59" fmla="*/ 132 h 282"/>
                <a:gd name="T60" fmla="*/ 156 w 210"/>
                <a:gd name="T61" fmla="*/ 180 h 282"/>
                <a:gd name="T62" fmla="*/ 162 w 210"/>
                <a:gd name="T63" fmla="*/ 150 h 282"/>
                <a:gd name="T64" fmla="*/ 162 w 210"/>
                <a:gd name="T65" fmla="*/ 168 h 282"/>
                <a:gd name="T66" fmla="*/ 168 w 210"/>
                <a:gd name="T67" fmla="*/ 126 h 282"/>
                <a:gd name="T68" fmla="*/ 174 w 210"/>
                <a:gd name="T69" fmla="*/ 174 h 282"/>
                <a:gd name="T70" fmla="*/ 180 w 210"/>
                <a:gd name="T71" fmla="*/ 174 h 282"/>
                <a:gd name="T72" fmla="*/ 186 w 210"/>
                <a:gd name="T73" fmla="*/ 156 h 282"/>
                <a:gd name="T74" fmla="*/ 186 w 210"/>
                <a:gd name="T75" fmla="*/ 156 h 282"/>
                <a:gd name="T76" fmla="*/ 192 w 210"/>
                <a:gd name="T77" fmla="*/ 144 h 282"/>
                <a:gd name="T78" fmla="*/ 198 w 210"/>
                <a:gd name="T79" fmla="*/ 174 h 282"/>
                <a:gd name="T80" fmla="*/ 204 w 210"/>
                <a:gd name="T81" fmla="*/ 156 h 282"/>
                <a:gd name="T82" fmla="*/ 204 w 210"/>
                <a:gd name="T83" fmla="*/ 16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0" h="282">
                  <a:moveTo>
                    <a:pt x="0" y="156"/>
                  </a:moveTo>
                  <a:lnTo>
                    <a:pt x="6" y="168"/>
                  </a:lnTo>
                  <a:lnTo>
                    <a:pt x="6" y="150"/>
                  </a:lnTo>
                  <a:lnTo>
                    <a:pt x="6" y="168"/>
                  </a:lnTo>
                  <a:lnTo>
                    <a:pt x="12" y="174"/>
                  </a:lnTo>
                  <a:lnTo>
                    <a:pt x="12" y="138"/>
                  </a:lnTo>
                  <a:lnTo>
                    <a:pt x="12" y="180"/>
                  </a:lnTo>
                  <a:lnTo>
                    <a:pt x="18" y="150"/>
                  </a:lnTo>
                  <a:lnTo>
                    <a:pt x="18" y="144"/>
                  </a:lnTo>
                  <a:lnTo>
                    <a:pt x="18" y="186"/>
                  </a:lnTo>
                  <a:lnTo>
                    <a:pt x="24" y="144"/>
                  </a:lnTo>
                  <a:lnTo>
                    <a:pt x="24" y="132"/>
                  </a:lnTo>
                  <a:lnTo>
                    <a:pt x="24" y="168"/>
                  </a:lnTo>
                  <a:lnTo>
                    <a:pt x="30" y="162"/>
                  </a:lnTo>
                  <a:lnTo>
                    <a:pt x="30" y="186"/>
                  </a:lnTo>
                  <a:lnTo>
                    <a:pt x="30" y="138"/>
                  </a:lnTo>
                  <a:lnTo>
                    <a:pt x="30" y="168"/>
                  </a:lnTo>
                  <a:lnTo>
                    <a:pt x="36" y="150"/>
                  </a:lnTo>
                  <a:lnTo>
                    <a:pt x="36" y="174"/>
                  </a:lnTo>
                  <a:lnTo>
                    <a:pt x="36" y="144"/>
                  </a:lnTo>
                  <a:lnTo>
                    <a:pt x="36" y="156"/>
                  </a:lnTo>
                  <a:lnTo>
                    <a:pt x="42" y="162"/>
                  </a:lnTo>
                  <a:lnTo>
                    <a:pt x="42" y="168"/>
                  </a:lnTo>
                  <a:lnTo>
                    <a:pt x="42" y="150"/>
                  </a:lnTo>
                  <a:lnTo>
                    <a:pt x="42" y="150"/>
                  </a:lnTo>
                  <a:lnTo>
                    <a:pt x="48" y="162"/>
                  </a:lnTo>
                  <a:lnTo>
                    <a:pt x="48" y="186"/>
                  </a:lnTo>
                  <a:lnTo>
                    <a:pt x="48" y="138"/>
                  </a:lnTo>
                  <a:lnTo>
                    <a:pt x="48" y="150"/>
                  </a:lnTo>
                  <a:lnTo>
                    <a:pt x="54" y="156"/>
                  </a:lnTo>
                  <a:lnTo>
                    <a:pt x="54" y="174"/>
                  </a:lnTo>
                  <a:lnTo>
                    <a:pt x="54" y="138"/>
                  </a:lnTo>
                  <a:lnTo>
                    <a:pt x="54" y="168"/>
                  </a:lnTo>
                  <a:lnTo>
                    <a:pt x="60" y="144"/>
                  </a:lnTo>
                  <a:lnTo>
                    <a:pt x="60" y="180"/>
                  </a:lnTo>
                  <a:lnTo>
                    <a:pt x="60" y="168"/>
                  </a:lnTo>
                  <a:lnTo>
                    <a:pt x="66" y="150"/>
                  </a:lnTo>
                  <a:lnTo>
                    <a:pt x="66" y="138"/>
                  </a:lnTo>
                  <a:lnTo>
                    <a:pt x="66" y="180"/>
                  </a:lnTo>
                  <a:lnTo>
                    <a:pt x="72" y="156"/>
                  </a:lnTo>
                  <a:lnTo>
                    <a:pt x="72" y="168"/>
                  </a:lnTo>
                  <a:lnTo>
                    <a:pt x="72" y="144"/>
                  </a:lnTo>
                  <a:lnTo>
                    <a:pt x="72" y="162"/>
                  </a:lnTo>
                  <a:lnTo>
                    <a:pt x="78" y="150"/>
                  </a:lnTo>
                  <a:lnTo>
                    <a:pt x="78" y="144"/>
                  </a:lnTo>
                  <a:lnTo>
                    <a:pt x="78" y="180"/>
                  </a:lnTo>
                  <a:lnTo>
                    <a:pt x="84" y="144"/>
                  </a:lnTo>
                  <a:lnTo>
                    <a:pt x="84" y="174"/>
                  </a:lnTo>
                  <a:lnTo>
                    <a:pt x="84" y="138"/>
                  </a:lnTo>
                  <a:lnTo>
                    <a:pt x="84" y="156"/>
                  </a:lnTo>
                  <a:lnTo>
                    <a:pt x="90" y="144"/>
                  </a:lnTo>
                  <a:lnTo>
                    <a:pt x="90" y="180"/>
                  </a:lnTo>
                  <a:lnTo>
                    <a:pt x="90" y="144"/>
                  </a:lnTo>
                  <a:lnTo>
                    <a:pt x="90" y="180"/>
                  </a:lnTo>
                  <a:lnTo>
                    <a:pt x="96" y="156"/>
                  </a:lnTo>
                  <a:lnTo>
                    <a:pt x="96" y="198"/>
                  </a:lnTo>
                  <a:lnTo>
                    <a:pt x="96" y="114"/>
                  </a:lnTo>
                  <a:lnTo>
                    <a:pt x="96" y="162"/>
                  </a:lnTo>
                  <a:lnTo>
                    <a:pt x="102" y="156"/>
                  </a:lnTo>
                  <a:lnTo>
                    <a:pt x="102" y="180"/>
                  </a:lnTo>
                  <a:lnTo>
                    <a:pt x="102" y="132"/>
                  </a:lnTo>
                  <a:lnTo>
                    <a:pt x="102" y="174"/>
                  </a:lnTo>
                  <a:lnTo>
                    <a:pt x="108" y="150"/>
                  </a:lnTo>
                  <a:lnTo>
                    <a:pt x="108" y="180"/>
                  </a:lnTo>
                  <a:lnTo>
                    <a:pt x="108" y="138"/>
                  </a:lnTo>
                  <a:lnTo>
                    <a:pt x="108" y="162"/>
                  </a:lnTo>
                  <a:lnTo>
                    <a:pt x="114" y="156"/>
                  </a:lnTo>
                  <a:lnTo>
                    <a:pt x="114" y="186"/>
                  </a:lnTo>
                  <a:lnTo>
                    <a:pt x="114" y="126"/>
                  </a:lnTo>
                  <a:lnTo>
                    <a:pt x="114" y="162"/>
                  </a:lnTo>
                  <a:lnTo>
                    <a:pt x="120" y="150"/>
                  </a:lnTo>
                  <a:lnTo>
                    <a:pt x="120" y="174"/>
                  </a:lnTo>
                  <a:lnTo>
                    <a:pt x="120" y="138"/>
                  </a:lnTo>
                  <a:lnTo>
                    <a:pt x="126" y="168"/>
                  </a:lnTo>
                  <a:lnTo>
                    <a:pt x="126" y="234"/>
                  </a:lnTo>
                  <a:lnTo>
                    <a:pt x="126" y="60"/>
                  </a:lnTo>
                  <a:lnTo>
                    <a:pt x="126" y="96"/>
                  </a:lnTo>
                  <a:lnTo>
                    <a:pt x="132" y="162"/>
                  </a:lnTo>
                  <a:lnTo>
                    <a:pt x="132" y="282"/>
                  </a:lnTo>
                  <a:lnTo>
                    <a:pt x="132" y="0"/>
                  </a:lnTo>
                  <a:lnTo>
                    <a:pt x="132" y="180"/>
                  </a:lnTo>
                  <a:lnTo>
                    <a:pt x="138" y="174"/>
                  </a:lnTo>
                  <a:lnTo>
                    <a:pt x="138" y="210"/>
                  </a:lnTo>
                  <a:lnTo>
                    <a:pt x="138" y="84"/>
                  </a:lnTo>
                  <a:lnTo>
                    <a:pt x="138" y="168"/>
                  </a:lnTo>
                  <a:lnTo>
                    <a:pt x="144" y="216"/>
                  </a:lnTo>
                  <a:lnTo>
                    <a:pt x="144" y="120"/>
                  </a:lnTo>
                  <a:lnTo>
                    <a:pt x="144" y="174"/>
                  </a:lnTo>
                  <a:lnTo>
                    <a:pt x="150" y="192"/>
                  </a:lnTo>
                  <a:lnTo>
                    <a:pt x="150" y="132"/>
                  </a:lnTo>
                  <a:lnTo>
                    <a:pt x="150" y="144"/>
                  </a:lnTo>
                  <a:lnTo>
                    <a:pt x="156" y="168"/>
                  </a:lnTo>
                  <a:lnTo>
                    <a:pt x="156" y="180"/>
                  </a:lnTo>
                  <a:lnTo>
                    <a:pt x="156" y="132"/>
                  </a:lnTo>
                  <a:lnTo>
                    <a:pt x="156" y="156"/>
                  </a:lnTo>
                  <a:lnTo>
                    <a:pt x="162" y="150"/>
                  </a:lnTo>
                  <a:lnTo>
                    <a:pt x="162" y="180"/>
                  </a:lnTo>
                  <a:lnTo>
                    <a:pt x="162" y="144"/>
                  </a:lnTo>
                  <a:lnTo>
                    <a:pt x="162" y="168"/>
                  </a:lnTo>
                  <a:lnTo>
                    <a:pt x="168" y="156"/>
                  </a:lnTo>
                  <a:lnTo>
                    <a:pt x="168" y="192"/>
                  </a:lnTo>
                  <a:lnTo>
                    <a:pt x="168" y="126"/>
                  </a:lnTo>
                  <a:lnTo>
                    <a:pt x="168" y="168"/>
                  </a:lnTo>
                  <a:lnTo>
                    <a:pt x="174" y="156"/>
                  </a:lnTo>
                  <a:lnTo>
                    <a:pt x="174" y="174"/>
                  </a:lnTo>
                  <a:lnTo>
                    <a:pt x="174" y="150"/>
                  </a:lnTo>
                  <a:lnTo>
                    <a:pt x="180" y="162"/>
                  </a:lnTo>
                  <a:lnTo>
                    <a:pt x="180" y="174"/>
                  </a:lnTo>
                  <a:lnTo>
                    <a:pt x="180" y="144"/>
                  </a:lnTo>
                  <a:lnTo>
                    <a:pt x="180" y="162"/>
                  </a:lnTo>
                  <a:lnTo>
                    <a:pt x="186" y="156"/>
                  </a:lnTo>
                  <a:lnTo>
                    <a:pt x="186" y="174"/>
                  </a:lnTo>
                  <a:lnTo>
                    <a:pt x="186" y="144"/>
                  </a:lnTo>
                  <a:lnTo>
                    <a:pt x="186" y="156"/>
                  </a:lnTo>
                  <a:lnTo>
                    <a:pt x="192" y="168"/>
                  </a:lnTo>
                  <a:lnTo>
                    <a:pt x="192" y="174"/>
                  </a:lnTo>
                  <a:lnTo>
                    <a:pt x="192" y="144"/>
                  </a:lnTo>
                  <a:lnTo>
                    <a:pt x="192" y="150"/>
                  </a:lnTo>
                  <a:lnTo>
                    <a:pt x="198" y="156"/>
                  </a:lnTo>
                  <a:lnTo>
                    <a:pt x="198" y="174"/>
                  </a:lnTo>
                  <a:lnTo>
                    <a:pt x="198" y="144"/>
                  </a:lnTo>
                  <a:lnTo>
                    <a:pt x="198" y="150"/>
                  </a:lnTo>
                  <a:lnTo>
                    <a:pt x="204" y="156"/>
                  </a:lnTo>
                  <a:lnTo>
                    <a:pt x="204" y="180"/>
                  </a:lnTo>
                  <a:lnTo>
                    <a:pt x="204" y="144"/>
                  </a:lnTo>
                  <a:lnTo>
                    <a:pt x="204" y="162"/>
                  </a:lnTo>
                  <a:lnTo>
                    <a:pt x="210" y="168"/>
                  </a:lnTo>
                  <a:lnTo>
                    <a:pt x="210" y="18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Freeform 69">
              <a:extLst>
                <a:ext uri="{FF2B5EF4-FFF2-40B4-BE49-F238E27FC236}">
                  <a16:creationId xmlns:a16="http://schemas.microsoft.com/office/drawing/2014/main" id="{3F2CEC53-87C4-4063-A691-FD5ADA52AF05}"/>
                </a:ext>
              </a:extLst>
            </p:cNvPr>
            <p:cNvSpPr>
              <a:spLocks/>
            </p:cNvSpPr>
            <p:nvPr/>
          </p:nvSpPr>
          <p:spPr bwMode="auto">
            <a:xfrm>
              <a:off x="4505325" y="1581150"/>
              <a:ext cx="323850" cy="133350"/>
            </a:xfrm>
            <a:custGeom>
              <a:avLst/>
              <a:gdLst>
                <a:gd name="T0" fmla="*/ 0 w 204"/>
                <a:gd name="T1" fmla="*/ 30 h 84"/>
                <a:gd name="T2" fmla="*/ 6 w 204"/>
                <a:gd name="T3" fmla="*/ 60 h 84"/>
                <a:gd name="T4" fmla="*/ 12 w 204"/>
                <a:gd name="T5" fmla="*/ 48 h 84"/>
                <a:gd name="T6" fmla="*/ 18 w 204"/>
                <a:gd name="T7" fmla="*/ 24 h 84"/>
                <a:gd name="T8" fmla="*/ 24 w 204"/>
                <a:gd name="T9" fmla="*/ 66 h 84"/>
                <a:gd name="T10" fmla="*/ 30 w 204"/>
                <a:gd name="T11" fmla="*/ 36 h 84"/>
                <a:gd name="T12" fmla="*/ 30 w 204"/>
                <a:gd name="T13" fmla="*/ 42 h 84"/>
                <a:gd name="T14" fmla="*/ 36 w 204"/>
                <a:gd name="T15" fmla="*/ 36 h 84"/>
                <a:gd name="T16" fmla="*/ 42 w 204"/>
                <a:gd name="T17" fmla="*/ 6 h 84"/>
                <a:gd name="T18" fmla="*/ 48 w 204"/>
                <a:gd name="T19" fmla="*/ 18 h 84"/>
                <a:gd name="T20" fmla="*/ 54 w 204"/>
                <a:gd name="T21" fmla="*/ 66 h 84"/>
                <a:gd name="T22" fmla="*/ 60 w 204"/>
                <a:gd name="T23" fmla="*/ 78 h 84"/>
                <a:gd name="T24" fmla="*/ 66 w 204"/>
                <a:gd name="T25" fmla="*/ 42 h 84"/>
                <a:gd name="T26" fmla="*/ 66 w 204"/>
                <a:gd name="T27" fmla="*/ 60 h 84"/>
                <a:gd name="T28" fmla="*/ 72 w 204"/>
                <a:gd name="T29" fmla="*/ 24 h 84"/>
                <a:gd name="T30" fmla="*/ 78 w 204"/>
                <a:gd name="T31" fmla="*/ 72 h 84"/>
                <a:gd name="T32" fmla="*/ 84 w 204"/>
                <a:gd name="T33" fmla="*/ 60 h 84"/>
                <a:gd name="T34" fmla="*/ 84 w 204"/>
                <a:gd name="T35" fmla="*/ 42 h 84"/>
                <a:gd name="T36" fmla="*/ 90 w 204"/>
                <a:gd name="T37" fmla="*/ 54 h 84"/>
                <a:gd name="T38" fmla="*/ 96 w 204"/>
                <a:gd name="T39" fmla="*/ 30 h 84"/>
                <a:gd name="T40" fmla="*/ 102 w 204"/>
                <a:gd name="T41" fmla="*/ 60 h 84"/>
                <a:gd name="T42" fmla="*/ 108 w 204"/>
                <a:gd name="T43" fmla="*/ 66 h 84"/>
                <a:gd name="T44" fmla="*/ 114 w 204"/>
                <a:gd name="T45" fmla="*/ 54 h 84"/>
                <a:gd name="T46" fmla="*/ 114 w 204"/>
                <a:gd name="T47" fmla="*/ 36 h 84"/>
                <a:gd name="T48" fmla="*/ 120 w 204"/>
                <a:gd name="T49" fmla="*/ 60 h 84"/>
                <a:gd name="T50" fmla="*/ 126 w 204"/>
                <a:gd name="T51" fmla="*/ 24 h 84"/>
                <a:gd name="T52" fmla="*/ 132 w 204"/>
                <a:gd name="T53" fmla="*/ 54 h 84"/>
                <a:gd name="T54" fmla="*/ 138 w 204"/>
                <a:gd name="T55" fmla="*/ 54 h 84"/>
                <a:gd name="T56" fmla="*/ 138 w 204"/>
                <a:gd name="T57" fmla="*/ 48 h 84"/>
                <a:gd name="T58" fmla="*/ 144 w 204"/>
                <a:gd name="T59" fmla="*/ 0 h 84"/>
                <a:gd name="T60" fmla="*/ 150 w 204"/>
                <a:gd name="T61" fmla="*/ 66 h 84"/>
                <a:gd name="T62" fmla="*/ 156 w 204"/>
                <a:gd name="T63" fmla="*/ 36 h 84"/>
                <a:gd name="T64" fmla="*/ 162 w 204"/>
                <a:gd name="T65" fmla="*/ 48 h 84"/>
                <a:gd name="T66" fmla="*/ 162 w 204"/>
                <a:gd name="T67" fmla="*/ 48 h 84"/>
                <a:gd name="T68" fmla="*/ 168 w 204"/>
                <a:gd name="T69" fmla="*/ 24 h 84"/>
                <a:gd name="T70" fmla="*/ 174 w 204"/>
                <a:gd name="T71" fmla="*/ 66 h 84"/>
                <a:gd name="T72" fmla="*/ 180 w 204"/>
                <a:gd name="T73" fmla="*/ 60 h 84"/>
                <a:gd name="T74" fmla="*/ 186 w 204"/>
                <a:gd name="T75" fmla="*/ 42 h 84"/>
                <a:gd name="T76" fmla="*/ 186 w 204"/>
                <a:gd name="T77" fmla="*/ 54 h 84"/>
                <a:gd name="T78" fmla="*/ 192 w 204"/>
                <a:gd name="T79" fmla="*/ 48 h 84"/>
                <a:gd name="T80" fmla="*/ 198 w 204"/>
                <a:gd name="T81" fmla="*/ 24 h 84"/>
                <a:gd name="T82" fmla="*/ 204 w 204"/>
                <a:gd name="T83"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84">
                  <a:moveTo>
                    <a:pt x="0" y="66"/>
                  </a:moveTo>
                  <a:lnTo>
                    <a:pt x="0" y="24"/>
                  </a:lnTo>
                  <a:lnTo>
                    <a:pt x="0" y="30"/>
                  </a:lnTo>
                  <a:lnTo>
                    <a:pt x="6" y="48"/>
                  </a:lnTo>
                  <a:lnTo>
                    <a:pt x="6" y="30"/>
                  </a:lnTo>
                  <a:lnTo>
                    <a:pt x="6" y="60"/>
                  </a:lnTo>
                  <a:lnTo>
                    <a:pt x="12" y="24"/>
                  </a:lnTo>
                  <a:lnTo>
                    <a:pt x="12" y="72"/>
                  </a:lnTo>
                  <a:lnTo>
                    <a:pt x="12" y="48"/>
                  </a:lnTo>
                  <a:lnTo>
                    <a:pt x="18" y="42"/>
                  </a:lnTo>
                  <a:lnTo>
                    <a:pt x="18" y="60"/>
                  </a:lnTo>
                  <a:lnTo>
                    <a:pt x="18" y="24"/>
                  </a:lnTo>
                  <a:lnTo>
                    <a:pt x="18" y="60"/>
                  </a:lnTo>
                  <a:lnTo>
                    <a:pt x="24" y="42"/>
                  </a:lnTo>
                  <a:lnTo>
                    <a:pt x="24" y="66"/>
                  </a:lnTo>
                  <a:lnTo>
                    <a:pt x="24" y="30"/>
                  </a:lnTo>
                  <a:lnTo>
                    <a:pt x="24" y="36"/>
                  </a:lnTo>
                  <a:lnTo>
                    <a:pt x="30" y="36"/>
                  </a:lnTo>
                  <a:lnTo>
                    <a:pt x="30" y="60"/>
                  </a:lnTo>
                  <a:lnTo>
                    <a:pt x="30" y="24"/>
                  </a:lnTo>
                  <a:lnTo>
                    <a:pt x="30" y="42"/>
                  </a:lnTo>
                  <a:lnTo>
                    <a:pt x="36" y="72"/>
                  </a:lnTo>
                  <a:lnTo>
                    <a:pt x="36" y="6"/>
                  </a:lnTo>
                  <a:lnTo>
                    <a:pt x="36" y="36"/>
                  </a:lnTo>
                  <a:lnTo>
                    <a:pt x="42" y="48"/>
                  </a:lnTo>
                  <a:lnTo>
                    <a:pt x="42" y="84"/>
                  </a:lnTo>
                  <a:lnTo>
                    <a:pt x="42" y="6"/>
                  </a:lnTo>
                  <a:lnTo>
                    <a:pt x="42" y="48"/>
                  </a:lnTo>
                  <a:lnTo>
                    <a:pt x="48" y="72"/>
                  </a:lnTo>
                  <a:lnTo>
                    <a:pt x="48" y="18"/>
                  </a:lnTo>
                  <a:lnTo>
                    <a:pt x="48" y="30"/>
                  </a:lnTo>
                  <a:lnTo>
                    <a:pt x="54" y="30"/>
                  </a:lnTo>
                  <a:lnTo>
                    <a:pt x="54" y="66"/>
                  </a:lnTo>
                  <a:lnTo>
                    <a:pt x="54" y="24"/>
                  </a:lnTo>
                  <a:lnTo>
                    <a:pt x="60" y="48"/>
                  </a:lnTo>
                  <a:lnTo>
                    <a:pt x="60" y="78"/>
                  </a:lnTo>
                  <a:lnTo>
                    <a:pt x="60" y="12"/>
                  </a:lnTo>
                  <a:lnTo>
                    <a:pt x="60" y="60"/>
                  </a:lnTo>
                  <a:lnTo>
                    <a:pt x="66" y="42"/>
                  </a:lnTo>
                  <a:lnTo>
                    <a:pt x="66" y="60"/>
                  </a:lnTo>
                  <a:lnTo>
                    <a:pt x="66" y="30"/>
                  </a:lnTo>
                  <a:lnTo>
                    <a:pt x="66" y="60"/>
                  </a:lnTo>
                  <a:lnTo>
                    <a:pt x="72" y="42"/>
                  </a:lnTo>
                  <a:lnTo>
                    <a:pt x="72" y="72"/>
                  </a:lnTo>
                  <a:lnTo>
                    <a:pt x="72" y="24"/>
                  </a:lnTo>
                  <a:lnTo>
                    <a:pt x="72" y="48"/>
                  </a:lnTo>
                  <a:lnTo>
                    <a:pt x="78" y="30"/>
                  </a:lnTo>
                  <a:lnTo>
                    <a:pt x="78" y="72"/>
                  </a:lnTo>
                  <a:lnTo>
                    <a:pt x="78" y="18"/>
                  </a:lnTo>
                  <a:lnTo>
                    <a:pt x="78" y="24"/>
                  </a:lnTo>
                  <a:lnTo>
                    <a:pt x="84" y="60"/>
                  </a:lnTo>
                  <a:lnTo>
                    <a:pt x="84" y="78"/>
                  </a:lnTo>
                  <a:lnTo>
                    <a:pt x="84" y="18"/>
                  </a:lnTo>
                  <a:lnTo>
                    <a:pt x="84" y="42"/>
                  </a:lnTo>
                  <a:lnTo>
                    <a:pt x="90" y="18"/>
                  </a:lnTo>
                  <a:lnTo>
                    <a:pt x="90" y="60"/>
                  </a:lnTo>
                  <a:lnTo>
                    <a:pt x="90" y="54"/>
                  </a:lnTo>
                  <a:lnTo>
                    <a:pt x="96" y="48"/>
                  </a:lnTo>
                  <a:lnTo>
                    <a:pt x="96" y="66"/>
                  </a:lnTo>
                  <a:lnTo>
                    <a:pt x="96" y="30"/>
                  </a:lnTo>
                  <a:lnTo>
                    <a:pt x="96" y="42"/>
                  </a:lnTo>
                  <a:lnTo>
                    <a:pt x="102" y="30"/>
                  </a:lnTo>
                  <a:lnTo>
                    <a:pt x="102" y="60"/>
                  </a:lnTo>
                  <a:lnTo>
                    <a:pt x="102" y="42"/>
                  </a:lnTo>
                  <a:lnTo>
                    <a:pt x="108" y="48"/>
                  </a:lnTo>
                  <a:lnTo>
                    <a:pt x="108" y="66"/>
                  </a:lnTo>
                  <a:lnTo>
                    <a:pt x="108" y="24"/>
                  </a:lnTo>
                  <a:lnTo>
                    <a:pt x="108" y="48"/>
                  </a:lnTo>
                  <a:lnTo>
                    <a:pt x="114" y="54"/>
                  </a:lnTo>
                  <a:lnTo>
                    <a:pt x="114" y="66"/>
                  </a:lnTo>
                  <a:lnTo>
                    <a:pt x="114" y="24"/>
                  </a:lnTo>
                  <a:lnTo>
                    <a:pt x="114" y="36"/>
                  </a:lnTo>
                  <a:lnTo>
                    <a:pt x="120" y="36"/>
                  </a:lnTo>
                  <a:lnTo>
                    <a:pt x="120" y="36"/>
                  </a:lnTo>
                  <a:lnTo>
                    <a:pt x="120" y="60"/>
                  </a:lnTo>
                  <a:lnTo>
                    <a:pt x="126" y="36"/>
                  </a:lnTo>
                  <a:lnTo>
                    <a:pt x="126" y="66"/>
                  </a:lnTo>
                  <a:lnTo>
                    <a:pt x="126" y="24"/>
                  </a:lnTo>
                  <a:lnTo>
                    <a:pt x="126" y="36"/>
                  </a:lnTo>
                  <a:lnTo>
                    <a:pt x="132" y="48"/>
                  </a:lnTo>
                  <a:lnTo>
                    <a:pt x="132" y="54"/>
                  </a:lnTo>
                  <a:lnTo>
                    <a:pt x="132" y="30"/>
                  </a:lnTo>
                  <a:lnTo>
                    <a:pt x="132" y="54"/>
                  </a:lnTo>
                  <a:lnTo>
                    <a:pt x="138" y="54"/>
                  </a:lnTo>
                  <a:lnTo>
                    <a:pt x="138" y="66"/>
                  </a:lnTo>
                  <a:lnTo>
                    <a:pt x="138" y="30"/>
                  </a:lnTo>
                  <a:lnTo>
                    <a:pt x="138" y="48"/>
                  </a:lnTo>
                  <a:lnTo>
                    <a:pt x="144" y="42"/>
                  </a:lnTo>
                  <a:lnTo>
                    <a:pt x="144" y="78"/>
                  </a:lnTo>
                  <a:lnTo>
                    <a:pt x="144" y="0"/>
                  </a:lnTo>
                  <a:lnTo>
                    <a:pt x="144" y="54"/>
                  </a:lnTo>
                  <a:lnTo>
                    <a:pt x="150" y="42"/>
                  </a:lnTo>
                  <a:lnTo>
                    <a:pt x="150" y="66"/>
                  </a:lnTo>
                  <a:lnTo>
                    <a:pt x="150" y="24"/>
                  </a:lnTo>
                  <a:lnTo>
                    <a:pt x="150" y="48"/>
                  </a:lnTo>
                  <a:lnTo>
                    <a:pt x="156" y="36"/>
                  </a:lnTo>
                  <a:lnTo>
                    <a:pt x="156" y="66"/>
                  </a:lnTo>
                  <a:lnTo>
                    <a:pt x="156" y="24"/>
                  </a:lnTo>
                  <a:lnTo>
                    <a:pt x="162" y="48"/>
                  </a:lnTo>
                  <a:lnTo>
                    <a:pt x="162" y="66"/>
                  </a:lnTo>
                  <a:lnTo>
                    <a:pt x="162" y="30"/>
                  </a:lnTo>
                  <a:lnTo>
                    <a:pt x="162" y="48"/>
                  </a:lnTo>
                  <a:lnTo>
                    <a:pt x="168" y="36"/>
                  </a:lnTo>
                  <a:lnTo>
                    <a:pt x="168" y="60"/>
                  </a:lnTo>
                  <a:lnTo>
                    <a:pt x="168" y="24"/>
                  </a:lnTo>
                  <a:lnTo>
                    <a:pt x="168" y="60"/>
                  </a:lnTo>
                  <a:lnTo>
                    <a:pt x="174" y="36"/>
                  </a:lnTo>
                  <a:lnTo>
                    <a:pt x="174" y="66"/>
                  </a:lnTo>
                  <a:lnTo>
                    <a:pt x="174" y="24"/>
                  </a:lnTo>
                  <a:lnTo>
                    <a:pt x="180" y="54"/>
                  </a:lnTo>
                  <a:lnTo>
                    <a:pt x="180" y="60"/>
                  </a:lnTo>
                  <a:lnTo>
                    <a:pt x="180" y="36"/>
                  </a:lnTo>
                  <a:lnTo>
                    <a:pt x="180" y="48"/>
                  </a:lnTo>
                  <a:lnTo>
                    <a:pt x="186" y="42"/>
                  </a:lnTo>
                  <a:lnTo>
                    <a:pt x="186" y="66"/>
                  </a:lnTo>
                  <a:lnTo>
                    <a:pt x="186" y="24"/>
                  </a:lnTo>
                  <a:lnTo>
                    <a:pt x="186" y="54"/>
                  </a:lnTo>
                  <a:lnTo>
                    <a:pt x="192" y="60"/>
                  </a:lnTo>
                  <a:lnTo>
                    <a:pt x="192" y="30"/>
                  </a:lnTo>
                  <a:lnTo>
                    <a:pt x="192" y="48"/>
                  </a:lnTo>
                  <a:lnTo>
                    <a:pt x="198" y="54"/>
                  </a:lnTo>
                  <a:lnTo>
                    <a:pt x="198" y="60"/>
                  </a:lnTo>
                  <a:lnTo>
                    <a:pt x="198" y="24"/>
                  </a:lnTo>
                  <a:lnTo>
                    <a:pt x="198" y="48"/>
                  </a:lnTo>
                  <a:lnTo>
                    <a:pt x="204" y="66"/>
                  </a:lnTo>
                  <a:lnTo>
                    <a:pt x="204" y="72"/>
                  </a:lnTo>
                  <a:lnTo>
                    <a:pt x="204" y="18"/>
                  </a:lnTo>
                  <a:lnTo>
                    <a:pt x="204" y="6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Freeform 70">
              <a:extLst>
                <a:ext uri="{FF2B5EF4-FFF2-40B4-BE49-F238E27FC236}">
                  <a16:creationId xmlns:a16="http://schemas.microsoft.com/office/drawing/2014/main" id="{9AC61BA1-8CAF-452A-8E82-782C57ACBE17}"/>
                </a:ext>
              </a:extLst>
            </p:cNvPr>
            <p:cNvSpPr>
              <a:spLocks/>
            </p:cNvSpPr>
            <p:nvPr/>
          </p:nvSpPr>
          <p:spPr bwMode="auto">
            <a:xfrm>
              <a:off x="4829175" y="1590675"/>
              <a:ext cx="342900" cy="123825"/>
            </a:xfrm>
            <a:custGeom>
              <a:avLst/>
              <a:gdLst>
                <a:gd name="T0" fmla="*/ 6 w 216"/>
                <a:gd name="T1" fmla="*/ 54 h 78"/>
                <a:gd name="T2" fmla="*/ 12 w 216"/>
                <a:gd name="T3" fmla="*/ 42 h 78"/>
                <a:gd name="T4" fmla="*/ 18 w 216"/>
                <a:gd name="T5" fmla="*/ 78 h 78"/>
                <a:gd name="T6" fmla="*/ 24 w 216"/>
                <a:gd name="T7" fmla="*/ 30 h 78"/>
                <a:gd name="T8" fmla="*/ 24 w 216"/>
                <a:gd name="T9" fmla="*/ 48 h 78"/>
                <a:gd name="T10" fmla="*/ 30 w 216"/>
                <a:gd name="T11" fmla="*/ 24 h 78"/>
                <a:gd name="T12" fmla="*/ 36 w 216"/>
                <a:gd name="T13" fmla="*/ 48 h 78"/>
                <a:gd name="T14" fmla="*/ 42 w 216"/>
                <a:gd name="T15" fmla="*/ 36 h 78"/>
                <a:gd name="T16" fmla="*/ 42 w 216"/>
                <a:gd name="T17" fmla="*/ 42 h 78"/>
                <a:gd name="T18" fmla="*/ 48 w 216"/>
                <a:gd name="T19" fmla="*/ 30 h 78"/>
                <a:gd name="T20" fmla="*/ 54 w 216"/>
                <a:gd name="T21" fmla="*/ 30 h 78"/>
                <a:gd name="T22" fmla="*/ 60 w 216"/>
                <a:gd name="T23" fmla="*/ 60 h 78"/>
                <a:gd name="T24" fmla="*/ 66 w 216"/>
                <a:gd name="T25" fmla="*/ 30 h 78"/>
                <a:gd name="T26" fmla="*/ 72 w 216"/>
                <a:gd name="T27" fmla="*/ 30 h 78"/>
                <a:gd name="T28" fmla="*/ 72 w 216"/>
                <a:gd name="T29" fmla="*/ 36 h 78"/>
                <a:gd name="T30" fmla="*/ 78 w 216"/>
                <a:gd name="T31" fmla="*/ 18 h 78"/>
                <a:gd name="T32" fmla="*/ 84 w 216"/>
                <a:gd name="T33" fmla="*/ 54 h 78"/>
                <a:gd name="T34" fmla="*/ 90 w 216"/>
                <a:gd name="T35" fmla="*/ 48 h 78"/>
                <a:gd name="T36" fmla="*/ 90 w 216"/>
                <a:gd name="T37" fmla="*/ 42 h 78"/>
                <a:gd name="T38" fmla="*/ 96 w 216"/>
                <a:gd name="T39" fmla="*/ 54 h 78"/>
                <a:gd name="T40" fmla="*/ 102 w 216"/>
                <a:gd name="T41" fmla="*/ 36 h 78"/>
                <a:gd name="T42" fmla="*/ 108 w 216"/>
                <a:gd name="T43" fmla="*/ 24 h 78"/>
                <a:gd name="T44" fmla="*/ 114 w 216"/>
                <a:gd name="T45" fmla="*/ 42 h 78"/>
                <a:gd name="T46" fmla="*/ 120 w 216"/>
                <a:gd name="T47" fmla="*/ 60 h 78"/>
                <a:gd name="T48" fmla="*/ 126 w 216"/>
                <a:gd name="T49" fmla="*/ 12 h 78"/>
                <a:gd name="T50" fmla="*/ 132 w 216"/>
                <a:gd name="T51" fmla="*/ 60 h 78"/>
                <a:gd name="T52" fmla="*/ 138 w 216"/>
                <a:gd name="T53" fmla="*/ 30 h 78"/>
                <a:gd name="T54" fmla="*/ 144 w 216"/>
                <a:gd name="T55" fmla="*/ 42 h 78"/>
                <a:gd name="T56" fmla="*/ 144 w 216"/>
                <a:gd name="T57" fmla="*/ 48 h 78"/>
                <a:gd name="T58" fmla="*/ 150 w 216"/>
                <a:gd name="T59" fmla="*/ 24 h 78"/>
                <a:gd name="T60" fmla="*/ 156 w 216"/>
                <a:gd name="T61" fmla="*/ 60 h 78"/>
                <a:gd name="T62" fmla="*/ 162 w 216"/>
                <a:gd name="T63" fmla="*/ 12 h 78"/>
                <a:gd name="T64" fmla="*/ 168 w 216"/>
                <a:gd name="T65" fmla="*/ 48 h 78"/>
                <a:gd name="T66" fmla="*/ 168 w 216"/>
                <a:gd name="T67" fmla="*/ 24 h 78"/>
                <a:gd name="T68" fmla="*/ 174 w 216"/>
                <a:gd name="T69" fmla="*/ 42 h 78"/>
                <a:gd name="T70" fmla="*/ 180 w 216"/>
                <a:gd name="T71" fmla="*/ 30 h 78"/>
                <a:gd name="T72" fmla="*/ 186 w 216"/>
                <a:gd name="T73" fmla="*/ 24 h 78"/>
                <a:gd name="T74" fmla="*/ 192 w 216"/>
                <a:gd name="T75" fmla="*/ 54 h 78"/>
                <a:gd name="T76" fmla="*/ 198 w 216"/>
                <a:gd name="T77" fmla="*/ 36 h 78"/>
                <a:gd name="T78" fmla="*/ 198 w 216"/>
                <a:gd name="T79" fmla="*/ 36 h 78"/>
                <a:gd name="T80" fmla="*/ 204 w 216"/>
                <a:gd name="T81" fmla="*/ 48 h 78"/>
                <a:gd name="T82" fmla="*/ 210 w 216"/>
                <a:gd name="T83" fmla="*/ 2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6" h="78">
                  <a:moveTo>
                    <a:pt x="0" y="54"/>
                  </a:moveTo>
                  <a:lnTo>
                    <a:pt x="6" y="48"/>
                  </a:lnTo>
                  <a:lnTo>
                    <a:pt x="6" y="54"/>
                  </a:lnTo>
                  <a:lnTo>
                    <a:pt x="6" y="24"/>
                  </a:lnTo>
                  <a:lnTo>
                    <a:pt x="6" y="36"/>
                  </a:lnTo>
                  <a:lnTo>
                    <a:pt x="12" y="42"/>
                  </a:lnTo>
                  <a:lnTo>
                    <a:pt x="12" y="60"/>
                  </a:lnTo>
                  <a:lnTo>
                    <a:pt x="12" y="6"/>
                  </a:lnTo>
                  <a:lnTo>
                    <a:pt x="18" y="78"/>
                  </a:lnTo>
                  <a:lnTo>
                    <a:pt x="18" y="72"/>
                  </a:lnTo>
                  <a:lnTo>
                    <a:pt x="18" y="48"/>
                  </a:lnTo>
                  <a:lnTo>
                    <a:pt x="24" y="30"/>
                  </a:lnTo>
                  <a:lnTo>
                    <a:pt x="24" y="72"/>
                  </a:lnTo>
                  <a:lnTo>
                    <a:pt x="24" y="6"/>
                  </a:lnTo>
                  <a:lnTo>
                    <a:pt x="24" y="48"/>
                  </a:lnTo>
                  <a:lnTo>
                    <a:pt x="30" y="36"/>
                  </a:lnTo>
                  <a:lnTo>
                    <a:pt x="30" y="48"/>
                  </a:lnTo>
                  <a:lnTo>
                    <a:pt x="30" y="24"/>
                  </a:lnTo>
                  <a:lnTo>
                    <a:pt x="30" y="30"/>
                  </a:lnTo>
                  <a:lnTo>
                    <a:pt x="36" y="36"/>
                  </a:lnTo>
                  <a:lnTo>
                    <a:pt x="36" y="48"/>
                  </a:lnTo>
                  <a:lnTo>
                    <a:pt x="36" y="30"/>
                  </a:lnTo>
                  <a:lnTo>
                    <a:pt x="36" y="48"/>
                  </a:lnTo>
                  <a:lnTo>
                    <a:pt x="42" y="36"/>
                  </a:lnTo>
                  <a:lnTo>
                    <a:pt x="42" y="60"/>
                  </a:lnTo>
                  <a:lnTo>
                    <a:pt x="42" y="24"/>
                  </a:lnTo>
                  <a:lnTo>
                    <a:pt x="42" y="42"/>
                  </a:lnTo>
                  <a:lnTo>
                    <a:pt x="48" y="36"/>
                  </a:lnTo>
                  <a:lnTo>
                    <a:pt x="48" y="48"/>
                  </a:lnTo>
                  <a:lnTo>
                    <a:pt x="48" y="30"/>
                  </a:lnTo>
                  <a:lnTo>
                    <a:pt x="54" y="48"/>
                  </a:lnTo>
                  <a:lnTo>
                    <a:pt x="54" y="48"/>
                  </a:lnTo>
                  <a:lnTo>
                    <a:pt x="54" y="30"/>
                  </a:lnTo>
                  <a:lnTo>
                    <a:pt x="54" y="36"/>
                  </a:lnTo>
                  <a:lnTo>
                    <a:pt x="60" y="42"/>
                  </a:lnTo>
                  <a:lnTo>
                    <a:pt x="60" y="60"/>
                  </a:lnTo>
                  <a:lnTo>
                    <a:pt x="60" y="18"/>
                  </a:lnTo>
                  <a:lnTo>
                    <a:pt x="60" y="48"/>
                  </a:lnTo>
                  <a:lnTo>
                    <a:pt x="66" y="30"/>
                  </a:lnTo>
                  <a:lnTo>
                    <a:pt x="66" y="60"/>
                  </a:lnTo>
                  <a:lnTo>
                    <a:pt x="66" y="18"/>
                  </a:lnTo>
                  <a:lnTo>
                    <a:pt x="72" y="30"/>
                  </a:lnTo>
                  <a:lnTo>
                    <a:pt x="72" y="60"/>
                  </a:lnTo>
                  <a:lnTo>
                    <a:pt x="72" y="30"/>
                  </a:lnTo>
                  <a:lnTo>
                    <a:pt x="72" y="36"/>
                  </a:lnTo>
                  <a:lnTo>
                    <a:pt x="78" y="48"/>
                  </a:lnTo>
                  <a:lnTo>
                    <a:pt x="78" y="60"/>
                  </a:lnTo>
                  <a:lnTo>
                    <a:pt x="78" y="18"/>
                  </a:lnTo>
                  <a:lnTo>
                    <a:pt x="78" y="36"/>
                  </a:lnTo>
                  <a:lnTo>
                    <a:pt x="84" y="48"/>
                  </a:lnTo>
                  <a:lnTo>
                    <a:pt x="84" y="54"/>
                  </a:lnTo>
                  <a:lnTo>
                    <a:pt x="84" y="18"/>
                  </a:lnTo>
                  <a:lnTo>
                    <a:pt x="84" y="36"/>
                  </a:lnTo>
                  <a:lnTo>
                    <a:pt x="90" y="48"/>
                  </a:lnTo>
                  <a:lnTo>
                    <a:pt x="90" y="54"/>
                  </a:lnTo>
                  <a:lnTo>
                    <a:pt x="90" y="18"/>
                  </a:lnTo>
                  <a:lnTo>
                    <a:pt x="90" y="42"/>
                  </a:lnTo>
                  <a:lnTo>
                    <a:pt x="96" y="66"/>
                  </a:lnTo>
                  <a:lnTo>
                    <a:pt x="96" y="12"/>
                  </a:lnTo>
                  <a:lnTo>
                    <a:pt x="96" y="54"/>
                  </a:lnTo>
                  <a:lnTo>
                    <a:pt x="102" y="54"/>
                  </a:lnTo>
                  <a:lnTo>
                    <a:pt x="102" y="24"/>
                  </a:lnTo>
                  <a:lnTo>
                    <a:pt x="102" y="36"/>
                  </a:lnTo>
                  <a:lnTo>
                    <a:pt x="108" y="48"/>
                  </a:lnTo>
                  <a:lnTo>
                    <a:pt x="108" y="54"/>
                  </a:lnTo>
                  <a:lnTo>
                    <a:pt x="108" y="24"/>
                  </a:lnTo>
                  <a:lnTo>
                    <a:pt x="114" y="54"/>
                  </a:lnTo>
                  <a:lnTo>
                    <a:pt x="114" y="18"/>
                  </a:lnTo>
                  <a:lnTo>
                    <a:pt x="114" y="42"/>
                  </a:lnTo>
                  <a:lnTo>
                    <a:pt x="120" y="36"/>
                  </a:lnTo>
                  <a:lnTo>
                    <a:pt x="120" y="18"/>
                  </a:lnTo>
                  <a:lnTo>
                    <a:pt x="120" y="60"/>
                  </a:lnTo>
                  <a:lnTo>
                    <a:pt x="126" y="48"/>
                  </a:lnTo>
                  <a:lnTo>
                    <a:pt x="126" y="66"/>
                  </a:lnTo>
                  <a:lnTo>
                    <a:pt x="126" y="12"/>
                  </a:lnTo>
                  <a:lnTo>
                    <a:pt x="126" y="48"/>
                  </a:lnTo>
                  <a:lnTo>
                    <a:pt x="132" y="24"/>
                  </a:lnTo>
                  <a:lnTo>
                    <a:pt x="132" y="60"/>
                  </a:lnTo>
                  <a:lnTo>
                    <a:pt x="132" y="18"/>
                  </a:lnTo>
                  <a:lnTo>
                    <a:pt x="132" y="48"/>
                  </a:lnTo>
                  <a:lnTo>
                    <a:pt x="138" y="30"/>
                  </a:lnTo>
                  <a:lnTo>
                    <a:pt x="138" y="36"/>
                  </a:lnTo>
                  <a:lnTo>
                    <a:pt x="138" y="36"/>
                  </a:lnTo>
                  <a:lnTo>
                    <a:pt x="144" y="42"/>
                  </a:lnTo>
                  <a:lnTo>
                    <a:pt x="144" y="66"/>
                  </a:lnTo>
                  <a:lnTo>
                    <a:pt x="144" y="12"/>
                  </a:lnTo>
                  <a:lnTo>
                    <a:pt x="144" y="48"/>
                  </a:lnTo>
                  <a:lnTo>
                    <a:pt x="150" y="30"/>
                  </a:lnTo>
                  <a:lnTo>
                    <a:pt x="150" y="54"/>
                  </a:lnTo>
                  <a:lnTo>
                    <a:pt x="150" y="24"/>
                  </a:lnTo>
                  <a:lnTo>
                    <a:pt x="150" y="30"/>
                  </a:lnTo>
                  <a:lnTo>
                    <a:pt x="156" y="42"/>
                  </a:lnTo>
                  <a:lnTo>
                    <a:pt x="156" y="60"/>
                  </a:lnTo>
                  <a:lnTo>
                    <a:pt x="156" y="24"/>
                  </a:lnTo>
                  <a:lnTo>
                    <a:pt x="156" y="48"/>
                  </a:lnTo>
                  <a:lnTo>
                    <a:pt x="162" y="12"/>
                  </a:lnTo>
                  <a:lnTo>
                    <a:pt x="162" y="60"/>
                  </a:lnTo>
                  <a:lnTo>
                    <a:pt x="162" y="42"/>
                  </a:lnTo>
                  <a:lnTo>
                    <a:pt x="168" y="48"/>
                  </a:lnTo>
                  <a:lnTo>
                    <a:pt x="168" y="66"/>
                  </a:lnTo>
                  <a:lnTo>
                    <a:pt x="168" y="12"/>
                  </a:lnTo>
                  <a:lnTo>
                    <a:pt x="168" y="24"/>
                  </a:lnTo>
                  <a:lnTo>
                    <a:pt x="174" y="66"/>
                  </a:lnTo>
                  <a:lnTo>
                    <a:pt x="174" y="18"/>
                  </a:lnTo>
                  <a:lnTo>
                    <a:pt x="174" y="42"/>
                  </a:lnTo>
                  <a:lnTo>
                    <a:pt x="180" y="30"/>
                  </a:lnTo>
                  <a:lnTo>
                    <a:pt x="180" y="54"/>
                  </a:lnTo>
                  <a:lnTo>
                    <a:pt x="180" y="30"/>
                  </a:lnTo>
                  <a:lnTo>
                    <a:pt x="180" y="36"/>
                  </a:lnTo>
                  <a:lnTo>
                    <a:pt x="186" y="48"/>
                  </a:lnTo>
                  <a:lnTo>
                    <a:pt x="186" y="24"/>
                  </a:lnTo>
                  <a:lnTo>
                    <a:pt x="186" y="54"/>
                  </a:lnTo>
                  <a:lnTo>
                    <a:pt x="192" y="42"/>
                  </a:lnTo>
                  <a:lnTo>
                    <a:pt x="192" y="54"/>
                  </a:lnTo>
                  <a:lnTo>
                    <a:pt x="192" y="24"/>
                  </a:lnTo>
                  <a:lnTo>
                    <a:pt x="192" y="24"/>
                  </a:lnTo>
                  <a:lnTo>
                    <a:pt x="198" y="36"/>
                  </a:lnTo>
                  <a:lnTo>
                    <a:pt x="198" y="78"/>
                  </a:lnTo>
                  <a:lnTo>
                    <a:pt x="198" y="18"/>
                  </a:lnTo>
                  <a:lnTo>
                    <a:pt x="198" y="36"/>
                  </a:lnTo>
                  <a:lnTo>
                    <a:pt x="204" y="0"/>
                  </a:lnTo>
                  <a:lnTo>
                    <a:pt x="204" y="66"/>
                  </a:lnTo>
                  <a:lnTo>
                    <a:pt x="204" y="48"/>
                  </a:lnTo>
                  <a:lnTo>
                    <a:pt x="210" y="30"/>
                  </a:lnTo>
                  <a:lnTo>
                    <a:pt x="210" y="54"/>
                  </a:lnTo>
                  <a:lnTo>
                    <a:pt x="210" y="24"/>
                  </a:lnTo>
                  <a:lnTo>
                    <a:pt x="210" y="36"/>
                  </a:lnTo>
                  <a:lnTo>
                    <a:pt x="216" y="4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Freeform 71">
              <a:extLst>
                <a:ext uri="{FF2B5EF4-FFF2-40B4-BE49-F238E27FC236}">
                  <a16:creationId xmlns:a16="http://schemas.microsoft.com/office/drawing/2014/main" id="{656D8E66-0206-4704-89FF-1ABACEEA8EDF}"/>
                </a:ext>
              </a:extLst>
            </p:cNvPr>
            <p:cNvSpPr>
              <a:spLocks/>
            </p:cNvSpPr>
            <p:nvPr/>
          </p:nvSpPr>
          <p:spPr bwMode="auto">
            <a:xfrm>
              <a:off x="5172075" y="1590675"/>
              <a:ext cx="314325" cy="133350"/>
            </a:xfrm>
            <a:custGeom>
              <a:avLst/>
              <a:gdLst>
                <a:gd name="T0" fmla="*/ 0 w 198"/>
                <a:gd name="T1" fmla="*/ 12 h 84"/>
                <a:gd name="T2" fmla="*/ 6 w 198"/>
                <a:gd name="T3" fmla="*/ 18 h 84"/>
                <a:gd name="T4" fmla="*/ 12 w 198"/>
                <a:gd name="T5" fmla="*/ 54 h 84"/>
                <a:gd name="T6" fmla="*/ 18 w 198"/>
                <a:gd name="T7" fmla="*/ 42 h 84"/>
                <a:gd name="T8" fmla="*/ 18 w 198"/>
                <a:gd name="T9" fmla="*/ 30 h 84"/>
                <a:gd name="T10" fmla="*/ 24 w 198"/>
                <a:gd name="T11" fmla="*/ 24 h 84"/>
                <a:gd name="T12" fmla="*/ 30 w 198"/>
                <a:gd name="T13" fmla="*/ 54 h 84"/>
                <a:gd name="T14" fmla="*/ 36 w 198"/>
                <a:gd name="T15" fmla="*/ 54 h 84"/>
                <a:gd name="T16" fmla="*/ 42 w 198"/>
                <a:gd name="T17" fmla="*/ 36 h 84"/>
                <a:gd name="T18" fmla="*/ 42 w 198"/>
                <a:gd name="T19" fmla="*/ 54 h 84"/>
                <a:gd name="T20" fmla="*/ 48 w 198"/>
                <a:gd name="T21" fmla="*/ 12 h 84"/>
                <a:gd name="T22" fmla="*/ 54 w 198"/>
                <a:gd name="T23" fmla="*/ 54 h 84"/>
                <a:gd name="T24" fmla="*/ 60 w 198"/>
                <a:gd name="T25" fmla="*/ 24 h 84"/>
                <a:gd name="T26" fmla="*/ 60 w 198"/>
                <a:gd name="T27" fmla="*/ 42 h 84"/>
                <a:gd name="T28" fmla="*/ 66 w 198"/>
                <a:gd name="T29" fmla="*/ 0 h 84"/>
                <a:gd name="T30" fmla="*/ 72 w 198"/>
                <a:gd name="T31" fmla="*/ 60 h 84"/>
                <a:gd name="T32" fmla="*/ 78 w 198"/>
                <a:gd name="T33" fmla="*/ 48 h 84"/>
                <a:gd name="T34" fmla="*/ 78 w 198"/>
                <a:gd name="T35" fmla="*/ 42 h 84"/>
                <a:gd name="T36" fmla="*/ 84 w 198"/>
                <a:gd name="T37" fmla="*/ 18 h 84"/>
                <a:gd name="T38" fmla="*/ 90 w 198"/>
                <a:gd name="T39" fmla="*/ 66 h 84"/>
                <a:gd name="T40" fmla="*/ 96 w 198"/>
                <a:gd name="T41" fmla="*/ 48 h 84"/>
                <a:gd name="T42" fmla="*/ 96 w 198"/>
                <a:gd name="T43" fmla="*/ 30 h 84"/>
                <a:gd name="T44" fmla="*/ 102 w 198"/>
                <a:gd name="T45" fmla="*/ 72 h 84"/>
                <a:gd name="T46" fmla="*/ 108 w 198"/>
                <a:gd name="T47" fmla="*/ 30 h 84"/>
                <a:gd name="T48" fmla="*/ 114 w 198"/>
                <a:gd name="T49" fmla="*/ 24 h 84"/>
                <a:gd name="T50" fmla="*/ 120 w 198"/>
                <a:gd name="T51" fmla="*/ 48 h 84"/>
                <a:gd name="T52" fmla="*/ 126 w 198"/>
                <a:gd name="T53" fmla="*/ 42 h 84"/>
                <a:gd name="T54" fmla="*/ 132 w 198"/>
                <a:gd name="T55" fmla="*/ 42 h 84"/>
                <a:gd name="T56" fmla="*/ 132 w 198"/>
                <a:gd name="T57" fmla="*/ 54 h 84"/>
                <a:gd name="T58" fmla="*/ 138 w 198"/>
                <a:gd name="T59" fmla="*/ 84 h 84"/>
                <a:gd name="T60" fmla="*/ 144 w 198"/>
                <a:gd name="T61" fmla="*/ 6 h 84"/>
                <a:gd name="T62" fmla="*/ 150 w 198"/>
                <a:gd name="T63" fmla="*/ 54 h 84"/>
                <a:gd name="T64" fmla="*/ 156 w 198"/>
                <a:gd name="T65" fmla="*/ 48 h 84"/>
                <a:gd name="T66" fmla="*/ 162 w 198"/>
                <a:gd name="T67" fmla="*/ 48 h 84"/>
                <a:gd name="T68" fmla="*/ 162 w 198"/>
                <a:gd name="T69" fmla="*/ 36 h 84"/>
                <a:gd name="T70" fmla="*/ 168 w 198"/>
                <a:gd name="T71" fmla="*/ 36 h 84"/>
                <a:gd name="T72" fmla="*/ 174 w 198"/>
                <a:gd name="T73" fmla="*/ 30 h 84"/>
                <a:gd name="T74" fmla="*/ 180 w 198"/>
                <a:gd name="T75" fmla="*/ 60 h 84"/>
                <a:gd name="T76" fmla="*/ 186 w 198"/>
                <a:gd name="T77" fmla="*/ 42 h 84"/>
                <a:gd name="T78" fmla="*/ 186 w 198"/>
                <a:gd name="T79" fmla="*/ 36 h 84"/>
                <a:gd name="T80" fmla="*/ 192 w 198"/>
                <a:gd name="T81" fmla="*/ 30 h 84"/>
                <a:gd name="T82" fmla="*/ 198 w 198"/>
                <a:gd name="T83"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8" h="84">
                  <a:moveTo>
                    <a:pt x="0" y="42"/>
                  </a:moveTo>
                  <a:lnTo>
                    <a:pt x="0" y="60"/>
                  </a:lnTo>
                  <a:lnTo>
                    <a:pt x="0" y="12"/>
                  </a:lnTo>
                  <a:lnTo>
                    <a:pt x="6" y="54"/>
                  </a:lnTo>
                  <a:lnTo>
                    <a:pt x="6" y="60"/>
                  </a:lnTo>
                  <a:lnTo>
                    <a:pt x="6" y="18"/>
                  </a:lnTo>
                  <a:lnTo>
                    <a:pt x="6" y="36"/>
                  </a:lnTo>
                  <a:lnTo>
                    <a:pt x="12" y="48"/>
                  </a:lnTo>
                  <a:lnTo>
                    <a:pt x="12" y="54"/>
                  </a:lnTo>
                  <a:lnTo>
                    <a:pt x="12" y="18"/>
                  </a:lnTo>
                  <a:lnTo>
                    <a:pt x="12" y="48"/>
                  </a:lnTo>
                  <a:lnTo>
                    <a:pt x="18" y="42"/>
                  </a:lnTo>
                  <a:lnTo>
                    <a:pt x="18" y="54"/>
                  </a:lnTo>
                  <a:lnTo>
                    <a:pt x="18" y="24"/>
                  </a:lnTo>
                  <a:lnTo>
                    <a:pt x="18" y="30"/>
                  </a:lnTo>
                  <a:lnTo>
                    <a:pt x="24" y="48"/>
                  </a:lnTo>
                  <a:lnTo>
                    <a:pt x="24" y="54"/>
                  </a:lnTo>
                  <a:lnTo>
                    <a:pt x="24" y="24"/>
                  </a:lnTo>
                  <a:lnTo>
                    <a:pt x="24" y="36"/>
                  </a:lnTo>
                  <a:lnTo>
                    <a:pt x="30" y="24"/>
                  </a:lnTo>
                  <a:lnTo>
                    <a:pt x="30" y="54"/>
                  </a:lnTo>
                  <a:lnTo>
                    <a:pt x="30" y="24"/>
                  </a:lnTo>
                  <a:lnTo>
                    <a:pt x="36" y="36"/>
                  </a:lnTo>
                  <a:lnTo>
                    <a:pt x="36" y="54"/>
                  </a:lnTo>
                  <a:lnTo>
                    <a:pt x="36" y="24"/>
                  </a:lnTo>
                  <a:lnTo>
                    <a:pt x="36" y="42"/>
                  </a:lnTo>
                  <a:lnTo>
                    <a:pt x="42" y="36"/>
                  </a:lnTo>
                  <a:lnTo>
                    <a:pt x="42" y="60"/>
                  </a:lnTo>
                  <a:lnTo>
                    <a:pt x="42" y="18"/>
                  </a:lnTo>
                  <a:lnTo>
                    <a:pt x="42" y="54"/>
                  </a:lnTo>
                  <a:lnTo>
                    <a:pt x="48" y="48"/>
                  </a:lnTo>
                  <a:lnTo>
                    <a:pt x="48" y="66"/>
                  </a:lnTo>
                  <a:lnTo>
                    <a:pt x="48" y="12"/>
                  </a:lnTo>
                  <a:lnTo>
                    <a:pt x="48" y="54"/>
                  </a:lnTo>
                  <a:lnTo>
                    <a:pt x="54" y="36"/>
                  </a:lnTo>
                  <a:lnTo>
                    <a:pt x="54" y="54"/>
                  </a:lnTo>
                  <a:lnTo>
                    <a:pt x="54" y="24"/>
                  </a:lnTo>
                  <a:lnTo>
                    <a:pt x="54" y="42"/>
                  </a:lnTo>
                  <a:lnTo>
                    <a:pt x="60" y="24"/>
                  </a:lnTo>
                  <a:lnTo>
                    <a:pt x="60" y="60"/>
                  </a:lnTo>
                  <a:lnTo>
                    <a:pt x="60" y="12"/>
                  </a:lnTo>
                  <a:lnTo>
                    <a:pt x="60" y="42"/>
                  </a:lnTo>
                  <a:lnTo>
                    <a:pt x="66" y="30"/>
                  </a:lnTo>
                  <a:lnTo>
                    <a:pt x="66" y="72"/>
                  </a:lnTo>
                  <a:lnTo>
                    <a:pt x="66" y="0"/>
                  </a:lnTo>
                  <a:lnTo>
                    <a:pt x="66" y="48"/>
                  </a:lnTo>
                  <a:lnTo>
                    <a:pt x="72" y="36"/>
                  </a:lnTo>
                  <a:lnTo>
                    <a:pt x="72" y="60"/>
                  </a:lnTo>
                  <a:lnTo>
                    <a:pt x="72" y="18"/>
                  </a:lnTo>
                  <a:lnTo>
                    <a:pt x="72" y="42"/>
                  </a:lnTo>
                  <a:lnTo>
                    <a:pt x="78" y="48"/>
                  </a:lnTo>
                  <a:lnTo>
                    <a:pt x="78" y="60"/>
                  </a:lnTo>
                  <a:lnTo>
                    <a:pt x="78" y="24"/>
                  </a:lnTo>
                  <a:lnTo>
                    <a:pt x="78" y="42"/>
                  </a:lnTo>
                  <a:lnTo>
                    <a:pt x="84" y="30"/>
                  </a:lnTo>
                  <a:lnTo>
                    <a:pt x="84" y="60"/>
                  </a:lnTo>
                  <a:lnTo>
                    <a:pt x="84" y="18"/>
                  </a:lnTo>
                  <a:lnTo>
                    <a:pt x="84" y="30"/>
                  </a:lnTo>
                  <a:lnTo>
                    <a:pt x="90" y="36"/>
                  </a:lnTo>
                  <a:lnTo>
                    <a:pt x="90" y="66"/>
                  </a:lnTo>
                  <a:lnTo>
                    <a:pt x="90" y="18"/>
                  </a:lnTo>
                  <a:lnTo>
                    <a:pt x="90" y="42"/>
                  </a:lnTo>
                  <a:lnTo>
                    <a:pt x="96" y="48"/>
                  </a:lnTo>
                  <a:lnTo>
                    <a:pt x="96" y="60"/>
                  </a:lnTo>
                  <a:lnTo>
                    <a:pt x="96" y="18"/>
                  </a:lnTo>
                  <a:lnTo>
                    <a:pt x="96" y="30"/>
                  </a:lnTo>
                  <a:lnTo>
                    <a:pt x="102" y="54"/>
                  </a:lnTo>
                  <a:lnTo>
                    <a:pt x="102" y="6"/>
                  </a:lnTo>
                  <a:lnTo>
                    <a:pt x="102" y="72"/>
                  </a:lnTo>
                  <a:lnTo>
                    <a:pt x="108" y="12"/>
                  </a:lnTo>
                  <a:lnTo>
                    <a:pt x="108" y="60"/>
                  </a:lnTo>
                  <a:lnTo>
                    <a:pt x="108" y="30"/>
                  </a:lnTo>
                  <a:lnTo>
                    <a:pt x="114" y="36"/>
                  </a:lnTo>
                  <a:lnTo>
                    <a:pt x="114" y="54"/>
                  </a:lnTo>
                  <a:lnTo>
                    <a:pt x="114" y="24"/>
                  </a:lnTo>
                  <a:lnTo>
                    <a:pt x="114" y="36"/>
                  </a:lnTo>
                  <a:lnTo>
                    <a:pt x="120" y="42"/>
                  </a:lnTo>
                  <a:lnTo>
                    <a:pt x="120" y="48"/>
                  </a:lnTo>
                  <a:lnTo>
                    <a:pt x="120" y="30"/>
                  </a:lnTo>
                  <a:lnTo>
                    <a:pt x="120" y="36"/>
                  </a:lnTo>
                  <a:lnTo>
                    <a:pt x="126" y="42"/>
                  </a:lnTo>
                  <a:lnTo>
                    <a:pt x="126" y="24"/>
                  </a:lnTo>
                  <a:lnTo>
                    <a:pt x="126" y="54"/>
                  </a:lnTo>
                  <a:lnTo>
                    <a:pt x="132" y="42"/>
                  </a:lnTo>
                  <a:lnTo>
                    <a:pt x="132" y="72"/>
                  </a:lnTo>
                  <a:lnTo>
                    <a:pt x="132" y="12"/>
                  </a:lnTo>
                  <a:lnTo>
                    <a:pt x="132" y="54"/>
                  </a:lnTo>
                  <a:lnTo>
                    <a:pt x="138" y="36"/>
                  </a:lnTo>
                  <a:lnTo>
                    <a:pt x="138" y="6"/>
                  </a:lnTo>
                  <a:lnTo>
                    <a:pt x="138" y="84"/>
                  </a:lnTo>
                  <a:lnTo>
                    <a:pt x="144" y="30"/>
                  </a:lnTo>
                  <a:lnTo>
                    <a:pt x="144" y="54"/>
                  </a:lnTo>
                  <a:lnTo>
                    <a:pt x="144" y="6"/>
                  </a:lnTo>
                  <a:lnTo>
                    <a:pt x="144" y="42"/>
                  </a:lnTo>
                  <a:lnTo>
                    <a:pt x="150" y="24"/>
                  </a:lnTo>
                  <a:lnTo>
                    <a:pt x="150" y="54"/>
                  </a:lnTo>
                  <a:lnTo>
                    <a:pt x="150" y="42"/>
                  </a:lnTo>
                  <a:lnTo>
                    <a:pt x="156" y="30"/>
                  </a:lnTo>
                  <a:lnTo>
                    <a:pt x="156" y="48"/>
                  </a:lnTo>
                  <a:lnTo>
                    <a:pt x="156" y="24"/>
                  </a:lnTo>
                  <a:lnTo>
                    <a:pt x="156" y="30"/>
                  </a:lnTo>
                  <a:lnTo>
                    <a:pt x="162" y="48"/>
                  </a:lnTo>
                  <a:lnTo>
                    <a:pt x="162" y="54"/>
                  </a:lnTo>
                  <a:lnTo>
                    <a:pt x="162" y="24"/>
                  </a:lnTo>
                  <a:lnTo>
                    <a:pt x="162" y="36"/>
                  </a:lnTo>
                  <a:lnTo>
                    <a:pt x="168" y="18"/>
                  </a:lnTo>
                  <a:lnTo>
                    <a:pt x="168" y="66"/>
                  </a:lnTo>
                  <a:lnTo>
                    <a:pt x="168" y="36"/>
                  </a:lnTo>
                  <a:lnTo>
                    <a:pt x="174" y="48"/>
                  </a:lnTo>
                  <a:lnTo>
                    <a:pt x="174" y="48"/>
                  </a:lnTo>
                  <a:lnTo>
                    <a:pt x="174" y="30"/>
                  </a:lnTo>
                  <a:lnTo>
                    <a:pt x="174" y="42"/>
                  </a:lnTo>
                  <a:lnTo>
                    <a:pt x="180" y="48"/>
                  </a:lnTo>
                  <a:lnTo>
                    <a:pt x="180" y="60"/>
                  </a:lnTo>
                  <a:lnTo>
                    <a:pt x="180" y="18"/>
                  </a:lnTo>
                  <a:lnTo>
                    <a:pt x="180" y="42"/>
                  </a:lnTo>
                  <a:lnTo>
                    <a:pt x="186" y="42"/>
                  </a:lnTo>
                  <a:lnTo>
                    <a:pt x="186" y="60"/>
                  </a:lnTo>
                  <a:lnTo>
                    <a:pt x="186" y="24"/>
                  </a:lnTo>
                  <a:lnTo>
                    <a:pt x="186" y="36"/>
                  </a:lnTo>
                  <a:lnTo>
                    <a:pt x="192" y="42"/>
                  </a:lnTo>
                  <a:lnTo>
                    <a:pt x="192" y="48"/>
                  </a:lnTo>
                  <a:lnTo>
                    <a:pt x="192" y="30"/>
                  </a:lnTo>
                  <a:lnTo>
                    <a:pt x="192" y="42"/>
                  </a:lnTo>
                  <a:lnTo>
                    <a:pt x="198" y="36"/>
                  </a:lnTo>
                  <a:lnTo>
                    <a:pt x="198" y="60"/>
                  </a:lnTo>
                  <a:lnTo>
                    <a:pt x="198" y="18"/>
                  </a:lnTo>
                  <a:lnTo>
                    <a:pt x="198" y="4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Freeform 72">
              <a:extLst>
                <a:ext uri="{FF2B5EF4-FFF2-40B4-BE49-F238E27FC236}">
                  <a16:creationId xmlns:a16="http://schemas.microsoft.com/office/drawing/2014/main" id="{BA6DFCF1-0036-48E7-B3CC-155B423993E4}"/>
                </a:ext>
              </a:extLst>
            </p:cNvPr>
            <p:cNvSpPr>
              <a:spLocks/>
            </p:cNvSpPr>
            <p:nvPr/>
          </p:nvSpPr>
          <p:spPr bwMode="auto">
            <a:xfrm>
              <a:off x="5486400" y="1543050"/>
              <a:ext cx="333375" cy="209550"/>
            </a:xfrm>
            <a:custGeom>
              <a:avLst/>
              <a:gdLst>
                <a:gd name="T0" fmla="*/ 6 w 210"/>
                <a:gd name="T1" fmla="*/ 48 h 132"/>
                <a:gd name="T2" fmla="*/ 12 w 210"/>
                <a:gd name="T3" fmla="*/ 102 h 132"/>
                <a:gd name="T4" fmla="*/ 18 w 210"/>
                <a:gd name="T5" fmla="*/ 78 h 132"/>
                <a:gd name="T6" fmla="*/ 18 w 210"/>
                <a:gd name="T7" fmla="*/ 78 h 132"/>
                <a:gd name="T8" fmla="*/ 24 w 210"/>
                <a:gd name="T9" fmla="*/ 54 h 132"/>
                <a:gd name="T10" fmla="*/ 30 w 210"/>
                <a:gd name="T11" fmla="*/ 48 h 132"/>
                <a:gd name="T12" fmla="*/ 36 w 210"/>
                <a:gd name="T13" fmla="*/ 84 h 132"/>
                <a:gd name="T14" fmla="*/ 42 w 210"/>
                <a:gd name="T15" fmla="*/ 60 h 132"/>
                <a:gd name="T16" fmla="*/ 48 w 210"/>
                <a:gd name="T17" fmla="*/ 66 h 132"/>
                <a:gd name="T18" fmla="*/ 48 w 210"/>
                <a:gd name="T19" fmla="*/ 66 h 132"/>
                <a:gd name="T20" fmla="*/ 54 w 210"/>
                <a:gd name="T21" fmla="*/ 72 h 132"/>
                <a:gd name="T22" fmla="*/ 60 w 210"/>
                <a:gd name="T23" fmla="*/ 78 h 132"/>
                <a:gd name="T24" fmla="*/ 66 w 210"/>
                <a:gd name="T25" fmla="*/ 60 h 132"/>
                <a:gd name="T26" fmla="*/ 72 w 210"/>
                <a:gd name="T27" fmla="*/ 78 h 132"/>
                <a:gd name="T28" fmla="*/ 78 w 210"/>
                <a:gd name="T29" fmla="*/ 78 h 132"/>
                <a:gd name="T30" fmla="*/ 84 w 210"/>
                <a:gd name="T31" fmla="*/ 84 h 132"/>
                <a:gd name="T32" fmla="*/ 84 w 210"/>
                <a:gd name="T33" fmla="*/ 72 h 132"/>
                <a:gd name="T34" fmla="*/ 90 w 210"/>
                <a:gd name="T35" fmla="*/ 12 h 132"/>
                <a:gd name="T36" fmla="*/ 96 w 210"/>
                <a:gd name="T37" fmla="*/ 90 h 132"/>
                <a:gd name="T38" fmla="*/ 102 w 210"/>
                <a:gd name="T39" fmla="*/ 60 h 132"/>
                <a:gd name="T40" fmla="*/ 102 w 210"/>
                <a:gd name="T41" fmla="*/ 78 h 132"/>
                <a:gd name="T42" fmla="*/ 108 w 210"/>
                <a:gd name="T43" fmla="*/ 54 h 132"/>
                <a:gd name="T44" fmla="*/ 114 w 210"/>
                <a:gd name="T45" fmla="*/ 84 h 132"/>
                <a:gd name="T46" fmla="*/ 120 w 210"/>
                <a:gd name="T47" fmla="*/ 132 h 132"/>
                <a:gd name="T48" fmla="*/ 126 w 210"/>
                <a:gd name="T49" fmla="*/ 78 h 132"/>
                <a:gd name="T50" fmla="*/ 126 w 210"/>
                <a:gd name="T51" fmla="*/ 78 h 132"/>
                <a:gd name="T52" fmla="*/ 132 w 210"/>
                <a:gd name="T53" fmla="*/ 36 h 132"/>
                <a:gd name="T54" fmla="*/ 138 w 210"/>
                <a:gd name="T55" fmla="*/ 84 h 132"/>
                <a:gd name="T56" fmla="*/ 144 w 210"/>
                <a:gd name="T57" fmla="*/ 66 h 132"/>
                <a:gd name="T58" fmla="*/ 150 w 210"/>
                <a:gd name="T59" fmla="*/ 36 h 132"/>
                <a:gd name="T60" fmla="*/ 150 w 210"/>
                <a:gd name="T61" fmla="*/ 60 h 132"/>
                <a:gd name="T62" fmla="*/ 156 w 210"/>
                <a:gd name="T63" fmla="*/ 48 h 132"/>
                <a:gd name="T64" fmla="*/ 162 w 210"/>
                <a:gd name="T65" fmla="*/ 102 h 132"/>
                <a:gd name="T66" fmla="*/ 168 w 210"/>
                <a:gd name="T67" fmla="*/ 84 h 132"/>
                <a:gd name="T68" fmla="*/ 168 w 210"/>
                <a:gd name="T69" fmla="*/ 72 h 132"/>
                <a:gd name="T70" fmla="*/ 174 w 210"/>
                <a:gd name="T71" fmla="*/ 54 h 132"/>
                <a:gd name="T72" fmla="*/ 180 w 210"/>
                <a:gd name="T73" fmla="*/ 102 h 132"/>
                <a:gd name="T74" fmla="*/ 186 w 210"/>
                <a:gd name="T75" fmla="*/ 60 h 132"/>
                <a:gd name="T76" fmla="*/ 186 w 210"/>
                <a:gd name="T77" fmla="*/ 60 h 132"/>
                <a:gd name="T78" fmla="*/ 192 w 210"/>
                <a:gd name="T79" fmla="*/ 24 h 132"/>
                <a:gd name="T80" fmla="*/ 198 w 210"/>
                <a:gd name="T81" fmla="*/ 24 h 132"/>
                <a:gd name="T82" fmla="*/ 204 w 210"/>
                <a:gd name="T83" fmla="*/ 7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0" h="132">
                  <a:moveTo>
                    <a:pt x="0" y="72"/>
                  </a:moveTo>
                  <a:lnTo>
                    <a:pt x="6" y="60"/>
                  </a:lnTo>
                  <a:lnTo>
                    <a:pt x="6" y="48"/>
                  </a:lnTo>
                  <a:lnTo>
                    <a:pt x="6" y="102"/>
                  </a:lnTo>
                  <a:lnTo>
                    <a:pt x="12" y="96"/>
                  </a:lnTo>
                  <a:lnTo>
                    <a:pt x="12" y="102"/>
                  </a:lnTo>
                  <a:lnTo>
                    <a:pt x="12" y="36"/>
                  </a:lnTo>
                  <a:lnTo>
                    <a:pt x="12" y="72"/>
                  </a:lnTo>
                  <a:lnTo>
                    <a:pt x="18" y="78"/>
                  </a:lnTo>
                  <a:lnTo>
                    <a:pt x="18" y="114"/>
                  </a:lnTo>
                  <a:lnTo>
                    <a:pt x="18" y="24"/>
                  </a:lnTo>
                  <a:lnTo>
                    <a:pt x="18" y="78"/>
                  </a:lnTo>
                  <a:lnTo>
                    <a:pt x="24" y="60"/>
                  </a:lnTo>
                  <a:lnTo>
                    <a:pt x="24" y="84"/>
                  </a:lnTo>
                  <a:lnTo>
                    <a:pt x="24" y="54"/>
                  </a:lnTo>
                  <a:lnTo>
                    <a:pt x="24" y="66"/>
                  </a:lnTo>
                  <a:lnTo>
                    <a:pt x="30" y="84"/>
                  </a:lnTo>
                  <a:lnTo>
                    <a:pt x="30" y="48"/>
                  </a:lnTo>
                  <a:lnTo>
                    <a:pt x="30" y="60"/>
                  </a:lnTo>
                  <a:lnTo>
                    <a:pt x="36" y="78"/>
                  </a:lnTo>
                  <a:lnTo>
                    <a:pt x="36" y="84"/>
                  </a:lnTo>
                  <a:lnTo>
                    <a:pt x="36" y="54"/>
                  </a:lnTo>
                  <a:lnTo>
                    <a:pt x="36" y="66"/>
                  </a:lnTo>
                  <a:lnTo>
                    <a:pt x="42" y="60"/>
                  </a:lnTo>
                  <a:lnTo>
                    <a:pt x="42" y="60"/>
                  </a:lnTo>
                  <a:lnTo>
                    <a:pt x="42" y="78"/>
                  </a:lnTo>
                  <a:lnTo>
                    <a:pt x="48" y="66"/>
                  </a:lnTo>
                  <a:lnTo>
                    <a:pt x="48" y="84"/>
                  </a:lnTo>
                  <a:lnTo>
                    <a:pt x="48" y="48"/>
                  </a:lnTo>
                  <a:lnTo>
                    <a:pt x="48" y="66"/>
                  </a:lnTo>
                  <a:lnTo>
                    <a:pt x="54" y="90"/>
                  </a:lnTo>
                  <a:lnTo>
                    <a:pt x="54" y="48"/>
                  </a:lnTo>
                  <a:lnTo>
                    <a:pt x="54" y="72"/>
                  </a:lnTo>
                  <a:lnTo>
                    <a:pt x="60" y="54"/>
                  </a:lnTo>
                  <a:lnTo>
                    <a:pt x="60" y="84"/>
                  </a:lnTo>
                  <a:lnTo>
                    <a:pt x="60" y="78"/>
                  </a:lnTo>
                  <a:lnTo>
                    <a:pt x="66" y="72"/>
                  </a:lnTo>
                  <a:lnTo>
                    <a:pt x="66" y="78"/>
                  </a:lnTo>
                  <a:lnTo>
                    <a:pt x="66" y="60"/>
                  </a:lnTo>
                  <a:lnTo>
                    <a:pt x="66" y="66"/>
                  </a:lnTo>
                  <a:lnTo>
                    <a:pt x="72" y="60"/>
                  </a:lnTo>
                  <a:lnTo>
                    <a:pt x="72" y="78"/>
                  </a:lnTo>
                  <a:lnTo>
                    <a:pt x="72" y="66"/>
                  </a:lnTo>
                  <a:lnTo>
                    <a:pt x="78" y="72"/>
                  </a:lnTo>
                  <a:lnTo>
                    <a:pt x="78" y="78"/>
                  </a:lnTo>
                  <a:lnTo>
                    <a:pt x="78" y="60"/>
                  </a:lnTo>
                  <a:lnTo>
                    <a:pt x="78" y="66"/>
                  </a:lnTo>
                  <a:lnTo>
                    <a:pt x="84" y="84"/>
                  </a:lnTo>
                  <a:lnTo>
                    <a:pt x="84" y="90"/>
                  </a:lnTo>
                  <a:lnTo>
                    <a:pt x="84" y="54"/>
                  </a:lnTo>
                  <a:lnTo>
                    <a:pt x="84" y="72"/>
                  </a:lnTo>
                  <a:lnTo>
                    <a:pt x="90" y="78"/>
                  </a:lnTo>
                  <a:lnTo>
                    <a:pt x="90" y="132"/>
                  </a:lnTo>
                  <a:lnTo>
                    <a:pt x="90" y="12"/>
                  </a:lnTo>
                  <a:lnTo>
                    <a:pt x="90" y="84"/>
                  </a:lnTo>
                  <a:lnTo>
                    <a:pt x="96" y="54"/>
                  </a:lnTo>
                  <a:lnTo>
                    <a:pt x="96" y="90"/>
                  </a:lnTo>
                  <a:lnTo>
                    <a:pt x="96" y="48"/>
                  </a:lnTo>
                  <a:lnTo>
                    <a:pt x="96" y="72"/>
                  </a:lnTo>
                  <a:lnTo>
                    <a:pt x="102" y="60"/>
                  </a:lnTo>
                  <a:lnTo>
                    <a:pt x="102" y="90"/>
                  </a:lnTo>
                  <a:lnTo>
                    <a:pt x="102" y="54"/>
                  </a:lnTo>
                  <a:lnTo>
                    <a:pt x="102" y="78"/>
                  </a:lnTo>
                  <a:lnTo>
                    <a:pt x="108" y="78"/>
                  </a:lnTo>
                  <a:lnTo>
                    <a:pt x="108" y="84"/>
                  </a:lnTo>
                  <a:lnTo>
                    <a:pt x="108" y="54"/>
                  </a:lnTo>
                  <a:lnTo>
                    <a:pt x="108" y="60"/>
                  </a:lnTo>
                  <a:lnTo>
                    <a:pt x="114" y="54"/>
                  </a:lnTo>
                  <a:lnTo>
                    <a:pt x="114" y="84"/>
                  </a:lnTo>
                  <a:lnTo>
                    <a:pt x="114" y="60"/>
                  </a:lnTo>
                  <a:lnTo>
                    <a:pt x="120" y="90"/>
                  </a:lnTo>
                  <a:lnTo>
                    <a:pt x="120" y="132"/>
                  </a:lnTo>
                  <a:lnTo>
                    <a:pt x="120" y="0"/>
                  </a:lnTo>
                  <a:lnTo>
                    <a:pt x="120" y="60"/>
                  </a:lnTo>
                  <a:lnTo>
                    <a:pt x="126" y="78"/>
                  </a:lnTo>
                  <a:lnTo>
                    <a:pt x="126" y="78"/>
                  </a:lnTo>
                  <a:lnTo>
                    <a:pt x="126" y="54"/>
                  </a:lnTo>
                  <a:lnTo>
                    <a:pt x="126" y="78"/>
                  </a:lnTo>
                  <a:lnTo>
                    <a:pt x="132" y="84"/>
                  </a:lnTo>
                  <a:lnTo>
                    <a:pt x="132" y="96"/>
                  </a:lnTo>
                  <a:lnTo>
                    <a:pt x="132" y="36"/>
                  </a:lnTo>
                  <a:lnTo>
                    <a:pt x="132" y="72"/>
                  </a:lnTo>
                  <a:lnTo>
                    <a:pt x="138" y="78"/>
                  </a:lnTo>
                  <a:lnTo>
                    <a:pt x="138" y="84"/>
                  </a:lnTo>
                  <a:lnTo>
                    <a:pt x="138" y="54"/>
                  </a:lnTo>
                  <a:lnTo>
                    <a:pt x="138" y="72"/>
                  </a:lnTo>
                  <a:lnTo>
                    <a:pt x="144" y="66"/>
                  </a:lnTo>
                  <a:lnTo>
                    <a:pt x="144" y="90"/>
                  </a:lnTo>
                  <a:lnTo>
                    <a:pt x="144" y="48"/>
                  </a:lnTo>
                  <a:lnTo>
                    <a:pt x="150" y="36"/>
                  </a:lnTo>
                  <a:lnTo>
                    <a:pt x="150" y="114"/>
                  </a:lnTo>
                  <a:lnTo>
                    <a:pt x="150" y="24"/>
                  </a:lnTo>
                  <a:lnTo>
                    <a:pt x="150" y="60"/>
                  </a:lnTo>
                  <a:lnTo>
                    <a:pt x="156" y="78"/>
                  </a:lnTo>
                  <a:lnTo>
                    <a:pt x="156" y="84"/>
                  </a:lnTo>
                  <a:lnTo>
                    <a:pt x="156" y="48"/>
                  </a:lnTo>
                  <a:lnTo>
                    <a:pt x="156" y="66"/>
                  </a:lnTo>
                  <a:lnTo>
                    <a:pt x="162" y="60"/>
                  </a:lnTo>
                  <a:lnTo>
                    <a:pt x="162" y="102"/>
                  </a:lnTo>
                  <a:lnTo>
                    <a:pt x="162" y="30"/>
                  </a:lnTo>
                  <a:lnTo>
                    <a:pt x="162" y="54"/>
                  </a:lnTo>
                  <a:lnTo>
                    <a:pt x="168" y="84"/>
                  </a:lnTo>
                  <a:lnTo>
                    <a:pt x="168" y="90"/>
                  </a:lnTo>
                  <a:lnTo>
                    <a:pt x="168" y="48"/>
                  </a:lnTo>
                  <a:lnTo>
                    <a:pt x="168" y="72"/>
                  </a:lnTo>
                  <a:lnTo>
                    <a:pt x="174" y="60"/>
                  </a:lnTo>
                  <a:lnTo>
                    <a:pt x="174" y="84"/>
                  </a:lnTo>
                  <a:lnTo>
                    <a:pt x="174" y="54"/>
                  </a:lnTo>
                  <a:lnTo>
                    <a:pt x="174" y="72"/>
                  </a:lnTo>
                  <a:lnTo>
                    <a:pt x="180" y="66"/>
                  </a:lnTo>
                  <a:lnTo>
                    <a:pt x="180" y="102"/>
                  </a:lnTo>
                  <a:lnTo>
                    <a:pt x="180" y="48"/>
                  </a:lnTo>
                  <a:lnTo>
                    <a:pt x="180" y="72"/>
                  </a:lnTo>
                  <a:lnTo>
                    <a:pt x="186" y="60"/>
                  </a:lnTo>
                  <a:lnTo>
                    <a:pt x="186" y="84"/>
                  </a:lnTo>
                  <a:lnTo>
                    <a:pt x="186" y="54"/>
                  </a:lnTo>
                  <a:lnTo>
                    <a:pt x="186" y="60"/>
                  </a:lnTo>
                  <a:lnTo>
                    <a:pt x="192" y="66"/>
                  </a:lnTo>
                  <a:lnTo>
                    <a:pt x="192" y="96"/>
                  </a:lnTo>
                  <a:lnTo>
                    <a:pt x="192" y="24"/>
                  </a:lnTo>
                  <a:lnTo>
                    <a:pt x="192" y="72"/>
                  </a:lnTo>
                  <a:lnTo>
                    <a:pt x="198" y="114"/>
                  </a:lnTo>
                  <a:lnTo>
                    <a:pt x="198" y="24"/>
                  </a:lnTo>
                  <a:lnTo>
                    <a:pt x="198" y="54"/>
                  </a:lnTo>
                  <a:lnTo>
                    <a:pt x="204" y="60"/>
                  </a:lnTo>
                  <a:lnTo>
                    <a:pt x="204" y="78"/>
                  </a:lnTo>
                  <a:lnTo>
                    <a:pt x="204" y="66"/>
                  </a:lnTo>
                  <a:lnTo>
                    <a:pt x="210" y="7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Freeform 73">
              <a:extLst>
                <a:ext uri="{FF2B5EF4-FFF2-40B4-BE49-F238E27FC236}">
                  <a16:creationId xmlns:a16="http://schemas.microsoft.com/office/drawing/2014/main" id="{E57CE32E-AF82-41CD-B892-2E0302E30EB1}"/>
                </a:ext>
              </a:extLst>
            </p:cNvPr>
            <p:cNvSpPr>
              <a:spLocks/>
            </p:cNvSpPr>
            <p:nvPr/>
          </p:nvSpPr>
          <p:spPr bwMode="auto">
            <a:xfrm>
              <a:off x="5819775" y="1571625"/>
              <a:ext cx="333375" cy="171450"/>
            </a:xfrm>
            <a:custGeom>
              <a:avLst/>
              <a:gdLst>
                <a:gd name="T0" fmla="*/ 0 w 210"/>
                <a:gd name="T1" fmla="*/ 36 h 108"/>
                <a:gd name="T2" fmla="*/ 6 w 210"/>
                <a:gd name="T3" fmla="*/ 84 h 108"/>
                <a:gd name="T4" fmla="*/ 12 w 210"/>
                <a:gd name="T5" fmla="*/ 24 h 108"/>
                <a:gd name="T6" fmla="*/ 18 w 210"/>
                <a:gd name="T7" fmla="*/ 54 h 108"/>
                <a:gd name="T8" fmla="*/ 24 w 210"/>
                <a:gd name="T9" fmla="*/ 48 h 108"/>
                <a:gd name="T10" fmla="*/ 24 w 210"/>
                <a:gd name="T11" fmla="*/ 48 h 108"/>
                <a:gd name="T12" fmla="*/ 30 w 210"/>
                <a:gd name="T13" fmla="*/ 30 h 108"/>
                <a:gd name="T14" fmla="*/ 36 w 210"/>
                <a:gd name="T15" fmla="*/ 24 h 108"/>
                <a:gd name="T16" fmla="*/ 42 w 210"/>
                <a:gd name="T17" fmla="*/ 60 h 108"/>
                <a:gd name="T18" fmla="*/ 48 w 210"/>
                <a:gd name="T19" fmla="*/ 54 h 108"/>
                <a:gd name="T20" fmla="*/ 48 w 210"/>
                <a:gd name="T21" fmla="*/ 66 h 108"/>
                <a:gd name="T22" fmla="*/ 54 w 210"/>
                <a:gd name="T23" fmla="*/ 24 h 108"/>
                <a:gd name="T24" fmla="*/ 60 w 210"/>
                <a:gd name="T25" fmla="*/ 84 h 108"/>
                <a:gd name="T26" fmla="*/ 66 w 210"/>
                <a:gd name="T27" fmla="*/ 78 h 108"/>
                <a:gd name="T28" fmla="*/ 72 w 210"/>
                <a:gd name="T29" fmla="*/ 54 h 108"/>
                <a:gd name="T30" fmla="*/ 72 w 210"/>
                <a:gd name="T31" fmla="*/ 54 h 108"/>
                <a:gd name="T32" fmla="*/ 78 w 210"/>
                <a:gd name="T33" fmla="*/ 36 h 108"/>
                <a:gd name="T34" fmla="*/ 84 w 210"/>
                <a:gd name="T35" fmla="*/ 78 h 108"/>
                <a:gd name="T36" fmla="*/ 90 w 210"/>
                <a:gd name="T37" fmla="*/ 30 h 108"/>
                <a:gd name="T38" fmla="*/ 96 w 210"/>
                <a:gd name="T39" fmla="*/ 54 h 108"/>
                <a:gd name="T40" fmla="*/ 96 w 210"/>
                <a:gd name="T41" fmla="*/ 48 h 108"/>
                <a:gd name="T42" fmla="*/ 102 w 210"/>
                <a:gd name="T43" fmla="*/ 42 h 108"/>
                <a:gd name="T44" fmla="*/ 108 w 210"/>
                <a:gd name="T45" fmla="*/ 66 h 108"/>
                <a:gd name="T46" fmla="*/ 114 w 210"/>
                <a:gd name="T47" fmla="*/ 36 h 108"/>
                <a:gd name="T48" fmla="*/ 120 w 210"/>
                <a:gd name="T49" fmla="*/ 42 h 108"/>
                <a:gd name="T50" fmla="*/ 120 w 210"/>
                <a:gd name="T51" fmla="*/ 60 h 108"/>
                <a:gd name="T52" fmla="*/ 126 w 210"/>
                <a:gd name="T53" fmla="*/ 66 h 108"/>
                <a:gd name="T54" fmla="*/ 132 w 210"/>
                <a:gd name="T55" fmla="*/ 0 h 108"/>
                <a:gd name="T56" fmla="*/ 138 w 210"/>
                <a:gd name="T57" fmla="*/ 90 h 108"/>
                <a:gd name="T58" fmla="*/ 144 w 210"/>
                <a:gd name="T59" fmla="*/ 42 h 108"/>
                <a:gd name="T60" fmla="*/ 150 w 210"/>
                <a:gd name="T61" fmla="*/ 54 h 108"/>
                <a:gd name="T62" fmla="*/ 156 w 210"/>
                <a:gd name="T63" fmla="*/ 48 h 108"/>
                <a:gd name="T64" fmla="*/ 156 w 210"/>
                <a:gd name="T65" fmla="*/ 48 h 108"/>
                <a:gd name="T66" fmla="*/ 162 w 210"/>
                <a:gd name="T67" fmla="*/ 30 h 108"/>
                <a:gd name="T68" fmla="*/ 168 w 210"/>
                <a:gd name="T69" fmla="*/ 6 h 108"/>
                <a:gd name="T70" fmla="*/ 174 w 210"/>
                <a:gd name="T71" fmla="*/ 96 h 108"/>
                <a:gd name="T72" fmla="*/ 180 w 210"/>
                <a:gd name="T73" fmla="*/ 84 h 108"/>
                <a:gd name="T74" fmla="*/ 186 w 210"/>
                <a:gd name="T75" fmla="*/ 72 h 108"/>
                <a:gd name="T76" fmla="*/ 192 w 210"/>
                <a:gd name="T77" fmla="*/ 42 h 108"/>
                <a:gd name="T78" fmla="*/ 192 w 210"/>
                <a:gd name="T79" fmla="*/ 54 h 108"/>
                <a:gd name="T80" fmla="*/ 198 w 210"/>
                <a:gd name="T81" fmla="*/ 18 h 108"/>
                <a:gd name="T82" fmla="*/ 204 w 210"/>
                <a:gd name="T83"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0" h="108">
                  <a:moveTo>
                    <a:pt x="0" y="54"/>
                  </a:moveTo>
                  <a:lnTo>
                    <a:pt x="0" y="66"/>
                  </a:lnTo>
                  <a:lnTo>
                    <a:pt x="0" y="36"/>
                  </a:lnTo>
                  <a:lnTo>
                    <a:pt x="0" y="42"/>
                  </a:lnTo>
                  <a:lnTo>
                    <a:pt x="6" y="54"/>
                  </a:lnTo>
                  <a:lnTo>
                    <a:pt x="6" y="84"/>
                  </a:lnTo>
                  <a:lnTo>
                    <a:pt x="6" y="18"/>
                  </a:lnTo>
                  <a:lnTo>
                    <a:pt x="6" y="72"/>
                  </a:lnTo>
                  <a:lnTo>
                    <a:pt x="12" y="24"/>
                  </a:lnTo>
                  <a:lnTo>
                    <a:pt x="12" y="72"/>
                  </a:lnTo>
                  <a:lnTo>
                    <a:pt x="12" y="42"/>
                  </a:lnTo>
                  <a:lnTo>
                    <a:pt x="18" y="54"/>
                  </a:lnTo>
                  <a:lnTo>
                    <a:pt x="18" y="36"/>
                  </a:lnTo>
                  <a:lnTo>
                    <a:pt x="18" y="72"/>
                  </a:lnTo>
                  <a:lnTo>
                    <a:pt x="24" y="48"/>
                  </a:lnTo>
                  <a:lnTo>
                    <a:pt x="24" y="72"/>
                  </a:lnTo>
                  <a:lnTo>
                    <a:pt x="24" y="36"/>
                  </a:lnTo>
                  <a:lnTo>
                    <a:pt x="24" y="48"/>
                  </a:lnTo>
                  <a:lnTo>
                    <a:pt x="30" y="54"/>
                  </a:lnTo>
                  <a:lnTo>
                    <a:pt x="30" y="66"/>
                  </a:lnTo>
                  <a:lnTo>
                    <a:pt x="30" y="30"/>
                  </a:lnTo>
                  <a:lnTo>
                    <a:pt x="30" y="48"/>
                  </a:lnTo>
                  <a:lnTo>
                    <a:pt x="36" y="54"/>
                  </a:lnTo>
                  <a:lnTo>
                    <a:pt x="36" y="24"/>
                  </a:lnTo>
                  <a:lnTo>
                    <a:pt x="36" y="78"/>
                  </a:lnTo>
                  <a:lnTo>
                    <a:pt x="42" y="48"/>
                  </a:lnTo>
                  <a:lnTo>
                    <a:pt x="42" y="60"/>
                  </a:lnTo>
                  <a:lnTo>
                    <a:pt x="42" y="36"/>
                  </a:lnTo>
                  <a:lnTo>
                    <a:pt x="42" y="48"/>
                  </a:lnTo>
                  <a:lnTo>
                    <a:pt x="48" y="54"/>
                  </a:lnTo>
                  <a:lnTo>
                    <a:pt x="48" y="84"/>
                  </a:lnTo>
                  <a:lnTo>
                    <a:pt x="48" y="30"/>
                  </a:lnTo>
                  <a:lnTo>
                    <a:pt x="48" y="66"/>
                  </a:lnTo>
                  <a:lnTo>
                    <a:pt x="54" y="54"/>
                  </a:lnTo>
                  <a:lnTo>
                    <a:pt x="54" y="72"/>
                  </a:lnTo>
                  <a:lnTo>
                    <a:pt x="54" y="24"/>
                  </a:lnTo>
                  <a:lnTo>
                    <a:pt x="54" y="42"/>
                  </a:lnTo>
                  <a:lnTo>
                    <a:pt x="60" y="60"/>
                  </a:lnTo>
                  <a:lnTo>
                    <a:pt x="60" y="84"/>
                  </a:lnTo>
                  <a:lnTo>
                    <a:pt x="60" y="24"/>
                  </a:lnTo>
                  <a:lnTo>
                    <a:pt x="60" y="60"/>
                  </a:lnTo>
                  <a:lnTo>
                    <a:pt x="66" y="78"/>
                  </a:lnTo>
                  <a:lnTo>
                    <a:pt x="66" y="18"/>
                  </a:lnTo>
                  <a:lnTo>
                    <a:pt x="66" y="42"/>
                  </a:lnTo>
                  <a:lnTo>
                    <a:pt x="72" y="54"/>
                  </a:lnTo>
                  <a:lnTo>
                    <a:pt x="72" y="66"/>
                  </a:lnTo>
                  <a:lnTo>
                    <a:pt x="72" y="36"/>
                  </a:lnTo>
                  <a:lnTo>
                    <a:pt x="72" y="54"/>
                  </a:lnTo>
                  <a:lnTo>
                    <a:pt x="78" y="48"/>
                  </a:lnTo>
                  <a:lnTo>
                    <a:pt x="78" y="72"/>
                  </a:lnTo>
                  <a:lnTo>
                    <a:pt x="78" y="36"/>
                  </a:lnTo>
                  <a:lnTo>
                    <a:pt x="78" y="54"/>
                  </a:lnTo>
                  <a:lnTo>
                    <a:pt x="84" y="60"/>
                  </a:lnTo>
                  <a:lnTo>
                    <a:pt x="84" y="78"/>
                  </a:lnTo>
                  <a:lnTo>
                    <a:pt x="84" y="30"/>
                  </a:lnTo>
                  <a:lnTo>
                    <a:pt x="84" y="66"/>
                  </a:lnTo>
                  <a:lnTo>
                    <a:pt x="90" y="30"/>
                  </a:lnTo>
                  <a:lnTo>
                    <a:pt x="90" y="66"/>
                  </a:lnTo>
                  <a:lnTo>
                    <a:pt x="90" y="30"/>
                  </a:lnTo>
                  <a:lnTo>
                    <a:pt x="96" y="54"/>
                  </a:lnTo>
                  <a:lnTo>
                    <a:pt x="96" y="72"/>
                  </a:lnTo>
                  <a:lnTo>
                    <a:pt x="96" y="36"/>
                  </a:lnTo>
                  <a:lnTo>
                    <a:pt x="96" y="48"/>
                  </a:lnTo>
                  <a:lnTo>
                    <a:pt x="102" y="54"/>
                  </a:lnTo>
                  <a:lnTo>
                    <a:pt x="102" y="60"/>
                  </a:lnTo>
                  <a:lnTo>
                    <a:pt x="102" y="42"/>
                  </a:lnTo>
                  <a:lnTo>
                    <a:pt x="102" y="48"/>
                  </a:lnTo>
                  <a:lnTo>
                    <a:pt x="108" y="60"/>
                  </a:lnTo>
                  <a:lnTo>
                    <a:pt x="108" y="66"/>
                  </a:lnTo>
                  <a:lnTo>
                    <a:pt x="108" y="30"/>
                  </a:lnTo>
                  <a:lnTo>
                    <a:pt x="108" y="48"/>
                  </a:lnTo>
                  <a:lnTo>
                    <a:pt x="114" y="36"/>
                  </a:lnTo>
                  <a:lnTo>
                    <a:pt x="114" y="66"/>
                  </a:lnTo>
                  <a:lnTo>
                    <a:pt x="114" y="30"/>
                  </a:lnTo>
                  <a:lnTo>
                    <a:pt x="120" y="42"/>
                  </a:lnTo>
                  <a:lnTo>
                    <a:pt x="120" y="78"/>
                  </a:lnTo>
                  <a:lnTo>
                    <a:pt x="120" y="24"/>
                  </a:lnTo>
                  <a:lnTo>
                    <a:pt x="120" y="60"/>
                  </a:lnTo>
                  <a:lnTo>
                    <a:pt x="126" y="24"/>
                  </a:lnTo>
                  <a:lnTo>
                    <a:pt x="126" y="78"/>
                  </a:lnTo>
                  <a:lnTo>
                    <a:pt x="126" y="66"/>
                  </a:lnTo>
                  <a:lnTo>
                    <a:pt x="132" y="36"/>
                  </a:lnTo>
                  <a:lnTo>
                    <a:pt x="132" y="108"/>
                  </a:lnTo>
                  <a:lnTo>
                    <a:pt x="132" y="0"/>
                  </a:lnTo>
                  <a:lnTo>
                    <a:pt x="132" y="18"/>
                  </a:lnTo>
                  <a:lnTo>
                    <a:pt x="138" y="36"/>
                  </a:lnTo>
                  <a:lnTo>
                    <a:pt x="138" y="90"/>
                  </a:lnTo>
                  <a:lnTo>
                    <a:pt x="138" y="12"/>
                  </a:lnTo>
                  <a:lnTo>
                    <a:pt x="138" y="54"/>
                  </a:lnTo>
                  <a:lnTo>
                    <a:pt x="144" y="42"/>
                  </a:lnTo>
                  <a:lnTo>
                    <a:pt x="144" y="60"/>
                  </a:lnTo>
                  <a:lnTo>
                    <a:pt x="144" y="42"/>
                  </a:lnTo>
                  <a:lnTo>
                    <a:pt x="150" y="54"/>
                  </a:lnTo>
                  <a:lnTo>
                    <a:pt x="150" y="36"/>
                  </a:lnTo>
                  <a:lnTo>
                    <a:pt x="150" y="72"/>
                  </a:lnTo>
                  <a:lnTo>
                    <a:pt x="156" y="48"/>
                  </a:lnTo>
                  <a:lnTo>
                    <a:pt x="156" y="66"/>
                  </a:lnTo>
                  <a:lnTo>
                    <a:pt x="156" y="30"/>
                  </a:lnTo>
                  <a:lnTo>
                    <a:pt x="156" y="48"/>
                  </a:lnTo>
                  <a:lnTo>
                    <a:pt x="162" y="48"/>
                  </a:lnTo>
                  <a:lnTo>
                    <a:pt x="162" y="72"/>
                  </a:lnTo>
                  <a:lnTo>
                    <a:pt x="162" y="30"/>
                  </a:lnTo>
                  <a:lnTo>
                    <a:pt x="162" y="60"/>
                  </a:lnTo>
                  <a:lnTo>
                    <a:pt x="168" y="48"/>
                  </a:lnTo>
                  <a:lnTo>
                    <a:pt x="168" y="6"/>
                  </a:lnTo>
                  <a:lnTo>
                    <a:pt x="168" y="84"/>
                  </a:lnTo>
                  <a:lnTo>
                    <a:pt x="174" y="78"/>
                  </a:lnTo>
                  <a:lnTo>
                    <a:pt x="174" y="96"/>
                  </a:lnTo>
                  <a:lnTo>
                    <a:pt x="174" y="0"/>
                  </a:lnTo>
                  <a:lnTo>
                    <a:pt x="180" y="48"/>
                  </a:lnTo>
                  <a:lnTo>
                    <a:pt x="180" y="84"/>
                  </a:lnTo>
                  <a:lnTo>
                    <a:pt x="180" y="36"/>
                  </a:lnTo>
                  <a:lnTo>
                    <a:pt x="180" y="54"/>
                  </a:lnTo>
                  <a:lnTo>
                    <a:pt x="186" y="72"/>
                  </a:lnTo>
                  <a:lnTo>
                    <a:pt x="186" y="36"/>
                  </a:lnTo>
                  <a:lnTo>
                    <a:pt x="186" y="48"/>
                  </a:lnTo>
                  <a:lnTo>
                    <a:pt x="192" y="42"/>
                  </a:lnTo>
                  <a:lnTo>
                    <a:pt x="192" y="66"/>
                  </a:lnTo>
                  <a:lnTo>
                    <a:pt x="192" y="36"/>
                  </a:lnTo>
                  <a:lnTo>
                    <a:pt x="192" y="54"/>
                  </a:lnTo>
                  <a:lnTo>
                    <a:pt x="198" y="48"/>
                  </a:lnTo>
                  <a:lnTo>
                    <a:pt x="198" y="84"/>
                  </a:lnTo>
                  <a:lnTo>
                    <a:pt x="198" y="18"/>
                  </a:lnTo>
                  <a:lnTo>
                    <a:pt x="198" y="48"/>
                  </a:lnTo>
                  <a:lnTo>
                    <a:pt x="204" y="72"/>
                  </a:lnTo>
                  <a:lnTo>
                    <a:pt x="204" y="30"/>
                  </a:lnTo>
                  <a:lnTo>
                    <a:pt x="204" y="66"/>
                  </a:lnTo>
                  <a:lnTo>
                    <a:pt x="210" y="3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Freeform 74">
              <a:extLst>
                <a:ext uri="{FF2B5EF4-FFF2-40B4-BE49-F238E27FC236}">
                  <a16:creationId xmlns:a16="http://schemas.microsoft.com/office/drawing/2014/main" id="{CCF14530-0481-4FCD-9469-03EDF46A3A6C}"/>
                </a:ext>
              </a:extLst>
            </p:cNvPr>
            <p:cNvSpPr>
              <a:spLocks/>
            </p:cNvSpPr>
            <p:nvPr/>
          </p:nvSpPr>
          <p:spPr bwMode="auto">
            <a:xfrm>
              <a:off x="6153150" y="1552575"/>
              <a:ext cx="304800" cy="200025"/>
            </a:xfrm>
            <a:custGeom>
              <a:avLst/>
              <a:gdLst>
                <a:gd name="T0" fmla="*/ 0 w 192"/>
                <a:gd name="T1" fmla="*/ 36 h 126"/>
                <a:gd name="T2" fmla="*/ 6 w 192"/>
                <a:gd name="T3" fmla="*/ 48 h 126"/>
                <a:gd name="T4" fmla="*/ 12 w 192"/>
                <a:gd name="T5" fmla="*/ 84 h 126"/>
                <a:gd name="T6" fmla="*/ 18 w 192"/>
                <a:gd name="T7" fmla="*/ 78 h 126"/>
                <a:gd name="T8" fmla="*/ 18 w 192"/>
                <a:gd name="T9" fmla="*/ 48 h 126"/>
                <a:gd name="T10" fmla="*/ 24 w 192"/>
                <a:gd name="T11" fmla="*/ 30 h 126"/>
                <a:gd name="T12" fmla="*/ 30 w 192"/>
                <a:gd name="T13" fmla="*/ 78 h 126"/>
                <a:gd name="T14" fmla="*/ 36 w 192"/>
                <a:gd name="T15" fmla="*/ 54 h 126"/>
                <a:gd name="T16" fmla="*/ 36 w 192"/>
                <a:gd name="T17" fmla="*/ 72 h 126"/>
                <a:gd name="T18" fmla="*/ 42 w 192"/>
                <a:gd name="T19" fmla="*/ 30 h 126"/>
                <a:gd name="T20" fmla="*/ 48 w 192"/>
                <a:gd name="T21" fmla="*/ 42 h 126"/>
                <a:gd name="T22" fmla="*/ 54 w 192"/>
                <a:gd name="T23" fmla="*/ 72 h 126"/>
                <a:gd name="T24" fmla="*/ 60 w 192"/>
                <a:gd name="T25" fmla="*/ 42 h 126"/>
                <a:gd name="T26" fmla="*/ 60 w 192"/>
                <a:gd name="T27" fmla="*/ 78 h 126"/>
                <a:gd name="T28" fmla="*/ 66 w 192"/>
                <a:gd name="T29" fmla="*/ 36 h 126"/>
                <a:gd name="T30" fmla="*/ 72 w 192"/>
                <a:gd name="T31" fmla="*/ 78 h 126"/>
                <a:gd name="T32" fmla="*/ 78 w 192"/>
                <a:gd name="T33" fmla="*/ 48 h 126"/>
                <a:gd name="T34" fmla="*/ 78 w 192"/>
                <a:gd name="T35" fmla="*/ 78 h 126"/>
                <a:gd name="T36" fmla="*/ 84 w 192"/>
                <a:gd name="T37" fmla="*/ 48 h 126"/>
                <a:gd name="T38" fmla="*/ 90 w 192"/>
                <a:gd name="T39" fmla="*/ 42 h 126"/>
                <a:gd name="T40" fmla="*/ 96 w 192"/>
                <a:gd name="T41" fmla="*/ 78 h 126"/>
                <a:gd name="T42" fmla="*/ 102 w 192"/>
                <a:gd name="T43" fmla="*/ 84 h 126"/>
                <a:gd name="T44" fmla="*/ 102 w 192"/>
                <a:gd name="T45" fmla="*/ 48 h 126"/>
                <a:gd name="T46" fmla="*/ 108 w 192"/>
                <a:gd name="T47" fmla="*/ 0 h 126"/>
                <a:gd name="T48" fmla="*/ 114 w 192"/>
                <a:gd name="T49" fmla="*/ 120 h 126"/>
                <a:gd name="T50" fmla="*/ 120 w 192"/>
                <a:gd name="T51" fmla="*/ 96 h 126"/>
                <a:gd name="T52" fmla="*/ 126 w 192"/>
                <a:gd name="T53" fmla="*/ 78 h 126"/>
                <a:gd name="T54" fmla="*/ 126 w 192"/>
                <a:gd name="T55" fmla="*/ 42 h 126"/>
                <a:gd name="T56" fmla="*/ 132 w 192"/>
                <a:gd name="T57" fmla="*/ 54 h 126"/>
                <a:gd name="T58" fmla="*/ 138 w 192"/>
                <a:gd name="T59" fmla="*/ 84 h 126"/>
                <a:gd name="T60" fmla="*/ 144 w 192"/>
                <a:gd name="T61" fmla="*/ 66 h 126"/>
                <a:gd name="T62" fmla="*/ 144 w 192"/>
                <a:gd name="T63" fmla="*/ 72 h 126"/>
                <a:gd name="T64" fmla="*/ 150 w 192"/>
                <a:gd name="T65" fmla="*/ 48 h 126"/>
                <a:gd name="T66" fmla="*/ 156 w 192"/>
                <a:gd name="T67" fmla="*/ 96 h 126"/>
                <a:gd name="T68" fmla="*/ 162 w 192"/>
                <a:gd name="T69" fmla="*/ 60 h 126"/>
                <a:gd name="T70" fmla="*/ 162 w 192"/>
                <a:gd name="T71" fmla="*/ 60 h 126"/>
                <a:gd name="T72" fmla="*/ 168 w 192"/>
                <a:gd name="T73" fmla="*/ 42 h 126"/>
                <a:gd name="T74" fmla="*/ 174 w 192"/>
                <a:gd name="T75" fmla="*/ 84 h 126"/>
                <a:gd name="T76" fmla="*/ 180 w 192"/>
                <a:gd name="T77" fmla="*/ 54 h 126"/>
                <a:gd name="T78" fmla="*/ 180 w 192"/>
                <a:gd name="T79" fmla="*/ 72 h 126"/>
                <a:gd name="T80" fmla="*/ 186 w 192"/>
                <a:gd name="T81" fmla="*/ 18 h 126"/>
                <a:gd name="T82" fmla="*/ 192 w 192"/>
                <a:gd name="T83" fmla="*/ 9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26">
                  <a:moveTo>
                    <a:pt x="0" y="42"/>
                  </a:moveTo>
                  <a:lnTo>
                    <a:pt x="0" y="90"/>
                  </a:lnTo>
                  <a:lnTo>
                    <a:pt x="0" y="36"/>
                  </a:lnTo>
                  <a:lnTo>
                    <a:pt x="0" y="60"/>
                  </a:lnTo>
                  <a:lnTo>
                    <a:pt x="6" y="84"/>
                  </a:lnTo>
                  <a:lnTo>
                    <a:pt x="6" y="48"/>
                  </a:lnTo>
                  <a:lnTo>
                    <a:pt x="6" y="60"/>
                  </a:lnTo>
                  <a:lnTo>
                    <a:pt x="12" y="66"/>
                  </a:lnTo>
                  <a:lnTo>
                    <a:pt x="12" y="84"/>
                  </a:lnTo>
                  <a:lnTo>
                    <a:pt x="12" y="42"/>
                  </a:lnTo>
                  <a:lnTo>
                    <a:pt x="12" y="48"/>
                  </a:lnTo>
                  <a:lnTo>
                    <a:pt x="18" y="78"/>
                  </a:lnTo>
                  <a:lnTo>
                    <a:pt x="18" y="90"/>
                  </a:lnTo>
                  <a:lnTo>
                    <a:pt x="18" y="42"/>
                  </a:lnTo>
                  <a:lnTo>
                    <a:pt x="18" y="48"/>
                  </a:lnTo>
                  <a:lnTo>
                    <a:pt x="24" y="42"/>
                  </a:lnTo>
                  <a:lnTo>
                    <a:pt x="24" y="90"/>
                  </a:lnTo>
                  <a:lnTo>
                    <a:pt x="24" y="30"/>
                  </a:lnTo>
                  <a:lnTo>
                    <a:pt x="24" y="66"/>
                  </a:lnTo>
                  <a:lnTo>
                    <a:pt x="30" y="60"/>
                  </a:lnTo>
                  <a:lnTo>
                    <a:pt x="30" y="78"/>
                  </a:lnTo>
                  <a:lnTo>
                    <a:pt x="30" y="54"/>
                  </a:lnTo>
                  <a:lnTo>
                    <a:pt x="30" y="54"/>
                  </a:lnTo>
                  <a:lnTo>
                    <a:pt x="36" y="54"/>
                  </a:lnTo>
                  <a:lnTo>
                    <a:pt x="36" y="102"/>
                  </a:lnTo>
                  <a:lnTo>
                    <a:pt x="36" y="30"/>
                  </a:lnTo>
                  <a:lnTo>
                    <a:pt x="36" y="72"/>
                  </a:lnTo>
                  <a:lnTo>
                    <a:pt x="42" y="42"/>
                  </a:lnTo>
                  <a:lnTo>
                    <a:pt x="42" y="90"/>
                  </a:lnTo>
                  <a:lnTo>
                    <a:pt x="42" y="30"/>
                  </a:lnTo>
                  <a:lnTo>
                    <a:pt x="48" y="54"/>
                  </a:lnTo>
                  <a:lnTo>
                    <a:pt x="48" y="96"/>
                  </a:lnTo>
                  <a:lnTo>
                    <a:pt x="48" y="42"/>
                  </a:lnTo>
                  <a:lnTo>
                    <a:pt x="48" y="72"/>
                  </a:lnTo>
                  <a:lnTo>
                    <a:pt x="54" y="72"/>
                  </a:lnTo>
                  <a:lnTo>
                    <a:pt x="54" y="72"/>
                  </a:lnTo>
                  <a:lnTo>
                    <a:pt x="54" y="42"/>
                  </a:lnTo>
                  <a:lnTo>
                    <a:pt x="54" y="60"/>
                  </a:lnTo>
                  <a:lnTo>
                    <a:pt x="60" y="42"/>
                  </a:lnTo>
                  <a:lnTo>
                    <a:pt x="60" y="96"/>
                  </a:lnTo>
                  <a:lnTo>
                    <a:pt x="60" y="36"/>
                  </a:lnTo>
                  <a:lnTo>
                    <a:pt x="60" y="78"/>
                  </a:lnTo>
                  <a:lnTo>
                    <a:pt x="66" y="60"/>
                  </a:lnTo>
                  <a:lnTo>
                    <a:pt x="66" y="90"/>
                  </a:lnTo>
                  <a:lnTo>
                    <a:pt x="66" y="36"/>
                  </a:lnTo>
                  <a:lnTo>
                    <a:pt x="66" y="72"/>
                  </a:lnTo>
                  <a:lnTo>
                    <a:pt x="72" y="54"/>
                  </a:lnTo>
                  <a:lnTo>
                    <a:pt x="72" y="78"/>
                  </a:lnTo>
                  <a:lnTo>
                    <a:pt x="72" y="42"/>
                  </a:lnTo>
                  <a:lnTo>
                    <a:pt x="72" y="78"/>
                  </a:lnTo>
                  <a:lnTo>
                    <a:pt x="78" y="48"/>
                  </a:lnTo>
                  <a:lnTo>
                    <a:pt x="78" y="84"/>
                  </a:lnTo>
                  <a:lnTo>
                    <a:pt x="78" y="48"/>
                  </a:lnTo>
                  <a:lnTo>
                    <a:pt x="78" y="78"/>
                  </a:lnTo>
                  <a:lnTo>
                    <a:pt x="84" y="72"/>
                  </a:lnTo>
                  <a:lnTo>
                    <a:pt x="84" y="90"/>
                  </a:lnTo>
                  <a:lnTo>
                    <a:pt x="84" y="48"/>
                  </a:lnTo>
                  <a:lnTo>
                    <a:pt x="90" y="66"/>
                  </a:lnTo>
                  <a:lnTo>
                    <a:pt x="90" y="84"/>
                  </a:lnTo>
                  <a:lnTo>
                    <a:pt x="90" y="42"/>
                  </a:lnTo>
                  <a:lnTo>
                    <a:pt x="90" y="66"/>
                  </a:lnTo>
                  <a:lnTo>
                    <a:pt x="96" y="54"/>
                  </a:lnTo>
                  <a:lnTo>
                    <a:pt x="96" y="78"/>
                  </a:lnTo>
                  <a:lnTo>
                    <a:pt x="96" y="42"/>
                  </a:lnTo>
                  <a:lnTo>
                    <a:pt x="96" y="54"/>
                  </a:lnTo>
                  <a:lnTo>
                    <a:pt x="102" y="84"/>
                  </a:lnTo>
                  <a:lnTo>
                    <a:pt x="102" y="84"/>
                  </a:lnTo>
                  <a:lnTo>
                    <a:pt x="102" y="42"/>
                  </a:lnTo>
                  <a:lnTo>
                    <a:pt x="102" y="48"/>
                  </a:lnTo>
                  <a:lnTo>
                    <a:pt x="108" y="60"/>
                  </a:lnTo>
                  <a:lnTo>
                    <a:pt x="108" y="126"/>
                  </a:lnTo>
                  <a:lnTo>
                    <a:pt x="108" y="0"/>
                  </a:lnTo>
                  <a:lnTo>
                    <a:pt x="108" y="54"/>
                  </a:lnTo>
                  <a:lnTo>
                    <a:pt x="114" y="60"/>
                  </a:lnTo>
                  <a:lnTo>
                    <a:pt x="114" y="120"/>
                  </a:lnTo>
                  <a:lnTo>
                    <a:pt x="114" y="18"/>
                  </a:lnTo>
                  <a:lnTo>
                    <a:pt x="120" y="54"/>
                  </a:lnTo>
                  <a:lnTo>
                    <a:pt x="120" y="96"/>
                  </a:lnTo>
                  <a:lnTo>
                    <a:pt x="120" y="42"/>
                  </a:lnTo>
                  <a:lnTo>
                    <a:pt x="120" y="66"/>
                  </a:lnTo>
                  <a:lnTo>
                    <a:pt x="126" y="78"/>
                  </a:lnTo>
                  <a:lnTo>
                    <a:pt x="126" y="90"/>
                  </a:lnTo>
                  <a:lnTo>
                    <a:pt x="126" y="36"/>
                  </a:lnTo>
                  <a:lnTo>
                    <a:pt x="126" y="42"/>
                  </a:lnTo>
                  <a:lnTo>
                    <a:pt x="132" y="66"/>
                  </a:lnTo>
                  <a:lnTo>
                    <a:pt x="132" y="84"/>
                  </a:lnTo>
                  <a:lnTo>
                    <a:pt x="132" y="54"/>
                  </a:lnTo>
                  <a:lnTo>
                    <a:pt x="132" y="72"/>
                  </a:lnTo>
                  <a:lnTo>
                    <a:pt x="138" y="60"/>
                  </a:lnTo>
                  <a:lnTo>
                    <a:pt x="138" y="84"/>
                  </a:lnTo>
                  <a:lnTo>
                    <a:pt x="138" y="36"/>
                  </a:lnTo>
                  <a:lnTo>
                    <a:pt x="138" y="72"/>
                  </a:lnTo>
                  <a:lnTo>
                    <a:pt x="144" y="66"/>
                  </a:lnTo>
                  <a:lnTo>
                    <a:pt x="144" y="90"/>
                  </a:lnTo>
                  <a:lnTo>
                    <a:pt x="144" y="36"/>
                  </a:lnTo>
                  <a:lnTo>
                    <a:pt x="144" y="72"/>
                  </a:lnTo>
                  <a:lnTo>
                    <a:pt x="150" y="78"/>
                  </a:lnTo>
                  <a:lnTo>
                    <a:pt x="150" y="78"/>
                  </a:lnTo>
                  <a:lnTo>
                    <a:pt x="150" y="48"/>
                  </a:lnTo>
                  <a:lnTo>
                    <a:pt x="150" y="78"/>
                  </a:lnTo>
                  <a:lnTo>
                    <a:pt x="156" y="72"/>
                  </a:lnTo>
                  <a:lnTo>
                    <a:pt x="156" y="96"/>
                  </a:lnTo>
                  <a:lnTo>
                    <a:pt x="156" y="30"/>
                  </a:lnTo>
                  <a:lnTo>
                    <a:pt x="156" y="78"/>
                  </a:lnTo>
                  <a:lnTo>
                    <a:pt x="162" y="60"/>
                  </a:lnTo>
                  <a:lnTo>
                    <a:pt x="162" y="90"/>
                  </a:lnTo>
                  <a:lnTo>
                    <a:pt x="162" y="48"/>
                  </a:lnTo>
                  <a:lnTo>
                    <a:pt x="162" y="60"/>
                  </a:lnTo>
                  <a:lnTo>
                    <a:pt x="168" y="66"/>
                  </a:lnTo>
                  <a:lnTo>
                    <a:pt x="168" y="84"/>
                  </a:lnTo>
                  <a:lnTo>
                    <a:pt x="168" y="42"/>
                  </a:lnTo>
                  <a:lnTo>
                    <a:pt x="168" y="84"/>
                  </a:lnTo>
                  <a:lnTo>
                    <a:pt x="174" y="72"/>
                  </a:lnTo>
                  <a:lnTo>
                    <a:pt x="174" y="84"/>
                  </a:lnTo>
                  <a:lnTo>
                    <a:pt x="174" y="36"/>
                  </a:lnTo>
                  <a:lnTo>
                    <a:pt x="174" y="48"/>
                  </a:lnTo>
                  <a:lnTo>
                    <a:pt x="180" y="54"/>
                  </a:lnTo>
                  <a:lnTo>
                    <a:pt x="180" y="84"/>
                  </a:lnTo>
                  <a:lnTo>
                    <a:pt x="180" y="48"/>
                  </a:lnTo>
                  <a:lnTo>
                    <a:pt x="180" y="72"/>
                  </a:lnTo>
                  <a:lnTo>
                    <a:pt x="186" y="54"/>
                  </a:lnTo>
                  <a:lnTo>
                    <a:pt x="186" y="102"/>
                  </a:lnTo>
                  <a:lnTo>
                    <a:pt x="186" y="18"/>
                  </a:lnTo>
                  <a:lnTo>
                    <a:pt x="186" y="48"/>
                  </a:lnTo>
                  <a:lnTo>
                    <a:pt x="192" y="72"/>
                  </a:lnTo>
                  <a:lnTo>
                    <a:pt x="192" y="96"/>
                  </a:lnTo>
                  <a:lnTo>
                    <a:pt x="192" y="30"/>
                  </a:lnTo>
                  <a:lnTo>
                    <a:pt x="192" y="48"/>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Freeform 76">
              <a:extLst>
                <a:ext uri="{FF2B5EF4-FFF2-40B4-BE49-F238E27FC236}">
                  <a16:creationId xmlns:a16="http://schemas.microsoft.com/office/drawing/2014/main" id="{A8F0F6CA-07E0-49F1-BCC1-7EB78DA35778}"/>
                </a:ext>
              </a:extLst>
            </p:cNvPr>
            <p:cNvSpPr>
              <a:spLocks/>
            </p:cNvSpPr>
            <p:nvPr/>
          </p:nvSpPr>
          <p:spPr bwMode="auto">
            <a:xfrm>
              <a:off x="6800850" y="1581150"/>
              <a:ext cx="323850" cy="152400"/>
            </a:xfrm>
            <a:custGeom>
              <a:avLst/>
              <a:gdLst>
                <a:gd name="T0" fmla="*/ 6 w 204"/>
                <a:gd name="T1" fmla="*/ 24 h 96"/>
                <a:gd name="T2" fmla="*/ 6 w 204"/>
                <a:gd name="T3" fmla="*/ 54 h 96"/>
                <a:gd name="T4" fmla="*/ 12 w 204"/>
                <a:gd name="T5" fmla="*/ 30 h 96"/>
                <a:gd name="T6" fmla="*/ 18 w 204"/>
                <a:gd name="T7" fmla="*/ 30 h 96"/>
                <a:gd name="T8" fmla="*/ 24 w 204"/>
                <a:gd name="T9" fmla="*/ 66 h 96"/>
                <a:gd name="T10" fmla="*/ 30 w 204"/>
                <a:gd name="T11" fmla="*/ 24 h 96"/>
                <a:gd name="T12" fmla="*/ 36 w 204"/>
                <a:gd name="T13" fmla="*/ 84 h 96"/>
                <a:gd name="T14" fmla="*/ 42 w 204"/>
                <a:gd name="T15" fmla="*/ 66 h 96"/>
                <a:gd name="T16" fmla="*/ 42 w 204"/>
                <a:gd name="T17" fmla="*/ 54 h 96"/>
                <a:gd name="T18" fmla="*/ 48 w 204"/>
                <a:gd name="T19" fmla="*/ 42 h 96"/>
                <a:gd name="T20" fmla="*/ 54 w 204"/>
                <a:gd name="T21" fmla="*/ 36 h 96"/>
                <a:gd name="T22" fmla="*/ 60 w 204"/>
                <a:gd name="T23" fmla="*/ 72 h 96"/>
                <a:gd name="T24" fmla="*/ 66 w 204"/>
                <a:gd name="T25" fmla="*/ 72 h 96"/>
                <a:gd name="T26" fmla="*/ 72 w 204"/>
                <a:gd name="T27" fmla="*/ 42 h 96"/>
                <a:gd name="T28" fmla="*/ 78 w 204"/>
                <a:gd name="T29" fmla="*/ 36 h 96"/>
                <a:gd name="T30" fmla="*/ 78 w 204"/>
                <a:gd name="T31" fmla="*/ 42 h 96"/>
                <a:gd name="T32" fmla="*/ 84 w 204"/>
                <a:gd name="T33" fmla="*/ 24 h 96"/>
                <a:gd name="T34" fmla="*/ 90 w 204"/>
                <a:gd name="T35" fmla="*/ 66 h 96"/>
                <a:gd name="T36" fmla="*/ 96 w 204"/>
                <a:gd name="T37" fmla="*/ 24 h 96"/>
                <a:gd name="T38" fmla="*/ 102 w 204"/>
                <a:gd name="T39" fmla="*/ 54 h 96"/>
                <a:gd name="T40" fmla="*/ 102 w 204"/>
                <a:gd name="T41" fmla="*/ 36 h 96"/>
                <a:gd name="T42" fmla="*/ 108 w 204"/>
                <a:gd name="T43" fmla="*/ 0 h 96"/>
                <a:gd name="T44" fmla="*/ 114 w 204"/>
                <a:gd name="T45" fmla="*/ 72 h 96"/>
                <a:gd name="T46" fmla="*/ 120 w 204"/>
                <a:gd name="T47" fmla="*/ 54 h 96"/>
                <a:gd name="T48" fmla="*/ 120 w 204"/>
                <a:gd name="T49" fmla="*/ 48 h 96"/>
                <a:gd name="T50" fmla="*/ 126 w 204"/>
                <a:gd name="T51" fmla="*/ 24 h 96"/>
                <a:gd name="T52" fmla="*/ 132 w 204"/>
                <a:gd name="T53" fmla="*/ 60 h 96"/>
                <a:gd name="T54" fmla="*/ 138 w 204"/>
                <a:gd name="T55" fmla="*/ 48 h 96"/>
                <a:gd name="T56" fmla="*/ 138 w 204"/>
                <a:gd name="T57" fmla="*/ 42 h 96"/>
                <a:gd name="T58" fmla="*/ 144 w 204"/>
                <a:gd name="T59" fmla="*/ 24 h 96"/>
                <a:gd name="T60" fmla="*/ 150 w 204"/>
                <a:gd name="T61" fmla="*/ 72 h 96"/>
                <a:gd name="T62" fmla="*/ 156 w 204"/>
                <a:gd name="T63" fmla="*/ 42 h 96"/>
                <a:gd name="T64" fmla="*/ 156 w 204"/>
                <a:gd name="T65" fmla="*/ 42 h 96"/>
                <a:gd name="T66" fmla="*/ 162 w 204"/>
                <a:gd name="T67" fmla="*/ 30 h 96"/>
                <a:gd name="T68" fmla="*/ 168 w 204"/>
                <a:gd name="T69" fmla="*/ 60 h 96"/>
                <a:gd name="T70" fmla="*/ 174 w 204"/>
                <a:gd name="T71" fmla="*/ 42 h 96"/>
                <a:gd name="T72" fmla="*/ 174 w 204"/>
                <a:gd name="T73" fmla="*/ 42 h 96"/>
                <a:gd name="T74" fmla="*/ 180 w 204"/>
                <a:gd name="T75" fmla="*/ 24 h 96"/>
                <a:gd name="T76" fmla="*/ 186 w 204"/>
                <a:gd name="T77" fmla="*/ 30 h 96"/>
                <a:gd name="T78" fmla="*/ 192 w 204"/>
                <a:gd name="T79" fmla="*/ 30 h 96"/>
                <a:gd name="T80" fmla="*/ 198 w 204"/>
                <a:gd name="T81" fmla="*/ 60 h 96"/>
                <a:gd name="T82" fmla="*/ 204 w 204"/>
                <a:gd name="T83"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96">
                  <a:moveTo>
                    <a:pt x="0" y="24"/>
                  </a:moveTo>
                  <a:lnTo>
                    <a:pt x="0" y="36"/>
                  </a:lnTo>
                  <a:lnTo>
                    <a:pt x="6" y="24"/>
                  </a:lnTo>
                  <a:lnTo>
                    <a:pt x="6" y="72"/>
                  </a:lnTo>
                  <a:lnTo>
                    <a:pt x="6" y="18"/>
                  </a:lnTo>
                  <a:lnTo>
                    <a:pt x="6" y="54"/>
                  </a:lnTo>
                  <a:lnTo>
                    <a:pt x="12" y="36"/>
                  </a:lnTo>
                  <a:lnTo>
                    <a:pt x="12" y="60"/>
                  </a:lnTo>
                  <a:lnTo>
                    <a:pt x="12" y="30"/>
                  </a:lnTo>
                  <a:lnTo>
                    <a:pt x="18" y="42"/>
                  </a:lnTo>
                  <a:lnTo>
                    <a:pt x="18" y="54"/>
                  </a:lnTo>
                  <a:lnTo>
                    <a:pt x="18" y="30"/>
                  </a:lnTo>
                  <a:lnTo>
                    <a:pt x="18" y="48"/>
                  </a:lnTo>
                  <a:lnTo>
                    <a:pt x="24" y="30"/>
                  </a:lnTo>
                  <a:lnTo>
                    <a:pt x="24" y="66"/>
                  </a:lnTo>
                  <a:lnTo>
                    <a:pt x="30" y="42"/>
                  </a:lnTo>
                  <a:lnTo>
                    <a:pt x="30" y="72"/>
                  </a:lnTo>
                  <a:lnTo>
                    <a:pt x="30" y="24"/>
                  </a:lnTo>
                  <a:lnTo>
                    <a:pt x="30" y="48"/>
                  </a:lnTo>
                  <a:lnTo>
                    <a:pt x="36" y="60"/>
                  </a:lnTo>
                  <a:lnTo>
                    <a:pt x="36" y="84"/>
                  </a:lnTo>
                  <a:lnTo>
                    <a:pt x="36" y="12"/>
                  </a:lnTo>
                  <a:lnTo>
                    <a:pt x="36" y="54"/>
                  </a:lnTo>
                  <a:lnTo>
                    <a:pt x="42" y="66"/>
                  </a:lnTo>
                  <a:lnTo>
                    <a:pt x="42" y="66"/>
                  </a:lnTo>
                  <a:lnTo>
                    <a:pt x="42" y="24"/>
                  </a:lnTo>
                  <a:lnTo>
                    <a:pt x="42" y="54"/>
                  </a:lnTo>
                  <a:lnTo>
                    <a:pt x="48" y="24"/>
                  </a:lnTo>
                  <a:lnTo>
                    <a:pt x="48" y="66"/>
                  </a:lnTo>
                  <a:lnTo>
                    <a:pt x="48" y="42"/>
                  </a:lnTo>
                  <a:lnTo>
                    <a:pt x="54" y="48"/>
                  </a:lnTo>
                  <a:lnTo>
                    <a:pt x="54" y="60"/>
                  </a:lnTo>
                  <a:lnTo>
                    <a:pt x="54" y="36"/>
                  </a:lnTo>
                  <a:lnTo>
                    <a:pt x="54" y="36"/>
                  </a:lnTo>
                  <a:lnTo>
                    <a:pt x="60" y="42"/>
                  </a:lnTo>
                  <a:lnTo>
                    <a:pt x="60" y="72"/>
                  </a:lnTo>
                  <a:lnTo>
                    <a:pt x="60" y="12"/>
                  </a:lnTo>
                  <a:lnTo>
                    <a:pt x="60" y="36"/>
                  </a:lnTo>
                  <a:lnTo>
                    <a:pt x="66" y="72"/>
                  </a:lnTo>
                  <a:lnTo>
                    <a:pt x="66" y="30"/>
                  </a:lnTo>
                  <a:lnTo>
                    <a:pt x="66" y="60"/>
                  </a:lnTo>
                  <a:lnTo>
                    <a:pt x="72" y="42"/>
                  </a:lnTo>
                  <a:lnTo>
                    <a:pt x="72" y="60"/>
                  </a:lnTo>
                  <a:lnTo>
                    <a:pt x="72" y="30"/>
                  </a:lnTo>
                  <a:lnTo>
                    <a:pt x="78" y="36"/>
                  </a:lnTo>
                  <a:lnTo>
                    <a:pt x="78" y="60"/>
                  </a:lnTo>
                  <a:lnTo>
                    <a:pt x="78" y="30"/>
                  </a:lnTo>
                  <a:lnTo>
                    <a:pt x="78" y="42"/>
                  </a:lnTo>
                  <a:lnTo>
                    <a:pt x="84" y="54"/>
                  </a:lnTo>
                  <a:lnTo>
                    <a:pt x="84" y="72"/>
                  </a:lnTo>
                  <a:lnTo>
                    <a:pt x="84" y="24"/>
                  </a:lnTo>
                  <a:lnTo>
                    <a:pt x="84" y="48"/>
                  </a:lnTo>
                  <a:lnTo>
                    <a:pt x="90" y="42"/>
                  </a:lnTo>
                  <a:lnTo>
                    <a:pt x="90" y="66"/>
                  </a:lnTo>
                  <a:lnTo>
                    <a:pt x="90" y="30"/>
                  </a:lnTo>
                  <a:lnTo>
                    <a:pt x="90" y="54"/>
                  </a:lnTo>
                  <a:lnTo>
                    <a:pt x="96" y="24"/>
                  </a:lnTo>
                  <a:lnTo>
                    <a:pt x="96" y="60"/>
                  </a:lnTo>
                  <a:lnTo>
                    <a:pt x="96" y="24"/>
                  </a:lnTo>
                  <a:lnTo>
                    <a:pt x="102" y="54"/>
                  </a:lnTo>
                  <a:lnTo>
                    <a:pt x="102" y="66"/>
                  </a:lnTo>
                  <a:lnTo>
                    <a:pt x="102" y="30"/>
                  </a:lnTo>
                  <a:lnTo>
                    <a:pt x="102" y="36"/>
                  </a:lnTo>
                  <a:lnTo>
                    <a:pt x="108" y="54"/>
                  </a:lnTo>
                  <a:lnTo>
                    <a:pt x="108" y="96"/>
                  </a:lnTo>
                  <a:lnTo>
                    <a:pt x="108" y="0"/>
                  </a:lnTo>
                  <a:lnTo>
                    <a:pt x="108" y="36"/>
                  </a:lnTo>
                  <a:lnTo>
                    <a:pt x="114" y="48"/>
                  </a:lnTo>
                  <a:lnTo>
                    <a:pt x="114" y="72"/>
                  </a:lnTo>
                  <a:lnTo>
                    <a:pt x="114" y="24"/>
                  </a:lnTo>
                  <a:lnTo>
                    <a:pt x="114" y="48"/>
                  </a:lnTo>
                  <a:lnTo>
                    <a:pt x="120" y="54"/>
                  </a:lnTo>
                  <a:lnTo>
                    <a:pt x="120" y="54"/>
                  </a:lnTo>
                  <a:lnTo>
                    <a:pt x="120" y="36"/>
                  </a:lnTo>
                  <a:lnTo>
                    <a:pt x="120" y="48"/>
                  </a:lnTo>
                  <a:lnTo>
                    <a:pt x="126" y="42"/>
                  </a:lnTo>
                  <a:lnTo>
                    <a:pt x="126" y="66"/>
                  </a:lnTo>
                  <a:lnTo>
                    <a:pt x="126" y="24"/>
                  </a:lnTo>
                  <a:lnTo>
                    <a:pt x="126" y="48"/>
                  </a:lnTo>
                  <a:lnTo>
                    <a:pt x="132" y="42"/>
                  </a:lnTo>
                  <a:lnTo>
                    <a:pt x="132" y="60"/>
                  </a:lnTo>
                  <a:lnTo>
                    <a:pt x="132" y="30"/>
                  </a:lnTo>
                  <a:lnTo>
                    <a:pt x="132" y="36"/>
                  </a:lnTo>
                  <a:lnTo>
                    <a:pt x="138" y="48"/>
                  </a:lnTo>
                  <a:lnTo>
                    <a:pt x="138" y="60"/>
                  </a:lnTo>
                  <a:lnTo>
                    <a:pt x="138" y="30"/>
                  </a:lnTo>
                  <a:lnTo>
                    <a:pt x="138" y="42"/>
                  </a:lnTo>
                  <a:lnTo>
                    <a:pt x="144" y="24"/>
                  </a:lnTo>
                  <a:lnTo>
                    <a:pt x="144" y="66"/>
                  </a:lnTo>
                  <a:lnTo>
                    <a:pt x="144" y="24"/>
                  </a:lnTo>
                  <a:lnTo>
                    <a:pt x="144" y="48"/>
                  </a:lnTo>
                  <a:lnTo>
                    <a:pt x="150" y="24"/>
                  </a:lnTo>
                  <a:lnTo>
                    <a:pt x="150" y="72"/>
                  </a:lnTo>
                  <a:lnTo>
                    <a:pt x="150" y="18"/>
                  </a:lnTo>
                  <a:lnTo>
                    <a:pt x="150" y="72"/>
                  </a:lnTo>
                  <a:lnTo>
                    <a:pt x="156" y="42"/>
                  </a:lnTo>
                  <a:lnTo>
                    <a:pt x="156" y="60"/>
                  </a:lnTo>
                  <a:lnTo>
                    <a:pt x="156" y="30"/>
                  </a:lnTo>
                  <a:lnTo>
                    <a:pt x="156" y="42"/>
                  </a:lnTo>
                  <a:lnTo>
                    <a:pt x="162" y="48"/>
                  </a:lnTo>
                  <a:lnTo>
                    <a:pt x="162" y="60"/>
                  </a:lnTo>
                  <a:lnTo>
                    <a:pt x="162" y="30"/>
                  </a:lnTo>
                  <a:lnTo>
                    <a:pt x="162" y="42"/>
                  </a:lnTo>
                  <a:lnTo>
                    <a:pt x="168" y="54"/>
                  </a:lnTo>
                  <a:lnTo>
                    <a:pt x="168" y="60"/>
                  </a:lnTo>
                  <a:lnTo>
                    <a:pt x="168" y="30"/>
                  </a:lnTo>
                  <a:lnTo>
                    <a:pt x="168" y="36"/>
                  </a:lnTo>
                  <a:lnTo>
                    <a:pt x="174" y="42"/>
                  </a:lnTo>
                  <a:lnTo>
                    <a:pt x="174" y="54"/>
                  </a:lnTo>
                  <a:lnTo>
                    <a:pt x="174" y="36"/>
                  </a:lnTo>
                  <a:lnTo>
                    <a:pt x="174" y="42"/>
                  </a:lnTo>
                  <a:lnTo>
                    <a:pt x="180" y="48"/>
                  </a:lnTo>
                  <a:lnTo>
                    <a:pt x="180" y="66"/>
                  </a:lnTo>
                  <a:lnTo>
                    <a:pt x="180" y="24"/>
                  </a:lnTo>
                  <a:lnTo>
                    <a:pt x="180" y="54"/>
                  </a:lnTo>
                  <a:lnTo>
                    <a:pt x="186" y="48"/>
                  </a:lnTo>
                  <a:lnTo>
                    <a:pt x="186" y="30"/>
                  </a:lnTo>
                  <a:lnTo>
                    <a:pt x="186" y="60"/>
                  </a:lnTo>
                  <a:lnTo>
                    <a:pt x="192" y="60"/>
                  </a:lnTo>
                  <a:lnTo>
                    <a:pt x="192" y="30"/>
                  </a:lnTo>
                  <a:lnTo>
                    <a:pt x="192" y="48"/>
                  </a:lnTo>
                  <a:lnTo>
                    <a:pt x="198" y="42"/>
                  </a:lnTo>
                  <a:lnTo>
                    <a:pt x="198" y="60"/>
                  </a:lnTo>
                  <a:lnTo>
                    <a:pt x="198" y="30"/>
                  </a:lnTo>
                  <a:lnTo>
                    <a:pt x="198" y="54"/>
                  </a:lnTo>
                  <a:lnTo>
                    <a:pt x="204" y="48"/>
                  </a:lnTo>
                  <a:lnTo>
                    <a:pt x="204" y="72"/>
                  </a:lnTo>
                  <a:lnTo>
                    <a:pt x="204" y="18"/>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Freeform 77">
              <a:extLst>
                <a:ext uri="{FF2B5EF4-FFF2-40B4-BE49-F238E27FC236}">
                  <a16:creationId xmlns:a16="http://schemas.microsoft.com/office/drawing/2014/main" id="{238BB878-B740-420F-B00E-F53A1F3D4D71}"/>
                </a:ext>
              </a:extLst>
            </p:cNvPr>
            <p:cNvSpPr>
              <a:spLocks/>
            </p:cNvSpPr>
            <p:nvPr/>
          </p:nvSpPr>
          <p:spPr bwMode="auto">
            <a:xfrm>
              <a:off x="7124700" y="1581150"/>
              <a:ext cx="333375" cy="133350"/>
            </a:xfrm>
            <a:custGeom>
              <a:avLst/>
              <a:gdLst>
                <a:gd name="T0" fmla="*/ 6 w 210"/>
                <a:gd name="T1" fmla="*/ 36 h 84"/>
                <a:gd name="T2" fmla="*/ 6 w 210"/>
                <a:gd name="T3" fmla="*/ 48 h 84"/>
                <a:gd name="T4" fmla="*/ 12 w 210"/>
                <a:gd name="T5" fmla="*/ 30 h 84"/>
                <a:gd name="T6" fmla="*/ 18 w 210"/>
                <a:gd name="T7" fmla="*/ 78 h 84"/>
                <a:gd name="T8" fmla="*/ 24 w 210"/>
                <a:gd name="T9" fmla="*/ 84 h 84"/>
                <a:gd name="T10" fmla="*/ 30 w 210"/>
                <a:gd name="T11" fmla="*/ 30 h 84"/>
                <a:gd name="T12" fmla="*/ 30 w 210"/>
                <a:gd name="T13" fmla="*/ 48 h 84"/>
                <a:gd name="T14" fmla="*/ 36 w 210"/>
                <a:gd name="T15" fmla="*/ 30 h 84"/>
                <a:gd name="T16" fmla="*/ 42 w 210"/>
                <a:gd name="T17" fmla="*/ 60 h 84"/>
                <a:gd name="T18" fmla="*/ 48 w 210"/>
                <a:gd name="T19" fmla="*/ 30 h 84"/>
                <a:gd name="T20" fmla="*/ 54 w 210"/>
                <a:gd name="T21" fmla="*/ 42 h 84"/>
                <a:gd name="T22" fmla="*/ 54 w 210"/>
                <a:gd name="T23" fmla="*/ 48 h 84"/>
                <a:gd name="T24" fmla="*/ 60 w 210"/>
                <a:gd name="T25" fmla="*/ 36 h 84"/>
                <a:gd name="T26" fmla="*/ 66 w 210"/>
                <a:gd name="T27" fmla="*/ 30 h 84"/>
                <a:gd name="T28" fmla="*/ 72 w 210"/>
                <a:gd name="T29" fmla="*/ 60 h 84"/>
                <a:gd name="T30" fmla="*/ 78 w 210"/>
                <a:gd name="T31" fmla="*/ 48 h 84"/>
                <a:gd name="T32" fmla="*/ 84 w 210"/>
                <a:gd name="T33" fmla="*/ 30 h 84"/>
                <a:gd name="T34" fmla="*/ 90 w 210"/>
                <a:gd name="T35" fmla="*/ 30 h 84"/>
                <a:gd name="T36" fmla="*/ 90 w 210"/>
                <a:gd name="T37" fmla="*/ 42 h 84"/>
                <a:gd name="T38" fmla="*/ 96 w 210"/>
                <a:gd name="T39" fmla="*/ 0 h 84"/>
                <a:gd name="T40" fmla="*/ 102 w 210"/>
                <a:gd name="T41" fmla="*/ 72 h 84"/>
                <a:gd name="T42" fmla="*/ 108 w 210"/>
                <a:gd name="T43" fmla="*/ 60 h 84"/>
                <a:gd name="T44" fmla="*/ 114 w 210"/>
                <a:gd name="T45" fmla="*/ 48 h 84"/>
                <a:gd name="T46" fmla="*/ 114 w 210"/>
                <a:gd name="T47" fmla="*/ 48 h 84"/>
                <a:gd name="T48" fmla="*/ 120 w 210"/>
                <a:gd name="T49" fmla="*/ 24 h 84"/>
                <a:gd name="T50" fmla="*/ 126 w 210"/>
                <a:gd name="T51" fmla="*/ 66 h 84"/>
                <a:gd name="T52" fmla="*/ 132 w 210"/>
                <a:gd name="T53" fmla="*/ 30 h 84"/>
                <a:gd name="T54" fmla="*/ 138 w 210"/>
                <a:gd name="T55" fmla="*/ 48 h 84"/>
                <a:gd name="T56" fmla="*/ 144 w 210"/>
                <a:gd name="T57" fmla="*/ 42 h 84"/>
                <a:gd name="T58" fmla="*/ 144 w 210"/>
                <a:gd name="T59" fmla="*/ 42 h 84"/>
                <a:gd name="T60" fmla="*/ 150 w 210"/>
                <a:gd name="T61" fmla="*/ 24 h 84"/>
                <a:gd name="T62" fmla="*/ 156 w 210"/>
                <a:gd name="T63" fmla="*/ 72 h 84"/>
                <a:gd name="T64" fmla="*/ 162 w 210"/>
                <a:gd name="T65" fmla="*/ 60 h 84"/>
                <a:gd name="T66" fmla="*/ 168 w 210"/>
                <a:gd name="T67" fmla="*/ 54 h 84"/>
                <a:gd name="T68" fmla="*/ 174 w 210"/>
                <a:gd name="T69" fmla="*/ 42 h 84"/>
                <a:gd name="T70" fmla="*/ 174 w 210"/>
                <a:gd name="T71" fmla="*/ 36 h 84"/>
                <a:gd name="T72" fmla="*/ 180 w 210"/>
                <a:gd name="T73" fmla="*/ 66 h 84"/>
                <a:gd name="T74" fmla="*/ 186 w 210"/>
                <a:gd name="T75" fmla="*/ 30 h 84"/>
                <a:gd name="T76" fmla="*/ 192 w 210"/>
                <a:gd name="T77" fmla="*/ 54 h 84"/>
                <a:gd name="T78" fmla="*/ 198 w 210"/>
                <a:gd name="T79" fmla="*/ 24 h 84"/>
                <a:gd name="T80" fmla="*/ 204 w 210"/>
                <a:gd name="T81" fmla="*/ 30 h 84"/>
                <a:gd name="T82" fmla="*/ 210 w 210"/>
                <a:gd name="T83" fmla="*/ 5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0" h="84">
                  <a:moveTo>
                    <a:pt x="0" y="18"/>
                  </a:moveTo>
                  <a:lnTo>
                    <a:pt x="0" y="60"/>
                  </a:lnTo>
                  <a:lnTo>
                    <a:pt x="6" y="36"/>
                  </a:lnTo>
                  <a:lnTo>
                    <a:pt x="6" y="60"/>
                  </a:lnTo>
                  <a:lnTo>
                    <a:pt x="6" y="30"/>
                  </a:lnTo>
                  <a:lnTo>
                    <a:pt x="6" y="48"/>
                  </a:lnTo>
                  <a:lnTo>
                    <a:pt x="12" y="54"/>
                  </a:lnTo>
                  <a:lnTo>
                    <a:pt x="12" y="66"/>
                  </a:lnTo>
                  <a:lnTo>
                    <a:pt x="12" y="30"/>
                  </a:lnTo>
                  <a:lnTo>
                    <a:pt x="12" y="42"/>
                  </a:lnTo>
                  <a:lnTo>
                    <a:pt x="18" y="12"/>
                  </a:lnTo>
                  <a:lnTo>
                    <a:pt x="18" y="78"/>
                  </a:lnTo>
                  <a:lnTo>
                    <a:pt x="18" y="66"/>
                  </a:lnTo>
                  <a:lnTo>
                    <a:pt x="24" y="36"/>
                  </a:lnTo>
                  <a:lnTo>
                    <a:pt x="24" y="84"/>
                  </a:lnTo>
                  <a:lnTo>
                    <a:pt x="24" y="6"/>
                  </a:lnTo>
                  <a:lnTo>
                    <a:pt x="24" y="60"/>
                  </a:lnTo>
                  <a:lnTo>
                    <a:pt x="30" y="30"/>
                  </a:lnTo>
                  <a:lnTo>
                    <a:pt x="30" y="66"/>
                  </a:lnTo>
                  <a:lnTo>
                    <a:pt x="30" y="30"/>
                  </a:lnTo>
                  <a:lnTo>
                    <a:pt x="30" y="48"/>
                  </a:lnTo>
                  <a:lnTo>
                    <a:pt x="36" y="54"/>
                  </a:lnTo>
                  <a:lnTo>
                    <a:pt x="36" y="60"/>
                  </a:lnTo>
                  <a:lnTo>
                    <a:pt x="36" y="30"/>
                  </a:lnTo>
                  <a:lnTo>
                    <a:pt x="36" y="36"/>
                  </a:lnTo>
                  <a:lnTo>
                    <a:pt x="42" y="54"/>
                  </a:lnTo>
                  <a:lnTo>
                    <a:pt x="42" y="60"/>
                  </a:lnTo>
                  <a:lnTo>
                    <a:pt x="42" y="30"/>
                  </a:lnTo>
                  <a:lnTo>
                    <a:pt x="42" y="54"/>
                  </a:lnTo>
                  <a:lnTo>
                    <a:pt x="48" y="30"/>
                  </a:lnTo>
                  <a:lnTo>
                    <a:pt x="48" y="60"/>
                  </a:lnTo>
                  <a:lnTo>
                    <a:pt x="48" y="48"/>
                  </a:lnTo>
                  <a:lnTo>
                    <a:pt x="54" y="42"/>
                  </a:lnTo>
                  <a:lnTo>
                    <a:pt x="54" y="60"/>
                  </a:lnTo>
                  <a:lnTo>
                    <a:pt x="54" y="30"/>
                  </a:lnTo>
                  <a:lnTo>
                    <a:pt x="54" y="48"/>
                  </a:lnTo>
                  <a:lnTo>
                    <a:pt x="60" y="60"/>
                  </a:lnTo>
                  <a:lnTo>
                    <a:pt x="60" y="30"/>
                  </a:lnTo>
                  <a:lnTo>
                    <a:pt x="60" y="36"/>
                  </a:lnTo>
                  <a:lnTo>
                    <a:pt x="66" y="54"/>
                  </a:lnTo>
                  <a:lnTo>
                    <a:pt x="66" y="60"/>
                  </a:lnTo>
                  <a:lnTo>
                    <a:pt x="66" y="30"/>
                  </a:lnTo>
                  <a:lnTo>
                    <a:pt x="66" y="48"/>
                  </a:lnTo>
                  <a:lnTo>
                    <a:pt x="72" y="54"/>
                  </a:lnTo>
                  <a:lnTo>
                    <a:pt x="72" y="60"/>
                  </a:lnTo>
                  <a:lnTo>
                    <a:pt x="72" y="30"/>
                  </a:lnTo>
                  <a:lnTo>
                    <a:pt x="72" y="42"/>
                  </a:lnTo>
                  <a:lnTo>
                    <a:pt x="78" y="48"/>
                  </a:lnTo>
                  <a:lnTo>
                    <a:pt x="78" y="30"/>
                  </a:lnTo>
                  <a:lnTo>
                    <a:pt x="78" y="60"/>
                  </a:lnTo>
                  <a:lnTo>
                    <a:pt x="84" y="30"/>
                  </a:lnTo>
                  <a:lnTo>
                    <a:pt x="84" y="60"/>
                  </a:lnTo>
                  <a:lnTo>
                    <a:pt x="84" y="42"/>
                  </a:lnTo>
                  <a:lnTo>
                    <a:pt x="90" y="30"/>
                  </a:lnTo>
                  <a:lnTo>
                    <a:pt x="90" y="78"/>
                  </a:lnTo>
                  <a:lnTo>
                    <a:pt x="90" y="18"/>
                  </a:lnTo>
                  <a:lnTo>
                    <a:pt x="90" y="42"/>
                  </a:lnTo>
                  <a:lnTo>
                    <a:pt x="96" y="48"/>
                  </a:lnTo>
                  <a:lnTo>
                    <a:pt x="96" y="84"/>
                  </a:lnTo>
                  <a:lnTo>
                    <a:pt x="96" y="0"/>
                  </a:lnTo>
                  <a:lnTo>
                    <a:pt x="96" y="12"/>
                  </a:lnTo>
                  <a:lnTo>
                    <a:pt x="102" y="36"/>
                  </a:lnTo>
                  <a:lnTo>
                    <a:pt x="102" y="72"/>
                  </a:lnTo>
                  <a:lnTo>
                    <a:pt x="102" y="18"/>
                  </a:lnTo>
                  <a:lnTo>
                    <a:pt x="108" y="54"/>
                  </a:lnTo>
                  <a:lnTo>
                    <a:pt x="108" y="60"/>
                  </a:lnTo>
                  <a:lnTo>
                    <a:pt x="108" y="36"/>
                  </a:lnTo>
                  <a:lnTo>
                    <a:pt x="108" y="42"/>
                  </a:lnTo>
                  <a:lnTo>
                    <a:pt x="114" y="48"/>
                  </a:lnTo>
                  <a:lnTo>
                    <a:pt x="114" y="60"/>
                  </a:lnTo>
                  <a:lnTo>
                    <a:pt x="114" y="30"/>
                  </a:lnTo>
                  <a:lnTo>
                    <a:pt x="114" y="48"/>
                  </a:lnTo>
                  <a:lnTo>
                    <a:pt x="120" y="24"/>
                  </a:lnTo>
                  <a:lnTo>
                    <a:pt x="120" y="72"/>
                  </a:lnTo>
                  <a:lnTo>
                    <a:pt x="120" y="24"/>
                  </a:lnTo>
                  <a:lnTo>
                    <a:pt x="120" y="30"/>
                  </a:lnTo>
                  <a:lnTo>
                    <a:pt x="126" y="42"/>
                  </a:lnTo>
                  <a:lnTo>
                    <a:pt x="126" y="66"/>
                  </a:lnTo>
                  <a:lnTo>
                    <a:pt x="126" y="24"/>
                  </a:lnTo>
                  <a:lnTo>
                    <a:pt x="126" y="54"/>
                  </a:lnTo>
                  <a:lnTo>
                    <a:pt x="132" y="30"/>
                  </a:lnTo>
                  <a:lnTo>
                    <a:pt x="132" y="54"/>
                  </a:lnTo>
                  <a:lnTo>
                    <a:pt x="132" y="42"/>
                  </a:lnTo>
                  <a:lnTo>
                    <a:pt x="138" y="48"/>
                  </a:lnTo>
                  <a:lnTo>
                    <a:pt x="138" y="36"/>
                  </a:lnTo>
                  <a:lnTo>
                    <a:pt x="138" y="54"/>
                  </a:lnTo>
                  <a:lnTo>
                    <a:pt x="144" y="42"/>
                  </a:lnTo>
                  <a:lnTo>
                    <a:pt x="144" y="60"/>
                  </a:lnTo>
                  <a:lnTo>
                    <a:pt x="144" y="30"/>
                  </a:lnTo>
                  <a:lnTo>
                    <a:pt x="144" y="42"/>
                  </a:lnTo>
                  <a:lnTo>
                    <a:pt x="150" y="30"/>
                  </a:lnTo>
                  <a:lnTo>
                    <a:pt x="150" y="66"/>
                  </a:lnTo>
                  <a:lnTo>
                    <a:pt x="150" y="24"/>
                  </a:lnTo>
                  <a:lnTo>
                    <a:pt x="150" y="48"/>
                  </a:lnTo>
                  <a:lnTo>
                    <a:pt x="156" y="18"/>
                  </a:lnTo>
                  <a:lnTo>
                    <a:pt x="156" y="72"/>
                  </a:lnTo>
                  <a:lnTo>
                    <a:pt x="156" y="30"/>
                  </a:lnTo>
                  <a:lnTo>
                    <a:pt x="162" y="36"/>
                  </a:lnTo>
                  <a:lnTo>
                    <a:pt x="162" y="60"/>
                  </a:lnTo>
                  <a:lnTo>
                    <a:pt x="162" y="36"/>
                  </a:lnTo>
                  <a:lnTo>
                    <a:pt x="162" y="48"/>
                  </a:lnTo>
                  <a:lnTo>
                    <a:pt x="168" y="54"/>
                  </a:lnTo>
                  <a:lnTo>
                    <a:pt x="168" y="78"/>
                  </a:lnTo>
                  <a:lnTo>
                    <a:pt x="168" y="12"/>
                  </a:lnTo>
                  <a:lnTo>
                    <a:pt x="174" y="42"/>
                  </a:lnTo>
                  <a:lnTo>
                    <a:pt x="174" y="72"/>
                  </a:lnTo>
                  <a:lnTo>
                    <a:pt x="174" y="24"/>
                  </a:lnTo>
                  <a:lnTo>
                    <a:pt x="174" y="36"/>
                  </a:lnTo>
                  <a:lnTo>
                    <a:pt x="180" y="42"/>
                  </a:lnTo>
                  <a:lnTo>
                    <a:pt x="180" y="24"/>
                  </a:lnTo>
                  <a:lnTo>
                    <a:pt x="180" y="66"/>
                  </a:lnTo>
                  <a:lnTo>
                    <a:pt x="186" y="48"/>
                  </a:lnTo>
                  <a:lnTo>
                    <a:pt x="186" y="60"/>
                  </a:lnTo>
                  <a:lnTo>
                    <a:pt x="186" y="30"/>
                  </a:lnTo>
                  <a:lnTo>
                    <a:pt x="186" y="48"/>
                  </a:lnTo>
                  <a:lnTo>
                    <a:pt x="192" y="36"/>
                  </a:lnTo>
                  <a:lnTo>
                    <a:pt x="192" y="54"/>
                  </a:lnTo>
                  <a:lnTo>
                    <a:pt x="198" y="48"/>
                  </a:lnTo>
                  <a:lnTo>
                    <a:pt x="198" y="60"/>
                  </a:lnTo>
                  <a:lnTo>
                    <a:pt x="198" y="24"/>
                  </a:lnTo>
                  <a:lnTo>
                    <a:pt x="198" y="42"/>
                  </a:lnTo>
                  <a:lnTo>
                    <a:pt x="204" y="42"/>
                  </a:lnTo>
                  <a:lnTo>
                    <a:pt x="204" y="30"/>
                  </a:lnTo>
                  <a:lnTo>
                    <a:pt x="204" y="66"/>
                  </a:lnTo>
                  <a:lnTo>
                    <a:pt x="210" y="36"/>
                  </a:lnTo>
                  <a:lnTo>
                    <a:pt x="210" y="54"/>
                  </a:lnTo>
                  <a:lnTo>
                    <a:pt x="210" y="30"/>
                  </a:lnTo>
                  <a:lnTo>
                    <a:pt x="210" y="3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Freeform 78">
              <a:extLst>
                <a:ext uri="{FF2B5EF4-FFF2-40B4-BE49-F238E27FC236}">
                  <a16:creationId xmlns:a16="http://schemas.microsoft.com/office/drawing/2014/main" id="{4CDDC4DE-EF98-4BFE-9DE7-8D5E311B463C}"/>
                </a:ext>
              </a:extLst>
            </p:cNvPr>
            <p:cNvSpPr>
              <a:spLocks/>
            </p:cNvSpPr>
            <p:nvPr/>
          </p:nvSpPr>
          <p:spPr bwMode="auto">
            <a:xfrm>
              <a:off x="7458075" y="1581150"/>
              <a:ext cx="333375" cy="161925"/>
            </a:xfrm>
            <a:custGeom>
              <a:avLst/>
              <a:gdLst>
                <a:gd name="T0" fmla="*/ 6 w 210"/>
                <a:gd name="T1" fmla="*/ 60 h 102"/>
                <a:gd name="T2" fmla="*/ 12 w 210"/>
                <a:gd name="T3" fmla="*/ 66 h 102"/>
                <a:gd name="T4" fmla="*/ 18 w 210"/>
                <a:gd name="T5" fmla="*/ 36 h 102"/>
                <a:gd name="T6" fmla="*/ 18 w 210"/>
                <a:gd name="T7" fmla="*/ 54 h 102"/>
                <a:gd name="T8" fmla="*/ 24 w 210"/>
                <a:gd name="T9" fmla="*/ 30 h 102"/>
                <a:gd name="T10" fmla="*/ 30 w 210"/>
                <a:gd name="T11" fmla="*/ 66 h 102"/>
                <a:gd name="T12" fmla="*/ 36 w 210"/>
                <a:gd name="T13" fmla="*/ 60 h 102"/>
                <a:gd name="T14" fmla="*/ 36 w 210"/>
                <a:gd name="T15" fmla="*/ 54 h 102"/>
                <a:gd name="T16" fmla="*/ 42 w 210"/>
                <a:gd name="T17" fmla="*/ 30 h 102"/>
                <a:gd name="T18" fmla="*/ 48 w 210"/>
                <a:gd name="T19" fmla="*/ 24 h 102"/>
                <a:gd name="T20" fmla="*/ 54 w 210"/>
                <a:gd name="T21" fmla="*/ 66 h 102"/>
                <a:gd name="T22" fmla="*/ 60 w 210"/>
                <a:gd name="T23" fmla="*/ 42 h 102"/>
                <a:gd name="T24" fmla="*/ 60 w 210"/>
                <a:gd name="T25" fmla="*/ 42 h 102"/>
                <a:gd name="T26" fmla="*/ 66 w 210"/>
                <a:gd name="T27" fmla="*/ 24 h 102"/>
                <a:gd name="T28" fmla="*/ 72 w 210"/>
                <a:gd name="T29" fmla="*/ 102 h 102"/>
                <a:gd name="T30" fmla="*/ 78 w 210"/>
                <a:gd name="T31" fmla="*/ 48 h 102"/>
                <a:gd name="T32" fmla="*/ 78 w 210"/>
                <a:gd name="T33" fmla="*/ 42 h 102"/>
                <a:gd name="T34" fmla="*/ 84 w 210"/>
                <a:gd name="T35" fmla="*/ 66 h 102"/>
                <a:gd name="T36" fmla="*/ 90 w 210"/>
                <a:gd name="T37" fmla="*/ 24 h 102"/>
                <a:gd name="T38" fmla="*/ 96 w 210"/>
                <a:gd name="T39" fmla="*/ 60 h 102"/>
                <a:gd name="T40" fmla="*/ 102 w 210"/>
                <a:gd name="T41" fmla="*/ 60 h 102"/>
                <a:gd name="T42" fmla="*/ 108 w 210"/>
                <a:gd name="T43" fmla="*/ 36 h 102"/>
                <a:gd name="T44" fmla="*/ 108 w 210"/>
                <a:gd name="T45" fmla="*/ 36 h 102"/>
                <a:gd name="T46" fmla="*/ 114 w 210"/>
                <a:gd name="T47" fmla="*/ 72 h 102"/>
                <a:gd name="T48" fmla="*/ 120 w 210"/>
                <a:gd name="T49" fmla="*/ 30 h 102"/>
                <a:gd name="T50" fmla="*/ 126 w 210"/>
                <a:gd name="T51" fmla="*/ 60 h 102"/>
                <a:gd name="T52" fmla="*/ 132 w 210"/>
                <a:gd name="T53" fmla="*/ 72 h 102"/>
                <a:gd name="T54" fmla="*/ 138 w 210"/>
                <a:gd name="T55" fmla="*/ 24 h 102"/>
                <a:gd name="T56" fmla="*/ 144 w 210"/>
                <a:gd name="T57" fmla="*/ 24 h 102"/>
                <a:gd name="T58" fmla="*/ 150 w 210"/>
                <a:gd name="T59" fmla="*/ 36 h 102"/>
                <a:gd name="T60" fmla="*/ 150 w 210"/>
                <a:gd name="T61" fmla="*/ 60 h 102"/>
                <a:gd name="T62" fmla="*/ 156 w 210"/>
                <a:gd name="T63" fmla="*/ 72 h 102"/>
                <a:gd name="T64" fmla="*/ 162 w 210"/>
                <a:gd name="T65" fmla="*/ 18 h 102"/>
                <a:gd name="T66" fmla="*/ 168 w 210"/>
                <a:gd name="T67" fmla="*/ 30 h 102"/>
                <a:gd name="T68" fmla="*/ 174 w 210"/>
                <a:gd name="T69" fmla="*/ 66 h 102"/>
                <a:gd name="T70" fmla="*/ 180 w 210"/>
                <a:gd name="T71" fmla="*/ 42 h 102"/>
                <a:gd name="T72" fmla="*/ 180 w 210"/>
                <a:gd name="T73" fmla="*/ 54 h 102"/>
                <a:gd name="T74" fmla="*/ 186 w 210"/>
                <a:gd name="T75" fmla="*/ 24 h 102"/>
                <a:gd name="T76" fmla="*/ 192 w 210"/>
                <a:gd name="T77" fmla="*/ 60 h 102"/>
                <a:gd name="T78" fmla="*/ 198 w 210"/>
                <a:gd name="T79" fmla="*/ 42 h 102"/>
                <a:gd name="T80" fmla="*/ 198 w 210"/>
                <a:gd name="T81" fmla="*/ 30 h 102"/>
                <a:gd name="T82" fmla="*/ 204 w 210"/>
                <a:gd name="T83" fmla="*/ 2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0" h="102">
                  <a:moveTo>
                    <a:pt x="0" y="36"/>
                  </a:moveTo>
                  <a:lnTo>
                    <a:pt x="6" y="48"/>
                  </a:lnTo>
                  <a:lnTo>
                    <a:pt x="6" y="60"/>
                  </a:lnTo>
                  <a:lnTo>
                    <a:pt x="6" y="30"/>
                  </a:lnTo>
                  <a:lnTo>
                    <a:pt x="6" y="48"/>
                  </a:lnTo>
                  <a:lnTo>
                    <a:pt x="12" y="66"/>
                  </a:lnTo>
                  <a:lnTo>
                    <a:pt x="12" y="24"/>
                  </a:lnTo>
                  <a:lnTo>
                    <a:pt x="12" y="60"/>
                  </a:lnTo>
                  <a:lnTo>
                    <a:pt x="18" y="36"/>
                  </a:lnTo>
                  <a:lnTo>
                    <a:pt x="18" y="66"/>
                  </a:lnTo>
                  <a:lnTo>
                    <a:pt x="18" y="24"/>
                  </a:lnTo>
                  <a:lnTo>
                    <a:pt x="18" y="54"/>
                  </a:lnTo>
                  <a:lnTo>
                    <a:pt x="24" y="42"/>
                  </a:lnTo>
                  <a:lnTo>
                    <a:pt x="24" y="54"/>
                  </a:lnTo>
                  <a:lnTo>
                    <a:pt x="24" y="30"/>
                  </a:lnTo>
                  <a:lnTo>
                    <a:pt x="24" y="42"/>
                  </a:lnTo>
                  <a:lnTo>
                    <a:pt x="30" y="24"/>
                  </a:lnTo>
                  <a:lnTo>
                    <a:pt x="30" y="66"/>
                  </a:lnTo>
                  <a:lnTo>
                    <a:pt x="30" y="18"/>
                  </a:lnTo>
                  <a:lnTo>
                    <a:pt x="30" y="36"/>
                  </a:lnTo>
                  <a:lnTo>
                    <a:pt x="36" y="60"/>
                  </a:lnTo>
                  <a:lnTo>
                    <a:pt x="36" y="96"/>
                  </a:lnTo>
                  <a:lnTo>
                    <a:pt x="36" y="0"/>
                  </a:lnTo>
                  <a:lnTo>
                    <a:pt x="36" y="54"/>
                  </a:lnTo>
                  <a:lnTo>
                    <a:pt x="42" y="48"/>
                  </a:lnTo>
                  <a:lnTo>
                    <a:pt x="42" y="54"/>
                  </a:lnTo>
                  <a:lnTo>
                    <a:pt x="42" y="30"/>
                  </a:lnTo>
                  <a:lnTo>
                    <a:pt x="48" y="48"/>
                  </a:lnTo>
                  <a:lnTo>
                    <a:pt x="48" y="66"/>
                  </a:lnTo>
                  <a:lnTo>
                    <a:pt x="48" y="24"/>
                  </a:lnTo>
                  <a:lnTo>
                    <a:pt x="48" y="60"/>
                  </a:lnTo>
                  <a:lnTo>
                    <a:pt x="54" y="54"/>
                  </a:lnTo>
                  <a:lnTo>
                    <a:pt x="54" y="66"/>
                  </a:lnTo>
                  <a:lnTo>
                    <a:pt x="54" y="24"/>
                  </a:lnTo>
                  <a:lnTo>
                    <a:pt x="54" y="30"/>
                  </a:lnTo>
                  <a:lnTo>
                    <a:pt x="60" y="42"/>
                  </a:lnTo>
                  <a:lnTo>
                    <a:pt x="60" y="54"/>
                  </a:lnTo>
                  <a:lnTo>
                    <a:pt x="60" y="36"/>
                  </a:lnTo>
                  <a:lnTo>
                    <a:pt x="60" y="42"/>
                  </a:lnTo>
                  <a:lnTo>
                    <a:pt x="66" y="54"/>
                  </a:lnTo>
                  <a:lnTo>
                    <a:pt x="66" y="72"/>
                  </a:lnTo>
                  <a:lnTo>
                    <a:pt x="66" y="24"/>
                  </a:lnTo>
                  <a:lnTo>
                    <a:pt x="66" y="24"/>
                  </a:lnTo>
                  <a:lnTo>
                    <a:pt x="72" y="54"/>
                  </a:lnTo>
                  <a:lnTo>
                    <a:pt x="72" y="102"/>
                  </a:lnTo>
                  <a:lnTo>
                    <a:pt x="72" y="0"/>
                  </a:lnTo>
                  <a:lnTo>
                    <a:pt x="72" y="30"/>
                  </a:lnTo>
                  <a:lnTo>
                    <a:pt x="78" y="48"/>
                  </a:lnTo>
                  <a:lnTo>
                    <a:pt x="78" y="66"/>
                  </a:lnTo>
                  <a:lnTo>
                    <a:pt x="78" y="24"/>
                  </a:lnTo>
                  <a:lnTo>
                    <a:pt x="78" y="42"/>
                  </a:lnTo>
                  <a:lnTo>
                    <a:pt x="84" y="60"/>
                  </a:lnTo>
                  <a:lnTo>
                    <a:pt x="84" y="30"/>
                  </a:lnTo>
                  <a:lnTo>
                    <a:pt x="84" y="66"/>
                  </a:lnTo>
                  <a:lnTo>
                    <a:pt x="90" y="42"/>
                  </a:lnTo>
                  <a:lnTo>
                    <a:pt x="90" y="66"/>
                  </a:lnTo>
                  <a:lnTo>
                    <a:pt x="90" y="24"/>
                  </a:lnTo>
                  <a:lnTo>
                    <a:pt x="90" y="48"/>
                  </a:lnTo>
                  <a:lnTo>
                    <a:pt x="96" y="30"/>
                  </a:lnTo>
                  <a:lnTo>
                    <a:pt x="96" y="60"/>
                  </a:lnTo>
                  <a:lnTo>
                    <a:pt x="96" y="42"/>
                  </a:lnTo>
                  <a:lnTo>
                    <a:pt x="102" y="54"/>
                  </a:lnTo>
                  <a:lnTo>
                    <a:pt x="102" y="60"/>
                  </a:lnTo>
                  <a:lnTo>
                    <a:pt x="102" y="30"/>
                  </a:lnTo>
                  <a:lnTo>
                    <a:pt x="102" y="42"/>
                  </a:lnTo>
                  <a:lnTo>
                    <a:pt x="108" y="36"/>
                  </a:lnTo>
                  <a:lnTo>
                    <a:pt x="108" y="66"/>
                  </a:lnTo>
                  <a:lnTo>
                    <a:pt x="108" y="18"/>
                  </a:lnTo>
                  <a:lnTo>
                    <a:pt x="108" y="36"/>
                  </a:lnTo>
                  <a:lnTo>
                    <a:pt x="114" y="42"/>
                  </a:lnTo>
                  <a:lnTo>
                    <a:pt x="114" y="18"/>
                  </a:lnTo>
                  <a:lnTo>
                    <a:pt x="114" y="72"/>
                  </a:lnTo>
                  <a:lnTo>
                    <a:pt x="120" y="54"/>
                  </a:lnTo>
                  <a:lnTo>
                    <a:pt x="120" y="60"/>
                  </a:lnTo>
                  <a:lnTo>
                    <a:pt x="120" y="30"/>
                  </a:lnTo>
                  <a:lnTo>
                    <a:pt x="120" y="42"/>
                  </a:lnTo>
                  <a:lnTo>
                    <a:pt x="126" y="24"/>
                  </a:lnTo>
                  <a:lnTo>
                    <a:pt x="126" y="60"/>
                  </a:lnTo>
                  <a:lnTo>
                    <a:pt x="126" y="48"/>
                  </a:lnTo>
                  <a:lnTo>
                    <a:pt x="132" y="54"/>
                  </a:lnTo>
                  <a:lnTo>
                    <a:pt x="132" y="72"/>
                  </a:lnTo>
                  <a:lnTo>
                    <a:pt x="132" y="18"/>
                  </a:lnTo>
                  <a:lnTo>
                    <a:pt x="132" y="48"/>
                  </a:lnTo>
                  <a:lnTo>
                    <a:pt x="138" y="24"/>
                  </a:lnTo>
                  <a:lnTo>
                    <a:pt x="138" y="60"/>
                  </a:lnTo>
                  <a:lnTo>
                    <a:pt x="138" y="36"/>
                  </a:lnTo>
                  <a:lnTo>
                    <a:pt x="144" y="24"/>
                  </a:lnTo>
                  <a:lnTo>
                    <a:pt x="144" y="66"/>
                  </a:lnTo>
                  <a:lnTo>
                    <a:pt x="144" y="66"/>
                  </a:lnTo>
                  <a:lnTo>
                    <a:pt x="150" y="36"/>
                  </a:lnTo>
                  <a:lnTo>
                    <a:pt x="150" y="60"/>
                  </a:lnTo>
                  <a:lnTo>
                    <a:pt x="150" y="30"/>
                  </a:lnTo>
                  <a:lnTo>
                    <a:pt x="150" y="60"/>
                  </a:lnTo>
                  <a:lnTo>
                    <a:pt x="156" y="36"/>
                  </a:lnTo>
                  <a:lnTo>
                    <a:pt x="156" y="18"/>
                  </a:lnTo>
                  <a:lnTo>
                    <a:pt x="156" y="72"/>
                  </a:lnTo>
                  <a:lnTo>
                    <a:pt x="162" y="42"/>
                  </a:lnTo>
                  <a:lnTo>
                    <a:pt x="162" y="72"/>
                  </a:lnTo>
                  <a:lnTo>
                    <a:pt x="162" y="18"/>
                  </a:lnTo>
                  <a:lnTo>
                    <a:pt x="162" y="42"/>
                  </a:lnTo>
                  <a:lnTo>
                    <a:pt x="168" y="66"/>
                  </a:lnTo>
                  <a:lnTo>
                    <a:pt x="168" y="30"/>
                  </a:lnTo>
                  <a:lnTo>
                    <a:pt x="168" y="42"/>
                  </a:lnTo>
                  <a:lnTo>
                    <a:pt x="174" y="36"/>
                  </a:lnTo>
                  <a:lnTo>
                    <a:pt x="174" y="66"/>
                  </a:lnTo>
                  <a:lnTo>
                    <a:pt x="174" y="24"/>
                  </a:lnTo>
                  <a:lnTo>
                    <a:pt x="174" y="66"/>
                  </a:lnTo>
                  <a:lnTo>
                    <a:pt x="180" y="42"/>
                  </a:lnTo>
                  <a:lnTo>
                    <a:pt x="180" y="66"/>
                  </a:lnTo>
                  <a:lnTo>
                    <a:pt x="180" y="24"/>
                  </a:lnTo>
                  <a:lnTo>
                    <a:pt x="180" y="54"/>
                  </a:lnTo>
                  <a:lnTo>
                    <a:pt x="186" y="36"/>
                  </a:lnTo>
                  <a:lnTo>
                    <a:pt x="186" y="66"/>
                  </a:lnTo>
                  <a:lnTo>
                    <a:pt x="186" y="24"/>
                  </a:lnTo>
                  <a:lnTo>
                    <a:pt x="186" y="48"/>
                  </a:lnTo>
                  <a:lnTo>
                    <a:pt x="192" y="36"/>
                  </a:lnTo>
                  <a:lnTo>
                    <a:pt x="192" y="60"/>
                  </a:lnTo>
                  <a:lnTo>
                    <a:pt x="192" y="30"/>
                  </a:lnTo>
                  <a:lnTo>
                    <a:pt x="192" y="48"/>
                  </a:lnTo>
                  <a:lnTo>
                    <a:pt x="198" y="42"/>
                  </a:lnTo>
                  <a:lnTo>
                    <a:pt x="198" y="72"/>
                  </a:lnTo>
                  <a:lnTo>
                    <a:pt x="198" y="24"/>
                  </a:lnTo>
                  <a:lnTo>
                    <a:pt x="198" y="30"/>
                  </a:lnTo>
                  <a:lnTo>
                    <a:pt x="204" y="60"/>
                  </a:lnTo>
                  <a:lnTo>
                    <a:pt x="204" y="66"/>
                  </a:lnTo>
                  <a:lnTo>
                    <a:pt x="204" y="24"/>
                  </a:lnTo>
                  <a:lnTo>
                    <a:pt x="204" y="24"/>
                  </a:lnTo>
                  <a:lnTo>
                    <a:pt x="210" y="48"/>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Freeform 79">
              <a:extLst>
                <a:ext uri="{FF2B5EF4-FFF2-40B4-BE49-F238E27FC236}">
                  <a16:creationId xmlns:a16="http://schemas.microsoft.com/office/drawing/2014/main" id="{CF3EDC49-CE6C-4DF1-82C0-19FFE94A3D5B}"/>
                </a:ext>
              </a:extLst>
            </p:cNvPr>
            <p:cNvSpPr>
              <a:spLocks/>
            </p:cNvSpPr>
            <p:nvPr/>
          </p:nvSpPr>
          <p:spPr bwMode="auto">
            <a:xfrm>
              <a:off x="7791450" y="1619250"/>
              <a:ext cx="38100" cy="66675"/>
            </a:xfrm>
            <a:custGeom>
              <a:avLst/>
              <a:gdLst>
                <a:gd name="T0" fmla="*/ 0 w 24"/>
                <a:gd name="T1" fmla="*/ 24 h 42"/>
                <a:gd name="T2" fmla="*/ 0 w 24"/>
                <a:gd name="T3" fmla="*/ 36 h 42"/>
                <a:gd name="T4" fmla="*/ 0 w 24"/>
                <a:gd name="T5" fmla="*/ 6 h 42"/>
                <a:gd name="T6" fmla="*/ 0 w 24"/>
                <a:gd name="T7" fmla="*/ 30 h 42"/>
                <a:gd name="T8" fmla="*/ 6 w 24"/>
                <a:gd name="T9" fmla="*/ 42 h 42"/>
                <a:gd name="T10" fmla="*/ 6 w 24"/>
                <a:gd name="T11" fmla="*/ 0 h 42"/>
                <a:gd name="T12" fmla="*/ 6 w 24"/>
                <a:gd name="T13" fmla="*/ 6 h 42"/>
                <a:gd name="T14" fmla="*/ 12 w 24"/>
                <a:gd name="T15" fmla="*/ 18 h 42"/>
                <a:gd name="T16" fmla="*/ 12 w 24"/>
                <a:gd name="T17" fmla="*/ 42 h 42"/>
                <a:gd name="T18" fmla="*/ 12 w 24"/>
                <a:gd name="T19" fmla="*/ 0 h 42"/>
                <a:gd name="T20" fmla="*/ 12 w 24"/>
                <a:gd name="T21" fmla="*/ 30 h 42"/>
                <a:gd name="T22" fmla="*/ 18 w 24"/>
                <a:gd name="T23" fmla="*/ 24 h 42"/>
                <a:gd name="T24" fmla="*/ 18 w 24"/>
                <a:gd name="T25" fmla="*/ 36 h 42"/>
                <a:gd name="T26" fmla="*/ 18 w 24"/>
                <a:gd name="T27" fmla="*/ 6 h 42"/>
                <a:gd name="T28" fmla="*/ 18 w 24"/>
                <a:gd name="T29" fmla="*/ 24 h 42"/>
                <a:gd name="T30" fmla="*/ 24 w 24"/>
                <a:gd name="T31"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42">
                  <a:moveTo>
                    <a:pt x="0" y="24"/>
                  </a:moveTo>
                  <a:lnTo>
                    <a:pt x="0" y="36"/>
                  </a:lnTo>
                  <a:lnTo>
                    <a:pt x="0" y="6"/>
                  </a:lnTo>
                  <a:lnTo>
                    <a:pt x="0" y="30"/>
                  </a:lnTo>
                  <a:lnTo>
                    <a:pt x="6" y="42"/>
                  </a:lnTo>
                  <a:lnTo>
                    <a:pt x="6" y="0"/>
                  </a:lnTo>
                  <a:lnTo>
                    <a:pt x="6" y="6"/>
                  </a:lnTo>
                  <a:lnTo>
                    <a:pt x="12" y="18"/>
                  </a:lnTo>
                  <a:lnTo>
                    <a:pt x="12" y="42"/>
                  </a:lnTo>
                  <a:lnTo>
                    <a:pt x="12" y="0"/>
                  </a:lnTo>
                  <a:lnTo>
                    <a:pt x="12" y="30"/>
                  </a:lnTo>
                  <a:lnTo>
                    <a:pt x="18" y="24"/>
                  </a:lnTo>
                  <a:lnTo>
                    <a:pt x="18" y="36"/>
                  </a:lnTo>
                  <a:lnTo>
                    <a:pt x="18" y="6"/>
                  </a:lnTo>
                  <a:lnTo>
                    <a:pt x="18" y="24"/>
                  </a:lnTo>
                  <a:lnTo>
                    <a:pt x="24" y="2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80">
              <a:extLst>
                <a:ext uri="{FF2B5EF4-FFF2-40B4-BE49-F238E27FC236}">
                  <a16:creationId xmlns:a16="http://schemas.microsoft.com/office/drawing/2014/main" id="{694442D4-9CDE-4D1E-BDF1-10D27A3B9EF2}"/>
                </a:ext>
              </a:extLst>
            </p:cNvPr>
            <p:cNvSpPr>
              <a:spLocks/>
            </p:cNvSpPr>
            <p:nvPr/>
          </p:nvSpPr>
          <p:spPr bwMode="auto">
            <a:xfrm>
              <a:off x="4362450" y="1400175"/>
              <a:ext cx="123825" cy="447675"/>
            </a:xfrm>
            <a:custGeom>
              <a:avLst/>
              <a:gdLst>
                <a:gd name="T0" fmla="*/ 0 w 78"/>
                <a:gd name="T1" fmla="*/ 138 h 282"/>
                <a:gd name="T2" fmla="*/ 6 w 78"/>
                <a:gd name="T3" fmla="*/ 168 h 282"/>
                <a:gd name="T4" fmla="*/ 6 w 78"/>
                <a:gd name="T5" fmla="*/ 234 h 282"/>
                <a:gd name="T6" fmla="*/ 6 w 78"/>
                <a:gd name="T7" fmla="*/ 60 h 282"/>
                <a:gd name="T8" fmla="*/ 6 w 78"/>
                <a:gd name="T9" fmla="*/ 96 h 282"/>
                <a:gd name="T10" fmla="*/ 12 w 78"/>
                <a:gd name="T11" fmla="*/ 162 h 282"/>
                <a:gd name="T12" fmla="*/ 12 w 78"/>
                <a:gd name="T13" fmla="*/ 282 h 282"/>
                <a:gd name="T14" fmla="*/ 12 w 78"/>
                <a:gd name="T15" fmla="*/ 0 h 282"/>
                <a:gd name="T16" fmla="*/ 12 w 78"/>
                <a:gd name="T17" fmla="*/ 180 h 282"/>
                <a:gd name="T18" fmla="*/ 18 w 78"/>
                <a:gd name="T19" fmla="*/ 174 h 282"/>
                <a:gd name="T20" fmla="*/ 18 w 78"/>
                <a:gd name="T21" fmla="*/ 210 h 282"/>
                <a:gd name="T22" fmla="*/ 18 w 78"/>
                <a:gd name="T23" fmla="*/ 84 h 282"/>
                <a:gd name="T24" fmla="*/ 18 w 78"/>
                <a:gd name="T25" fmla="*/ 168 h 282"/>
                <a:gd name="T26" fmla="*/ 24 w 78"/>
                <a:gd name="T27" fmla="*/ 216 h 282"/>
                <a:gd name="T28" fmla="*/ 24 w 78"/>
                <a:gd name="T29" fmla="*/ 120 h 282"/>
                <a:gd name="T30" fmla="*/ 24 w 78"/>
                <a:gd name="T31" fmla="*/ 174 h 282"/>
                <a:gd name="T32" fmla="*/ 30 w 78"/>
                <a:gd name="T33" fmla="*/ 192 h 282"/>
                <a:gd name="T34" fmla="*/ 30 w 78"/>
                <a:gd name="T35" fmla="*/ 132 h 282"/>
                <a:gd name="T36" fmla="*/ 30 w 78"/>
                <a:gd name="T37" fmla="*/ 144 h 282"/>
                <a:gd name="T38" fmla="*/ 36 w 78"/>
                <a:gd name="T39" fmla="*/ 168 h 282"/>
                <a:gd name="T40" fmla="*/ 36 w 78"/>
                <a:gd name="T41" fmla="*/ 180 h 282"/>
                <a:gd name="T42" fmla="*/ 36 w 78"/>
                <a:gd name="T43" fmla="*/ 132 h 282"/>
                <a:gd name="T44" fmla="*/ 36 w 78"/>
                <a:gd name="T45" fmla="*/ 156 h 282"/>
                <a:gd name="T46" fmla="*/ 42 w 78"/>
                <a:gd name="T47" fmla="*/ 150 h 282"/>
                <a:gd name="T48" fmla="*/ 42 w 78"/>
                <a:gd name="T49" fmla="*/ 180 h 282"/>
                <a:gd name="T50" fmla="*/ 42 w 78"/>
                <a:gd name="T51" fmla="*/ 144 h 282"/>
                <a:gd name="T52" fmla="*/ 42 w 78"/>
                <a:gd name="T53" fmla="*/ 168 h 282"/>
                <a:gd name="T54" fmla="*/ 48 w 78"/>
                <a:gd name="T55" fmla="*/ 156 h 282"/>
                <a:gd name="T56" fmla="*/ 48 w 78"/>
                <a:gd name="T57" fmla="*/ 192 h 282"/>
                <a:gd name="T58" fmla="*/ 48 w 78"/>
                <a:gd name="T59" fmla="*/ 126 h 282"/>
                <a:gd name="T60" fmla="*/ 48 w 78"/>
                <a:gd name="T61" fmla="*/ 168 h 282"/>
                <a:gd name="T62" fmla="*/ 54 w 78"/>
                <a:gd name="T63" fmla="*/ 156 h 282"/>
                <a:gd name="T64" fmla="*/ 54 w 78"/>
                <a:gd name="T65" fmla="*/ 174 h 282"/>
                <a:gd name="T66" fmla="*/ 54 w 78"/>
                <a:gd name="T67" fmla="*/ 150 h 282"/>
                <a:gd name="T68" fmla="*/ 60 w 78"/>
                <a:gd name="T69" fmla="*/ 162 h 282"/>
                <a:gd name="T70" fmla="*/ 60 w 78"/>
                <a:gd name="T71" fmla="*/ 174 h 282"/>
                <a:gd name="T72" fmla="*/ 60 w 78"/>
                <a:gd name="T73" fmla="*/ 144 h 282"/>
                <a:gd name="T74" fmla="*/ 60 w 78"/>
                <a:gd name="T75" fmla="*/ 162 h 282"/>
                <a:gd name="T76" fmla="*/ 66 w 78"/>
                <a:gd name="T77" fmla="*/ 156 h 282"/>
                <a:gd name="T78" fmla="*/ 66 w 78"/>
                <a:gd name="T79" fmla="*/ 174 h 282"/>
                <a:gd name="T80" fmla="*/ 66 w 78"/>
                <a:gd name="T81" fmla="*/ 144 h 282"/>
                <a:gd name="T82" fmla="*/ 66 w 78"/>
                <a:gd name="T83" fmla="*/ 156 h 282"/>
                <a:gd name="T84" fmla="*/ 72 w 78"/>
                <a:gd name="T85" fmla="*/ 168 h 282"/>
                <a:gd name="T86" fmla="*/ 72 w 78"/>
                <a:gd name="T87" fmla="*/ 174 h 282"/>
                <a:gd name="T88" fmla="*/ 72 w 78"/>
                <a:gd name="T89" fmla="*/ 144 h 282"/>
                <a:gd name="T90" fmla="*/ 72 w 78"/>
                <a:gd name="T91" fmla="*/ 150 h 282"/>
                <a:gd name="T92" fmla="*/ 78 w 78"/>
                <a:gd name="T93" fmla="*/ 156 h 282"/>
                <a:gd name="T94" fmla="*/ 78 w 78"/>
                <a:gd name="T95" fmla="*/ 16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 h="282">
                  <a:moveTo>
                    <a:pt x="0" y="138"/>
                  </a:moveTo>
                  <a:lnTo>
                    <a:pt x="6" y="168"/>
                  </a:lnTo>
                  <a:lnTo>
                    <a:pt x="6" y="234"/>
                  </a:lnTo>
                  <a:lnTo>
                    <a:pt x="6" y="60"/>
                  </a:lnTo>
                  <a:lnTo>
                    <a:pt x="6" y="96"/>
                  </a:lnTo>
                  <a:lnTo>
                    <a:pt x="12" y="162"/>
                  </a:lnTo>
                  <a:lnTo>
                    <a:pt x="12" y="282"/>
                  </a:lnTo>
                  <a:lnTo>
                    <a:pt x="12" y="0"/>
                  </a:lnTo>
                  <a:lnTo>
                    <a:pt x="12" y="180"/>
                  </a:lnTo>
                  <a:lnTo>
                    <a:pt x="18" y="174"/>
                  </a:lnTo>
                  <a:lnTo>
                    <a:pt x="18" y="210"/>
                  </a:lnTo>
                  <a:lnTo>
                    <a:pt x="18" y="84"/>
                  </a:lnTo>
                  <a:lnTo>
                    <a:pt x="18" y="168"/>
                  </a:lnTo>
                  <a:lnTo>
                    <a:pt x="24" y="216"/>
                  </a:lnTo>
                  <a:lnTo>
                    <a:pt x="24" y="120"/>
                  </a:lnTo>
                  <a:lnTo>
                    <a:pt x="24" y="174"/>
                  </a:lnTo>
                  <a:lnTo>
                    <a:pt x="30" y="192"/>
                  </a:lnTo>
                  <a:lnTo>
                    <a:pt x="30" y="132"/>
                  </a:lnTo>
                  <a:lnTo>
                    <a:pt x="30" y="144"/>
                  </a:lnTo>
                  <a:lnTo>
                    <a:pt x="36" y="168"/>
                  </a:lnTo>
                  <a:lnTo>
                    <a:pt x="36" y="180"/>
                  </a:lnTo>
                  <a:lnTo>
                    <a:pt x="36" y="132"/>
                  </a:lnTo>
                  <a:lnTo>
                    <a:pt x="36" y="156"/>
                  </a:lnTo>
                  <a:lnTo>
                    <a:pt x="42" y="150"/>
                  </a:lnTo>
                  <a:lnTo>
                    <a:pt x="42" y="180"/>
                  </a:lnTo>
                  <a:lnTo>
                    <a:pt x="42" y="144"/>
                  </a:lnTo>
                  <a:lnTo>
                    <a:pt x="42" y="168"/>
                  </a:lnTo>
                  <a:lnTo>
                    <a:pt x="48" y="156"/>
                  </a:lnTo>
                  <a:lnTo>
                    <a:pt x="48" y="192"/>
                  </a:lnTo>
                  <a:lnTo>
                    <a:pt x="48" y="126"/>
                  </a:lnTo>
                  <a:lnTo>
                    <a:pt x="48" y="168"/>
                  </a:lnTo>
                  <a:lnTo>
                    <a:pt x="54" y="156"/>
                  </a:lnTo>
                  <a:lnTo>
                    <a:pt x="54" y="174"/>
                  </a:lnTo>
                  <a:lnTo>
                    <a:pt x="54" y="150"/>
                  </a:lnTo>
                  <a:lnTo>
                    <a:pt x="60" y="162"/>
                  </a:lnTo>
                  <a:lnTo>
                    <a:pt x="60" y="174"/>
                  </a:lnTo>
                  <a:lnTo>
                    <a:pt x="60" y="144"/>
                  </a:lnTo>
                  <a:lnTo>
                    <a:pt x="60" y="162"/>
                  </a:lnTo>
                  <a:lnTo>
                    <a:pt x="66" y="156"/>
                  </a:lnTo>
                  <a:lnTo>
                    <a:pt x="66" y="174"/>
                  </a:lnTo>
                  <a:lnTo>
                    <a:pt x="66" y="144"/>
                  </a:lnTo>
                  <a:lnTo>
                    <a:pt x="66" y="156"/>
                  </a:lnTo>
                  <a:lnTo>
                    <a:pt x="72" y="168"/>
                  </a:lnTo>
                  <a:lnTo>
                    <a:pt x="72" y="174"/>
                  </a:lnTo>
                  <a:lnTo>
                    <a:pt x="72" y="144"/>
                  </a:lnTo>
                  <a:lnTo>
                    <a:pt x="72" y="150"/>
                  </a:lnTo>
                  <a:lnTo>
                    <a:pt x="78" y="156"/>
                  </a:lnTo>
                  <a:lnTo>
                    <a:pt x="78" y="168"/>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Freeform 81">
              <a:extLst>
                <a:ext uri="{FF2B5EF4-FFF2-40B4-BE49-F238E27FC236}">
                  <a16:creationId xmlns:a16="http://schemas.microsoft.com/office/drawing/2014/main" id="{54F3376B-0114-47A0-B733-530DB36C418B}"/>
                </a:ext>
              </a:extLst>
            </p:cNvPr>
            <p:cNvSpPr>
              <a:spLocks/>
            </p:cNvSpPr>
            <p:nvPr/>
          </p:nvSpPr>
          <p:spPr bwMode="auto">
            <a:xfrm>
              <a:off x="6572250" y="1257300"/>
              <a:ext cx="123825" cy="695325"/>
            </a:xfrm>
            <a:custGeom>
              <a:avLst/>
              <a:gdLst>
                <a:gd name="T0" fmla="*/ 0 w 78"/>
                <a:gd name="T1" fmla="*/ 210 h 438"/>
                <a:gd name="T2" fmla="*/ 0 w 78"/>
                <a:gd name="T3" fmla="*/ 264 h 438"/>
                <a:gd name="T4" fmla="*/ 0 w 78"/>
                <a:gd name="T5" fmla="*/ 240 h 438"/>
                <a:gd name="T6" fmla="*/ 6 w 78"/>
                <a:gd name="T7" fmla="*/ 234 h 438"/>
                <a:gd name="T8" fmla="*/ 6 w 78"/>
                <a:gd name="T9" fmla="*/ 438 h 438"/>
                <a:gd name="T10" fmla="*/ 6 w 78"/>
                <a:gd name="T11" fmla="*/ 0 h 438"/>
                <a:gd name="T12" fmla="*/ 12 w 78"/>
                <a:gd name="T13" fmla="*/ 78 h 438"/>
                <a:gd name="T14" fmla="*/ 12 w 78"/>
                <a:gd name="T15" fmla="*/ 438 h 438"/>
                <a:gd name="T16" fmla="*/ 12 w 78"/>
                <a:gd name="T17" fmla="*/ 336 h 438"/>
                <a:gd name="T18" fmla="*/ 18 w 78"/>
                <a:gd name="T19" fmla="*/ 252 h 438"/>
                <a:gd name="T20" fmla="*/ 18 w 78"/>
                <a:gd name="T21" fmla="*/ 318 h 438"/>
                <a:gd name="T22" fmla="*/ 18 w 78"/>
                <a:gd name="T23" fmla="*/ 162 h 438"/>
                <a:gd name="T24" fmla="*/ 18 w 78"/>
                <a:gd name="T25" fmla="*/ 270 h 438"/>
                <a:gd name="T26" fmla="*/ 24 w 78"/>
                <a:gd name="T27" fmla="*/ 270 h 438"/>
                <a:gd name="T28" fmla="*/ 24 w 78"/>
                <a:gd name="T29" fmla="*/ 306 h 438"/>
                <a:gd name="T30" fmla="*/ 24 w 78"/>
                <a:gd name="T31" fmla="*/ 192 h 438"/>
                <a:gd name="T32" fmla="*/ 24 w 78"/>
                <a:gd name="T33" fmla="*/ 234 h 438"/>
                <a:gd name="T34" fmla="*/ 30 w 78"/>
                <a:gd name="T35" fmla="*/ 288 h 438"/>
                <a:gd name="T36" fmla="*/ 30 w 78"/>
                <a:gd name="T37" fmla="*/ 222 h 438"/>
                <a:gd name="T38" fmla="*/ 30 w 78"/>
                <a:gd name="T39" fmla="*/ 264 h 438"/>
                <a:gd name="T40" fmla="*/ 36 w 78"/>
                <a:gd name="T41" fmla="*/ 252 h 438"/>
                <a:gd name="T42" fmla="*/ 36 w 78"/>
                <a:gd name="T43" fmla="*/ 300 h 438"/>
                <a:gd name="T44" fmla="*/ 36 w 78"/>
                <a:gd name="T45" fmla="*/ 192 h 438"/>
                <a:gd name="T46" fmla="*/ 36 w 78"/>
                <a:gd name="T47" fmla="*/ 222 h 438"/>
                <a:gd name="T48" fmla="*/ 42 w 78"/>
                <a:gd name="T49" fmla="*/ 252 h 438"/>
                <a:gd name="T50" fmla="*/ 42 w 78"/>
                <a:gd name="T51" fmla="*/ 276 h 438"/>
                <a:gd name="T52" fmla="*/ 42 w 78"/>
                <a:gd name="T53" fmla="*/ 216 h 438"/>
                <a:gd name="T54" fmla="*/ 42 w 78"/>
                <a:gd name="T55" fmla="*/ 246 h 438"/>
                <a:gd name="T56" fmla="*/ 48 w 78"/>
                <a:gd name="T57" fmla="*/ 234 h 438"/>
                <a:gd name="T58" fmla="*/ 48 w 78"/>
                <a:gd name="T59" fmla="*/ 270 h 438"/>
                <a:gd name="T60" fmla="*/ 48 w 78"/>
                <a:gd name="T61" fmla="*/ 222 h 438"/>
                <a:gd name="T62" fmla="*/ 48 w 78"/>
                <a:gd name="T63" fmla="*/ 246 h 438"/>
                <a:gd name="T64" fmla="*/ 54 w 78"/>
                <a:gd name="T65" fmla="*/ 264 h 438"/>
                <a:gd name="T66" fmla="*/ 54 w 78"/>
                <a:gd name="T67" fmla="*/ 234 h 438"/>
                <a:gd name="T68" fmla="*/ 54 w 78"/>
                <a:gd name="T69" fmla="*/ 270 h 438"/>
                <a:gd name="T70" fmla="*/ 60 w 78"/>
                <a:gd name="T71" fmla="*/ 246 h 438"/>
                <a:gd name="T72" fmla="*/ 60 w 78"/>
                <a:gd name="T73" fmla="*/ 282 h 438"/>
                <a:gd name="T74" fmla="*/ 60 w 78"/>
                <a:gd name="T75" fmla="*/ 210 h 438"/>
                <a:gd name="T76" fmla="*/ 60 w 78"/>
                <a:gd name="T77" fmla="*/ 252 h 438"/>
                <a:gd name="T78" fmla="*/ 66 w 78"/>
                <a:gd name="T79" fmla="*/ 264 h 438"/>
                <a:gd name="T80" fmla="*/ 66 w 78"/>
                <a:gd name="T81" fmla="*/ 234 h 438"/>
                <a:gd name="T82" fmla="*/ 66 w 78"/>
                <a:gd name="T83" fmla="*/ 252 h 438"/>
                <a:gd name="T84" fmla="*/ 72 w 78"/>
                <a:gd name="T85" fmla="*/ 258 h 438"/>
                <a:gd name="T86" fmla="*/ 72 w 78"/>
                <a:gd name="T87" fmla="*/ 270 h 438"/>
                <a:gd name="T88" fmla="*/ 72 w 78"/>
                <a:gd name="T89" fmla="*/ 234 h 438"/>
                <a:gd name="T90" fmla="*/ 72 w 78"/>
                <a:gd name="T91" fmla="*/ 258 h 438"/>
                <a:gd name="T92" fmla="*/ 78 w 78"/>
                <a:gd name="T93" fmla="*/ 25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 h="438">
                  <a:moveTo>
                    <a:pt x="0" y="210"/>
                  </a:moveTo>
                  <a:lnTo>
                    <a:pt x="0" y="264"/>
                  </a:lnTo>
                  <a:lnTo>
                    <a:pt x="0" y="240"/>
                  </a:lnTo>
                  <a:lnTo>
                    <a:pt x="6" y="234"/>
                  </a:lnTo>
                  <a:lnTo>
                    <a:pt x="6" y="438"/>
                  </a:lnTo>
                  <a:lnTo>
                    <a:pt x="6" y="0"/>
                  </a:lnTo>
                  <a:lnTo>
                    <a:pt x="12" y="78"/>
                  </a:lnTo>
                  <a:lnTo>
                    <a:pt x="12" y="438"/>
                  </a:lnTo>
                  <a:lnTo>
                    <a:pt x="12" y="336"/>
                  </a:lnTo>
                  <a:lnTo>
                    <a:pt x="18" y="252"/>
                  </a:lnTo>
                  <a:lnTo>
                    <a:pt x="18" y="318"/>
                  </a:lnTo>
                  <a:lnTo>
                    <a:pt x="18" y="162"/>
                  </a:lnTo>
                  <a:lnTo>
                    <a:pt x="18" y="270"/>
                  </a:lnTo>
                  <a:lnTo>
                    <a:pt x="24" y="270"/>
                  </a:lnTo>
                  <a:lnTo>
                    <a:pt x="24" y="306"/>
                  </a:lnTo>
                  <a:lnTo>
                    <a:pt x="24" y="192"/>
                  </a:lnTo>
                  <a:lnTo>
                    <a:pt x="24" y="234"/>
                  </a:lnTo>
                  <a:lnTo>
                    <a:pt x="30" y="288"/>
                  </a:lnTo>
                  <a:lnTo>
                    <a:pt x="30" y="222"/>
                  </a:lnTo>
                  <a:lnTo>
                    <a:pt x="30" y="264"/>
                  </a:lnTo>
                  <a:lnTo>
                    <a:pt x="36" y="252"/>
                  </a:lnTo>
                  <a:lnTo>
                    <a:pt x="36" y="300"/>
                  </a:lnTo>
                  <a:lnTo>
                    <a:pt x="36" y="192"/>
                  </a:lnTo>
                  <a:lnTo>
                    <a:pt x="36" y="222"/>
                  </a:lnTo>
                  <a:lnTo>
                    <a:pt x="42" y="252"/>
                  </a:lnTo>
                  <a:lnTo>
                    <a:pt x="42" y="276"/>
                  </a:lnTo>
                  <a:lnTo>
                    <a:pt x="42" y="216"/>
                  </a:lnTo>
                  <a:lnTo>
                    <a:pt x="42" y="246"/>
                  </a:lnTo>
                  <a:lnTo>
                    <a:pt x="48" y="234"/>
                  </a:lnTo>
                  <a:lnTo>
                    <a:pt x="48" y="270"/>
                  </a:lnTo>
                  <a:lnTo>
                    <a:pt x="48" y="222"/>
                  </a:lnTo>
                  <a:lnTo>
                    <a:pt x="48" y="246"/>
                  </a:lnTo>
                  <a:lnTo>
                    <a:pt x="54" y="264"/>
                  </a:lnTo>
                  <a:lnTo>
                    <a:pt x="54" y="234"/>
                  </a:lnTo>
                  <a:lnTo>
                    <a:pt x="54" y="270"/>
                  </a:lnTo>
                  <a:lnTo>
                    <a:pt x="60" y="246"/>
                  </a:lnTo>
                  <a:lnTo>
                    <a:pt x="60" y="282"/>
                  </a:lnTo>
                  <a:lnTo>
                    <a:pt x="60" y="210"/>
                  </a:lnTo>
                  <a:lnTo>
                    <a:pt x="60" y="252"/>
                  </a:lnTo>
                  <a:lnTo>
                    <a:pt x="66" y="264"/>
                  </a:lnTo>
                  <a:lnTo>
                    <a:pt x="66" y="234"/>
                  </a:lnTo>
                  <a:lnTo>
                    <a:pt x="66" y="252"/>
                  </a:lnTo>
                  <a:lnTo>
                    <a:pt x="72" y="258"/>
                  </a:lnTo>
                  <a:lnTo>
                    <a:pt x="72" y="270"/>
                  </a:lnTo>
                  <a:lnTo>
                    <a:pt x="72" y="234"/>
                  </a:lnTo>
                  <a:lnTo>
                    <a:pt x="72" y="258"/>
                  </a:lnTo>
                  <a:lnTo>
                    <a:pt x="78" y="258"/>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34" name="Rectangle 133">
            <a:extLst>
              <a:ext uri="{FF2B5EF4-FFF2-40B4-BE49-F238E27FC236}">
                <a16:creationId xmlns:a16="http://schemas.microsoft.com/office/drawing/2014/main" id="{C9923C99-809F-4651-B542-8308DE954487}"/>
              </a:ext>
            </a:extLst>
          </p:cNvPr>
          <p:cNvSpPr/>
          <p:nvPr/>
        </p:nvSpPr>
        <p:spPr>
          <a:xfrm>
            <a:off x="5450167" y="3279354"/>
            <a:ext cx="359690" cy="659531"/>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AE5C588F-1BB5-4D21-8E01-DA592E6D7909}"/>
              </a:ext>
            </a:extLst>
          </p:cNvPr>
          <p:cNvSpPr/>
          <p:nvPr/>
        </p:nvSpPr>
        <p:spPr>
          <a:xfrm>
            <a:off x="10486828" y="3260304"/>
            <a:ext cx="359690" cy="659531"/>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 name="Straight Arrow Connector 135">
            <a:extLst>
              <a:ext uri="{FF2B5EF4-FFF2-40B4-BE49-F238E27FC236}">
                <a16:creationId xmlns:a16="http://schemas.microsoft.com/office/drawing/2014/main" id="{86470174-E6F5-4074-9777-221E69349D21}"/>
              </a:ext>
            </a:extLst>
          </p:cNvPr>
          <p:cNvCxnSpPr>
            <a:cxnSpLocks/>
          </p:cNvCxnSpPr>
          <p:nvPr/>
        </p:nvCxnSpPr>
        <p:spPr>
          <a:xfrm>
            <a:off x="6043821" y="3938885"/>
            <a:ext cx="424911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7" name="Rectangle 136">
            <a:extLst>
              <a:ext uri="{FF2B5EF4-FFF2-40B4-BE49-F238E27FC236}">
                <a16:creationId xmlns:a16="http://schemas.microsoft.com/office/drawing/2014/main" id="{1C8160EF-8654-4772-AD6A-6158153B1E21}"/>
              </a:ext>
            </a:extLst>
          </p:cNvPr>
          <p:cNvSpPr/>
          <p:nvPr/>
        </p:nvSpPr>
        <p:spPr>
          <a:xfrm>
            <a:off x="395861" y="2757216"/>
            <a:ext cx="6078202" cy="430887"/>
          </a:xfrm>
          <a:prstGeom prst="rect">
            <a:avLst/>
          </a:prstGeom>
        </p:spPr>
        <p:txBody>
          <a:bodyPr wrap="none">
            <a:spAutoFit/>
          </a:bodyPr>
          <a:lstStyle/>
          <a:p>
            <a:r>
              <a:rPr lang="en-US" sz="2200" dirty="0"/>
              <a:t>We can run a sliding window across the time series:</a:t>
            </a:r>
          </a:p>
        </p:txBody>
      </p:sp>
      <p:sp>
        <p:nvSpPr>
          <p:cNvPr id="187" name="Rectangle 186">
            <a:extLst>
              <a:ext uri="{FF2B5EF4-FFF2-40B4-BE49-F238E27FC236}">
                <a16:creationId xmlns:a16="http://schemas.microsoft.com/office/drawing/2014/main" id="{629BF2E9-9350-4126-A2E9-535EEED6A05C}"/>
              </a:ext>
            </a:extLst>
          </p:cNvPr>
          <p:cNvSpPr/>
          <p:nvPr/>
        </p:nvSpPr>
        <p:spPr>
          <a:xfrm>
            <a:off x="411432" y="4023620"/>
            <a:ext cx="10021911" cy="1508105"/>
          </a:xfrm>
          <a:prstGeom prst="rect">
            <a:avLst/>
          </a:prstGeom>
        </p:spPr>
        <p:txBody>
          <a:bodyPr wrap="none">
            <a:spAutoFit/>
          </a:bodyPr>
          <a:lstStyle/>
          <a:p>
            <a:r>
              <a:rPr lang="en-US" sz="2200" dirty="0"/>
              <a:t>If the time series is of length </a:t>
            </a:r>
            <a:r>
              <a:rPr lang="en-US" sz="2200" i="1" dirty="0">
                <a:solidFill>
                  <a:srgbClr val="00B0F0"/>
                </a:solidFill>
              </a:rPr>
              <a:t>n</a:t>
            </a:r>
            <a:r>
              <a:rPr lang="en-US" sz="2200" dirty="0"/>
              <a:t>, and the window size is </a:t>
            </a:r>
            <a:r>
              <a:rPr lang="en-US" sz="2200" i="1" dirty="0">
                <a:solidFill>
                  <a:srgbClr val="00B0F0"/>
                </a:solidFill>
              </a:rPr>
              <a:t>m</a:t>
            </a:r>
            <a:r>
              <a:rPr lang="en-US" sz="2200" dirty="0"/>
              <a:t>,</a:t>
            </a:r>
          </a:p>
          <a:p>
            <a:r>
              <a:rPr lang="en-US" sz="2200" dirty="0"/>
              <a:t>then we can extract </a:t>
            </a:r>
            <a:r>
              <a:rPr lang="en-US" sz="2200" i="1" dirty="0">
                <a:solidFill>
                  <a:srgbClr val="00B0F0"/>
                </a:solidFill>
              </a:rPr>
              <a:t>n-m+1</a:t>
            </a:r>
            <a:r>
              <a:rPr lang="en-US" sz="2200" dirty="0"/>
              <a:t> </a:t>
            </a:r>
            <a:r>
              <a:rPr lang="en-US" sz="2400" b="1" dirty="0"/>
              <a:t>subsequences</a:t>
            </a:r>
            <a:r>
              <a:rPr lang="en-US" sz="2200" i="1" dirty="0"/>
              <a:t>. </a:t>
            </a:r>
            <a:r>
              <a:rPr lang="en-US" sz="2200" dirty="0"/>
              <a:t>We can calculate their pairwise distances.</a:t>
            </a:r>
            <a:endParaRPr lang="en-US" sz="2200" i="1" dirty="0"/>
          </a:p>
          <a:p>
            <a:endParaRPr lang="en-US" sz="2200" i="1" dirty="0"/>
          </a:p>
          <a:p>
            <a:r>
              <a:rPr lang="en-US" sz="2400" b="1" dirty="0"/>
              <a:t>Matrix Profile </a:t>
            </a:r>
            <a:r>
              <a:rPr lang="en-US" sz="2400" dirty="0"/>
              <a:t>tells us the </a:t>
            </a:r>
            <a:r>
              <a:rPr lang="en-US" sz="2400" b="1" i="1" dirty="0">
                <a:solidFill>
                  <a:srgbClr val="FF0000"/>
                </a:solidFill>
              </a:rPr>
              <a:t>nearest neighbor</a:t>
            </a:r>
            <a:r>
              <a:rPr lang="en-US" sz="2400" dirty="0"/>
              <a:t> information of every subsequence.</a:t>
            </a:r>
            <a:endParaRPr lang="en-US" sz="2400" b="1" dirty="0"/>
          </a:p>
        </p:txBody>
      </p:sp>
      <p:sp>
        <p:nvSpPr>
          <p:cNvPr id="206" name="Slide Number Placeholder 205">
            <a:extLst>
              <a:ext uri="{FF2B5EF4-FFF2-40B4-BE49-F238E27FC236}">
                <a16:creationId xmlns:a16="http://schemas.microsoft.com/office/drawing/2014/main" id="{38231AB3-34C2-48F4-BEC8-45A767D8E5B6}"/>
              </a:ext>
            </a:extLst>
          </p:cNvPr>
          <p:cNvSpPr>
            <a:spLocks noGrp="1"/>
          </p:cNvSpPr>
          <p:nvPr>
            <p:ph type="sldNum" sz="quarter" idx="12"/>
          </p:nvPr>
        </p:nvSpPr>
        <p:spPr/>
        <p:txBody>
          <a:bodyPr/>
          <a:lstStyle/>
          <a:p>
            <a:r>
              <a:rPr lang="en-US" dirty="0"/>
              <a:t>2</a:t>
            </a:r>
          </a:p>
        </p:txBody>
      </p:sp>
    </p:spTree>
    <p:extLst>
      <p:ext uri="{BB962C8B-B14F-4D97-AF65-F5344CB8AC3E}">
        <p14:creationId xmlns:p14="http://schemas.microsoft.com/office/powerpoint/2010/main" val="21806171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p:cNvSpPr txBox="1"/>
          <p:nvPr/>
        </p:nvSpPr>
        <p:spPr>
          <a:xfrm>
            <a:off x="229001" y="149965"/>
            <a:ext cx="1967846" cy="646331"/>
          </a:xfrm>
          <a:prstGeom prst="rect">
            <a:avLst/>
          </a:prstGeom>
          <a:noFill/>
        </p:spPr>
        <p:txBody>
          <a:bodyPr wrap="none" rtlCol="0">
            <a:spAutoFit/>
          </a:bodyPr>
          <a:lstStyle/>
          <a:p>
            <a:r>
              <a:rPr lang="en-US" sz="3600" dirty="0"/>
              <a:t>Summary</a:t>
            </a:r>
          </a:p>
        </p:txBody>
      </p:sp>
      <p:sp>
        <p:nvSpPr>
          <p:cNvPr id="4" name="Content Placeholder 2">
            <a:extLst>
              <a:ext uri="{FF2B5EF4-FFF2-40B4-BE49-F238E27FC236}">
                <a16:creationId xmlns:a16="http://schemas.microsoft.com/office/drawing/2014/main" id="{4D2E3C7A-D76F-4BEF-9499-E665D31BE906}"/>
              </a:ext>
            </a:extLst>
          </p:cNvPr>
          <p:cNvSpPr>
            <a:spLocks noGrp="1"/>
          </p:cNvSpPr>
          <p:nvPr>
            <p:ph idx="1"/>
          </p:nvPr>
        </p:nvSpPr>
        <p:spPr>
          <a:xfrm>
            <a:off x="303934" y="956254"/>
            <a:ext cx="8112702" cy="5652364"/>
          </a:xfrm>
        </p:spPr>
        <p:txBody>
          <a:bodyPr wrap="square">
            <a:noAutofit/>
          </a:bodyPr>
          <a:lstStyle/>
          <a:p>
            <a:r>
              <a:rPr lang="en-US" sz="2400" dirty="0"/>
              <a:t>We have introduced Time Series Chains, and developed a simple and robust definition for it.</a:t>
            </a:r>
          </a:p>
          <a:p>
            <a:r>
              <a:rPr lang="en-US" sz="2400" dirty="0"/>
              <a:t>Time Series Chain Discovery is </a:t>
            </a:r>
            <a:r>
              <a:rPr lang="en-US" sz="2400" b="1" dirty="0"/>
              <a:t>independent of domain knowledge</a:t>
            </a:r>
            <a:r>
              <a:rPr lang="en-US" sz="2400" dirty="0"/>
              <a:t>, and requires </a:t>
            </a:r>
            <a:r>
              <a:rPr lang="en-US" sz="2400" b="1" dirty="0"/>
              <a:t>only one </a:t>
            </a:r>
            <a:r>
              <a:rPr lang="en-US" sz="2400" dirty="0"/>
              <a:t>example time series.</a:t>
            </a:r>
          </a:p>
          <a:p>
            <a:r>
              <a:rPr lang="en-US" sz="2400" dirty="0"/>
              <a:t>We developed an ultra-fast tool to mine Time Series Chains, all you have to provide is the data, and a subsequence length.</a:t>
            </a:r>
          </a:p>
          <a:p>
            <a:r>
              <a:rPr lang="en-US" sz="2400" dirty="0"/>
              <a:t>Our algorithm leverages STOMP, the the state-of-the-art motif discovery algorithm. With the same amount of time that STOMP uses to evaluate motifs, our algorithm can compute all the chains in a time series.</a:t>
            </a:r>
            <a:endParaRPr lang="en-US" sz="2200" dirty="0"/>
          </a:p>
          <a:p>
            <a:endParaRPr lang="en-US" sz="2200" dirty="0"/>
          </a:p>
          <a:p>
            <a:pPr marL="457200" lvl="1" indent="0">
              <a:buNone/>
            </a:pPr>
            <a:endParaRPr lang="en-US" sz="2200" i="1" dirty="0"/>
          </a:p>
          <a:p>
            <a:pPr marL="457200" lvl="1" indent="0">
              <a:buNone/>
            </a:pPr>
            <a:endParaRPr lang="en-US" sz="2200" i="1" dirty="0"/>
          </a:p>
          <a:p>
            <a:pPr marL="457200" lvl="1" indent="0">
              <a:buNone/>
            </a:pPr>
            <a:endParaRPr lang="en-US" sz="2200" i="1" dirty="0"/>
          </a:p>
          <a:p>
            <a:pPr marL="457200" lvl="1" indent="0">
              <a:buNone/>
            </a:pPr>
            <a:endParaRPr lang="en-US" sz="2200" i="1" dirty="0"/>
          </a:p>
          <a:p>
            <a:pPr lvl="1"/>
            <a:endParaRPr lang="en-US" sz="2200" i="1" dirty="0"/>
          </a:p>
          <a:p>
            <a:pPr lvl="1"/>
            <a:endParaRPr lang="en-US" sz="2200" dirty="0"/>
          </a:p>
        </p:txBody>
      </p:sp>
      <p:sp>
        <p:nvSpPr>
          <p:cNvPr id="5" name="Rectangle 4">
            <a:extLst>
              <a:ext uri="{FF2B5EF4-FFF2-40B4-BE49-F238E27FC236}">
                <a16:creationId xmlns:a16="http://schemas.microsoft.com/office/drawing/2014/main" id="{BB7036FC-B957-4F48-8164-7C6CD5F27174}"/>
              </a:ext>
            </a:extLst>
          </p:cNvPr>
          <p:cNvSpPr/>
          <p:nvPr/>
        </p:nvSpPr>
        <p:spPr>
          <a:xfrm>
            <a:off x="8827251" y="245578"/>
            <a:ext cx="2374841" cy="430887"/>
          </a:xfrm>
          <a:prstGeom prst="rect">
            <a:avLst/>
          </a:prstGeom>
        </p:spPr>
        <p:txBody>
          <a:bodyPr wrap="square">
            <a:spAutoFit/>
          </a:bodyPr>
          <a:lstStyle/>
          <a:p>
            <a:r>
              <a:rPr lang="en-US" sz="2200" dirty="0">
                <a:solidFill>
                  <a:sysClr val="windowText" lastClr="000000"/>
                </a:solidFill>
              </a:rPr>
              <a:t>Code/Dataset:</a:t>
            </a:r>
          </a:p>
        </p:txBody>
      </p:sp>
      <p:pic>
        <p:nvPicPr>
          <p:cNvPr id="6" name="Picture 5">
            <a:extLst>
              <a:ext uri="{FF2B5EF4-FFF2-40B4-BE49-F238E27FC236}">
                <a16:creationId xmlns:a16="http://schemas.microsoft.com/office/drawing/2014/main" id="{815B673F-9F0E-46AA-A978-7665CAA99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7266" y="605282"/>
            <a:ext cx="2404727" cy="2404727"/>
          </a:xfrm>
          <a:prstGeom prst="rect">
            <a:avLst/>
          </a:prstGeom>
        </p:spPr>
      </p:pic>
      <p:sp>
        <p:nvSpPr>
          <p:cNvPr id="7" name="Rectangle 6">
            <a:extLst>
              <a:ext uri="{FF2B5EF4-FFF2-40B4-BE49-F238E27FC236}">
                <a16:creationId xmlns:a16="http://schemas.microsoft.com/office/drawing/2014/main" id="{5DD6BF3C-D718-44EC-BE9E-FB64B5563454}"/>
              </a:ext>
            </a:extLst>
          </p:cNvPr>
          <p:cNvSpPr/>
          <p:nvPr/>
        </p:nvSpPr>
        <p:spPr>
          <a:xfrm>
            <a:off x="8827251" y="3313912"/>
            <a:ext cx="2779874" cy="430887"/>
          </a:xfrm>
          <a:prstGeom prst="rect">
            <a:avLst/>
          </a:prstGeom>
        </p:spPr>
        <p:txBody>
          <a:bodyPr wrap="square">
            <a:spAutoFit/>
          </a:bodyPr>
          <a:lstStyle/>
          <a:p>
            <a:r>
              <a:rPr lang="en-US" sz="2200" dirty="0">
                <a:solidFill>
                  <a:sysClr val="windowText" lastClr="000000"/>
                </a:solidFill>
              </a:rPr>
              <a:t>Contact us:</a:t>
            </a:r>
          </a:p>
        </p:txBody>
      </p:sp>
      <p:sp>
        <p:nvSpPr>
          <p:cNvPr id="3" name="Rectangle 2">
            <a:extLst>
              <a:ext uri="{FF2B5EF4-FFF2-40B4-BE49-F238E27FC236}">
                <a16:creationId xmlns:a16="http://schemas.microsoft.com/office/drawing/2014/main" id="{54BCAE75-E0B4-4978-94F0-288EC15E6386}"/>
              </a:ext>
            </a:extLst>
          </p:cNvPr>
          <p:cNvSpPr/>
          <p:nvPr/>
        </p:nvSpPr>
        <p:spPr>
          <a:xfrm>
            <a:off x="8827251" y="3815948"/>
            <a:ext cx="2587162" cy="769441"/>
          </a:xfrm>
          <a:prstGeom prst="rect">
            <a:avLst/>
          </a:prstGeom>
        </p:spPr>
        <p:txBody>
          <a:bodyPr wrap="square">
            <a:spAutoFit/>
          </a:bodyPr>
          <a:lstStyle/>
          <a:p>
            <a:r>
              <a:rPr lang="en-US" sz="2200" dirty="0">
                <a:solidFill>
                  <a:sysClr val="windowText" lastClr="000000"/>
                </a:solidFill>
              </a:rPr>
              <a:t>yzhu015@ucr.edu</a:t>
            </a:r>
          </a:p>
          <a:p>
            <a:r>
              <a:rPr lang="en-US" sz="2200" dirty="0">
                <a:solidFill>
                  <a:sysClr val="windowText" lastClr="000000"/>
                </a:solidFill>
              </a:rPr>
              <a:t>eamonn@cs.ucr.edu</a:t>
            </a:r>
          </a:p>
        </p:txBody>
      </p:sp>
      <p:sp>
        <p:nvSpPr>
          <p:cNvPr id="11" name="Slide Number Placeholder 205">
            <a:extLst>
              <a:ext uri="{FF2B5EF4-FFF2-40B4-BE49-F238E27FC236}">
                <a16:creationId xmlns:a16="http://schemas.microsoft.com/office/drawing/2014/main" id="{C19193E2-4C8B-4772-A4D8-EEF20685A02D}"/>
              </a:ext>
            </a:extLst>
          </p:cNvPr>
          <p:cNvSpPr>
            <a:spLocks noGrp="1"/>
          </p:cNvSpPr>
          <p:nvPr>
            <p:ph type="sldNum" sz="quarter" idx="12"/>
          </p:nvPr>
        </p:nvSpPr>
        <p:spPr>
          <a:xfrm>
            <a:off x="8610600" y="6356350"/>
            <a:ext cx="2743200" cy="365125"/>
          </a:xfrm>
        </p:spPr>
        <p:txBody>
          <a:bodyPr/>
          <a:lstStyle/>
          <a:p>
            <a:r>
              <a:rPr lang="en-US" dirty="0"/>
              <a:t>27</a:t>
            </a:r>
          </a:p>
        </p:txBody>
      </p:sp>
    </p:spTree>
    <p:extLst>
      <p:ext uri="{BB962C8B-B14F-4D97-AF65-F5344CB8AC3E}">
        <p14:creationId xmlns:p14="http://schemas.microsoft.com/office/powerpoint/2010/main" val="26591987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p:cNvSpPr txBox="1"/>
          <p:nvPr/>
        </p:nvSpPr>
        <p:spPr>
          <a:xfrm>
            <a:off x="229001" y="149965"/>
            <a:ext cx="5215082" cy="646331"/>
          </a:xfrm>
          <a:prstGeom prst="rect">
            <a:avLst/>
          </a:prstGeom>
          <a:noFill/>
        </p:spPr>
        <p:txBody>
          <a:bodyPr wrap="none" rtlCol="0">
            <a:spAutoFit/>
          </a:bodyPr>
          <a:lstStyle/>
          <a:p>
            <a:r>
              <a:rPr lang="en-US" sz="3600" dirty="0"/>
              <a:t>Future Research Directions</a:t>
            </a:r>
          </a:p>
        </p:txBody>
      </p:sp>
      <p:sp>
        <p:nvSpPr>
          <p:cNvPr id="4" name="Content Placeholder 2">
            <a:extLst>
              <a:ext uri="{FF2B5EF4-FFF2-40B4-BE49-F238E27FC236}">
                <a16:creationId xmlns:a16="http://schemas.microsoft.com/office/drawing/2014/main" id="{4D2E3C7A-D76F-4BEF-9499-E665D31BE906}"/>
              </a:ext>
            </a:extLst>
          </p:cNvPr>
          <p:cNvSpPr>
            <a:spLocks noGrp="1"/>
          </p:cNvSpPr>
          <p:nvPr>
            <p:ph idx="1"/>
          </p:nvPr>
        </p:nvSpPr>
        <p:spPr>
          <a:xfrm>
            <a:off x="303934" y="956254"/>
            <a:ext cx="8112702" cy="5652364"/>
          </a:xfrm>
        </p:spPr>
        <p:txBody>
          <a:bodyPr wrap="square">
            <a:noAutofit/>
          </a:bodyPr>
          <a:lstStyle/>
          <a:p>
            <a:r>
              <a:rPr lang="en-US" sz="2400" dirty="0"/>
              <a:t>Time Series Chains have implications for prognostics, time series prediction, concept drift, causality analysis, etc. </a:t>
            </a:r>
          </a:p>
          <a:p>
            <a:r>
              <a:rPr lang="en-US" sz="2400" dirty="0"/>
              <a:t>We can expand time series chains to multidimensional chains, chains based on other distance measure, spatial chains, etc.</a:t>
            </a:r>
          </a:p>
          <a:p>
            <a:r>
              <a:rPr lang="en-US" sz="2400" dirty="0"/>
              <a:t>Note that the Chain definition is not restricted to time series subsequences. </a:t>
            </a:r>
          </a:p>
          <a:p>
            <a:endParaRPr lang="en-US" sz="2400" dirty="0"/>
          </a:p>
          <a:p>
            <a:endParaRPr lang="en-US" sz="2400" dirty="0"/>
          </a:p>
          <a:p>
            <a:endParaRPr lang="en-US" sz="2400" dirty="0"/>
          </a:p>
          <a:p>
            <a:pPr marL="457200" lvl="1" indent="0">
              <a:buNone/>
            </a:pPr>
            <a:endParaRPr lang="en-US" i="1" dirty="0"/>
          </a:p>
          <a:p>
            <a:pPr marL="457200" lvl="1" indent="0">
              <a:buNone/>
            </a:pPr>
            <a:endParaRPr lang="en-US" i="1" dirty="0"/>
          </a:p>
          <a:p>
            <a:pPr marL="457200" lvl="1" indent="0">
              <a:buNone/>
            </a:pPr>
            <a:endParaRPr lang="en-US" i="1" dirty="0"/>
          </a:p>
          <a:p>
            <a:pPr marL="457200" lvl="1" indent="0">
              <a:buNone/>
            </a:pPr>
            <a:endParaRPr lang="en-US" i="1" dirty="0"/>
          </a:p>
          <a:p>
            <a:pPr lvl="1"/>
            <a:endParaRPr lang="en-US" i="1" dirty="0"/>
          </a:p>
          <a:p>
            <a:pPr lvl="1"/>
            <a:endParaRPr lang="en-US" dirty="0"/>
          </a:p>
        </p:txBody>
      </p:sp>
      <p:sp>
        <p:nvSpPr>
          <p:cNvPr id="11" name="Slide Number Placeholder 205">
            <a:extLst>
              <a:ext uri="{FF2B5EF4-FFF2-40B4-BE49-F238E27FC236}">
                <a16:creationId xmlns:a16="http://schemas.microsoft.com/office/drawing/2014/main" id="{C19193E2-4C8B-4772-A4D8-EEF20685A02D}"/>
              </a:ext>
            </a:extLst>
          </p:cNvPr>
          <p:cNvSpPr>
            <a:spLocks noGrp="1"/>
          </p:cNvSpPr>
          <p:nvPr>
            <p:ph type="sldNum" sz="quarter" idx="12"/>
          </p:nvPr>
        </p:nvSpPr>
        <p:spPr>
          <a:xfrm>
            <a:off x="8610600" y="6356350"/>
            <a:ext cx="2743200" cy="365125"/>
          </a:xfrm>
        </p:spPr>
        <p:txBody>
          <a:bodyPr/>
          <a:lstStyle/>
          <a:p>
            <a:r>
              <a:rPr lang="en-US" dirty="0"/>
              <a:t>28</a:t>
            </a:r>
          </a:p>
        </p:txBody>
      </p:sp>
      <p:sp>
        <p:nvSpPr>
          <p:cNvPr id="9" name="Rectangle 8">
            <a:extLst>
              <a:ext uri="{FF2B5EF4-FFF2-40B4-BE49-F238E27FC236}">
                <a16:creationId xmlns:a16="http://schemas.microsoft.com/office/drawing/2014/main" id="{2B12C6F8-DB97-42EA-8288-D7A8F71CEF4A}"/>
              </a:ext>
            </a:extLst>
          </p:cNvPr>
          <p:cNvSpPr/>
          <p:nvPr/>
        </p:nvSpPr>
        <p:spPr>
          <a:xfrm>
            <a:off x="8827251" y="245578"/>
            <a:ext cx="2374841" cy="430887"/>
          </a:xfrm>
          <a:prstGeom prst="rect">
            <a:avLst/>
          </a:prstGeom>
        </p:spPr>
        <p:txBody>
          <a:bodyPr wrap="square">
            <a:spAutoFit/>
          </a:bodyPr>
          <a:lstStyle/>
          <a:p>
            <a:r>
              <a:rPr lang="en-US" sz="2200" dirty="0">
                <a:solidFill>
                  <a:sysClr val="windowText" lastClr="000000"/>
                </a:solidFill>
              </a:rPr>
              <a:t>Code/Dataset:</a:t>
            </a:r>
          </a:p>
        </p:txBody>
      </p:sp>
      <p:pic>
        <p:nvPicPr>
          <p:cNvPr id="10" name="Picture 9">
            <a:extLst>
              <a:ext uri="{FF2B5EF4-FFF2-40B4-BE49-F238E27FC236}">
                <a16:creationId xmlns:a16="http://schemas.microsoft.com/office/drawing/2014/main" id="{3BA4BA9F-F633-4E82-89A2-E95D046BEE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7266" y="605282"/>
            <a:ext cx="2404727" cy="2404727"/>
          </a:xfrm>
          <a:prstGeom prst="rect">
            <a:avLst/>
          </a:prstGeom>
        </p:spPr>
      </p:pic>
      <p:sp>
        <p:nvSpPr>
          <p:cNvPr id="12" name="Rectangle 11">
            <a:extLst>
              <a:ext uri="{FF2B5EF4-FFF2-40B4-BE49-F238E27FC236}">
                <a16:creationId xmlns:a16="http://schemas.microsoft.com/office/drawing/2014/main" id="{C6669B98-5CD8-425B-AA1B-4351641D0FF8}"/>
              </a:ext>
            </a:extLst>
          </p:cNvPr>
          <p:cNvSpPr/>
          <p:nvPr/>
        </p:nvSpPr>
        <p:spPr>
          <a:xfrm>
            <a:off x="8827251" y="3313912"/>
            <a:ext cx="2779874" cy="430887"/>
          </a:xfrm>
          <a:prstGeom prst="rect">
            <a:avLst/>
          </a:prstGeom>
        </p:spPr>
        <p:txBody>
          <a:bodyPr wrap="square">
            <a:spAutoFit/>
          </a:bodyPr>
          <a:lstStyle/>
          <a:p>
            <a:r>
              <a:rPr lang="en-US" sz="2200" dirty="0">
                <a:solidFill>
                  <a:sysClr val="windowText" lastClr="000000"/>
                </a:solidFill>
              </a:rPr>
              <a:t>Contact us:</a:t>
            </a:r>
          </a:p>
        </p:txBody>
      </p:sp>
      <p:sp>
        <p:nvSpPr>
          <p:cNvPr id="13" name="Rectangle 12">
            <a:extLst>
              <a:ext uri="{FF2B5EF4-FFF2-40B4-BE49-F238E27FC236}">
                <a16:creationId xmlns:a16="http://schemas.microsoft.com/office/drawing/2014/main" id="{12277CAC-2AAA-476E-AFC1-26EAC5960C06}"/>
              </a:ext>
            </a:extLst>
          </p:cNvPr>
          <p:cNvSpPr/>
          <p:nvPr/>
        </p:nvSpPr>
        <p:spPr>
          <a:xfrm>
            <a:off x="8827251" y="3815948"/>
            <a:ext cx="2587162" cy="769441"/>
          </a:xfrm>
          <a:prstGeom prst="rect">
            <a:avLst/>
          </a:prstGeom>
        </p:spPr>
        <p:txBody>
          <a:bodyPr wrap="square">
            <a:spAutoFit/>
          </a:bodyPr>
          <a:lstStyle/>
          <a:p>
            <a:r>
              <a:rPr lang="en-US" sz="2200" dirty="0">
                <a:solidFill>
                  <a:sysClr val="windowText" lastClr="000000"/>
                </a:solidFill>
              </a:rPr>
              <a:t>yzhu015@ucr.edu</a:t>
            </a:r>
          </a:p>
          <a:p>
            <a:r>
              <a:rPr lang="en-US" sz="2200" dirty="0">
                <a:solidFill>
                  <a:sysClr val="windowText" lastClr="000000"/>
                </a:solidFill>
              </a:rPr>
              <a:t>eamonn@cs.ucr.edu</a:t>
            </a:r>
          </a:p>
        </p:txBody>
      </p:sp>
    </p:spTree>
    <p:extLst>
      <p:ext uri="{BB962C8B-B14F-4D97-AF65-F5344CB8AC3E}">
        <p14:creationId xmlns:p14="http://schemas.microsoft.com/office/powerpoint/2010/main" val="3527610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3260BD-76C0-4ABF-85C9-390172D2C75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900939"/>
          </a:xfrm>
          <a:prstGeom prst="rect">
            <a:avLst/>
          </a:prstGeom>
        </p:spPr>
      </p:pic>
      <p:sp>
        <p:nvSpPr>
          <p:cNvPr id="18" name="Title 1">
            <a:extLst>
              <a:ext uri="{FF2B5EF4-FFF2-40B4-BE49-F238E27FC236}">
                <a16:creationId xmlns:a16="http://schemas.microsoft.com/office/drawing/2014/main" id="{EE585CF1-1FE3-47AD-80CF-D7C95ECC052F}"/>
              </a:ext>
            </a:extLst>
          </p:cNvPr>
          <p:cNvSpPr>
            <a:spLocks noGrp="1"/>
          </p:cNvSpPr>
          <p:nvPr>
            <p:ph type="title"/>
          </p:nvPr>
        </p:nvSpPr>
        <p:spPr>
          <a:xfrm>
            <a:off x="712338" y="443700"/>
            <a:ext cx="10515600" cy="933450"/>
          </a:xfrm>
        </p:spPr>
        <p:txBody>
          <a:bodyPr>
            <a:normAutofit/>
          </a:bodyPr>
          <a:lstStyle/>
          <a:p>
            <a:r>
              <a:rPr lang="en-US" sz="4800" dirty="0">
                <a:latin typeface="Palatino Linotype" panose="02040502050505030304" pitchFamily="18" charset="0"/>
              </a:rPr>
              <a:t>The Matrix Profile Series</a:t>
            </a:r>
          </a:p>
        </p:txBody>
      </p:sp>
      <p:sp>
        <p:nvSpPr>
          <p:cNvPr id="19" name="Rectangle 18">
            <a:extLst>
              <a:ext uri="{FF2B5EF4-FFF2-40B4-BE49-F238E27FC236}">
                <a16:creationId xmlns:a16="http://schemas.microsoft.com/office/drawing/2014/main" id="{A814B03A-58A6-4020-9295-913C9F6AF85E}"/>
              </a:ext>
            </a:extLst>
          </p:cNvPr>
          <p:cNvSpPr/>
          <p:nvPr/>
        </p:nvSpPr>
        <p:spPr>
          <a:xfrm>
            <a:off x="628650" y="1672425"/>
            <a:ext cx="7572375" cy="4475584"/>
          </a:xfrm>
          <a:prstGeom prst="rect">
            <a:avLst/>
          </a:prstGeom>
        </p:spPr>
        <p:txBody>
          <a:bodyPr wrap="square">
            <a:spAutoFit/>
          </a:bodyPr>
          <a:lstStyle/>
          <a:p>
            <a:pPr>
              <a:spcAft>
                <a:spcPts val="500"/>
              </a:spcAft>
            </a:pPr>
            <a:r>
              <a:rPr lang="en-US" sz="2400" dirty="0">
                <a:latin typeface="Palatino Linotype" panose="02040502050505030304" pitchFamily="18" charset="0"/>
              </a:rPr>
              <a:t>This paper “Matrix Profile VII”, is the seventh in a series of papers that outline our vision for the Matrix Profile as the </a:t>
            </a:r>
            <a:r>
              <a:rPr lang="en-US" sz="2400" i="1" dirty="0">
                <a:latin typeface="Palatino Linotype" panose="02040502050505030304" pitchFamily="18" charset="0"/>
              </a:rPr>
              <a:t>only</a:t>
            </a:r>
            <a:r>
              <a:rPr lang="en-US" sz="2400" dirty="0">
                <a:latin typeface="Palatino Linotype" panose="02040502050505030304" pitchFamily="18" charset="0"/>
              </a:rPr>
              <a:t> tool you need for solving a large portion of time series data mining analytics.</a:t>
            </a:r>
          </a:p>
          <a:p>
            <a:pPr>
              <a:spcAft>
                <a:spcPts val="500"/>
              </a:spcAft>
            </a:pPr>
            <a:endParaRPr lang="en-US" sz="2400" dirty="0">
              <a:latin typeface="Palatino Linotype" panose="02040502050505030304" pitchFamily="18" charset="0"/>
            </a:endParaRPr>
          </a:p>
          <a:p>
            <a:pPr>
              <a:spcAft>
                <a:spcPts val="500"/>
              </a:spcAft>
            </a:pPr>
            <a:r>
              <a:rPr lang="en-US" sz="2400" dirty="0">
                <a:latin typeface="Palatino Linotype" panose="02040502050505030304" pitchFamily="18" charset="0"/>
              </a:rPr>
              <a:t>The first nine papers are freely available at </a:t>
            </a:r>
            <a:r>
              <a:rPr lang="fr-FR" sz="2400" dirty="0">
                <a:latin typeface="Palatino Linotype" panose="02040502050505030304" pitchFamily="18" charset="0"/>
              </a:rPr>
              <a:t>The UCR Matrix Profile Page, </a:t>
            </a:r>
            <a:r>
              <a:rPr lang="en-US" sz="2400" dirty="0">
                <a:latin typeface="Palatino Linotype" panose="02040502050505030304" pitchFamily="18" charset="0"/>
              </a:rPr>
              <a:t>together with the code/data.</a:t>
            </a:r>
          </a:p>
          <a:p>
            <a:pPr>
              <a:spcAft>
                <a:spcPts val="500"/>
              </a:spcAft>
            </a:pPr>
            <a:endParaRPr lang="fr-FR" sz="2400" dirty="0">
              <a:latin typeface="Palatino Linotype" panose="02040502050505030304" pitchFamily="18" charset="0"/>
            </a:endParaRPr>
          </a:p>
          <a:p>
            <a:pPr>
              <a:spcAft>
                <a:spcPts val="500"/>
              </a:spcAft>
            </a:pPr>
            <a:r>
              <a:rPr lang="en-US" sz="2400" dirty="0">
                <a:latin typeface="Palatino Linotype" panose="02040502050505030304" pitchFamily="18" charset="0"/>
              </a:rPr>
              <a:t>If you want to contribute suggestions, brainpower, computational resources, data, funding… Lets talk.</a:t>
            </a:r>
          </a:p>
          <a:p>
            <a:pPr marL="285750" indent="-285750">
              <a:buFont typeface="Arial" panose="020B0604020202020204" pitchFamily="34" charset="0"/>
              <a:buChar char="•"/>
            </a:pPr>
            <a:endParaRPr lang="en-US" sz="2400" dirty="0"/>
          </a:p>
        </p:txBody>
      </p:sp>
      <p:sp>
        <p:nvSpPr>
          <p:cNvPr id="2" name="Rectangle 1">
            <a:extLst>
              <a:ext uri="{FF2B5EF4-FFF2-40B4-BE49-F238E27FC236}">
                <a16:creationId xmlns:a16="http://schemas.microsoft.com/office/drawing/2014/main" id="{A05D5951-2149-4AF9-9DD7-2F60F586C31C}"/>
              </a:ext>
            </a:extLst>
          </p:cNvPr>
          <p:cNvSpPr/>
          <p:nvPr/>
        </p:nvSpPr>
        <p:spPr>
          <a:xfrm>
            <a:off x="7489973" y="6073952"/>
            <a:ext cx="4449423" cy="369332"/>
          </a:xfrm>
          <a:prstGeom prst="rect">
            <a:avLst/>
          </a:prstGeom>
        </p:spPr>
        <p:txBody>
          <a:bodyPr wrap="none">
            <a:spAutoFit/>
          </a:bodyPr>
          <a:lstStyle/>
          <a:p>
            <a:r>
              <a:rPr lang="en-US" dirty="0"/>
              <a:t>www.cs.ucr.edu/~eamonn/MatrixProfile.html</a:t>
            </a:r>
          </a:p>
        </p:txBody>
      </p:sp>
      <p:sp>
        <p:nvSpPr>
          <p:cNvPr id="6" name="Slide Number Placeholder 205">
            <a:extLst>
              <a:ext uri="{FF2B5EF4-FFF2-40B4-BE49-F238E27FC236}">
                <a16:creationId xmlns:a16="http://schemas.microsoft.com/office/drawing/2014/main" id="{5BFB5994-94DA-44C0-9F70-12D6355A2A8A}"/>
              </a:ext>
            </a:extLst>
          </p:cNvPr>
          <p:cNvSpPr>
            <a:spLocks noGrp="1"/>
          </p:cNvSpPr>
          <p:nvPr>
            <p:ph type="sldNum" sz="quarter" idx="12"/>
          </p:nvPr>
        </p:nvSpPr>
        <p:spPr>
          <a:xfrm>
            <a:off x="8610600" y="6356350"/>
            <a:ext cx="2743200" cy="365125"/>
          </a:xfrm>
        </p:spPr>
        <p:txBody>
          <a:bodyPr/>
          <a:lstStyle/>
          <a:p>
            <a:r>
              <a:rPr lang="en-US" dirty="0"/>
              <a:t>29</a:t>
            </a:r>
          </a:p>
        </p:txBody>
      </p:sp>
    </p:spTree>
    <p:extLst>
      <p:ext uri="{BB962C8B-B14F-4D97-AF65-F5344CB8AC3E}">
        <p14:creationId xmlns:p14="http://schemas.microsoft.com/office/powerpoint/2010/main" val="32598320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4" y="190499"/>
            <a:ext cx="11849101" cy="714375"/>
          </a:xfrm>
        </p:spPr>
        <p:txBody>
          <a:bodyPr>
            <a:noAutofit/>
          </a:bodyPr>
          <a:lstStyle/>
          <a:p>
            <a:r>
              <a:rPr lang="en-US" sz="4200" b="1" dirty="0"/>
              <a:t>The Highly Desirable Properties of the Matrix Profile</a:t>
            </a:r>
          </a:p>
        </p:txBody>
      </p:sp>
      <p:grpSp>
        <p:nvGrpSpPr>
          <p:cNvPr id="23" name="Group 22">
            <a:extLst>
              <a:ext uri="{FF2B5EF4-FFF2-40B4-BE49-F238E27FC236}">
                <a16:creationId xmlns:a16="http://schemas.microsoft.com/office/drawing/2014/main" id="{FC1BBB8C-4527-4EC0-A71C-517B28F70A1D}"/>
              </a:ext>
            </a:extLst>
          </p:cNvPr>
          <p:cNvGrpSpPr/>
          <p:nvPr/>
        </p:nvGrpSpPr>
        <p:grpSpPr>
          <a:xfrm>
            <a:off x="285728" y="1604725"/>
            <a:ext cx="7105707" cy="1658121"/>
            <a:chOff x="1055763" y="1863917"/>
            <a:chExt cx="12923767" cy="1658121"/>
          </a:xfrm>
        </p:grpSpPr>
        <p:sp>
          <p:nvSpPr>
            <p:cNvPr id="5" name="TextBox 4">
              <a:extLst>
                <a:ext uri="{FF2B5EF4-FFF2-40B4-BE49-F238E27FC236}">
                  <a16:creationId xmlns:a16="http://schemas.microsoft.com/office/drawing/2014/main" id="{39CE910F-4C4A-439F-92CA-F815E9BAFBB7}"/>
                </a:ext>
              </a:extLst>
            </p:cNvPr>
            <p:cNvSpPr txBox="1"/>
            <p:nvPr/>
          </p:nvSpPr>
          <p:spPr>
            <a:xfrm rot="16200000">
              <a:off x="4317579" y="2053493"/>
              <a:ext cx="1563386" cy="1287494"/>
            </a:xfrm>
            <a:prstGeom prst="rect">
              <a:avLst/>
            </a:prstGeom>
            <a:noFill/>
          </p:spPr>
          <p:txBody>
            <a:bodyPr wrap="square" rtlCol="0">
              <a:spAutoFit/>
            </a:bodyPr>
            <a:lstStyle/>
            <a:p>
              <a:r>
                <a:rPr lang="en-US" sz="4000" dirty="0">
                  <a:solidFill>
                    <a:srgbClr val="7030A0"/>
                  </a:solidFill>
                </a:rPr>
                <a:t>simple</a:t>
              </a:r>
            </a:p>
          </p:txBody>
        </p:sp>
        <p:sp>
          <p:nvSpPr>
            <p:cNvPr id="6" name="TextBox 5">
              <a:extLst>
                <a:ext uri="{FF2B5EF4-FFF2-40B4-BE49-F238E27FC236}">
                  <a16:creationId xmlns:a16="http://schemas.microsoft.com/office/drawing/2014/main" id="{AB512CCE-6D14-4539-A5FB-0559CB6CC75B}"/>
                </a:ext>
              </a:extLst>
            </p:cNvPr>
            <p:cNvSpPr txBox="1"/>
            <p:nvPr/>
          </p:nvSpPr>
          <p:spPr>
            <a:xfrm>
              <a:off x="1936649" y="2583168"/>
              <a:ext cx="2936722" cy="584775"/>
            </a:xfrm>
            <a:prstGeom prst="rect">
              <a:avLst/>
            </a:prstGeom>
            <a:noFill/>
          </p:spPr>
          <p:txBody>
            <a:bodyPr wrap="square" rtlCol="0">
              <a:spAutoFit/>
            </a:bodyPr>
            <a:lstStyle/>
            <a:p>
              <a:r>
                <a:rPr lang="en-US" sz="3200" i="1" dirty="0">
                  <a:solidFill>
                    <a:srgbClr val="0000FF"/>
                  </a:solidFill>
                </a:rPr>
                <a:t>intuitive</a:t>
              </a:r>
            </a:p>
          </p:txBody>
        </p:sp>
        <p:sp>
          <p:nvSpPr>
            <p:cNvPr id="7" name="TextBox 6">
              <a:extLst>
                <a:ext uri="{FF2B5EF4-FFF2-40B4-BE49-F238E27FC236}">
                  <a16:creationId xmlns:a16="http://schemas.microsoft.com/office/drawing/2014/main" id="{75CEE10D-E4A1-4366-AC0F-F3BFA65E88D5}"/>
                </a:ext>
              </a:extLst>
            </p:cNvPr>
            <p:cNvSpPr txBox="1"/>
            <p:nvPr/>
          </p:nvSpPr>
          <p:spPr>
            <a:xfrm>
              <a:off x="2810507" y="1896945"/>
              <a:ext cx="3025192" cy="584775"/>
            </a:xfrm>
            <a:prstGeom prst="rect">
              <a:avLst/>
            </a:prstGeom>
            <a:noFill/>
          </p:spPr>
          <p:txBody>
            <a:bodyPr wrap="square" rtlCol="0">
              <a:spAutoFit/>
            </a:bodyPr>
            <a:lstStyle/>
            <a:p>
              <a:r>
                <a:rPr lang="en-US" sz="3200" dirty="0">
                  <a:solidFill>
                    <a:srgbClr val="00B0F0"/>
                  </a:solidFill>
                </a:rPr>
                <a:t>exact</a:t>
              </a:r>
            </a:p>
          </p:txBody>
        </p:sp>
        <p:sp>
          <p:nvSpPr>
            <p:cNvPr id="8" name="TextBox 7">
              <a:extLst>
                <a:ext uri="{FF2B5EF4-FFF2-40B4-BE49-F238E27FC236}">
                  <a16:creationId xmlns:a16="http://schemas.microsoft.com/office/drawing/2014/main" id="{6FD78B6B-BBB0-44AB-85C3-D1B16B408D6B}"/>
                </a:ext>
              </a:extLst>
            </p:cNvPr>
            <p:cNvSpPr txBox="1"/>
            <p:nvPr/>
          </p:nvSpPr>
          <p:spPr>
            <a:xfrm>
              <a:off x="1055763" y="2282359"/>
              <a:ext cx="4496521" cy="461665"/>
            </a:xfrm>
            <a:prstGeom prst="rect">
              <a:avLst/>
            </a:prstGeom>
            <a:noFill/>
          </p:spPr>
          <p:txBody>
            <a:bodyPr wrap="square" rtlCol="0">
              <a:spAutoFit/>
            </a:bodyPr>
            <a:lstStyle/>
            <a:p>
              <a:r>
                <a:rPr lang="en-US" sz="2400" dirty="0">
                  <a:solidFill>
                    <a:schemeClr val="accent2">
                      <a:lumMod val="75000"/>
                    </a:schemeClr>
                  </a:solidFill>
                </a:rPr>
                <a:t>Parameter-free</a:t>
              </a:r>
            </a:p>
          </p:txBody>
        </p:sp>
        <p:sp>
          <p:nvSpPr>
            <p:cNvPr id="9" name="Rectangle 8">
              <a:extLst>
                <a:ext uri="{FF2B5EF4-FFF2-40B4-BE49-F238E27FC236}">
                  <a16:creationId xmlns:a16="http://schemas.microsoft.com/office/drawing/2014/main" id="{77FB03B1-19D9-4EF0-A9E7-1892ADE689EF}"/>
                </a:ext>
              </a:extLst>
            </p:cNvPr>
            <p:cNvSpPr/>
            <p:nvPr/>
          </p:nvSpPr>
          <p:spPr>
            <a:xfrm>
              <a:off x="5547727" y="2516168"/>
              <a:ext cx="8431803" cy="584775"/>
            </a:xfrm>
            <a:prstGeom prst="rect">
              <a:avLst/>
            </a:prstGeom>
          </p:spPr>
          <p:txBody>
            <a:bodyPr wrap="none">
              <a:spAutoFit/>
            </a:bodyPr>
            <a:lstStyle/>
            <a:p>
              <a:r>
                <a:rPr lang="en-US" sz="3200" dirty="0">
                  <a:solidFill>
                    <a:srgbClr val="FF0000"/>
                  </a:solidFill>
                </a:rPr>
                <a:t>allows </a:t>
              </a:r>
              <a:r>
                <a:rPr lang="en-US" sz="3200" b="1" dirty="0">
                  <a:solidFill>
                    <a:srgbClr val="FF0000"/>
                  </a:solidFill>
                </a:rPr>
                <a:t>anytime algorithms</a:t>
              </a:r>
              <a:endParaRPr lang="en-US" sz="3200" dirty="0">
                <a:solidFill>
                  <a:srgbClr val="FF0000"/>
                </a:solidFill>
              </a:endParaRPr>
            </a:p>
          </p:txBody>
        </p:sp>
        <p:sp>
          <p:nvSpPr>
            <p:cNvPr id="10" name="Rectangle 9">
              <a:extLst>
                <a:ext uri="{FF2B5EF4-FFF2-40B4-BE49-F238E27FC236}">
                  <a16:creationId xmlns:a16="http://schemas.microsoft.com/office/drawing/2014/main" id="{A65012FD-BEBB-4CF4-8FF1-9C20F03F0819}"/>
                </a:ext>
              </a:extLst>
            </p:cNvPr>
            <p:cNvSpPr/>
            <p:nvPr/>
          </p:nvSpPr>
          <p:spPr>
            <a:xfrm>
              <a:off x="5570494" y="2223305"/>
              <a:ext cx="5854950" cy="461665"/>
            </a:xfrm>
            <a:prstGeom prst="rect">
              <a:avLst/>
            </a:prstGeom>
          </p:spPr>
          <p:txBody>
            <a:bodyPr wrap="none">
              <a:spAutoFit/>
            </a:bodyPr>
            <a:lstStyle/>
            <a:p>
              <a:r>
                <a:rPr lang="en-US" sz="2400" b="1" dirty="0"/>
                <a:t>can be evaluated online</a:t>
              </a:r>
              <a:endParaRPr lang="en-US" sz="2400" dirty="0"/>
            </a:p>
          </p:txBody>
        </p:sp>
        <p:sp>
          <p:nvSpPr>
            <p:cNvPr id="11" name="Rectangle 10">
              <a:extLst>
                <a:ext uri="{FF2B5EF4-FFF2-40B4-BE49-F238E27FC236}">
                  <a16:creationId xmlns:a16="http://schemas.microsoft.com/office/drawing/2014/main" id="{53D1E9E6-A1B0-4BF1-8C44-F3531D708271}"/>
                </a:ext>
              </a:extLst>
            </p:cNvPr>
            <p:cNvSpPr/>
            <p:nvPr/>
          </p:nvSpPr>
          <p:spPr>
            <a:xfrm>
              <a:off x="5570494" y="2875556"/>
              <a:ext cx="6317118" cy="584775"/>
            </a:xfrm>
            <a:prstGeom prst="rect">
              <a:avLst/>
            </a:prstGeom>
          </p:spPr>
          <p:txBody>
            <a:bodyPr wrap="none">
              <a:spAutoFit/>
            </a:bodyPr>
            <a:lstStyle/>
            <a:p>
              <a:r>
                <a:rPr lang="en-US" sz="3200" dirty="0">
                  <a:solidFill>
                    <a:schemeClr val="accent2"/>
                  </a:solidFill>
                </a:rPr>
                <a:t>highly parallelizable</a:t>
              </a:r>
            </a:p>
          </p:txBody>
        </p:sp>
        <p:sp>
          <p:nvSpPr>
            <p:cNvPr id="12" name="Rectangle 11">
              <a:extLst>
                <a:ext uri="{FF2B5EF4-FFF2-40B4-BE49-F238E27FC236}">
                  <a16:creationId xmlns:a16="http://schemas.microsoft.com/office/drawing/2014/main" id="{7232F074-4798-48E6-8D81-ACEB6F824328}"/>
                </a:ext>
              </a:extLst>
            </p:cNvPr>
            <p:cNvSpPr/>
            <p:nvPr/>
          </p:nvSpPr>
          <p:spPr>
            <a:xfrm>
              <a:off x="5534073" y="1863917"/>
              <a:ext cx="7454054" cy="461665"/>
            </a:xfrm>
            <a:prstGeom prst="rect">
              <a:avLst/>
            </a:prstGeom>
          </p:spPr>
          <p:txBody>
            <a:bodyPr wrap="none">
              <a:spAutoFit/>
            </a:bodyPr>
            <a:lstStyle/>
            <a:p>
              <a:r>
                <a:rPr lang="en-US" sz="2400" i="1" dirty="0">
                  <a:solidFill>
                    <a:srgbClr val="008000"/>
                  </a:solidFill>
                </a:rPr>
                <a:t>deterministic computation time</a:t>
              </a:r>
            </a:p>
          </p:txBody>
        </p:sp>
        <p:sp>
          <p:nvSpPr>
            <p:cNvPr id="14" name="Rectangle 13">
              <a:extLst>
                <a:ext uri="{FF2B5EF4-FFF2-40B4-BE49-F238E27FC236}">
                  <a16:creationId xmlns:a16="http://schemas.microsoft.com/office/drawing/2014/main" id="{47D077B0-FAE6-427D-9709-0FF16429AC21}"/>
                </a:ext>
              </a:extLst>
            </p:cNvPr>
            <p:cNvSpPr/>
            <p:nvPr/>
          </p:nvSpPr>
          <p:spPr>
            <a:xfrm>
              <a:off x="1815078" y="3152706"/>
              <a:ext cx="2845081" cy="369332"/>
            </a:xfrm>
            <a:prstGeom prst="rect">
              <a:avLst/>
            </a:prstGeom>
          </p:spPr>
          <p:txBody>
            <a:bodyPr wrap="none">
              <a:spAutoFit/>
            </a:bodyPr>
            <a:lstStyle/>
            <a:p>
              <a:r>
                <a:rPr lang="en-US" b="1" dirty="0">
                  <a:solidFill>
                    <a:schemeClr val="accent5">
                      <a:lumMod val="50000"/>
                    </a:schemeClr>
                  </a:solidFill>
                </a:rPr>
                <a:t>space efficient</a:t>
              </a:r>
              <a:endParaRPr lang="en-US" dirty="0">
                <a:solidFill>
                  <a:schemeClr val="accent5">
                    <a:lumMod val="50000"/>
                  </a:schemeClr>
                </a:solidFill>
              </a:endParaRPr>
            </a:p>
          </p:txBody>
        </p:sp>
      </p:grpSp>
      <p:sp>
        <p:nvSpPr>
          <p:cNvPr id="13" name="Rectangle 12">
            <a:extLst>
              <a:ext uri="{FF2B5EF4-FFF2-40B4-BE49-F238E27FC236}">
                <a16:creationId xmlns:a16="http://schemas.microsoft.com/office/drawing/2014/main" id="{356BB4DA-2445-4E7F-BD43-70C933632ACB}"/>
              </a:ext>
            </a:extLst>
          </p:cNvPr>
          <p:cNvSpPr/>
          <p:nvPr/>
        </p:nvSpPr>
        <p:spPr>
          <a:xfrm>
            <a:off x="414204" y="4625828"/>
            <a:ext cx="4897313" cy="523220"/>
          </a:xfrm>
          <a:prstGeom prst="rect">
            <a:avLst/>
          </a:prstGeom>
        </p:spPr>
        <p:txBody>
          <a:bodyPr wrap="square">
            <a:spAutoFit/>
          </a:bodyPr>
          <a:lstStyle/>
          <a:p>
            <a:r>
              <a:rPr lang="en-US" sz="2800" dirty="0">
                <a:solidFill>
                  <a:sysClr val="windowText" lastClr="000000"/>
                </a:solidFill>
              </a:rPr>
              <a:t>Matrix Profile Project Webpage:</a:t>
            </a:r>
          </a:p>
        </p:txBody>
      </p:sp>
      <p:pic>
        <p:nvPicPr>
          <p:cNvPr id="19" name="Picture 18">
            <a:extLst>
              <a:ext uri="{FF2B5EF4-FFF2-40B4-BE49-F238E27FC236}">
                <a16:creationId xmlns:a16="http://schemas.microsoft.com/office/drawing/2014/main" id="{43359AC4-F6C1-4E1E-8A6F-1E3A4A86E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9055" y="3675868"/>
            <a:ext cx="2423141" cy="2423141"/>
          </a:xfrm>
          <a:prstGeom prst="rect">
            <a:avLst/>
          </a:prstGeom>
        </p:spPr>
      </p:pic>
      <p:sp>
        <p:nvSpPr>
          <p:cNvPr id="24" name="TextBox 23">
            <a:extLst>
              <a:ext uri="{FF2B5EF4-FFF2-40B4-BE49-F238E27FC236}">
                <a16:creationId xmlns:a16="http://schemas.microsoft.com/office/drawing/2014/main" id="{8F1E6FAF-2469-4F6C-9A4B-0A930D61D11D}"/>
              </a:ext>
            </a:extLst>
          </p:cNvPr>
          <p:cNvSpPr txBox="1"/>
          <p:nvPr/>
        </p:nvSpPr>
        <p:spPr>
          <a:xfrm>
            <a:off x="7762207" y="1409563"/>
            <a:ext cx="4262824" cy="3477875"/>
          </a:xfrm>
          <a:prstGeom prst="rect">
            <a:avLst/>
          </a:prstGeom>
          <a:noFill/>
        </p:spPr>
        <p:txBody>
          <a:bodyPr wrap="square" rtlCol="0">
            <a:spAutoFit/>
          </a:bodyPr>
          <a:lstStyle/>
          <a:p>
            <a:r>
              <a:rPr lang="en-US" sz="2000" b="1" dirty="0">
                <a:solidFill>
                  <a:srgbClr val="C00000"/>
                </a:solidFill>
              </a:rPr>
              <a:t>Matrix Profile can be used to do:</a:t>
            </a:r>
          </a:p>
          <a:p>
            <a:pPr marL="285750" indent="-285750">
              <a:buFont typeface="Arial" panose="020B0604020202020204" pitchFamily="34" charset="0"/>
              <a:buChar char="•"/>
            </a:pPr>
            <a:r>
              <a:rPr lang="en-US" sz="2000" dirty="0"/>
              <a:t>Fast Motif Discovery</a:t>
            </a:r>
          </a:p>
          <a:p>
            <a:pPr marL="285750" indent="-285750">
              <a:buFont typeface="Arial" panose="020B0604020202020204" pitchFamily="34" charset="0"/>
              <a:buChar char="•"/>
            </a:pPr>
            <a:r>
              <a:rPr lang="en-US" sz="2000" dirty="0"/>
              <a:t>Anomaly Detection</a:t>
            </a:r>
          </a:p>
          <a:p>
            <a:pPr marL="285750" indent="-285750">
              <a:buFont typeface="Arial" panose="020B0604020202020204" pitchFamily="34" charset="0"/>
              <a:buChar char="•"/>
            </a:pPr>
            <a:r>
              <a:rPr lang="en-US" sz="2000" dirty="0"/>
              <a:t>Data Visualization</a:t>
            </a:r>
          </a:p>
          <a:p>
            <a:pPr marL="285750" indent="-285750">
              <a:buFont typeface="Arial" panose="020B0604020202020204" pitchFamily="34" charset="0"/>
              <a:buChar char="•"/>
            </a:pPr>
            <a:r>
              <a:rPr lang="en-US" sz="2000" dirty="0"/>
              <a:t>Guided Motif Search</a:t>
            </a:r>
          </a:p>
          <a:p>
            <a:pPr marL="285750" indent="-285750">
              <a:buFont typeface="Arial" panose="020B0604020202020204" pitchFamily="34" charset="0"/>
              <a:buChar char="•"/>
            </a:pPr>
            <a:r>
              <a:rPr lang="en-US" sz="2000" dirty="0"/>
              <a:t>Multivariate Time Series Mining</a:t>
            </a:r>
          </a:p>
          <a:p>
            <a:pPr marL="285750" indent="-285750">
              <a:buFont typeface="Arial" panose="020B0604020202020204" pitchFamily="34" charset="0"/>
              <a:buChar char="•"/>
            </a:pPr>
            <a:r>
              <a:rPr lang="en-US" sz="2000" dirty="0"/>
              <a:t>Semantic Segmentation</a:t>
            </a:r>
          </a:p>
          <a:p>
            <a:pPr marL="285750" indent="-285750">
              <a:buFont typeface="Arial" panose="020B0604020202020204" pitchFamily="34" charset="0"/>
              <a:buChar char="•"/>
            </a:pPr>
            <a:r>
              <a:rPr lang="en-US" sz="2000" dirty="0"/>
              <a:t>Fast Various-Length Motif Discovery</a:t>
            </a:r>
          </a:p>
          <a:p>
            <a:pPr marL="285750" indent="-285750">
              <a:buFont typeface="Arial" panose="020B0604020202020204" pitchFamily="34" charset="0"/>
              <a:buChar char="•"/>
            </a:pPr>
            <a:r>
              <a:rPr lang="en-US" sz="2000" dirty="0"/>
              <a:t>Chain Discovery</a:t>
            </a:r>
          </a:p>
          <a:p>
            <a:pPr marL="285750" indent="-285750">
              <a:buFont typeface="Arial" panose="020B0604020202020204" pitchFamily="34" charset="0"/>
              <a:buChar char="•"/>
            </a:pPr>
            <a:r>
              <a:rPr lang="en-US" sz="2000" dirty="0"/>
              <a:t>…and much more!</a:t>
            </a:r>
          </a:p>
          <a:p>
            <a:pPr marL="285750" indent="-285750">
              <a:buFont typeface="Arial" panose="020B0604020202020204" pitchFamily="34" charset="0"/>
              <a:buChar char="•"/>
            </a:pPr>
            <a:endParaRPr lang="en-US" sz="2000" dirty="0"/>
          </a:p>
        </p:txBody>
      </p:sp>
      <p:sp>
        <p:nvSpPr>
          <p:cNvPr id="25" name="Rectangle 24">
            <a:extLst>
              <a:ext uri="{FF2B5EF4-FFF2-40B4-BE49-F238E27FC236}">
                <a16:creationId xmlns:a16="http://schemas.microsoft.com/office/drawing/2014/main" id="{EC0C5E94-43AD-4FEE-98DA-02E37E8E9417}"/>
              </a:ext>
            </a:extLst>
          </p:cNvPr>
          <p:cNvSpPr/>
          <p:nvPr/>
        </p:nvSpPr>
        <p:spPr>
          <a:xfrm>
            <a:off x="1287072" y="6072233"/>
            <a:ext cx="5864491" cy="461665"/>
          </a:xfrm>
          <a:prstGeom prst="rect">
            <a:avLst/>
          </a:prstGeom>
        </p:spPr>
        <p:txBody>
          <a:bodyPr wrap="none">
            <a:spAutoFit/>
          </a:bodyPr>
          <a:lstStyle/>
          <a:p>
            <a:r>
              <a:rPr lang="en-US" sz="2400" dirty="0">
                <a:solidFill>
                  <a:sysClr val="windowText" lastClr="000000"/>
                </a:solidFill>
              </a:rPr>
              <a:t>www.cs.ucr.edu/~eamonn/MatrixProfile.html</a:t>
            </a:r>
          </a:p>
        </p:txBody>
      </p:sp>
      <p:pic>
        <p:nvPicPr>
          <p:cNvPr id="26" name="Picture 2" descr="http://faculty.ucr.edu/~yadongy/images/UCR-seal.jpg">
            <a:extLst>
              <a:ext uri="{FF2B5EF4-FFF2-40B4-BE49-F238E27FC236}">
                <a16:creationId xmlns:a16="http://schemas.microsoft.com/office/drawing/2014/main" id="{20016C7C-4852-4A1A-BE8E-23117080B4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7495" y="5666817"/>
            <a:ext cx="3788919" cy="810831"/>
          </a:xfrm>
          <a:prstGeom prst="rect">
            <a:avLst/>
          </a:prstGeom>
          <a:noFill/>
          <a:extLst>
            <a:ext uri="{909E8E84-426E-40DD-AFC4-6F175D3DCCD1}">
              <a14:hiddenFill xmlns:a14="http://schemas.microsoft.com/office/drawing/2010/main">
                <a:solidFill>
                  <a:srgbClr val="FFFFFF"/>
                </a:solidFill>
              </a14:hiddenFill>
            </a:ext>
          </a:extLst>
        </p:spPr>
      </p:pic>
      <p:sp>
        <p:nvSpPr>
          <p:cNvPr id="27" name="Slide Number Placeholder 205">
            <a:extLst>
              <a:ext uri="{FF2B5EF4-FFF2-40B4-BE49-F238E27FC236}">
                <a16:creationId xmlns:a16="http://schemas.microsoft.com/office/drawing/2014/main" id="{96138C31-02B1-441F-B000-4A54979854FB}"/>
              </a:ext>
            </a:extLst>
          </p:cNvPr>
          <p:cNvSpPr>
            <a:spLocks noGrp="1"/>
          </p:cNvSpPr>
          <p:nvPr>
            <p:ph type="sldNum" sz="quarter" idx="12"/>
          </p:nvPr>
        </p:nvSpPr>
        <p:spPr>
          <a:xfrm>
            <a:off x="8610600" y="6356350"/>
            <a:ext cx="2743200" cy="365125"/>
          </a:xfrm>
        </p:spPr>
        <p:txBody>
          <a:bodyPr/>
          <a:lstStyle/>
          <a:p>
            <a:r>
              <a:rPr lang="en-US" dirty="0"/>
              <a:t>30</a:t>
            </a:r>
          </a:p>
        </p:txBody>
      </p:sp>
    </p:spTree>
    <p:extLst>
      <p:ext uri="{BB962C8B-B14F-4D97-AF65-F5344CB8AC3E}">
        <p14:creationId xmlns:p14="http://schemas.microsoft.com/office/powerpoint/2010/main" val="4886628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004" y="492535"/>
            <a:ext cx="12192000" cy="5887150"/>
            <a:chOff x="-20754" y="628649"/>
            <a:chExt cx="12212754" cy="5934075"/>
          </a:xfrm>
        </p:grpSpPr>
        <p:grpSp>
          <p:nvGrpSpPr>
            <p:cNvPr id="16" name="Group 15"/>
            <p:cNvGrpSpPr/>
            <p:nvPr/>
          </p:nvGrpSpPr>
          <p:grpSpPr>
            <a:xfrm>
              <a:off x="-20754" y="628649"/>
              <a:ext cx="12212754" cy="5934075"/>
              <a:chOff x="-20754" y="628649"/>
              <a:chExt cx="12212754" cy="5934075"/>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54" y="628649"/>
                <a:ext cx="12212754" cy="59340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rot="60000">
                <a:off x="6561123" y="1532830"/>
                <a:ext cx="4745051" cy="2521645"/>
              </a:xfrm>
              <a:prstGeom prst="rect">
                <a:avLst/>
              </a:prstGeom>
            </p:spPr>
          </p:pic>
          <p:cxnSp>
            <p:nvCxnSpPr>
              <p:cNvPr id="8" name="Straight Connector 7"/>
              <p:cNvCxnSpPr/>
              <p:nvPr/>
            </p:nvCxnSpPr>
            <p:spPr>
              <a:xfrm>
                <a:off x="6539479" y="1491615"/>
                <a:ext cx="4788339" cy="76835"/>
              </a:xfrm>
              <a:prstGeom prst="line">
                <a:avLst/>
              </a:prstGeom>
              <a:ln w="57150">
                <a:solidFill>
                  <a:srgbClr val="181717">
                    <a:alpha val="83137"/>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6470650" y="4038600"/>
                <a:ext cx="4857167" cy="57090"/>
              </a:xfrm>
              <a:prstGeom prst="line">
                <a:avLst/>
              </a:prstGeom>
              <a:ln w="57150">
                <a:solidFill>
                  <a:srgbClr val="181717">
                    <a:alpha val="83137"/>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flipH="1">
                <a:off x="6520429" y="1491615"/>
                <a:ext cx="24379" cy="2546985"/>
              </a:xfrm>
              <a:prstGeom prst="line">
                <a:avLst/>
              </a:prstGeom>
              <a:ln w="57150">
                <a:solidFill>
                  <a:srgbClr val="181717">
                    <a:alpha val="83137"/>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flipH="1">
                <a:off x="11291249" y="1568450"/>
                <a:ext cx="24379" cy="2546985"/>
              </a:xfrm>
              <a:prstGeom prst="line">
                <a:avLst/>
              </a:prstGeom>
              <a:ln w="57150">
                <a:solidFill>
                  <a:srgbClr val="181717">
                    <a:alpha val="83137"/>
                  </a:srgbClr>
                </a:solidFill>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rot="60000">
              <a:off x="6564156" y="1725915"/>
              <a:ext cx="4714150" cy="2308324"/>
            </a:xfrm>
            <a:prstGeom prst="rect">
              <a:avLst/>
            </a:prstGeom>
          </p:spPr>
          <p:txBody>
            <a:bodyPr wrap="square">
              <a:spAutoFit/>
            </a:bodyPr>
            <a:lstStyle/>
            <a:p>
              <a:pPr algn="ctr"/>
              <a:r>
                <a:rPr lang="en-US" sz="3600" dirty="0">
                  <a:solidFill>
                    <a:schemeClr val="tx1">
                      <a:lumMod val="85000"/>
                      <a:lumOff val="15000"/>
                    </a:schemeClr>
                  </a:solidFill>
                  <a:latin typeface="Palatino Linotype" panose="02040502050505030304" pitchFamily="18" charset="0"/>
                </a:rPr>
                <a:t>Thanks for Listening</a:t>
              </a:r>
            </a:p>
            <a:p>
              <a:pPr algn="ctr"/>
              <a:r>
                <a:rPr lang="en-US" sz="3600" dirty="0">
                  <a:solidFill>
                    <a:schemeClr val="tx1">
                      <a:lumMod val="85000"/>
                      <a:lumOff val="15000"/>
                    </a:schemeClr>
                  </a:solidFill>
                  <a:latin typeface="Palatino Linotype" panose="02040502050505030304" pitchFamily="18" charset="0"/>
                </a:rPr>
                <a:t> </a:t>
              </a:r>
            </a:p>
            <a:p>
              <a:pPr algn="ctr"/>
              <a:r>
                <a:rPr lang="en-US" sz="7200" dirty="0">
                  <a:solidFill>
                    <a:schemeClr val="tx1">
                      <a:lumMod val="85000"/>
                      <a:lumOff val="15000"/>
                    </a:schemeClr>
                  </a:solidFill>
                  <a:latin typeface="Palatino Linotype" panose="02040502050505030304" pitchFamily="18" charset="0"/>
                </a:rPr>
                <a:t>Questions?</a:t>
              </a:r>
            </a:p>
          </p:txBody>
        </p:sp>
      </p:grpSp>
      <p:pic>
        <p:nvPicPr>
          <p:cNvPr id="13" name="Picture 2" descr="http://www.ucs.louisiana.edu/~sxk6389/assets/img/ICDM_logo.png">
            <a:extLst>
              <a:ext uri="{FF2B5EF4-FFF2-40B4-BE49-F238E27FC236}">
                <a16:creationId xmlns:a16="http://schemas.microsoft.com/office/drawing/2014/main" id="{0B2674D2-FD11-4968-A761-E44987A483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7448" y="731730"/>
            <a:ext cx="1470325" cy="50171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3195FD1D-538D-4B65-9160-46E7129F4A2B}"/>
              </a:ext>
            </a:extLst>
          </p:cNvPr>
          <p:cNvSpPr/>
          <p:nvPr/>
        </p:nvSpPr>
        <p:spPr>
          <a:xfrm>
            <a:off x="1640363" y="2855"/>
            <a:ext cx="9052991" cy="461665"/>
          </a:xfrm>
          <a:prstGeom prst="rect">
            <a:avLst/>
          </a:prstGeom>
        </p:spPr>
        <p:txBody>
          <a:bodyPr wrap="none">
            <a:spAutoFit/>
          </a:bodyPr>
          <a:lstStyle/>
          <a:p>
            <a:r>
              <a:rPr lang="en-US" sz="2400" dirty="0">
                <a:solidFill>
                  <a:sysClr val="windowText" lastClr="000000"/>
                </a:solidFill>
              </a:rPr>
              <a:t>To get these slides, go to   www.cs.ucr.edu/~eamonn/MatrixProfile.html</a:t>
            </a:r>
          </a:p>
        </p:txBody>
      </p:sp>
      <p:pic>
        <p:nvPicPr>
          <p:cNvPr id="18" name="Picture 2" descr="http://faculty.ucr.edu/~yadongy/images/UCR-sea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82478"/>
            <a:ext cx="2223648" cy="4758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avss2010.org/images/merl-larg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30195" y="6382448"/>
            <a:ext cx="2651801" cy="47572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ucs.louisiana.edu/~sxk6389/assets/img/ICDM_logo.png">
            <a:extLst>
              <a:ext uri="{FF2B5EF4-FFF2-40B4-BE49-F238E27FC236}">
                <a16:creationId xmlns:a16="http://schemas.microsoft.com/office/drawing/2014/main" id="{8916A94B-0217-4C3F-B51A-2A5F24B2CB0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4949" y="6407700"/>
            <a:ext cx="1319651" cy="45029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DE1D5594-5076-462F-8895-E58A3E3D3645}"/>
              </a:ext>
            </a:extLst>
          </p:cNvPr>
          <p:cNvPicPr>
            <a:picLocks noChangeAspect="1"/>
          </p:cNvPicPr>
          <p:nvPr/>
        </p:nvPicPr>
        <p:blipFill>
          <a:blip r:embed="rId9">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rot="21443330">
            <a:off x="2539627" y="1811494"/>
            <a:ext cx="1170075" cy="1170075"/>
          </a:xfrm>
          <a:prstGeom prst="rect">
            <a:avLst/>
          </a:prstGeom>
        </p:spPr>
      </p:pic>
      <p:pic>
        <p:nvPicPr>
          <p:cNvPr id="23" name="Picture 22">
            <a:extLst>
              <a:ext uri="{FF2B5EF4-FFF2-40B4-BE49-F238E27FC236}">
                <a16:creationId xmlns:a16="http://schemas.microsoft.com/office/drawing/2014/main" id="{83BEB863-5525-44EF-A539-8913E97FC307}"/>
              </a:ext>
            </a:extLst>
          </p:cNvPr>
          <p:cNvPicPr>
            <a:picLocks noChangeAspect="1"/>
          </p:cNvPicPr>
          <p:nvPr/>
        </p:nvPicPr>
        <p:blipFill rotWithShape="1">
          <a:blip r:embed="rId9">
            <a:duotone>
              <a:prstClr val="black"/>
              <a:srgbClr val="D9C3A5">
                <a:tint val="50000"/>
                <a:satMod val="180000"/>
              </a:srgbClr>
            </a:duotone>
            <a:extLst>
              <a:ext uri="{28A0092B-C50C-407E-A947-70E740481C1C}">
                <a14:useLocalDpi xmlns:a14="http://schemas.microsoft.com/office/drawing/2010/main" val="0"/>
              </a:ext>
            </a:extLst>
          </a:blip>
          <a:srcRect b="91874"/>
          <a:stretch/>
        </p:blipFill>
        <p:spPr>
          <a:xfrm>
            <a:off x="2517396" y="1680550"/>
            <a:ext cx="1170075" cy="200213"/>
          </a:xfrm>
          <a:prstGeom prst="rect">
            <a:avLst/>
          </a:prstGeom>
        </p:spPr>
      </p:pic>
      <p:pic>
        <p:nvPicPr>
          <p:cNvPr id="24" name="Picture 23">
            <a:extLst>
              <a:ext uri="{FF2B5EF4-FFF2-40B4-BE49-F238E27FC236}">
                <a16:creationId xmlns:a16="http://schemas.microsoft.com/office/drawing/2014/main" id="{6318D827-8EA2-49C2-B2C7-4DB441380482}"/>
              </a:ext>
            </a:extLst>
          </p:cNvPr>
          <p:cNvPicPr>
            <a:picLocks noChangeAspect="1"/>
          </p:cNvPicPr>
          <p:nvPr/>
        </p:nvPicPr>
        <p:blipFill>
          <a:blip r:embed="rId9">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rot="21443330">
            <a:off x="2534864" y="1792442"/>
            <a:ext cx="1170075" cy="1170075"/>
          </a:xfrm>
          <a:prstGeom prst="rect">
            <a:avLst/>
          </a:prstGeom>
        </p:spPr>
      </p:pic>
      <p:pic>
        <p:nvPicPr>
          <p:cNvPr id="25" name="Picture 24">
            <a:extLst>
              <a:ext uri="{FF2B5EF4-FFF2-40B4-BE49-F238E27FC236}">
                <a16:creationId xmlns:a16="http://schemas.microsoft.com/office/drawing/2014/main" id="{466F26E7-7E9C-4B5D-B91A-3DA5C0D2F980}"/>
              </a:ext>
            </a:extLst>
          </p:cNvPr>
          <p:cNvPicPr>
            <a:picLocks noChangeAspect="1"/>
          </p:cNvPicPr>
          <p:nvPr/>
        </p:nvPicPr>
        <p:blipFill rotWithShape="1">
          <a:blip r:embed="rId9">
            <a:duotone>
              <a:prstClr val="black"/>
              <a:srgbClr val="D9C3A5">
                <a:tint val="50000"/>
                <a:satMod val="180000"/>
              </a:srgbClr>
            </a:duotone>
            <a:extLst>
              <a:ext uri="{28A0092B-C50C-407E-A947-70E740481C1C}">
                <a14:useLocalDpi xmlns:a14="http://schemas.microsoft.com/office/drawing/2010/main" val="0"/>
              </a:ext>
            </a:extLst>
          </a:blip>
          <a:srcRect b="91874"/>
          <a:stretch/>
        </p:blipFill>
        <p:spPr>
          <a:xfrm>
            <a:off x="2563676" y="2890839"/>
            <a:ext cx="1170075" cy="261022"/>
          </a:xfrm>
          <a:prstGeom prst="rect">
            <a:avLst/>
          </a:prstGeom>
        </p:spPr>
      </p:pic>
    </p:spTree>
    <p:extLst>
      <p:ext uri="{BB962C8B-B14F-4D97-AF65-F5344CB8AC3E}">
        <p14:creationId xmlns:p14="http://schemas.microsoft.com/office/powerpoint/2010/main" val="3538436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190500"/>
            <a:ext cx="10515600" cy="711200"/>
          </a:xfrm>
        </p:spPr>
        <p:txBody>
          <a:bodyPr/>
          <a:lstStyle/>
          <a:p>
            <a:r>
              <a:rPr lang="en-US" b="1" dirty="0"/>
              <a:t>Matrix Profile and Matrix Profile Index</a:t>
            </a:r>
          </a:p>
        </p:txBody>
      </p:sp>
      <p:grpSp>
        <p:nvGrpSpPr>
          <p:cNvPr id="188" name="Group 187">
            <a:extLst>
              <a:ext uri="{FF2B5EF4-FFF2-40B4-BE49-F238E27FC236}">
                <a16:creationId xmlns:a16="http://schemas.microsoft.com/office/drawing/2014/main" id="{D51A0E67-7EBE-4F75-B544-8BBC9A392C3A}"/>
              </a:ext>
            </a:extLst>
          </p:cNvPr>
          <p:cNvGrpSpPr/>
          <p:nvPr/>
        </p:nvGrpSpPr>
        <p:grpSpPr>
          <a:xfrm>
            <a:off x="486170" y="3508658"/>
            <a:ext cx="11009870" cy="661987"/>
            <a:chOff x="1425575" y="2543175"/>
            <a:chExt cx="6062663" cy="714375"/>
          </a:xfrm>
        </p:grpSpPr>
        <p:sp>
          <p:nvSpPr>
            <p:cNvPr id="189" name="Freeform 62">
              <a:extLst>
                <a:ext uri="{FF2B5EF4-FFF2-40B4-BE49-F238E27FC236}">
                  <a16:creationId xmlns:a16="http://schemas.microsoft.com/office/drawing/2014/main" id="{0F004854-AC6C-4266-A9E8-102C01B264AD}"/>
                </a:ext>
              </a:extLst>
            </p:cNvPr>
            <p:cNvSpPr>
              <a:spLocks/>
            </p:cNvSpPr>
            <p:nvPr/>
          </p:nvSpPr>
          <p:spPr bwMode="auto">
            <a:xfrm>
              <a:off x="1425575" y="2543175"/>
              <a:ext cx="461963" cy="190500"/>
            </a:xfrm>
            <a:custGeom>
              <a:avLst/>
              <a:gdLst>
                <a:gd name="T0" fmla="*/ 6 w 291"/>
                <a:gd name="T1" fmla="*/ 42 h 120"/>
                <a:gd name="T2" fmla="*/ 12 w 291"/>
                <a:gd name="T3" fmla="*/ 48 h 120"/>
                <a:gd name="T4" fmla="*/ 25 w 291"/>
                <a:gd name="T5" fmla="*/ 60 h 120"/>
                <a:gd name="T6" fmla="*/ 31 w 291"/>
                <a:gd name="T7" fmla="*/ 78 h 120"/>
                <a:gd name="T8" fmla="*/ 44 w 291"/>
                <a:gd name="T9" fmla="*/ 90 h 120"/>
                <a:gd name="T10" fmla="*/ 44 w 291"/>
                <a:gd name="T11" fmla="*/ 84 h 120"/>
                <a:gd name="T12" fmla="*/ 50 w 291"/>
                <a:gd name="T13" fmla="*/ 78 h 120"/>
                <a:gd name="T14" fmla="*/ 57 w 291"/>
                <a:gd name="T15" fmla="*/ 120 h 120"/>
                <a:gd name="T16" fmla="*/ 63 w 291"/>
                <a:gd name="T17" fmla="*/ 114 h 120"/>
                <a:gd name="T18" fmla="*/ 69 w 291"/>
                <a:gd name="T19" fmla="*/ 30 h 120"/>
                <a:gd name="T20" fmla="*/ 76 w 291"/>
                <a:gd name="T21" fmla="*/ 60 h 120"/>
                <a:gd name="T22" fmla="*/ 88 w 291"/>
                <a:gd name="T23" fmla="*/ 78 h 120"/>
                <a:gd name="T24" fmla="*/ 95 w 291"/>
                <a:gd name="T25" fmla="*/ 72 h 120"/>
                <a:gd name="T26" fmla="*/ 101 w 291"/>
                <a:gd name="T27" fmla="*/ 42 h 120"/>
                <a:gd name="T28" fmla="*/ 107 w 291"/>
                <a:gd name="T29" fmla="*/ 24 h 120"/>
                <a:gd name="T30" fmla="*/ 113 w 291"/>
                <a:gd name="T31" fmla="*/ 24 h 120"/>
                <a:gd name="T32" fmla="*/ 120 w 291"/>
                <a:gd name="T33" fmla="*/ 36 h 120"/>
                <a:gd name="T34" fmla="*/ 126 w 291"/>
                <a:gd name="T35" fmla="*/ 42 h 120"/>
                <a:gd name="T36" fmla="*/ 132 w 291"/>
                <a:gd name="T37" fmla="*/ 24 h 120"/>
                <a:gd name="T38" fmla="*/ 139 w 291"/>
                <a:gd name="T39" fmla="*/ 24 h 120"/>
                <a:gd name="T40" fmla="*/ 145 w 291"/>
                <a:gd name="T41" fmla="*/ 18 h 120"/>
                <a:gd name="T42" fmla="*/ 151 w 291"/>
                <a:gd name="T43" fmla="*/ 18 h 120"/>
                <a:gd name="T44" fmla="*/ 158 w 291"/>
                <a:gd name="T45" fmla="*/ 24 h 120"/>
                <a:gd name="T46" fmla="*/ 164 w 291"/>
                <a:gd name="T47" fmla="*/ 54 h 120"/>
                <a:gd name="T48" fmla="*/ 170 w 291"/>
                <a:gd name="T49" fmla="*/ 42 h 120"/>
                <a:gd name="T50" fmla="*/ 177 w 291"/>
                <a:gd name="T51" fmla="*/ 108 h 120"/>
                <a:gd name="T52" fmla="*/ 177 w 291"/>
                <a:gd name="T53" fmla="*/ 78 h 120"/>
                <a:gd name="T54" fmla="*/ 183 w 291"/>
                <a:gd name="T55" fmla="*/ 84 h 120"/>
                <a:gd name="T56" fmla="*/ 196 w 291"/>
                <a:gd name="T57" fmla="*/ 66 h 120"/>
                <a:gd name="T58" fmla="*/ 202 w 291"/>
                <a:gd name="T59" fmla="*/ 72 h 120"/>
                <a:gd name="T60" fmla="*/ 208 w 291"/>
                <a:gd name="T61" fmla="*/ 18 h 120"/>
                <a:gd name="T62" fmla="*/ 215 w 291"/>
                <a:gd name="T63" fmla="*/ 30 h 120"/>
                <a:gd name="T64" fmla="*/ 221 w 291"/>
                <a:gd name="T65" fmla="*/ 42 h 120"/>
                <a:gd name="T66" fmla="*/ 227 w 291"/>
                <a:gd name="T67" fmla="*/ 84 h 120"/>
                <a:gd name="T68" fmla="*/ 240 w 291"/>
                <a:gd name="T69" fmla="*/ 72 h 120"/>
                <a:gd name="T70" fmla="*/ 246 w 291"/>
                <a:gd name="T71" fmla="*/ 84 h 120"/>
                <a:gd name="T72" fmla="*/ 253 w 291"/>
                <a:gd name="T73" fmla="*/ 60 h 120"/>
                <a:gd name="T74" fmla="*/ 259 w 291"/>
                <a:gd name="T75" fmla="*/ 66 h 120"/>
                <a:gd name="T76" fmla="*/ 265 w 291"/>
                <a:gd name="T77" fmla="*/ 54 h 120"/>
                <a:gd name="T78" fmla="*/ 278 w 291"/>
                <a:gd name="T79" fmla="*/ 60 h 120"/>
                <a:gd name="T80" fmla="*/ 284 w 291"/>
                <a:gd name="T81" fmla="*/ 48 h 120"/>
                <a:gd name="T82" fmla="*/ 291 w 291"/>
                <a:gd name="T83" fmla="*/ 6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1" h="120">
                  <a:moveTo>
                    <a:pt x="0" y="36"/>
                  </a:moveTo>
                  <a:lnTo>
                    <a:pt x="0" y="48"/>
                  </a:lnTo>
                  <a:lnTo>
                    <a:pt x="6" y="42"/>
                  </a:lnTo>
                  <a:lnTo>
                    <a:pt x="6" y="36"/>
                  </a:lnTo>
                  <a:lnTo>
                    <a:pt x="6" y="42"/>
                  </a:lnTo>
                  <a:lnTo>
                    <a:pt x="12" y="48"/>
                  </a:lnTo>
                  <a:lnTo>
                    <a:pt x="12" y="60"/>
                  </a:lnTo>
                  <a:lnTo>
                    <a:pt x="12" y="48"/>
                  </a:lnTo>
                  <a:lnTo>
                    <a:pt x="25" y="60"/>
                  </a:lnTo>
                  <a:lnTo>
                    <a:pt x="25" y="96"/>
                  </a:lnTo>
                  <a:lnTo>
                    <a:pt x="31" y="90"/>
                  </a:lnTo>
                  <a:lnTo>
                    <a:pt x="31" y="78"/>
                  </a:lnTo>
                  <a:lnTo>
                    <a:pt x="38" y="84"/>
                  </a:lnTo>
                  <a:lnTo>
                    <a:pt x="38" y="96"/>
                  </a:lnTo>
                  <a:lnTo>
                    <a:pt x="44" y="90"/>
                  </a:lnTo>
                  <a:lnTo>
                    <a:pt x="44" y="96"/>
                  </a:lnTo>
                  <a:lnTo>
                    <a:pt x="44" y="78"/>
                  </a:lnTo>
                  <a:lnTo>
                    <a:pt x="44" y="84"/>
                  </a:lnTo>
                  <a:lnTo>
                    <a:pt x="50" y="90"/>
                  </a:lnTo>
                  <a:lnTo>
                    <a:pt x="50" y="90"/>
                  </a:lnTo>
                  <a:lnTo>
                    <a:pt x="50" y="78"/>
                  </a:lnTo>
                  <a:lnTo>
                    <a:pt x="50" y="78"/>
                  </a:lnTo>
                  <a:lnTo>
                    <a:pt x="57" y="84"/>
                  </a:lnTo>
                  <a:lnTo>
                    <a:pt x="57" y="120"/>
                  </a:lnTo>
                  <a:lnTo>
                    <a:pt x="57" y="114"/>
                  </a:lnTo>
                  <a:lnTo>
                    <a:pt x="63" y="108"/>
                  </a:lnTo>
                  <a:lnTo>
                    <a:pt x="63" y="114"/>
                  </a:lnTo>
                  <a:lnTo>
                    <a:pt x="63" y="30"/>
                  </a:lnTo>
                  <a:lnTo>
                    <a:pt x="63" y="36"/>
                  </a:lnTo>
                  <a:lnTo>
                    <a:pt x="69" y="30"/>
                  </a:lnTo>
                  <a:lnTo>
                    <a:pt x="69" y="48"/>
                  </a:lnTo>
                  <a:lnTo>
                    <a:pt x="76" y="54"/>
                  </a:lnTo>
                  <a:lnTo>
                    <a:pt x="76" y="60"/>
                  </a:lnTo>
                  <a:lnTo>
                    <a:pt x="82" y="66"/>
                  </a:lnTo>
                  <a:lnTo>
                    <a:pt x="88" y="72"/>
                  </a:lnTo>
                  <a:lnTo>
                    <a:pt x="88" y="78"/>
                  </a:lnTo>
                  <a:lnTo>
                    <a:pt x="88" y="66"/>
                  </a:lnTo>
                  <a:lnTo>
                    <a:pt x="88" y="78"/>
                  </a:lnTo>
                  <a:lnTo>
                    <a:pt x="95" y="72"/>
                  </a:lnTo>
                  <a:lnTo>
                    <a:pt x="95" y="36"/>
                  </a:lnTo>
                  <a:lnTo>
                    <a:pt x="101" y="30"/>
                  </a:lnTo>
                  <a:lnTo>
                    <a:pt x="101" y="42"/>
                  </a:lnTo>
                  <a:lnTo>
                    <a:pt x="101" y="18"/>
                  </a:lnTo>
                  <a:lnTo>
                    <a:pt x="101" y="18"/>
                  </a:lnTo>
                  <a:lnTo>
                    <a:pt x="107" y="24"/>
                  </a:lnTo>
                  <a:lnTo>
                    <a:pt x="107" y="18"/>
                  </a:lnTo>
                  <a:lnTo>
                    <a:pt x="107" y="30"/>
                  </a:lnTo>
                  <a:lnTo>
                    <a:pt x="113" y="24"/>
                  </a:lnTo>
                  <a:lnTo>
                    <a:pt x="113" y="36"/>
                  </a:lnTo>
                  <a:lnTo>
                    <a:pt x="113" y="30"/>
                  </a:lnTo>
                  <a:lnTo>
                    <a:pt x="120" y="36"/>
                  </a:lnTo>
                  <a:lnTo>
                    <a:pt x="120" y="54"/>
                  </a:lnTo>
                  <a:lnTo>
                    <a:pt x="120" y="48"/>
                  </a:lnTo>
                  <a:lnTo>
                    <a:pt x="126" y="42"/>
                  </a:lnTo>
                  <a:lnTo>
                    <a:pt x="126" y="18"/>
                  </a:lnTo>
                  <a:lnTo>
                    <a:pt x="126" y="18"/>
                  </a:lnTo>
                  <a:lnTo>
                    <a:pt x="132" y="24"/>
                  </a:lnTo>
                  <a:lnTo>
                    <a:pt x="132" y="30"/>
                  </a:lnTo>
                  <a:lnTo>
                    <a:pt x="132" y="18"/>
                  </a:lnTo>
                  <a:lnTo>
                    <a:pt x="139" y="24"/>
                  </a:lnTo>
                  <a:lnTo>
                    <a:pt x="139" y="18"/>
                  </a:lnTo>
                  <a:lnTo>
                    <a:pt x="139" y="24"/>
                  </a:lnTo>
                  <a:lnTo>
                    <a:pt x="145" y="18"/>
                  </a:lnTo>
                  <a:lnTo>
                    <a:pt x="145" y="0"/>
                  </a:lnTo>
                  <a:lnTo>
                    <a:pt x="145" y="12"/>
                  </a:lnTo>
                  <a:lnTo>
                    <a:pt x="151" y="18"/>
                  </a:lnTo>
                  <a:lnTo>
                    <a:pt x="151" y="36"/>
                  </a:lnTo>
                  <a:lnTo>
                    <a:pt x="158" y="30"/>
                  </a:lnTo>
                  <a:lnTo>
                    <a:pt x="158" y="24"/>
                  </a:lnTo>
                  <a:lnTo>
                    <a:pt x="158" y="30"/>
                  </a:lnTo>
                  <a:lnTo>
                    <a:pt x="164" y="36"/>
                  </a:lnTo>
                  <a:lnTo>
                    <a:pt x="164" y="54"/>
                  </a:lnTo>
                  <a:lnTo>
                    <a:pt x="164" y="30"/>
                  </a:lnTo>
                  <a:lnTo>
                    <a:pt x="164" y="48"/>
                  </a:lnTo>
                  <a:lnTo>
                    <a:pt x="170" y="42"/>
                  </a:lnTo>
                  <a:lnTo>
                    <a:pt x="170" y="30"/>
                  </a:lnTo>
                  <a:lnTo>
                    <a:pt x="170" y="90"/>
                  </a:lnTo>
                  <a:lnTo>
                    <a:pt x="177" y="108"/>
                  </a:lnTo>
                  <a:lnTo>
                    <a:pt x="177" y="114"/>
                  </a:lnTo>
                  <a:lnTo>
                    <a:pt x="177" y="72"/>
                  </a:lnTo>
                  <a:lnTo>
                    <a:pt x="177" y="78"/>
                  </a:lnTo>
                  <a:lnTo>
                    <a:pt x="183" y="84"/>
                  </a:lnTo>
                  <a:lnTo>
                    <a:pt x="183" y="96"/>
                  </a:lnTo>
                  <a:lnTo>
                    <a:pt x="183" y="84"/>
                  </a:lnTo>
                  <a:lnTo>
                    <a:pt x="189" y="90"/>
                  </a:lnTo>
                  <a:lnTo>
                    <a:pt x="189" y="60"/>
                  </a:lnTo>
                  <a:lnTo>
                    <a:pt x="196" y="66"/>
                  </a:lnTo>
                  <a:lnTo>
                    <a:pt x="196" y="60"/>
                  </a:lnTo>
                  <a:lnTo>
                    <a:pt x="196" y="72"/>
                  </a:lnTo>
                  <a:lnTo>
                    <a:pt x="202" y="72"/>
                  </a:lnTo>
                  <a:lnTo>
                    <a:pt x="202" y="42"/>
                  </a:lnTo>
                  <a:lnTo>
                    <a:pt x="208" y="36"/>
                  </a:lnTo>
                  <a:lnTo>
                    <a:pt x="208" y="18"/>
                  </a:lnTo>
                  <a:lnTo>
                    <a:pt x="208" y="30"/>
                  </a:lnTo>
                  <a:lnTo>
                    <a:pt x="215" y="24"/>
                  </a:lnTo>
                  <a:lnTo>
                    <a:pt x="215" y="30"/>
                  </a:lnTo>
                  <a:lnTo>
                    <a:pt x="215" y="24"/>
                  </a:lnTo>
                  <a:lnTo>
                    <a:pt x="221" y="30"/>
                  </a:lnTo>
                  <a:lnTo>
                    <a:pt x="221" y="42"/>
                  </a:lnTo>
                  <a:lnTo>
                    <a:pt x="221" y="36"/>
                  </a:lnTo>
                  <a:lnTo>
                    <a:pt x="227" y="42"/>
                  </a:lnTo>
                  <a:lnTo>
                    <a:pt x="227" y="84"/>
                  </a:lnTo>
                  <a:lnTo>
                    <a:pt x="227" y="72"/>
                  </a:lnTo>
                  <a:lnTo>
                    <a:pt x="234" y="78"/>
                  </a:lnTo>
                  <a:lnTo>
                    <a:pt x="240" y="72"/>
                  </a:lnTo>
                  <a:lnTo>
                    <a:pt x="240" y="72"/>
                  </a:lnTo>
                  <a:lnTo>
                    <a:pt x="240" y="90"/>
                  </a:lnTo>
                  <a:lnTo>
                    <a:pt x="246" y="84"/>
                  </a:lnTo>
                  <a:lnTo>
                    <a:pt x="246" y="90"/>
                  </a:lnTo>
                  <a:lnTo>
                    <a:pt x="246" y="66"/>
                  </a:lnTo>
                  <a:lnTo>
                    <a:pt x="253" y="60"/>
                  </a:lnTo>
                  <a:lnTo>
                    <a:pt x="253" y="84"/>
                  </a:lnTo>
                  <a:lnTo>
                    <a:pt x="253" y="72"/>
                  </a:lnTo>
                  <a:lnTo>
                    <a:pt x="259" y="66"/>
                  </a:lnTo>
                  <a:lnTo>
                    <a:pt x="259" y="108"/>
                  </a:lnTo>
                  <a:lnTo>
                    <a:pt x="265" y="114"/>
                  </a:lnTo>
                  <a:lnTo>
                    <a:pt x="265" y="54"/>
                  </a:lnTo>
                  <a:lnTo>
                    <a:pt x="272" y="60"/>
                  </a:lnTo>
                  <a:lnTo>
                    <a:pt x="272" y="54"/>
                  </a:lnTo>
                  <a:lnTo>
                    <a:pt x="278" y="60"/>
                  </a:lnTo>
                  <a:lnTo>
                    <a:pt x="278" y="54"/>
                  </a:lnTo>
                  <a:lnTo>
                    <a:pt x="278" y="72"/>
                  </a:lnTo>
                  <a:lnTo>
                    <a:pt x="284" y="48"/>
                  </a:lnTo>
                  <a:lnTo>
                    <a:pt x="284" y="48"/>
                  </a:lnTo>
                  <a:lnTo>
                    <a:pt x="284" y="60"/>
                  </a:lnTo>
                  <a:lnTo>
                    <a:pt x="291" y="66"/>
                  </a:lnTo>
                  <a:lnTo>
                    <a:pt x="291" y="72"/>
                  </a:lnTo>
                  <a:lnTo>
                    <a:pt x="291" y="6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Freeform 63">
              <a:extLst>
                <a:ext uri="{FF2B5EF4-FFF2-40B4-BE49-F238E27FC236}">
                  <a16:creationId xmlns:a16="http://schemas.microsoft.com/office/drawing/2014/main" id="{DF226759-1FA9-48E9-AC2E-9F163775FE62}"/>
                </a:ext>
              </a:extLst>
            </p:cNvPr>
            <p:cNvSpPr>
              <a:spLocks/>
            </p:cNvSpPr>
            <p:nvPr/>
          </p:nvSpPr>
          <p:spPr bwMode="auto">
            <a:xfrm>
              <a:off x="1887538" y="2552700"/>
              <a:ext cx="471488" cy="171450"/>
            </a:xfrm>
            <a:custGeom>
              <a:avLst/>
              <a:gdLst>
                <a:gd name="T0" fmla="*/ 6 w 297"/>
                <a:gd name="T1" fmla="*/ 66 h 108"/>
                <a:gd name="T2" fmla="*/ 12 w 297"/>
                <a:gd name="T3" fmla="*/ 42 h 108"/>
                <a:gd name="T4" fmla="*/ 19 w 297"/>
                <a:gd name="T5" fmla="*/ 24 h 108"/>
                <a:gd name="T6" fmla="*/ 25 w 297"/>
                <a:gd name="T7" fmla="*/ 36 h 108"/>
                <a:gd name="T8" fmla="*/ 31 w 297"/>
                <a:gd name="T9" fmla="*/ 36 h 108"/>
                <a:gd name="T10" fmla="*/ 37 w 297"/>
                <a:gd name="T11" fmla="*/ 36 h 108"/>
                <a:gd name="T12" fmla="*/ 44 w 297"/>
                <a:gd name="T13" fmla="*/ 102 h 108"/>
                <a:gd name="T14" fmla="*/ 50 w 297"/>
                <a:gd name="T15" fmla="*/ 72 h 108"/>
                <a:gd name="T16" fmla="*/ 56 w 297"/>
                <a:gd name="T17" fmla="*/ 78 h 108"/>
                <a:gd name="T18" fmla="*/ 63 w 297"/>
                <a:gd name="T19" fmla="*/ 54 h 108"/>
                <a:gd name="T20" fmla="*/ 69 w 297"/>
                <a:gd name="T21" fmla="*/ 78 h 108"/>
                <a:gd name="T22" fmla="*/ 75 w 297"/>
                <a:gd name="T23" fmla="*/ 66 h 108"/>
                <a:gd name="T24" fmla="*/ 82 w 297"/>
                <a:gd name="T25" fmla="*/ 66 h 108"/>
                <a:gd name="T26" fmla="*/ 88 w 297"/>
                <a:gd name="T27" fmla="*/ 84 h 108"/>
                <a:gd name="T28" fmla="*/ 94 w 297"/>
                <a:gd name="T29" fmla="*/ 48 h 108"/>
                <a:gd name="T30" fmla="*/ 101 w 297"/>
                <a:gd name="T31" fmla="*/ 36 h 108"/>
                <a:gd name="T32" fmla="*/ 113 w 297"/>
                <a:gd name="T33" fmla="*/ 48 h 108"/>
                <a:gd name="T34" fmla="*/ 120 w 297"/>
                <a:gd name="T35" fmla="*/ 60 h 108"/>
                <a:gd name="T36" fmla="*/ 126 w 297"/>
                <a:gd name="T37" fmla="*/ 66 h 108"/>
                <a:gd name="T38" fmla="*/ 132 w 297"/>
                <a:gd name="T39" fmla="*/ 96 h 108"/>
                <a:gd name="T40" fmla="*/ 139 w 297"/>
                <a:gd name="T41" fmla="*/ 66 h 108"/>
                <a:gd name="T42" fmla="*/ 145 w 297"/>
                <a:gd name="T43" fmla="*/ 84 h 108"/>
                <a:gd name="T44" fmla="*/ 158 w 297"/>
                <a:gd name="T45" fmla="*/ 90 h 108"/>
                <a:gd name="T46" fmla="*/ 164 w 297"/>
                <a:gd name="T47" fmla="*/ 90 h 108"/>
                <a:gd name="T48" fmla="*/ 170 w 297"/>
                <a:gd name="T49" fmla="*/ 66 h 108"/>
                <a:gd name="T50" fmla="*/ 177 w 297"/>
                <a:gd name="T51" fmla="*/ 18 h 108"/>
                <a:gd name="T52" fmla="*/ 183 w 297"/>
                <a:gd name="T53" fmla="*/ 24 h 108"/>
                <a:gd name="T54" fmla="*/ 189 w 297"/>
                <a:gd name="T55" fmla="*/ 24 h 108"/>
                <a:gd name="T56" fmla="*/ 196 w 297"/>
                <a:gd name="T57" fmla="*/ 60 h 108"/>
                <a:gd name="T58" fmla="*/ 202 w 297"/>
                <a:gd name="T59" fmla="*/ 48 h 108"/>
                <a:gd name="T60" fmla="*/ 215 w 297"/>
                <a:gd name="T61" fmla="*/ 24 h 108"/>
                <a:gd name="T62" fmla="*/ 221 w 297"/>
                <a:gd name="T63" fmla="*/ 30 h 108"/>
                <a:gd name="T64" fmla="*/ 234 w 297"/>
                <a:gd name="T65" fmla="*/ 54 h 108"/>
                <a:gd name="T66" fmla="*/ 240 w 297"/>
                <a:gd name="T67" fmla="*/ 54 h 108"/>
                <a:gd name="T68" fmla="*/ 246 w 297"/>
                <a:gd name="T69" fmla="*/ 36 h 108"/>
                <a:gd name="T70" fmla="*/ 252 w 297"/>
                <a:gd name="T71" fmla="*/ 78 h 108"/>
                <a:gd name="T72" fmla="*/ 259 w 297"/>
                <a:gd name="T73" fmla="*/ 66 h 108"/>
                <a:gd name="T74" fmla="*/ 265 w 297"/>
                <a:gd name="T75" fmla="*/ 96 h 108"/>
                <a:gd name="T76" fmla="*/ 271 w 297"/>
                <a:gd name="T77" fmla="*/ 90 h 108"/>
                <a:gd name="T78" fmla="*/ 278 w 297"/>
                <a:gd name="T79" fmla="*/ 60 h 108"/>
                <a:gd name="T80" fmla="*/ 284 w 297"/>
                <a:gd name="T81" fmla="*/ 60 h 108"/>
                <a:gd name="T82" fmla="*/ 290 w 297"/>
                <a:gd name="T83"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7" h="108">
                  <a:moveTo>
                    <a:pt x="0" y="54"/>
                  </a:moveTo>
                  <a:lnTo>
                    <a:pt x="6" y="60"/>
                  </a:lnTo>
                  <a:lnTo>
                    <a:pt x="6" y="66"/>
                  </a:lnTo>
                  <a:lnTo>
                    <a:pt x="6" y="54"/>
                  </a:lnTo>
                  <a:lnTo>
                    <a:pt x="12" y="48"/>
                  </a:lnTo>
                  <a:lnTo>
                    <a:pt x="12" y="42"/>
                  </a:lnTo>
                  <a:lnTo>
                    <a:pt x="19" y="36"/>
                  </a:lnTo>
                  <a:lnTo>
                    <a:pt x="19" y="42"/>
                  </a:lnTo>
                  <a:lnTo>
                    <a:pt x="19" y="24"/>
                  </a:lnTo>
                  <a:lnTo>
                    <a:pt x="19" y="30"/>
                  </a:lnTo>
                  <a:lnTo>
                    <a:pt x="25" y="36"/>
                  </a:lnTo>
                  <a:lnTo>
                    <a:pt x="25" y="36"/>
                  </a:lnTo>
                  <a:lnTo>
                    <a:pt x="25" y="24"/>
                  </a:lnTo>
                  <a:lnTo>
                    <a:pt x="25" y="30"/>
                  </a:lnTo>
                  <a:lnTo>
                    <a:pt x="31" y="36"/>
                  </a:lnTo>
                  <a:lnTo>
                    <a:pt x="31" y="42"/>
                  </a:lnTo>
                  <a:lnTo>
                    <a:pt x="31" y="42"/>
                  </a:lnTo>
                  <a:lnTo>
                    <a:pt x="37" y="36"/>
                  </a:lnTo>
                  <a:lnTo>
                    <a:pt x="37" y="30"/>
                  </a:lnTo>
                  <a:lnTo>
                    <a:pt x="37" y="84"/>
                  </a:lnTo>
                  <a:lnTo>
                    <a:pt x="44" y="102"/>
                  </a:lnTo>
                  <a:lnTo>
                    <a:pt x="44" y="108"/>
                  </a:lnTo>
                  <a:lnTo>
                    <a:pt x="44" y="54"/>
                  </a:lnTo>
                  <a:lnTo>
                    <a:pt x="50" y="72"/>
                  </a:lnTo>
                  <a:lnTo>
                    <a:pt x="50" y="66"/>
                  </a:lnTo>
                  <a:lnTo>
                    <a:pt x="50" y="84"/>
                  </a:lnTo>
                  <a:lnTo>
                    <a:pt x="56" y="78"/>
                  </a:lnTo>
                  <a:lnTo>
                    <a:pt x="56" y="96"/>
                  </a:lnTo>
                  <a:lnTo>
                    <a:pt x="63" y="90"/>
                  </a:lnTo>
                  <a:lnTo>
                    <a:pt x="63" y="54"/>
                  </a:lnTo>
                  <a:lnTo>
                    <a:pt x="63" y="66"/>
                  </a:lnTo>
                  <a:lnTo>
                    <a:pt x="69" y="60"/>
                  </a:lnTo>
                  <a:lnTo>
                    <a:pt x="69" y="78"/>
                  </a:lnTo>
                  <a:lnTo>
                    <a:pt x="75" y="72"/>
                  </a:lnTo>
                  <a:lnTo>
                    <a:pt x="75" y="78"/>
                  </a:lnTo>
                  <a:lnTo>
                    <a:pt x="75" y="66"/>
                  </a:lnTo>
                  <a:lnTo>
                    <a:pt x="75" y="72"/>
                  </a:lnTo>
                  <a:lnTo>
                    <a:pt x="82" y="66"/>
                  </a:lnTo>
                  <a:lnTo>
                    <a:pt x="82" y="66"/>
                  </a:lnTo>
                  <a:lnTo>
                    <a:pt x="82" y="72"/>
                  </a:lnTo>
                  <a:lnTo>
                    <a:pt x="88" y="78"/>
                  </a:lnTo>
                  <a:lnTo>
                    <a:pt x="88" y="84"/>
                  </a:lnTo>
                  <a:lnTo>
                    <a:pt x="88" y="72"/>
                  </a:lnTo>
                  <a:lnTo>
                    <a:pt x="94" y="54"/>
                  </a:lnTo>
                  <a:lnTo>
                    <a:pt x="94" y="48"/>
                  </a:lnTo>
                  <a:lnTo>
                    <a:pt x="94" y="54"/>
                  </a:lnTo>
                  <a:lnTo>
                    <a:pt x="101" y="60"/>
                  </a:lnTo>
                  <a:lnTo>
                    <a:pt x="101" y="36"/>
                  </a:lnTo>
                  <a:lnTo>
                    <a:pt x="107" y="30"/>
                  </a:lnTo>
                  <a:lnTo>
                    <a:pt x="107" y="42"/>
                  </a:lnTo>
                  <a:lnTo>
                    <a:pt x="113" y="48"/>
                  </a:lnTo>
                  <a:lnTo>
                    <a:pt x="113" y="42"/>
                  </a:lnTo>
                  <a:lnTo>
                    <a:pt x="113" y="66"/>
                  </a:lnTo>
                  <a:lnTo>
                    <a:pt x="120" y="60"/>
                  </a:lnTo>
                  <a:lnTo>
                    <a:pt x="120" y="96"/>
                  </a:lnTo>
                  <a:lnTo>
                    <a:pt x="120" y="72"/>
                  </a:lnTo>
                  <a:lnTo>
                    <a:pt x="126" y="66"/>
                  </a:lnTo>
                  <a:lnTo>
                    <a:pt x="126" y="84"/>
                  </a:lnTo>
                  <a:lnTo>
                    <a:pt x="132" y="78"/>
                  </a:lnTo>
                  <a:lnTo>
                    <a:pt x="132" y="96"/>
                  </a:lnTo>
                  <a:lnTo>
                    <a:pt x="139" y="90"/>
                  </a:lnTo>
                  <a:lnTo>
                    <a:pt x="139" y="54"/>
                  </a:lnTo>
                  <a:lnTo>
                    <a:pt x="139" y="66"/>
                  </a:lnTo>
                  <a:lnTo>
                    <a:pt x="145" y="72"/>
                  </a:lnTo>
                  <a:lnTo>
                    <a:pt x="145" y="66"/>
                  </a:lnTo>
                  <a:lnTo>
                    <a:pt x="145" y="84"/>
                  </a:lnTo>
                  <a:lnTo>
                    <a:pt x="151" y="78"/>
                  </a:lnTo>
                  <a:lnTo>
                    <a:pt x="151" y="84"/>
                  </a:lnTo>
                  <a:lnTo>
                    <a:pt x="158" y="90"/>
                  </a:lnTo>
                  <a:lnTo>
                    <a:pt x="158" y="84"/>
                  </a:lnTo>
                  <a:lnTo>
                    <a:pt x="158" y="96"/>
                  </a:lnTo>
                  <a:lnTo>
                    <a:pt x="164" y="90"/>
                  </a:lnTo>
                  <a:lnTo>
                    <a:pt x="164" y="66"/>
                  </a:lnTo>
                  <a:lnTo>
                    <a:pt x="164" y="72"/>
                  </a:lnTo>
                  <a:lnTo>
                    <a:pt x="170" y="66"/>
                  </a:lnTo>
                  <a:lnTo>
                    <a:pt x="170" y="24"/>
                  </a:lnTo>
                  <a:lnTo>
                    <a:pt x="177" y="30"/>
                  </a:lnTo>
                  <a:lnTo>
                    <a:pt x="177" y="18"/>
                  </a:lnTo>
                  <a:lnTo>
                    <a:pt x="183" y="12"/>
                  </a:lnTo>
                  <a:lnTo>
                    <a:pt x="183" y="0"/>
                  </a:lnTo>
                  <a:lnTo>
                    <a:pt x="183" y="24"/>
                  </a:lnTo>
                  <a:lnTo>
                    <a:pt x="189" y="18"/>
                  </a:lnTo>
                  <a:lnTo>
                    <a:pt x="189" y="12"/>
                  </a:lnTo>
                  <a:lnTo>
                    <a:pt x="189" y="24"/>
                  </a:lnTo>
                  <a:lnTo>
                    <a:pt x="196" y="18"/>
                  </a:lnTo>
                  <a:lnTo>
                    <a:pt x="196" y="18"/>
                  </a:lnTo>
                  <a:lnTo>
                    <a:pt x="196" y="60"/>
                  </a:lnTo>
                  <a:lnTo>
                    <a:pt x="202" y="66"/>
                  </a:lnTo>
                  <a:lnTo>
                    <a:pt x="202" y="42"/>
                  </a:lnTo>
                  <a:lnTo>
                    <a:pt x="202" y="48"/>
                  </a:lnTo>
                  <a:lnTo>
                    <a:pt x="208" y="42"/>
                  </a:lnTo>
                  <a:lnTo>
                    <a:pt x="208" y="30"/>
                  </a:lnTo>
                  <a:lnTo>
                    <a:pt x="215" y="24"/>
                  </a:lnTo>
                  <a:lnTo>
                    <a:pt x="215" y="48"/>
                  </a:lnTo>
                  <a:lnTo>
                    <a:pt x="221" y="54"/>
                  </a:lnTo>
                  <a:lnTo>
                    <a:pt x="221" y="30"/>
                  </a:lnTo>
                  <a:lnTo>
                    <a:pt x="227" y="36"/>
                  </a:lnTo>
                  <a:lnTo>
                    <a:pt x="227" y="48"/>
                  </a:lnTo>
                  <a:lnTo>
                    <a:pt x="234" y="54"/>
                  </a:lnTo>
                  <a:lnTo>
                    <a:pt x="234" y="66"/>
                  </a:lnTo>
                  <a:lnTo>
                    <a:pt x="234" y="60"/>
                  </a:lnTo>
                  <a:lnTo>
                    <a:pt x="240" y="54"/>
                  </a:lnTo>
                  <a:lnTo>
                    <a:pt x="240" y="60"/>
                  </a:lnTo>
                  <a:lnTo>
                    <a:pt x="240" y="42"/>
                  </a:lnTo>
                  <a:lnTo>
                    <a:pt x="246" y="36"/>
                  </a:lnTo>
                  <a:lnTo>
                    <a:pt x="246" y="48"/>
                  </a:lnTo>
                  <a:lnTo>
                    <a:pt x="252" y="54"/>
                  </a:lnTo>
                  <a:lnTo>
                    <a:pt x="252" y="78"/>
                  </a:lnTo>
                  <a:lnTo>
                    <a:pt x="252" y="60"/>
                  </a:lnTo>
                  <a:lnTo>
                    <a:pt x="259" y="66"/>
                  </a:lnTo>
                  <a:lnTo>
                    <a:pt x="259" y="66"/>
                  </a:lnTo>
                  <a:lnTo>
                    <a:pt x="259" y="54"/>
                  </a:lnTo>
                  <a:lnTo>
                    <a:pt x="265" y="48"/>
                  </a:lnTo>
                  <a:lnTo>
                    <a:pt x="265" y="96"/>
                  </a:lnTo>
                  <a:lnTo>
                    <a:pt x="271" y="90"/>
                  </a:lnTo>
                  <a:lnTo>
                    <a:pt x="271" y="84"/>
                  </a:lnTo>
                  <a:lnTo>
                    <a:pt x="271" y="90"/>
                  </a:lnTo>
                  <a:lnTo>
                    <a:pt x="278" y="72"/>
                  </a:lnTo>
                  <a:lnTo>
                    <a:pt x="278" y="54"/>
                  </a:lnTo>
                  <a:lnTo>
                    <a:pt x="278" y="60"/>
                  </a:lnTo>
                  <a:lnTo>
                    <a:pt x="284" y="48"/>
                  </a:lnTo>
                  <a:lnTo>
                    <a:pt x="284" y="42"/>
                  </a:lnTo>
                  <a:lnTo>
                    <a:pt x="284" y="60"/>
                  </a:lnTo>
                  <a:lnTo>
                    <a:pt x="290" y="66"/>
                  </a:lnTo>
                  <a:lnTo>
                    <a:pt x="290" y="66"/>
                  </a:lnTo>
                  <a:lnTo>
                    <a:pt x="290" y="54"/>
                  </a:lnTo>
                  <a:lnTo>
                    <a:pt x="297" y="60"/>
                  </a:lnTo>
                  <a:lnTo>
                    <a:pt x="297" y="9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Freeform 64">
              <a:extLst>
                <a:ext uri="{FF2B5EF4-FFF2-40B4-BE49-F238E27FC236}">
                  <a16:creationId xmlns:a16="http://schemas.microsoft.com/office/drawing/2014/main" id="{393D9EBD-F7CD-4DB5-BC4A-D89B033DCAFC}"/>
                </a:ext>
              </a:extLst>
            </p:cNvPr>
            <p:cNvSpPr>
              <a:spLocks/>
            </p:cNvSpPr>
            <p:nvPr/>
          </p:nvSpPr>
          <p:spPr bwMode="auto">
            <a:xfrm>
              <a:off x="2359025" y="2562225"/>
              <a:ext cx="471488" cy="180975"/>
            </a:xfrm>
            <a:custGeom>
              <a:avLst/>
              <a:gdLst>
                <a:gd name="T0" fmla="*/ 6 w 297"/>
                <a:gd name="T1" fmla="*/ 90 h 114"/>
                <a:gd name="T2" fmla="*/ 12 w 297"/>
                <a:gd name="T3" fmla="*/ 78 h 114"/>
                <a:gd name="T4" fmla="*/ 19 w 297"/>
                <a:gd name="T5" fmla="*/ 24 h 114"/>
                <a:gd name="T6" fmla="*/ 25 w 297"/>
                <a:gd name="T7" fmla="*/ 72 h 114"/>
                <a:gd name="T8" fmla="*/ 31 w 297"/>
                <a:gd name="T9" fmla="*/ 60 h 114"/>
                <a:gd name="T10" fmla="*/ 38 w 297"/>
                <a:gd name="T11" fmla="*/ 60 h 114"/>
                <a:gd name="T12" fmla="*/ 44 w 297"/>
                <a:gd name="T13" fmla="*/ 30 h 114"/>
                <a:gd name="T14" fmla="*/ 50 w 297"/>
                <a:gd name="T15" fmla="*/ 54 h 114"/>
                <a:gd name="T16" fmla="*/ 57 w 297"/>
                <a:gd name="T17" fmla="*/ 84 h 114"/>
                <a:gd name="T18" fmla="*/ 69 w 297"/>
                <a:gd name="T19" fmla="*/ 102 h 114"/>
                <a:gd name="T20" fmla="*/ 76 w 297"/>
                <a:gd name="T21" fmla="*/ 114 h 114"/>
                <a:gd name="T22" fmla="*/ 82 w 297"/>
                <a:gd name="T23" fmla="*/ 60 h 114"/>
                <a:gd name="T24" fmla="*/ 95 w 297"/>
                <a:gd name="T25" fmla="*/ 78 h 114"/>
                <a:gd name="T26" fmla="*/ 101 w 297"/>
                <a:gd name="T27" fmla="*/ 54 h 114"/>
                <a:gd name="T28" fmla="*/ 107 w 297"/>
                <a:gd name="T29" fmla="*/ 24 h 114"/>
                <a:gd name="T30" fmla="*/ 120 w 297"/>
                <a:gd name="T31" fmla="*/ 36 h 114"/>
                <a:gd name="T32" fmla="*/ 126 w 297"/>
                <a:gd name="T33" fmla="*/ 54 h 114"/>
                <a:gd name="T34" fmla="*/ 133 w 297"/>
                <a:gd name="T35" fmla="*/ 54 h 114"/>
                <a:gd name="T36" fmla="*/ 139 w 297"/>
                <a:gd name="T37" fmla="*/ 54 h 114"/>
                <a:gd name="T38" fmla="*/ 145 w 297"/>
                <a:gd name="T39" fmla="*/ 48 h 114"/>
                <a:gd name="T40" fmla="*/ 152 w 297"/>
                <a:gd name="T41" fmla="*/ 54 h 114"/>
                <a:gd name="T42" fmla="*/ 158 w 297"/>
                <a:gd name="T43" fmla="*/ 42 h 114"/>
                <a:gd name="T44" fmla="*/ 158 w 297"/>
                <a:gd name="T45" fmla="*/ 54 h 114"/>
                <a:gd name="T46" fmla="*/ 164 w 297"/>
                <a:gd name="T47" fmla="*/ 48 h 114"/>
                <a:gd name="T48" fmla="*/ 170 w 297"/>
                <a:gd name="T49" fmla="*/ 12 h 114"/>
                <a:gd name="T50" fmla="*/ 177 w 297"/>
                <a:gd name="T51" fmla="*/ 12 h 114"/>
                <a:gd name="T52" fmla="*/ 183 w 297"/>
                <a:gd name="T53" fmla="*/ 36 h 114"/>
                <a:gd name="T54" fmla="*/ 189 w 297"/>
                <a:gd name="T55" fmla="*/ 42 h 114"/>
                <a:gd name="T56" fmla="*/ 202 w 297"/>
                <a:gd name="T57" fmla="*/ 54 h 114"/>
                <a:gd name="T58" fmla="*/ 208 w 297"/>
                <a:gd name="T59" fmla="*/ 48 h 114"/>
                <a:gd name="T60" fmla="*/ 215 w 297"/>
                <a:gd name="T61" fmla="*/ 36 h 114"/>
                <a:gd name="T62" fmla="*/ 221 w 297"/>
                <a:gd name="T63" fmla="*/ 36 h 114"/>
                <a:gd name="T64" fmla="*/ 227 w 297"/>
                <a:gd name="T65" fmla="*/ 66 h 114"/>
                <a:gd name="T66" fmla="*/ 234 w 297"/>
                <a:gd name="T67" fmla="*/ 72 h 114"/>
                <a:gd name="T68" fmla="*/ 240 w 297"/>
                <a:gd name="T69" fmla="*/ 90 h 114"/>
                <a:gd name="T70" fmla="*/ 253 w 297"/>
                <a:gd name="T71" fmla="*/ 66 h 114"/>
                <a:gd name="T72" fmla="*/ 259 w 297"/>
                <a:gd name="T73" fmla="*/ 54 h 114"/>
                <a:gd name="T74" fmla="*/ 265 w 297"/>
                <a:gd name="T75" fmla="*/ 60 h 114"/>
                <a:gd name="T76" fmla="*/ 272 w 297"/>
                <a:gd name="T77" fmla="*/ 36 h 114"/>
                <a:gd name="T78" fmla="*/ 278 w 297"/>
                <a:gd name="T79" fmla="*/ 36 h 114"/>
                <a:gd name="T80" fmla="*/ 284 w 297"/>
                <a:gd name="T81" fmla="*/ 18 h 114"/>
                <a:gd name="T82" fmla="*/ 291 w 297"/>
                <a:gd name="T83" fmla="*/ 6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7" h="114">
                  <a:moveTo>
                    <a:pt x="0" y="84"/>
                  </a:moveTo>
                  <a:lnTo>
                    <a:pt x="6" y="78"/>
                  </a:lnTo>
                  <a:lnTo>
                    <a:pt x="6" y="90"/>
                  </a:lnTo>
                  <a:lnTo>
                    <a:pt x="6" y="78"/>
                  </a:lnTo>
                  <a:lnTo>
                    <a:pt x="12" y="72"/>
                  </a:lnTo>
                  <a:lnTo>
                    <a:pt x="12" y="78"/>
                  </a:lnTo>
                  <a:lnTo>
                    <a:pt x="12" y="36"/>
                  </a:lnTo>
                  <a:lnTo>
                    <a:pt x="12" y="72"/>
                  </a:lnTo>
                  <a:lnTo>
                    <a:pt x="19" y="24"/>
                  </a:lnTo>
                  <a:lnTo>
                    <a:pt x="19" y="66"/>
                  </a:lnTo>
                  <a:lnTo>
                    <a:pt x="19" y="66"/>
                  </a:lnTo>
                  <a:lnTo>
                    <a:pt x="25" y="72"/>
                  </a:lnTo>
                  <a:lnTo>
                    <a:pt x="31" y="66"/>
                  </a:lnTo>
                  <a:lnTo>
                    <a:pt x="31" y="72"/>
                  </a:lnTo>
                  <a:lnTo>
                    <a:pt x="31" y="60"/>
                  </a:lnTo>
                  <a:lnTo>
                    <a:pt x="38" y="54"/>
                  </a:lnTo>
                  <a:lnTo>
                    <a:pt x="38" y="48"/>
                  </a:lnTo>
                  <a:lnTo>
                    <a:pt x="38" y="60"/>
                  </a:lnTo>
                  <a:lnTo>
                    <a:pt x="44" y="66"/>
                  </a:lnTo>
                  <a:lnTo>
                    <a:pt x="44" y="66"/>
                  </a:lnTo>
                  <a:lnTo>
                    <a:pt x="44" y="30"/>
                  </a:lnTo>
                  <a:lnTo>
                    <a:pt x="44" y="36"/>
                  </a:lnTo>
                  <a:lnTo>
                    <a:pt x="50" y="42"/>
                  </a:lnTo>
                  <a:lnTo>
                    <a:pt x="50" y="54"/>
                  </a:lnTo>
                  <a:lnTo>
                    <a:pt x="50" y="48"/>
                  </a:lnTo>
                  <a:lnTo>
                    <a:pt x="57" y="42"/>
                  </a:lnTo>
                  <a:lnTo>
                    <a:pt x="57" y="84"/>
                  </a:lnTo>
                  <a:lnTo>
                    <a:pt x="63" y="78"/>
                  </a:lnTo>
                  <a:lnTo>
                    <a:pt x="63" y="96"/>
                  </a:lnTo>
                  <a:lnTo>
                    <a:pt x="69" y="102"/>
                  </a:lnTo>
                  <a:lnTo>
                    <a:pt x="69" y="96"/>
                  </a:lnTo>
                  <a:lnTo>
                    <a:pt x="69" y="108"/>
                  </a:lnTo>
                  <a:lnTo>
                    <a:pt x="76" y="114"/>
                  </a:lnTo>
                  <a:lnTo>
                    <a:pt x="76" y="90"/>
                  </a:lnTo>
                  <a:lnTo>
                    <a:pt x="82" y="84"/>
                  </a:lnTo>
                  <a:lnTo>
                    <a:pt x="82" y="60"/>
                  </a:lnTo>
                  <a:lnTo>
                    <a:pt x="88" y="66"/>
                  </a:lnTo>
                  <a:lnTo>
                    <a:pt x="88" y="90"/>
                  </a:lnTo>
                  <a:lnTo>
                    <a:pt x="95" y="78"/>
                  </a:lnTo>
                  <a:lnTo>
                    <a:pt x="95" y="54"/>
                  </a:lnTo>
                  <a:lnTo>
                    <a:pt x="95" y="60"/>
                  </a:lnTo>
                  <a:lnTo>
                    <a:pt x="101" y="54"/>
                  </a:lnTo>
                  <a:lnTo>
                    <a:pt x="101" y="60"/>
                  </a:lnTo>
                  <a:lnTo>
                    <a:pt x="101" y="30"/>
                  </a:lnTo>
                  <a:lnTo>
                    <a:pt x="107" y="24"/>
                  </a:lnTo>
                  <a:lnTo>
                    <a:pt x="107" y="54"/>
                  </a:lnTo>
                  <a:lnTo>
                    <a:pt x="120" y="42"/>
                  </a:lnTo>
                  <a:lnTo>
                    <a:pt x="120" y="36"/>
                  </a:lnTo>
                  <a:lnTo>
                    <a:pt x="120" y="54"/>
                  </a:lnTo>
                  <a:lnTo>
                    <a:pt x="126" y="48"/>
                  </a:lnTo>
                  <a:lnTo>
                    <a:pt x="126" y="54"/>
                  </a:lnTo>
                  <a:lnTo>
                    <a:pt x="126" y="36"/>
                  </a:lnTo>
                  <a:lnTo>
                    <a:pt x="126" y="48"/>
                  </a:lnTo>
                  <a:lnTo>
                    <a:pt x="133" y="54"/>
                  </a:lnTo>
                  <a:lnTo>
                    <a:pt x="133" y="36"/>
                  </a:lnTo>
                  <a:lnTo>
                    <a:pt x="133" y="48"/>
                  </a:lnTo>
                  <a:lnTo>
                    <a:pt x="139" y="54"/>
                  </a:lnTo>
                  <a:lnTo>
                    <a:pt x="139" y="72"/>
                  </a:lnTo>
                  <a:lnTo>
                    <a:pt x="139" y="42"/>
                  </a:lnTo>
                  <a:lnTo>
                    <a:pt x="145" y="48"/>
                  </a:lnTo>
                  <a:lnTo>
                    <a:pt x="145" y="36"/>
                  </a:lnTo>
                  <a:lnTo>
                    <a:pt x="145" y="48"/>
                  </a:lnTo>
                  <a:lnTo>
                    <a:pt x="152" y="54"/>
                  </a:lnTo>
                  <a:lnTo>
                    <a:pt x="152" y="42"/>
                  </a:lnTo>
                  <a:lnTo>
                    <a:pt x="152" y="48"/>
                  </a:lnTo>
                  <a:lnTo>
                    <a:pt x="158" y="42"/>
                  </a:lnTo>
                  <a:lnTo>
                    <a:pt x="158" y="60"/>
                  </a:lnTo>
                  <a:lnTo>
                    <a:pt x="158" y="36"/>
                  </a:lnTo>
                  <a:lnTo>
                    <a:pt x="158" y="54"/>
                  </a:lnTo>
                  <a:lnTo>
                    <a:pt x="164" y="48"/>
                  </a:lnTo>
                  <a:lnTo>
                    <a:pt x="164" y="42"/>
                  </a:lnTo>
                  <a:lnTo>
                    <a:pt x="164" y="48"/>
                  </a:lnTo>
                  <a:lnTo>
                    <a:pt x="170" y="42"/>
                  </a:lnTo>
                  <a:lnTo>
                    <a:pt x="170" y="12"/>
                  </a:lnTo>
                  <a:lnTo>
                    <a:pt x="170" y="12"/>
                  </a:lnTo>
                  <a:lnTo>
                    <a:pt x="177" y="18"/>
                  </a:lnTo>
                  <a:lnTo>
                    <a:pt x="177" y="0"/>
                  </a:lnTo>
                  <a:lnTo>
                    <a:pt x="177" y="12"/>
                  </a:lnTo>
                  <a:lnTo>
                    <a:pt x="183" y="18"/>
                  </a:lnTo>
                  <a:lnTo>
                    <a:pt x="183" y="12"/>
                  </a:lnTo>
                  <a:lnTo>
                    <a:pt x="183" y="36"/>
                  </a:lnTo>
                  <a:lnTo>
                    <a:pt x="189" y="42"/>
                  </a:lnTo>
                  <a:lnTo>
                    <a:pt x="189" y="54"/>
                  </a:lnTo>
                  <a:lnTo>
                    <a:pt x="189" y="42"/>
                  </a:lnTo>
                  <a:lnTo>
                    <a:pt x="196" y="48"/>
                  </a:lnTo>
                  <a:lnTo>
                    <a:pt x="196" y="60"/>
                  </a:lnTo>
                  <a:lnTo>
                    <a:pt x="202" y="54"/>
                  </a:lnTo>
                  <a:lnTo>
                    <a:pt x="202" y="60"/>
                  </a:lnTo>
                  <a:lnTo>
                    <a:pt x="202" y="54"/>
                  </a:lnTo>
                  <a:lnTo>
                    <a:pt x="208" y="48"/>
                  </a:lnTo>
                  <a:lnTo>
                    <a:pt x="208" y="18"/>
                  </a:lnTo>
                  <a:lnTo>
                    <a:pt x="208" y="30"/>
                  </a:lnTo>
                  <a:lnTo>
                    <a:pt x="215" y="36"/>
                  </a:lnTo>
                  <a:lnTo>
                    <a:pt x="215" y="6"/>
                  </a:lnTo>
                  <a:lnTo>
                    <a:pt x="215" y="24"/>
                  </a:lnTo>
                  <a:lnTo>
                    <a:pt x="221" y="36"/>
                  </a:lnTo>
                  <a:lnTo>
                    <a:pt x="221" y="60"/>
                  </a:lnTo>
                  <a:lnTo>
                    <a:pt x="221" y="60"/>
                  </a:lnTo>
                  <a:lnTo>
                    <a:pt x="227" y="66"/>
                  </a:lnTo>
                  <a:lnTo>
                    <a:pt x="227" y="72"/>
                  </a:lnTo>
                  <a:lnTo>
                    <a:pt x="227" y="66"/>
                  </a:lnTo>
                  <a:lnTo>
                    <a:pt x="234" y="72"/>
                  </a:lnTo>
                  <a:lnTo>
                    <a:pt x="234" y="84"/>
                  </a:lnTo>
                  <a:lnTo>
                    <a:pt x="240" y="78"/>
                  </a:lnTo>
                  <a:lnTo>
                    <a:pt x="240" y="90"/>
                  </a:lnTo>
                  <a:lnTo>
                    <a:pt x="240" y="72"/>
                  </a:lnTo>
                  <a:lnTo>
                    <a:pt x="246" y="72"/>
                  </a:lnTo>
                  <a:lnTo>
                    <a:pt x="253" y="66"/>
                  </a:lnTo>
                  <a:lnTo>
                    <a:pt x="253" y="72"/>
                  </a:lnTo>
                  <a:lnTo>
                    <a:pt x="253" y="48"/>
                  </a:lnTo>
                  <a:lnTo>
                    <a:pt x="259" y="54"/>
                  </a:lnTo>
                  <a:lnTo>
                    <a:pt x="259" y="72"/>
                  </a:lnTo>
                  <a:lnTo>
                    <a:pt x="259" y="66"/>
                  </a:lnTo>
                  <a:lnTo>
                    <a:pt x="265" y="60"/>
                  </a:lnTo>
                  <a:lnTo>
                    <a:pt x="265" y="30"/>
                  </a:lnTo>
                  <a:lnTo>
                    <a:pt x="272" y="36"/>
                  </a:lnTo>
                  <a:lnTo>
                    <a:pt x="272" y="36"/>
                  </a:lnTo>
                  <a:lnTo>
                    <a:pt x="272" y="48"/>
                  </a:lnTo>
                  <a:lnTo>
                    <a:pt x="278" y="42"/>
                  </a:lnTo>
                  <a:lnTo>
                    <a:pt x="278" y="36"/>
                  </a:lnTo>
                  <a:lnTo>
                    <a:pt x="284" y="30"/>
                  </a:lnTo>
                  <a:lnTo>
                    <a:pt x="284" y="36"/>
                  </a:lnTo>
                  <a:lnTo>
                    <a:pt x="284" y="18"/>
                  </a:lnTo>
                  <a:lnTo>
                    <a:pt x="284" y="24"/>
                  </a:lnTo>
                  <a:lnTo>
                    <a:pt x="291" y="30"/>
                  </a:lnTo>
                  <a:lnTo>
                    <a:pt x="291" y="60"/>
                  </a:lnTo>
                  <a:lnTo>
                    <a:pt x="297" y="48"/>
                  </a:lnTo>
                  <a:lnTo>
                    <a:pt x="297" y="54"/>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Freeform 65">
              <a:extLst>
                <a:ext uri="{FF2B5EF4-FFF2-40B4-BE49-F238E27FC236}">
                  <a16:creationId xmlns:a16="http://schemas.microsoft.com/office/drawing/2014/main" id="{EBB8FA1D-0B81-4FCF-9313-3696F9044FF7}"/>
                </a:ext>
              </a:extLst>
            </p:cNvPr>
            <p:cNvSpPr>
              <a:spLocks/>
            </p:cNvSpPr>
            <p:nvPr/>
          </p:nvSpPr>
          <p:spPr bwMode="auto">
            <a:xfrm>
              <a:off x="2830513" y="2562225"/>
              <a:ext cx="441325" cy="142875"/>
            </a:xfrm>
            <a:custGeom>
              <a:avLst/>
              <a:gdLst>
                <a:gd name="T0" fmla="*/ 0 w 278"/>
                <a:gd name="T1" fmla="*/ 42 h 90"/>
                <a:gd name="T2" fmla="*/ 6 w 278"/>
                <a:gd name="T3" fmla="*/ 42 h 90"/>
                <a:gd name="T4" fmla="*/ 13 w 278"/>
                <a:gd name="T5" fmla="*/ 48 h 90"/>
                <a:gd name="T6" fmla="*/ 19 w 278"/>
                <a:gd name="T7" fmla="*/ 78 h 90"/>
                <a:gd name="T8" fmla="*/ 25 w 278"/>
                <a:gd name="T9" fmla="*/ 72 h 90"/>
                <a:gd name="T10" fmla="*/ 32 w 278"/>
                <a:gd name="T11" fmla="*/ 48 h 90"/>
                <a:gd name="T12" fmla="*/ 44 w 278"/>
                <a:gd name="T13" fmla="*/ 30 h 90"/>
                <a:gd name="T14" fmla="*/ 51 w 278"/>
                <a:gd name="T15" fmla="*/ 30 h 90"/>
                <a:gd name="T16" fmla="*/ 57 w 278"/>
                <a:gd name="T17" fmla="*/ 24 h 90"/>
                <a:gd name="T18" fmla="*/ 63 w 278"/>
                <a:gd name="T19" fmla="*/ 30 h 90"/>
                <a:gd name="T20" fmla="*/ 63 w 278"/>
                <a:gd name="T21" fmla="*/ 18 h 90"/>
                <a:gd name="T22" fmla="*/ 70 w 278"/>
                <a:gd name="T23" fmla="*/ 60 h 90"/>
                <a:gd name="T24" fmla="*/ 76 w 278"/>
                <a:gd name="T25" fmla="*/ 12 h 90"/>
                <a:gd name="T26" fmla="*/ 82 w 278"/>
                <a:gd name="T27" fmla="*/ 12 h 90"/>
                <a:gd name="T28" fmla="*/ 95 w 278"/>
                <a:gd name="T29" fmla="*/ 12 h 90"/>
                <a:gd name="T30" fmla="*/ 101 w 278"/>
                <a:gd name="T31" fmla="*/ 12 h 90"/>
                <a:gd name="T32" fmla="*/ 107 w 278"/>
                <a:gd name="T33" fmla="*/ 24 h 90"/>
                <a:gd name="T34" fmla="*/ 114 w 278"/>
                <a:gd name="T35" fmla="*/ 24 h 90"/>
                <a:gd name="T36" fmla="*/ 120 w 278"/>
                <a:gd name="T37" fmla="*/ 36 h 90"/>
                <a:gd name="T38" fmla="*/ 126 w 278"/>
                <a:gd name="T39" fmla="*/ 12 h 90"/>
                <a:gd name="T40" fmla="*/ 133 w 278"/>
                <a:gd name="T41" fmla="*/ 18 h 90"/>
                <a:gd name="T42" fmla="*/ 139 w 278"/>
                <a:gd name="T43" fmla="*/ 18 h 90"/>
                <a:gd name="T44" fmla="*/ 145 w 278"/>
                <a:gd name="T45" fmla="*/ 24 h 90"/>
                <a:gd name="T46" fmla="*/ 152 w 278"/>
                <a:gd name="T47" fmla="*/ 30 h 90"/>
                <a:gd name="T48" fmla="*/ 164 w 278"/>
                <a:gd name="T49" fmla="*/ 18 h 90"/>
                <a:gd name="T50" fmla="*/ 171 w 278"/>
                <a:gd name="T51" fmla="*/ 24 h 90"/>
                <a:gd name="T52" fmla="*/ 177 w 278"/>
                <a:gd name="T53" fmla="*/ 60 h 90"/>
                <a:gd name="T54" fmla="*/ 183 w 278"/>
                <a:gd name="T55" fmla="*/ 48 h 90"/>
                <a:gd name="T56" fmla="*/ 190 w 278"/>
                <a:gd name="T57" fmla="*/ 48 h 90"/>
                <a:gd name="T58" fmla="*/ 196 w 278"/>
                <a:gd name="T59" fmla="*/ 36 h 90"/>
                <a:gd name="T60" fmla="*/ 202 w 278"/>
                <a:gd name="T61" fmla="*/ 54 h 90"/>
                <a:gd name="T62" fmla="*/ 209 w 278"/>
                <a:gd name="T63" fmla="*/ 42 h 90"/>
                <a:gd name="T64" fmla="*/ 215 w 278"/>
                <a:gd name="T65" fmla="*/ 60 h 90"/>
                <a:gd name="T66" fmla="*/ 221 w 278"/>
                <a:gd name="T67" fmla="*/ 36 h 90"/>
                <a:gd name="T68" fmla="*/ 228 w 278"/>
                <a:gd name="T69" fmla="*/ 36 h 90"/>
                <a:gd name="T70" fmla="*/ 234 w 278"/>
                <a:gd name="T71" fmla="*/ 24 h 90"/>
                <a:gd name="T72" fmla="*/ 240 w 278"/>
                <a:gd name="T73" fmla="*/ 24 h 90"/>
                <a:gd name="T74" fmla="*/ 253 w 278"/>
                <a:gd name="T75" fmla="*/ 36 h 90"/>
                <a:gd name="T76" fmla="*/ 259 w 278"/>
                <a:gd name="T77" fmla="*/ 30 h 90"/>
                <a:gd name="T78" fmla="*/ 266 w 278"/>
                <a:gd name="T79" fmla="*/ 18 h 90"/>
                <a:gd name="T80" fmla="*/ 266 w 278"/>
                <a:gd name="T81" fmla="*/ 36 h 90"/>
                <a:gd name="T82" fmla="*/ 272 w 278"/>
                <a:gd name="T83" fmla="*/ 2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8" h="90">
                  <a:moveTo>
                    <a:pt x="0" y="54"/>
                  </a:moveTo>
                  <a:lnTo>
                    <a:pt x="0" y="36"/>
                  </a:lnTo>
                  <a:lnTo>
                    <a:pt x="0" y="42"/>
                  </a:lnTo>
                  <a:lnTo>
                    <a:pt x="6" y="48"/>
                  </a:lnTo>
                  <a:lnTo>
                    <a:pt x="6" y="60"/>
                  </a:lnTo>
                  <a:lnTo>
                    <a:pt x="6" y="42"/>
                  </a:lnTo>
                  <a:lnTo>
                    <a:pt x="6" y="54"/>
                  </a:lnTo>
                  <a:lnTo>
                    <a:pt x="13" y="60"/>
                  </a:lnTo>
                  <a:lnTo>
                    <a:pt x="13" y="48"/>
                  </a:lnTo>
                  <a:lnTo>
                    <a:pt x="19" y="54"/>
                  </a:lnTo>
                  <a:lnTo>
                    <a:pt x="19" y="84"/>
                  </a:lnTo>
                  <a:lnTo>
                    <a:pt x="19" y="78"/>
                  </a:lnTo>
                  <a:lnTo>
                    <a:pt x="25" y="84"/>
                  </a:lnTo>
                  <a:lnTo>
                    <a:pt x="25" y="90"/>
                  </a:lnTo>
                  <a:lnTo>
                    <a:pt x="25" y="72"/>
                  </a:lnTo>
                  <a:lnTo>
                    <a:pt x="25" y="78"/>
                  </a:lnTo>
                  <a:lnTo>
                    <a:pt x="32" y="72"/>
                  </a:lnTo>
                  <a:lnTo>
                    <a:pt x="32" y="48"/>
                  </a:lnTo>
                  <a:lnTo>
                    <a:pt x="38" y="54"/>
                  </a:lnTo>
                  <a:lnTo>
                    <a:pt x="38" y="36"/>
                  </a:lnTo>
                  <a:lnTo>
                    <a:pt x="44" y="30"/>
                  </a:lnTo>
                  <a:lnTo>
                    <a:pt x="44" y="42"/>
                  </a:lnTo>
                  <a:lnTo>
                    <a:pt x="44" y="36"/>
                  </a:lnTo>
                  <a:lnTo>
                    <a:pt x="51" y="30"/>
                  </a:lnTo>
                  <a:lnTo>
                    <a:pt x="51" y="36"/>
                  </a:lnTo>
                  <a:lnTo>
                    <a:pt x="51" y="30"/>
                  </a:lnTo>
                  <a:lnTo>
                    <a:pt x="57" y="24"/>
                  </a:lnTo>
                  <a:lnTo>
                    <a:pt x="57" y="24"/>
                  </a:lnTo>
                  <a:lnTo>
                    <a:pt x="57" y="36"/>
                  </a:lnTo>
                  <a:lnTo>
                    <a:pt x="63" y="30"/>
                  </a:lnTo>
                  <a:lnTo>
                    <a:pt x="63" y="36"/>
                  </a:lnTo>
                  <a:lnTo>
                    <a:pt x="63" y="0"/>
                  </a:lnTo>
                  <a:lnTo>
                    <a:pt x="63" y="18"/>
                  </a:lnTo>
                  <a:lnTo>
                    <a:pt x="70" y="24"/>
                  </a:lnTo>
                  <a:lnTo>
                    <a:pt x="70" y="6"/>
                  </a:lnTo>
                  <a:lnTo>
                    <a:pt x="70" y="60"/>
                  </a:lnTo>
                  <a:lnTo>
                    <a:pt x="76" y="54"/>
                  </a:lnTo>
                  <a:lnTo>
                    <a:pt x="76" y="6"/>
                  </a:lnTo>
                  <a:lnTo>
                    <a:pt x="76" y="12"/>
                  </a:lnTo>
                  <a:lnTo>
                    <a:pt x="82" y="6"/>
                  </a:lnTo>
                  <a:lnTo>
                    <a:pt x="82" y="24"/>
                  </a:lnTo>
                  <a:lnTo>
                    <a:pt x="82" y="12"/>
                  </a:lnTo>
                  <a:lnTo>
                    <a:pt x="88" y="18"/>
                  </a:lnTo>
                  <a:lnTo>
                    <a:pt x="88" y="6"/>
                  </a:lnTo>
                  <a:lnTo>
                    <a:pt x="95" y="12"/>
                  </a:lnTo>
                  <a:lnTo>
                    <a:pt x="95" y="6"/>
                  </a:lnTo>
                  <a:lnTo>
                    <a:pt x="95" y="18"/>
                  </a:lnTo>
                  <a:lnTo>
                    <a:pt x="101" y="12"/>
                  </a:lnTo>
                  <a:lnTo>
                    <a:pt x="101" y="24"/>
                  </a:lnTo>
                  <a:lnTo>
                    <a:pt x="101" y="18"/>
                  </a:lnTo>
                  <a:lnTo>
                    <a:pt x="107" y="24"/>
                  </a:lnTo>
                  <a:lnTo>
                    <a:pt x="107" y="12"/>
                  </a:lnTo>
                  <a:lnTo>
                    <a:pt x="107" y="30"/>
                  </a:lnTo>
                  <a:lnTo>
                    <a:pt x="114" y="24"/>
                  </a:lnTo>
                  <a:lnTo>
                    <a:pt x="114" y="24"/>
                  </a:lnTo>
                  <a:lnTo>
                    <a:pt x="114" y="42"/>
                  </a:lnTo>
                  <a:lnTo>
                    <a:pt x="120" y="36"/>
                  </a:lnTo>
                  <a:lnTo>
                    <a:pt x="120" y="0"/>
                  </a:lnTo>
                  <a:lnTo>
                    <a:pt x="120" y="6"/>
                  </a:lnTo>
                  <a:lnTo>
                    <a:pt x="126" y="12"/>
                  </a:lnTo>
                  <a:lnTo>
                    <a:pt x="126" y="6"/>
                  </a:lnTo>
                  <a:lnTo>
                    <a:pt x="126" y="24"/>
                  </a:lnTo>
                  <a:lnTo>
                    <a:pt x="133" y="18"/>
                  </a:lnTo>
                  <a:lnTo>
                    <a:pt x="133" y="18"/>
                  </a:lnTo>
                  <a:lnTo>
                    <a:pt x="133" y="24"/>
                  </a:lnTo>
                  <a:lnTo>
                    <a:pt x="139" y="18"/>
                  </a:lnTo>
                  <a:lnTo>
                    <a:pt x="139" y="36"/>
                  </a:lnTo>
                  <a:lnTo>
                    <a:pt x="139" y="30"/>
                  </a:lnTo>
                  <a:lnTo>
                    <a:pt x="145" y="24"/>
                  </a:lnTo>
                  <a:lnTo>
                    <a:pt x="145" y="48"/>
                  </a:lnTo>
                  <a:lnTo>
                    <a:pt x="145" y="36"/>
                  </a:lnTo>
                  <a:lnTo>
                    <a:pt x="152" y="30"/>
                  </a:lnTo>
                  <a:lnTo>
                    <a:pt x="152" y="18"/>
                  </a:lnTo>
                  <a:lnTo>
                    <a:pt x="152" y="18"/>
                  </a:lnTo>
                  <a:lnTo>
                    <a:pt x="164" y="18"/>
                  </a:lnTo>
                  <a:lnTo>
                    <a:pt x="158" y="18"/>
                  </a:lnTo>
                  <a:lnTo>
                    <a:pt x="164" y="18"/>
                  </a:lnTo>
                  <a:lnTo>
                    <a:pt x="171" y="24"/>
                  </a:lnTo>
                  <a:lnTo>
                    <a:pt x="171" y="30"/>
                  </a:lnTo>
                  <a:lnTo>
                    <a:pt x="177" y="42"/>
                  </a:lnTo>
                  <a:lnTo>
                    <a:pt x="177" y="60"/>
                  </a:lnTo>
                  <a:lnTo>
                    <a:pt x="177" y="36"/>
                  </a:lnTo>
                  <a:lnTo>
                    <a:pt x="177" y="54"/>
                  </a:lnTo>
                  <a:lnTo>
                    <a:pt x="183" y="48"/>
                  </a:lnTo>
                  <a:lnTo>
                    <a:pt x="183" y="24"/>
                  </a:lnTo>
                  <a:lnTo>
                    <a:pt x="183" y="42"/>
                  </a:lnTo>
                  <a:lnTo>
                    <a:pt x="190" y="48"/>
                  </a:lnTo>
                  <a:lnTo>
                    <a:pt x="190" y="66"/>
                  </a:lnTo>
                  <a:lnTo>
                    <a:pt x="196" y="72"/>
                  </a:lnTo>
                  <a:lnTo>
                    <a:pt x="196" y="36"/>
                  </a:lnTo>
                  <a:lnTo>
                    <a:pt x="196" y="42"/>
                  </a:lnTo>
                  <a:lnTo>
                    <a:pt x="202" y="48"/>
                  </a:lnTo>
                  <a:lnTo>
                    <a:pt x="202" y="54"/>
                  </a:lnTo>
                  <a:lnTo>
                    <a:pt x="202" y="48"/>
                  </a:lnTo>
                  <a:lnTo>
                    <a:pt x="209" y="42"/>
                  </a:lnTo>
                  <a:lnTo>
                    <a:pt x="209" y="42"/>
                  </a:lnTo>
                  <a:lnTo>
                    <a:pt x="209" y="48"/>
                  </a:lnTo>
                  <a:lnTo>
                    <a:pt x="215" y="42"/>
                  </a:lnTo>
                  <a:lnTo>
                    <a:pt x="215" y="60"/>
                  </a:lnTo>
                  <a:lnTo>
                    <a:pt x="215" y="54"/>
                  </a:lnTo>
                  <a:lnTo>
                    <a:pt x="221" y="48"/>
                  </a:lnTo>
                  <a:lnTo>
                    <a:pt x="221" y="36"/>
                  </a:lnTo>
                  <a:lnTo>
                    <a:pt x="228" y="42"/>
                  </a:lnTo>
                  <a:lnTo>
                    <a:pt x="228" y="60"/>
                  </a:lnTo>
                  <a:lnTo>
                    <a:pt x="228" y="36"/>
                  </a:lnTo>
                  <a:lnTo>
                    <a:pt x="234" y="42"/>
                  </a:lnTo>
                  <a:lnTo>
                    <a:pt x="234" y="42"/>
                  </a:lnTo>
                  <a:lnTo>
                    <a:pt x="234" y="24"/>
                  </a:lnTo>
                  <a:lnTo>
                    <a:pt x="240" y="18"/>
                  </a:lnTo>
                  <a:lnTo>
                    <a:pt x="240" y="18"/>
                  </a:lnTo>
                  <a:lnTo>
                    <a:pt x="240" y="24"/>
                  </a:lnTo>
                  <a:lnTo>
                    <a:pt x="247" y="18"/>
                  </a:lnTo>
                  <a:lnTo>
                    <a:pt x="247" y="30"/>
                  </a:lnTo>
                  <a:lnTo>
                    <a:pt x="253" y="36"/>
                  </a:lnTo>
                  <a:lnTo>
                    <a:pt x="253" y="42"/>
                  </a:lnTo>
                  <a:lnTo>
                    <a:pt x="253" y="36"/>
                  </a:lnTo>
                  <a:lnTo>
                    <a:pt x="259" y="30"/>
                  </a:lnTo>
                  <a:lnTo>
                    <a:pt x="259" y="36"/>
                  </a:lnTo>
                  <a:lnTo>
                    <a:pt x="259" y="30"/>
                  </a:lnTo>
                  <a:lnTo>
                    <a:pt x="266" y="18"/>
                  </a:lnTo>
                  <a:lnTo>
                    <a:pt x="266" y="42"/>
                  </a:lnTo>
                  <a:lnTo>
                    <a:pt x="266" y="12"/>
                  </a:lnTo>
                  <a:lnTo>
                    <a:pt x="266" y="36"/>
                  </a:lnTo>
                  <a:lnTo>
                    <a:pt x="272" y="42"/>
                  </a:lnTo>
                  <a:lnTo>
                    <a:pt x="272" y="42"/>
                  </a:lnTo>
                  <a:lnTo>
                    <a:pt x="272" y="24"/>
                  </a:lnTo>
                  <a:lnTo>
                    <a:pt x="272" y="42"/>
                  </a:lnTo>
                  <a:lnTo>
                    <a:pt x="278" y="36"/>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Freeform 66">
              <a:extLst>
                <a:ext uri="{FF2B5EF4-FFF2-40B4-BE49-F238E27FC236}">
                  <a16:creationId xmlns:a16="http://schemas.microsoft.com/office/drawing/2014/main" id="{4841D900-943E-478E-BEBB-3F3CD133C394}"/>
                </a:ext>
              </a:extLst>
            </p:cNvPr>
            <p:cNvSpPr>
              <a:spLocks/>
            </p:cNvSpPr>
            <p:nvPr/>
          </p:nvSpPr>
          <p:spPr bwMode="auto">
            <a:xfrm>
              <a:off x="3271838" y="2552700"/>
              <a:ext cx="471488" cy="190500"/>
            </a:xfrm>
            <a:custGeom>
              <a:avLst/>
              <a:gdLst>
                <a:gd name="T0" fmla="*/ 0 w 297"/>
                <a:gd name="T1" fmla="*/ 36 h 120"/>
                <a:gd name="T2" fmla="*/ 7 w 297"/>
                <a:gd name="T3" fmla="*/ 48 h 120"/>
                <a:gd name="T4" fmla="*/ 13 w 297"/>
                <a:gd name="T5" fmla="*/ 54 h 120"/>
                <a:gd name="T6" fmla="*/ 19 w 297"/>
                <a:gd name="T7" fmla="*/ 48 h 120"/>
                <a:gd name="T8" fmla="*/ 25 w 297"/>
                <a:gd name="T9" fmla="*/ 36 h 120"/>
                <a:gd name="T10" fmla="*/ 32 w 297"/>
                <a:gd name="T11" fmla="*/ 12 h 120"/>
                <a:gd name="T12" fmla="*/ 38 w 297"/>
                <a:gd name="T13" fmla="*/ 30 h 120"/>
                <a:gd name="T14" fmla="*/ 44 w 297"/>
                <a:gd name="T15" fmla="*/ 6 h 120"/>
                <a:gd name="T16" fmla="*/ 51 w 297"/>
                <a:gd name="T17" fmla="*/ 36 h 120"/>
                <a:gd name="T18" fmla="*/ 63 w 297"/>
                <a:gd name="T19" fmla="*/ 36 h 120"/>
                <a:gd name="T20" fmla="*/ 70 w 297"/>
                <a:gd name="T21" fmla="*/ 18 h 120"/>
                <a:gd name="T22" fmla="*/ 76 w 297"/>
                <a:gd name="T23" fmla="*/ 66 h 120"/>
                <a:gd name="T24" fmla="*/ 82 w 297"/>
                <a:gd name="T25" fmla="*/ 66 h 120"/>
                <a:gd name="T26" fmla="*/ 89 w 297"/>
                <a:gd name="T27" fmla="*/ 72 h 120"/>
                <a:gd name="T28" fmla="*/ 95 w 297"/>
                <a:gd name="T29" fmla="*/ 60 h 120"/>
                <a:gd name="T30" fmla="*/ 108 w 297"/>
                <a:gd name="T31" fmla="*/ 60 h 120"/>
                <a:gd name="T32" fmla="*/ 114 w 297"/>
                <a:gd name="T33" fmla="*/ 84 h 120"/>
                <a:gd name="T34" fmla="*/ 120 w 297"/>
                <a:gd name="T35" fmla="*/ 120 h 120"/>
                <a:gd name="T36" fmla="*/ 127 w 297"/>
                <a:gd name="T37" fmla="*/ 84 h 120"/>
                <a:gd name="T38" fmla="*/ 139 w 297"/>
                <a:gd name="T39" fmla="*/ 66 h 120"/>
                <a:gd name="T40" fmla="*/ 146 w 297"/>
                <a:gd name="T41" fmla="*/ 42 h 120"/>
                <a:gd name="T42" fmla="*/ 152 w 297"/>
                <a:gd name="T43" fmla="*/ 36 h 120"/>
                <a:gd name="T44" fmla="*/ 152 w 297"/>
                <a:gd name="T45" fmla="*/ 60 h 120"/>
                <a:gd name="T46" fmla="*/ 165 w 297"/>
                <a:gd name="T47" fmla="*/ 72 h 120"/>
                <a:gd name="T48" fmla="*/ 171 w 297"/>
                <a:gd name="T49" fmla="*/ 96 h 120"/>
                <a:gd name="T50" fmla="*/ 184 w 297"/>
                <a:gd name="T51" fmla="*/ 72 h 120"/>
                <a:gd name="T52" fmla="*/ 190 w 297"/>
                <a:gd name="T53" fmla="*/ 66 h 120"/>
                <a:gd name="T54" fmla="*/ 196 w 297"/>
                <a:gd name="T55" fmla="*/ 78 h 120"/>
                <a:gd name="T56" fmla="*/ 203 w 297"/>
                <a:gd name="T57" fmla="*/ 84 h 120"/>
                <a:gd name="T58" fmla="*/ 209 w 297"/>
                <a:gd name="T59" fmla="*/ 84 h 120"/>
                <a:gd name="T60" fmla="*/ 209 w 297"/>
                <a:gd name="T61" fmla="*/ 78 h 120"/>
                <a:gd name="T62" fmla="*/ 222 w 297"/>
                <a:gd name="T63" fmla="*/ 66 h 120"/>
                <a:gd name="T64" fmla="*/ 222 w 297"/>
                <a:gd name="T65" fmla="*/ 66 h 120"/>
                <a:gd name="T66" fmla="*/ 228 w 297"/>
                <a:gd name="T67" fmla="*/ 72 h 120"/>
                <a:gd name="T68" fmla="*/ 234 w 297"/>
                <a:gd name="T69" fmla="*/ 54 h 120"/>
                <a:gd name="T70" fmla="*/ 247 w 297"/>
                <a:gd name="T71" fmla="*/ 48 h 120"/>
                <a:gd name="T72" fmla="*/ 259 w 297"/>
                <a:gd name="T73" fmla="*/ 66 h 120"/>
                <a:gd name="T74" fmla="*/ 266 w 297"/>
                <a:gd name="T75" fmla="*/ 24 h 120"/>
                <a:gd name="T76" fmla="*/ 272 w 297"/>
                <a:gd name="T77" fmla="*/ 42 h 120"/>
                <a:gd name="T78" fmla="*/ 278 w 297"/>
                <a:gd name="T79" fmla="*/ 48 h 120"/>
                <a:gd name="T80" fmla="*/ 285 w 297"/>
                <a:gd name="T81" fmla="*/ 60 h 120"/>
                <a:gd name="T82" fmla="*/ 291 w 297"/>
                <a:gd name="T83" fmla="*/ 5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7" h="120">
                  <a:moveTo>
                    <a:pt x="0" y="42"/>
                  </a:moveTo>
                  <a:lnTo>
                    <a:pt x="0" y="54"/>
                  </a:lnTo>
                  <a:lnTo>
                    <a:pt x="0" y="36"/>
                  </a:lnTo>
                  <a:lnTo>
                    <a:pt x="0" y="48"/>
                  </a:lnTo>
                  <a:lnTo>
                    <a:pt x="7" y="42"/>
                  </a:lnTo>
                  <a:lnTo>
                    <a:pt x="7" y="48"/>
                  </a:lnTo>
                  <a:lnTo>
                    <a:pt x="7" y="42"/>
                  </a:lnTo>
                  <a:lnTo>
                    <a:pt x="7" y="48"/>
                  </a:lnTo>
                  <a:lnTo>
                    <a:pt x="13" y="54"/>
                  </a:lnTo>
                  <a:lnTo>
                    <a:pt x="13" y="60"/>
                  </a:lnTo>
                  <a:lnTo>
                    <a:pt x="13" y="36"/>
                  </a:lnTo>
                  <a:lnTo>
                    <a:pt x="19" y="48"/>
                  </a:lnTo>
                  <a:lnTo>
                    <a:pt x="19" y="24"/>
                  </a:lnTo>
                  <a:lnTo>
                    <a:pt x="19" y="30"/>
                  </a:lnTo>
                  <a:lnTo>
                    <a:pt x="25" y="36"/>
                  </a:lnTo>
                  <a:lnTo>
                    <a:pt x="25" y="36"/>
                  </a:lnTo>
                  <a:lnTo>
                    <a:pt x="25" y="18"/>
                  </a:lnTo>
                  <a:lnTo>
                    <a:pt x="32" y="12"/>
                  </a:lnTo>
                  <a:lnTo>
                    <a:pt x="32" y="6"/>
                  </a:lnTo>
                  <a:lnTo>
                    <a:pt x="32" y="24"/>
                  </a:lnTo>
                  <a:lnTo>
                    <a:pt x="38" y="30"/>
                  </a:lnTo>
                  <a:lnTo>
                    <a:pt x="38" y="0"/>
                  </a:lnTo>
                  <a:lnTo>
                    <a:pt x="38" y="0"/>
                  </a:lnTo>
                  <a:lnTo>
                    <a:pt x="44" y="6"/>
                  </a:lnTo>
                  <a:lnTo>
                    <a:pt x="44" y="24"/>
                  </a:lnTo>
                  <a:lnTo>
                    <a:pt x="51" y="30"/>
                  </a:lnTo>
                  <a:lnTo>
                    <a:pt x="51" y="36"/>
                  </a:lnTo>
                  <a:lnTo>
                    <a:pt x="51" y="24"/>
                  </a:lnTo>
                  <a:lnTo>
                    <a:pt x="63" y="36"/>
                  </a:lnTo>
                  <a:lnTo>
                    <a:pt x="63" y="36"/>
                  </a:lnTo>
                  <a:lnTo>
                    <a:pt x="63" y="18"/>
                  </a:lnTo>
                  <a:lnTo>
                    <a:pt x="63" y="24"/>
                  </a:lnTo>
                  <a:lnTo>
                    <a:pt x="70" y="18"/>
                  </a:lnTo>
                  <a:lnTo>
                    <a:pt x="70" y="66"/>
                  </a:lnTo>
                  <a:lnTo>
                    <a:pt x="76" y="60"/>
                  </a:lnTo>
                  <a:lnTo>
                    <a:pt x="76" y="66"/>
                  </a:lnTo>
                  <a:lnTo>
                    <a:pt x="76" y="54"/>
                  </a:lnTo>
                  <a:lnTo>
                    <a:pt x="82" y="60"/>
                  </a:lnTo>
                  <a:lnTo>
                    <a:pt x="82" y="66"/>
                  </a:lnTo>
                  <a:lnTo>
                    <a:pt x="82" y="60"/>
                  </a:lnTo>
                  <a:lnTo>
                    <a:pt x="89" y="66"/>
                  </a:lnTo>
                  <a:lnTo>
                    <a:pt x="89" y="72"/>
                  </a:lnTo>
                  <a:lnTo>
                    <a:pt x="95" y="84"/>
                  </a:lnTo>
                  <a:lnTo>
                    <a:pt x="95" y="90"/>
                  </a:lnTo>
                  <a:lnTo>
                    <a:pt x="95" y="60"/>
                  </a:lnTo>
                  <a:lnTo>
                    <a:pt x="101" y="54"/>
                  </a:lnTo>
                  <a:lnTo>
                    <a:pt x="101" y="48"/>
                  </a:lnTo>
                  <a:lnTo>
                    <a:pt x="108" y="60"/>
                  </a:lnTo>
                  <a:lnTo>
                    <a:pt x="108" y="90"/>
                  </a:lnTo>
                  <a:lnTo>
                    <a:pt x="108" y="90"/>
                  </a:lnTo>
                  <a:lnTo>
                    <a:pt x="114" y="84"/>
                  </a:lnTo>
                  <a:lnTo>
                    <a:pt x="114" y="108"/>
                  </a:lnTo>
                  <a:lnTo>
                    <a:pt x="120" y="102"/>
                  </a:lnTo>
                  <a:lnTo>
                    <a:pt x="120" y="120"/>
                  </a:lnTo>
                  <a:lnTo>
                    <a:pt x="120" y="114"/>
                  </a:lnTo>
                  <a:lnTo>
                    <a:pt x="127" y="108"/>
                  </a:lnTo>
                  <a:lnTo>
                    <a:pt x="127" y="84"/>
                  </a:lnTo>
                  <a:lnTo>
                    <a:pt x="133" y="90"/>
                  </a:lnTo>
                  <a:lnTo>
                    <a:pt x="133" y="60"/>
                  </a:lnTo>
                  <a:lnTo>
                    <a:pt x="139" y="66"/>
                  </a:lnTo>
                  <a:lnTo>
                    <a:pt x="139" y="30"/>
                  </a:lnTo>
                  <a:lnTo>
                    <a:pt x="139" y="36"/>
                  </a:lnTo>
                  <a:lnTo>
                    <a:pt x="146" y="42"/>
                  </a:lnTo>
                  <a:lnTo>
                    <a:pt x="146" y="48"/>
                  </a:lnTo>
                  <a:lnTo>
                    <a:pt x="146" y="42"/>
                  </a:lnTo>
                  <a:lnTo>
                    <a:pt x="152" y="36"/>
                  </a:lnTo>
                  <a:lnTo>
                    <a:pt x="152" y="66"/>
                  </a:lnTo>
                  <a:lnTo>
                    <a:pt x="152" y="30"/>
                  </a:lnTo>
                  <a:lnTo>
                    <a:pt x="152" y="60"/>
                  </a:lnTo>
                  <a:lnTo>
                    <a:pt x="158" y="66"/>
                  </a:lnTo>
                  <a:lnTo>
                    <a:pt x="158" y="78"/>
                  </a:lnTo>
                  <a:lnTo>
                    <a:pt x="165" y="72"/>
                  </a:lnTo>
                  <a:lnTo>
                    <a:pt x="165" y="90"/>
                  </a:lnTo>
                  <a:lnTo>
                    <a:pt x="171" y="84"/>
                  </a:lnTo>
                  <a:lnTo>
                    <a:pt x="171" y="96"/>
                  </a:lnTo>
                  <a:lnTo>
                    <a:pt x="171" y="84"/>
                  </a:lnTo>
                  <a:lnTo>
                    <a:pt x="177" y="78"/>
                  </a:lnTo>
                  <a:lnTo>
                    <a:pt x="184" y="72"/>
                  </a:lnTo>
                  <a:lnTo>
                    <a:pt x="184" y="78"/>
                  </a:lnTo>
                  <a:lnTo>
                    <a:pt x="184" y="60"/>
                  </a:lnTo>
                  <a:lnTo>
                    <a:pt x="190" y="66"/>
                  </a:lnTo>
                  <a:lnTo>
                    <a:pt x="190" y="90"/>
                  </a:lnTo>
                  <a:lnTo>
                    <a:pt x="190" y="84"/>
                  </a:lnTo>
                  <a:lnTo>
                    <a:pt x="196" y="78"/>
                  </a:lnTo>
                  <a:lnTo>
                    <a:pt x="196" y="72"/>
                  </a:lnTo>
                  <a:lnTo>
                    <a:pt x="196" y="78"/>
                  </a:lnTo>
                  <a:lnTo>
                    <a:pt x="203" y="84"/>
                  </a:lnTo>
                  <a:lnTo>
                    <a:pt x="203" y="90"/>
                  </a:lnTo>
                  <a:lnTo>
                    <a:pt x="203" y="90"/>
                  </a:lnTo>
                  <a:lnTo>
                    <a:pt x="209" y="84"/>
                  </a:lnTo>
                  <a:lnTo>
                    <a:pt x="209" y="84"/>
                  </a:lnTo>
                  <a:lnTo>
                    <a:pt x="209" y="72"/>
                  </a:lnTo>
                  <a:lnTo>
                    <a:pt x="209" y="78"/>
                  </a:lnTo>
                  <a:lnTo>
                    <a:pt x="215" y="72"/>
                  </a:lnTo>
                  <a:lnTo>
                    <a:pt x="215" y="54"/>
                  </a:lnTo>
                  <a:lnTo>
                    <a:pt x="222" y="66"/>
                  </a:lnTo>
                  <a:lnTo>
                    <a:pt x="222" y="78"/>
                  </a:lnTo>
                  <a:lnTo>
                    <a:pt x="222" y="60"/>
                  </a:lnTo>
                  <a:lnTo>
                    <a:pt x="222" y="66"/>
                  </a:lnTo>
                  <a:lnTo>
                    <a:pt x="228" y="60"/>
                  </a:lnTo>
                  <a:lnTo>
                    <a:pt x="228" y="54"/>
                  </a:lnTo>
                  <a:lnTo>
                    <a:pt x="228" y="72"/>
                  </a:lnTo>
                  <a:lnTo>
                    <a:pt x="234" y="78"/>
                  </a:lnTo>
                  <a:lnTo>
                    <a:pt x="234" y="84"/>
                  </a:lnTo>
                  <a:lnTo>
                    <a:pt x="234" y="54"/>
                  </a:lnTo>
                  <a:lnTo>
                    <a:pt x="247" y="42"/>
                  </a:lnTo>
                  <a:lnTo>
                    <a:pt x="240" y="42"/>
                  </a:lnTo>
                  <a:lnTo>
                    <a:pt x="247" y="48"/>
                  </a:lnTo>
                  <a:lnTo>
                    <a:pt x="253" y="42"/>
                  </a:lnTo>
                  <a:lnTo>
                    <a:pt x="253" y="60"/>
                  </a:lnTo>
                  <a:lnTo>
                    <a:pt x="259" y="66"/>
                  </a:lnTo>
                  <a:lnTo>
                    <a:pt x="259" y="42"/>
                  </a:lnTo>
                  <a:lnTo>
                    <a:pt x="266" y="36"/>
                  </a:lnTo>
                  <a:lnTo>
                    <a:pt x="266" y="24"/>
                  </a:lnTo>
                  <a:lnTo>
                    <a:pt x="266" y="42"/>
                  </a:lnTo>
                  <a:lnTo>
                    <a:pt x="272" y="48"/>
                  </a:lnTo>
                  <a:lnTo>
                    <a:pt x="272" y="42"/>
                  </a:lnTo>
                  <a:lnTo>
                    <a:pt x="272" y="54"/>
                  </a:lnTo>
                  <a:lnTo>
                    <a:pt x="278" y="60"/>
                  </a:lnTo>
                  <a:lnTo>
                    <a:pt x="278" y="48"/>
                  </a:lnTo>
                  <a:lnTo>
                    <a:pt x="285" y="42"/>
                  </a:lnTo>
                  <a:lnTo>
                    <a:pt x="285" y="36"/>
                  </a:lnTo>
                  <a:lnTo>
                    <a:pt x="285" y="60"/>
                  </a:lnTo>
                  <a:lnTo>
                    <a:pt x="291" y="54"/>
                  </a:lnTo>
                  <a:lnTo>
                    <a:pt x="291" y="66"/>
                  </a:lnTo>
                  <a:lnTo>
                    <a:pt x="291" y="54"/>
                  </a:lnTo>
                  <a:lnTo>
                    <a:pt x="297" y="48"/>
                  </a:lnTo>
                  <a:lnTo>
                    <a:pt x="297" y="24"/>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Freeform 67">
              <a:extLst>
                <a:ext uri="{FF2B5EF4-FFF2-40B4-BE49-F238E27FC236}">
                  <a16:creationId xmlns:a16="http://schemas.microsoft.com/office/drawing/2014/main" id="{3F71B2D5-4334-486B-9D75-C629CE02851C}"/>
                </a:ext>
              </a:extLst>
            </p:cNvPr>
            <p:cNvSpPr>
              <a:spLocks/>
            </p:cNvSpPr>
            <p:nvPr/>
          </p:nvSpPr>
          <p:spPr bwMode="auto">
            <a:xfrm>
              <a:off x="3743325" y="2543175"/>
              <a:ext cx="533400" cy="714375"/>
            </a:xfrm>
            <a:custGeom>
              <a:avLst/>
              <a:gdLst>
                <a:gd name="T0" fmla="*/ 7 w 336"/>
                <a:gd name="T1" fmla="*/ 48 h 450"/>
                <a:gd name="T2" fmla="*/ 13 w 336"/>
                <a:gd name="T3" fmla="*/ 36 h 450"/>
                <a:gd name="T4" fmla="*/ 19 w 336"/>
                <a:gd name="T5" fmla="*/ 24 h 450"/>
                <a:gd name="T6" fmla="*/ 26 w 336"/>
                <a:gd name="T7" fmla="*/ 42 h 450"/>
                <a:gd name="T8" fmla="*/ 32 w 336"/>
                <a:gd name="T9" fmla="*/ 48 h 450"/>
                <a:gd name="T10" fmla="*/ 38 w 336"/>
                <a:gd name="T11" fmla="*/ 6 h 450"/>
                <a:gd name="T12" fmla="*/ 45 w 336"/>
                <a:gd name="T13" fmla="*/ 48 h 450"/>
                <a:gd name="T14" fmla="*/ 51 w 336"/>
                <a:gd name="T15" fmla="*/ 54 h 450"/>
                <a:gd name="T16" fmla="*/ 57 w 336"/>
                <a:gd name="T17" fmla="*/ 30 h 450"/>
                <a:gd name="T18" fmla="*/ 70 w 336"/>
                <a:gd name="T19" fmla="*/ 138 h 450"/>
                <a:gd name="T20" fmla="*/ 83 w 336"/>
                <a:gd name="T21" fmla="*/ 414 h 450"/>
                <a:gd name="T22" fmla="*/ 89 w 336"/>
                <a:gd name="T23" fmla="*/ 414 h 450"/>
                <a:gd name="T24" fmla="*/ 95 w 336"/>
                <a:gd name="T25" fmla="*/ 420 h 450"/>
                <a:gd name="T26" fmla="*/ 108 w 336"/>
                <a:gd name="T27" fmla="*/ 426 h 450"/>
                <a:gd name="T28" fmla="*/ 127 w 336"/>
                <a:gd name="T29" fmla="*/ 414 h 450"/>
                <a:gd name="T30" fmla="*/ 140 w 336"/>
                <a:gd name="T31" fmla="*/ 420 h 450"/>
                <a:gd name="T32" fmla="*/ 146 w 336"/>
                <a:gd name="T33" fmla="*/ 450 h 450"/>
                <a:gd name="T34" fmla="*/ 159 w 336"/>
                <a:gd name="T35" fmla="*/ 96 h 450"/>
                <a:gd name="T36" fmla="*/ 171 w 336"/>
                <a:gd name="T37" fmla="*/ 54 h 450"/>
                <a:gd name="T38" fmla="*/ 177 w 336"/>
                <a:gd name="T39" fmla="*/ 54 h 450"/>
                <a:gd name="T40" fmla="*/ 184 w 336"/>
                <a:gd name="T41" fmla="*/ 54 h 450"/>
                <a:gd name="T42" fmla="*/ 190 w 336"/>
                <a:gd name="T43" fmla="*/ 84 h 450"/>
                <a:gd name="T44" fmla="*/ 196 w 336"/>
                <a:gd name="T45" fmla="*/ 54 h 450"/>
                <a:gd name="T46" fmla="*/ 203 w 336"/>
                <a:gd name="T47" fmla="*/ 60 h 450"/>
                <a:gd name="T48" fmla="*/ 209 w 336"/>
                <a:gd name="T49" fmla="*/ 54 h 450"/>
                <a:gd name="T50" fmla="*/ 215 w 336"/>
                <a:gd name="T51" fmla="*/ 60 h 450"/>
                <a:gd name="T52" fmla="*/ 222 w 336"/>
                <a:gd name="T53" fmla="*/ 66 h 450"/>
                <a:gd name="T54" fmla="*/ 234 w 336"/>
                <a:gd name="T55" fmla="*/ 30 h 450"/>
                <a:gd name="T56" fmla="*/ 241 w 336"/>
                <a:gd name="T57" fmla="*/ 30 h 450"/>
                <a:gd name="T58" fmla="*/ 247 w 336"/>
                <a:gd name="T59" fmla="*/ 30 h 450"/>
                <a:gd name="T60" fmla="*/ 253 w 336"/>
                <a:gd name="T61" fmla="*/ 48 h 450"/>
                <a:gd name="T62" fmla="*/ 260 w 336"/>
                <a:gd name="T63" fmla="*/ 48 h 450"/>
                <a:gd name="T64" fmla="*/ 272 w 336"/>
                <a:gd name="T65" fmla="*/ 60 h 450"/>
                <a:gd name="T66" fmla="*/ 279 w 336"/>
                <a:gd name="T67" fmla="*/ 24 h 450"/>
                <a:gd name="T68" fmla="*/ 285 w 336"/>
                <a:gd name="T69" fmla="*/ 42 h 450"/>
                <a:gd name="T70" fmla="*/ 291 w 336"/>
                <a:gd name="T71" fmla="*/ 30 h 450"/>
                <a:gd name="T72" fmla="*/ 298 w 336"/>
                <a:gd name="T73" fmla="*/ 18 h 450"/>
                <a:gd name="T74" fmla="*/ 304 w 336"/>
                <a:gd name="T75" fmla="*/ 72 h 450"/>
                <a:gd name="T76" fmla="*/ 317 w 336"/>
                <a:gd name="T77" fmla="*/ 36 h 450"/>
                <a:gd name="T78" fmla="*/ 317 w 336"/>
                <a:gd name="T79" fmla="*/ 42 h 450"/>
                <a:gd name="T80" fmla="*/ 323 w 336"/>
                <a:gd name="T81" fmla="*/ 60 h 450"/>
                <a:gd name="T82" fmla="*/ 329 w 336"/>
                <a:gd name="T83" fmla="*/ 36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6" h="450">
                  <a:moveTo>
                    <a:pt x="0" y="30"/>
                  </a:moveTo>
                  <a:lnTo>
                    <a:pt x="0" y="54"/>
                  </a:lnTo>
                  <a:lnTo>
                    <a:pt x="7" y="48"/>
                  </a:lnTo>
                  <a:lnTo>
                    <a:pt x="7" y="42"/>
                  </a:lnTo>
                  <a:lnTo>
                    <a:pt x="7" y="42"/>
                  </a:lnTo>
                  <a:lnTo>
                    <a:pt x="13" y="36"/>
                  </a:lnTo>
                  <a:lnTo>
                    <a:pt x="13" y="24"/>
                  </a:lnTo>
                  <a:lnTo>
                    <a:pt x="13" y="30"/>
                  </a:lnTo>
                  <a:lnTo>
                    <a:pt x="19" y="24"/>
                  </a:lnTo>
                  <a:lnTo>
                    <a:pt x="19" y="6"/>
                  </a:lnTo>
                  <a:lnTo>
                    <a:pt x="26" y="12"/>
                  </a:lnTo>
                  <a:lnTo>
                    <a:pt x="26" y="42"/>
                  </a:lnTo>
                  <a:lnTo>
                    <a:pt x="26" y="24"/>
                  </a:lnTo>
                  <a:lnTo>
                    <a:pt x="32" y="48"/>
                  </a:lnTo>
                  <a:lnTo>
                    <a:pt x="32" y="48"/>
                  </a:lnTo>
                  <a:lnTo>
                    <a:pt x="32" y="30"/>
                  </a:lnTo>
                  <a:lnTo>
                    <a:pt x="38" y="36"/>
                  </a:lnTo>
                  <a:lnTo>
                    <a:pt x="38" y="6"/>
                  </a:lnTo>
                  <a:lnTo>
                    <a:pt x="38" y="18"/>
                  </a:lnTo>
                  <a:lnTo>
                    <a:pt x="45" y="30"/>
                  </a:lnTo>
                  <a:lnTo>
                    <a:pt x="45" y="48"/>
                  </a:lnTo>
                  <a:lnTo>
                    <a:pt x="45" y="48"/>
                  </a:lnTo>
                  <a:lnTo>
                    <a:pt x="51" y="42"/>
                  </a:lnTo>
                  <a:lnTo>
                    <a:pt x="51" y="54"/>
                  </a:lnTo>
                  <a:lnTo>
                    <a:pt x="51" y="36"/>
                  </a:lnTo>
                  <a:lnTo>
                    <a:pt x="57" y="42"/>
                  </a:lnTo>
                  <a:lnTo>
                    <a:pt x="57" y="30"/>
                  </a:lnTo>
                  <a:lnTo>
                    <a:pt x="70" y="30"/>
                  </a:lnTo>
                  <a:lnTo>
                    <a:pt x="70" y="0"/>
                  </a:lnTo>
                  <a:lnTo>
                    <a:pt x="70" y="138"/>
                  </a:lnTo>
                  <a:lnTo>
                    <a:pt x="76" y="144"/>
                  </a:lnTo>
                  <a:lnTo>
                    <a:pt x="76" y="408"/>
                  </a:lnTo>
                  <a:lnTo>
                    <a:pt x="83" y="414"/>
                  </a:lnTo>
                  <a:lnTo>
                    <a:pt x="83" y="426"/>
                  </a:lnTo>
                  <a:lnTo>
                    <a:pt x="89" y="420"/>
                  </a:lnTo>
                  <a:lnTo>
                    <a:pt x="89" y="414"/>
                  </a:lnTo>
                  <a:lnTo>
                    <a:pt x="89" y="420"/>
                  </a:lnTo>
                  <a:lnTo>
                    <a:pt x="102" y="420"/>
                  </a:lnTo>
                  <a:lnTo>
                    <a:pt x="95" y="420"/>
                  </a:lnTo>
                  <a:lnTo>
                    <a:pt x="102" y="426"/>
                  </a:lnTo>
                  <a:lnTo>
                    <a:pt x="114" y="426"/>
                  </a:lnTo>
                  <a:lnTo>
                    <a:pt x="108" y="426"/>
                  </a:lnTo>
                  <a:lnTo>
                    <a:pt x="114" y="414"/>
                  </a:lnTo>
                  <a:lnTo>
                    <a:pt x="121" y="420"/>
                  </a:lnTo>
                  <a:lnTo>
                    <a:pt x="127" y="414"/>
                  </a:lnTo>
                  <a:lnTo>
                    <a:pt x="133" y="420"/>
                  </a:lnTo>
                  <a:lnTo>
                    <a:pt x="133" y="414"/>
                  </a:lnTo>
                  <a:lnTo>
                    <a:pt x="140" y="420"/>
                  </a:lnTo>
                  <a:lnTo>
                    <a:pt x="140" y="438"/>
                  </a:lnTo>
                  <a:lnTo>
                    <a:pt x="152" y="450"/>
                  </a:lnTo>
                  <a:lnTo>
                    <a:pt x="146" y="450"/>
                  </a:lnTo>
                  <a:lnTo>
                    <a:pt x="152" y="300"/>
                  </a:lnTo>
                  <a:lnTo>
                    <a:pt x="159" y="282"/>
                  </a:lnTo>
                  <a:lnTo>
                    <a:pt x="159" y="96"/>
                  </a:lnTo>
                  <a:lnTo>
                    <a:pt x="165" y="78"/>
                  </a:lnTo>
                  <a:lnTo>
                    <a:pt x="165" y="48"/>
                  </a:lnTo>
                  <a:lnTo>
                    <a:pt x="171" y="54"/>
                  </a:lnTo>
                  <a:lnTo>
                    <a:pt x="171" y="48"/>
                  </a:lnTo>
                  <a:lnTo>
                    <a:pt x="171" y="60"/>
                  </a:lnTo>
                  <a:lnTo>
                    <a:pt x="177" y="54"/>
                  </a:lnTo>
                  <a:lnTo>
                    <a:pt x="177" y="42"/>
                  </a:lnTo>
                  <a:lnTo>
                    <a:pt x="177" y="48"/>
                  </a:lnTo>
                  <a:lnTo>
                    <a:pt x="184" y="54"/>
                  </a:lnTo>
                  <a:lnTo>
                    <a:pt x="184" y="96"/>
                  </a:lnTo>
                  <a:lnTo>
                    <a:pt x="184" y="90"/>
                  </a:lnTo>
                  <a:lnTo>
                    <a:pt x="190" y="84"/>
                  </a:lnTo>
                  <a:lnTo>
                    <a:pt x="190" y="36"/>
                  </a:lnTo>
                  <a:lnTo>
                    <a:pt x="196" y="42"/>
                  </a:lnTo>
                  <a:lnTo>
                    <a:pt x="196" y="54"/>
                  </a:lnTo>
                  <a:lnTo>
                    <a:pt x="196" y="48"/>
                  </a:lnTo>
                  <a:lnTo>
                    <a:pt x="203" y="54"/>
                  </a:lnTo>
                  <a:lnTo>
                    <a:pt x="203" y="60"/>
                  </a:lnTo>
                  <a:lnTo>
                    <a:pt x="203" y="42"/>
                  </a:lnTo>
                  <a:lnTo>
                    <a:pt x="203" y="48"/>
                  </a:lnTo>
                  <a:lnTo>
                    <a:pt x="209" y="54"/>
                  </a:lnTo>
                  <a:lnTo>
                    <a:pt x="209" y="72"/>
                  </a:lnTo>
                  <a:lnTo>
                    <a:pt x="209" y="66"/>
                  </a:lnTo>
                  <a:lnTo>
                    <a:pt x="215" y="60"/>
                  </a:lnTo>
                  <a:lnTo>
                    <a:pt x="215" y="48"/>
                  </a:lnTo>
                  <a:lnTo>
                    <a:pt x="222" y="54"/>
                  </a:lnTo>
                  <a:lnTo>
                    <a:pt x="222" y="66"/>
                  </a:lnTo>
                  <a:lnTo>
                    <a:pt x="228" y="60"/>
                  </a:lnTo>
                  <a:lnTo>
                    <a:pt x="228" y="36"/>
                  </a:lnTo>
                  <a:lnTo>
                    <a:pt x="234" y="30"/>
                  </a:lnTo>
                  <a:lnTo>
                    <a:pt x="234" y="18"/>
                  </a:lnTo>
                  <a:lnTo>
                    <a:pt x="234" y="36"/>
                  </a:lnTo>
                  <a:lnTo>
                    <a:pt x="241" y="30"/>
                  </a:lnTo>
                  <a:lnTo>
                    <a:pt x="241" y="18"/>
                  </a:lnTo>
                  <a:lnTo>
                    <a:pt x="241" y="24"/>
                  </a:lnTo>
                  <a:lnTo>
                    <a:pt x="247" y="30"/>
                  </a:lnTo>
                  <a:lnTo>
                    <a:pt x="247" y="42"/>
                  </a:lnTo>
                  <a:lnTo>
                    <a:pt x="247" y="42"/>
                  </a:lnTo>
                  <a:lnTo>
                    <a:pt x="253" y="48"/>
                  </a:lnTo>
                  <a:lnTo>
                    <a:pt x="253" y="66"/>
                  </a:lnTo>
                  <a:lnTo>
                    <a:pt x="260" y="72"/>
                  </a:lnTo>
                  <a:lnTo>
                    <a:pt x="260" y="48"/>
                  </a:lnTo>
                  <a:lnTo>
                    <a:pt x="266" y="42"/>
                  </a:lnTo>
                  <a:lnTo>
                    <a:pt x="266" y="66"/>
                  </a:lnTo>
                  <a:lnTo>
                    <a:pt x="272" y="60"/>
                  </a:lnTo>
                  <a:lnTo>
                    <a:pt x="272" y="42"/>
                  </a:lnTo>
                  <a:lnTo>
                    <a:pt x="279" y="36"/>
                  </a:lnTo>
                  <a:lnTo>
                    <a:pt x="279" y="24"/>
                  </a:lnTo>
                  <a:lnTo>
                    <a:pt x="279" y="30"/>
                  </a:lnTo>
                  <a:lnTo>
                    <a:pt x="285" y="30"/>
                  </a:lnTo>
                  <a:lnTo>
                    <a:pt x="285" y="42"/>
                  </a:lnTo>
                  <a:lnTo>
                    <a:pt x="285" y="24"/>
                  </a:lnTo>
                  <a:lnTo>
                    <a:pt x="291" y="18"/>
                  </a:lnTo>
                  <a:lnTo>
                    <a:pt x="291" y="30"/>
                  </a:lnTo>
                  <a:lnTo>
                    <a:pt x="291" y="18"/>
                  </a:lnTo>
                  <a:lnTo>
                    <a:pt x="298" y="24"/>
                  </a:lnTo>
                  <a:lnTo>
                    <a:pt x="298" y="18"/>
                  </a:lnTo>
                  <a:lnTo>
                    <a:pt x="298" y="36"/>
                  </a:lnTo>
                  <a:lnTo>
                    <a:pt x="304" y="54"/>
                  </a:lnTo>
                  <a:lnTo>
                    <a:pt x="304" y="72"/>
                  </a:lnTo>
                  <a:lnTo>
                    <a:pt x="304" y="54"/>
                  </a:lnTo>
                  <a:lnTo>
                    <a:pt x="310" y="48"/>
                  </a:lnTo>
                  <a:lnTo>
                    <a:pt x="317" y="36"/>
                  </a:lnTo>
                  <a:lnTo>
                    <a:pt x="317" y="48"/>
                  </a:lnTo>
                  <a:lnTo>
                    <a:pt x="317" y="36"/>
                  </a:lnTo>
                  <a:lnTo>
                    <a:pt x="317" y="42"/>
                  </a:lnTo>
                  <a:lnTo>
                    <a:pt x="323" y="48"/>
                  </a:lnTo>
                  <a:lnTo>
                    <a:pt x="323" y="48"/>
                  </a:lnTo>
                  <a:lnTo>
                    <a:pt x="323" y="60"/>
                  </a:lnTo>
                  <a:lnTo>
                    <a:pt x="329" y="54"/>
                  </a:lnTo>
                  <a:lnTo>
                    <a:pt x="329" y="66"/>
                  </a:lnTo>
                  <a:lnTo>
                    <a:pt x="329" y="36"/>
                  </a:lnTo>
                  <a:lnTo>
                    <a:pt x="336" y="42"/>
                  </a:lnTo>
                  <a:lnTo>
                    <a:pt x="336" y="48"/>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Freeform 68">
              <a:extLst>
                <a:ext uri="{FF2B5EF4-FFF2-40B4-BE49-F238E27FC236}">
                  <a16:creationId xmlns:a16="http://schemas.microsoft.com/office/drawing/2014/main" id="{C47AB298-1AE7-4FE7-8362-0B533CF80D4E}"/>
                </a:ext>
              </a:extLst>
            </p:cNvPr>
            <p:cNvSpPr>
              <a:spLocks/>
            </p:cNvSpPr>
            <p:nvPr/>
          </p:nvSpPr>
          <p:spPr bwMode="auto">
            <a:xfrm>
              <a:off x="4276725" y="2562225"/>
              <a:ext cx="420688" cy="133350"/>
            </a:xfrm>
            <a:custGeom>
              <a:avLst/>
              <a:gdLst>
                <a:gd name="T0" fmla="*/ 0 w 265"/>
                <a:gd name="T1" fmla="*/ 18 h 84"/>
                <a:gd name="T2" fmla="*/ 6 w 265"/>
                <a:gd name="T3" fmla="*/ 18 h 84"/>
                <a:gd name="T4" fmla="*/ 12 w 265"/>
                <a:gd name="T5" fmla="*/ 12 h 84"/>
                <a:gd name="T6" fmla="*/ 19 w 265"/>
                <a:gd name="T7" fmla="*/ 6 h 84"/>
                <a:gd name="T8" fmla="*/ 25 w 265"/>
                <a:gd name="T9" fmla="*/ 18 h 84"/>
                <a:gd name="T10" fmla="*/ 31 w 265"/>
                <a:gd name="T11" fmla="*/ 24 h 84"/>
                <a:gd name="T12" fmla="*/ 38 w 265"/>
                <a:gd name="T13" fmla="*/ 66 h 84"/>
                <a:gd name="T14" fmla="*/ 50 w 265"/>
                <a:gd name="T15" fmla="*/ 66 h 84"/>
                <a:gd name="T16" fmla="*/ 56 w 265"/>
                <a:gd name="T17" fmla="*/ 66 h 84"/>
                <a:gd name="T18" fmla="*/ 63 w 265"/>
                <a:gd name="T19" fmla="*/ 42 h 84"/>
                <a:gd name="T20" fmla="*/ 63 w 265"/>
                <a:gd name="T21" fmla="*/ 54 h 84"/>
                <a:gd name="T22" fmla="*/ 75 w 265"/>
                <a:gd name="T23" fmla="*/ 54 h 84"/>
                <a:gd name="T24" fmla="*/ 82 w 265"/>
                <a:gd name="T25" fmla="*/ 60 h 84"/>
                <a:gd name="T26" fmla="*/ 88 w 265"/>
                <a:gd name="T27" fmla="*/ 84 h 84"/>
                <a:gd name="T28" fmla="*/ 94 w 265"/>
                <a:gd name="T29" fmla="*/ 60 h 84"/>
                <a:gd name="T30" fmla="*/ 101 w 265"/>
                <a:gd name="T31" fmla="*/ 54 h 84"/>
                <a:gd name="T32" fmla="*/ 107 w 265"/>
                <a:gd name="T33" fmla="*/ 60 h 84"/>
                <a:gd name="T34" fmla="*/ 113 w 265"/>
                <a:gd name="T35" fmla="*/ 66 h 84"/>
                <a:gd name="T36" fmla="*/ 120 w 265"/>
                <a:gd name="T37" fmla="*/ 66 h 84"/>
                <a:gd name="T38" fmla="*/ 126 w 265"/>
                <a:gd name="T39" fmla="*/ 84 h 84"/>
                <a:gd name="T40" fmla="*/ 132 w 265"/>
                <a:gd name="T41" fmla="*/ 72 h 84"/>
                <a:gd name="T42" fmla="*/ 132 w 265"/>
                <a:gd name="T43" fmla="*/ 12 h 84"/>
                <a:gd name="T44" fmla="*/ 139 w 265"/>
                <a:gd name="T45" fmla="*/ 24 h 84"/>
                <a:gd name="T46" fmla="*/ 145 w 265"/>
                <a:gd name="T47" fmla="*/ 24 h 84"/>
                <a:gd name="T48" fmla="*/ 151 w 265"/>
                <a:gd name="T49" fmla="*/ 36 h 84"/>
                <a:gd name="T50" fmla="*/ 158 w 265"/>
                <a:gd name="T51" fmla="*/ 24 h 84"/>
                <a:gd name="T52" fmla="*/ 164 w 265"/>
                <a:gd name="T53" fmla="*/ 36 h 84"/>
                <a:gd name="T54" fmla="*/ 170 w 265"/>
                <a:gd name="T55" fmla="*/ 36 h 84"/>
                <a:gd name="T56" fmla="*/ 177 w 265"/>
                <a:gd name="T57" fmla="*/ 24 h 84"/>
                <a:gd name="T58" fmla="*/ 183 w 265"/>
                <a:gd name="T59" fmla="*/ 30 h 84"/>
                <a:gd name="T60" fmla="*/ 189 w 265"/>
                <a:gd name="T61" fmla="*/ 30 h 84"/>
                <a:gd name="T62" fmla="*/ 196 w 265"/>
                <a:gd name="T63" fmla="*/ 24 h 84"/>
                <a:gd name="T64" fmla="*/ 202 w 265"/>
                <a:gd name="T65" fmla="*/ 30 h 84"/>
                <a:gd name="T66" fmla="*/ 208 w 265"/>
                <a:gd name="T67" fmla="*/ 36 h 84"/>
                <a:gd name="T68" fmla="*/ 215 w 265"/>
                <a:gd name="T69" fmla="*/ 48 h 84"/>
                <a:gd name="T70" fmla="*/ 221 w 265"/>
                <a:gd name="T71" fmla="*/ 36 h 84"/>
                <a:gd name="T72" fmla="*/ 227 w 265"/>
                <a:gd name="T73" fmla="*/ 36 h 84"/>
                <a:gd name="T74" fmla="*/ 234 w 265"/>
                <a:gd name="T75" fmla="*/ 42 h 84"/>
                <a:gd name="T76" fmla="*/ 240 w 265"/>
                <a:gd name="T77" fmla="*/ 42 h 84"/>
                <a:gd name="T78" fmla="*/ 246 w 265"/>
                <a:gd name="T79" fmla="*/ 54 h 84"/>
                <a:gd name="T80" fmla="*/ 253 w 265"/>
                <a:gd name="T81" fmla="*/ 36 h 84"/>
                <a:gd name="T82" fmla="*/ 259 w 265"/>
                <a:gd name="T83" fmla="*/ 3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5" h="84">
                  <a:moveTo>
                    <a:pt x="0" y="36"/>
                  </a:moveTo>
                  <a:lnTo>
                    <a:pt x="0" y="12"/>
                  </a:lnTo>
                  <a:lnTo>
                    <a:pt x="0" y="18"/>
                  </a:lnTo>
                  <a:lnTo>
                    <a:pt x="6" y="12"/>
                  </a:lnTo>
                  <a:lnTo>
                    <a:pt x="6" y="6"/>
                  </a:lnTo>
                  <a:lnTo>
                    <a:pt x="6" y="18"/>
                  </a:lnTo>
                  <a:lnTo>
                    <a:pt x="12" y="24"/>
                  </a:lnTo>
                  <a:lnTo>
                    <a:pt x="12" y="30"/>
                  </a:lnTo>
                  <a:lnTo>
                    <a:pt x="12" y="12"/>
                  </a:lnTo>
                  <a:lnTo>
                    <a:pt x="12" y="18"/>
                  </a:lnTo>
                  <a:lnTo>
                    <a:pt x="19" y="12"/>
                  </a:lnTo>
                  <a:lnTo>
                    <a:pt x="19" y="6"/>
                  </a:lnTo>
                  <a:lnTo>
                    <a:pt x="19" y="12"/>
                  </a:lnTo>
                  <a:lnTo>
                    <a:pt x="25" y="6"/>
                  </a:lnTo>
                  <a:lnTo>
                    <a:pt x="25" y="18"/>
                  </a:lnTo>
                  <a:lnTo>
                    <a:pt x="25" y="6"/>
                  </a:lnTo>
                  <a:lnTo>
                    <a:pt x="31" y="0"/>
                  </a:lnTo>
                  <a:lnTo>
                    <a:pt x="31" y="24"/>
                  </a:lnTo>
                  <a:lnTo>
                    <a:pt x="31" y="18"/>
                  </a:lnTo>
                  <a:lnTo>
                    <a:pt x="38" y="24"/>
                  </a:lnTo>
                  <a:lnTo>
                    <a:pt x="38" y="66"/>
                  </a:lnTo>
                  <a:lnTo>
                    <a:pt x="44" y="60"/>
                  </a:lnTo>
                  <a:lnTo>
                    <a:pt x="44" y="72"/>
                  </a:lnTo>
                  <a:lnTo>
                    <a:pt x="50" y="66"/>
                  </a:lnTo>
                  <a:lnTo>
                    <a:pt x="50" y="60"/>
                  </a:lnTo>
                  <a:lnTo>
                    <a:pt x="50" y="72"/>
                  </a:lnTo>
                  <a:lnTo>
                    <a:pt x="56" y="66"/>
                  </a:lnTo>
                  <a:lnTo>
                    <a:pt x="56" y="36"/>
                  </a:lnTo>
                  <a:lnTo>
                    <a:pt x="56" y="36"/>
                  </a:lnTo>
                  <a:lnTo>
                    <a:pt x="63" y="42"/>
                  </a:lnTo>
                  <a:lnTo>
                    <a:pt x="63" y="60"/>
                  </a:lnTo>
                  <a:lnTo>
                    <a:pt x="63" y="36"/>
                  </a:lnTo>
                  <a:lnTo>
                    <a:pt x="63" y="54"/>
                  </a:lnTo>
                  <a:lnTo>
                    <a:pt x="69" y="60"/>
                  </a:lnTo>
                  <a:lnTo>
                    <a:pt x="69" y="48"/>
                  </a:lnTo>
                  <a:lnTo>
                    <a:pt x="75" y="54"/>
                  </a:lnTo>
                  <a:lnTo>
                    <a:pt x="75" y="60"/>
                  </a:lnTo>
                  <a:lnTo>
                    <a:pt x="75" y="54"/>
                  </a:lnTo>
                  <a:lnTo>
                    <a:pt x="82" y="60"/>
                  </a:lnTo>
                  <a:lnTo>
                    <a:pt x="82" y="66"/>
                  </a:lnTo>
                  <a:lnTo>
                    <a:pt x="88" y="78"/>
                  </a:lnTo>
                  <a:lnTo>
                    <a:pt x="88" y="84"/>
                  </a:lnTo>
                  <a:lnTo>
                    <a:pt x="88" y="60"/>
                  </a:lnTo>
                  <a:lnTo>
                    <a:pt x="88" y="66"/>
                  </a:lnTo>
                  <a:lnTo>
                    <a:pt x="94" y="60"/>
                  </a:lnTo>
                  <a:lnTo>
                    <a:pt x="94" y="66"/>
                  </a:lnTo>
                  <a:lnTo>
                    <a:pt x="94" y="60"/>
                  </a:lnTo>
                  <a:lnTo>
                    <a:pt x="101" y="54"/>
                  </a:lnTo>
                  <a:lnTo>
                    <a:pt x="101" y="48"/>
                  </a:lnTo>
                  <a:lnTo>
                    <a:pt x="101" y="66"/>
                  </a:lnTo>
                  <a:lnTo>
                    <a:pt x="107" y="60"/>
                  </a:lnTo>
                  <a:lnTo>
                    <a:pt x="107" y="78"/>
                  </a:lnTo>
                  <a:lnTo>
                    <a:pt x="107" y="72"/>
                  </a:lnTo>
                  <a:lnTo>
                    <a:pt x="113" y="66"/>
                  </a:lnTo>
                  <a:lnTo>
                    <a:pt x="113" y="42"/>
                  </a:lnTo>
                  <a:lnTo>
                    <a:pt x="120" y="36"/>
                  </a:lnTo>
                  <a:lnTo>
                    <a:pt x="120" y="66"/>
                  </a:lnTo>
                  <a:lnTo>
                    <a:pt x="120" y="60"/>
                  </a:lnTo>
                  <a:lnTo>
                    <a:pt x="126" y="66"/>
                  </a:lnTo>
                  <a:lnTo>
                    <a:pt x="126" y="84"/>
                  </a:lnTo>
                  <a:lnTo>
                    <a:pt x="126" y="60"/>
                  </a:lnTo>
                  <a:lnTo>
                    <a:pt x="126" y="78"/>
                  </a:lnTo>
                  <a:lnTo>
                    <a:pt x="132" y="72"/>
                  </a:lnTo>
                  <a:lnTo>
                    <a:pt x="132" y="78"/>
                  </a:lnTo>
                  <a:lnTo>
                    <a:pt x="132" y="0"/>
                  </a:lnTo>
                  <a:lnTo>
                    <a:pt x="132" y="12"/>
                  </a:lnTo>
                  <a:lnTo>
                    <a:pt x="139" y="18"/>
                  </a:lnTo>
                  <a:lnTo>
                    <a:pt x="139" y="12"/>
                  </a:lnTo>
                  <a:lnTo>
                    <a:pt x="139" y="24"/>
                  </a:lnTo>
                  <a:lnTo>
                    <a:pt x="145" y="30"/>
                  </a:lnTo>
                  <a:lnTo>
                    <a:pt x="145" y="36"/>
                  </a:lnTo>
                  <a:lnTo>
                    <a:pt x="145" y="24"/>
                  </a:lnTo>
                  <a:lnTo>
                    <a:pt x="145" y="36"/>
                  </a:lnTo>
                  <a:lnTo>
                    <a:pt x="151" y="30"/>
                  </a:lnTo>
                  <a:lnTo>
                    <a:pt x="151" y="36"/>
                  </a:lnTo>
                  <a:lnTo>
                    <a:pt x="151" y="12"/>
                  </a:lnTo>
                  <a:lnTo>
                    <a:pt x="151" y="18"/>
                  </a:lnTo>
                  <a:lnTo>
                    <a:pt x="158" y="24"/>
                  </a:lnTo>
                  <a:lnTo>
                    <a:pt x="158" y="18"/>
                  </a:lnTo>
                  <a:lnTo>
                    <a:pt x="158" y="30"/>
                  </a:lnTo>
                  <a:lnTo>
                    <a:pt x="164" y="36"/>
                  </a:lnTo>
                  <a:lnTo>
                    <a:pt x="164" y="24"/>
                  </a:lnTo>
                  <a:lnTo>
                    <a:pt x="164" y="30"/>
                  </a:lnTo>
                  <a:lnTo>
                    <a:pt x="170" y="36"/>
                  </a:lnTo>
                  <a:lnTo>
                    <a:pt x="170" y="24"/>
                  </a:lnTo>
                  <a:lnTo>
                    <a:pt x="170" y="30"/>
                  </a:lnTo>
                  <a:lnTo>
                    <a:pt x="177" y="24"/>
                  </a:lnTo>
                  <a:lnTo>
                    <a:pt x="177" y="18"/>
                  </a:lnTo>
                  <a:lnTo>
                    <a:pt x="177" y="24"/>
                  </a:lnTo>
                  <a:lnTo>
                    <a:pt x="183" y="30"/>
                  </a:lnTo>
                  <a:lnTo>
                    <a:pt x="183" y="42"/>
                  </a:lnTo>
                  <a:lnTo>
                    <a:pt x="183" y="24"/>
                  </a:lnTo>
                  <a:lnTo>
                    <a:pt x="189" y="30"/>
                  </a:lnTo>
                  <a:lnTo>
                    <a:pt x="189" y="42"/>
                  </a:lnTo>
                  <a:lnTo>
                    <a:pt x="196" y="36"/>
                  </a:lnTo>
                  <a:lnTo>
                    <a:pt x="196" y="24"/>
                  </a:lnTo>
                  <a:lnTo>
                    <a:pt x="196" y="30"/>
                  </a:lnTo>
                  <a:lnTo>
                    <a:pt x="202" y="36"/>
                  </a:lnTo>
                  <a:lnTo>
                    <a:pt x="202" y="30"/>
                  </a:lnTo>
                  <a:lnTo>
                    <a:pt x="208" y="36"/>
                  </a:lnTo>
                  <a:lnTo>
                    <a:pt x="208" y="18"/>
                  </a:lnTo>
                  <a:lnTo>
                    <a:pt x="208" y="36"/>
                  </a:lnTo>
                  <a:lnTo>
                    <a:pt x="215" y="42"/>
                  </a:lnTo>
                  <a:lnTo>
                    <a:pt x="215" y="60"/>
                  </a:lnTo>
                  <a:lnTo>
                    <a:pt x="215" y="48"/>
                  </a:lnTo>
                  <a:lnTo>
                    <a:pt x="221" y="60"/>
                  </a:lnTo>
                  <a:lnTo>
                    <a:pt x="221" y="72"/>
                  </a:lnTo>
                  <a:lnTo>
                    <a:pt x="221" y="36"/>
                  </a:lnTo>
                  <a:lnTo>
                    <a:pt x="227" y="30"/>
                  </a:lnTo>
                  <a:lnTo>
                    <a:pt x="227" y="42"/>
                  </a:lnTo>
                  <a:lnTo>
                    <a:pt x="227" y="36"/>
                  </a:lnTo>
                  <a:lnTo>
                    <a:pt x="234" y="42"/>
                  </a:lnTo>
                  <a:lnTo>
                    <a:pt x="234" y="30"/>
                  </a:lnTo>
                  <a:lnTo>
                    <a:pt x="234" y="42"/>
                  </a:lnTo>
                  <a:lnTo>
                    <a:pt x="240" y="36"/>
                  </a:lnTo>
                  <a:lnTo>
                    <a:pt x="240" y="30"/>
                  </a:lnTo>
                  <a:lnTo>
                    <a:pt x="240" y="42"/>
                  </a:lnTo>
                  <a:lnTo>
                    <a:pt x="246" y="36"/>
                  </a:lnTo>
                  <a:lnTo>
                    <a:pt x="246" y="30"/>
                  </a:lnTo>
                  <a:lnTo>
                    <a:pt x="246" y="54"/>
                  </a:lnTo>
                  <a:lnTo>
                    <a:pt x="253" y="60"/>
                  </a:lnTo>
                  <a:lnTo>
                    <a:pt x="253" y="30"/>
                  </a:lnTo>
                  <a:lnTo>
                    <a:pt x="253" y="36"/>
                  </a:lnTo>
                  <a:lnTo>
                    <a:pt x="259" y="42"/>
                  </a:lnTo>
                  <a:lnTo>
                    <a:pt x="259" y="48"/>
                  </a:lnTo>
                  <a:lnTo>
                    <a:pt x="259" y="36"/>
                  </a:lnTo>
                  <a:lnTo>
                    <a:pt x="259" y="42"/>
                  </a:lnTo>
                  <a:lnTo>
                    <a:pt x="265" y="48"/>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Freeform 69">
              <a:extLst>
                <a:ext uri="{FF2B5EF4-FFF2-40B4-BE49-F238E27FC236}">
                  <a16:creationId xmlns:a16="http://schemas.microsoft.com/office/drawing/2014/main" id="{726E23C0-77E8-4C23-870F-FBEC2B502662}"/>
                </a:ext>
              </a:extLst>
            </p:cNvPr>
            <p:cNvSpPr>
              <a:spLocks/>
            </p:cNvSpPr>
            <p:nvPr/>
          </p:nvSpPr>
          <p:spPr bwMode="auto">
            <a:xfrm>
              <a:off x="4697413" y="2581275"/>
              <a:ext cx="501650" cy="152400"/>
            </a:xfrm>
            <a:custGeom>
              <a:avLst/>
              <a:gdLst>
                <a:gd name="T0" fmla="*/ 6 w 316"/>
                <a:gd name="T1" fmla="*/ 54 h 96"/>
                <a:gd name="T2" fmla="*/ 13 w 316"/>
                <a:gd name="T3" fmla="*/ 12 h 96"/>
                <a:gd name="T4" fmla="*/ 25 w 316"/>
                <a:gd name="T5" fmla="*/ 36 h 96"/>
                <a:gd name="T6" fmla="*/ 32 w 316"/>
                <a:gd name="T7" fmla="*/ 30 h 96"/>
                <a:gd name="T8" fmla="*/ 38 w 316"/>
                <a:gd name="T9" fmla="*/ 12 h 96"/>
                <a:gd name="T10" fmla="*/ 44 w 316"/>
                <a:gd name="T11" fmla="*/ 18 h 96"/>
                <a:gd name="T12" fmla="*/ 44 w 316"/>
                <a:gd name="T13" fmla="*/ 18 h 96"/>
                <a:gd name="T14" fmla="*/ 51 w 316"/>
                <a:gd name="T15" fmla="*/ 18 h 96"/>
                <a:gd name="T16" fmla="*/ 57 w 316"/>
                <a:gd name="T17" fmla="*/ 30 h 96"/>
                <a:gd name="T18" fmla="*/ 63 w 316"/>
                <a:gd name="T19" fmla="*/ 6 h 96"/>
                <a:gd name="T20" fmla="*/ 70 w 316"/>
                <a:gd name="T21" fmla="*/ 0 h 96"/>
                <a:gd name="T22" fmla="*/ 76 w 316"/>
                <a:gd name="T23" fmla="*/ 12 h 96"/>
                <a:gd name="T24" fmla="*/ 95 w 316"/>
                <a:gd name="T25" fmla="*/ 54 h 96"/>
                <a:gd name="T26" fmla="*/ 101 w 316"/>
                <a:gd name="T27" fmla="*/ 48 h 96"/>
                <a:gd name="T28" fmla="*/ 101 w 316"/>
                <a:gd name="T29" fmla="*/ 66 h 96"/>
                <a:gd name="T30" fmla="*/ 108 w 316"/>
                <a:gd name="T31" fmla="*/ 42 h 96"/>
                <a:gd name="T32" fmla="*/ 114 w 316"/>
                <a:gd name="T33" fmla="*/ 42 h 96"/>
                <a:gd name="T34" fmla="*/ 120 w 316"/>
                <a:gd name="T35" fmla="*/ 42 h 96"/>
                <a:gd name="T36" fmla="*/ 133 w 316"/>
                <a:gd name="T37" fmla="*/ 66 h 96"/>
                <a:gd name="T38" fmla="*/ 139 w 316"/>
                <a:gd name="T39" fmla="*/ 48 h 96"/>
                <a:gd name="T40" fmla="*/ 146 w 316"/>
                <a:gd name="T41" fmla="*/ 12 h 96"/>
                <a:gd name="T42" fmla="*/ 152 w 316"/>
                <a:gd name="T43" fmla="*/ 18 h 96"/>
                <a:gd name="T44" fmla="*/ 158 w 316"/>
                <a:gd name="T45" fmla="*/ 30 h 96"/>
                <a:gd name="T46" fmla="*/ 171 w 316"/>
                <a:gd name="T47" fmla="*/ 12 h 96"/>
                <a:gd name="T48" fmla="*/ 177 w 316"/>
                <a:gd name="T49" fmla="*/ 42 h 96"/>
                <a:gd name="T50" fmla="*/ 184 w 316"/>
                <a:gd name="T51" fmla="*/ 6 h 96"/>
                <a:gd name="T52" fmla="*/ 196 w 316"/>
                <a:gd name="T53" fmla="*/ 36 h 96"/>
                <a:gd name="T54" fmla="*/ 203 w 316"/>
                <a:gd name="T55" fmla="*/ 42 h 96"/>
                <a:gd name="T56" fmla="*/ 215 w 316"/>
                <a:gd name="T57" fmla="*/ 60 h 96"/>
                <a:gd name="T58" fmla="*/ 221 w 316"/>
                <a:gd name="T59" fmla="*/ 72 h 96"/>
                <a:gd name="T60" fmla="*/ 228 w 316"/>
                <a:gd name="T61" fmla="*/ 90 h 96"/>
                <a:gd name="T62" fmla="*/ 234 w 316"/>
                <a:gd name="T63" fmla="*/ 24 h 96"/>
                <a:gd name="T64" fmla="*/ 247 w 316"/>
                <a:gd name="T65" fmla="*/ 30 h 96"/>
                <a:gd name="T66" fmla="*/ 247 w 316"/>
                <a:gd name="T67" fmla="*/ 24 h 96"/>
                <a:gd name="T68" fmla="*/ 253 w 316"/>
                <a:gd name="T69" fmla="*/ 30 h 96"/>
                <a:gd name="T70" fmla="*/ 266 w 316"/>
                <a:gd name="T71" fmla="*/ 48 h 96"/>
                <a:gd name="T72" fmla="*/ 272 w 316"/>
                <a:gd name="T73" fmla="*/ 36 h 96"/>
                <a:gd name="T74" fmla="*/ 278 w 316"/>
                <a:gd name="T75" fmla="*/ 30 h 96"/>
                <a:gd name="T76" fmla="*/ 291 w 316"/>
                <a:gd name="T77" fmla="*/ 48 h 96"/>
                <a:gd name="T78" fmla="*/ 297 w 316"/>
                <a:gd name="T79" fmla="*/ 42 h 96"/>
                <a:gd name="T80" fmla="*/ 304 w 316"/>
                <a:gd name="T81" fmla="*/ 48 h 96"/>
                <a:gd name="T82" fmla="*/ 316 w 316"/>
                <a:gd name="T83" fmla="*/ 6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 h="96">
                  <a:moveTo>
                    <a:pt x="0" y="36"/>
                  </a:moveTo>
                  <a:lnTo>
                    <a:pt x="0" y="48"/>
                  </a:lnTo>
                  <a:lnTo>
                    <a:pt x="6" y="54"/>
                  </a:lnTo>
                  <a:lnTo>
                    <a:pt x="6" y="6"/>
                  </a:lnTo>
                  <a:lnTo>
                    <a:pt x="6" y="6"/>
                  </a:lnTo>
                  <a:lnTo>
                    <a:pt x="13" y="12"/>
                  </a:lnTo>
                  <a:lnTo>
                    <a:pt x="13" y="30"/>
                  </a:lnTo>
                  <a:lnTo>
                    <a:pt x="19" y="30"/>
                  </a:lnTo>
                  <a:lnTo>
                    <a:pt x="25" y="36"/>
                  </a:lnTo>
                  <a:lnTo>
                    <a:pt x="25" y="24"/>
                  </a:lnTo>
                  <a:lnTo>
                    <a:pt x="25" y="36"/>
                  </a:lnTo>
                  <a:lnTo>
                    <a:pt x="32" y="30"/>
                  </a:lnTo>
                  <a:lnTo>
                    <a:pt x="32" y="0"/>
                  </a:lnTo>
                  <a:lnTo>
                    <a:pt x="32" y="6"/>
                  </a:lnTo>
                  <a:lnTo>
                    <a:pt x="38" y="12"/>
                  </a:lnTo>
                  <a:lnTo>
                    <a:pt x="38" y="18"/>
                  </a:lnTo>
                  <a:lnTo>
                    <a:pt x="38" y="12"/>
                  </a:lnTo>
                  <a:lnTo>
                    <a:pt x="44" y="18"/>
                  </a:lnTo>
                  <a:lnTo>
                    <a:pt x="44" y="18"/>
                  </a:lnTo>
                  <a:lnTo>
                    <a:pt x="44" y="12"/>
                  </a:lnTo>
                  <a:lnTo>
                    <a:pt x="44" y="18"/>
                  </a:lnTo>
                  <a:lnTo>
                    <a:pt x="51" y="12"/>
                  </a:lnTo>
                  <a:lnTo>
                    <a:pt x="51" y="0"/>
                  </a:lnTo>
                  <a:lnTo>
                    <a:pt x="51" y="18"/>
                  </a:lnTo>
                  <a:lnTo>
                    <a:pt x="57" y="24"/>
                  </a:lnTo>
                  <a:lnTo>
                    <a:pt x="57" y="42"/>
                  </a:lnTo>
                  <a:lnTo>
                    <a:pt x="57" y="30"/>
                  </a:lnTo>
                  <a:lnTo>
                    <a:pt x="63" y="24"/>
                  </a:lnTo>
                  <a:lnTo>
                    <a:pt x="63" y="36"/>
                  </a:lnTo>
                  <a:lnTo>
                    <a:pt x="63" y="6"/>
                  </a:lnTo>
                  <a:lnTo>
                    <a:pt x="63" y="12"/>
                  </a:lnTo>
                  <a:lnTo>
                    <a:pt x="70" y="6"/>
                  </a:lnTo>
                  <a:lnTo>
                    <a:pt x="70" y="0"/>
                  </a:lnTo>
                  <a:lnTo>
                    <a:pt x="70" y="18"/>
                  </a:lnTo>
                  <a:lnTo>
                    <a:pt x="76" y="24"/>
                  </a:lnTo>
                  <a:lnTo>
                    <a:pt x="76" y="12"/>
                  </a:lnTo>
                  <a:lnTo>
                    <a:pt x="82" y="18"/>
                  </a:lnTo>
                  <a:lnTo>
                    <a:pt x="82" y="54"/>
                  </a:lnTo>
                  <a:lnTo>
                    <a:pt x="95" y="54"/>
                  </a:lnTo>
                  <a:lnTo>
                    <a:pt x="89" y="54"/>
                  </a:lnTo>
                  <a:lnTo>
                    <a:pt x="95" y="42"/>
                  </a:lnTo>
                  <a:lnTo>
                    <a:pt x="101" y="48"/>
                  </a:lnTo>
                  <a:lnTo>
                    <a:pt x="101" y="66"/>
                  </a:lnTo>
                  <a:lnTo>
                    <a:pt x="101" y="42"/>
                  </a:lnTo>
                  <a:lnTo>
                    <a:pt x="101" y="66"/>
                  </a:lnTo>
                  <a:lnTo>
                    <a:pt x="108" y="60"/>
                  </a:lnTo>
                  <a:lnTo>
                    <a:pt x="108" y="72"/>
                  </a:lnTo>
                  <a:lnTo>
                    <a:pt x="108" y="42"/>
                  </a:lnTo>
                  <a:lnTo>
                    <a:pt x="114" y="36"/>
                  </a:lnTo>
                  <a:lnTo>
                    <a:pt x="114" y="30"/>
                  </a:lnTo>
                  <a:lnTo>
                    <a:pt x="114" y="42"/>
                  </a:lnTo>
                  <a:lnTo>
                    <a:pt x="120" y="36"/>
                  </a:lnTo>
                  <a:lnTo>
                    <a:pt x="120" y="30"/>
                  </a:lnTo>
                  <a:lnTo>
                    <a:pt x="120" y="42"/>
                  </a:lnTo>
                  <a:lnTo>
                    <a:pt x="127" y="36"/>
                  </a:lnTo>
                  <a:lnTo>
                    <a:pt x="127" y="72"/>
                  </a:lnTo>
                  <a:lnTo>
                    <a:pt x="133" y="66"/>
                  </a:lnTo>
                  <a:lnTo>
                    <a:pt x="133" y="24"/>
                  </a:lnTo>
                  <a:lnTo>
                    <a:pt x="139" y="30"/>
                  </a:lnTo>
                  <a:lnTo>
                    <a:pt x="139" y="48"/>
                  </a:lnTo>
                  <a:lnTo>
                    <a:pt x="139" y="36"/>
                  </a:lnTo>
                  <a:lnTo>
                    <a:pt x="146" y="42"/>
                  </a:lnTo>
                  <a:lnTo>
                    <a:pt x="146" y="12"/>
                  </a:lnTo>
                  <a:lnTo>
                    <a:pt x="152" y="18"/>
                  </a:lnTo>
                  <a:lnTo>
                    <a:pt x="152" y="12"/>
                  </a:lnTo>
                  <a:lnTo>
                    <a:pt x="152" y="18"/>
                  </a:lnTo>
                  <a:lnTo>
                    <a:pt x="158" y="24"/>
                  </a:lnTo>
                  <a:lnTo>
                    <a:pt x="158" y="36"/>
                  </a:lnTo>
                  <a:lnTo>
                    <a:pt x="158" y="30"/>
                  </a:lnTo>
                  <a:lnTo>
                    <a:pt x="171" y="30"/>
                  </a:lnTo>
                  <a:lnTo>
                    <a:pt x="171" y="54"/>
                  </a:lnTo>
                  <a:lnTo>
                    <a:pt x="171" y="12"/>
                  </a:lnTo>
                  <a:lnTo>
                    <a:pt x="171" y="24"/>
                  </a:lnTo>
                  <a:lnTo>
                    <a:pt x="177" y="30"/>
                  </a:lnTo>
                  <a:lnTo>
                    <a:pt x="177" y="42"/>
                  </a:lnTo>
                  <a:lnTo>
                    <a:pt x="177" y="24"/>
                  </a:lnTo>
                  <a:lnTo>
                    <a:pt x="184" y="18"/>
                  </a:lnTo>
                  <a:lnTo>
                    <a:pt x="184" y="6"/>
                  </a:lnTo>
                  <a:lnTo>
                    <a:pt x="184" y="12"/>
                  </a:lnTo>
                  <a:lnTo>
                    <a:pt x="196" y="24"/>
                  </a:lnTo>
                  <a:lnTo>
                    <a:pt x="196" y="36"/>
                  </a:lnTo>
                  <a:lnTo>
                    <a:pt x="203" y="42"/>
                  </a:lnTo>
                  <a:lnTo>
                    <a:pt x="203" y="36"/>
                  </a:lnTo>
                  <a:lnTo>
                    <a:pt x="203" y="42"/>
                  </a:lnTo>
                  <a:lnTo>
                    <a:pt x="209" y="36"/>
                  </a:lnTo>
                  <a:lnTo>
                    <a:pt x="209" y="54"/>
                  </a:lnTo>
                  <a:lnTo>
                    <a:pt x="215" y="60"/>
                  </a:lnTo>
                  <a:lnTo>
                    <a:pt x="215" y="54"/>
                  </a:lnTo>
                  <a:lnTo>
                    <a:pt x="215" y="78"/>
                  </a:lnTo>
                  <a:lnTo>
                    <a:pt x="221" y="72"/>
                  </a:lnTo>
                  <a:lnTo>
                    <a:pt x="221" y="96"/>
                  </a:lnTo>
                  <a:lnTo>
                    <a:pt x="221" y="84"/>
                  </a:lnTo>
                  <a:lnTo>
                    <a:pt x="228" y="90"/>
                  </a:lnTo>
                  <a:lnTo>
                    <a:pt x="228" y="18"/>
                  </a:lnTo>
                  <a:lnTo>
                    <a:pt x="228" y="30"/>
                  </a:lnTo>
                  <a:lnTo>
                    <a:pt x="234" y="24"/>
                  </a:lnTo>
                  <a:lnTo>
                    <a:pt x="234" y="30"/>
                  </a:lnTo>
                  <a:lnTo>
                    <a:pt x="234" y="18"/>
                  </a:lnTo>
                  <a:lnTo>
                    <a:pt x="247" y="30"/>
                  </a:lnTo>
                  <a:lnTo>
                    <a:pt x="240" y="30"/>
                  </a:lnTo>
                  <a:lnTo>
                    <a:pt x="247" y="18"/>
                  </a:lnTo>
                  <a:lnTo>
                    <a:pt x="247" y="24"/>
                  </a:lnTo>
                  <a:lnTo>
                    <a:pt x="253" y="30"/>
                  </a:lnTo>
                  <a:lnTo>
                    <a:pt x="253" y="36"/>
                  </a:lnTo>
                  <a:lnTo>
                    <a:pt x="253" y="30"/>
                  </a:lnTo>
                  <a:lnTo>
                    <a:pt x="266" y="42"/>
                  </a:lnTo>
                  <a:lnTo>
                    <a:pt x="266" y="48"/>
                  </a:lnTo>
                  <a:lnTo>
                    <a:pt x="266" y="48"/>
                  </a:lnTo>
                  <a:lnTo>
                    <a:pt x="272" y="42"/>
                  </a:lnTo>
                  <a:lnTo>
                    <a:pt x="272" y="30"/>
                  </a:lnTo>
                  <a:lnTo>
                    <a:pt x="272" y="36"/>
                  </a:lnTo>
                  <a:lnTo>
                    <a:pt x="278" y="30"/>
                  </a:lnTo>
                  <a:lnTo>
                    <a:pt x="278" y="24"/>
                  </a:lnTo>
                  <a:lnTo>
                    <a:pt x="278" y="30"/>
                  </a:lnTo>
                  <a:lnTo>
                    <a:pt x="285" y="36"/>
                  </a:lnTo>
                  <a:lnTo>
                    <a:pt x="285" y="42"/>
                  </a:lnTo>
                  <a:lnTo>
                    <a:pt x="291" y="48"/>
                  </a:lnTo>
                  <a:lnTo>
                    <a:pt x="297" y="54"/>
                  </a:lnTo>
                  <a:lnTo>
                    <a:pt x="297" y="78"/>
                  </a:lnTo>
                  <a:lnTo>
                    <a:pt x="297" y="42"/>
                  </a:lnTo>
                  <a:lnTo>
                    <a:pt x="304" y="30"/>
                  </a:lnTo>
                  <a:lnTo>
                    <a:pt x="304" y="12"/>
                  </a:lnTo>
                  <a:lnTo>
                    <a:pt x="304" y="48"/>
                  </a:lnTo>
                  <a:lnTo>
                    <a:pt x="310" y="42"/>
                  </a:lnTo>
                  <a:lnTo>
                    <a:pt x="310" y="54"/>
                  </a:lnTo>
                  <a:lnTo>
                    <a:pt x="316" y="60"/>
                  </a:lnTo>
                  <a:lnTo>
                    <a:pt x="316" y="48"/>
                  </a:lnTo>
                  <a:lnTo>
                    <a:pt x="316" y="54"/>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Freeform 70">
              <a:extLst>
                <a:ext uri="{FF2B5EF4-FFF2-40B4-BE49-F238E27FC236}">
                  <a16:creationId xmlns:a16="http://schemas.microsoft.com/office/drawing/2014/main" id="{DE1A827E-698B-4497-9C20-62C893A7527B}"/>
                </a:ext>
              </a:extLst>
            </p:cNvPr>
            <p:cNvSpPr>
              <a:spLocks/>
            </p:cNvSpPr>
            <p:nvPr/>
          </p:nvSpPr>
          <p:spPr bwMode="auto">
            <a:xfrm>
              <a:off x="5199063" y="2571750"/>
              <a:ext cx="512763" cy="171450"/>
            </a:xfrm>
            <a:custGeom>
              <a:avLst/>
              <a:gdLst>
                <a:gd name="T0" fmla="*/ 7 w 323"/>
                <a:gd name="T1" fmla="*/ 72 h 108"/>
                <a:gd name="T2" fmla="*/ 13 w 323"/>
                <a:gd name="T3" fmla="*/ 66 h 108"/>
                <a:gd name="T4" fmla="*/ 19 w 323"/>
                <a:gd name="T5" fmla="*/ 36 h 108"/>
                <a:gd name="T6" fmla="*/ 32 w 323"/>
                <a:gd name="T7" fmla="*/ 30 h 108"/>
                <a:gd name="T8" fmla="*/ 38 w 323"/>
                <a:gd name="T9" fmla="*/ 66 h 108"/>
                <a:gd name="T10" fmla="*/ 51 w 323"/>
                <a:gd name="T11" fmla="*/ 72 h 108"/>
                <a:gd name="T12" fmla="*/ 57 w 323"/>
                <a:gd name="T13" fmla="*/ 54 h 108"/>
                <a:gd name="T14" fmla="*/ 64 w 323"/>
                <a:gd name="T15" fmla="*/ 30 h 108"/>
                <a:gd name="T16" fmla="*/ 70 w 323"/>
                <a:gd name="T17" fmla="*/ 18 h 108"/>
                <a:gd name="T18" fmla="*/ 83 w 323"/>
                <a:gd name="T19" fmla="*/ 18 h 108"/>
                <a:gd name="T20" fmla="*/ 89 w 323"/>
                <a:gd name="T21" fmla="*/ 24 h 108"/>
                <a:gd name="T22" fmla="*/ 95 w 323"/>
                <a:gd name="T23" fmla="*/ 24 h 108"/>
                <a:gd name="T24" fmla="*/ 102 w 323"/>
                <a:gd name="T25" fmla="*/ 36 h 108"/>
                <a:gd name="T26" fmla="*/ 102 w 323"/>
                <a:gd name="T27" fmla="*/ 0 h 108"/>
                <a:gd name="T28" fmla="*/ 108 w 323"/>
                <a:gd name="T29" fmla="*/ 30 h 108"/>
                <a:gd name="T30" fmla="*/ 114 w 323"/>
                <a:gd name="T31" fmla="*/ 30 h 108"/>
                <a:gd name="T32" fmla="*/ 127 w 323"/>
                <a:gd name="T33" fmla="*/ 36 h 108"/>
                <a:gd name="T34" fmla="*/ 133 w 323"/>
                <a:gd name="T35" fmla="*/ 54 h 108"/>
                <a:gd name="T36" fmla="*/ 139 w 323"/>
                <a:gd name="T37" fmla="*/ 84 h 108"/>
                <a:gd name="T38" fmla="*/ 146 w 323"/>
                <a:gd name="T39" fmla="*/ 60 h 108"/>
                <a:gd name="T40" fmla="*/ 152 w 323"/>
                <a:gd name="T41" fmla="*/ 60 h 108"/>
                <a:gd name="T42" fmla="*/ 165 w 323"/>
                <a:gd name="T43" fmla="*/ 72 h 108"/>
                <a:gd name="T44" fmla="*/ 165 w 323"/>
                <a:gd name="T45" fmla="*/ 72 h 108"/>
                <a:gd name="T46" fmla="*/ 177 w 323"/>
                <a:gd name="T47" fmla="*/ 48 h 108"/>
                <a:gd name="T48" fmla="*/ 184 w 323"/>
                <a:gd name="T49" fmla="*/ 42 h 108"/>
                <a:gd name="T50" fmla="*/ 196 w 323"/>
                <a:gd name="T51" fmla="*/ 54 h 108"/>
                <a:gd name="T52" fmla="*/ 203 w 323"/>
                <a:gd name="T53" fmla="*/ 30 h 108"/>
                <a:gd name="T54" fmla="*/ 209 w 323"/>
                <a:gd name="T55" fmla="*/ 72 h 108"/>
                <a:gd name="T56" fmla="*/ 222 w 323"/>
                <a:gd name="T57" fmla="*/ 66 h 108"/>
                <a:gd name="T58" fmla="*/ 228 w 323"/>
                <a:gd name="T59" fmla="*/ 78 h 108"/>
                <a:gd name="T60" fmla="*/ 234 w 323"/>
                <a:gd name="T61" fmla="*/ 66 h 108"/>
                <a:gd name="T62" fmla="*/ 241 w 323"/>
                <a:gd name="T63" fmla="*/ 72 h 108"/>
                <a:gd name="T64" fmla="*/ 247 w 323"/>
                <a:gd name="T65" fmla="*/ 78 h 108"/>
                <a:gd name="T66" fmla="*/ 253 w 323"/>
                <a:gd name="T67" fmla="*/ 66 h 108"/>
                <a:gd name="T68" fmla="*/ 260 w 323"/>
                <a:gd name="T69" fmla="*/ 60 h 108"/>
                <a:gd name="T70" fmla="*/ 272 w 323"/>
                <a:gd name="T71" fmla="*/ 102 h 108"/>
                <a:gd name="T72" fmla="*/ 279 w 323"/>
                <a:gd name="T73" fmla="*/ 108 h 108"/>
                <a:gd name="T74" fmla="*/ 291 w 323"/>
                <a:gd name="T75" fmla="*/ 102 h 108"/>
                <a:gd name="T76" fmla="*/ 298 w 323"/>
                <a:gd name="T77" fmla="*/ 102 h 108"/>
                <a:gd name="T78" fmla="*/ 304 w 323"/>
                <a:gd name="T79" fmla="*/ 84 h 108"/>
                <a:gd name="T80" fmla="*/ 317 w 323"/>
                <a:gd name="T81" fmla="*/ 72 h 108"/>
                <a:gd name="T82" fmla="*/ 323 w 323"/>
                <a:gd name="T83"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3" h="108">
                  <a:moveTo>
                    <a:pt x="0" y="60"/>
                  </a:moveTo>
                  <a:lnTo>
                    <a:pt x="7" y="66"/>
                  </a:lnTo>
                  <a:lnTo>
                    <a:pt x="7" y="72"/>
                  </a:lnTo>
                  <a:lnTo>
                    <a:pt x="7" y="72"/>
                  </a:lnTo>
                  <a:lnTo>
                    <a:pt x="13" y="78"/>
                  </a:lnTo>
                  <a:lnTo>
                    <a:pt x="13" y="66"/>
                  </a:lnTo>
                  <a:lnTo>
                    <a:pt x="13" y="72"/>
                  </a:lnTo>
                  <a:lnTo>
                    <a:pt x="19" y="66"/>
                  </a:lnTo>
                  <a:lnTo>
                    <a:pt x="19" y="36"/>
                  </a:lnTo>
                  <a:lnTo>
                    <a:pt x="19" y="60"/>
                  </a:lnTo>
                  <a:lnTo>
                    <a:pt x="32" y="48"/>
                  </a:lnTo>
                  <a:lnTo>
                    <a:pt x="32" y="30"/>
                  </a:lnTo>
                  <a:lnTo>
                    <a:pt x="32" y="48"/>
                  </a:lnTo>
                  <a:lnTo>
                    <a:pt x="38" y="54"/>
                  </a:lnTo>
                  <a:lnTo>
                    <a:pt x="38" y="66"/>
                  </a:lnTo>
                  <a:lnTo>
                    <a:pt x="45" y="72"/>
                  </a:lnTo>
                  <a:lnTo>
                    <a:pt x="45" y="66"/>
                  </a:lnTo>
                  <a:lnTo>
                    <a:pt x="51" y="72"/>
                  </a:lnTo>
                  <a:lnTo>
                    <a:pt x="51" y="84"/>
                  </a:lnTo>
                  <a:lnTo>
                    <a:pt x="57" y="78"/>
                  </a:lnTo>
                  <a:lnTo>
                    <a:pt x="57" y="54"/>
                  </a:lnTo>
                  <a:lnTo>
                    <a:pt x="57" y="60"/>
                  </a:lnTo>
                  <a:lnTo>
                    <a:pt x="64" y="54"/>
                  </a:lnTo>
                  <a:lnTo>
                    <a:pt x="64" y="30"/>
                  </a:lnTo>
                  <a:lnTo>
                    <a:pt x="70" y="24"/>
                  </a:lnTo>
                  <a:lnTo>
                    <a:pt x="70" y="36"/>
                  </a:lnTo>
                  <a:lnTo>
                    <a:pt x="70" y="18"/>
                  </a:lnTo>
                  <a:lnTo>
                    <a:pt x="70" y="30"/>
                  </a:lnTo>
                  <a:lnTo>
                    <a:pt x="76" y="24"/>
                  </a:lnTo>
                  <a:lnTo>
                    <a:pt x="83" y="18"/>
                  </a:lnTo>
                  <a:lnTo>
                    <a:pt x="83" y="24"/>
                  </a:lnTo>
                  <a:lnTo>
                    <a:pt x="83" y="18"/>
                  </a:lnTo>
                  <a:lnTo>
                    <a:pt x="89" y="24"/>
                  </a:lnTo>
                  <a:lnTo>
                    <a:pt x="89" y="18"/>
                  </a:lnTo>
                  <a:lnTo>
                    <a:pt x="89" y="18"/>
                  </a:lnTo>
                  <a:lnTo>
                    <a:pt x="95" y="24"/>
                  </a:lnTo>
                  <a:lnTo>
                    <a:pt x="95" y="18"/>
                  </a:lnTo>
                  <a:lnTo>
                    <a:pt x="95" y="36"/>
                  </a:lnTo>
                  <a:lnTo>
                    <a:pt x="102" y="36"/>
                  </a:lnTo>
                  <a:lnTo>
                    <a:pt x="102" y="48"/>
                  </a:lnTo>
                  <a:lnTo>
                    <a:pt x="102" y="0"/>
                  </a:lnTo>
                  <a:lnTo>
                    <a:pt x="102" y="0"/>
                  </a:lnTo>
                  <a:lnTo>
                    <a:pt x="108" y="6"/>
                  </a:lnTo>
                  <a:lnTo>
                    <a:pt x="108" y="0"/>
                  </a:lnTo>
                  <a:lnTo>
                    <a:pt x="108" y="30"/>
                  </a:lnTo>
                  <a:lnTo>
                    <a:pt x="114" y="24"/>
                  </a:lnTo>
                  <a:lnTo>
                    <a:pt x="114" y="24"/>
                  </a:lnTo>
                  <a:lnTo>
                    <a:pt x="114" y="30"/>
                  </a:lnTo>
                  <a:lnTo>
                    <a:pt x="120" y="24"/>
                  </a:lnTo>
                  <a:lnTo>
                    <a:pt x="120" y="42"/>
                  </a:lnTo>
                  <a:lnTo>
                    <a:pt x="127" y="36"/>
                  </a:lnTo>
                  <a:lnTo>
                    <a:pt x="127" y="30"/>
                  </a:lnTo>
                  <a:lnTo>
                    <a:pt x="127" y="60"/>
                  </a:lnTo>
                  <a:lnTo>
                    <a:pt x="133" y="54"/>
                  </a:lnTo>
                  <a:lnTo>
                    <a:pt x="133" y="84"/>
                  </a:lnTo>
                  <a:lnTo>
                    <a:pt x="139" y="90"/>
                  </a:lnTo>
                  <a:lnTo>
                    <a:pt x="139" y="84"/>
                  </a:lnTo>
                  <a:lnTo>
                    <a:pt x="139" y="96"/>
                  </a:lnTo>
                  <a:lnTo>
                    <a:pt x="146" y="102"/>
                  </a:lnTo>
                  <a:lnTo>
                    <a:pt x="146" y="60"/>
                  </a:lnTo>
                  <a:lnTo>
                    <a:pt x="152" y="66"/>
                  </a:lnTo>
                  <a:lnTo>
                    <a:pt x="152" y="72"/>
                  </a:lnTo>
                  <a:lnTo>
                    <a:pt x="152" y="60"/>
                  </a:lnTo>
                  <a:lnTo>
                    <a:pt x="152" y="60"/>
                  </a:lnTo>
                  <a:lnTo>
                    <a:pt x="158" y="66"/>
                  </a:lnTo>
                  <a:lnTo>
                    <a:pt x="165" y="72"/>
                  </a:lnTo>
                  <a:lnTo>
                    <a:pt x="165" y="78"/>
                  </a:lnTo>
                  <a:lnTo>
                    <a:pt x="165" y="66"/>
                  </a:lnTo>
                  <a:lnTo>
                    <a:pt x="165" y="72"/>
                  </a:lnTo>
                  <a:lnTo>
                    <a:pt x="177" y="72"/>
                  </a:lnTo>
                  <a:lnTo>
                    <a:pt x="177" y="84"/>
                  </a:lnTo>
                  <a:lnTo>
                    <a:pt x="177" y="48"/>
                  </a:lnTo>
                  <a:lnTo>
                    <a:pt x="184" y="42"/>
                  </a:lnTo>
                  <a:lnTo>
                    <a:pt x="184" y="66"/>
                  </a:lnTo>
                  <a:lnTo>
                    <a:pt x="184" y="42"/>
                  </a:lnTo>
                  <a:lnTo>
                    <a:pt x="190" y="48"/>
                  </a:lnTo>
                  <a:lnTo>
                    <a:pt x="196" y="42"/>
                  </a:lnTo>
                  <a:lnTo>
                    <a:pt x="196" y="54"/>
                  </a:lnTo>
                  <a:lnTo>
                    <a:pt x="196" y="42"/>
                  </a:lnTo>
                  <a:lnTo>
                    <a:pt x="203" y="36"/>
                  </a:lnTo>
                  <a:lnTo>
                    <a:pt x="203" y="30"/>
                  </a:lnTo>
                  <a:lnTo>
                    <a:pt x="203" y="36"/>
                  </a:lnTo>
                  <a:lnTo>
                    <a:pt x="209" y="42"/>
                  </a:lnTo>
                  <a:lnTo>
                    <a:pt x="209" y="72"/>
                  </a:lnTo>
                  <a:lnTo>
                    <a:pt x="222" y="84"/>
                  </a:lnTo>
                  <a:lnTo>
                    <a:pt x="222" y="90"/>
                  </a:lnTo>
                  <a:lnTo>
                    <a:pt x="222" y="66"/>
                  </a:lnTo>
                  <a:lnTo>
                    <a:pt x="228" y="72"/>
                  </a:lnTo>
                  <a:lnTo>
                    <a:pt x="228" y="90"/>
                  </a:lnTo>
                  <a:lnTo>
                    <a:pt x="228" y="78"/>
                  </a:lnTo>
                  <a:lnTo>
                    <a:pt x="234" y="84"/>
                  </a:lnTo>
                  <a:lnTo>
                    <a:pt x="234" y="84"/>
                  </a:lnTo>
                  <a:lnTo>
                    <a:pt x="234" y="66"/>
                  </a:lnTo>
                  <a:lnTo>
                    <a:pt x="241" y="60"/>
                  </a:lnTo>
                  <a:lnTo>
                    <a:pt x="241" y="72"/>
                  </a:lnTo>
                  <a:lnTo>
                    <a:pt x="241" y="72"/>
                  </a:lnTo>
                  <a:lnTo>
                    <a:pt x="247" y="66"/>
                  </a:lnTo>
                  <a:lnTo>
                    <a:pt x="247" y="84"/>
                  </a:lnTo>
                  <a:lnTo>
                    <a:pt x="247" y="78"/>
                  </a:lnTo>
                  <a:lnTo>
                    <a:pt x="253" y="84"/>
                  </a:lnTo>
                  <a:lnTo>
                    <a:pt x="253" y="108"/>
                  </a:lnTo>
                  <a:lnTo>
                    <a:pt x="253" y="66"/>
                  </a:lnTo>
                  <a:lnTo>
                    <a:pt x="253" y="72"/>
                  </a:lnTo>
                  <a:lnTo>
                    <a:pt x="260" y="78"/>
                  </a:lnTo>
                  <a:lnTo>
                    <a:pt x="260" y="60"/>
                  </a:lnTo>
                  <a:lnTo>
                    <a:pt x="260" y="72"/>
                  </a:lnTo>
                  <a:lnTo>
                    <a:pt x="272" y="84"/>
                  </a:lnTo>
                  <a:lnTo>
                    <a:pt x="272" y="102"/>
                  </a:lnTo>
                  <a:lnTo>
                    <a:pt x="279" y="108"/>
                  </a:lnTo>
                  <a:lnTo>
                    <a:pt x="279" y="90"/>
                  </a:lnTo>
                  <a:lnTo>
                    <a:pt x="279" y="108"/>
                  </a:lnTo>
                  <a:lnTo>
                    <a:pt x="285" y="102"/>
                  </a:lnTo>
                  <a:lnTo>
                    <a:pt x="285" y="108"/>
                  </a:lnTo>
                  <a:lnTo>
                    <a:pt x="291" y="102"/>
                  </a:lnTo>
                  <a:lnTo>
                    <a:pt x="291" y="84"/>
                  </a:lnTo>
                  <a:lnTo>
                    <a:pt x="298" y="90"/>
                  </a:lnTo>
                  <a:lnTo>
                    <a:pt x="298" y="102"/>
                  </a:lnTo>
                  <a:lnTo>
                    <a:pt x="298" y="84"/>
                  </a:lnTo>
                  <a:lnTo>
                    <a:pt x="298" y="102"/>
                  </a:lnTo>
                  <a:lnTo>
                    <a:pt x="304" y="84"/>
                  </a:lnTo>
                  <a:lnTo>
                    <a:pt x="304" y="60"/>
                  </a:lnTo>
                  <a:lnTo>
                    <a:pt x="317" y="60"/>
                  </a:lnTo>
                  <a:lnTo>
                    <a:pt x="317" y="72"/>
                  </a:lnTo>
                  <a:lnTo>
                    <a:pt x="310" y="60"/>
                  </a:lnTo>
                  <a:lnTo>
                    <a:pt x="317" y="66"/>
                  </a:lnTo>
                  <a:lnTo>
                    <a:pt x="323" y="72"/>
                  </a:lnTo>
                  <a:lnTo>
                    <a:pt x="323" y="78"/>
                  </a:lnTo>
                  <a:lnTo>
                    <a:pt x="323" y="6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 name="Freeform 71">
              <a:extLst>
                <a:ext uri="{FF2B5EF4-FFF2-40B4-BE49-F238E27FC236}">
                  <a16:creationId xmlns:a16="http://schemas.microsoft.com/office/drawing/2014/main" id="{56DDE137-77AB-4870-9EE8-05D9F4AF3094}"/>
                </a:ext>
              </a:extLst>
            </p:cNvPr>
            <p:cNvSpPr>
              <a:spLocks/>
            </p:cNvSpPr>
            <p:nvPr/>
          </p:nvSpPr>
          <p:spPr bwMode="auto">
            <a:xfrm>
              <a:off x="5711825" y="2590800"/>
              <a:ext cx="481013" cy="542925"/>
            </a:xfrm>
            <a:custGeom>
              <a:avLst/>
              <a:gdLst>
                <a:gd name="T0" fmla="*/ 6 w 303"/>
                <a:gd name="T1" fmla="*/ 60 h 342"/>
                <a:gd name="T2" fmla="*/ 12 w 303"/>
                <a:gd name="T3" fmla="*/ 72 h 342"/>
                <a:gd name="T4" fmla="*/ 25 w 303"/>
                <a:gd name="T5" fmla="*/ 72 h 342"/>
                <a:gd name="T6" fmla="*/ 31 w 303"/>
                <a:gd name="T7" fmla="*/ 24 h 342"/>
                <a:gd name="T8" fmla="*/ 38 w 303"/>
                <a:gd name="T9" fmla="*/ 6 h 342"/>
                <a:gd name="T10" fmla="*/ 44 w 303"/>
                <a:gd name="T11" fmla="*/ 12 h 342"/>
                <a:gd name="T12" fmla="*/ 50 w 303"/>
                <a:gd name="T13" fmla="*/ 12 h 342"/>
                <a:gd name="T14" fmla="*/ 57 w 303"/>
                <a:gd name="T15" fmla="*/ 18 h 342"/>
                <a:gd name="T16" fmla="*/ 63 w 303"/>
                <a:gd name="T17" fmla="*/ 30 h 342"/>
                <a:gd name="T18" fmla="*/ 76 w 303"/>
                <a:gd name="T19" fmla="*/ 30 h 342"/>
                <a:gd name="T20" fmla="*/ 82 w 303"/>
                <a:gd name="T21" fmla="*/ 36 h 342"/>
                <a:gd name="T22" fmla="*/ 88 w 303"/>
                <a:gd name="T23" fmla="*/ 36 h 342"/>
                <a:gd name="T24" fmla="*/ 95 w 303"/>
                <a:gd name="T25" fmla="*/ 42 h 342"/>
                <a:gd name="T26" fmla="*/ 95 w 303"/>
                <a:gd name="T27" fmla="*/ 48 h 342"/>
                <a:gd name="T28" fmla="*/ 101 w 303"/>
                <a:gd name="T29" fmla="*/ 48 h 342"/>
                <a:gd name="T30" fmla="*/ 107 w 303"/>
                <a:gd name="T31" fmla="*/ 48 h 342"/>
                <a:gd name="T32" fmla="*/ 114 w 303"/>
                <a:gd name="T33" fmla="*/ 72 h 342"/>
                <a:gd name="T34" fmla="*/ 120 w 303"/>
                <a:gd name="T35" fmla="*/ 42 h 342"/>
                <a:gd name="T36" fmla="*/ 126 w 303"/>
                <a:gd name="T37" fmla="*/ 36 h 342"/>
                <a:gd name="T38" fmla="*/ 133 w 303"/>
                <a:gd name="T39" fmla="*/ 54 h 342"/>
                <a:gd name="T40" fmla="*/ 145 w 303"/>
                <a:gd name="T41" fmla="*/ 78 h 342"/>
                <a:gd name="T42" fmla="*/ 145 w 303"/>
                <a:gd name="T43" fmla="*/ 72 h 342"/>
                <a:gd name="T44" fmla="*/ 158 w 303"/>
                <a:gd name="T45" fmla="*/ 90 h 342"/>
                <a:gd name="T46" fmla="*/ 164 w 303"/>
                <a:gd name="T47" fmla="*/ 84 h 342"/>
                <a:gd name="T48" fmla="*/ 171 w 303"/>
                <a:gd name="T49" fmla="*/ 66 h 342"/>
                <a:gd name="T50" fmla="*/ 177 w 303"/>
                <a:gd name="T51" fmla="*/ 36 h 342"/>
                <a:gd name="T52" fmla="*/ 190 w 303"/>
                <a:gd name="T53" fmla="*/ 36 h 342"/>
                <a:gd name="T54" fmla="*/ 196 w 303"/>
                <a:gd name="T55" fmla="*/ 30 h 342"/>
                <a:gd name="T56" fmla="*/ 202 w 303"/>
                <a:gd name="T57" fmla="*/ 42 h 342"/>
                <a:gd name="T58" fmla="*/ 209 w 303"/>
                <a:gd name="T59" fmla="*/ 24 h 342"/>
                <a:gd name="T60" fmla="*/ 215 w 303"/>
                <a:gd name="T61" fmla="*/ 42 h 342"/>
                <a:gd name="T62" fmla="*/ 221 w 303"/>
                <a:gd name="T63" fmla="*/ 42 h 342"/>
                <a:gd name="T64" fmla="*/ 227 w 303"/>
                <a:gd name="T65" fmla="*/ 36 h 342"/>
                <a:gd name="T66" fmla="*/ 234 w 303"/>
                <a:gd name="T67" fmla="*/ 48 h 342"/>
                <a:gd name="T68" fmla="*/ 240 w 303"/>
                <a:gd name="T69" fmla="*/ 66 h 342"/>
                <a:gd name="T70" fmla="*/ 246 w 303"/>
                <a:gd name="T71" fmla="*/ 90 h 342"/>
                <a:gd name="T72" fmla="*/ 253 w 303"/>
                <a:gd name="T73" fmla="*/ 60 h 342"/>
                <a:gd name="T74" fmla="*/ 265 w 303"/>
                <a:gd name="T75" fmla="*/ 60 h 342"/>
                <a:gd name="T76" fmla="*/ 272 w 303"/>
                <a:gd name="T77" fmla="*/ 36 h 342"/>
                <a:gd name="T78" fmla="*/ 278 w 303"/>
                <a:gd name="T79" fmla="*/ 12 h 342"/>
                <a:gd name="T80" fmla="*/ 291 w 303"/>
                <a:gd name="T81" fmla="*/ 36 h 342"/>
                <a:gd name="T82" fmla="*/ 297 w 303"/>
                <a:gd name="T83" fmla="*/ 5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3" h="342">
                  <a:moveTo>
                    <a:pt x="0" y="48"/>
                  </a:moveTo>
                  <a:lnTo>
                    <a:pt x="6" y="54"/>
                  </a:lnTo>
                  <a:lnTo>
                    <a:pt x="6" y="60"/>
                  </a:lnTo>
                  <a:lnTo>
                    <a:pt x="6" y="36"/>
                  </a:lnTo>
                  <a:lnTo>
                    <a:pt x="12" y="30"/>
                  </a:lnTo>
                  <a:lnTo>
                    <a:pt x="12" y="72"/>
                  </a:lnTo>
                  <a:lnTo>
                    <a:pt x="19" y="78"/>
                  </a:lnTo>
                  <a:lnTo>
                    <a:pt x="19" y="66"/>
                  </a:lnTo>
                  <a:lnTo>
                    <a:pt x="25" y="72"/>
                  </a:lnTo>
                  <a:lnTo>
                    <a:pt x="25" y="48"/>
                  </a:lnTo>
                  <a:lnTo>
                    <a:pt x="31" y="54"/>
                  </a:lnTo>
                  <a:lnTo>
                    <a:pt x="31" y="24"/>
                  </a:lnTo>
                  <a:lnTo>
                    <a:pt x="38" y="18"/>
                  </a:lnTo>
                  <a:lnTo>
                    <a:pt x="38" y="24"/>
                  </a:lnTo>
                  <a:lnTo>
                    <a:pt x="38" y="6"/>
                  </a:lnTo>
                  <a:lnTo>
                    <a:pt x="44" y="12"/>
                  </a:lnTo>
                  <a:lnTo>
                    <a:pt x="44" y="6"/>
                  </a:lnTo>
                  <a:lnTo>
                    <a:pt x="44" y="12"/>
                  </a:lnTo>
                  <a:lnTo>
                    <a:pt x="50" y="18"/>
                  </a:lnTo>
                  <a:lnTo>
                    <a:pt x="50" y="0"/>
                  </a:lnTo>
                  <a:lnTo>
                    <a:pt x="50" y="12"/>
                  </a:lnTo>
                  <a:lnTo>
                    <a:pt x="57" y="18"/>
                  </a:lnTo>
                  <a:lnTo>
                    <a:pt x="57" y="6"/>
                  </a:lnTo>
                  <a:lnTo>
                    <a:pt x="57" y="18"/>
                  </a:lnTo>
                  <a:lnTo>
                    <a:pt x="63" y="12"/>
                  </a:lnTo>
                  <a:lnTo>
                    <a:pt x="63" y="6"/>
                  </a:lnTo>
                  <a:lnTo>
                    <a:pt x="63" y="30"/>
                  </a:lnTo>
                  <a:lnTo>
                    <a:pt x="69" y="36"/>
                  </a:lnTo>
                  <a:lnTo>
                    <a:pt x="69" y="24"/>
                  </a:lnTo>
                  <a:lnTo>
                    <a:pt x="76" y="30"/>
                  </a:lnTo>
                  <a:lnTo>
                    <a:pt x="76" y="36"/>
                  </a:lnTo>
                  <a:lnTo>
                    <a:pt x="76" y="30"/>
                  </a:lnTo>
                  <a:lnTo>
                    <a:pt x="82" y="36"/>
                  </a:lnTo>
                  <a:lnTo>
                    <a:pt x="82" y="36"/>
                  </a:lnTo>
                  <a:lnTo>
                    <a:pt x="82" y="30"/>
                  </a:lnTo>
                  <a:lnTo>
                    <a:pt x="88" y="36"/>
                  </a:lnTo>
                  <a:lnTo>
                    <a:pt x="88" y="54"/>
                  </a:lnTo>
                  <a:lnTo>
                    <a:pt x="88" y="48"/>
                  </a:lnTo>
                  <a:lnTo>
                    <a:pt x="95" y="42"/>
                  </a:lnTo>
                  <a:lnTo>
                    <a:pt x="95" y="48"/>
                  </a:lnTo>
                  <a:lnTo>
                    <a:pt x="95" y="36"/>
                  </a:lnTo>
                  <a:lnTo>
                    <a:pt x="95" y="48"/>
                  </a:lnTo>
                  <a:lnTo>
                    <a:pt x="101" y="54"/>
                  </a:lnTo>
                  <a:lnTo>
                    <a:pt x="101" y="60"/>
                  </a:lnTo>
                  <a:lnTo>
                    <a:pt x="101" y="48"/>
                  </a:lnTo>
                  <a:lnTo>
                    <a:pt x="101" y="48"/>
                  </a:lnTo>
                  <a:lnTo>
                    <a:pt x="107" y="54"/>
                  </a:lnTo>
                  <a:lnTo>
                    <a:pt x="107" y="48"/>
                  </a:lnTo>
                  <a:lnTo>
                    <a:pt x="107" y="60"/>
                  </a:lnTo>
                  <a:lnTo>
                    <a:pt x="114" y="54"/>
                  </a:lnTo>
                  <a:lnTo>
                    <a:pt x="114" y="72"/>
                  </a:lnTo>
                  <a:lnTo>
                    <a:pt x="114" y="42"/>
                  </a:lnTo>
                  <a:lnTo>
                    <a:pt x="114" y="48"/>
                  </a:lnTo>
                  <a:lnTo>
                    <a:pt x="120" y="42"/>
                  </a:lnTo>
                  <a:lnTo>
                    <a:pt x="120" y="30"/>
                  </a:lnTo>
                  <a:lnTo>
                    <a:pt x="120" y="36"/>
                  </a:lnTo>
                  <a:lnTo>
                    <a:pt x="126" y="36"/>
                  </a:lnTo>
                  <a:lnTo>
                    <a:pt x="126" y="24"/>
                  </a:lnTo>
                  <a:lnTo>
                    <a:pt x="126" y="66"/>
                  </a:lnTo>
                  <a:lnTo>
                    <a:pt x="133" y="54"/>
                  </a:lnTo>
                  <a:lnTo>
                    <a:pt x="133" y="42"/>
                  </a:lnTo>
                  <a:lnTo>
                    <a:pt x="133" y="66"/>
                  </a:lnTo>
                  <a:lnTo>
                    <a:pt x="145" y="78"/>
                  </a:lnTo>
                  <a:lnTo>
                    <a:pt x="139" y="78"/>
                  </a:lnTo>
                  <a:lnTo>
                    <a:pt x="145" y="60"/>
                  </a:lnTo>
                  <a:lnTo>
                    <a:pt x="145" y="72"/>
                  </a:lnTo>
                  <a:lnTo>
                    <a:pt x="152" y="78"/>
                  </a:lnTo>
                  <a:lnTo>
                    <a:pt x="152" y="96"/>
                  </a:lnTo>
                  <a:lnTo>
                    <a:pt x="158" y="90"/>
                  </a:lnTo>
                  <a:lnTo>
                    <a:pt x="158" y="96"/>
                  </a:lnTo>
                  <a:lnTo>
                    <a:pt x="158" y="90"/>
                  </a:lnTo>
                  <a:lnTo>
                    <a:pt x="164" y="84"/>
                  </a:lnTo>
                  <a:lnTo>
                    <a:pt x="164" y="48"/>
                  </a:lnTo>
                  <a:lnTo>
                    <a:pt x="171" y="54"/>
                  </a:lnTo>
                  <a:lnTo>
                    <a:pt x="171" y="66"/>
                  </a:lnTo>
                  <a:lnTo>
                    <a:pt x="171" y="54"/>
                  </a:lnTo>
                  <a:lnTo>
                    <a:pt x="177" y="60"/>
                  </a:lnTo>
                  <a:lnTo>
                    <a:pt x="177" y="36"/>
                  </a:lnTo>
                  <a:lnTo>
                    <a:pt x="183" y="42"/>
                  </a:lnTo>
                  <a:lnTo>
                    <a:pt x="183" y="30"/>
                  </a:lnTo>
                  <a:lnTo>
                    <a:pt x="190" y="36"/>
                  </a:lnTo>
                  <a:lnTo>
                    <a:pt x="190" y="42"/>
                  </a:lnTo>
                  <a:lnTo>
                    <a:pt x="190" y="36"/>
                  </a:lnTo>
                  <a:lnTo>
                    <a:pt x="196" y="30"/>
                  </a:lnTo>
                  <a:lnTo>
                    <a:pt x="196" y="30"/>
                  </a:lnTo>
                  <a:lnTo>
                    <a:pt x="196" y="36"/>
                  </a:lnTo>
                  <a:lnTo>
                    <a:pt x="202" y="42"/>
                  </a:lnTo>
                  <a:lnTo>
                    <a:pt x="202" y="54"/>
                  </a:lnTo>
                  <a:lnTo>
                    <a:pt x="202" y="30"/>
                  </a:lnTo>
                  <a:lnTo>
                    <a:pt x="209" y="24"/>
                  </a:lnTo>
                  <a:lnTo>
                    <a:pt x="209" y="42"/>
                  </a:lnTo>
                  <a:lnTo>
                    <a:pt x="209" y="36"/>
                  </a:lnTo>
                  <a:lnTo>
                    <a:pt x="215" y="42"/>
                  </a:lnTo>
                  <a:lnTo>
                    <a:pt x="215" y="24"/>
                  </a:lnTo>
                  <a:lnTo>
                    <a:pt x="221" y="30"/>
                  </a:lnTo>
                  <a:lnTo>
                    <a:pt x="221" y="42"/>
                  </a:lnTo>
                  <a:lnTo>
                    <a:pt x="221" y="12"/>
                  </a:lnTo>
                  <a:lnTo>
                    <a:pt x="221" y="30"/>
                  </a:lnTo>
                  <a:lnTo>
                    <a:pt x="227" y="36"/>
                  </a:lnTo>
                  <a:lnTo>
                    <a:pt x="227" y="30"/>
                  </a:lnTo>
                  <a:lnTo>
                    <a:pt x="227" y="42"/>
                  </a:lnTo>
                  <a:lnTo>
                    <a:pt x="234" y="48"/>
                  </a:lnTo>
                  <a:lnTo>
                    <a:pt x="234" y="66"/>
                  </a:lnTo>
                  <a:lnTo>
                    <a:pt x="240" y="72"/>
                  </a:lnTo>
                  <a:lnTo>
                    <a:pt x="240" y="66"/>
                  </a:lnTo>
                  <a:lnTo>
                    <a:pt x="240" y="72"/>
                  </a:lnTo>
                  <a:lnTo>
                    <a:pt x="246" y="78"/>
                  </a:lnTo>
                  <a:lnTo>
                    <a:pt x="246" y="90"/>
                  </a:lnTo>
                  <a:lnTo>
                    <a:pt x="246" y="78"/>
                  </a:lnTo>
                  <a:lnTo>
                    <a:pt x="253" y="72"/>
                  </a:lnTo>
                  <a:lnTo>
                    <a:pt x="253" y="60"/>
                  </a:lnTo>
                  <a:lnTo>
                    <a:pt x="259" y="54"/>
                  </a:lnTo>
                  <a:lnTo>
                    <a:pt x="259" y="66"/>
                  </a:lnTo>
                  <a:lnTo>
                    <a:pt x="265" y="60"/>
                  </a:lnTo>
                  <a:lnTo>
                    <a:pt x="265" y="18"/>
                  </a:lnTo>
                  <a:lnTo>
                    <a:pt x="272" y="30"/>
                  </a:lnTo>
                  <a:lnTo>
                    <a:pt x="272" y="36"/>
                  </a:lnTo>
                  <a:lnTo>
                    <a:pt x="272" y="24"/>
                  </a:lnTo>
                  <a:lnTo>
                    <a:pt x="278" y="18"/>
                  </a:lnTo>
                  <a:lnTo>
                    <a:pt x="278" y="12"/>
                  </a:lnTo>
                  <a:lnTo>
                    <a:pt x="284" y="18"/>
                  </a:lnTo>
                  <a:lnTo>
                    <a:pt x="284" y="36"/>
                  </a:lnTo>
                  <a:lnTo>
                    <a:pt x="291" y="36"/>
                  </a:lnTo>
                  <a:lnTo>
                    <a:pt x="291" y="78"/>
                  </a:lnTo>
                  <a:lnTo>
                    <a:pt x="297" y="84"/>
                  </a:lnTo>
                  <a:lnTo>
                    <a:pt x="297" y="54"/>
                  </a:lnTo>
                  <a:lnTo>
                    <a:pt x="297" y="318"/>
                  </a:lnTo>
                  <a:lnTo>
                    <a:pt x="303" y="342"/>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 name="Freeform 72">
              <a:extLst>
                <a:ext uri="{FF2B5EF4-FFF2-40B4-BE49-F238E27FC236}">
                  <a16:creationId xmlns:a16="http://schemas.microsoft.com/office/drawing/2014/main" id="{A44DC123-4713-47BB-ABDE-016EEAC2D4D3}"/>
                </a:ext>
              </a:extLst>
            </p:cNvPr>
            <p:cNvSpPr>
              <a:spLocks/>
            </p:cNvSpPr>
            <p:nvPr/>
          </p:nvSpPr>
          <p:spPr bwMode="auto">
            <a:xfrm>
              <a:off x="6192838" y="2581275"/>
              <a:ext cx="512763" cy="676275"/>
            </a:xfrm>
            <a:custGeom>
              <a:avLst/>
              <a:gdLst>
                <a:gd name="T0" fmla="*/ 7 w 323"/>
                <a:gd name="T1" fmla="*/ 396 h 426"/>
                <a:gd name="T2" fmla="*/ 19 w 323"/>
                <a:gd name="T3" fmla="*/ 402 h 426"/>
                <a:gd name="T4" fmla="*/ 32 w 323"/>
                <a:gd name="T5" fmla="*/ 390 h 426"/>
                <a:gd name="T6" fmla="*/ 51 w 323"/>
                <a:gd name="T7" fmla="*/ 390 h 426"/>
                <a:gd name="T8" fmla="*/ 57 w 323"/>
                <a:gd name="T9" fmla="*/ 414 h 426"/>
                <a:gd name="T10" fmla="*/ 70 w 323"/>
                <a:gd name="T11" fmla="*/ 390 h 426"/>
                <a:gd name="T12" fmla="*/ 83 w 323"/>
                <a:gd name="T13" fmla="*/ 126 h 426"/>
                <a:gd name="T14" fmla="*/ 89 w 323"/>
                <a:gd name="T15" fmla="*/ 24 h 426"/>
                <a:gd name="T16" fmla="*/ 95 w 323"/>
                <a:gd name="T17" fmla="*/ 24 h 426"/>
                <a:gd name="T18" fmla="*/ 102 w 323"/>
                <a:gd name="T19" fmla="*/ 12 h 426"/>
                <a:gd name="T20" fmla="*/ 108 w 323"/>
                <a:gd name="T21" fmla="*/ 42 h 426"/>
                <a:gd name="T22" fmla="*/ 114 w 323"/>
                <a:gd name="T23" fmla="*/ 0 h 426"/>
                <a:gd name="T24" fmla="*/ 121 w 323"/>
                <a:gd name="T25" fmla="*/ 48 h 426"/>
                <a:gd name="T26" fmla="*/ 133 w 323"/>
                <a:gd name="T27" fmla="*/ 72 h 426"/>
                <a:gd name="T28" fmla="*/ 139 w 323"/>
                <a:gd name="T29" fmla="*/ 72 h 426"/>
                <a:gd name="T30" fmla="*/ 146 w 323"/>
                <a:gd name="T31" fmla="*/ 48 h 426"/>
                <a:gd name="T32" fmla="*/ 158 w 323"/>
                <a:gd name="T33" fmla="*/ 66 h 426"/>
                <a:gd name="T34" fmla="*/ 165 w 323"/>
                <a:gd name="T35" fmla="*/ 42 h 426"/>
                <a:gd name="T36" fmla="*/ 171 w 323"/>
                <a:gd name="T37" fmla="*/ 24 h 426"/>
                <a:gd name="T38" fmla="*/ 177 w 323"/>
                <a:gd name="T39" fmla="*/ 6 h 426"/>
                <a:gd name="T40" fmla="*/ 184 w 323"/>
                <a:gd name="T41" fmla="*/ 30 h 426"/>
                <a:gd name="T42" fmla="*/ 190 w 323"/>
                <a:gd name="T43" fmla="*/ 24 h 426"/>
                <a:gd name="T44" fmla="*/ 196 w 323"/>
                <a:gd name="T45" fmla="*/ 30 h 426"/>
                <a:gd name="T46" fmla="*/ 203 w 323"/>
                <a:gd name="T47" fmla="*/ 48 h 426"/>
                <a:gd name="T48" fmla="*/ 203 w 323"/>
                <a:gd name="T49" fmla="*/ 54 h 426"/>
                <a:gd name="T50" fmla="*/ 209 w 323"/>
                <a:gd name="T51" fmla="*/ 54 h 426"/>
                <a:gd name="T52" fmla="*/ 215 w 323"/>
                <a:gd name="T53" fmla="*/ 72 h 426"/>
                <a:gd name="T54" fmla="*/ 222 w 323"/>
                <a:gd name="T55" fmla="*/ 72 h 426"/>
                <a:gd name="T56" fmla="*/ 234 w 323"/>
                <a:gd name="T57" fmla="*/ 96 h 426"/>
                <a:gd name="T58" fmla="*/ 241 w 323"/>
                <a:gd name="T59" fmla="*/ 102 h 426"/>
                <a:gd name="T60" fmla="*/ 247 w 323"/>
                <a:gd name="T61" fmla="*/ 96 h 426"/>
                <a:gd name="T62" fmla="*/ 253 w 323"/>
                <a:gd name="T63" fmla="*/ 90 h 426"/>
                <a:gd name="T64" fmla="*/ 253 w 323"/>
                <a:gd name="T65" fmla="*/ 42 h 426"/>
                <a:gd name="T66" fmla="*/ 260 w 323"/>
                <a:gd name="T67" fmla="*/ 30 h 426"/>
                <a:gd name="T68" fmla="*/ 266 w 323"/>
                <a:gd name="T69" fmla="*/ 36 h 426"/>
                <a:gd name="T70" fmla="*/ 272 w 323"/>
                <a:gd name="T71" fmla="*/ 42 h 426"/>
                <a:gd name="T72" fmla="*/ 285 w 323"/>
                <a:gd name="T73" fmla="*/ 54 h 426"/>
                <a:gd name="T74" fmla="*/ 291 w 323"/>
                <a:gd name="T75" fmla="*/ 30 h 426"/>
                <a:gd name="T76" fmla="*/ 298 w 323"/>
                <a:gd name="T77" fmla="*/ 54 h 426"/>
                <a:gd name="T78" fmla="*/ 304 w 323"/>
                <a:gd name="T79" fmla="*/ 60 h 426"/>
                <a:gd name="T80" fmla="*/ 317 w 323"/>
                <a:gd name="T81" fmla="*/ 36 h 426"/>
                <a:gd name="T82" fmla="*/ 323 w 323"/>
                <a:gd name="T83" fmla="*/ 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3" h="426">
                  <a:moveTo>
                    <a:pt x="0" y="348"/>
                  </a:moveTo>
                  <a:lnTo>
                    <a:pt x="0" y="402"/>
                  </a:lnTo>
                  <a:lnTo>
                    <a:pt x="7" y="396"/>
                  </a:lnTo>
                  <a:lnTo>
                    <a:pt x="19" y="396"/>
                  </a:lnTo>
                  <a:lnTo>
                    <a:pt x="19" y="402"/>
                  </a:lnTo>
                  <a:lnTo>
                    <a:pt x="19" y="402"/>
                  </a:lnTo>
                  <a:lnTo>
                    <a:pt x="26" y="396"/>
                  </a:lnTo>
                  <a:lnTo>
                    <a:pt x="32" y="402"/>
                  </a:lnTo>
                  <a:lnTo>
                    <a:pt x="32" y="390"/>
                  </a:lnTo>
                  <a:lnTo>
                    <a:pt x="38" y="396"/>
                  </a:lnTo>
                  <a:lnTo>
                    <a:pt x="45" y="396"/>
                  </a:lnTo>
                  <a:lnTo>
                    <a:pt x="51" y="390"/>
                  </a:lnTo>
                  <a:lnTo>
                    <a:pt x="57" y="396"/>
                  </a:lnTo>
                  <a:lnTo>
                    <a:pt x="57" y="390"/>
                  </a:lnTo>
                  <a:lnTo>
                    <a:pt x="57" y="414"/>
                  </a:lnTo>
                  <a:lnTo>
                    <a:pt x="70" y="426"/>
                  </a:lnTo>
                  <a:lnTo>
                    <a:pt x="64" y="426"/>
                  </a:lnTo>
                  <a:lnTo>
                    <a:pt x="70" y="390"/>
                  </a:lnTo>
                  <a:lnTo>
                    <a:pt x="76" y="390"/>
                  </a:lnTo>
                  <a:lnTo>
                    <a:pt x="76" y="132"/>
                  </a:lnTo>
                  <a:lnTo>
                    <a:pt x="83" y="126"/>
                  </a:lnTo>
                  <a:lnTo>
                    <a:pt x="83" y="18"/>
                  </a:lnTo>
                  <a:lnTo>
                    <a:pt x="89" y="12"/>
                  </a:lnTo>
                  <a:lnTo>
                    <a:pt x="89" y="24"/>
                  </a:lnTo>
                  <a:lnTo>
                    <a:pt x="89" y="0"/>
                  </a:lnTo>
                  <a:lnTo>
                    <a:pt x="89" y="12"/>
                  </a:lnTo>
                  <a:lnTo>
                    <a:pt x="95" y="24"/>
                  </a:lnTo>
                  <a:lnTo>
                    <a:pt x="95" y="60"/>
                  </a:lnTo>
                  <a:lnTo>
                    <a:pt x="102" y="54"/>
                  </a:lnTo>
                  <a:lnTo>
                    <a:pt x="102" y="12"/>
                  </a:lnTo>
                  <a:lnTo>
                    <a:pt x="102" y="24"/>
                  </a:lnTo>
                  <a:lnTo>
                    <a:pt x="108" y="30"/>
                  </a:lnTo>
                  <a:lnTo>
                    <a:pt x="108" y="42"/>
                  </a:lnTo>
                  <a:lnTo>
                    <a:pt x="108" y="12"/>
                  </a:lnTo>
                  <a:lnTo>
                    <a:pt x="114" y="6"/>
                  </a:lnTo>
                  <a:lnTo>
                    <a:pt x="114" y="0"/>
                  </a:lnTo>
                  <a:lnTo>
                    <a:pt x="114" y="42"/>
                  </a:lnTo>
                  <a:lnTo>
                    <a:pt x="121" y="36"/>
                  </a:lnTo>
                  <a:lnTo>
                    <a:pt x="121" y="48"/>
                  </a:lnTo>
                  <a:lnTo>
                    <a:pt x="127" y="54"/>
                  </a:lnTo>
                  <a:lnTo>
                    <a:pt x="127" y="78"/>
                  </a:lnTo>
                  <a:lnTo>
                    <a:pt x="133" y="72"/>
                  </a:lnTo>
                  <a:lnTo>
                    <a:pt x="133" y="90"/>
                  </a:lnTo>
                  <a:lnTo>
                    <a:pt x="139" y="96"/>
                  </a:lnTo>
                  <a:lnTo>
                    <a:pt x="139" y="72"/>
                  </a:lnTo>
                  <a:lnTo>
                    <a:pt x="146" y="66"/>
                  </a:lnTo>
                  <a:lnTo>
                    <a:pt x="146" y="72"/>
                  </a:lnTo>
                  <a:lnTo>
                    <a:pt x="146" y="48"/>
                  </a:lnTo>
                  <a:lnTo>
                    <a:pt x="152" y="54"/>
                  </a:lnTo>
                  <a:lnTo>
                    <a:pt x="152" y="72"/>
                  </a:lnTo>
                  <a:lnTo>
                    <a:pt x="158" y="66"/>
                  </a:lnTo>
                  <a:lnTo>
                    <a:pt x="158" y="42"/>
                  </a:lnTo>
                  <a:lnTo>
                    <a:pt x="158" y="48"/>
                  </a:lnTo>
                  <a:lnTo>
                    <a:pt x="165" y="42"/>
                  </a:lnTo>
                  <a:lnTo>
                    <a:pt x="165" y="30"/>
                  </a:lnTo>
                  <a:lnTo>
                    <a:pt x="171" y="24"/>
                  </a:lnTo>
                  <a:lnTo>
                    <a:pt x="171" y="24"/>
                  </a:lnTo>
                  <a:lnTo>
                    <a:pt x="171" y="0"/>
                  </a:lnTo>
                  <a:lnTo>
                    <a:pt x="171" y="12"/>
                  </a:lnTo>
                  <a:lnTo>
                    <a:pt x="177" y="6"/>
                  </a:lnTo>
                  <a:lnTo>
                    <a:pt x="177" y="18"/>
                  </a:lnTo>
                  <a:lnTo>
                    <a:pt x="184" y="24"/>
                  </a:lnTo>
                  <a:lnTo>
                    <a:pt x="184" y="30"/>
                  </a:lnTo>
                  <a:lnTo>
                    <a:pt x="184" y="18"/>
                  </a:lnTo>
                  <a:lnTo>
                    <a:pt x="184" y="18"/>
                  </a:lnTo>
                  <a:lnTo>
                    <a:pt x="190" y="24"/>
                  </a:lnTo>
                  <a:lnTo>
                    <a:pt x="190" y="18"/>
                  </a:lnTo>
                  <a:lnTo>
                    <a:pt x="190" y="36"/>
                  </a:lnTo>
                  <a:lnTo>
                    <a:pt x="196" y="30"/>
                  </a:lnTo>
                  <a:lnTo>
                    <a:pt x="196" y="24"/>
                  </a:lnTo>
                  <a:lnTo>
                    <a:pt x="196" y="42"/>
                  </a:lnTo>
                  <a:lnTo>
                    <a:pt x="203" y="48"/>
                  </a:lnTo>
                  <a:lnTo>
                    <a:pt x="203" y="60"/>
                  </a:lnTo>
                  <a:lnTo>
                    <a:pt x="203" y="42"/>
                  </a:lnTo>
                  <a:lnTo>
                    <a:pt x="203" y="54"/>
                  </a:lnTo>
                  <a:lnTo>
                    <a:pt x="209" y="60"/>
                  </a:lnTo>
                  <a:lnTo>
                    <a:pt x="209" y="66"/>
                  </a:lnTo>
                  <a:lnTo>
                    <a:pt x="209" y="54"/>
                  </a:lnTo>
                  <a:lnTo>
                    <a:pt x="209" y="60"/>
                  </a:lnTo>
                  <a:lnTo>
                    <a:pt x="215" y="66"/>
                  </a:lnTo>
                  <a:lnTo>
                    <a:pt x="215" y="72"/>
                  </a:lnTo>
                  <a:lnTo>
                    <a:pt x="215" y="48"/>
                  </a:lnTo>
                  <a:lnTo>
                    <a:pt x="222" y="54"/>
                  </a:lnTo>
                  <a:lnTo>
                    <a:pt x="222" y="72"/>
                  </a:lnTo>
                  <a:lnTo>
                    <a:pt x="228" y="78"/>
                  </a:lnTo>
                  <a:lnTo>
                    <a:pt x="228" y="90"/>
                  </a:lnTo>
                  <a:lnTo>
                    <a:pt x="234" y="96"/>
                  </a:lnTo>
                  <a:lnTo>
                    <a:pt x="234" y="114"/>
                  </a:lnTo>
                  <a:lnTo>
                    <a:pt x="234" y="108"/>
                  </a:lnTo>
                  <a:lnTo>
                    <a:pt x="241" y="102"/>
                  </a:lnTo>
                  <a:lnTo>
                    <a:pt x="241" y="108"/>
                  </a:lnTo>
                  <a:lnTo>
                    <a:pt x="241" y="102"/>
                  </a:lnTo>
                  <a:lnTo>
                    <a:pt x="247" y="96"/>
                  </a:lnTo>
                  <a:lnTo>
                    <a:pt x="247" y="84"/>
                  </a:lnTo>
                  <a:lnTo>
                    <a:pt x="247" y="84"/>
                  </a:lnTo>
                  <a:lnTo>
                    <a:pt x="253" y="90"/>
                  </a:lnTo>
                  <a:lnTo>
                    <a:pt x="253" y="96"/>
                  </a:lnTo>
                  <a:lnTo>
                    <a:pt x="253" y="42"/>
                  </a:lnTo>
                  <a:lnTo>
                    <a:pt x="253" y="42"/>
                  </a:lnTo>
                  <a:lnTo>
                    <a:pt x="260" y="36"/>
                  </a:lnTo>
                  <a:lnTo>
                    <a:pt x="260" y="12"/>
                  </a:lnTo>
                  <a:lnTo>
                    <a:pt x="260" y="30"/>
                  </a:lnTo>
                  <a:lnTo>
                    <a:pt x="266" y="24"/>
                  </a:lnTo>
                  <a:lnTo>
                    <a:pt x="266" y="24"/>
                  </a:lnTo>
                  <a:lnTo>
                    <a:pt x="266" y="36"/>
                  </a:lnTo>
                  <a:lnTo>
                    <a:pt x="272" y="30"/>
                  </a:lnTo>
                  <a:lnTo>
                    <a:pt x="272" y="30"/>
                  </a:lnTo>
                  <a:lnTo>
                    <a:pt x="272" y="42"/>
                  </a:lnTo>
                  <a:lnTo>
                    <a:pt x="279" y="48"/>
                  </a:lnTo>
                  <a:lnTo>
                    <a:pt x="285" y="42"/>
                  </a:lnTo>
                  <a:lnTo>
                    <a:pt x="285" y="54"/>
                  </a:lnTo>
                  <a:lnTo>
                    <a:pt x="285" y="48"/>
                  </a:lnTo>
                  <a:lnTo>
                    <a:pt x="291" y="42"/>
                  </a:lnTo>
                  <a:lnTo>
                    <a:pt x="291" y="30"/>
                  </a:lnTo>
                  <a:lnTo>
                    <a:pt x="291" y="36"/>
                  </a:lnTo>
                  <a:lnTo>
                    <a:pt x="298" y="42"/>
                  </a:lnTo>
                  <a:lnTo>
                    <a:pt x="298" y="54"/>
                  </a:lnTo>
                  <a:lnTo>
                    <a:pt x="304" y="48"/>
                  </a:lnTo>
                  <a:lnTo>
                    <a:pt x="304" y="66"/>
                  </a:lnTo>
                  <a:lnTo>
                    <a:pt x="304" y="60"/>
                  </a:lnTo>
                  <a:lnTo>
                    <a:pt x="310" y="54"/>
                  </a:lnTo>
                  <a:lnTo>
                    <a:pt x="310" y="30"/>
                  </a:lnTo>
                  <a:lnTo>
                    <a:pt x="317" y="36"/>
                  </a:lnTo>
                  <a:lnTo>
                    <a:pt x="317" y="54"/>
                  </a:lnTo>
                  <a:lnTo>
                    <a:pt x="317" y="48"/>
                  </a:lnTo>
                  <a:lnTo>
                    <a:pt x="323" y="54"/>
                  </a:lnTo>
                  <a:lnTo>
                    <a:pt x="323" y="72"/>
                  </a:lnTo>
                  <a:lnTo>
                    <a:pt x="323" y="48"/>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 name="Freeform 73">
              <a:extLst>
                <a:ext uri="{FF2B5EF4-FFF2-40B4-BE49-F238E27FC236}">
                  <a16:creationId xmlns:a16="http://schemas.microsoft.com/office/drawing/2014/main" id="{E1456167-C5AB-41B0-8925-41A3C000417E}"/>
                </a:ext>
              </a:extLst>
            </p:cNvPr>
            <p:cNvSpPr>
              <a:spLocks/>
            </p:cNvSpPr>
            <p:nvPr/>
          </p:nvSpPr>
          <p:spPr bwMode="auto">
            <a:xfrm>
              <a:off x="6705600" y="2552700"/>
              <a:ext cx="481013" cy="142875"/>
            </a:xfrm>
            <a:custGeom>
              <a:avLst/>
              <a:gdLst>
                <a:gd name="T0" fmla="*/ 6 w 303"/>
                <a:gd name="T1" fmla="*/ 78 h 90"/>
                <a:gd name="T2" fmla="*/ 6 w 303"/>
                <a:gd name="T3" fmla="*/ 36 h 90"/>
                <a:gd name="T4" fmla="*/ 13 w 303"/>
                <a:gd name="T5" fmla="*/ 24 h 90"/>
                <a:gd name="T6" fmla="*/ 25 w 303"/>
                <a:gd name="T7" fmla="*/ 18 h 90"/>
                <a:gd name="T8" fmla="*/ 31 w 303"/>
                <a:gd name="T9" fmla="*/ 54 h 90"/>
                <a:gd name="T10" fmla="*/ 38 w 303"/>
                <a:gd name="T11" fmla="*/ 24 h 90"/>
                <a:gd name="T12" fmla="*/ 44 w 303"/>
                <a:gd name="T13" fmla="*/ 30 h 90"/>
                <a:gd name="T14" fmla="*/ 50 w 303"/>
                <a:gd name="T15" fmla="*/ 30 h 90"/>
                <a:gd name="T16" fmla="*/ 50 w 303"/>
                <a:gd name="T17" fmla="*/ 18 h 90"/>
                <a:gd name="T18" fmla="*/ 57 w 303"/>
                <a:gd name="T19" fmla="*/ 54 h 90"/>
                <a:gd name="T20" fmla="*/ 69 w 303"/>
                <a:gd name="T21" fmla="*/ 66 h 90"/>
                <a:gd name="T22" fmla="*/ 76 w 303"/>
                <a:gd name="T23" fmla="*/ 84 h 90"/>
                <a:gd name="T24" fmla="*/ 76 w 303"/>
                <a:gd name="T25" fmla="*/ 78 h 90"/>
                <a:gd name="T26" fmla="*/ 88 w 303"/>
                <a:gd name="T27" fmla="*/ 18 h 90"/>
                <a:gd name="T28" fmla="*/ 95 w 303"/>
                <a:gd name="T29" fmla="*/ 6 h 90"/>
                <a:gd name="T30" fmla="*/ 101 w 303"/>
                <a:gd name="T31" fmla="*/ 12 h 90"/>
                <a:gd name="T32" fmla="*/ 114 w 303"/>
                <a:gd name="T33" fmla="*/ 18 h 90"/>
                <a:gd name="T34" fmla="*/ 120 w 303"/>
                <a:gd name="T35" fmla="*/ 24 h 90"/>
                <a:gd name="T36" fmla="*/ 126 w 303"/>
                <a:gd name="T37" fmla="*/ 24 h 90"/>
                <a:gd name="T38" fmla="*/ 133 w 303"/>
                <a:gd name="T39" fmla="*/ 54 h 90"/>
                <a:gd name="T40" fmla="*/ 139 w 303"/>
                <a:gd name="T41" fmla="*/ 60 h 90"/>
                <a:gd name="T42" fmla="*/ 152 w 303"/>
                <a:gd name="T43" fmla="*/ 72 h 90"/>
                <a:gd name="T44" fmla="*/ 158 w 303"/>
                <a:gd name="T45" fmla="*/ 42 h 90"/>
                <a:gd name="T46" fmla="*/ 171 w 303"/>
                <a:gd name="T47" fmla="*/ 54 h 90"/>
                <a:gd name="T48" fmla="*/ 177 w 303"/>
                <a:gd name="T49" fmla="*/ 54 h 90"/>
                <a:gd name="T50" fmla="*/ 183 w 303"/>
                <a:gd name="T51" fmla="*/ 60 h 90"/>
                <a:gd name="T52" fmla="*/ 190 w 303"/>
                <a:gd name="T53" fmla="*/ 30 h 90"/>
                <a:gd name="T54" fmla="*/ 196 w 303"/>
                <a:gd name="T55" fmla="*/ 36 h 90"/>
                <a:gd name="T56" fmla="*/ 202 w 303"/>
                <a:gd name="T57" fmla="*/ 18 h 90"/>
                <a:gd name="T58" fmla="*/ 209 w 303"/>
                <a:gd name="T59" fmla="*/ 12 h 90"/>
                <a:gd name="T60" fmla="*/ 215 w 303"/>
                <a:gd name="T61" fmla="*/ 42 h 90"/>
                <a:gd name="T62" fmla="*/ 221 w 303"/>
                <a:gd name="T63" fmla="*/ 66 h 90"/>
                <a:gd name="T64" fmla="*/ 228 w 303"/>
                <a:gd name="T65" fmla="*/ 72 h 90"/>
                <a:gd name="T66" fmla="*/ 240 w 303"/>
                <a:gd name="T67" fmla="*/ 84 h 90"/>
                <a:gd name="T68" fmla="*/ 246 w 303"/>
                <a:gd name="T69" fmla="*/ 60 h 90"/>
                <a:gd name="T70" fmla="*/ 253 w 303"/>
                <a:gd name="T71" fmla="*/ 48 h 90"/>
                <a:gd name="T72" fmla="*/ 259 w 303"/>
                <a:gd name="T73" fmla="*/ 48 h 90"/>
                <a:gd name="T74" fmla="*/ 265 w 303"/>
                <a:gd name="T75" fmla="*/ 90 h 90"/>
                <a:gd name="T76" fmla="*/ 278 w 303"/>
                <a:gd name="T77" fmla="*/ 48 h 90"/>
                <a:gd name="T78" fmla="*/ 284 w 303"/>
                <a:gd name="T79" fmla="*/ 54 h 90"/>
                <a:gd name="T80" fmla="*/ 291 w 303"/>
                <a:gd name="T81" fmla="*/ 66 h 90"/>
                <a:gd name="T82" fmla="*/ 297 w 303"/>
                <a:gd name="T83" fmla="*/ 8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3" h="90">
                  <a:moveTo>
                    <a:pt x="0" y="66"/>
                  </a:moveTo>
                  <a:lnTo>
                    <a:pt x="0" y="84"/>
                  </a:lnTo>
                  <a:lnTo>
                    <a:pt x="6" y="78"/>
                  </a:lnTo>
                  <a:lnTo>
                    <a:pt x="6" y="84"/>
                  </a:lnTo>
                  <a:lnTo>
                    <a:pt x="6" y="30"/>
                  </a:lnTo>
                  <a:lnTo>
                    <a:pt x="6" y="36"/>
                  </a:lnTo>
                  <a:lnTo>
                    <a:pt x="13" y="42"/>
                  </a:lnTo>
                  <a:lnTo>
                    <a:pt x="13" y="18"/>
                  </a:lnTo>
                  <a:lnTo>
                    <a:pt x="13" y="24"/>
                  </a:lnTo>
                  <a:lnTo>
                    <a:pt x="19" y="6"/>
                  </a:lnTo>
                  <a:lnTo>
                    <a:pt x="19" y="24"/>
                  </a:lnTo>
                  <a:lnTo>
                    <a:pt x="25" y="18"/>
                  </a:lnTo>
                  <a:lnTo>
                    <a:pt x="25" y="36"/>
                  </a:lnTo>
                  <a:lnTo>
                    <a:pt x="31" y="42"/>
                  </a:lnTo>
                  <a:lnTo>
                    <a:pt x="31" y="54"/>
                  </a:lnTo>
                  <a:lnTo>
                    <a:pt x="31" y="18"/>
                  </a:lnTo>
                  <a:lnTo>
                    <a:pt x="31" y="30"/>
                  </a:lnTo>
                  <a:lnTo>
                    <a:pt x="38" y="24"/>
                  </a:lnTo>
                  <a:lnTo>
                    <a:pt x="38" y="30"/>
                  </a:lnTo>
                  <a:lnTo>
                    <a:pt x="38" y="24"/>
                  </a:lnTo>
                  <a:lnTo>
                    <a:pt x="44" y="30"/>
                  </a:lnTo>
                  <a:lnTo>
                    <a:pt x="44" y="36"/>
                  </a:lnTo>
                  <a:lnTo>
                    <a:pt x="44" y="6"/>
                  </a:lnTo>
                  <a:lnTo>
                    <a:pt x="50" y="30"/>
                  </a:lnTo>
                  <a:lnTo>
                    <a:pt x="50" y="36"/>
                  </a:lnTo>
                  <a:lnTo>
                    <a:pt x="50" y="0"/>
                  </a:lnTo>
                  <a:lnTo>
                    <a:pt x="50" y="18"/>
                  </a:lnTo>
                  <a:lnTo>
                    <a:pt x="57" y="24"/>
                  </a:lnTo>
                  <a:lnTo>
                    <a:pt x="57" y="6"/>
                  </a:lnTo>
                  <a:lnTo>
                    <a:pt x="57" y="54"/>
                  </a:lnTo>
                  <a:lnTo>
                    <a:pt x="63" y="60"/>
                  </a:lnTo>
                  <a:lnTo>
                    <a:pt x="63" y="72"/>
                  </a:lnTo>
                  <a:lnTo>
                    <a:pt x="69" y="66"/>
                  </a:lnTo>
                  <a:lnTo>
                    <a:pt x="69" y="84"/>
                  </a:lnTo>
                  <a:lnTo>
                    <a:pt x="69" y="78"/>
                  </a:lnTo>
                  <a:lnTo>
                    <a:pt x="76" y="84"/>
                  </a:lnTo>
                  <a:lnTo>
                    <a:pt x="76" y="90"/>
                  </a:lnTo>
                  <a:lnTo>
                    <a:pt x="76" y="78"/>
                  </a:lnTo>
                  <a:lnTo>
                    <a:pt x="76" y="78"/>
                  </a:lnTo>
                  <a:lnTo>
                    <a:pt x="82" y="84"/>
                  </a:lnTo>
                  <a:lnTo>
                    <a:pt x="82" y="24"/>
                  </a:lnTo>
                  <a:lnTo>
                    <a:pt x="88" y="18"/>
                  </a:lnTo>
                  <a:lnTo>
                    <a:pt x="88" y="30"/>
                  </a:lnTo>
                  <a:lnTo>
                    <a:pt x="95" y="24"/>
                  </a:lnTo>
                  <a:lnTo>
                    <a:pt x="95" y="6"/>
                  </a:lnTo>
                  <a:lnTo>
                    <a:pt x="101" y="12"/>
                  </a:lnTo>
                  <a:lnTo>
                    <a:pt x="101" y="24"/>
                  </a:lnTo>
                  <a:lnTo>
                    <a:pt x="101" y="12"/>
                  </a:lnTo>
                  <a:lnTo>
                    <a:pt x="114" y="24"/>
                  </a:lnTo>
                  <a:lnTo>
                    <a:pt x="114" y="30"/>
                  </a:lnTo>
                  <a:lnTo>
                    <a:pt x="114" y="18"/>
                  </a:lnTo>
                  <a:lnTo>
                    <a:pt x="120" y="24"/>
                  </a:lnTo>
                  <a:lnTo>
                    <a:pt x="120" y="18"/>
                  </a:lnTo>
                  <a:lnTo>
                    <a:pt x="120" y="24"/>
                  </a:lnTo>
                  <a:lnTo>
                    <a:pt x="126" y="30"/>
                  </a:lnTo>
                  <a:lnTo>
                    <a:pt x="126" y="42"/>
                  </a:lnTo>
                  <a:lnTo>
                    <a:pt x="126" y="24"/>
                  </a:lnTo>
                  <a:lnTo>
                    <a:pt x="126" y="30"/>
                  </a:lnTo>
                  <a:lnTo>
                    <a:pt x="133" y="36"/>
                  </a:lnTo>
                  <a:lnTo>
                    <a:pt x="133" y="54"/>
                  </a:lnTo>
                  <a:lnTo>
                    <a:pt x="139" y="60"/>
                  </a:lnTo>
                  <a:lnTo>
                    <a:pt x="139" y="66"/>
                  </a:lnTo>
                  <a:lnTo>
                    <a:pt x="139" y="60"/>
                  </a:lnTo>
                  <a:lnTo>
                    <a:pt x="145" y="54"/>
                  </a:lnTo>
                  <a:lnTo>
                    <a:pt x="152" y="60"/>
                  </a:lnTo>
                  <a:lnTo>
                    <a:pt x="152" y="72"/>
                  </a:lnTo>
                  <a:lnTo>
                    <a:pt x="152" y="54"/>
                  </a:lnTo>
                  <a:lnTo>
                    <a:pt x="158" y="60"/>
                  </a:lnTo>
                  <a:lnTo>
                    <a:pt x="158" y="42"/>
                  </a:lnTo>
                  <a:lnTo>
                    <a:pt x="158" y="42"/>
                  </a:lnTo>
                  <a:lnTo>
                    <a:pt x="164" y="48"/>
                  </a:lnTo>
                  <a:lnTo>
                    <a:pt x="171" y="54"/>
                  </a:lnTo>
                  <a:lnTo>
                    <a:pt x="171" y="48"/>
                  </a:lnTo>
                  <a:lnTo>
                    <a:pt x="171" y="48"/>
                  </a:lnTo>
                  <a:lnTo>
                    <a:pt x="177" y="54"/>
                  </a:lnTo>
                  <a:lnTo>
                    <a:pt x="177" y="60"/>
                  </a:lnTo>
                  <a:lnTo>
                    <a:pt x="177" y="54"/>
                  </a:lnTo>
                  <a:lnTo>
                    <a:pt x="183" y="60"/>
                  </a:lnTo>
                  <a:lnTo>
                    <a:pt x="183" y="54"/>
                  </a:lnTo>
                  <a:lnTo>
                    <a:pt x="190" y="48"/>
                  </a:lnTo>
                  <a:lnTo>
                    <a:pt x="190" y="30"/>
                  </a:lnTo>
                  <a:lnTo>
                    <a:pt x="196" y="36"/>
                  </a:lnTo>
                  <a:lnTo>
                    <a:pt x="196" y="42"/>
                  </a:lnTo>
                  <a:lnTo>
                    <a:pt x="196" y="36"/>
                  </a:lnTo>
                  <a:lnTo>
                    <a:pt x="202" y="42"/>
                  </a:lnTo>
                  <a:lnTo>
                    <a:pt x="202" y="48"/>
                  </a:lnTo>
                  <a:lnTo>
                    <a:pt x="202" y="18"/>
                  </a:lnTo>
                  <a:lnTo>
                    <a:pt x="202" y="24"/>
                  </a:lnTo>
                  <a:lnTo>
                    <a:pt x="209" y="30"/>
                  </a:lnTo>
                  <a:lnTo>
                    <a:pt x="209" y="12"/>
                  </a:lnTo>
                  <a:lnTo>
                    <a:pt x="209" y="30"/>
                  </a:lnTo>
                  <a:lnTo>
                    <a:pt x="215" y="36"/>
                  </a:lnTo>
                  <a:lnTo>
                    <a:pt x="215" y="42"/>
                  </a:lnTo>
                  <a:lnTo>
                    <a:pt x="215" y="18"/>
                  </a:lnTo>
                  <a:lnTo>
                    <a:pt x="221" y="24"/>
                  </a:lnTo>
                  <a:lnTo>
                    <a:pt x="221" y="66"/>
                  </a:lnTo>
                  <a:lnTo>
                    <a:pt x="228" y="72"/>
                  </a:lnTo>
                  <a:lnTo>
                    <a:pt x="228" y="66"/>
                  </a:lnTo>
                  <a:lnTo>
                    <a:pt x="228" y="72"/>
                  </a:lnTo>
                  <a:lnTo>
                    <a:pt x="240" y="60"/>
                  </a:lnTo>
                  <a:lnTo>
                    <a:pt x="240" y="60"/>
                  </a:lnTo>
                  <a:lnTo>
                    <a:pt x="240" y="84"/>
                  </a:lnTo>
                  <a:lnTo>
                    <a:pt x="246" y="78"/>
                  </a:lnTo>
                  <a:lnTo>
                    <a:pt x="246" y="84"/>
                  </a:lnTo>
                  <a:lnTo>
                    <a:pt x="246" y="60"/>
                  </a:lnTo>
                  <a:lnTo>
                    <a:pt x="246" y="66"/>
                  </a:lnTo>
                  <a:lnTo>
                    <a:pt x="253" y="60"/>
                  </a:lnTo>
                  <a:lnTo>
                    <a:pt x="253" y="48"/>
                  </a:lnTo>
                  <a:lnTo>
                    <a:pt x="253" y="60"/>
                  </a:lnTo>
                  <a:lnTo>
                    <a:pt x="259" y="54"/>
                  </a:lnTo>
                  <a:lnTo>
                    <a:pt x="259" y="48"/>
                  </a:lnTo>
                  <a:lnTo>
                    <a:pt x="259" y="60"/>
                  </a:lnTo>
                  <a:lnTo>
                    <a:pt x="265" y="66"/>
                  </a:lnTo>
                  <a:lnTo>
                    <a:pt x="265" y="90"/>
                  </a:lnTo>
                  <a:lnTo>
                    <a:pt x="272" y="84"/>
                  </a:lnTo>
                  <a:lnTo>
                    <a:pt x="272" y="42"/>
                  </a:lnTo>
                  <a:lnTo>
                    <a:pt x="278" y="48"/>
                  </a:lnTo>
                  <a:lnTo>
                    <a:pt x="278" y="66"/>
                  </a:lnTo>
                  <a:lnTo>
                    <a:pt x="278" y="60"/>
                  </a:lnTo>
                  <a:lnTo>
                    <a:pt x="284" y="54"/>
                  </a:lnTo>
                  <a:lnTo>
                    <a:pt x="284" y="36"/>
                  </a:lnTo>
                  <a:lnTo>
                    <a:pt x="291" y="24"/>
                  </a:lnTo>
                  <a:lnTo>
                    <a:pt x="291" y="66"/>
                  </a:lnTo>
                  <a:lnTo>
                    <a:pt x="291" y="60"/>
                  </a:lnTo>
                  <a:lnTo>
                    <a:pt x="297" y="66"/>
                  </a:lnTo>
                  <a:lnTo>
                    <a:pt x="297" y="84"/>
                  </a:lnTo>
                  <a:lnTo>
                    <a:pt x="297" y="78"/>
                  </a:lnTo>
                  <a:lnTo>
                    <a:pt x="303" y="84"/>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Freeform 74">
              <a:extLst>
                <a:ext uri="{FF2B5EF4-FFF2-40B4-BE49-F238E27FC236}">
                  <a16:creationId xmlns:a16="http://schemas.microsoft.com/office/drawing/2014/main" id="{00FE3AAE-E519-4CB8-A44F-EBFD2642E3A9}"/>
                </a:ext>
              </a:extLst>
            </p:cNvPr>
            <p:cNvSpPr>
              <a:spLocks/>
            </p:cNvSpPr>
            <p:nvPr/>
          </p:nvSpPr>
          <p:spPr bwMode="auto">
            <a:xfrm>
              <a:off x="7186613" y="2581275"/>
              <a:ext cx="301625" cy="180975"/>
            </a:xfrm>
            <a:custGeom>
              <a:avLst/>
              <a:gdLst>
                <a:gd name="T0" fmla="*/ 0 w 190"/>
                <a:gd name="T1" fmla="*/ 72 h 114"/>
                <a:gd name="T2" fmla="*/ 7 w 190"/>
                <a:gd name="T3" fmla="*/ 54 h 114"/>
                <a:gd name="T4" fmla="*/ 13 w 190"/>
                <a:gd name="T5" fmla="*/ 42 h 114"/>
                <a:gd name="T6" fmla="*/ 19 w 190"/>
                <a:gd name="T7" fmla="*/ 30 h 114"/>
                <a:gd name="T8" fmla="*/ 19 w 190"/>
                <a:gd name="T9" fmla="*/ 24 h 114"/>
                <a:gd name="T10" fmla="*/ 26 w 190"/>
                <a:gd name="T11" fmla="*/ 12 h 114"/>
                <a:gd name="T12" fmla="*/ 32 w 190"/>
                <a:gd name="T13" fmla="*/ 18 h 114"/>
                <a:gd name="T14" fmla="*/ 32 w 190"/>
                <a:gd name="T15" fmla="*/ 12 h 114"/>
                <a:gd name="T16" fmla="*/ 38 w 190"/>
                <a:gd name="T17" fmla="*/ 12 h 114"/>
                <a:gd name="T18" fmla="*/ 45 w 190"/>
                <a:gd name="T19" fmla="*/ 36 h 114"/>
                <a:gd name="T20" fmla="*/ 45 w 190"/>
                <a:gd name="T21" fmla="*/ 30 h 114"/>
                <a:gd name="T22" fmla="*/ 51 w 190"/>
                <a:gd name="T23" fmla="*/ 54 h 114"/>
                <a:gd name="T24" fmla="*/ 57 w 190"/>
                <a:gd name="T25" fmla="*/ 66 h 114"/>
                <a:gd name="T26" fmla="*/ 57 w 190"/>
                <a:gd name="T27" fmla="*/ 60 h 114"/>
                <a:gd name="T28" fmla="*/ 64 w 190"/>
                <a:gd name="T29" fmla="*/ 72 h 114"/>
                <a:gd name="T30" fmla="*/ 70 w 190"/>
                <a:gd name="T31" fmla="*/ 54 h 114"/>
                <a:gd name="T32" fmla="*/ 76 w 190"/>
                <a:gd name="T33" fmla="*/ 72 h 114"/>
                <a:gd name="T34" fmla="*/ 83 w 190"/>
                <a:gd name="T35" fmla="*/ 96 h 114"/>
                <a:gd name="T36" fmla="*/ 83 w 190"/>
                <a:gd name="T37" fmla="*/ 108 h 114"/>
                <a:gd name="T38" fmla="*/ 89 w 190"/>
                <a:gd name="T39" fmla="*/ 108 h 114"/>
                <a:gd name="T40" fmla="*/ 95 w 190"/>
                <a:gd name="T41" fmla="*/ 96 h 114"/>
                <a:gd name="T42" fmla="*/ 102 w 190"/>
                <a:gd name="T43" fmla="*/ 90 h 114"/>
                <a:gd name="T44" fmla="*/ 102 w 190"/>
                <a:gd name="T45" fmla="*/ 36 h 114"/>
                <a:gd name="T46" fmla="*/ 108 w 190"/>
                <a:gd name="T47" fmla="*/ 0 h 114"/>
                <a:gd name="T48" fmla="*/ 114 w 190"/>
                <a:gd name="T49" fmla="*/ 6 h 114"/>
                <a:gd name="T50" fmla="*/ 114 w 190"/>
                <a:gd name="T51" fmla="*/ 0 h 114"/>
                <a:gd name="T52" fmla="*/ 121 w 190"/>
                <a:gd name="T53" fmla="*/ 6 h 114"/>
                <a:gd name="T54" fmla="*/ 121 w 190"/>
                <a:gd name="T55" fmla="*/ 6 h 114"/>
                <a:gd name="T56" fmla="*/ 127 w 190"/>
                <a:gd name="T57" fmla="*/ 12 h 114"/>
                <a:gd name="T58" fmla="*/ 133 w 190"/>
                <a:gd name="T59" fmla="*/ 18 h 114"/>
                <a:gd name="T60" fmla="*/ 133 w 190"/>
                <a:gd name="T61" fmla="*/ 18 h 114"/>
                <a:gd name="T62" fmla="*/ 140 w 190"/>
                <a:gd name="T63" fmla="*/ 0 h 114"/>
                <a:gd name="T64" fmla="*/ 146 w 190"/>
                <a:gd name="T65" fmla="*/ 12 h 114"/>
                <a:gd name="T66" fmla="*/ 146 w 190"/>
                <a:gd name="T67" fmla="*/ 42 h 114"/>
                <a:gd name="T68" fmla="*/ 152 w 190"/>
                <a:gd name="T69" fmla="*/ 60 h 114"/>
                <a:gd name="T70" fmla="*/ 159 w 190"/>
                <a:gd name="T71" fmla="*/ 48 h 114"/>
                <a:gd name="T72" fmla="*/ 159 w 190"/>
                <a:gd name="T73" fmla="*/ 48 h 114"/>
                <a:gd name="T74" fmla="*/ 165 w 190"/>
                <a:gd name="T75" fmla="*/ 48 h 114"/>
                <a:gd name="T76" fmla="*/ 171 w 190"/>
                <a:gd name="T77" fmla="*/ 72 h 114"/>
                <a:gd name="T78" fmla="*/ 171 w 190"/>
                <a:gd name="T79" fmla="*/ 72 h 114"/>
                <a:gd name="T80" fmla="*/ 177 w 190"/>
                <a:gd name="T81" fmla="*/ 12 h 114"/>
                <a:gd name="T82" fmla="*/ 184 w 190"/>
                <a:gd name="T83" fmla="*/ 18 h 114"/>
                <a:gd name="T84" fmla="*/ 190 w 190"/>
                <a:gd name="T85" fmla="*/ 24 h 114"/>
                <a:gd name="T86" fmla="*/ 190 w 190"/>
                <a:gd name="T87" fmla="*/ 1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0" h="114">
                  <a:moveTo>
                    <a:pt x="0" y="66"/>
                  </a:moveTo>
                  <a:lnTo>
                    <a:pt x="0" y="72"/>
                  </a:lnTo>
                  <a:lnTo>
                    <a:pt x="0" y="60"/>
                  </a:lnTo>
                  <a:lnTo>
                    <a:pt x="7" y="54"/>
                  </a:lnTo>
                  <a:lnTo>
                    <a:pt x="7" y="36"/>
                  </a:lnTo>
                  <a:lnTo>
                    <a:pt x="13" y="42"/>
                  </a:lnTo>
                  <a:lnTo>
                    <a:pt x="13" y="24"/>
                  </a:lnTo>
                  <a:lnTo>
                    <a:pt x="19" y="30"/>
                  </a:lnTo>
                  <a:lnTo>
                    <a:pt x="19" y="18"/>
                  </a:lnTo>
                  <a:lnTo>
                    <a:pt x="19" y="24"/>
                  </a:lnTo>
                  <a:lnTo>
                    <a:pt x="26" y="30"/>
                  </a:lnTo>
                  <a:lnTo>
                    <a:pt x="26" y="12"/>
                  </a:lnTo>
                  <a:lnTo>
                    <a:pt x="26" y="12"/>
                  </a:lnTo>
                  <a:lnTo>
                    <a:pt x="32" y="18"/>
                  </a:lnTo>
                  <a:lnTo>
                    <a:pt x="32" y="24"/>
                  </a:lnTo>
                  <a:lnTo>
                    <a:pt x="32" y="12"/>
                  </a:lnTo>
                  <a:lnTo>
                    <a:pt x="32" y="18"/>
                  </a:lnTo>
                  <a:lnTo>
                    <a:pt x="38" y="12"/>
                  </a:lnTo>
                  <a:lnTo>
                    <a:pt x="38" y="30"/>
                  </a:lnTo>
                  <a:lnTo>
                    <a:pt x="45" y="36"/>
                  </a:lnTo>
                  <a:lnTo>
                    <a:pt x="45" y="48"/>
                  </a:lnTo>
                  <a:lnTo>
                    <a:pt x="45" y="30"/>
                  </a:lnTo>
                  <a:lnTo>
                    <a:pt x="51" y="36"/>
                  </a:lnTo>
                  <a:lnTo>
                    <a:pt x="51" y="54"/>
                  </a:lnTo>
                  <a:lnTo>
                    <a:pt x="57" y="60"/>
                  </a:lnTo>
                  <a:lnTo>
                    <a:pt x="57" y="66"/>
                  </a:lnTo>
                  <a:lnTo>
                    <a:pt x="57" y="54"/>
                  </a:lnTo>
                  <a:lnTo>
                    <a:pt x="57" y="60"/>
                  </a:lnTo>
                  <a:lnTo>
                    <a:pt x="64" y="66"/>
                  </a:lnTo>
                  <a:lnTo>
                    <a:pt x="64" y="72"/>
                  </a:lnTo>
                  <a:lnTo>
                    <a:pt x="64" y="48"/>
                  </a:lnTo>
                  <a:lnTo>
                    <a:pt x="70" y="54"/>
                  </a:lnTo>
                  <a:lnTo>
                    <a:pt x="70" y="66"/>
                  </a:lnTo>
                  <a:lnTo>
                    <a:pt x="76" y="72"/>
                  </a:lnTo>
                  <a:lnTo>
                    <a:pt x="76" y="90"/>
                  </a:lnTo>
                  <a:lnTo>
                    <a:pt x="83" y="96"/>
                  </a:lnTo>
                  <a:lnTo>
                    <a:pt x="83" y="114"/>
                  </a:lnTo>
                  <a:lnTo>
                    <a:pt x="83" y="108"/>
                  </a:lnTo>
                  <a:lnTo>
                    <a:pt x="89" y="102"/>
                  </a:lnTo>
                  <a:lnTo>
                    <a:pt x="89" y="108"/>
                  </a:lnTo>
                  <a:lnTo>
                    <a:pt x="89" y="102"/>
                  </a:lnTo>
                  <a:lnTo>
                    <a:pt x="95" y="96"/>
                  </a:lnTo>
                  <a:lnTo>
                    <a:pt x="95" y="84"/>
                  </a:lnTo>
                  <a:lnTo>
                    <a:pt x="102" y="90"/>
                  </a:lnTo>
                  <a:lnTo>
                    <a:pt x="102" y="96"/>
                  </a:lnTo>
                  <a:lnTo>
                    <a:pt x="102" y="36"/>
                  </a:lnTo>
                  <a:lnTo>
                    <a:pt x="108" y="30"/>
                  </a:lnTo>
                  <a:lnTo>
                    <a:pt x="108" y="0"/>
                  </a:lnTo>
                  <a:lnTo>
                    <a:pt x="108" y="12"/>
                  </a:lnTo>
                  <a:lnTo>
                    <a:pt x="114" y="6"/>
                  </a:lnTo>
                  <a:lnTo>
                    <a:pt x="114" y="18"/>
                  </a:lnTo>
                  <a:lnTo>
                    <a:pt x="114" y="0"/>
                  </a:lnTo>
                  <a:lnTo>
                    <a:pt x="114" y="12"/>
                  </a:lnTo>
                  <a:lnTo>
                    <a:pt x="121" y="6"/>
                  </a:lnTo>
                  <a:lnTo>
                    <a:pt x="121" y="12"/>
                  </a:lnTo>
                  <a:lnTo>
                    <a:pt x="121" y="6"/>
                  </a:lnTo>
                  <a:lnTo>
                    <a:pt x="121" y="6"/>
                  </a:lnTo>
                  <a:lnTo>
                    <a:pt x="127" y="12"/>
                  </a:lnTo>
                  <a:lnTo>
                    <a:pt x="127" y="24"/>
                  </a:lnTo>
                  <a:lnTo>
                    <a:pt x="133" y="18"/>
                  </a:lnTo>
                  <a:lnTo>
                    <a:pt x="133" y="36"/>
                  </a:lnTo>
                  <a:lnTo>
                    <a:pt x="133" y="18"/>
                  </a:lnTo>
                  <a:lnTo>
                    <a:pt x="140" y="12"/>
                  </a:lnTo>
                  <a:lnTo>
                    <a:pt x="140" y="0"/>
                  </a:lnTo>
                  <a:lnTo>
                    <a:pt x="140" y="6"/>
                  </a:lnTo>
                  <a:lnTo>
                    <a:pt x="146" y="12"/>
                  </a:lnTo>
                  <a:lnTo>
                    <a:pt x="146" y="0"/>
                  </a:lnTo>
                  <a:lnTo>
                    <a:pt x="146" y="42"/>
                  </a:lnTo>
                  <a:lnTo>
                    <a:pt x="152" y="54"/>
                  </a:lnTo>
                  <a:lnTo>
                    <a:pt x="152" y="60"/>
                  </a:lnTo>
                  <a:lnTo>
                    <a:pt x="152" y="42"/>
                  </a:lnTo>
                  <a:lnTo>
                    <a:pt x="159" y="48"/>
                  </a:lnTo>
                  <a:lnTo>
                    <a:pt x="159" y="42"/>
                  </a:lnTo>
                  <a:lnTo>
                    <a:pt x="159" y="48"/>
                  </a:lnTo>
                  <a:lnTo>
                    <a:pt x="165" y="54"/>
                  </a:lnTo>
                  <a:lnTo>
                    <a:pt x="165" y="48"/>
                  </a:lnTo>
                  <a:lnTo>
                    <a:pt x="165" y="78"/>
                  </a:lnTo>
                  <a:lnTo>
                    <a:pt x="171" y="72"/>
                  </a:lnTo>
                  <a:lnTo>
                    <a:pt x="171" y="66"/>
                  </a:lnTo>
                  <a:lnTo>
                    <a:pt x="171" y="72"/>
                  </a:lnTo>
                  <a:lnTo>
                    <a:pt x="177" y="54"/>
                  </a:lnTo>
                  <a:lnTo>
                    <a:pt x="177" y="12"/>
                  </a:lnTo>
                  <a:lnTo>
                    <a:pt x="177" y="24"/>
                  </a:lnTo>
                  <a:lnTo>
                    <a:pt x="184" y="18"/>
                  </a:lnTo>
                  <a:lnTo>
                    <a:pt x="184" y="30"/>
                  </a:lnTo>
                  <a:lnTo>
                    <a:pt x="190" y="24"/>
                  </a:lnTo>
                  <a:lnTo>
                    <a:pt x="190" y="30"/>
                  </a:lnTo>
                  <a:lnTo>
                    <a:pt x="190" y="12"/>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41" name="Right Brace 240">
            <a:extLst>
              <a:ext uri="{FF2B5EF4-FFF2-40B4-BE49-F238E27FC236}">
                <a16:creationId xmlns:a16="http://schemas.microsoft.com/office/drawing/2014/main" id="{5CD3AA4B-87EE-4DDE-B1F9-5609BFBCB7DD}"/>
              </a:ext>
            </a:extLst>
          </p:cNvPr>
          <p:cNvSpPr/>
          <p:nvPr/>
        </p:nvSpPr>
        <p:spPr>
          <a:xfrm rot="5400000">
            <a:off x="5040385" y="3114543"/>
            <a:ext cx="326286" cy="182639"/>
          </a:xfrm>
          <a:prstGeom prst="rightBrace">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cxnSp>
        <p:nvCxnSpPr>
          <p:cNvPr id="242" name="Straight Connector 241">
            <a:extLst>
              <a:ext uri="{FF2B5EF4-FFF2-40B4-BE49-F238E27FC236}">
                <a16:creationId xmlns:a16="http://schemas.microsoft.com/office/drawing/2014/main" id="{EA3097BA-08A9-4F75-8FFC-18D9F257E901}"/>
              </a:ext>
            </a:extLst>
          </p:cNvPr>
          <p:cNvCxnSpPr/>
          <p:nvPr/>
        </p:nvCxnSpPr>
        <p:spPr>
          <a:xfrm>
            <a:off x="5111482" y="1672929"/>
            <a:ext cx="0" cy="274320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3DCDF8C1-8C1D-4966-AC3C-1EF59F490F0C}"/>
              </a:ext>
            </a:extLst>
          </p:cNvPr>
          <p:cNvCxnSpPr/>
          <p:nvPr/>
        </p:nvCxnSpPr>
        <p:spPr>
          <a:xfrm>
            <a:off x="9336171" y="1687451"/>
            <a:ext cx="0" cy="274320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DEE2DB9F-B9CE-497D-8A13-6D3D90F3E371}"/>
              </a:ext>
            </a:extLst>
          </p:cNvPr>
          <p:cNvCxnSpPr>
            <a:cxnSpLocks/>
          </p:cNvCxnSpPr>
          <p:nvPr/>
        </p:nvCxnSpPr>
        <p:spPr>
          <a:xfrm flipV="1">
            <a:off x="478337" y="3291840"/>
            <a:ext cx="5750" cy="1038702"/>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Line 9">
            <a:extLst>
              <a:ext uri="{FF2B5EF4-FFF2-40B4-BE49-F238E27FC236}">
                <a16:creationId xmlns:a16="http://schemas.microsoft.com/office/drawing/2014/main" id="{008C989F-2F8D-4922-825E-E4524A06DF96}"/>
              </a:ext>
            </a:extLst>
          </p:cNvPr>
          <p:cNvSpPr>
            <a:spLocks noChangeShapeType="1"/>
          </p:cNvSpPr>
          <p:nvPr/>
        </p:nvSpPr>
        <p:spPr bwMode="auto">
          <a:xfrm>
            <a:off x="484087" y="4328518"/>
            <a:ext cx="11241299"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2" name="Line 12">
            <a:extLst>
              <a:ext uri="{FF2B5EF4-FFF2-40B4-BE49-F238E27FC236}">
                <a16:creationId xmlns:a16="http://schemas.microsoft.com/office/drawing/2014/main" id="{EAB7B022-F4DF-4894-BB92-C70FCE23AAB5}"/>
              </a:ext>
            </a:extLst>
          </p:cNvPr>
          <p:cNvSpPr>
            <a:spLocks noChangeShapeType="1"/>
          </p:cNvSpPr>
          <p:nvPr/>
        </p:nvSpPr>
        <p:spPr bwMode="auto">
          <a:xfrm>
            <a:off x="484087" y="4328518"/>
            <a:ext cx="11241299"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3" name="Rectangle 202">
            <a:extLst>
              <a:ext uri="{FF2B5EF4-FFF2-40B4-BE49-F238E27FC236}">
                <a16:creationId xmlns:a16="http://schemas.microsoft.com/office/drawing/2014/main" id="{2B6E6EB2-5B12-4786-868C-E32B329E1C46}"/>
              </a:ext>
            </a:extLst>
          </p:cNvPr>
          <p:cNvSpPr>
            <a:spLocks noChangeArrowheads="1"/>
          </p:cNvSpPr>
          <p:nvPr/>
        </p:nvSpPr>
        <p:spPr bwMode="auto">
          <a:xfrm>
            <a:off x="458017" y="4357093"/>
            <a:ext cx="66819"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000">
                <a:solidFill>
                  <a:srgbClr val="000000"/>
                </a:solidFill>
                <a:latin typeface="Helvetica" charset="0"/>
                <a:cs typeface="Arial" pitchFamily="34" charset="0"/>
              </a:rPr>
              <a:t>0</a:t>
            </a:r>
            <a:endParaRPr lang="en-US">
              <a:latin typeface="Arial" pitchFamily="34" charset="0"/>
              <a:cs typeface="Arial" pitchFamily="34" charset="0"/>
            </a:endParaRPr>
          </a:p>
        </p:txBody>
      </p:sp>
      <p:sp>
        <p:nvSpPr>
          <p:cNvPr id="214" name="Line 32">
            <a:extLst>
              <a:ext uri="{FF2B5EF4-FFF2-40B4-BE49-F238E27FC236}">
                <a16:creationId xmlns:a16="http://schemas.microsoft.com/office/drawing/2014/main" id="{F7410039-D1F2-417F-94C0-7B0B34B9F7B7}"/>
              </a:ext>
            </a:extLst>
          </p:cNvPr>
          <p:cNvSpPr>
            <a:spLocks noChangeShapeType="1"/>
          </p:cNvSpPr>
          <p:nvPr/>
        </p:nvSpPr>
        <p:spPr bwMode="auto">
          <a:xfrm flipV="1">
            <a:off x="11725386" y="4195168"/>
            <a:ext cx="2005" cy="1333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5" name="Rectangle 214">
            <a:extLst>
              <a:ext uri="{FF2B5EF4-FFF2-40B4-BE49-F238E27FC236}">
                <a16:creationId xmlns:a16="http://schemas.microsoft.com/office/drawing/2014/main" id="{59B7E673-7FE2-488E-94B7-B10BDBE8FD95}"/>
              </a:ext>
            </a:extLst>
          </p:cNvPr>
          <p:cNvSpPr>
            <a:spLocks noChangeArrowheads="1"/>
          </p:cNvSpPr>
          <p:nvPr/>
        </p:nvSpPr>
        <p:spPr bwMode="auto">
          <a:xfrm>
            <a:off x="11434627" y="4357093"/>
            <a:ext cx="352661"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000" dirty="0">
                <a:solidFill>
                  <a:srgbClr val="000000"/>
                </a:solidFill>
                <a:latin typeface="Helvetica" charset="0"/>
                <a:cs typeface="Arial" pitchFamily="34" charset="0"/>
              </a:rPr>
              <a:t>50000</a:t>
            </a:r>
            <a:endParaRPr lang="en-US" dirty="0">
              <a:latin typeface="Arial" pitchFamily="34" charset="0"/>
              <a:cs typeface="Arial" pitchFamily="34" charset="0"/>
            </a:endParaRPr>
          </a:p>
        </p:txBody>
      </p:sp>
      <p:sp>
        <p:nvSpPr>
          <p:cNvPr id="216" name="Line 36">
            <a:extLst>
              <a:ext uri="{FF2B5EF4-FFF2-40B4-BE49-F238E27FC236}">
                <a16:creationId xmlns:a16="http://schemas.microsoft.com/office/drawing/2014/main" id="{9EF4D29C-217E-4A22-8F13-72285F862C4A}"/>
              </a:ext>
            </a:extLst>
          </p:cNvPr>
          <p:cNvSpPr>
            <a:spLocks noChangeShapeType="1"/>
          </p:cNvSpPr>
          <p:nvPr/>
        </p:nvSpPr>
        <p:spPr bwMode="auto">
          <a:xfrm flipH="1">
            <a:off x="11607077" y="4328518"/>
            <a:ext cx="118309"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cxnSp>
        <p:nvCxnSpPr>
          <p:cNvPr id="245" name="Straight Connector 244">
            <a:extLst>
              <a:ext uri="{FF2B5EF4-FFF2-40B4-BE49-F238E27FC236}">
                <a16:creationId xmlns:a16="http://schemas.microsoft.com/office/drawing/2014/main" id="{7CA7C2EE-EF55-4909-B0F7-3DADFA47C004}"/>
              </a:ext>
            </a:extLst>
          </p:cNvPr>
          <p:cNvCxnSpPr>
            <a:cxnSpLocks/>
            <a:endCxn id="194" idx="16"/>
          </p:cNvCxnSpPr>
          <p:nvPr/>
        </p:nvCxnSpPr>
        <p:spPr>
          <a:xfrm>
            <a:off x="486170" y="4153853"/>
            <a:ext cx="4629968" cy="16792"/>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1" name="Rectangle 250">
            <a:extLst>
              <a:ext uri="{FF2B5EF4-FFF2-40B4-BE49-F238E27FC236}">
                <a16:creationId xmlns:a16="http://schemas.microsoft.com/office/drawing/2014/main" id="{B908383F-7202-4548-A711-E481CEA3B677}"/>
              </a:ext>
            </a:extLst>
          </p:cNvPr>
          <p:cNvSpPr/>
          <p:nvPr/>
        </p:nvSpPr>
        <p:spPr>
          <a:xfrm>
            <a:off x="11265012" y="5248339"/>
            <a:ext cx="711015" cy="60960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2" name="Rectangle 251">
            <a:extLst>
              <a:ext uri="{FF2B5EF4-FFF2-40B4-BE49-F238E27FC236}">
                <a16:creationId xmlns:a16="http://schemas.microsoft.com/office/drawing/2014/main" id="{CB928864-DC74-4EBC-80AC-B4EE2006807D}"/>
              </a:ext>
            </a:extLst>
          </p:cNvPr>
          <p:cNvSpPr/>
          <p:nvPr/>
        </p:nvSpPr>
        <p:spPr>
          <a:xfrm>
            <a:off x="3037555" y="5248339"/>
            <a:ext cx="711015" cy="60960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3" name="Rectangle 252">
            <a:extLst>
              <a:ext uri="{FF2B5EF4-FFF2-40B4-BE49-F238E27FC236}">
                <a16:creationId xmlns:a16="http://schemas.microsoft.com/office/drawing/2014/main" id="{7605562E-0B74-4811-B9F6-8C92567BAACE}"/>
              </a:ext>
            </a:extLst>
          </p:cNvPr>
          <p:cNvSpPr/>
          <p:nvPr/>
        </p:nvSpPr>
        <p:spPr>
          <a:xfrm>
            <a:off x="532934" y="3044713"/>
            <a:ext cx="1487780"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FF0000"/>
                </a:solidFill>
              </a:rPr>
              <a:t>matrix profile</a:t>
            </a:r>
            <a:endParaRPr lang="en-US" b="1" dirty="0">
              <a:solidFill>
                <a:srgbClr val="00B050"/>
              </a:solidFill>
            </a:endParaRPr>
          </a:p>
        </p:txBody>
      </p:sp>
      <p:sp>
        <p:nvSpPr>
          <p:cNvPr id="256" name="Arc 255">
            <a:extLst>
              <a:ext uri="{FF2B5EF4-FFF2-40B4-BE49-F238E27FC236}">
                <a16:creationId xmlns:a16="http://schemas.microsoft.com/office/drawing/2014/main" id="{42A5B36B-7A10-4B74-83BB-534CE4D1342E}"/>
              </a:ext>
            </a:extLst>
          </p:cNvPr>
          <p:cNvSpPr/>
          <p:nvPr/>
        </p:nvSpPr>
        <p:spPr>
          <a:xfrm flipV="1">
            <a:off x="5022013" y="3937972"/>
            <a:ext cx="4282234" cy="930733"/>
          </a:xfrm>
          <a:prstGeom prst="arc">
            <a:avLst>
              <a:gd name="adj1" fmla="val 10857772"/>
              <a:gd name="adj2" fmla="val 21510511"/>
            </a:avLst>
          </a:prstGeom>
          <a:ln>
            <a:headEnd type="stealth" w="lg" len="lg"/>
            <a:tailEnd type="stealth" w="lg" len="lg"/>
          </a:ln>
        </p:spPr>
        <p:style>
          <a:lnRef idx="3">
            <a:schemeClr val="accent6"/>
          </a:lnRef>
          <a:fillRef idx="0">
            <a:schemeClr val="accent6"/>
          </a:fillRef>
          <a:effectRef idx="2">
            <a:schemeClr val="accent6"/>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58" name="Arc 257">
            <a:extLst>
              <a:ext uri="{FF2B5EF4-FFF2-40B4-BE49-F238E27FC236}">
                <a16:creationId xmlns:a16="http://schemas.microsoft.com/office/drawing/2014/main" id="{FC3237FE-13A1-46D9-BD34-DF6B5B87AE26}"/>
              </a:ext>
            </a:extLst>
          </p:cNvPr>
          <p:cNvSpPr/>
          <p:nvPr/>
        </p:nvSpPr>
        <p:spPr>
          <a:xfrm flipV="1">
            <a:off x="7745644" y="3992708"/>
            <a:ext cx="5688118" cy="914400"/>
          </a:xfrm>
          <a:prstGeom prst="arc">
            <a:avLst>
              <a:gd name="adj1" fmla="val 10857772"/>
              <a:gd name="adj2" fmla="val 19651278"/>
            </a:avLst>
          </a:prstGeom>
          <a:ln>
            <a:solidFill>
              <a:schemeClr val="bg1">
                <a:lumMod val="50000"/>
              </a:schemeClr>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59" name="Arc 258">
            <a:extLst>
              <a:ext uri="{FF2B5EF4-FFF2-40B4-BE49-F238E27FC236}">
                <a16:creationId xmlns:a16="http://schemas.microsoft.com/office/drawing/2014/main" id="{223AB286-447D-45FF-B98F-3492CBB5145D}"/>
              </a:ext>
            </a:extLst>
          </p:cNvPr>
          <p:cNvSpPr/>
          <p:nvPr/>
        </p:nvSpPr>
        <p:spPr>
          <a:xfrm flipV="1">
            <a:off x="8628000" y="3960250"/>
            <a:ext cx="5688118" cy="914400"/>
          </a:xfrm>
          <a:prstGeom prst="arc">
            <a:avLst>
              <a:gd name="adj1" fmla="val 10857772"/>
              <a:gd name="adj2" fmla="val 13532899"/>
            </a:avLst>
          </a:prstGeom>
          <a:ln>
            <a:solidFill>
              <a:schemeClr val="bg1">
                <a:lumMod val="50000"/>
              </a:schemeClr>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61" name="Rectangle 260">
            <a:extLst>
              <a:ext uri="{FF2B5EF4-FFF2-40B4-BE49-F238E27FC236}">
                <a16:creationId xmlns:a16="http://schemas.microsoft.com/office/drawing/2014/main" id="{E6DFE482-B63A-44FE-92B8-219C697D3A52}"/>
              </a:ext>
            </a:extLst>
          </p:cNvPr>
          <p:cNvSpPr/>
          <p:nvPr/>
        </p:nvSpPr>
        <p:spPr>
          <a:xfrm>
            <a:off x="6344258" y="5323647"/>
            <a:ext cx="284253" cy="525463"/>
          </a:xfrm>
          <a:prstGeom prst="rect">
            <a:avLst/>
          </a:prstGeom>
          <a:solidFill>
            <a:srgbClr val="FFFFFF">
              <a:alpha val="9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p>
        </p:txBody>
      </p:sp>
      <p:grpSp>
        <p:nvGrpSpPr>
          <p:cNvPr id="280" name="Group 279">
            <a:extLst>
              <a:ext uri="{FF2B5EF4-FFF2-40B4-BE49-F238E27FC236}">
                <a16:creationId xmlns:a16="http://schemas.microsoft.com/office/drawing/2014/main" id="{5A3C9506-481A-44E3-8542-8AC328B7DDC2}"/>
              </a:ext>
            </a:extLst>
          </p:cNvPr>
          <p:cNvGrpSpPr/>
          <p:nvPr/>
        </p:nvGrpSpPr>
        <p:grpSpPr>
          <a:xfrm>
            <a:off x="486170" y="1873932"/>
            <a:ext cx="11253710" cy="1154663"/>
            <a:chOff x="1111032" y="1143001"/>
            <a:chExt cx="6242263" cy="1076684"/>
          </a:xfrm>
        </p:grpSpPr>
        <p:sp>
          <p:nvSpPr>
            <p:cNvPr id="281" name="Freeform 75">
              <a:extLst>
                <a:ext uri="{FF2B5EF4-FFF2-40B4-BE49-F238E27FC236}">
                  <a16:creationId xmlns:a16="http://schemas.microsoft.com/office/drawing/2014/main" id="{069BEEF6-1BE8-481F-82E7-E7CFC05D2C04}"/>
                </a:ext>
              </a:extLst>
            </p:cNvPr>
            <p:cNvSpPr>
              <a:spLocks/>
            </p:cNvSpPr>
            <p:nvPr/>
          </p:nvSpPr>
          <p:spPr bwMode="auto">
            <a:xfrm>
              <a:off x="5898787" y="1143001"/>
              <a:ext cx="363627" cy="1076684"/>
            </a:xfrm>
            <a:custGeom>
              <a:avLst/>
              <a:gdLst>
                <a:gd name="T0" fmla="*/ 6 w 216"/>
                <a:gd name="T1" fmla="*/ 264 h 438"/>
                <a:gd name="T2" fmla="*/ 12 w 216"/>
                <a:gd name="T3" fmla="*/ 276 h 438"/>
                <a:gd name="T4" fmla="*/ 18 w 216"/>
                <a:gd name="T5" fmla="*/ 246 h 438"/>
                <a:gd name="T6" fmla="*/ 18 w 216"/>
                <a:gd name="T7" fmla="*/ 252 h 438"/>
                <a:gd name="T8" fmla="*/ 24 w 216"/>
                <a:gd name="T9" fmla="*/ 222 h 438"/>
                <a:gd name="T10" fmla="*/ 30 w 216"/>
                <a:gd name="T11" fmla="*/ 264 h 438"/>
                <a:gd name="T12" fmla="*/ 36 w 216"/>
                <a:gd name="T13" fmla="*/ 270 h 438"/>
                <a:gd name="T14" fmla="*/ 42 w 216"/>
                <a:gd name="T15" fmla="*/ 246 h 438"/>
                <a:gd name="T16" fmla="*/ 42 w 216"/>
                <a:gd name="T17" fmla="*/ 258 h 438"/>
                <a:gd name="T18" fmla="*/ 48 w 216"/>
                <a:gd name="T19" fmla="*/ 222 h 438"/>
                <a:gd name="T20" fmla="*/ 54 w 216"/>
                <a:gd name="T21" fmla="*/ 294 h 438"/>
                <a:gd name="T22" fmla="*/ 60 w 216"/>
                <a:gd name="T23" fmla="*/ 270 h 438"/>
                <a:gd name="T24" fmla="*/ 66 w 216"/>
                <a:gd name="T25" fmla="*/ 300 h 438"/>
                <a:gd name="T26" fmla="*/ 72 w 216"/>
                <a:gd name="T27" fmla="*/ 276 h 438"/>
                <a:gd name="T28" fmla="*/ 72 w 216"/>
                <a:gd name="T29" fmla="*/ 240 h 438"/>
                <a:gd name="T30" fmla="*/ 78 w 216"/>
                <a:gd name="T31" fmla="*/ 0 h 438"/>
                <a:gd name="T32" fmla="*/ 84 w 216"/>
                <a:gd name="T33" fmla="*/ 336 h 438"/>
                <a:gd name="T34" fmla="*/ 90 w 216"/>
                <a:gd name="T35" fmla="*/ 162 h 438"/>
                <a:gd name="T36" fmla="*/ 96 w 216"/>
                <a:gd name="T37" fmla="*/ 306 h 438"/>
                <a:gd name="T38" fmla="*/ 102 w 216"/>
                <a:gd name="T39" fmla="*/ 288 h 438"/>
                <a:gd name="T40" fmla="*/ 108 w 216"/>
                <a:gd name="T41" fmla="*/ 252 h 438"/>
                <a:gd name="T42" fmla="*/ 108 w 216"/>
                <a:gd name="T43" fmla="*/ 222 h 438"/>
                <a:gd name="T44" fmla="*/ 114 w 216"/>
                <a:gd name="T45" fmla="*/ 216 h 438"/>
                <a:gd name="T46" fmla="*/ 120 w 216"/>
                <a:gd name="T47" fmla="*/ 270 h 438"/>
                <a:gd name="T48" fmla="*/ 126 w 216"/>
                <a:gd name="T49" fmla="*/ 264 h 438"/>
                <a:gd name="T50" fmla="*/ 132 w 216"/>
                <a:gd name="T51" fmla="*/ 246 h 438"/>
                <a:gd name="T52" fmla="*/ 132 w 216"/>
                <a:gd name="T53" fmla="*/ 252 h 438"/>
                <a:gd name="T54" fmla="*/ 138 w 216"/>
                <a:gd name="T55" fmla="*/ 252 h 438"/>
                <a:gd name="T56" fmla="*/ 144 w 216"/>
                <a:gd name="T57" fmla="*/ 234 h 438"/>
                <a:gd name="T58" fmla="*/ 150 w 216"/>
                <a:gd name="T59" fmla="*/ 282 h 438"/>
                <a:gd name="T60" fmla="*/ 156 w 216"/>
                <a:gd name="T61" fmla="*/ 228 h 438"/>
                <a:gd name="T62" fmla="*/ 162 w 216"/>
                <a:gd name="T63" fmla="*/ 246 h 438"/>
                <a:gd name="T64" fmla="*/ 168 w 216"/>
                <a:gd name="T65" fmla="*/ 240 h 438"/>
                <a:gd name="T66" fmla="*/ 174 w 216"/>
                <a:gd name="T67" fmla="*/ 294 h 438"/>
                <a:gd name="T68" fmla="*/ 180 w 216"/>
                <a:gd name="T69" fmla="*/ 258 h 438"/>
                <a:gd name="T70" fmla="*/ 180 w 216"/>
                <a:gd name="T71" fmla="*/ 234 h 438"/>
                <a:gd name="T72" fmla="*/ 186 w 216"/>
                <a:gd name="T73" fmla="*/ 246 h 438"/>
                <a:gd name="T74" fmla="*/ 192 w 216"/>
                <a:gd name="T75" fmla="*/ 234 h 438"/>
                <a:gd name="T76" fmla="*/ 198 w 216"/>
                <a:gd name="T77" fmla="*/ 282 h 438"/>
                <a:gd name="T78" fmla="*/ 204 w 216"/>
                <a:gd name="T79" fmla="*/ 246 h 438"/>
                <a:gd name="T80" fmla="*/ 210 w 216"/>
                <a:gd name="T81" fmla="*/ 240 h 438"/>
                <a:gd name="T82" fmla="*/ 216 w 216"/>
                <a:gd name="T83" fmla="*/ 264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6" h="438">
                  <a:moveTo>
                    <a:pt x="0" y="234"/>
                  </a:moveTo>
                  <a:lnTo>
                    <a:pt x="6" y="246"/>
                  </a:lnTo>
                  <a:lnTo>
                    <a:pt x="6" y="264"/>
                  </a:lnTo>
                  <a:lnTo>
                    <a:pt x="6" y="222"/>
                  </a:lnTo>
                  <a:lnTo>
                    <a:pt x="6" y="264"/>
                  </a:lnTo>
                  <a:lnTo>
                    <a:pt x="12" y="276"/>
                  </a:lnTo>
                  <a:lnTo>
                    <a:pt x="12" y="228"/>
                  </a:lnTo>
                  <a:lnTo>
                    <a:pt x="12" y="240"/>
                  </a:lnTo>
                  <a:lnTo>
                    <a:pt x="18" y="246"/>
                  </a:lnTo>
                  <a:lnTo>
                    <a:pt x="18" y="264"/>
                  </a:lnTo>
                  <a:lnTo>
                    <a:pt x="18" y="228"/>
                  </a:lnTo>
                  <a:lnTo>
                    <a:pt x="18" y="252"/>
                  </a:lnTo>
                  <a:lnTo>
                    <a:pt x="24" y="264"/>
                  </a:lnTo>
                  <a:lnTo>
                    <a:pt x="24" y="276"/>
                  </a:lnTo>
                  <a:lnTo>
                    <a:pt x="24" y="222"/>
                  </a:lnTo>
                  <a:lnTo>
                    <a:pt x="24" y="240"/>
                  </a:lnTo>
                  <a:lnTo>
                    <a:pt x="30" y="234"/>
                  </a:lnTo>
                  <a:lnTo>
                    <a:pt x="30" y="264"/>
                  </a:lnTo>
                  <a:lnTo>
                    <a:pt x="30" y="252"/>
                  </a:lnTo>
                  <a:lnTo>
                    <a:pt x="36" y="234"/>
                  </a:lnTo>
                  <a:lnTo>
                    <a:pt x="36" y="270"/>
                  </a:lnTo>
                  <a:lnTo>
                    <a:pt x="36" y="228"/>
                  </a:lnTo>
                  <a:lnTo>
                    <a:pt x="36" y="252"/>
                  </a:lnTo>
                  <a:lnTo>
                    <a:pt x="42" y="246"/>
                  </a:lnTo>
                  <a:lnTo>
                    <a:pt x="42" y="276"/>
                  </a:lnTo>
                  <a:lnTo>
                    <a:pt x="42" y="228"/>
                  </a:lnTo>
                  <a:lnTo>
                    <a:pt x="42" y="258"/>
                  </a:lnTo>
                  <a:lnTo>
                    <a:pt x="48" y="234"/>
                  </a:lnTo>
                  <a:lnTo>
                    <a:pt x="48" y="276"/>
                  </a:lnTo>
                  <a:lnTo>
                    <a:pt x="48" y="222"/>
                  </a:lnTo>
                  <a:lnTo>
                    <a:pt x="48" y="264"/>
                  </a:lnTo>
                  <a:lnTo>
                    <a:pt x="54" y="198"/>
                  </a:lnTo>
                  <a:lnTo>
                    <a:pt x="54" y="294"/>
                  </a:lnTo>
                  <a:lnTo>
                    <a:pt x="54" y="264"/>
                  </a:lnTo>
                  <a:lnTo>
                    <a:pt x="60" y="228"/>
                  </a:lnTo>
                  <a:lnTo>
                    <a:pt x="60" y="270"/>
                  </a:lnTo>
                  <a:lnTo>
                    <a:pt x="60" y="234"/>
                  </a:lnTo>
                  <a:lnTo>
                    <a:pt x="66" y="228"/>
                  </a:lnTo>
                  <a:lnTo>
                    <a:pt x="66" y="300"/>
                  </a:lnTo>
                  <a:lnTo>
                    <a:pt x="66" y="204"/>
                  </a:lnTo>
                  <a:lnTo>
                    <a:pt x="66" y="252"/>
                  </a:lnTo>
                  <a:lnTo>
                    <a:pt x="72" y="276"/>
                  </a:lnTo>
                  <a:lnTo>
                    <a:pt x="72" y="300"/>
                  </a:lnTo>
                  <a:lnTo>
                    <a:pt x="72" y="210"/>
                  </a:lnTo>
                  <a:lnTo>
                    <a:pt x="72" y="240"/>
                  </a:lnTo>
                  <a:lnTo>
                    <a:pt x="78" y="234"/>
                  </a:lnTo>
                  <a:lnTo>
                    <a:pt x="78" y="438"/>
                  </a:lnTo>
                  <a:lnTo>
                    <a:pt x="78" y="0"/>
                  </a:lnTo>
                  <a:lnTo>
                    <a:pt x="84" y="78"/>
                  </a:lnTo>
                  <a:lnTo>
                    <a:pt x="84" y="438"/>
                  </a:lnTo>
                  <a:lnTo>
                    <a:pt x="84" y="336"/>
                  </a:lnTo>
                  <a:lnTo>
                    <a:pt x="90" y="252"/>
                  </a:lnTo>
                  <a:lnTo>
                    <a:pt x="90" y="318"/>
                  </a:lnTo>
                  <a:lnTo>
                    <a:pt x="90" y="162"/>
                  </a:lnTo>
                  <a:lnTo>
                    <a:pt x="90" y="270"/>
                  </a:lnTo>
                  <a:lnTo>
                    <a:pt x="96" y="270"/>
                  </a:lnTo>
                  <a:lnTo>
                    <a:pt x="96" y="306"/>
                  </a:lnTo>
                  <a:lnTo>
                    <a:pt x="96" y="192"/>
                  </a:lnTo>
                  <a:lnTo>
                    <a:pt x="96" y="234"/>
                  </a:lnTo>
                  <a:lnTo>
                    <a:pt x="102" y="288"/>
                  </a:lnTo>
                  <a:lnTo>
                    <a:pt x="102" y="222"/>
                  </a:lnTo>
                  <a:lnTo>
                    <a:pt x="102" y="264"/>
                  </a:lnTo>
                  <a:lnTo>
                    <a:pt x="108" y="252"/>
                  </a:lnTo>
                  <a:lnTo>
                    <a:pt x="108" y="300"/>
                  </a:lnTo>
                  <a:lnTo>
                    <a:pt x="108" y="192"/>
                  </a:lnTo>
                  <a:lnTo>
                    <a:pt x="108" y="222"/>
                  </a:lnTo>
                  <a:lnTo>
                    <a:pt x="114" y="252"/>
                  </a:lnTo>
                  <a:lnTo>
                    <a:pt x="114" y="276"/>
                  </a:lnTo>
                  <a:lnTo>
                    <a:pt x="114" y="216"/>
                  </a:lnTo>
                  <a:lnTo>
                    <a:pt x="114" y="246"/>
                  </a:lnTo>
                  <a:lnTo>
                    <a:pt x="120" y="234"/>
                  </a:lnTo>
                  <a:lnTo>
                    <a:pt x="120" y="270"/>
                  </a:lnTo>
                  <a:lnTo>
                    <a:pt x="120" y="222"/>
                  </a:lnTo>
                  <a:lnTo>
                    <a:pt x="120" y="246"/>
                  </a:lnTo>
                  <a:lnTo>
                    <a:pt x="126" y="264"/>
                  </a:lnTo>
                  <a:lnTo>
                    <a:pt x="126" y="234"/>
                  </a:lnTo>
                  <a:lnTo>
                    <a:pt x="126" y="270"/>
                  </a:lnTo>
                  <a:lnTo>
                    <a:pt x="132" y="246"/>
                  </a:lnTo>
                  <a:lnTo>
                    <a:pt x="132" y="282"/>
                  </a:lnTo>
                  <a:lnTo>
                    <a:pt x="132" y="210"/>
                  </a:lnTo>
                  <a:lnTo>
                    <a:pt x="132" y="252"/>
                  </a:lnTo>
                  <a:lnTo>
                    <a:pt x="138" y="264"/>
                  </a:lnTo>
                  <a:lnTo>
                    <a:pt x="138" y="234"/>
                  </a:lnTo>
                  <a:lnTo>
                    <a:pt x="138" y="252"/>
                  </a:lnTo>
                  <a:lnTo>
                    <a:pt x="144" y="258"/>
                  </a:lnTo>
                  <a:lnTo>
                    <a:pt x="144" y="270"/>
                  </a:lnTo>
                  <a:lnTo>
                    <a:pt x="144" y="234"/>
                  </a:lnTo>
                  <a:lnTo>
                    <a:pt x="144" y="258"/>
                  </a:lnTo>
                  <a:lnTo>
                    <a:pt x="150" y="240"/>
                  </a:lnTo>
                  <a:lnTo>
                    <a:pt x="150" y="282"/>
                  </a:lnTo>
                  <a:lnTo>
                    <a:pt x="150" y="210"/>
                  </a:lnTo>
                  <a:lnTo>
                    <a:pt x="150" y="246"/>
                  </a:lnTo>
                  <a:lnTo>
                    <a:pt x="156" y="228"/>
                  </a:lnTo>
                  <a:lnTo>
                    <a:pt x="156" y="264"/>
                  </a:lnTo>
                  <a:lnTo>
                    <a:pt x="156" y="258"/>
                  </a:lnTo>
                  <a:lnTo>
                    <a:pt x="162" y="246"/>
                  </a:lnTo>
                  <a:lnTo>
                    <a:pt x="162" y="258"/>
                  </a:lnTo>
                  <a:lnTo>
                    <a:pt x="162" y="240"/>
                  </a:lnTo>
                  <a:lnTo>
                    <a:pt x="168" y="240"/>
                  </a:lnTo>
                  <a:lnTo>
                    <a:pt x="168" y="264"/>
                  </a:lnTo>
                  <a:lnTo>
                    <a:pt x="174" y="228"/>
                  </a:lnTo>
                  <a:lnTo>
                    <a:pt x="174" y="294"/>
                  </a:lnTo>
                  <a:lnTo>
                    <a:pt x="174" y="210"/>
                  </a:lnTo>
                  <a:lnTo>
                    <a:pt x="174" y="252"/>
                  </a:lnTo>
                  <a:lnTo>
                    <a:pt x="180" y="258"/>
                  </a:lnTo>
                  <a:lnTo>
                    <a:pt x="180" y="276"/>
                  </a:lnTo>
                  <a:lnTo>
                    <a:pt x="180" y="228"/>
                  </a:lnTo>
                  <a:lnTo>
                    <a:pt x="180" y="234"/>
                  </a:lnTo>
                  <a:lnTo>
                    <a:pt x="186" y="222"/>
                  </a:lnTo>
                  <a:lnTo>
                    <a:pt x="186" y="258"/>
                  </a:lnTo>
                  <a:lnTo>
                    <a:pt x="186" y="246"/>
                  </a:lnTo>
                  <a:lnTo>
                    <a:pt x="192" y="252"/>
                  </a:lnTo>
                  <a:lnTo>
                    <a:pt x="192" y="264"/>
                  </a:lnTo>
                  <a:lnTo>
                    <a:pt x="192" y="234"/>
                  </a:lnTo>
                  <a:lnTo>
                    <a:pt x="192" y="252"/>
                  </a:lnTo>
                  <a:lnTo>
                    <a:pt x="198" y="246"/>
                  </a:lnTo>
                  <a:lnTo>
                    <a:pt x="198" y="282"/>
                  </a:lnTo>
                  <a:lnTo>
                    <a:pt x="198" y="222"/>
                  </a:lnTo>
                  <a:lnTo>
                    <a:pt x="198" y="258"/>
                  </a:lnTo>
                  <a:lnTo>
                    <a:pt x="204" y="246"/>
                  </a:lnTo>
                  <a:lnTo>
                    <a:pt x="204" y="270"/>
                  </a:lnTo>
                  <a:lnTo>
                    <a:pt x="204" y="234"/>
                  </a:lnTo>
                  <a:lnTo>
                    <a:pt x="210" y="240"/>
                  </a:lnTo>
                  <a:lnTo>
                    <a:pt x="210" y="258"/>
                  </a:lnTo>
                  <a:lnTo>
                    <a:pt x="210" y="240"/>
                  </a:lnTo>
                  <a:lnTo>
                    <a:pt x="216" y="264"/>
                  </a:lnTo>
                  <a:lnTo>
                    <a:pt x="216" y="270"/>
                  </a:lnTo>
                  <a:lnTo>
                    <a:pt x="216" y="228"/>
                  </a:lnTo>
                </a:path>
              </a:pathLst>
            </a:custGeom>
            <a:noFill/>
            <a:ln w="9525">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 name="Line 51">
              <a:extLst>
                <a:ext uri="{FF2B5EF4-FFF2-40B4-BE49-F238E27FC236}">
                  <a16:creationId xmlns:a16="http://schemas.microsoft.com/office/drawing/2014/main" id="{EAC84CBC-C013-47D8-8111-460844FBDEE7}"/>
                </a:ext>
              </a:extLst>
            </p:cNvPr>
            <p:cNvSpPr>
              <a:spLocks noChangeShapeType="1"/>
            </p:cNvSpPr>
            <p:nvPr/>
          </p:nvSpPr>
          <p:spPr bwMode="auto">
            <a:xfrm>
              <a:off x="1111033" y="1762463"/>
              <a:ext cx="60605" cy="0"/>
            </a:xfrm>
            <a:prstGeom prst="line">
              <a:avLst/>
            </a:prstGeom>
            <a:noFill/>
            <a:ln w="9525">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 name="Line 52">
              <a:extLst>
                <a:ext uri="{FF2B5EF4-FFF2-40B4-BE49-F238E27FC236}">
                  <a16:creationId xmlns:a16="http://schemas.microsoft.com/office/drawing/2014/main" id="{6BB95D01-6896-4992-AC23-BCAC4307757E}"/>
                </a:ext>
              </a:extLst>
            </p:cNvPr>
            <p:cNvSpPr>
              <a:spLocks noChangeShapeType="1"/>
            </p:cNvSpPr>
            <p:nvPr/>
          </p:nvSpPr>
          <p:spPr bwMode="auto">
            <a:xfrm flipH="1">
              <a:off x="7282590" y="1762463"/>
              <a:ext cx="70705" cy="0"/>
            </a:xfrm>
            <a:prstGeom prst="line">
              <a:avLst/>
            </a:prstGeom>
            <a:noFill/>
            <a:ln w="9525">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 name="Freeform 61">
              <a:extLst>
                <a:ext uri="{FF2B5EF4-FFF2-40B4-BE49-F238E27FC236}">
                  <a16:creationId xmlns:a16="http://schemas.microsoft.com/office/drawing/2014/main" id="{D9E39FE9-B5FB-4405-8B95-F12F7F8B1A15}"/>
                </a:ext>
              </a:extLst>
            </p:cNvPr>
            <p:cNvSpPr>
              <a:spLocks/>
            </p:cNvSpPr>
            <p:nvPr/>
          </p:nvSpPr>
          <p:spPr bwMode="auto">
            <a:xfrm>
              <a:off x="1111032" y="1600223"/>
              <a:ext cx="333325" cy="265484"/>
            </a:xfrm>
            <a:custGeom>
              <a:avLst/>
              <a:gdLst>
                <a:gd name="T0" fmla="*/ 0 w 198"/>
                <a:gd name="T1" fmla="*/ 48 h 108"/>
                <a:gd name="T2" fmla="*/ 6 w 198"/>
                <a:gd name="T3" fmla="*/ 78 h 108"/>
                <a:gd name="T4" fmla="*/ 12 w 198"/>
                <a:gd name="T5" fmla="*/ 78 h 108"/>
                <a:gd name="T6" fmla="*/ 12 w 198"/>
                <a:gd name="T7" fmla="*/ 60 h 108"/>
                <a:gd name="T8" fmla="*/ 18 w 198"/>
                <a:gd name="T9" fmla="*/ 24 h 108"/>
                <a:gd name="T10" fmla="*/ 24 w 198"/>
                <a:gd name="T11" fmla="*/ 78 h 108"/>
                <a:gd name="T12" fmla="*/ 30 w 198"/>
                <a:gd name="T13" fmla="*/ 66 h 108"/>
                <a:gd name="T14" fmla="*/ 30 w 198"/>
                <a:gd name="T15" fmla="*/ 66 h 108"/>
                <a:gd name="T16" fmla="*/ 36 w 198"/>
                <a:gd name="T17" fmla="*/ 54 h 108"/>
                <a:gd name="T18" fmla="*/ 42 w 198"/>
                <a:gd name="T19" fmla="*/ 84 h 108"/>
                <a:gd name="T20" fmla="*/ 48 w 198"/>
                <a:gd name="T21" fmla="*/ 60 h 108"/>
                <a:gd name="T22" fmla="*/ 48 w 198"/>
                <a:gd name="T23" fmla="*/ 66 h 108"/>
                <a:gd name="T24" fmla="*/ 54 w 198"/>
                <a:gd name="T25" fmla="*/ 0 h 108"/>
                <a:gd name="T26" fmla="*/ 60 w 198"/>
                <a:gd name="T27" fmla="*/ 102 h 108"/>
                <a:gd name="T28" fmla="*/ 66 w 198"/>
                <a:gd name="T29" fmla="*/ 60 h 108"/>
                <a:gd name="T30" fmla="*/ 72 w 198"/>
                <a:gd name="T31" fmla="*/ 54 h 108"/>
                <a:gd name="T32" fmla="*/ 72 w 198"/>
                <a:gd name="T33" fmla="*/ 78 h 108"/>
                <a:gd name="T34" fmla="*/ 78 w 198"/>
                <a:gd name="T35" fmla="*/ 42 h 108"/>
                <a:gd name="T36" fmla="*/ 84 w 198"/>
                <a:gd name="T37" fmla="*/ 90 h 108"/>
                <a:gd name="T38" fmla="*/ 90 w 198"/>
                <a:gd name="T39" fmla="*/ 54 h 108"/>
                <a:gd name="T40" fmla="*/ 96 w 198"/>
                <a:gd name="T41" fmla="*/ 78 h 108"/>
                <a:gd name="T42" fmla="*/ 102 w 198"/>
                <a:gd name="T43" fmla="*/ 54 h 108"/>
                <a:gd name="T44" fmla="*/ 102 w 198"/>
                <a:gd name="T45" fmla="*/ 60 h 108"/>
                <a:gd name="T46" fmla="*/ 108 w 198"/>
                <a:gd name="T47" fmla="*/ 78 h 108"/>
                <a:gd name="T48" fmla="*/ 114 w 198"/>
                <a:gd name="T49" fmla="*/ 48 h 108"/>
                <a:gd name="T50" fmla="*/ 120 w 198"/>
                <a:gd name="T51" fmla="*/ 78 h 108"/>
                <a:gd name="T52" fmla="*/ 126 w 198"/>
                <a:gd name="T53" fmla="*/ 60 h 108"/>
                <a:gd name="T54" fmla="*/ 126 w 198"/>
                <a:gd name="T55" fmla="*/ 42 h 108"/>
                <a:gd name="T56" fmla="*/ 132 w 198"/>
                <a:gd name="T57" fmla="*/ 48 h 108"/>
                <a:gd name="T58" fmla="*/ 138 w 198"/>
                <a:gd name="T59" fmla="*/ 90 h 108"/>
                <a:gd name="T60" fmla="*/ 144 w 198"/>
                <a:gd name="T61" fmla="*/ 48 h 108"/>
                <a:gd name="T62" fmla="*/ 144 w 198"/>
                <a:gd name="T63" fmla="*/ 66 h 108"/>
                <a:gd name="T64" fmla="*/ 150 w 198"/>
                <a:gd name="T65" fmla="*/ 54 h 108"/>
                <a:gd name="T66" fmla="*/ 156 w 198"/>
                <a:gd name="T67" fmla="*/ 48 h 108"/>
                <a:gd name="T68" fmla="*/ 162 w 198"/>
                <a:gd name="T69" fmla="*/ 90 h 108"/>
                <a:gd name="T70" fmla="*/ 168 w 198"/>
                <a:gd name="T71" fmla="*/ 90 h 108"/>
                <a:gd name="T72" fmla="*/ 174 w 198"/>
                <a:gd name="T73" fmla="*/ 48 h 108"/>
                <a:gd name="T74" fmla="*/ 174 w 198"/>
                <a:gd name="T75" fmla="*/ 72 h 108"/>
                <a:gd name="T76" fmla="*/ 180 w 198"/>
                <a:gd name="T77" fmla="*/ 66 h 108"/>
                <a:gd name="T78" fmla="*/ 186 w 198"/>
                <a:gd name="T79" fmla="*/ 48 h 108"/>
                <a:gd name="T80" fmla="*/ 192 w 198"/>
                <a:gd name="T81" fmla="*/ 84 h 108"/>
                <a:gd name="T82" fmla="*/ 198 w 198"/>
                <a:gd name="T83"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8" h="108">
                  <a:moveTo>
                    <a:pt x="0" y="54"/>
                  </a:moveTo>
                  <a:lnTo>
                    <a:pt x="0" y="72"/>
                  </a:lnTo>
                  <a:lnTo>
                    <a:pt x="0" y="48"/>
                  </a:lnTo>
                  <a:lnTo>
                    <a:pt x="0" y="66"/>
                  </a:lnTo>
                  <a:lnTo>
                    <a:pt x="6" y="54"/>
                  </a:lnTo>
                  <a:lnTo>
                    <a:pt x="6" y="78"/>
                  </a:lnTo>
                  <a:lnTo>
                    <a:pt x="6" y="48"/>
                  </a:lnTo>
                  <a:lnTo>
                    <a:pt x="6" y="60"/>
                  </a:lnTo>
                  <a:lnTo>
                    <a:pt x="12" y="78"/>
                  </a:lnTo>
                  <a:lnTo>
                    <a:pt x="12" y="84"/>
                  </a:lnTo>
                  <a:lnTo>
                    <a:pt x="12" y="30"/>
                  </a:lnTo>
                  <a:lnTo>
                    <a:pt x="12" y="60"/>
                  </a:lnTo>
                  <a:lnTo>
                    <a:pt x="18" y="102"/>
                  </a:lnTo>
                  <a:lnTo>
                    <a:pt x="18" y="108"/>
                  </a:lnTo>
                  <a:lnTo>
                    <a:pt x="18" y="24"/>
                  </a:lnTo>
                  <a:lnTo>
                    <a:pt x="18" y="66"/>
                  </a:lnTo>
                  <a:lnTo>
                    <a:pt x="24" y="60"/>
                  </a:lnTo>
                  <a:lnTo>
                    <a:pt x="24" y="78"/>
                  </a:lnTo>
                  <a:lnTo>
                    <a:pt x="24" y="42"/>
                  </a:lnTo>
                  <a:lnTo>
                    <a:pt x="24" y="78"/>
                  </a:lnTo>
                  <a:lnTo>
                    <a:pt x="30" y="66"/>
                  </a:lnTo>
                  <a:lnTo>
                    <a:pt x="30" y="72"/>
                  </a:lnTo>
                  <a:lnTo>
                    <a:pt x="30" y="54"/>
                  </a:lnTo>
                  <a:lnTo>
                    <a:pt x="30" y="66"/>
                  </a:lnTo>
                  <a:lnTo>
                    <a:pt x="36" y="72"/>
                  </a:lnTo>
                  <a:lnTo>
                    <a:pt x="36" y="72"/>
                  </a:lnTo>
                  <a:lnTo>
                    <a:pt x="36" y="54"/>
                  </a:lnTo>
                  <a:lnTo>
                    <a:pt x="36" y="60"/>
                  </a:lnTo>
                  <a:lnTo>
                    <a:pt x="42" y="66"/>
                  </a:lnTo>
                  <a:lnTo>
                    <a:pt x="42" y="84"/>
                  </a:lnTo>
                  <a:lnTo>
                    <a:pt x="42" y="42"/>
                  </a:lnTo>
                  <a:lnTo>
                    <a:pt x="42" y="78"/>
                  </a:lnTo>
                  <a:lnTo>
                    <a:pt x="48" y="60"/>
                  </a:lnTo>
                  <a:lnTo>
                    <a:pt x="48" y="78"/>
                  </a:lnTo>
                  <a:lnTo>
                    <a:pt x="48" y="48"/>
                  </a:lnTo>
                  <a:lnTo>
                    <a:pt x="48" y="66"/>
                  </a:lnTo>
                  <a:lnTo>
                    <a:pt x="54" y="72"/>
                  </a:lnTo>
                  <a:lnTo>
                    <a:pt x="54" y="108"/>
                  </a:lnTo>
                  <a:lnTo>
                    <a:pt x="54" y="0"/>
                  </a:lnTo>
                  <a:lnTo>
                    <a:pt x="54" y="54"/>
                  </a:lnTo>
                  <a:lnTo>
                    <a:pt x="60" y="42"/>
                  </a:lnTo>
                  <a:lnTo>
                    <a:pt x="60" y="102"/>
                  </a:lnTo>
                  <a:lnTo>
                    <a:pt x="60" y="12"/>
                  </a:lnTo>
                  <a:lnTo>
                    <a:pt x="60" y="48"/>
                  </a:lnTo>
                  <a:lnTo>
                    <a:pt x="66" y="60"/>
                  </a:lnTo>
                  <a:lnTo>
                    <a:pt x="66" y="42"/>
                  </a:lnTo>
                  <a:lnTo>
                    <a:pt x="66" y="84"/>
                  </a:lnTo>
                  <a:lnTo>
                    <a:pt x="72" y="54"/>
                  </a:lnTo>
                  <a:lnTo>
                    <a:pt x="72" y="90"/>
                  </a:lnTo>
                  <a:lnTo>
                    <a:pt x="72" y="42"/>
                  </a:lnTo>
                  <a:lnTo>
                    <a:pt x="72" y="78"/>
                  </a:lnTo>
                  <a:lnTo>
                    <a:pt x="78" y="60"/>
                  </a:lnTo>
                  <a:lnTo>
                    <a:pt x="78" y="78"/>
                  </a:lnTo>
                  <a:lnTo>
                    <a:pt x="78" y="42"/>
                  </a:lnTo>
                  <a:lnTo>
                    <a:pt x="78" y="60"/>
                  </a:lnTo>
                  <a:lnTo>
                    <a:pt x="84" y="36"/>
                  </a:lnTo>
                  <a:lnTo>
                    <a:pt x="84" y="90"/>
                  </a:lnTo>
                  <a:lnTo>
                    <a:pt x="84" y="66"/>
                  </a:lnTo>
                  <a:lnTo>
                    <a:pt x="90" y="60"/>
                  </a:lnTo>
                  <a:lnTo>
                    <a:pt x="90" y="54"/>
                  </a:lnTo>
                  <a:lnTo>
                    <a:pt x="90" y="78"/>
                  </a:lnTo>
                  <a:lnTo>
                    <a:pt x="96" y="66"/>
                  </a:lnTo>
                  <a:lnTo>
                    <a:pt x="96" y="78"/>
                  </a:lnTo>
                  <a:lnTo>
                    <a:pt x="96" y="48"/>
                  </a:lnTo>
                  <a:lnTo>
                    <a:pt x="96" y="48"/>
                  </a:lnTo>
                  <a:lnTo>
                    <a:pt x="102" y="54"/>
                  </a:lnTo>
                  <a:lnTo>
                    <a:pt x="102" y="72"/>
                  </a:lnTo>
                  <a:lnTo>
                    <a:pt x="102" y="48"/>
                  </a:lnTo>
                  <a:lnTo>
                    <a:pt x="102" y="60"/>
                  </a:lnTo>
                  <a:lnTo>
                    <a:pt x="108" y="60"/>
                  </a:lnTo>
                  <a:lnTo>
                    <a:pt x="108" y="42"/>
                  </a:lnTo>
                  <a:lnTo>
                    <a:pt x="108" y="78"/>
                  </a:lnTo>
                  <a:lnTo>
                    <a:pt x="114" y="66"/>
                  </a:lnTo>
                  <a:lnTo>
                    <a:pt x="114" y="78"/>
                  </a:lnTo>
                  <a:lnTo>
                    <a:pt x="114" y="48"/>
                  </a:lnTo>
                  <a:lnTo>
                    <a:pt x="114" y="66"/>
                  </a:lnTo>
                  <a:lnTo>
                    <a:pt x="120" y="60"/>
                  </a:lnTo>
                  <a:lnTo>
                    <a:pt x="120" y="78"/>
                  </a:lnTo>
                  <a:lnTo>
                    <a:pt x="120" y="48"/>
                  </a:lnTo>
                  <a:lnTo>
                    <a:pt x="120" y="66"/>
                  </a:lnTo>
                  <a:lnTo>
                    <a:pt x="126" y="60"/>
                  </a:lnTo>
                  <a:lnTo>
                    <a:pt x="126" y="96"/>
                  </a:lnTo>
                  <a:lnTo>
                    <a:pt x="126" y="24"/>
                  </a:lnTo>
                  <a:lnTo>
                    <a:pt x="126" y="42"/>
                  </a:lnTo>
                  <a:lnTo>
                    <a:pt x="132" y="48"/>
                  </a:lnTo>
                  <a:lnTo>
                    <a:pt x="132" y="84"/>
                  </a:lnTo>
                  <a:lnTo>
                    <a:pt x="132" y="48"/>
                  </a:lnTo>
                  <a:lnTo>
                    <a:pt x="132" y="66"/>
                  </a:lnTo>
                  <a:lnTo>
                    <a:pt x="138" y="42"/>
                  </a:lnTo>
                  <a:lnTo>
                    <a:pt x="138" y="90"/>
                  </a:lnTo>
                  <a:lnTo>
                    <a:pt x="138" y="36"/>
                  </a:lnTo>
                  <a:lnTo>
                    <a:pt x="138" y="72"/>
                  </a:lnTo>
                  <a:lnTo>
                    <a:pt x="144" y="48"/>
                  </a:lnTo>
                  <a:lnTo>
                    <a:pt x="144" y="84"/>
                  </a:lnTo>
                  <a:lnTo>
                    <a:pt x="144" y="42"/>
                  </a:lnTo>
                  <a:lnTo>
                    <a:pt x="144" y="66"/>
                  </a:lnTo>
                  <a:lnTo>
                    <a:pt x="150" y="60"/>
                  </a:lnTo>
                  <a:lnTo>
                    <a:pt x="150" y="66"/>
                  </a:lnTo>
                  <a:lnTo>
                    <a:pt x="150" y="54"/>
                  </a:lnTo>
                  <a:lnTo>
                    <a:pt x="156" y="72"/>
                  </a:lnTo>
                  <a:lnTo>
                    <a:pt x="156" y="72"/>
                  </a:lnTo>
                  <a:lnTo>
                    <a:pt x="156" y="48"/>
                  </a:lnTo>
                  <a:lnTo>
                    <a:pt x="156" y="60"/>
                  </a:lnTo>
                  <a:lnTo>
                    <a:pt x="162" y="78"/>
                  </a:lnTo>
                  <a:lnTo>
                    <a:pt x="162" y="90"/>
                  </a:lnTo>
                  <a:lnTo>
                    <a:pt x="162" y="36"/>
                  </a:lnTo>
                  <a:lnTo>
                    <a:pt x="168" y="36"/>
                  </a:lnTo>
                  <a:lnTo>
                    <a:pt x="168" y="90"/>
                  </a:lnTo>
                  <a:lnTo>
                    <a:pt x="168" y="30"/>
                  </a:lnTo>
                  <a:lnTo>
                    <a:pt x="168" y="78"/>
                  </a:lnTo>
                  <a:lnTo>
                    <a:pt x="174" y="48"/>
                  </a:lnTo>
                  <a:lnTo>
                    <a:pt x="174" y="84"/>
                  </a:lnTo>
                  <a:lnTo>
                    <a:pt x="174" y="48"/>
                  </a:lnTo>
                  <a:lnTo>
                    <a:pt x="174" y="72"/>
                  </a:lnTo>
                  <a:lnTo>
                    <a:pt x="180" y="42"/>
                  </a:lnTo>
                  <a:lnTo>
                    <a:pt x="180" y="72"/>
                  </a:lnTo>
                  <a:lnTo>
                    <a:pt x="180" y="66"/>
                  </a:lnTo>
                  <a:lnTo>
                    <a:pt x="186" y="72"/>
                  </a:lnTo>
                  <a:lnTo>
                    <a:pt x="186" y="72"/>
                  </a:lnTo>
                  <a:lnTo>
                    <a:pt x="186" y="48"/>
                  </a:lnTo>
                  <a:lnTo>
                    <a:pt x="186" y="66"/>
                  </a:lnTo>
                  <a:lnTo>
                    <a:pt x="192" y="60"/>
                  </a:lnTo>
                  <a:lnTo>
                    <a:pt x="192" y="84"/>
                  </a:lnTo>
                  <a:lnTo>
                    <a:pt x="192" y="48"/>
                  </a:lnTo>
                  <a:lnTo>
                    <a:pt x="192" y="66"/>
                  </a:lnTo>
                  <a:lnTo>
                    <a:pt x="198" y="48"/>
                  </a:lnTo>
                  <a:lnTo>
                    <a:pt x="198" y="90"/>
                  </a:lnTo>
                  <a:lnTo>
                    <a:pt x="198" y="42"/>
                  </a:lnTo>
                </a:path>
              </a:pathLst>
            </a:custGeom>
            <a:noFill/>
            <a:ln w="9525">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 name="Freeform 62">
              <a:extLst>
                <a:ext uri="{FF2B5EF4-FFF2-40B4-BE49-F238E27FC236}">
                  <a16:creationId xmlns:a16="http://schemas.microsoft.com/office/drawing/2014/main" id="{1BC5BBE0-70E8-4BBD-A038-7693DFDBC289}"/>
                </a:ext>
              </a:extLst>
            </p:cNvPr>
            <p:cNvSpPr>
              <a:spLocks/>
            </p:cNvSpPr>
            <p:nvPr/>
          </p:nvSpPr>
          <p:spPr bwMode="auto">
            <a:xfrm>
              <a:off x="1444357" y="1614972"/>
              <a:ext cx="343426" cy="265484"/>
            </a:xfrm>
            <a:custGeom>
              <a:avLst/>
              <a:gdLst>
                <a:gd name="T0" fmla="*/ 6 w 204"/>
                <a:gd name="T1" fmla="*/ 66 h 108"/>
                <a:gd name="T2" fmla="*/ 6 w 204"/>
                <a:gd name="T3" fmla="*/ 78 h 108"/>
                <a:gd name="T4" fmla="*/ 12 w 204"/>
                <a:gd name="T5" fmla="*/ 36 h 108"/>
                <a:gd name="T6" fmla="*/ 18 w 204"/>
                <a:gd name="T7" fmla="*/ 42 h 108"/>
                <a:gd name="T8" fmla="*/ 24 w 204"/>
                <a:gd name="T9" fmla="*/ 72 h 108"/>
                <a:gd name="T10" fmla="*/ 30 w 204"/>
                <a:gd name="T11" fmla="*/ 78 h 108"/>
                <a:gd name="T12" fmla="*/ 36 w 204"/>
                <a:gd name="T13" fmla="*/ 60 h 108"/>
                <a:gd name="T14" fmla="*/ 36 w 204"/>
                <a:gd name="T15" fmla="*/ 54 h 108"/>
                <a:gd name="T16" fmla="*/ 42 w 204"/>
                <a:gd name="T17" fmla="*/ 18 h 108"/>
                <a:gd name="T18" fmla="*/ 48 w 204"/>
                <a:gd name="T19" fmla="*/ 72 h 108"/>
                <a:gd name="T20" fmla="*/ 54 w 204"/>
                <a:gd name="T21" fmla="*/ 54 h 108"/>
                <a:gd name="T22" fmla="*/ 54 w 204"/>
                <a:gd name="T23" fmla="*/ 66 h 108"/>
                <a:gd name="T24" fmla="*/ 60 w 204"/>
                <a:gd name="T25" fmla="*/ 36 h 108"/>
                <a:gd name="T26" fmla="*/ 66 w 204"/>
                <a:gd name="T27" fmla="*/ 78 h 108"/>
                <a:gd name="T28" fmla="*/ 72 w 204"/>
                <a:gd name="T29" fmla="*/ 36 h 108"/>
                <a:gd name="T30" fmla="*/ 72 w 204"/>
                <a:gd name="T31" fmla="*/ 66 h 108"/>
                <a:gd name="T32" fmla="*/ 78 w 204"/>
                <a:gd name="T33" fmla="*/ 36 h 108"/>
                <a:gd name="T34" fmla="*/ 84 w 204"/>
                <a:gd name="T35" fmla="*/ 78 h 108"/>
                <a:gd name="T36" fmla="*/ 90 w 204"/>
                <a:gd name="T37" fmla="*/ 54 h 108"/>
                <a:gd name="T38" fmla="*/ 90 w 204"/>
                <a:gd name="T39" fmla="*/ 72 h 108"/>
                <a:gd name="T40" fmla="*/ 96 w 204"/>
                <a:gd name="T41" fmla="*/ 36 h 108"/>
                <a:gd name="T42" fmla="*/ 102 w 204"/>
                <a:gd name="T43" fmla="*/ 84 h 108"/>
                <a:gd name="T44" fmla="*/ 108 w 204"/>
                <a:gd name="T45" fmla="*/ 66 h 108"/>
                <a:gd name="T46" fmla="*/ 108 w 204"/>
                <a:gd name="T47" fmla="*/ 54 h 108"/>
                <a:gd name="T48" fmla="*/ 114 w 204"/>
                <a:gd name="T49" fmla="*/ 0 h 108"/>
                <a:gd name="T50" fmla="*/ 120 w 204"/>
                <a:gd name="T51" fmla="*/ 18 h 108"/>
                <a:gd name="T52" fmla="*/ 126 w 204"/>
                <a:gd name="T53" fmla="*/ 12 h 108"/>
                <a:gd name="T54" fmla="*/ 132 w 204"/>
                <a:gd name="T55" fmla="*/ 78 h 108"/>
                <a:gd name="T56" fmla="*/ 138 w 204"/>
                <a:gd name="T57" fmla="*/ 54 h 108"/>
                <a:gd name="T58" fmla="*/ 138 w 204"/>
                <a:gd name="T59" fmla="*/ 48 h 108"/>
                <a:gd name="T60" fmla="*/ 144 w 204"/>
                <a:gd name="T61" fmla="*/ 66 h 108"/>
                <a:gd name="T62" fmla="*/ 150 w 204"/>
                <a:gd name="T63" fmla="*/ 48 h 108"/>
                <a:gd name="T64" fmla="*/ 156 w 204"/>
                <a:gd name="T65" fmla="*/ 42 h 108"/>
                <a:gd name="T66" fmla="*/ 162 w 204"/>
                <a:gd name="T67" fmla="*/ 90 h 108"/>
                <a:gd name="T68" fmla="*/ 168 w 204"/>
                <a:gd name="T69" fmla="*/ 24 h 108"/>
                <a:gd name="T70" fmla="*/ 174 w 204"/>
                <a:gd name="T71" fmla="*/ 72 h 108"/>
                <a:gd name="T72" fmla="*/ 180 w 204"/>
                <a:gd name="T73" fmla="*/ 42 h 108"/>
                <a:gd name="T74" fmla="*/ 186 w 204"/>
                <a:gd name="T75" fmla="*/ 54 h 108"/>
                <a:gd name="T76" fmla="*/ 186 w 204"/>
                <a:gd name="T77" fmla="*/ 54 h 108"/>
                <a:gd name="T78" fmla="*/ 192 w 204"/>
                <a:gd name="T79" fmla="*/ 18 h 108"/>
                <a:gd name="T80" fmla="*/ 198 w 204"/>
                <a:gd name="T81" fmla="*/ 42 h 108"/>
                <a:gd name="T82" fmla="*/ 204 w 204"/>
                <a:gd name="T83"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108">
                  <a:moveTo>
                    <a:pt x="0" y="36"/>
                  </a:moveTo>
                  <a:lnTo>
                    <a:pt x="0" y="54"/>
                  </a:lnTo>
                  <a:lnTo>
                    <a:pt x="6" y="66"/>
                  </a:lnTo>
                  <a:lnTo>
                    <a:pt x="6" y="78"/>
                  </a:lnTo>
                  <a:lnTo>
                    <a:pt x="6" y="36"/>
                  </a:lnTo>
                  <a:lnTo>
                    <a:pt x="6" y="78"/>
                  </a:lnTo>
                  <a:lnTo>
                    <a:pt x="12" y="66"/>
                  </a:lnTo>
                  <a:lnTo>
                    <a:pt x="12" y="78"/>
                  </a:lnTo>
                  <a:lnTo>
                    <a:pt x="12" y="36"/>
                  </a:lnTo>
                  <a:lnTo>
                    <a:pt x="18" y="54"/>
                  </a:lnTo>
                  <a:lnTo>
                    <a:pt x="18" y="72"/>
                  </a:lnTo>
                  <a:lnTo>
                    <a:pt x="18" y="42"/>
                  </a:lnTo>
                  <a:lnTo>
                    <a:pt x="18" y="72"/>
                  </a:lnTo>
                  <a:lnTo>
                    <a:pt x="24" y="60"/>
                  </a:lnTo>
                  <a:lnTo>
                    <a:pt x="24" y="72"/>
                  </a:lnTo>
                  <a:lnTo>
                    <a:pt x="24" y="42"/>
                  </a:lnTo>
                  <a:lnTo>
                    <a:pt x="30" y="60"/>
                  </a:lnTo>
                  <a:lnTo>
                    <a:pt x="30" y="78"/>
                  </a:lnTo>
                  <a:lnTo>
                    <a:pt x="30" y="30"/>
                  </a:lnTo>
                  <a:lnTo>
                    <a:pt x="30" y="42"/>
                  </a:lnTo>
                  <a:lnTo>
                    <a:pt x="36" y="60"/>
                  </a:lnTo>
                  <a:lnTo>
                    <a:pt x="36" y="78"/>
                  </a:lnTo>
                  <a:lnTo>
                    <a:pt x="36" y="36"/>
                  </a:lnTo>
                  <a:lnTo>
                    <a:pt x="36" y="54"/>
                  </a:lnTo>
                  <a:lnTo>
                    <a:pt x="42" y="60"/>
                  </a:lnTo>
                  <a:lnTo>
                    <a:pt x="42" y="96"/>
                  </a:lnTo>
                  <a:lnTo>
                    <a:pt x="42" y="18"/>
                  </a:lnTo>
                  <a:lnTo>
                    <a:pt x="42" y="54"/>
                  </a:lnTo>
                  <a:lnTo>
                    <a:pt x="48" y="60"/>
                  </a:lnTo>
                  <a:lnTo>
                    <a:pt x="48" y="72"/>
                  </a:lnTo>
                  <a:lnTo>
                    <a:pt x="48" y="42"/>
                  </a:lnTo>
                  <a:lnTo>
                    <a:pt x="48" y="42"/>
                  </a:lnTo>
                  <a:lnTo>
                    <a:pt x="54" y="54"/>
                  </a:lnTo>
                  <a:lnTo>
                    <a:pt x="54" y="72"/>
                  </a:lnTo>
                  <a:lnTo>
                    <a:pt x="54" y="36"/>
                  </a:lnTo>
                  <a:lnTo>
                    <a:pt x="54" y="66"/>
                  </a:lnTo>
                  <a:lnTo>
                    <a:pt x="60" y="54"/>
                  </a:lnTo>
                  <a:lnTo>
                    <a:pt x="60" y="78"/>
                  </a:lnTo>
                  <a:lnTo>
                    <a:pt x="60" y="36"/>
                  </a:lnTo>
                  <a:lnTo>
                    <a:pt x="60" y="36"/>
                  </a:lnTo>
                  <a:lnTo>
                    <a:pt x="66" y="54"/>
                  </a:lnTo>
                  <a:lnTo>
                    <a:pt x="66" y="78"/>
                  </a:lnTo>
                  <a:lnTo>
                    <a:pt x="66" y="42"/>
                  </a:lnTo>
                  <a:lnTo>
                    <a:pt x="66" y="60"/>
                  </a:lnTo>
                  <a:lnTo>
                    <a:pt x="72" y="36"/>
                  </a:lnTo>
                  <a:lnTo>
                    <a:pt x="72" y="84"/>
                  </a:lnTo>
                  <a:lnTo>
                    <a:pt x="72" y="36"/>
                  </a:lnTo>
                  <a:lnTo>
                    <a:pt x="72" y="66"/>
                  </a:lnTo>
                  <a:lnTo>
                    <a:pt x="78" y="60"/>
                  </a:lnTo>
                  <a:lnTo>
                    <a:pt x="78" y="72"/>
                  </a:lnTo>
                  <a:lnTo>
                    <a:pt x="78" y="36"/>
                  </a:lnTo>
                  <a:lnTo>
                    <a:pt x="78" y="60"/>
                  </a:lnTo>
                  <a:lnTo>
                    <a:pt x="84" y="54"/>
                  </a:lnTo>
                  <a:lnTo>
                    <a:pt x="84" y="78"/>
                  </a:lnTo>
                  <a:lnTo>
                    <a:pt x="84" y="36"/>
                  </a:lnTo>
                  <a:lnTo>
                    <a:pt x="84" y="48"/>
                  </a:lnTo>
                  <a:lnTo>
                    <a:pt x="90" y="54"/>
                  </a:lnTo>
                  <a:lnTo>
                    <a:pt x="90" y="78"/>
                  </a:lnTo>
                  <a:lnTo>
                    <a:pt x="90" y="30"/>
                  </a:lnTo>
                  <a:lnTo>
                    <a:pt x="90" y="72"/>
                  </a:lnTo>
                  <a:lnTo>
                    <a:pt x="96" y="60"/>
                  </a:lnTo>
                  <a:lnTo>
                    <a:pt x="96" y="72"/>
                  </a:lnTo>
                  <a:lnTo>
                    <a:pt x="96" y="36"/>
                  </a:lnTo>
                  <a:lnTo>
                    <a:pt x="96" y="60"/>
                  </a:lnTo>
                  <a:lnTo>
                    <a:pt x="102" y="72"/>
                  </a:lnTo>
                  <a:lnTo>
                    <a:pt x="102" y="84"/>
                  </a:lnTo>
                  <a:lnTo>
                    <a:pt x="102" y="30"/>
                  </a:lnTo>
                  <a:lnTo>
                    <a:pt x="102" y="54"/>
                  </a:lnTo>
                  <a:lnTo>
                    <a:pt x="108" y="66"/>
                  </a:lnTo>
                  <a:lnTo>
                    <a:pt x="108" y="90"/>
                  </a:lnTo>
                  <a:lnTo>
                    <a:pt x="108" y="30"/>
                  </a:lnTo>
                  <a:lnTo>
                    <a:pt x="108" y="54"/>
                  </a:lnTo>
                  <a:lnTo>
                    <a:pt x="114" y="42"/>
                  </a:lnTo>
                  <a:lnTo>
                    <a:pt x="114" y="102"/>
                  </a:lnTo>
                  <a:lnTo>
                    <a:pt x="114" y="0"/>
                  </a:lnTo>
                  <a:lnTo>
                    <a:pt x="114" y="30"/>
                  </a:lnTo>
                  <a:lnTo>
                    <a:pt x="120" y="66"/>
                  </a:lnTo>
                  <a:lnTo>
                    <a:pt x="120" y="18"/>
                  </a:lnTo>
                  <a:lnTo>
                    <a:pt x="120" y="102"/>
                  </a:lnTo>
                  <a:lnTo>
                    <a:pt x="126" y="90"/>
                  </a:lnTo>
                  <a:lnTo>
                    <a:pt x="126" y="12"/>
                  </a:lnTo>
                  <a:lnTo>
                    <a:pt x="126" y="54"/>
                  </a:lnTo>
                  <a:lnTo>
                    <a:pt x="132" y="60"/>
                  </a:lnTo>
                  <a:lnTo>
                    <a:pt x="132" y="78"/>
                  </a:lnTo>
                  <a:lnTo>
                    <a:pt x="132" y="36"/>
                  </a:lnTo>
                  <a:lnTo>
                    <a:pt x="132" y="36"/>
                  </a:lnTo>
                  <a:lnTo>
                    <a:pt x="138" y="54"/>
                  </a:lnTo>
                  <a:lnTo>
                    <a:pt x="138" y="90"/>
                  </a:lnTo>
                  <a:lnTo>
                    <a:pt x="138" y="36"/>
                  </a:lnTo>
                  <a:lnTo>
                    <a:pt x="138" y="48"/>
                  </a:lnTo>
                  <a:lnTo>
                    <a:pt x="144" y="24"/>
                  </a:lnTo>
                  <a:lnTo>
                    <a:pt x="144" y="84"/>
                  </a:lnTo>
                  <a:lnTo>
                    <a:pt x="144" y="66"/>
                  </a:lnTo>
                  <a:lnTo>
                    <a:pt x="150" y="36"/>
                  </a:lnTo>
                  <a:lnTo>
                    <a:pt x="150" y="78"/>
                  </a:lnTo>
                  <a:lnTo>
                    <a:pt x="150" y="48"/>
                  </a:lnTo>
                  <a:lnTo>
                    <a:pt x="156" y="42"/>
                  </a:lnTo>
                  <a:lnTo>
                    <a:pt x="156" y="66"/>
                  </a:lnTo>
                  <a:lnTo>
                    <a:pt x="156" y="42"/>
                  </a:lnTo>
                  <a:lnTo>
                    <a:pt x="156" y="60"/>
                  </a:lnTo>
                  <a:lnTo>
                    <a:pt x="162" y="66"/>
                  </a:lnTo>
                  <a:lnTo>
                    <a:pt x="162" y="90"/>
                  </a:lnTo>
                  <a:lnTo>
                    <a:pt x="162" y="36"/>
                  </a:lnTo>
                  <a:lnTo>
                    <a:pt x="168" y="60"/>
                  </a:lnTo>
                  <a:lnTo>
                    <a:pt x="168" y="24"/>
                  </a:lnTo>
                  <a:lnTo>
                    <a:pt x="168" y="78"/>
                  </a:lnTo>
                  <a:lnTo>
                    <a:pt x="174" y="66"/>
                  </a:lnTo>
                  <a:lnTo>
                    <a:pt x="174" y="72"/>
                  </a:lnTo>
                  <a:lnTo>
                    <a:pt x="174" y="42"/>
                  </a:lnTo>
                  <a:lnTo>
                    <a:pt x="174" y="60"/>
                  </a:lnTo>
                  <a:lnTo>
                    <a:pt x="180" y="42"/>
                  </a:lnTo>
                  <a:lnTo>
                    <a:pt x="180" y="72"/>
                  </a:lnTo>
                  <a:lnTo>
                    <a:pt x="180" y="66"/>
                  </a:lnTo>
                  <a:lnTo>
                    <a:pt x="186" y="54"/>
                  </a:lnTo>
                  <a:lnTo>
                    <a:pt x="186" y="72"/>
                  </a:lnTo>
                  <a:lnTo>
                    <a:pt x="186" y="48"/>
                  </a:lnTo>
                  <a:lnTo>
                    <a:pt x="186" y="54"/>
                  </a:lnTo>
                  <a:lnTo>
                    <a:pt x="192" y="72"/>
                  </a:lnTo>
                  <a:lnTo>
                    <a:pt x="192" y="108"/>
                  </a:lnTo>
                  <a:lnTo>
                    <a:pt x="192" y="18"/>
                  </a:lnTo>
                  <a:lnTo>
                    <a:pt x="192" y="78"/>
                  </a:lnTo>
                  <a:lnTo>
                    <a:pt x="198" y="72"/>
                  </a:lnTo>
                  <a:lnTo>
                    <a:pt x="198" y="42"/>
                  </a:lnTo>
                  <a:lnTo>
                    <a:pt x="198" y="66"/>
                  </a:lnTo>
                  <a:lnTo>
                    <a:pt x="204" y="48"/>
                  </a:lnTo>
                  <a:lnTo>
                    <a:pt x="204" y="72"/>
                  </a:lnTo>
                  <a:lnTo>
                    <a:pt x="204" y="36"/>
                  </a:lnTo>
                  <a:lnTo>
                    <a:pt x="204" y="48"/>
                  </a:lnTo>
                </a:path>
              </a:pathLst>
            </a:custGeom>
            <a:noFill/>
            <a:ln w="9525">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 name="Freeform 63">
              <a:extLst>
                <a:ext uri="{FF2B5EF4-FFF2-40B4-BE49-F238E27FC236}">
                  <a16:creationId xmlns:a16="http://schemas.microsoft.com/office/drawing/2014/main" id="{7B1AD4D3-4955-45BB-9C51-9C6F6DC9F177}"/>
                </a:ext>
              </a:extLst>
            </p:cNvPr>
            <p:cNvSpPr>
              <a:spLocks/>
            </p:cNvSpPr>
            <p:nvPr/>
          </p:nvSpPr>
          <p:spPr bwMode="auto">
            <a:xfrm>
              <a:off x="1787783" y="1644470"/>
              <a:ext cx="343426" cy="221236"/>
            </a:xfrm>
            <a:custGeom>
              <a:avLst/>
              <a:gdLst>
                <a:gd name="T0" fmla="*/ 6 w 204"/>
                <a:gd name="T1" fmla="*/ 72 h 90"/>
                <a:gd name="T2" fmla="*/ 12 w 204"/>
                <a:gd name="T3" fmla="*/ 30 h 90"/>
                <a:gd name="T4" fmla="*/ 18 w 204"/>
                <a:gd name="T5" fmla="*/ 54 h 90"/>
                <a:gd name="T6" fmla="*/ 18 w 204"/>
                <a:gd name="T7" fmla="*/ 42 h 90"/>
                <a:gd name="T8" fmla="*/ 24 w 204"/>
                <a:gd name="T9" fmla="*/ 30 h 90"/>
                <a:gd name="T10" fmla="*/ 30 w 204"/>
                <a:gd name="T11" fmla="*/ 60 h 90"/>
                <a:gd name="T12" fmla="*/ 36 w 204"/>
                <a:gd name="T13" fmla="*/ 18 h 90"/>
                <a:gd name="T14" fmla="*/ 42 w 204"/>
                <a:gd name="T15" fmla="*/ 72 h 90"/>
                <a:gd name="T16" fmla="*/ 48 w 204"/>
                <a:gd name="T17" fmla="*/ 24 h 90"/>
                <a:gd name="T18" fmla="*/ 54 w 204"/>
                <a:gd name="T19" fmla="*/ 42 h 90"/>
                <a:gd name="T20" fmla="*/ 54 w 204"/>
                <a:gd name="T21" fmla="*/ 54 h 90"/>
                <a:gd name="T22" fmla="*/ 60 w 204"/>
                <a:gd name="T23" fmla="*/ 6 h 90"/>
                <a:gd name="T24" fmla="*/ 66 w 204"/>
                <a:gd name="T25" fmla="*/ 90 h 90"/>
                <a:gd name="T26" fmla="*/ 72 w 204"/>
                <a:gd name="T27" fmla="*/ 36 h 90"/>
                <a:gd name="T28" fmla="*/ 72 w 204"/>
                <a:gd name="T29" fmla="*/ 42 h 90"/>
                <a:gd name="T30" fmla="*/ 78 w 204"/>
                <a:gd name="T31" fmla="*/ 30 h 90"/>
                <a:gd name="T32" fmla="*/ 84 w 204"/>
                <a:gd name="T33" fmla="*/ 60 h 90"/>
                <a:gd name="T34" fmla="*/ 90 w 204"/>
                <a:gd name="T35" fmla="*/ 48 h 90"/>
                <a:gd name="T36" fmla="*/ 90 w 204"/>
                <a:gd name="T37" fmla="*/ 54 h 90"/>
                <a:gd name="T38" fmla="*/ 96 w 204"/>
                <a:gd name="T39" fmla="*/ 6 h 90"/>
                <a:gd name="T40" fmla="*/ 102 w 204"/>
                <a:gd name="T41" fmla="*/ 66 h 90"/>
                <a:gd name="T42" fmla="*/ 108 w 204"/>
                <a:gd name="T43" fmla="*/ 48 h 90"/>
                <a:gd name="T44" fmla="*/ 108 w 204"/>
                <a:gd name="T45" fmla="*/ 42 h 90"/>
                <a:gd name="T46" fmla="*/ 114 w 204"/>
                <a:gd name="T47" fmla="*/ 30 h 90"/>
                <a:gd name="T48" fmla="*/ 120 w 204"/>
                <a:gd name="T49" fmla="*/ 66 h 90"/>
                <a:gd name="T50" fmla="*/ 126 w 204"/>
                <a:gd name="T51" fmla="*/ 72 h 90"/>
                <a:gd name="T52" fmla="*/ 132 w 204"/>
                <a:gd name="T53" fmla="*/ 42 h 90"/>
                <a:gd name="T54" fmla="*/ 132 w 204"/>
                <a:gd name="T55" fmla="*/ 36 h 90"/>
                <a:gd name="T56" fmla="*/ 138 w 204"/>
                <a:gd name="T57" fmla="*/ 24 h 90"/>
                <a:gd name="T58" fmla="*/ 144 w 204"/>
                <a:gd name="T59" fmla="*/ 66 h 90"/>
                <a:gd name="T60" fmla="*/ 150 w 204"/>
                <a:gd name="T61" fmla="*/ 48 h 90"/>
                <a:gd name="T62" fmla="*/ 150 w 204"/>
                <a:gd name="T63" fmla="*/ 42 h 90"/>
                <a:gd name="T64" fmla="*/ 156 w 204"/>
                <a:gd name="T65" fmla="*/ 18 h 90"/>
                <a:gd name="T66" fmla="*/ 162 w 204"/>
                <a:gd name="T67" fmla="*/ 66 h 90"/>
                <a:gd name="T68" fmla="*/ 168 w 204"/>
                <a:gd name="T69" fmla="*/ 42 h 90"/>
                <a:gd name="T70" fmla="*/ 168 w 204"/>
                <a:gd name="T71" fmla="*/ 54 h 90"/>
                <a:gd name="T72" fmla="*/ 174 w 204"/>
                <a:gd name="T73" fmla="*/ 18 h 90"/>
                <a:gd name="T74" fmla="*/ 180 w 204"/>
                <a:gd name="T75" fmla="*/ 60 h 90"/>
                <a:gd name="T76" fmla="*/ 186 w 204"/>
                <a:gd name="T77" fmla="*/ 60 h 90"/>
                <a:gd name="T78" fmla="*/ 186 w 204"/>
                <a:gd name="T79" fmla="*/ 48 h 90"/>
                <a:gd name="T80" fmla="*/ 192 w 204"/>
                <a:gd name="T81" fmla="*/ 36 h 90"/>
                <a:gd name="T82" fmla="*/ 198 w 204"/>
                <a:gd name="T83"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90">
                  <a:moveTo>
                    <a:pt x="0" y="36"/>
                  </a:moveTo>
                  <a:lnTo>
                    <a:pt x="6" y="48"/>
                  </a:lnTo>
                  <a:lnTo>
                    <a:pt x="6" y="72"/>
                  </a:lnTo>
                  <a:lnTo>
                    <a:pt x="6" y="18"/>
                  </a:lnTo>
                  <a:lnTo>
                    <a:pt x="6" y="42"/>
                  </a:lnTo>
                  <a:lnTo>
                    <a:pt x="12" y="30"/>
                  </a:lnTo>
                  <a:lnTo>
                    <a:pt x="12" y="66"/>
                  </a:lnTo>
                  <a:lnTo>
                    <a:pt x="12" y="24"/>
                  </a:lnTo>
                  <a:lnTo>
                    <a:pt x="18" y="54"/>
                  </a:lnTo>
                  <a:lnTo>
                    <a:pt x="18" y="60"/>
                  </a:lnTo>
                  <a:lnTo>
                    <a:pt x="18" y="30"/>
                  </a:lnTo>
                  <a:lnTo>
                    <a:pt x="18" y="42"/>
                  </a:lnTo>
                  <a:lnTo>
                    <a:pt x="24" y="48"/>
                  </a:lnTo>
                  <a:lnTo>
                    <a:pt x="24" y="60"/>
                  </a:lnTo>
                  <a:lnTo>
                    <a:pt x="24" y="30"/>
                  </a:lnTo>
                  <a:lnTo>
                    <a:pt x="24" y="48"/>
                  </a:lnTo>
                  <a:lnTo>
                    <a:pt x="30" y="42"/>
                  </a:lnTo>
                  <a:lnTo>
                    <a:pt x="30" y="60"/>
                  </a:lnTo>
                  <a:lnTo>
                    <a:pt x="30" y="36"/>
                  </a:lnTo>
                  <a:lnTo>
                    <a:pt x="36" y="42"/>
                  </a:lnTo>
                  <a:lnTo>
                    <a:pt x="36" y="18"/>
                  </a:lnTo>
                  <a:lnTo>
                    <a:pt x="36" y="66"/>
                  </a:lnTo>
                  <a:lnTo>
                    <a:pt x="42" y="48"/>
                  </a:lnTo>
                  <a:lnTo>
                    <a:pt x="42" y="72"/>
                  </a:lnTo>
                  <a:lnTo>
                    <a:pt x="42" y="18"/>
                  </a:lnTo>
                  <a:lnTo>
                    <a:pt x="42" y="42"/>
                  </a:lnTo>
                  <a:lnTo>
                    <a:pt x="48" y="24"/>
                  </a:lnTo>
                  <a:lnTo>
                    <a:pt x="48" y="60"/>
                  </a:lnTo>
                  <a:lnTo>
                    <a:pt x="48" y="36"/>
                  </a:lnTo>
                  <a:lnTo>
                    <a:pt x="54" y="42"/>
                  </a:lnTo>
                  <a:lnTo>
                    <a:pt x="54" y="60"/>
                  </a:lnTo>
                  <a:lnTo>
                    <a:pt x="54" y="24"/>
                  </a:lnTo>
                  <a:lnTo>
                    <a:pt x="54" y="54"/>
                  </a:lnTo>
                  <a:lnTo>
                    <a:pt x="60" y="30"/>
                  </a:lnTo>
                  <a:lnTo>
                    <a:pt x="60" y="78"/>
                  </a:lnTo>
                  <a:lnTo>
                    <a:pt x="60" y="6"/>
                  </a:lnTo>
                  <a:lnTo>
                    <a:pt x="60" y="54"/>
                  </a:lnTo>
                  <a:lnTo>
                    <a:pt x="66" y="48"/>
                  </a:lnTo>
                  <a:lnTo>
                    <a:pt x="66" y="90"/>
                  </a:lnTo>
                  <a:lnTo>
                    <a:pt x="66" y="0"/>
                  </a:lnTo>
                  <a:lnTo>
                    <a:pt x="66" y="30"/>
                  </a:lnTo>
                  <a:lnTo>
                    <a:pt x="72" y="36"/>
                  </a:lnTo>
                  <a:lnTo>
                    <a:pt x="72" y="60"/>
                  </a:lnTo>
                  <a:lnTo>
                    <a:pt x="72" y="30"/>
                  </a:lnTo>
                  <a:lnTo>
                    <a:pt x="72" y="42"/>
                  </a:lnTo>
                  <a:lnTo>
                    <a:pt x="78" y="54"/>
                  </a:lnTo>
                  <a:lnTo>
                    <a:pt x="78" y="60"/>
                  </a:lnTo>
                  <a:lnTo>
                    <a:pt x="78" y="30"/>
                  </a:lnTo>
                  <a:lnTo>
                    <a:pt x="78" y="48"/>
                  </a:lnTo>
                  <a:lnTo>
                    <a:pt x="84" y="48"/>
                  </a:lnTo>
                  <a:lnTo>
                    <a:pt x="84" y="60"/>
                  </a:lnTo>
                  <a:lnTo>
                    <a:pt x="84" y="30"/>
                  </a:lnTo>
                  <a:lnTo>
                    <a:pt x="84" y="42"/>
                  </a:lnTo>
                  <a:lnTo>
                    <a:pt x="90" y="48"/>
                  </a:lnTo>
                  <a:lnTo>
                    <a:pt x="90" y="54"/>
                  </a:lnTo>
                  <a:lnTo>
                    <a:pt x="90" y="36"/>
                  </a:lnTo>
                  <a:lnTo>
                    <a:pt x="90" y="54"/>
                  </a:lnTo>
                  <a:lnTo>
                    <a:pt x="96" y="42"/>
                  </a:lnTo>
                  <a:lnTo>
                    <a:pt x="96" y="84"/>
                  </a:lnTo>
                  <a:lnTo>
                    <a:pt x="96" y="6"/>
                  </a:lnTo>
                  <a:lnTo>
                    <a:pt x="96" y="48"/>
                  </a:lnTo>
                  <a:lnTo>
                    <a:pt x="102" y="54"/>
                  </a:lnTo>
                  <a:lnTo>
                    <a:pt x="102" y="66"/>
                  </a:lnTo>
                  <a:lnTo>
                    <a:pt x="102" y="24"/>
                  </a:lnTo>
                  <a:lnTo>
                    <a:pt x="102" y="60"/>
                  </a:lnTo>
                  <a:lnTo>
                    <a:pt x="108" y="48"/>
                  </a:lnTo>
                  <a:lnTo>
                    <a:pt x="108" y="60"/>
                  </a:lnTo>
                  <a:lnTo>
                    <a:pt x="108" y="24"/>
                  </a:lnTo>
                  <a:lnTo>
                    <a:pt x="108" y="42"/>
                  </a:lnTo>
                  <a:lnTo>
                    <a:pt x="114" y="36"/>
                  </a:lnTo>
                  <a:lnTo>
                    <a:pt x="114" y="60"/>
                  </a:lnTo>
                  <a:lnTo>
                    <a:pt x="114" y="30"/>
                  </a:lnTo>
                  <a:lnTo>
                    <a:pt x="114" y="48"/>
                  </a:lnTo>
                  <a:lnTo>
                    <a:pt x="120" y="36"/>
                  </a:lnTo>
                  <a:lnTo>
                    <a:pt x="120" y="66"/>
                  </a:lnTo>
                  <a:lnTo>
                    <a:pt x="120" y="24"/>
                  </a:lnTo>
                  <a:lnTo>
                    <a:pt x="120" y="36"/>
                  </a:lnTo>
                  <a:lnTo>
                    <a:pt x="126" y="72"/>
                  </a:lnTo>
                  <a:lnTo>
                    <a:pt x="126" y="18"/>
                  </a:lnTo>
                  <a:lnTo>
                    <a:pt x="126" y="30"/>
                  </a:lnTo>
                  <a:lnTo>
                    <a:pt x="132" y="42"/>
                  </a:lnTo>
                  <a:lnTo>
                    <a:pt x="132" y="66"/>
                  </a:lnTo>
                  <a:lnTo>
                    <a:pt x="132" y="30"/>
                  </a:lnTo>
                  <a:lnTo>
                    <a:pt x="132" y="36"/>
                  </a:lnTo>
                  <a:lnTo>
                    <a:pt x="138" y="48"/>
                  </a:lnTo>
                  <a:lnTo>
                    <a:pt x="138" y="66"/>
                  </a:lnTo>
                  <a:lnTo>
                    <a:pt x="138" y="24"/>
                  </a:lnTo>
                  <a:lnTo>
                    <a:pt x="138" y="30"/>
                  </a:lnTo>
                  <a:lnTo>
                    <a:pt x="144" y="36"/>
                  </a:lnTo>
                  <a:lnTo>
                    <a:pt x="144" y="66"/>
                  </a:lnTo>
                  <a:lnTo>
                    <a:pt x="144" y="24"/>
                  </a:lnTo>
                  <a:lnTo>
                    <a:pt x="144" y="42"/>
                  </a:lnTo>
                  <a:lnTo>
                    <a:pt x="150" y="48"/>
                  </a:lnTo>
                  <a:lnTo>
                    <a:pt x="150" y="60"/>
                  </a:lnTo>
                  <a:lnTo>
                    <a:pt x="150" y="30"/>
                  </a:lnTo>
                  <a:lnTo>
                    <a:pt x="150" y="42"/>
                  </a:lnTo>
                  <a:lnTo>
                    <a:pt x="156" y="24"/>
                  </a:lnTo>
                  <a:lnTo>
                    <a:pt x="156" y="72"/>
                  </a:lnTo>
                  <a:lnTo>
                    <a:pt x="156" y="18"/>
                  </a:lnTo>
                  <a:lnTo>
                    <a:pt x="156" y="30"/>
                  </a:lnTo>
                  <a:lnTo>
                    <a:pt x="162" y="60"/>
                  </a:lnTo>
                  <a:lnTo>
                    <a:pt x="162" y="66"/>
                  </a:lnTo>
                  <a:lnTo>
                    <a:pt x="162" y="24"/>
                  </a:lnTo>
                  <a:lnTo>
                    <a:pt x="162" y="48"/>
                  </a:lnTo>
                  <a:lnTo>
                    <a:pt x="168" y="42"/>
                  </a:lnTo>
                  <a:lnTo>
                    <a:pt x="168" y="84"/>
                  </a:lnTo>
                  <a:lnTo>
                    <a:pt x="168" y="12"/>
                  </a:lnTo>
                  <a:lnTo>
                    <a:pt x="168" y="54"/>
                  </a:lnTo>
                  <a:lnTo>
                    <a:pt x="174" y="60"/>
                  </a:lnTo>
                  <a:lnTo>
                    <a:pt x="174" y="72"/>
                  </a:lnTo>
                  <a:lnTo>
                    <a:pt x="174" y="18"/>
                  </a:lnTo>
                  <a:lnTo>
                    <a:pt x="174" y="36"/>
                  </a:lnTo>
                  <a:lnTo>
                    <a:pt x="180" y="60"/>
                  </a:lnTo>
                  <a:lnTo>
                    <a:pt x="180" y="60"/>
                  </a:lnTo>
                  <a:lnTo>
                    <a:pt x="180" y="30"/>
                  </a:lnTo>
                  <a:lnTo>
                    <a:pt x="180" y="48"/>
                  </a:lnTo>
                  <a:lnTo>
                    <a:pt x="186" y="60"/>
                  </a:lnTo>
                  <a:lnTo>
                    <a:pt x="186" y="66"/>
                  </a:lnTo>
                  <a:lnTo>
                    <a:pt x="186" y="30"/>
                  </a:lnTo>
                  <a:lnTo>
                    <a:pt x="186" y="48"/>
                  </a:lnTo>
                  <a:lnTo>
                    <a:pt x="192" y="24"/>
                  </a:lnTo>
                  <a:lnTo>
                    <a:pt x="192" y="60"/>
                  </a:lnTo>
                  <a:lnTo>
                    <a:pt x="192" y="36"/>
                  </a:lnTo>
                  <a:lnTo>
                    <a:pt x="198" y="60"/>
                  </a:lnTo>
                  <a:lnTo>
                    <a:pt x="198" y="78"/>
                  </a:lnTo>
                  <a:lnTo>
                    <a:pt x="198" y="12"/>
                  </a:lnTo>
                  <a:lnTo>
                    <a:pt x="198" y="60"/>
                  </a:lnTo>
                  <a:lnTo>
                    <a:pt x="204" y="42"/>
                  </a:lnTo>
                </a:path>
              </a:pathLst>
            </a:custGeom>
            <a:noFill/>
            <a:ln w="9525">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 name="Freeform 64">
              <a:extLst>
                <a:ext uri="{FF2B5EF4-FFF2-40B4-BE49-F238E27FC236}">
                  <a16:creationId xmlns:a16="http://schemas.microsoft.com/office/drawing/2014/main" id="{E58D9074-EEA9-4B8C-AF5C-E740BE6AFC74}"/>
                </a:ext>
              </a:extLst>
            </p:cNvPr>
            <p:cNvSpPr>
              <a:spLocks/>
            </p:cNvSpPr>
            <p:nvPr/>
          </p:nvSpPr>
          <p:spPr bwMode="auto">
            <a:xfrm>
              <a:off x="2131208" y="1614972"/>
              <a:ext cx="333325" cy="250735"/>
            </a:xfrm>
            <a:custGeom>
              <a:avLst/>
              <a:gdLst>
                <a:gd name="T0" fmla="*/ 0 w 198"/>
                <a:gd name="T1" fmla="*/ 36 h 102"/>
                <a:gd name="T2" fmla="*/ 6 w 198"/>
                <a:gd name="T3" fmla="*/ 78 h 102"/>
                <a:gd name="T4" fmla="*/ 12 w 198"/>
                <a:gd name="T5" fmla="*/ 42 h 102"/>
                <a:gd name="T6" fmla="*/ 12 w 198"/>
                <a:gd name="T7" fmla="*/ 72 h 102"/>
                <a:gd name="T8" fmla="*/ 18 w 198"/>
                <a:gd name="T9" fmla="*/ 48 h 102"/>
                <a:gd name="T10" fmla="*/ 24 w 198"/>
                <a:gd name="T11" fmla="*/ 66 h 102"/>
                <a:gd name="T12" fmla="*/ 30 w 198"/>
                <a:gd name="T13" fmla="*/ 66 h 102"/>
                <a:gd name="T14" fmla="*/ 30 w 198"/>
                <a:gd name="T15" fmla="*/ 48 h 102"/>
                <a:gd name="T16" fmla="*/ 36 w 198"/>
                <a:gd name="T17" fmla="*/ 42 h 102"/>
                <a:gd name="T18" fmla="*/ 42 w 198"/>
                <a:gd name="T19" fmla="*/ 102 h 102"/>
                <a:gd name="T20" fmla="*/ 48 w 198"/>
                <a:gd name="T21" fmla="*/ 48 h 102"/>
                <a:gd name="T22" fmla="*/ 48 w 198"/>
                <a:gd name="T23" fmla="*/ 66 h 102"/>
                <a:gd name="T24" fmla="*/ 54 w 198"/>
                <a:gd name="T25" fmla="*/ 36 h 102"/>
                <a:gd name="T26" fmla="*/ 60 w 198"/>
                <a:gd name="T27" fmla="*/ 48 h 102"/>
                <a:gd name="T28" fmla="*/ 66 w 198"/>
                <a:gd name="T29" fmla="*/ 78 h 102"/>
                <a:gd name="T30" fmla="*/ 72 w 198"/>
                <a:gd name="T31" fmla="*/ 60 h 102"/>
                <a:gd name="T32" fmla="*/ 78 w 198"/>
                <a:gd name="T33" fmla="*/ 66 h 102"/>
                <a:gd name="T34" fmla="*/ 78 w 198"/>
                <a:gd name="T35" fmla="*/ 72 h 102"/>
                <a:gd name="T36" fmla="*/ 84 w 198"/>
                <a:gd name="T37" fmla="*/ 36 h 102"/>
                <a:gd name="T38" fmla="*/ 90 w 198"/>
                <a:gd name="T39" fmla="*/ 72 h 102"/>
                <a:gd name="T40" fmla="*/ 96 w 198"/>
                <a:gd name="T41" fmla="*/ 66 h 102"/>
                <a:gd name="T42" fmla="*/ 96 w 198"/>
                <a:gd name="T43" fmla="*/ 60 h 102"/>
                <a:gd name="T44" fmla="*/ 102 w 198"/>
                <a:gd name="T45" fmla="*/ 42 h 102"/>
                <a:gd name="T46" fmla="*/ 108 w 198"/>
                <a:gd name="T47" fmla="*/ 66 h 102"/>
                <a:gd name="T48" fmla="*/ 114 w 198"/>
                <a:gd name="T49" fmla="*/ 54 h 102"/>
                <a:gd name="T50" fmla="*/ 114 w 198"/>
                <a:gd name="T51" fmla="*/ 54 h 102"/>
                <a:gd name="T52" fmla="*/ 120 w 198"/>
                <a:gd name="T53" fmla="*/ 12 h 102"/>
                <a:gd name="T54" fmla="*/ 126 w 198"/>
                <a:gd name="T55" fmla="*/ 72 h 102"/>
                <a:gd name="T56" fmla="*/ 132 w 198"/>
                <a:gd name="T57" fmla="*/ 36 h 102"/>
                <a:gd name="T58" fmla="*/ 138 w 198"/>
                <a:gd name="T59" fmla="*/ 72 h 102"/>
                <a:gd name="T60" fmla="*/ 144 w 198"/>
                <a:gd name="T61" fmla="*/ 54 h 102"/>
                <a:gd name="T62" fmla="*/ 144 w 198"/>
                <a:gd name="T63" fmla="*/ 66 h 102"/>
                <a:gd name="T64" fmla="*/ 150 w 198"/>
                <a:gd name="T65" fmla="*/ 18 h 102"/>
                <a:gd name="T66" fmla="*/ 156 w 198"/>
                <a:gd name="T67" fmla="*/ 36 h 102"/>
                <a:gd name="T68" fmla="*/ 162 w 198"/>
                <a:gd name="T69" fmla="*/ 90 h 102"/>
                <a:gd name="T70" fmla="*/ 168 w 198"/>
                <a:gd name="T71" fmla="*/ 48 h 102"/>
                <a:gd name="T72" fmla="*/ 174 w 198"/>
                <a:gd name="T73" fmla="*/ 66 h 102"/>
                <a:gd name="T74" fmla="*/ 174 w 198"/>
                <a:gd name="T75" fmla="*/ 48 h 102"/>
                <a:gd name="T76" fmla="*/ 180 w 198"/>
                <a:gd name="T77" fmla="*/ 72 h 102"/>
                <a:gd name="T78" fmla="*/ 186 w 198"/>
                <a:gd name="T79" fmla="*/ 42 h 102"/>
                <a:gd name="T80" fmla="*/ 192 w 198"/>
                <a:gd name="T81" fmla="*/ 78 h 102"/>
                <a:gd name="T82" fmla="*/ 198 w 198"/>
                <a:gd name="T83" fmla="*/ 3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8" h="102">
                  <a:moveTo>
                    <a:pt x="0" y="54"/>
                  </a:moveTo>
                  <a:lnTo>
                    <a:pt x="0" y="72"/>
                  </a:lnTo>
                  <a:lnTo>
                    <a:pt x="0" y="36"/>
                  </a:lnTo>
                  <a:lnTo>
                    <a:pt x="0" y="54"/>
                  </a:lnTo>
                  <a:lnTo>
                    <a:pt x="6" y="48"/>
                  </a:lnTo>
                  <a:lnTo>
                    <a:pt x="6" y="78"/>
                  </a:lnTo>
                  <a:lnTo>
                    <a:pt x="6" y="30"/>
                  </a:lnTo>
                  <a:lnTo>
                    <a:pt x="6" y="36"/>
                  </a:lnTo>
                  <a:lnTo>
                    <a:pt x="12" y="42"/>
                  </a:lnTo>
                  <a:lnTo>
                    <a:pt x="12" y="78"/>
                  </a:lnTo>
                  <a:lnTo>
                    <a:pt x="12" y="42"/>
                  </a:lnTo>
                  <a:lnTo>
                    <a:pt x="12" y="72"/>
                  </a:lnTo>
                  <a:lnTo>
                    <a:pt x="18" y="54"/>
                  </a:lnTo>
                  <a:lnTo>
                    <a:pt x="18" y="66"/>
                  </a:lnTo>
                  <a:lnTo>
                    <a:pt x="18" y="48"/>
                  </a:lnTo>
                  <a:lnTo>
                    <a:pt x="18" y="54"/>
                  </a:lnTo>
                  <a:lnTo>
                    <a:pt x="24" y="60"/>
                  </a:lnTo>
                  <a:lnTo>
                    <a:pt x="24" y="66"/>
                  </a:lnTo>
                  <a:lnTo>
                    <a:pt x="24" y="48"/>
                  </a:lnTo>
                  <a:lnTo>
                    <a:pt x="24" y="60"/>
                  </a:lnTo>
                  <a:lnTo>
                    <a:pt x="30" y="66"/>
                  </a:lnTo>
                  <a:lnTo>
                    <a:pt x="30" y="72"/>
                  </a:lnTo>
                  <a:lnTo>
                    <a:pt x="30" y="42"/>
                  </a:lnTo>
                  <a:lnTo>
                    <a:pt x="30" y="48"/>
                  </a:lnTo>
                  <a:lnTo>
                    <a:pt x="36" y="54"/>
                  </a:lnTo>
                  <a:lnTo>
                    <a:pt x="36" y="72"/>
                  </a:lnTo>
                  <a:lnTo>
                    <a:pt x="36" y="42"/>
                  </a:lnTo>
                  <a:lnTo>
                    <a:pt x="36" y="66"/>
                  </a:lnTo>
                  <a:lnTo>
                    <a:pt x="42" y="48"/>
                  </a:lnTo>
                  <a:lnTo>
                    <a:pt x="42" y="102"/>
                  </a:lnTo>
                  <a:lnTo>
                    <a:pt x="42" y="0"/>
                  </a:lnTo>
                  <a:lnTo>
                    <a:pt x="42" y="72"/>
                  </a:lnTo>
                  <a:lnTo>
                    <a:pt x="48" y="48"/>
                  </a:lnTo>
                  <a:lnTo>
                    <a:pt x="48" y="84"/>
                  </a:lnTo>
                  <a:lnTo>
                    <a:pt x="48" y="30"/>
                  </a:lnTo>
                  <a:lnTo>
                    <a:pt x="48" y="66"/>
                  </a:lnTo>
                  <a:lnTo>
                    <a:pt x="54" y="42"/>
                  </a:lnTo>
                  <a:lnTo>
                    <a:pt x="54" y="72"/>
                  </a:lnTo>
                  <a:lnTo>
                    <a:pt x="54" y="36"/>
                  </a:lnTo>
                  <a:lnTo>
                    <a:pt x="54" y="72"/>
                  </a:lnTo>
                  <a:lnTo>
                    <a:pt x="60" y="60"/>
                  </a:lnTo>
                  <a:lnTo>
                    <a:pt x="60" y="48"/>
                  </a:lnTo>
                  <a:lnTo>
                    <a:pt x="60" y="60"/>
                  </a:lnTo>
                  <a:lnTo>
                    <a:pt x="66" y="48"/>
                  </a:lnTo>
                  <a:lnTo>
                    <a:pt x="66" y="78"/>
                  </a:lnTo>
                  <a:lnTo>
                    <a:pt x="66" y="42"/>
                  </a:lnTo>
                  <a:lnTo>
                    <a:pt x="66" y="54"/>
                  </a:lnTo>
                  <a:lnTo>
                    <a:pt x="72" y="60"/>
                  </a:lnTo>
                  <a:lnTo>
                    <a:pt x="72" y="72"/>
                  </a:lnTo>
                  <a:lnTo>
                    <a:pt x="72" y="36"/>
                  </a:lnTo>
                  <a:lnTo>
                    <a:pt x="78" y="66"/>
                  </a:lnTo>
                  <a:lnTo>
                    <a:pt x="78" y="78"/>
                  </a:lnTo>
                  <a:lnTo>
                    <a:pt x="78" y="42"/>
                  </a:lnTo>
                  <a:lnTo>
                    <a:pt x="78" y="72"/>
                  </a:lnTo>
                  <a:lnTo>
                    <a:pt x="84" y="48"/>
                  </a:lnTo>
                  <a:lnTo>
                    <a:pt x="84" y="84"/>
                  </a:lnTo>
                  <a:lnTo>
                    <a:pt x="84" y="36"/>
                  </a:lnTo>
                  <a:lnTo>
                    <a:pt x="84" y="66"/>
                  </a:lnTo>
                  <a:lnTo>
                    <a:pt x="90" y="54"/>
                  </a:lnTo>
                  <a:lnTo>
                    <a:pt x="90" y="72"/>
                  </a:lnTo>
                  <a:lnTo>
                    <a:pt x="90" y="42"/>
                  </a:lnTo>
                  <a:lnTo>
                    <a:pt x="90" y="60"/>
                  </a:lnTo>
                  <a:lnTo>
                    <a:pt x="96" y="66"/>
                  </a:lnTo>
                  <a:lnTo>
                    <a:pt x="96" y="66"/>
                  </a:lnTo>
                  <a:lnTo>
                    <a:pt x="96" y="42"/>
                  </a:lnTo>
                  <a:lnTo>
                    <a:pt x="96" y="60"/>
                  </a:lnTo>
                  <a:lnTo>
                    <a:pt x="102" y="72"/>
                  </a:lnTo>
                  <a:lnTo>
                    <a:pt x="102" y="72"/>
                  </a:lnTo>
                  <a:lnTo>
                    <a:pt x="102" y="42"/>
                  </a:lnTo>
                  <a:lnTo>
                    <a:pt x="102" y="66"/>
                  </a:lnTo>
                  <a:lnTo>
                    <a:pt x="108" y="48"/>
                  </a:lnTo>
                  <a:lnTo>
                    <a:pt x="108" y="66"/>
                  </a:lnTo>
                  <a:lnTo>
                    <a:pt x="108" y="48"/>
                  </a:lnTo>
                  <a:lnTo>
                    <a:pt x="108" y="60"/>
                  </a:lnTo>
                  <a:lnTo>
                    <a:pt x="114" y="54"/>
                  </a:lnTo>
                  <a:lnTo>
                    <a:pt x="114" y="102"/>
                  </a:lnTo>
                  <a:lnTo>
                    <a:pt x="114" y="6"/>
                  </a:lnTo>
                  <a:lnTo>
                    <a:pt x="114" y="54"/>
                  </a:lnTo>
                  <a:lnTo>
                    <a:pt x="120" y="60"/>
                  </a:lnTo>
                  <a:lnTo>
                    <a:pt x="120" y="96"/>
                  </a:lnTo>
                  <a:lnTo>
                    <a:pt x="120" y="12"/>
                  </a:lnTo>
                  <a:lnTo>
                    <a:pt x="120" y="90"/>
                  </a:lnTo>
                  <a:lnTo>
                    <a:pt x="126" y="54"/>
                  </a:lnTo>
                  <a:lnTo>
                    <a:pt x="126" y="72"/>
                  </a:lnTo>
                  <a:lnTo>
                    <a:pt x="126" y="42"/>
                  </a:lnTo>
                  <a:lnTo>
                    <a:pt x="126" y="72"/>
                  </a:lnTo>
                  <a:lnTo>
                    <a:pt x="132" y="36"/>
                  </a:lnTo>
                  <a:lnTo>
                    <a:pt x="132" y="78"/>
                  </a:lnTo>
                  <a:lnTo>
                    <a:pt x="132" y="60"/>
                  </a:lnTo>
                  <a:lnTo>
                    <a:pt x="138" y="72"/>
                  </a:lnTo>
                  <a:lnTo>
                    <a:pt x="138" y="42"/>
                  </a:lnTo>
                  <a:lnTo>
                    <a:pt x="138" y="60"/>
                  </a:lnTo>
                  <a:lnTo>
                    <a:pt x="144" y="54"/>
                  </a:lnTo>
                  <a:lnTo>
                    <a:pt x="144" y="78"/>
                  </a:lnTo>
                  <a:lnTo>
                    <a:pt x="144" y="42"/>
                  </a:lnTo>
                  <a:lnTo>
                    <a:pt x="144" y="66"/>
                  </a:lnTo>
                  <a:lnTo>
                    <a:pt x="150" y="48"/>
                  </a:lnTo>
                  <a:lnTo>
                    <a:pt x="150" y="90"/>
                  </a:lnTo>
                  <a:lnTo>
                    <a:pt x="150" y="18"/>
                  </a:lnTo>
                  <a:lnTo>
                    <a:pt x="150" y="42"/>
                  </a:lnTo>
                  <a:lnTo>
                    <a:pt x="156" y="66"/>
                  </a:lnTo>
                  <a:lnTo>
                    <a:pt x="156" y="36"/>
                  </a:lnTo>
                  <a:lnTo>
                    <a:pt x="156" y="84"/>
                  </a:lnTo>
                  <a:lnTo>
                    <a:pt x="162" y="78"/>
                  </a:lnTo>
                  <a:lnTo>
                    <a:pt x="162" y="90"/>
                  </a:lnTo>
                  <a:lnTo>
                    <a:pt x="162" y="30"/>
                  </a:lnTo>
                  <a:lnTo>
                    <a:pt x="162" y="66"/>
                  </a:lnTo>
                  <a:lnTo>
                    <a:pt x="168" y="48"/>
                  </a:lnTo>
                  <a:lnTo>
                    <a:pt x="168" y="66"/>
                  </a:lnTo>
                  <a:lnTo>
                    <a:pt x="168" y="54"/>
                  </a:lnTo>
                  <a:lnTo>
                    <a:pt x="174" y="66"/>
                  </a:lnTo>
                  <a:lnTo>
                    <a:pt x="174" y="84"/>
                  </a:lnTo>
                  <a:lnTo>
                    <a:pt x="174" y="36"/>
                  </a:lnTo>
                  <a:lnTo>
                    <a:pt x="174" y="48"/>
                  </a:lnTo>
                  <a:lnTo>
                    <a:pt x="180" y="30"/>
                  </a:lnTo>
                  <a:lnTo>
                    <a:pt x="180" y="84"/>
                  </a:lnTo>
                  <a:lnTo>
                    <a:pt x="180" y="72"/>
                  </a:lnTo>
                  <a:lnTo>
                    <a:pt x="186" y="42"/>
                  </a:lnTo>
                  <a:lnTo>
                    <a:pt x="186" y="72"/>
                  </a:lnTo>
                  <a:lnTo>
                    <a:pt x="186" y="42"/>
                  </a:lnTo>
                  <a:lnTo>
                    <a:pt x="186" y="60"/>
                  </a:lnTo>
                  <a:lnTo>
                    <a:pt x="192" y="48"/>
                  </a:lnTo>
                  <a:lnTo>
                    <a:pt x="192" y="78"/>
                  </a:lnTo>
                  <a:lnTo>
                    <a:pt x="192" y="48"/>
                  </a:lnTo>
                  <a:lnTo>
                    <a:pt x="192" y="60"/>
                  </a:lnTo>
                  <a:lnTo>
                    <a:pt x="198" y="30"/>
                  </a:lnTo>
                  <a:lnTo>
                    <a:pt x="198" y="78"/>
                  </a:lnTo>
                  <a:lnTo>
                    <a:pt x="198" y="48"/>
                  </a:lnTo>
                </a:path>
              </a:pathLst>
            </a:custGeom>
            <a:noFill/>
            <a:ln w="9525">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 name="Freeform 65">
              <a:extLst>
                <a:ext uri="{FF2B5EF4-FFF2-40B4-BE49-F238E27FC236}">
                  <a16:creationId xmlns:a16="http://schemas.microsoft.com/office/drawing/2014/main" id="{B6C728BE-B53A-48A9-AF57-7B30C3B870AB}"/>
                </a:ext>
              </a:extLst>
            </p:cNvPr>
            <p:cNvSpPr>
              <a:spLocks/>
            </p:cNvSpPr>
            <p:nvPr/>
          </p:nvSpPr>
          <p:spPr bwMode="auto">
            <a:xfrm>
              <a:off x="2464534" y="1673968"/>
              <a:ext cx="343426" cy="162240"/>
            </a:xfrm>
            <a:custGeom>
              <a:avLst/>
              <a:gdLst>
                <a:gd name="T0" fmla="*/ 6 w 204"/>
                <a:gd name="T1" fmla="*/ 42 h 66"/>
                <a:gd name="T2" fmla="*/ 12 w 204"/>
                <a:gd name="T3" fmla="*/ 54 h 66"/>
                <a:gd name="T4" fmla="*/ 18 w 204"/>
                <a:gd name="T5" fmla="*/ 42 h 66"/>
                <a:gd name="T6" fmla="*/ 18 w 204"/>
                <a:gd name="T7" fmla="*/ 36 h 66"/>
                <a:gd name="T8" fmla="*/ 24 w 204"/>
                <a:gd name="T9" fmla="*/ 48 h 66"/>
                <a:gd name="T10" fmla="*/ 30 w 204"/>
                <a:gd name="T11" fmla="*/ 0 h 66"/>
                <a:gd name="T12" fmla="*/ 36 w 204"/>
                <a:gd name="T13" fmla="*/ 66 h 66"/>
                <a:gd name="T14" fmla="*/ 42 w 204"/>
                <a:gd name="T15" fmla="*/ 18 h 66"/>
                <a:gd name="T16" fmla="*/ 42 w 204"/>
                <a:gd name="T17" fmla="*/ 24 h 66"/>
                <a:gd name="T18" fmla="*/ 48 w 204"/>
                <a:gd name="T19" fmla="*/ 18 h 66"/>
                <a:gd name="T20" fmla="*/ 54 w 204"/>
                <a:gd name="T21" fmla="*/ 18 h 66"/>
                <a:gd name="T22" fmla="*/ 60 w 204"/>
                <a:gd name="T23" fmla="*/ 54 h 66"/>
                <a:gd name="T24" fmla="*/ 66 w 204"/>
                <a:gd name="T25" fmla="*/ 18 h 66"/>
                <a:gd name="T26" fmla="*/ 72 w 204"/>
                <a:gd name="T27" fmla="*/ 48 h 66"/>
                <a:gd name="T28" fmla="*/ 72 w 204"/>
                <a:gd name="T29" fmla="*/ 24 h 66"/>
                <a:gd name="T30" fmla="*/ 78 w 204"/>
                <a:gd name="T31" fmla="*/ 24 h 66"/>
                <a:gd name="T32" fmla="*/ 84 w 204"/>
                <a:gd name="T33" fmla="*/ 48 h 66"/>
                <a:gd name="T34" fmla="*/ 90 w 204"/>
                <a:gd name="T35" fmla="*/ 54 h 66"/>
                <a:gd name="T36" fmla="*/ 96 w 204"/>
                <a:gd name="T37" fmla="*/ 48 h 66"/>
                <a:gd name="T38" fmla="*/ 96 w 204"/>
                <a:gd name="T39" fmla="*/ 42 h 66"/>
                <a:gd name="T40" fmla="*/ 102 w 204"/>
                <a:gd name="T41" fmla="*/ 6 h 66"/>
                <a:gd name="T42" fmla="*/ 108 w 204"/>
                <a:gd name="T43" fmla="*/ 66 h 66"/>
                <a:gd name="T44" fmla="*/ 114 w 204"/>
                <a:gd name="T45" fmla="*/ 48 h 66"/>
                <a:gd name="T46" fmla="*/ 120 w 204"/>
                <a:gd name="T47" fmla="*/ 36 h 66"/>
                <a:gd name="T48" fmla="*/ 120 w 204"/>
                <a:gd name="T49" fmla="*/ 36 h 66"/>
                <a:gd name="T50" fmla="*/ 126 w 204"/>
                <a:gd name="T51" fmla="*/ 18 h 66"/>
                <a:gd name="T52" fmla="*/ 132 w 204"/>
                <a:gd name="T53" fmla="*/ 48 h 66"/>
                <a:gd name="T54" fmla="*/ 138 w 204"/>
                <a:gd name="T55" fmla="*/ 30 h 66"/>
                <a:gd name="T56" fmla="*/ 138 w 204"/>
                <a:gd name="T57" fmla="*/ 18 h 66"/>
                <a:gd name="T58" fmla="*/ 144 w 204"/>
                <a:gd name="T59" fmla="*/ 18 h 66"/>
                <a:gd name="T60" fmla="*/ 150 w 204"/>
                <a:gd name="T61" fmla="*/ 48 h 66"/>
                <a:gd name="T62" fmla="*/ 156 w 204"/>
                <a:gd name="T63" fmla="*/ 18 h 66"/>
                <a:gd name="T64" fmla="*/ 162 w 204"/>
                <a:gd name="T65" fmla="*/ 24 h 66"/>
                <a:gd name="T66" fmla="*/ 162 w 204"/>
                <a:gd name="T67" fmla="*/ 42 h 66"/>
                <a:gd name="T68" fmla="*/ 168 w 204"/>
                <a:gd name="T69" fmla="*/ 12 h 66"/>
                <a:gd name="T70" fmla="*/ 174 w 204"/>
                <a:gd name="T71" fmla="*/ 18 h 66"/>
                <a:gd name="T72" fmla="*/ 180 w 204"/>
                <a:gd name="T73" fmla="*/ 48 h 66"/>
                <a:gd name="T74" fmla="*/ 186 w 204"/>
                <a:gd name="T75" fmla="*/ 42 h 66"/>
                <a:gd name="T76" fmla="*/ 186 w 204"/>
                <a:gd name="T77" fmla="*/ 18 h 66"/>
                <a:gd name="T78" fmla="*/ 192 w 204"/>
                <a:gd name="T79" fmla="*/ 24 h 66"/>
                <a:gd name="T80" fmla="*/ 198 w 204"/>
                <a:gd name="T81" fmla="*/ 48 h 66"/>
                <a:gd name="T82" fmla="*/ 204 w 204"/>
                <a:gd name="T83" fmla="*/ 3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66">
                  <a:moveTo>
                    <a:pt x="0" y="24"/>
                  </a:moveTo>
                  <a:lnTo>
                    <a:pt x="6" y="36"/>
                  </a:lnTo>
                  <a:lnTo>
                    <a:pt x="6" y="42"/>
                  </a:lnTo>
                  <a:lnTo>
                    <a:pt x="6" y="18"/>
                  </a:lnTo>
                  <a:lnTo>
                    <a:pt x="12" y="36"/>
                  </a:lnTo>
                  <a:lnTo>
                    <a:pt x="12" y="54"/>
                  </a:lnTo>
                  <a:lnTo>
                    <a:pt x="12" y="12"/>
                  </a:lnTo>
                  <a:lnTo>
                    <a:pt x="12" y="30"/>
                  </a:lnTo>
                  <a:lnTo>
                    <a:pt x="18" y="42"/>
                  </a:lnTo>
                  <a:lnTo>
                    <a:pt x="18" y="48"/>
                  </a:lnTo>
                  <a:lnTo>
                    <a:pt x="18" y="18"/>
                  </a:lnTo>
                  <a:lnTo>
                    <a:pt x="18" y="36"/>
                  </a:lnTo>
                  <a:lnTo>
                    <a:pt x="24" y="30"/>
                  </a:lnTo>
                  <a:lnTo>
                    <a:pt x="24" y="24"/>
                  </a:lnTo>
                  <a:lnTo>
                    <a:pt x="24" y="48"/>
                  </a:lnTo>
                  <a:lnTo>
                    <a:pt x="30" y="36"/>
                  </a:lnTo>
                  <a:lnTo>
                    <a:pt x="30" y="66"/>
                  </a:lnTo>
                  <a:lnTo>
                    <a:pt x="30" y="0"/>
                  </a:lnTo>
                  <a:lnTo>
                    <a:pt x="30" y="60"/>
                  </a:lnTo>
                  <a:lnTo>
                    <a:pt x="36" y="18"/>
                  </a:lnTo>
                  <a:lnTo>
                    <a:pt x="36" y="66"/>
                  </a:lnTo>
                  <a:lnTo>
                    <a:pt x="36" y="0"/>
                  </a:lnTo>
                  <a:lnTo>
                    <a:pt x="36" y="30"/>
                  </a:lnTo>
                  <a:lnTo>
                    <a:pt x="42" y="18"/>
                  </a:lnTo>
                  <a:lnTo>
                    <a:pt x="42" y="48"/>
                  </a:lnTo>
                  <a:lnTo>
                    <a:pt x="42" y="18"/>
                  </a:lnTo>
                  <a:lnTo>
                    <a:pt x="42" y="24"/>
                  </a:lnTo>
                  <a:lnTo>
                    <a:pt x="48" y="30"/>
                  </a:lnTo>
                  <a:lnTo>
                    <a:pt x="48" y="48"/>
                  </a:lnTo>
                  <a:lnTo>
                    <a:pt x="48" y="18"/>
                  </a:lnTo>
                  <a:lnTo>
                    <a:pt x="54" y="36"/>
                  </a:lnTo>
                  <a:lnTo>
                    <a:pt x="54" y="48"/>
                  </a:lnTo>
                  <a:lnTo>
                    <a:pt x="54" y="18"/>
                  </a:lnTo>
                  <a:lnTo>
                    <a:pt x="54" y="24"/>
                  </a:lnTo>
                  <a:lnTo>
                    <a:pt x="60" y="24"/>
                  </a:lnTo>
                  <a:lnTo>
                    <a:pt x="60" y="54"/>
                  </a:lnTo>
                  <a:lnTo>
                    <a:pt x="60" y="18"/>
                  </a:lnTo>
                  <a:lnTo>
                    <a:pt x="60" y="42"/>
                  </a:lnTo>
                  <a:lnTo>
                    <a:pt x="66" y="18"/>
                  </a:lnTo>
                  <a:lnTo>
                    <a:pt x="66" y="48"/>
                  </a:lnTo>
                  <a:lnTo>
                    <a:pt x="66" y="12"/>
                  </a:lnTo>
                  <a:lnTo>
                    <a:pt x="72" y="48"/>
                  </a:lnTo>
                  <a:lnTo>
                    <a:pt x="72" y="54"/>
                  </a:lnTo>
                  <a:lnTo>
                    <a:pt x="72" y="18"/>
                  </a:lnTo>
                  <a:lnTo>
                    <a:pt x="72" y="24"/>
                  </a:lnTo>
                  <a:lnTo>
                    <a:pt x="78" y="36"/>
                  </a:lnTo>
                  <a:lnTo>
                    <a:pt x="78" y="42"/>
                  </a:lnTo>
                  <a:lnTo>
                    <a:pt x="78" y="24"/>
                  </a:lnTo>
                  <a:lnTo>
                    <a:pt x="78" y="30"/>
                  </a:lnTo>
                  <a:lnTo>
                    <a:pt x="84" y="42"/>
                  </a:lnTo>
                  <a:lnTo>
                    <a:pt x="84" y="48"/>
                  </a:lnTo>
                  <a:lnTo>
                    <a:pt x="84" y="18"/>
                  </a:lnTo>
                  <a:lnTo>
                    <a:pt x="84" y="30"/>
                  </a:lnTo>
                  <a:lnTo>
                    <a:pt x="90" y="54"/>
                  </a:lnTo>
                  <a:lnTo>
                    <a:pt x="90" y="18"/>
                  </a:lnTo>
                  <a:lnTo>
                    <a:pt x="90" y="24"/>
                  </a:lnTo>
                  <a:lnTo>
                    <a:pt x="96" y="48"/>
                  </a:lnTo>
                  <a:lnTo>
                    <a:pt x="96" y="48"/>
                  </a:lnTo>
                  <a:lnTo>
                    <a:pt x="96" y="12"/>
                  </a:lnTo>
                  <a:lnTo>
                    <a:pt x="96" y="42"/>
                  </a:lnTo>
                  <a:lnTo>
                    <a:pt x="102" y="24"/>
                  </a:lnTo>
                  <a:lnTo>
                    <a:pt x="102" y="60"/>
                  </a:lnTo>
                  <a:lnTo>
                    <a:pt x="102" y="6"/>
                  </a:lnTo>
                  <a:lnTo>
                    <a:pt x="102" y="30"/>
                  </a:lnTo>
                  <a:lnTo>
                    <a:pt x="108" y="24"/>
                  </a:lnTo>
                  <a:lnTo>
                    <a:pt x="108" y="66"/>
                  </a:lnTo>
                  <a:lnTo>
                    <a:pt x="108" y="0"/>
                  </a:lnTo>
                  <a:lnTo>
                    <a:pt x="114" y="30"/>
                  </a:lnTo>
                  <a:lnTo>
                    <a:pt x="114" y="48"/>
                  </a:lnTo>
                  <a:lnTo>
                    <a:pt x="114" y="18"/>
                  </a:lnTo>
                  <a:lnTo>
                    <a:pt x="114" y="30"/>
                  </a:lnTo>
                  <a:lnTo>
                    <a:pt x="120" y="36"/>
                  </a:lnTo>
                  <a:lnTo>
                    <a:pt x="120" y="42"/>
                  </a:lnTo>
                  <a:lnTo>
                    <a:pt x="120" y="18"/>
                  </a:lnTo>
                  <a:lnTo>
                    <a:pt x="120" y="36"/>
                  </a:lnTo>
                  <a:lnTo>
                    <a:pt x="126" y="30"/>
                  </a:lnTo>
                  <a:lnTo>
                    <a:pt x="126" y="42"/>
                  </a:lnTo>
                  <a:lnTo>
                    <a:pt x="126" y="18"/>
                  </a:lnTo>
                  <a:lnTo>
                    <a:pt x="126" y="36"/>
                  </a:lnTo>
                  <a:lnTo>
                    <a:pt x="132" y="42"/>
                  </a:lnTo>
                  <a:lnTo>
                    <a:pt x="132" y="48"/>
                  </a:lnTo>
                  <a:lnTo>
                    <a:pt x="132" y="18"/>
                  </a:lnTo>
                  <a:lnTo>
                    <a:pt x="132" y="24"/>
                  </a:lnTo>
                  <a:lnTo>
                    <a:pt x="138" y="30"/>
                  </a:lnTo>
                  <a:lnTo>
                    <a:pt x="138" y="66"/>
                  </a:lnTo>
                  <a:lnTo>
                    <a:pt x="138" y="0"/>
                  </a:lnTo>
                  <a:lnTo>
                    <a:pt x="138" y="18"/>
                  </a:lnTo>
                  <a:lnTo>
                    <a:pt x="144" y="42"/>
                  </a:lnTo>
                  <a:lnTo>
                    <a:pt x="144" y="48"/>
                  </a:lnTo>
                  <a:lnTo>
                    <a:pt x="144" y="18"/>
                  </a:lnTo>
                  <a:lnTo>
                    <a:pt x="144" y="36"/>
                  </a:lnTo>
                  <a:lnTo>
                    <a:pt x="150" y="30"/>
                  </a:lnTo>
                  <a:lnTo>
                    <a:pt x="150" y="48"/>
                  </a:lnTo>
                  <a:lnTo>
                    <a:pt x="150" y="18"/>
                  </a:lnTo>
                  <a:lnTo>
                    <a:pt x="150" y="36"/>
                  </a:lnTo>
                  <a:lnTo>
                    <a:pt x="156" y="18"/>
                  </a:lnTo>
                  <a:lnTo>
                    <a:pt x="156" y="42"/>
                  </a:lnTo>
                  <a:lnTo>
                    <a:pt x="156" y="30"/>
                  </a:lnTo>
                  <a:lnTo>
                    <a:pt x="162" y="24"/>
                  </a:lnTo>
                  <a:lnTo>
                    <a:pt x="162" y="42"/>
                  </a:lnTo>
                  <a:lnTo>
                    <a:pt x="162" y="24"/>
                  </a:lnTo>
                  <a:lnTo>
                    <a:pt x="162" y="42"/>
                  </a:lnTo>
                  <a:lnTo>
                    <a:pt x="168" y="36"/>
                  </a:lnTo>
                  <a:lnTo>
                    <a:pt x="168" y="48"/>
                  </a:lnTo>
                  <a:lnTo>
                    <a:pt x="168" y="12"/>
                  </a:lnTo>
                  <a:lnTo>
                    <a:pt x="168" y="30"/>
                  </a:lnTo>
                  <a:lnTo>
                    <a:pt x="174" y="36"/>
                  </a:lnTo>
                  <a:lnTo>
                    <a:pt x="174" y="18"/>
                  </a:lnTo>
                  <a:lnTo>
                    <a:pt x="174" y="54"/>
                  </a:lnTo>
                  <a:lnTo>
                    <a:pt x="180" y="30"/>
                  </a:lnTo>
                  <a:lnTo>
                    <a:pt x="180" y="48"/>
                  </a:lnTo>
                  <a:lnTo>
                    <a:pt x="180" y="12"/>
                  </a:lnTo>
                  <a:lnTo>
                    <a:pt x="180" y="18"/>
                  </a:lnTo>
                  <a:lnTo>
                    <a:pt x="186" y="42"/>
                  </a:lnTo>
                  <a:lnTo>
                    <a:pt x="186" y="48"/>
                  </a:lnTo>
                  <a:lnTo>
                    <a:pt x="186" y="18"/>
                  </a:lnTo>
                  <a:lnTo>
                    <a:pt x="186" y="18"/>
                  </a:lnTo>
                  <a:lnTo>
                    <a:pt x="192" y="36"/>
                  </a:lnTo>
                  <a:lnTo>
                    <a:pt x="192" y="42"/>
                  </a:lnTo>
                  <a:lnTo>
                    <a:pt x="192" y="24"/>
                  </a:lnTo>
                  <a:lnTo>
                    <a:pt x="192" y="30"/>
                  </a:lnTo>
                  <a:lnTo>
                    <a:pt x="198" y="36"/>
                  </a:lnTo>
                  <a:lnTo>
                    <a:pt x="198" y="48"/>
                  </a:lnTo>
                  <a:lnTo>
                    <a:pt x="198" y="18"/>
                  </a:lnTo>
                  <a:lnTo>
                    <a:pt x="198" y="36"/>
                  </a:lnTo>
                  <a:lnTo>
                    <a:pt x="204" y="30"/>
                  </a:lnTo>
                  <a:lnTo>
                    <a:pt x="204" y="42"/>
                  </a:lnTo>
                  <a:lnTo>
                    <a:pt x="204" y="18"/>
                  </a:lnTo>
                </a:path>
              </a:pathLst>
            </a:custGeom>
            <a:noFill/>
            <a:ln w="9525">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 name="Freeform 66">
              <a:extLst>
                <a:ext uri="{FF2B5EF4-FFF2-40B4-BE49-F238E27FC236}">
                  <a16:creationId xmlns:a16="http://schemas.microsoft.com/office/drawing/2014/main" id="{ABBB4885-3742-4F61-A64A-B354AF8FAD8D}"/>
                </a:ext>
              </a:extLst>
            </p:cNvPr>
            <p:cNvSpPr>
              <a:spLocks/>
            </p:cNvSpPr>
            <p:nvPr/>
          </p:nvSpPr>
          <p:spPr bwMode="auto">
            <a:xfrm>
              <a:off x="2807959" y="1614972"/>
              <a:ext cx="343426" cy="250735"/>
            </a:xfrm>
            <a:custGeom>
              <a:avLst/>
              <a:gdLst>
                <a:gd name="T0" fmla="*/ 6 w 204"/>
                <a:gd name="T1" fmla="*/ 60 h 102"/>
                <a:gd name="T2" fmla="*/ 6 w 204"/>
                <a:gd name="T3" fmla="*/ 48 h 102"/>
                <a:gd name="T4" fmla="*/ 12 w 204"/>
                <a:gd name="T5" fmla="*/ 42 h 102"/>
                <a:gd name="T6" fmla="*/ 18 w 204"/>
                <a:gd name="T7" fmla="*/ 78 h 102"/>
                <a:gd name="T8" fmla="*/ 24 w 204"/>
                <a:gd name="T9" fmla="*/ 48 h 102"/>
                <a:gd name="T10" fmla="*/ 24 w 204"/>
                <a:gd name="T11" fmla="*/ 72 h 102"/>
                <a:gd name="T12" fmla="*/ 30 w 204"/>
                <a:gd name="T13" fmla="*/ 42 h 102"/>
                <a:gd name="T14" fmla="*/ 36 w 204"/>
                <a:gd name="T15" fmla="*/ 72 h 102"/>
                <a:gd name="T16" fmla="*/ 42 w 204"/>
                <a:gd name="T17" fmla="*/ 60 h 102"/>
                <a:gd name="T18" fmla="*/ 48 w 204"/>
                <a:gd name="T19" fmla="*/ 54 h 102"/>
                <a:gd name="T20" fmla="*/ 48 w 204"/>
                <a:gd name="T21" fmla="*/ 66 h 102"/>
                <a:gd name="T22" fmla="*/ 54 w 204"/>
                <a:gd name="T23" fmla="*/ 24 h 102"/>
                <a:gd name="T24" fmla="*/ 60 w 204"/>
                <a:gd name="T25" fmla="*/ 78 h 102"/>
                <a:gd name="T26" fmla="*/ 66 w 204"/>
                <a:gd name="T27" fmla="*/ 42 h 102"/>
                <a:gd name="T28" fmla="*/ 66 w 204"/>
                <a:gd name="T29" fmla="*/ 72 h 102"/>
                <a:gd name="T30" fmla="*/ 72 w 204"/>
                <a:gd name="T31" fmla="*/ 36 h 102"/>
                <a:gd name="T32" fmla="*/ 78 w 204"/>
                <a:gd name="T33" fmla="*/ 48 h 102"/>
                <a:gd name="T34" fmla="*/ 84 w 204"/>
                <a:gd name="T35" fmla="*/ 0 h 102"/>
                <a:gd name="T36" fmla="*/ 90 w 204"/>
                <a:gd name="T37" fmla="*/ 78 h 102"/>
                <a:gd name="T38" fmla="*/ 96 w 204"/>
                <a:gd name="T39" fmla="*/ 54 h 102"/>
                <a:gd name="T40" fmla="*/ 96 w 204"/>
                <a:gd name="T41" fmla="*/ 54 h 102"/>
                <a:gd name="T42" fmla="*/ 102 w 204"/>
                <a:gd name="T43" fmla="*/ 42 h 102"/>
                <a:gd name="T44" fmla="*/ 108 w 204"/>
                <a:gd name="T45" fmla="*/ 42 h 102"/>
                <a:gd name="T46" fmla="*/ 114 w 204"/>
                <a:gd name="T47" fmla="*/ 96 h 102"/>
                <a:gd name="T48" fmla="*/ 120 w 204"/>
                <a:gd name="T49" fmla="*/ 48 h 102"/>
                <a:gd name="T50" fmla="*/ 120 w 204"/>
                <a:gd name="T51" fmla="*/ 72 h 102"/>
                <a:gd name="T52" fmla="*/ 126 w 204"/>
                <a:gd name="T53" fmla="*/ 30 h 102"/>
                <a:gd name="T54" fmla="*/ 132 w 204"/>
                <a:gd name="T55" fmla="*/ 72 h 102"/>
                <a:gd name="T56" fmla="*/ 138 w 204"/>
                <a:gd name="T57" fmla="*/ 54 h 102"/>
                <a:gd name="T58" fmla="*/ 138 w 204"/>
                <a:gd name="T59" fmla="*/ 60 h 102"/>
                <a:gd name="T60" fmla="*/ 144 w 204"/>
                <a:gd name="T61" fmla="*/ 54 h 102"/>
                <a:gd name="T62" fmla="*/ 150 w 204"/>
                <a:gd name="T63" fmla="*/ 36 h 102"/>
                <a:gd name="T64" fmla="*/ 156 w 204"/>
                <a:gd name="T65" fmla="*/ 96 h 102"/>
                <a:gd name="T66" fmla="*/ 162 w 204"/>
                <a:gd name="T67" fmla="*/ 54 h 102"/>
                <a:gd name="T68" fmla="*/ 162 w 204"/>
                <a:gd name="T69" fmla="*/ 72 h 102"/>
                <a:gd name="T70" fmla="*/ 168 w 204"/>
                <a:gd name="T71" fmla="*/ 60 h 102"/>
                <a:gd name="T72" fmla="*/ 174 w 204"/>
                <a:gd name="T73" fmla="*/ 42 h 102"/>
                <a:gd name="T74" fmla="*/ 180 w 204"/>
                <a:gd name="T75" fmla="*/ 72 h 102"/>
                <a:gd name="T76" fmla="*/ 186 w 204"/>
                <a:gd name="T77" fmla="*/ 66 h 102"/>
                <a:gd name="T78" fmla="*/ 186 w 204"/>
                <a:gd name="T79" fmla="*/ 78 h 102"/>
                <a:gd name="T80" fmla="*/ 192 w 204"/>
                <a:gd name="T81" fmla="*/ 36 h 102"/>
                <a:gd name="T82" fmla="*/ 198 w 204"/>
                <a:gd name="T83" fmla="*/ 8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102">
                  <a:moveTo>
                    <a:pt x="0" y="42"/>
                  </a:moveTo>
                  <a:lnTo>
                    <a:pt x="0" y="54"/>
                  </a:lnTo>
                  <a:lnTo>
                    <a:pt x="6" y="60"/>
                  </a:lnTo>
                  <a:lnTo>
                    <a:pt x="6" y="72"/>
                  </a:lnTo>
                  <a:lnTo>
                    <a:pt x="6" y="42"/>
                  </a:lnTo>
                  <a:lnTo>
                    <a:pt x="6" y="48"/>
                  </a:lnTo>
                  <a:lnTo>
                    <a:pt x="12" y="66"/>
                  </a:lnTo>
                  <a:lnTo>
                    <a:pt x="12" y="66"/>
                  </a:lnTo>
                  <a:lnTo>
                    <a:pt x="12" y="42"/>
                  </a:lnTo>
                  <a:lnTo>
                    <a:pt x="12" y="66"/>
                  </a:lnTo>
                  <a:lnTo>
                    <a:pt x="18" y="60"/>
                  </a:lnTo>
                  <a:lnTo>
                    <a:pt x="18" y="78"/>
                  </a:lnTo>
                  <a:lnTo>
                    <a:pt x="18" y="36"/>
                  </a:lnTo>
                  <a:lnTo>
                    <a:pt x="18" y="36"/>
                  </a:lnTo>
                  <a:lnTo>
                    <a:pt x="24" y="48"/>
                  </a:lnTo>
                  <a:lnTo>
                    <a:pt x="24" y="72"/>
                  </a:lnTo>
                  <a:lnTo>
                    <a:pt x="24" y="48"/>
                  </a:lnTo>
                  <a:lnTo>
                    <a:pt x="24" y="72"/>
                  </a:lnTo>
                  <a:lnTo>
                    <a:pt x="30" y="48"/>
                  </a:lnTo>
                  <a:lnTo>
                    <a:pt x="30" y="72"/>
                  </a:lnTo>
                  <a:lnTo>
                    <a:pt x="30" y="42"/>
                  </a:lnTo>
                  <a:lnTo>
                    <a:pt x="30" y="54"/>
                  </a:lnTo>
                  <a:lnTo>
                    <a:pt x="36" y="48"/>
                  </a:lnTo>
                  <a:lnTo>
                    <a:pt x="36" y="72"/>
                  </a:lnTo>
                  <a:lnTo>
                    <a:pt x="36" y="42"/>
                  </a:lnTo>
                  <a:lnTo>
                    <a:pt x="36" y="42"/>
                  </a:lnTo>
                  <a:lnTo>
                    <a:pt x="42" y="60"/>
                  </a:lnTo>
                  <a:lnTo>
                    <a:pt x="42" y="72"/>
                  </a:lnTo>
                  <a:lnTo>
                    <a:pt x="42" y="36"/>
                  </a:lnTo>
                  <a:lnTo>
                    <a:pt x="48" y="54"/>
                  </a:lnTo>
                  <a:lnTo>
                    <a:pt x="48" y="84"/>
                  </a:lnTo>
                  <a:lnTo>
                    <a:pt x="48" y="24"/>
                  </a:lnTo>
                  <a:lnTo>
                    <a:pt x="48" y="66"/>
                  </a:lnTo>
                  <a:lnTo>
                    <a:pt x="54" y="72"/>
                  </a:lnTo>
                  <a:lnTo>
                    <a:pt x="54" y="90"/>
                  </a:lnTo>
                  <a:lnTo>
                    <a:pt x="54" y="24"/>
                  </a:lnTo>
                  <a:lnTo>
                    <a:pt x="54" y="84"/>
                  </a:lnTo>
                  <a:lnTo>
                    <a:pt x="60" y="54"/>
                  </a:lnTo>
                  <a:lnTo>
                    <a:pt x="60" y="78"/>
                  </a:lnTo>
                  <a:lnTo>
                    <a:pt x="60" y="42"/>
                  </a:lnTo>
                  <a:lnTo>
                    <a:pt x="60" y="72"/>
                  </a:lnTo>
                  <a:lnTo>
                    <a:pt x="66" y="42"/>
                  </a:lnTo>
                  <a:lnTo>
                    <a:pt x="66" y="78"/>
                  </a:lnTo>
                  <a:lnTo>
                    <a:pt x="66" y="36"/>
                  </a:lnTo>
                  <a:lnTo>
                    <a:pt x="66" y="72"/>
                  </a:lnTo>
                  <a:lnTo>
                    <a:pt x="72" y="54"/>
                  </a:lnTo>
                  <a:lnTo>
                    <a:pt x="72" y="78"/>
                  </a:lnTo>
                  <a:lnTo>
                    <a:pt x="72" y="36"/>
                  </a:lnTo>
                  <a:lnTo>
                    <a:pt x="72" y="54"/>
                  </a:lnTo>
                  <a:lnTo>
                    <a:pt x="78" y="60"/>
                  </a:lnTo>
                  <a:lnTo>
                    <a:pt x="78" y="48"/>
                  </a:lnTo>
                  <a:lnTo>
                    <a:pt x="84" y="60"/>
                  </a:lnTo>
                  <a:lnTo>
                    <a:pt x="84" y="102"/>
                  </a:lnTo>
                  <a:lnTo>
                    <a:pt x="84" y="0"/>
                  </a:lnTo>
                  <a:lnTo>
                    <a:pt x="84" y="60"/>
                  </a:lnTo>
                  <a:lnTo>
                    <a:pt x="90" y="54"/>
                  </a:lnTo>
                  <a:lnTo>
                    <a:pt x="90" y="78"/>
                  </a:lnTo>
                  <a:lnTo>
                    <a:pt x="90" y="36"/>
                  </a:lnTo>
                  <a:lnTo>
                    <a:pt x="90" y="42"/>
                  </a:lnTo>
                  <a:lnTo>
                    <a:pt x="96" y="54"/>
                  </a:lnTo>
                  <a:lnTo>
                    <a:pt x="96" y="78"/>
                  </a:lnTo>
                  <a:lnTo>
                    <a:pt x="96" y="36"/>
                  </a:lnTo>
                  <a:lnTo>
                    <a:pt x="96" y="54"/>
                  </a:lnTo>
                  <a:lnTo>
                    <a:pt x="102" y="48"/>
                  </a:lnTo>
                  <a:lnTo>
                    <a:pt x="102" y="72"/>
                  </a:lnTo>
                  <a:lnTo>
                    <a:pt x="102" y="42"/>
                  </a:lnTo>
                  <a:lnTo>
                    <a:pt x="102" y="54"/>
                  </a:lnTo>
                  <a:lnTo>
                    <a:pt x="108" y="60"/>
                  </a:lnTo>
                  <a:lnTo>
                    <a:pt x="108" y="42"/>
                  </a:lnTo>
                  <a:lnTo>
                    <a:pt x="108" y="84"/>
                  </a:lnTo>
                  <a:lnTo>
                    <a:pt x="114" y="60"/>
                  </a:lnTo>
                  <a:lnTo>
                    <a:pt x="114" y="96"/>
                  </a:lnTo>
                  <a:lnTo>
                    <a:pt x="114" y="18"/>
                  </a:lnTo>
                  <a:lnTo>
                    <a:pt x="114" y="78"/>
                  </a:lnTo>
                  <a:lnTo>
                    <a:pt x="120" y="48"/>
                  </a:lnTo>
                  <a:lnTo>
                    <a:pt x="120" y="72"/>
                  </a:lnTo>
                  <a:lnTo>
                    <a:pt x="120" y="42"/>
                  </a:lnTo>
                  <a:lnTo>
                    <a:pt x="120" y="72"/>
                  </a:lnTo>
                  <a:lnTo>
                    <a:pt x="126" y="48"/>
                  </a:lnTo>
                  <a:lnTo>
                    <a:pt x="126" y="78"/>
                  </a:lnTo>
                  <a:lnTo>
                    <a:pt x="126" y="30"/>
                  </a:lnTo>
                  <a:lnTo>
                    <a:pt x="126" y="48"/>
                  </a:lnTo>
                  <a:lnTo>
                    <a:pt x="132" y="66"/>
                  </a:lnTo>
                  <a:lnTo>
                    <a:pt x="132" y="72"/>
                  </a:lnTo>
                  <a:lnTo>
                    <a:pt x="132" y="42"/>
                  </a:lnTo>
                  <a:lnTo>
                    <a:pt x="132" y="72"/>
                  </a:lnTo>
                  <a:lnTo>
                    <a:pt x="138" y="54"/>
                  </a:lnTo>
                  <a:lnTo>
                    <a:pt x="138" y="78"/>
                  </a:lnTo>
                  <a:lnTo>
                    <a:pt x="138" y="36"/>
                  </a:lnTo>
                  <a:lnTo>
                    <a:pt x="138" y="60"/>
                  </a:lnTo>
                  <a:lnTo>
                    <a:pt x="144" y="42"/>
                  </a:lnTo>
                  <a:lnTo>
                    <a:pt x="144" y="66"/>
                  </a:lnTo>
                  <a:lnTo>
                    <a:pt x="144" y="54"/>
                  </a:lnTo>
                  <a:lnTo>
                    <a:pt x="150" y="54"/>
                  </a:lnTo>
                  <a:lnTo>
                    <a:pt x="150" y="72"/>
                  </a:lnTo>
                  <a:lnTo>
                    <a:pt x="150" y="36"/>
                  </a:lnTo>
                  <a:lnTo>
                    <a:pt x="150" y="60"/>
                  </a:lnTo>
                  <a:lnTo>
                    <a:pt x="156" y="54"/>
                  </a:lnTo>
                  <a:lnTo>
                    <a:pt x="156" y="96"/>
                  </a:lnTo>
                  <a:lnTo>
                    <a:pt x="156" y="18"/>
                  </a:lnTo>
                  <a:lnTo>
                    <a:pt x="156" y="36"/>
                  </a:lnTo>
                  <a:lnTo>
                    <a:pt x="162" y="54"/>
                  </a:lnTo>
                  <a:lnTo>
                    <a:pt x="162" y="84"/>
                  </a:lnTo>
                  <a:lnTo>
                    <a:pt x="162" y="36"/>
                  </a:lnTo>
                  <a:lnTo>
                    <a:pt x="162" y="72"/>
                  </a:lnTo>
                  <a:lnTo>
                    <a:pt x="168" y="78"/>
                  </a:lnTo>
                  <a:lnTo>
                    <a:pt x="168" y="42"/>
                  </a:lnTo>
                  <a:lnTo>
                    <a:pt x="168" y="60"/>
                  </a:lnTo>
                  <a:lnTo>
                    <a:pt x="174" y="54"/>
                  </a:lnTo>
                  <a:lnTo>
                    <a:pt x="174" y="72"/>
                  </a:lnTo>
                  <a:lnTo>
                    <a:pt x="174" y="42"/>
                  </a:lnTo>
                  <a:lnTo>
                    <a:pt x="174" y="54"/>
                  </a:lnTo>
                  <a:lnTo>
                    <a:pt x="180" y="48"/>
                  </a:lnTo>
                  <a:lnTo>
                    <a:pt x="180" y="72"/>
                  </a:lnTo>
                  <a:lnTo>
                    <a:pt x="180" y="48"/>
                  </a:lnTo>
                  <a:lnTo>
                    <a:pt x="180" y="54"/>
                  </a:lnTo>
                  <a:lnTo>
                    <a:pt x="186" y="66"/>
                  </a:lnTo>
                  <a:lnTo>
                    <a:pt x="186" y="78"/>
                  </a:lnTo>
                  <a:lnTo>
                    <a:pt x="186" y="36"/>
                  </a:lnTo>
                  <a:lnTo>
                    <a:pt x="186" y="78"/>
                  </a:lnTo>
                  <a:lnTo>
                    <a:pt x="192" y="54"/>
                  </a:lnTo>
                  <a:lnTo>
                    <a:pt x="192" y="72"/>
                  </a:lnTo>
                  <a:lnTo>
                    <a:pt x="192" y="36"/>
                  </a:lnTo>
                  <a:lnTo>
                    <a:pt x="192" y="60"/>
                  </a:lnTo>
                  <a:lnTo>
                    <a:pt x="198" y="30"/>
                  </a:lnTo>
                  <a:lnTo>
                    <a:pt x="198" y="84"/>
                  </a:lnTo>
                  <a:lnTo>
                    <a:pt x="198" y="72"/>
                  </a:lnTo>
                  <a:lnTo>
                    <a:pt x="204" y="48"/>
                  </a:lnTo>
                </a:path>
              </a:pathLst>
            </a:custGeom>
            <a:noFill/>
            <a:ln w="9525">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 name="Freeform 67">
              <a:extLst>
                <a:ext uri="{FF2B5EF4-FFF2-40B4-BE49-F238E27FC236}">
                  <a16:creationId xmlns:a16="http://schemas.microsoft.com/office/drawing/2014/main" id="{73545A29-4323-49E1-A825-6BA4011B647F}"/>
                </a:ext>
              </a:extLst>
            </p:cNvPr>
            <p:cNvSpPr>
              <a:spLocks/>
            </p:cNvSpPr>
            <p:nvPr/>
          </p:nvSpPr>
          <p:spPr bwMode="auto">
            <a:xfrm>
              <a:off x="3151384" y="1614972"/>
              <a:ext cx="323224" cy="250735"/>
            </a:xfrm>
            <a:custGeom>
              <a:avLst/>
              <a:gdLst>
                <a:gd name="T0" fmla="*/ 0 w 192"/>
                <a:gd name="T1" fmla="*/ 36 h 102"/>
                <a:gd name="T2" fmla="*/ 6 w 192"/>
                <a:gd name="T3" fmla="*/ 72 h 102"/>
                <a:gd name="T4" fmla="*/ 12 w 192"/>
                <a:gd name="T5" fmla="*/ 54 h 102"/>
                <a:gd name="T6" fmla="*/ 12 w 192"/>
                <a:gd name="T7" fmla="*/ 48 h 102"/>
                <a:gd name="T8" fmla="*/ 18 w 192"/>
                <a:gd name="T9" fmla="*/ 36 h 102"/>
                <a:gd name="T10" fmla="*/ 24 w 192"/>
                <a:gd name="T11" fmla="*/ 48 h 102"/>
                <a:gd name="T12" fmla="*/ 30 w 192"/>
                <a:gd name="T13" fmla="*/ 90 h 102"/>
                <a:gd name="T14" fmla="*/ 36 w 192"/>
                <a:gd name="T15" fmla="*/ 84 h 102"/>
                <a:gd name="T16" fmla="*/ 36 w 192"/>
                <a:gd name="T17" fmla="*/ 60 h 102"/>
                <a:gd name="T18" fmla="*/ 42 w 192"/>
                <a:gd name="T19" fmla="*/ 42 h 102"/>
                <a:gd name="T20" fmla="*/ 48 w 192"/>
                <a:gd name="T21" fmla="*/ 78 h 102"/>
                <a:gd name="T22" fmla="*/ 54 w 192"/>
                <a:gd name="T23" fmla="*/ 66 h 102"/>
                <a:gd name="T24" fmla="*/ 54 w 192"/>
                <a:gd name="T25" fmla="*/ 48 h 102"/>
                <a:gd name="T26" fmla="*/ 60 w 192"/>
                <a:gd name="T27" fmla="*/ 54 h 102"/>
                <a:gd name="T28" fmla="*/ 66 w 192"/>
                <a:gd name="T29" fmla="*/ 42 h 102"/>
                <a:gd name="T30" fmla="*/ 72 w 192"/>
                <a:gd name="T31" fmla="*/ 72 h 102"/>
                <a:gd name="T32" fmla="*/ 78 w 192"/>
                <a:gd name="T33" fmla="*/ 66 h 102"/>
                <a:gd name="T34" fmla="*/ 78 w 192"/>
                <a:gd name="T35" fmla="*/ 54 h 102"/>
                <a:gd name="T36" fmla="*/ 84 w 192"/>
                <a:gd name="T37" fmla="*/ 36 h 102"/>
                <a:gd name="T38" fmla="*/ 90 w 192"/>
                <a:gd name="T39" fmla="*/ 36 h 102"/>
                <a:gd name="T40" fmla="*/ 96 w 192"/>
                <a:gd name="T41" fmla="*/ 78 h 102"/>
                <a:gd name="T42" fmla="*/ 102 w 192"/>
                <a:gd name="T43" fmla="*/ 48 h 102"/>
                <a:gd name="T44" fmla="*/ 102 w 192"/>
                <a:gd name="T45" fmla="*/ 54 h 102"/>
                <a:gd name="T46" fmla="*/ 108 w 192"/>
                <a:gd name="T47" fmla="*/ 24 h 102"/>
                <a:gd name="T48" fmla="*/ 114 w 192"/>
                <a:gd name="T49" fmla="*/ 72 h 102"/>
                <a:gd name="T50" fmla="*/ 120 w 192"/>
                <a:gd name="T51" fmla="*/ 66 h 102"/>
                <a:gd name="T52" fmla="*/ 126 w 192"/>
                <a:gd name="T53" fmla="*/ 54 h 102"/>
                <a:gd name="T54" fmla="*/ 126 w 192"/>
                <a:gd name="T55" fmla="*/ 54 h 102"/>
                <a:gd name="T56" fmla="*/ 132 w 192"/>
                <a:gd name="T57" fmla="*/ 42 h 102"/>
                <a:gd name="T58" fmla="*/ 138 w 192"/>
                <a:gd name="T59" fmla="*/ 66 h 102"/>
                <a:gd name="T60" fmla="*/ 144 w 192"/>
                <a:gd name="T61" fmla="*/ 60 h 102"/>
                <a:gd name="T62" fmla="*/ 144 w 192"/>
                <a:gd name="T63" fmla="*/ 72 h 102"/>
                <a:gd name="T64" fmla="*/ 150 w 192"/>
                <a:gd name="T65" fmla="*/ 42 h 102"/>
                <a:gd name="T66" fmla="*/ 156 w 192"/>
                <a:gd name="T67" fmla="*/ 78 h 102"/>
                <a:gd name="T68" fmla="*/ 162 w 192"/>
                <a:gd name="T69" fmla="*/ 54 h 102"/>
                <a:gd name="T70" fmla="*/ 162 w 192"/>
                <a:gd name="T71" fmla="*/ 42 h 102"/>
                <a:gd name="T72" fmla="*/ 168 w 192"/>
                <a:gd name="T73" fmla="*/ 42 h 102"/>
                <a:gd name="T74" fmla="*/ 174 w 192"/>
                <a:gd name="T75" fmla="*/ 102 h 102"/>
                <a:gd name="T76" fmla="*/ 180 w 192"/>
                <a:gd name="T77" fmla="*/ 66 h 102"/>
                <a:gd name="T78" fmla="*/ 180 w 192"/>
                <a:gd name="T79" fmla="*/ 66 h 102"/>
                <a:gd name="T80" fmla="*/ 186 w 192"/>
                <a:gd name="T81" fmla="*/ 36 h 102"/>
                <a:gd name="T82" fmla="*/ 192 w 192"/>
                <a:gd name="T83" fmla="*/ 6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02">
                  <a:moveTo>
                    <a:pt x="0" y="48"/>
                  </a:moveTo>
                  <a:lnTo>
                    <a:pt x="0" y="72"/>
                  </a:lnTo>
                  <a:lnTo>
                    <a:pt x="0" y="36"/>
                  </a:lnTo>
                  <a:lnTo>
                    <a:pt x="0" y="60"/>
                  </a:lnTo>
                  <a:lnTo>
                    <a:pt x="6" y="42"/>
                  </a:lnTo>
                  <a:lnTo>
                    <a:pt x="6" y="72"/>
                  </a:lnTo>
                  <a:lnTo>
                    <a:pt x="6" y="42"/>
                  </a:lnTo>
                  <a:lnTo>
                    <a:pt x="6" y="48"/>
                  </a:lnTo>
                  <a:lnTo>
                    <a:pt x="12" y="54"/>
                  </a:lnTo>
                  <a:lnTo>
                    <a:pt x="12" y="78"/>
                  </a:lnTo>
                  <a:lnTo>
                    <a:pt x="12" y="30"/>
                  </a:lnTo>
                  <a:lnTo>
                    <a:pt x="12" y="48"/>
                  </a:lnTo>
                  <a:lnTo>
                    <a:pt x="18" y="54"/>
                  </a:lnTo>
                  <a:lnTo>
                    <a:pt x="18" y="78"/>
                  </a:lnTo>
                  <a:lnTo>
                    <a:pt x="18" y="36"/>
                  </a:lnTo>
                  <a:lnTo>
                    <a:pt x="18" y="54"/>
                  </a:lnTo>
                  <a:lnTo>
                    <a:pt x="24" y="66"/>
                  </a:lnTo>
                  <a:lnTo>
                    <a:pt x="24" y="48"/>
                  </a:lnTo>
                  <a:lnTo>
                    <a:pt x="24" y="72"/>
                  </a:lnTo>
                  <a:lnTo>
                    <a:pt x="30" y="84"/>
                  </a:lnTo>
                  <a:lnTo>
                    <a:pt x="30" y="90"/>
                  </a:lnTo>
                  <a:lnTo>
                    <a:pt x="30" y="18"/>
                  </a:lnTo>
                  <a:lnTo>
                    <a:pt x="30" y="60"/>
                  </a:lnTo>
                  <a:lnTo>
                    <a:pt x="36" y="84"/>
                  </a:lnTo>
                  <a:lnTo>
                    <a:pt x="36" y="90"/>
                  </a:lnTo>
                  <a:lnTo>
                    <a:pt x="36" y="24"/>
                  </a:lnTo>
                  <a:lnTo>
                    <a:pt x="36" y="60"/>
                  </a:lnTo>
                  <a:lnTo>
                    <a:pt x="42" y="48"/>
                  </a:lnTo>
                  <a:lnTo>
                    <a:pt x="42" y="72"/>
                  </a:lnTo>
                  <a:lnTo>
                    <a:pt x="42" y="42"/>
                  </a:lnTo>
                  <a:lnTo>
                    <a:pt x="42" y="48"/>
                  </a:lnTo>
                  <a:lnTo>
                    <a:pt x="48" y="60"/>
                  </a:lnTo>
                  <a:lnTo>
                    <a:pt x="48" y="78"/>
                  </a:lnTo>
                  <a:lnTo>
                    <a:pt x="48" y="42"/>
                  </a:lnTo>
                  <a:lnTo>
                    <a:pt x="48" y="54"/>
                  </a:lnTo>
                  <a:lnTo>
                    <a:pt x="54" y="66"/>
                  </a:lnTo>
                  <a:lnTo>
                    <a:pt x="54" y="72"/>
                  </a:lnTo>
                  <a:lnTo>
                    <a:pt x="54" y="42"/>
                  </a:lnTo>
                  <a:lnTo>
                    <a:pt x="54" y="48"/>
                  </a:lnTo>
                  <a:lnTo>
                    <a:pt x="60" y="72"/>
                  </a:lnTo>
                  <a:lnTo>
                    <a:pt x="60" y="42"/>
                  </a:lnTo>
                  <a:lnTo>
                    <a:pt x="60" y="54"/>
                  </a:lnTo>
                  <a:lnTo>
                    <a:pt x="66" y="60"/>
                  </a:lnTo>
                  <a:lnTo>
                    <a:pt x="66" y="72"/>
                  </a:lnTo>
                  <a:lnTo>
                    <a:pt x="66" y="42"/>
                  </a:lnTo>
                  <a:lnTo>
                    <a:pt x="66" y="54"/>
                  </a:lnTo>
                  <a:lnTo>
                    <a:pt x="72" y="72"/>
                  </a:lnTo>
                  <a:lnTo>
                    <a:pt x="72" y="72"/>
                  </a:lnTo>
                  <a:lnTo>
                    <a:pt x="72" y="42"/>
                  </a:lnTo>
                  <a:lnTo>
                    <a:pt x="72" y="60"/>
                  </a:lnTo>
                  <a:lnTo>
                    <a:pt x="78" y="66"/>
                  </a:lnTo>
                  <a:lnTo>
                    <a:pt x="78" y="78"/>
                  </a:lnTo>
                  <a:lnTo>
                    <a:pt x="78" y="36"/>
                  </a:lnTo>
                  <a:lnTo>
                    <a:pt x="78" y="54"/>
                  </a:lnTo>
                  <a:lnTo>
                    <a:pt x="84" y="48"/>
                  </a:lnTo>
                  <a:lnTo>
                    <a:pt x="84" y="72"/>
                  </a:lnTo>
                  <a:lnTo>
                    <a:pt x="84" y="36"/>
                  </a:lnTo>
                  <a:lnTo>
                    <a:pt x="90" y="66"/>
                  </a:lnTo>
                  <a:lnTo>
                    <a:pt x="90" y="72"/>
                  </a:lnTo>
                  <a:lnTo>
                    <a:pt x="90" y="36"/>
                  </a:lnTo>
                  <a:lnTo>
                    <a:pt x="90" y="60"/>
                  </a:lnTo>
                  <a:lnTo>
                    <a:pt x="96" y="48"/>
                  </a:lnTo>
                  <a:lnTo>
                    <a:pt x="96" y="78"/>
                  </a:lnTo>
                  <a:lnTo>
                    <a:pt x="96" y="36"/>
                  </a:lnTo>
                  <a:lnTo>
                    <a:pt x="96" y="48"/>
                  </a:lnTo>
                  <a:lnTo>
                    <a:pt x="102" y="48"/>
                  </a:lnTo>
                  <a:lnTo>
                    <a:pt x="102" y="102"/>
                  </a:lnTo>
                  <a:lnTo>
                    <a:pt x="102" y="0"/>
                  </a:lnTo>
                  <a:lnTo>
                    <a:pt x="102" y="54"/>
                  </a:lnTo>
                  <a:lnTo>
                    <a:pt x="108" y="66"/>
                  </a:lnTo>
                  <a:lnTo>
                    <a:pt x="108" y="84"/>
                  </a:lnTo>
                  <a:lnTo>
                    <a:pt x="108" y="24"/>
                  </a:lnTo>
                  <a:lnTo>
                    <a:pt x="108" y="66"/>
                  </a:lnTo>
                  <a:lnTo>
                    <a:pt x="114" y="42"/>
                  </a:lnTo>
                  <a:lnTo>
                    <a:pt x="114" y="72"/>
                  </a:lnTo>
                  <a:lnTo>
                    <a:pt x="114" y="66"/>
                  </a:lnTo>
                  <a:lnTo>
                    <a:pt x="120" y="54"/>
                  </a:lnTo>
                  <a:lnTo>
                    <a:pt x="120" y="66"/>
                  </a:lnTo>
                  <a:lnTo>
                    <a:pt x="120" y="42"/>
                  </a:lnTo>
                  <a:lnTo>
                    <a:pt x="120" y="60"/>
                  </a:lnTo>
                  <a:lnTo>
                    <a:pt x="126" y="54"/>
                  </a:lnTo>
                  <a:lnTo>
                    <a:pt x="126" y="66"/>
                  </a:lnTo>
                  <a:lnTo>
                    <a:pt x="126" y="48"/>
                  </a:lnTo>
                  <a:lnTo>
                    <a:pt x="126" y="54"/>
                  </a:lnTo>
                  <a:lnTo>
                    <a:pt x="132" y="60"/>
                  </a:lnTo>
                  <a:lnTo>
                    <a:pt x="132" y="78"/>
                  </a:lnTo>
                  <a:lnTo>
                    <a:pt x="132" y="42"/>
                  </a:lnTo>
                  <a:lnTo>
                    <a:pt x="132" y="66"/>
                  </a:lnTo>
                  <a:lnTo>
                    <a:pt x="138" y="48"/>
                  </a:lnTo>
                  <a:lnTo>
                    <a:pt x="138" y="66"/>
                  </a:lnTo>
                  <a:lnTo>
                    <a:pt x="138" y="48"/>
                  </a:lnTo>
                  <a:lnTo>
                    <a:pt x="138" y="54"/>
                  </a:lnTo>
                  <a:lnTo>
                    <a:pt x="144" y="60"/>
                  </a:lnTo>
                  <a:lnTo>
                    <a:pt x="144" y="72"/>
                  </a:lnTo>
                  <a:lnTo>
                    <a:pt x="144" y="42"/>
                  </a:lnTo>
                  <a:lnTo>
                    <a:pt x="144" y="72"/>
                  </a:lnTo>
                  <a:lnTo>
                    <a:pt x="150" y="60"/>
                  </a:lnTo>
                  <a:lnTo>
                    <a:pt x="150" y="72"/>
                  </a:lnTo>
                  <a:lnTo>
                    <a:pt x="150" y="42"/>
                  </a:lnTo>
                  <a:lnTo>
                    <a:pt x="150" y="60"/>
                  </a:lnTo>
                  <a:lnTo>
                    <a:pt x="156" y="66"/>
                  </a:lnTo>
                  <a:lnTo>
                    <a:pt x="156" y="78"/>
                  </a:lnTo>
                  <a:lnTo>
                    <a:pt x="156" y="36"/>
                  </a:lnTo>
                  <a:lnTo>
                    <a:pt x="156" y="48"/>
                  </a:lnTo>
                  <a:lnTo>
                    <a:pt x="162" y="54"/>
                  </a:lnTo>
                  <a:lnTo>
                    <a:pt x="162" y="84"/>
                  </a:lnTo>
                  <a:lnTo>
                    <a:pt x="162" y="30"/>
                  </a:lnTo>
                  <a:lnTo>
                    <a:pt x="162" y="42"/>
                  </a:lnTo>
                  <a:lnTo>
                    <a:pt x="168" y="60"/>
                  </a:lnTo>
                  <a:lnTo>
                    <a:pt x="168" y="72"/>
                  </a:lnTo>
                  <a:lnTo>
                    <a:pt x="168" y="42"/>
                  </a:lnTo>
                  <a:lnTo>
                    <a:pt x="168" y="54"/>
                  </a:lnTo>
                  <a:lnTo>
                    <a:pt x="174" y="60"/>
                  </a:lnTo>
                  <a:lnTo>
                    <a:pt x="174" y="102"/>
                  </a:lnTo>
                  <a:lnTo>
                    <a:pt x="174" y="6"/>
                  </a:lnTo>
                  <a:lnTo>
                    <a:pt x="174" y="90"/>
                  </a:lnTo>
                  <a:lnTo>
                    <a:pt x="180" y="66"/>
                  </a:lnTo>
                  <a:lnTo>
                    <a:pt x="180" y="78"/>
                  </a:lnTo>
                  <a:lnTo>
                    <a:pt x="180" y="36"/>
                  </a:lnTo>
                  <a:lnTo>
                    <a:pt x="180" y="66"/>
                  </a:lnTo>
                  <a:lnTo>
                    <a:pt x="186" y="60"/>
                  </a:lnTo>
                  <a:lnTo>
                    <a:pt x="186" y="84"/>
                  </a:lnTo>
                  <a:lnTo>
                    <a:pt x="186" y="36"/>
                  </a:lnTo>
                  <a:lnTo>
                    <a:pt x="186" y="54"/>
                  </a:lnTo>
                  <a:lnTo>
                    <a:pt x="192" y="42"/>
                  </a:lnTo>
                  <a:lnTo>
                    <a:pt x="192" y="66"/>
                  </a:lnTo>
                  <a:lnTo>
                    <a:pt x="192" y="42"/>
                  </a:lnTo>
                  <a:lnTo>
                    <a:pt x="192" y="54"/>
                  </a:lnTo>
                </a:path>
              </a:pathLst>
            </a:custGeom>
            <a:noFill/>
            <a:ln w="9525">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 name="Freeform 68">
              <a:extLst>
                <a:ext uri="{FF2B5EF4-FFF2-40B4-BE49-F238E27FC236}">
                  <a16:creationId xmlns:a16="http://schemas.microsoft.com/office/drawing/2014/main" id="{B51C44BD-DBB9-4F61-8051-E4595711A413}"/>
                </a:ext>
              </a:extLst>
            </p:cNvPr>
            <p:cNvSpPr>
              <a:spLocks/>
            </p:cNvSpPr>
            <p:nvPr/>
          </p:nvSpPr>
          <p:spPr bwMode="auto">
            <a:xfrm>
              <a:off x="3474607" y="1364237"/>
              <a:ext cx="353526" cy="693208"/>
            </a:xfrm>
            <a:custGeom>
              <a:avLst/>
              <a:gdLst>
                <a:gd name="T0" fmla="*/ 6 w 210"/>
                <a:gd name="T1" fmla="*/ 150 h 282"/>
                <a:gd name="T2" fmla="*/ 12 w 210"/>
                <a:gd name="T3" fmla="*/ 138 h 282"/>
                <a:gd name="T4" fmla="*/ 18 w 210"/>
                <a:gd name="T5" fmla="*/ 144 h 282"/>
                <a:gd name="T6" fmla="*/ 24 w 210"/>
                <a:gd name="T7" fmla="*/ 132 h 282"/>
                <a:gd name="T8" fmla="*/ 30 w 210"/>
                <a:gd name="T9" fmla="*/ 186 h 282"/>
                <a:gd name="T10" fmla="*/ 36 w 210"/>
                <a:gd name="T11" fmla="*/ 150 h 282"/>
                <a:gd name="T12" fmla="*/ 36 w 210"/>
                <a:gd name="T13" fmla="*/ 156 h 282"/>
                <a:gd name="T14" fmla="*/ 42 w 210"/>
                <a:gd name="T15" fmla="*/ 150 h 282"/>
                <a:gd name="T16" fmla="*/ 48 w 210"/>
                <a:gd name="T17" fmla="*/ 186 h 282"/>
                <a:gd name="T18" fmla="*/ 54 w 210"/>
                <a:gd name="T19" fmla="*/ 156 h 282"/>
                <a:gd name="T20" fmla="*/ 54 w 210"/>
                <a:gd name="T21" fmla="*/ 168 h 282"/>
                <a:gd name="T22" fmla="*/ 60 w 210"/>
                <a:gd name="T23" fmla="*/ 168 h 282"/>
                <a:gd name="T24" fmla="*/ 66 w 210"/>
                <a:gd name="T25" fmla="*/ 180 h 282"/>
                <a:gd name="T26" fmla="*/ 72 w 210"/>
                <a:gd name="T27" fmla="*/ 144 h 282"/>
                <a:gd name="T28" fmla="*/ 78 w 210"/>
                <a:gd name="T29" fmla="*/ 144 h 282"/>
                <a:gd name="T30" fmla="*/ 84 w 210"/>
                <a:gd name="T31" fmla="*/ 174 h 282"/>
                <a:gd name="T32" fmla="*/ 90 w 210"/>
                <a:gd name="T33" fmla="*/ 144 h 282"/>
                <a:gd name="T34" fmla="*/ 90 w 210"/>
                <a:gd name="T35" fmla="*/ 180 h 282"/>
                <a:gd name="T36" fmla="*/ 96 w 210"/>
                <a:gd name="T37" fmla="*/ 114 h 282"/>
                <a:gd name="T38" fmla="*/ 102 w 210"/>
                <a:gd name="T39" fmla="*/ 180 h 282"/>
                <a:gd name="T40" fmla="*/ 108 w 210"/>
                <a:gd name="T41" fmla="*/ 150 h 282"/>
                <a:gd name="T42" fmla="*/ 108 w 210"/>
                <a:gd name="T43" fmla="*/ 162 h 282"/>
                <a:gd name="T44" fmla="*/ 114 w 210"/>
                <a:gd name="T45" fmla="*/ 126 h 282"/>
                <a:gd name="T46" fmla="*/ 120 w 210"/>
                <a:gd name="T47" fmla="*/ 174 h 282"/>
                <a:gd name="T48" fmla="*/ 126 w 210"/>
                <a:gd name="T49" fmla="*/ 234 h 282"/>
                <a:gd name="T50" fmla="*/ 132 w 210"/>
                <a:gd name="T51" fmla="*/ 162 h 282"/>
                <a:gd name="T52" fmla="*/ 132 w 210"/>
                <a:gd name="T53" fmla="*/ 180 h 282"/>
                <a:gd name="T54" fmla="*/ 138 w 210"/>
                <a:gd name="T55" fmla="*/ 84 h 282"/>
                <a:gd name="T56" fmla="*/ 144 w 210"/>
                <a:gd name="T57" fmla="*/ 120 h 282"/>
                <a:gd name="T58" fmla="*/ 150 w 210"/>
                <a:gd name="T59" fmla="*/ 132 h 282"/>
                <a:gd name="T60" fmla="*/ 156 w 210"/>
                <a:gd name="T61" fmla="*/ 180 h 282"/>
                <a:gd name="T62" fmla="*/ 162 w 210"/>
                <a:gd name="T63" fmla="*/ 150 h 282"/>
                <a:gd name="T64" fmla="*/ 162 w 210"/>
                <a:gd name="T65" fmla="*/ 168 h 282"/>
                <a:gd name="T66" fmla="*/ 168 w 210"/>
                <a:gd name="T67" fmla="*/ 126 h 282"/>
                <a:gd name="T68" fmla="*/ 174 w 210"/>
                <a:gd name="T69" fmla="*/ 174 h 282"/>
                <a:gd name="T70" fmla="*/ 180 w 210"/>
                <a:gd name="T71" fmla="*/ 174 h 282"/>
                <a:gd name="T72" fmla="*/ 186 w 210"/>
                <a:gd name="T73" fmla="*/ 156 h 282"/>
                <a:gd name="T74" fmla="*/ 186 w 210"/>
                <a:gd name="T75" fmla="*/ 156 h 282"/>
                <a:gd name="T76" fmla="*/ 192 w 210"/>
                <a:gd name="T77" fmla="*/ 144 h 282"/>
                <a:gd name="T78" fmla="*/ 198 w 210"/>
                <a:gd name="T79" fmla="*/ 174 h 282"/>
                <a:gd name="T80" fmla="*/ 204 w 210"/>
                <a:gd name="T81" fmla="*/ 156 h 282"/>
                <a:gd name="T82" fmla="*/ 204 w 210"/>
                <a:gd name="T83" fmla="*/ 16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0" h="282">
                  <a:moveTo>
                    <a:pt x="0" y="156"/>
                  </a:moveTo>
                  <a:lnTo>
                    <a:pt x="6" y="168"/>
                  </a:lnTo>
                  <a:lnTo>
                    <a:pt x="6" y="150"/>
                  </a:lnTo>
                  <a:lnTo>
                    <a:pt x="6" y="168"/>
                  </a:lnTo>
                  <a:lnTo>
                    <a:pt x="12" y="174"/>
                  </a:lnTo>
                  <a:lnTo>
                    <a:pt x="12" y="138"/>
                  </a:lnTo>
                  <a:lnTo>
                    <a:pt x="12" y="180"/>
                  </a:lnTo>
                  <a:lnTo>
                    <a:pt x="18" y="150"/>
                  </a:lnTo>
                  <a:lnTo>
                    <a:pt x="18" y="144"/>
                  </a:lnTo>
                  <a:lnTo>
                    <a:pt x="18" y="186"/>
                  </a:lnTo>
                  <a:lnTo>
                    <a:pt x="24" y="144"/>
                  </a:lnTo>
                  <a:lnTo>
                    <a:pt x="24" y="132"/>
                  </a:lnTo>
                  <a:lnTo>
                    <a:pt x="24" y="168"/>
                  </a:lnTo>
                  <a:lnTo>
                    <a:pt x="30" y="162"/>
                  </a:lnTo>
                  <a:lnTo>
                    <a:pt x="30" y="186"/>
                  </a:lnTo>
                  <a:lnTo>
                    <a:pt x="30" y="138"/>
                  </a:lnTo>
                  <a:lnTo>
                    <a:pt x="30" y="168"/>
                  </a:lnTo>
                  <a:lnTo>
                    <a:pt x="36" y="150"/>
                  </a:lnTo>
                  <a:lnTo>
                    <a:pt x="36" y="174"/>
                  </a:lnTo>
                  <a:lnTo>
                    <a:pt x="36" y="144"/>
                  </a:lnTo>
                  <a:lnTo>
                    <a:pt x="36" y="156"/>
                  </a:lnTo>
                  <a:lnTo>
                    <a:pt x="42" y="162"/>
                  </a:lnTo>
                  <a:lnTo>
                    <a:pt x="42" y="168"/>
                  </a:lnTo>
                  <a:lnTo>
                    <a:pt x="42" y="150"/>
                  </a:lnTo>
                  <a:lnTo>
                    <a:pt x="42" y="150"/>
                  </a:lnTo>
                  <a:lnTo>
                    <a:pt x="48" y="162"/>
                  </a:lnTo>
                  <a:lnTo>
                    <a:pt x="48" y="186"/>
                  </a:lnTo>
                  <a:lnTo>
                    <a:pt x="48" y="138"/>
                  </a:lnTo>
                  <a:lnTo>
                    <a:pt x="48" y="150"/>
                  </a:lnTo>
                  <a:lnTo>
                    <a:pt x="54" y="156"/>
                  </a:lnTo>
                  <a:lnTo>
                    <a:pt x="54" y="174"/>
                  </a:lnTo>
                  <a:lnTo>
                    <a:pt x="54" y="138"/>
                  </a:lnTo>
                  <a:lnTo>
                    <a:pt x="54" y="168"/>
                  </a:lnTo>
                  <a:lnTo>
                    <a:pt x="60" y="144"/>
                  </a:lnTo>
                  <a:lnTo>
                    <a:pt x="60" y="180"/>
                  </a:lnTo>
                  <a:lnTo>
                    <a:pt x="60" y="168"/>
                  </a:lnTo>
                  <a:lnTo>
                    <a:pt x="66" y="150"/>
                  </a:lnTo>
                  <a:lnTo>
                    <a:pt x="66" y="138"/>
                  </a:lnTo>
                  <a:lnTo>
                    <a:pt x="66" y="180"/>
                  </a:lnTo>
                  <a:lnTo>
                    <a:pt x="72" y="156"/>
                  </a:lnTo>
                  <a:lnTo>
                    <a:pt x="72" y="168"/>
                  </a:lnTo>
                  <a:lnTo>
                    <a:pt x="72" y="144"/>
                  </a:lnTo>
                  <a:lnTo>
                    <a:pt x="72" y="162"/>
                  </a:lnTo>
                  <a:lnTo>
                    <a:pt x="78" y="150"/>
                  </a:lnTo>
                  <a:lnTo>
                    <a:pt x="78" y="144"/>
                  </a:lnTo>
                  <a:lnTo>
                    <a:pt x="78" y="180"/>
                  </a:lnTo>
                  <a:lnTo>
                    <a:pt x="84" y="144"/>
                  </a:lnTo>
                  <a:lnTo>
                    <a:pt x="84" y="174"/>
                  </a:lnTo>
                  <a:lnTo>
                    <a:pt x="84" y="138"/>
                  </a:lnTo>
                  <a:lnTo>
                    <a:pt x="84" y="156"/>
                  </a:lnTo>
                  <a:lnTo>
                    <a:pt x="90" y="144"/>
                  </a:lnTo>
                  <a:lnTo>
                    <a:pt x="90" y="180"/>
                  </a:lnTo>
                  <a:lnTo>
                    <a:pt x="90" y="144"/>
                  </a:lnTo>
                  <a:lnTo>
                    <a:pt x="90" y="180"/>
                  </a:lnTo>
                  <a:lnTo>
                    <a:pt x="96" y="156"/>
                  </a:lnTo>
                  <a:lnTo>
                    <a:pt x="96" y="198"/>
                  </a:lnTo>
                  <a:lnTo>
                    <a:pt x="96" y="114"/>
                  </a:lnTo>
                  <a:lnTo>
                    <a:pt x="96" y="162"/>
                  </a:lnTo>
                  <a:lnTo>
                    <a:pt x="102" y="156"/>
                  </a:lnTo>
                  <a:lnTo>
                    <a:pt x="102" y="180"/>
                  </a:lnTo>
                  <a:lnTo>
                    <a:pt x="102" y="132"/>
                  </a:lnTo>
                  <a:lnTo>
                    <a:pt x="102" y="174"/>
                  </a:lnTo>
                  <a:lnTo>
                    <a:pt x="108" y="150"/>
                  </a:lnTo>
                  <a:lnTo>
                    <a:pt x="108" y="180"/>
                  </a:lnTo>
                  <a:lnTo>
                    <a:pt x="108" y="138"/>
                  </a:lnTo>
                  <a:lnTo>
                    <a:pt x="108" y="162"/>
                  </a:lnTo>
                  <a:lnTo>
                    <a:pt x="114" y="156"/>
                  </a:lnTo>
                  <a:lnTo>
                    <a:pt x="114" y="186"/>
                  </a:lnTo>
                  <a:lnTo>
                    <a:pt x="114" y="126"/>
                  </a:lnTo>
                  <a:lnTo>
                    <a:pt x="114" y="162"/>
                  </a:lnTo>
                  <a:lnTo>
                    <a:pt x="120" y="150"/>
                  </a:lnTo>
                  <a:lnTo>
                    <a:pt x="120" y="174"/>
                  </a:lnTo>
                  <a:lnTo>
                    <a:pt x="120" y="138"/>
                  </a:lnTo>
                  <a:lnTo>
                    <a:pt x="126" y="168"/>
                  </a:lnTo>
                  <a:lnTo>
                    <a:pt x="126" y="234"/>
                  </a:lnTo>
                  <a:lnTo>
                    <a:pt x="126" y="60"/>
                  </a:lnTo>
                  <a:lnTo>
                    <a:pt x="126" y="96"/>
                  </a:lnTo>
                  <a:lnTo>
                    <a:pt x="132" y="162"/>
                  </a:lnTo>
                  <a:lnTo>
                    <a:pt x="132" y="282"/>
                  </a:lnTo>
                  <a:lnTo>
                    <a:pt x="132" y="0"/>
                  </a:lnTo>
                  <a:lnTo>
                    <a:pt x="132" y="180"/>
                  </a:lnTo>
                  <a:lnTo>
                    <a:pt x="138" y="174"/>
                  </a:lnTo>
                  <a:lnTo>
                    <a:pt x="138" y="210"/>
                  </a:lnTo>
                  <a:lnTo>
                    <a:pt x="138" y="84"/>
                  </a:lnTo>
                  <a:lnTo>
                    <a:pt x="138" y="168"/>
                  </a:lnTo>
                  <a:lnTo>
                    <a:pt x="144" y="216"/>
                  </a:lnTo>
                  <a:lnTo>
                    <a:pt x="144" y="120"/>
                  </a:lnTo>
                  <a:lnTo>
                    <a:pt x="144" y="174"/>
                  </a:lnTo>
                  <a:lnTo>
                    <a:pt x="150" y="192"/>
                  </a:lnTo>
                  <a:lnTo>
                    <a:pt x="150" y="132"/>
                  </a:lnTo>
                  <a:lnTo>
                    <a:pt x="150" y="144"/>
                  </a:lnTo>
                  <a:lnTo>
                    <a:pt x="156" y="168"/>
                  </a:lnTo>
                  <a:lnTo>
                    <a:pt x="156" y="180"/>
                  </a:lnTo>
                  <a:lnTo>
                    <a:pt x="156" y="132"/>
                  </a:lnTo>
                  <a:lnTo>
                    <a:pt x="156" y="156"/>
                  </a:lnTo>
                  <a:lnTo>
                    <a:pt x="162" y="150"/>
                  </a:lnTo>
                  <a:lnTo>
                    <a:pt x="162" y="180"/>
                  </a:lnTo>
                  <a:lnTo>
                    <a:pt x="162" y="144"/>
                  </a:lnTo>
                  <a:lnTo>
                    <a:pt x="162" y="168"/>
                  </a:lnTo>
                  <a:lnTo>
                    <a:pt x="168" y="156"/>
                  </a:lnTo>
                  <a:lnTo>
                    <a:pt x="168" y="192"/>
                  </a:lnTo>
                  <a:lnTo>
                    <a:pt x="168" y="126"/>
                  </a:lnTo>
                  <a:lnTo>
                    <a:pt x="168" y="168"/>
                  </a:lnTo>
                  <a:lnTo>
                    <a:pt x="174" y="156"/>
                  </a:lnTo>
                  <a:lnTo>
                    <a:pt x="174" y="174"/>
                  </a:lnTo>
                  <a:lnTo>
                    <a:pt x="174" y="150"/>
                  </a:lnTo>
                  <a:lnTo>
                    <a:pt x="180" y="162"/>
                  </a:lnTo>
                  <a:lnTo>
                    <a:pt x="180" y="174"/>
                  </a:lnTo>
                  <a:lnTo>
                    <a:pt x="180" y="144"/>
                  </a:lnTo>
                  <a:lnTo>
                    <a:pt x="180" y="162"/>
                  </a:lnTo>
                  <a:lnTo>
                    <a:pt x="186" y="156"/>
                  </a:lnTo>
                  <a:lnTo>
                    <a:pt x="186" y="174"/>
                  </a:lnTo>
                  <a:lnTo>
                    <a:pt x="186" y="144"/>
                  </a:lnTo>
                  <a:lnTo>
                    <a:pt x="186" y="156"/>
                  </a:lnTo>
                  <a:lnTo>
                    <a:pt x="192" y="168"/>
                  </a:lnTo>
                  <a:lnTo>
                    <a:pt x="192" y="174"/>
                  </a:lnTo>
                  <a:lnTo>
                    <a:pt x="192" y="144"/>
                  </a:lnTo>
                  <a:lnTo>
                    <a:pt x="192" y="150"/>
                  </a:lnTo>
                  <a:lnTo>
                    <a:pt x="198" y="156"/>
                  </a:lnTo>
                  <a:lnTo>
                    <a:pt x="198" y="174"/>
                  </a:lnTo>
                  <a:lnTo>
                    <a:pt x="198" y="144"/>
                  </a:lnTo>
                  <a:lnTo>
                    <a:pt x="198" y="150"/>
                  </a:lnTo>
                  <a:lnTo>
                    <a:pt x="204" y="156"/>
                  </a:lnTo>
                  <a:lnTo>
                    <a:pt x="204" y="180"/>
                  </a:lnTo>
                  <a:lnTo>
                    <a:pt x="204" y="144"/>
                  </a:lnTo>
                  <a:lnTo>
                    <a:pt x="204" y="162"/>
                  </a:lnTo>
                  <a:lnTo>
                    <a:pt x="210" y="168"/>
                  </a:lnTo>
                  <a:lnTo>
                    <a:pt x="210" y="180"/>
                  </a:lnTo>
                </a:path>
              </a:pathLst>
            </a:custGeom>
            <a:noFill/>
            <a:ln w="9525">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 name="Freeform 69">
              <a:extLst>
                <a:ext uri="{FF2B5EF4-FFF2-40B4-BE49-F238E27FC236}">
                  <a16:creationId xmlns:a16="http://schemas.microsoft.com/office/drawing/2014/main" id="{2BDEF252-3C75-472C-A1A2-795F61966514}"/>
                </a:ext>
              </a:extLst>
            </p:cNvPr>
            <p:cNvSpPr>
              <a:spLocks/>
            </p:cNvSpPr>
            <p:nvPr/>
          </p:nvSpPr>
          <p:spPr bwMode="auto">
            <a:xfrm>
              <a:off x="3828134" y="1644470"/>
              <a:ext cx="343426" cy="206487"/>
            </a:xfrm>
            <a:custGeom>
              <a:avLst/>
              <a:gdLst>
                <a:gd name="T0" fmla="*/ 0 w 204"/>
                <a:gd name="T1" fmla="*/ 30 h 84"/>
                <a:gd name="T2" fmla="*/ 6 w 204"/>
                <a:gd name="T3" fmla="*/ 60 h 84"/>
                <a:gd name="T4" fmla="*/ 12 w 204"/>
                <a:gd name="T5" fmla="*/ 48 h 84"/>
                <a:gd name="T6" fmla="*/ 18 w 204"/>
                <a:gd name="T7" fmla="*/ 24 h 84"/>
                <a:gd name="T8" fmla="*/ 24 w 204"/>
                <a:gd name="T9" fmla="*/ 66 h 84"/>
                <a:gd name="T10" fmla="*/ 30 w 204"/>
                <a:gd name="T11" fmla="*/ 36 h 84"/>
                <a:gd name="T12" fmla="*/ 30 w 204"/>
                <a:gd name="T13" fmla="*/ 42 h 84"/>
                <a:gd name="T14" fmla="*/ 36 w 204"/>
                <a:gd name="T15" fmla="*/ 36 h 84"/>
                <a:gd name="T16" fmla="*/ 42 w 204"/>
                <a:gd name="T17" fmla="*/ 6 h 84"/>
                <a:gd name="T18" fmla="*/ 48 w 204"/>
                <a:gd name="T19" fmla="*/ 18 h 84"/>
                <a:gd name="T20" fmla="*/ 54 w 204"/>
                <a:gd name="T21" fmla="*/ 66 h 84"/>
                <a:gd name="T22" fmla="*/ 60 w 204"/>
                <a:gd name="T23" fmla="*/ 78 h 84"/>
                <a:gd name="T24" fmla="*/ 66 w 204"/>
                <a:gd name="T25" fmla="*/ 42 h 84"/>
                <a:gd name="T26" fmla="*/ 66 w 204"/>
                <a:gd name="T27" fmla="*/ 60 h 84"/>
                <a:gd name="T28" fmla="*/ 72 w 204"/>
                <a:gd name="T29" fmla="*/ 24 h 84"/>
                <a:gd name="T30" fmla="*/ 78 w 204"/>
                <a:gd name="T31" fmla="*/ 72 h 84"/>
                <a:gd name="T32" fmla="*/ 84 w 204"/>
                <a:gd name="T33" fmla="*/ 60 h 84"/>
                <a:gd name="T34" fmla="*/ 84 w 204"/>
                <a:gd name="T35" fmla="*/ 42 h 84"/>
                <a:gd name="T36" fmla="*/ 90 w 204"/>
                <a:gd name="T37" fmla="*/ 54 h 84"/>
                <a:gd name="T38" fmla="*/ 96 w 204"/>
                <a:gd name="T39" fmla="*/ 30 h 84"/>
                <a:gd name="T40" fmla="*/ 102 w 204"/>
                <a:gd name="T41" fmla="*/ 60 h 84"/>
                <a:gd name="T42" fmla="*/ 108 w 204"/>
                <a:gd name="T43" fmla="*/ 66 h 84"/>
                <a:gd name="T44" fmla="*/ 114 w 204"/>
                <a:gd name="T45" fmla="*/ 54 h 84"/>
                <a:gd name="T46" fmla="*/ 114 w 204"/>
                <a:gd name="T47" fmla="*/ 36 h 84"/>
                <a:gd name="T48" fmla="*/ 120 w 204"/>
                <a:gd name="T49" fmla="*/ 60 h 84"/>
                <a:gd name="T50" fmla="*/ 126 w 204"/>
                <a:gd name="T51" fmla="*/ 24 h 84"/>
                <a:gd name="T52" fmla="*/ 132 w 204"/>
                <a:gd name="T53" fmla="*/ 54 h 84"/>
                <a:gd name="T54" fmla="*/ 138 w 204"/>
                <a:gd name="T55" fmla="*/ 54 h 84"/>
                <a:gd name="T56" fmla="*/ 138 w 204"/>
                <a:gd name="T57" fmla="*/ 48 h 84"/>
                <a:gd name="T58" fmla="*/ 144 w 204"/>
                <a:gd name="T59" fmla="*/ 0 h 84"/>
                <a:gd name="T60" fmla="*/ 150 w 204"/>
                <a:gd name="T61" fmla="*/ 66 h 84"/>
                <a:gd name="T62" fmla="*/ 156 w 204"/>
                <a:gd name="T63" fmla="*/ 36 h 84"/>
                <a:gd name="T64" fmla="*/ 162 w 204"/>
                <a:gd name="T65" fmla="*/ 48 h 84"/>
                <a:gd name="T66" fmla="*/ 162 w 204"/>
                <a:gd name="T67" fmla="*/ 48 h 84"/>
                <a:gd name="T68" fmla="*/ 168 w 204"/>
                <a:gd name="T69" fmla="*/ 24 h 84"/>
                <a:gd name="T70" fmla="*/ 174 w 204"/>
                <a:gd name="T71" fmla="*/ 66 h 84"/>
                <a:gd name="T72" fmla="*/ 180 w 204"/>
                <a:gd name="T73" fmla="*/ 60 h 84"/>
                <a:gd name="T74" fmla="*/ 186 w 204"/>
                <a:gd name="T75" fmla="*/ 42 h 84"/>
                <a:gd name="T76" fmla="*/ 186 w 204"/>
                <a:gd name="T77" fmla="*/ 54 h 84"/>
                <a:gd name="T78" fmla="*/ 192 w 204"/>
                <a:gd name="T79" fmla="*/ 48 h 84"/>
                <a:gd name="T80" fmla="*/ 198 w 204"/>
                <a:gd name="T81" fmla="*/ 24 h 84"/>
                <a:gd name="T82" fmla="*/ 204 w 204"/>
                <a:gd name="T83"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84">
                  <a:moveTo>
                    <a:pt x="0" y="66"/>
                  </a:moveTo>
                  <a:lnTo>
                    <a:pt x="0" y="24"/>
                  </a:lnTo>
                  <a:lnTo>
                    <a:pt x="0" y="30"/>
                  </a:lnTo>
                  <a:lnTo>
                    <a:pt x="6" y="48"/>
                  </a:lnTo>
                  <a:lnTo>
                    <a:pt x="6" y="30"/>
                  </a:lnTo>
                  <a:lnTo>
                    <a:pt x="6" y="60"/>
                  </a:lnTo>
                  <a:lnTo>
                    <a:pt x="12" y="24"/>
                  </a:lnTo>
                  <a:lnTo>
                    <a:pt x="12" y="72"/>
                  </a:lnTo>
                  <a:lnTo>
                    <a:pt x="12" y="48"/>
                  </a:lnTo>
                  <a:lnTo>
                    <a:pt x="18" y="42"/>
                  </a:lnTo>
                  <a:lnTo>
                    <a:pt x="18" y="60"/>
                  </a:lnTo>
                  <a:lnTo>
                    <a:pt x="18" y="24"/>
                  </a:lnTo>
                  <a:lnTo>
                    <a:pt x="18" y="60"/>
                  </a:lnTo>
                  <a:lnTo>
                    <a:pt x="24" y="42"/>
                  </a:lnTo>
                  <a:lnTo>
                    <a:pt x="24" y="66"/>
                  </a:lnTo>
                  <a:lnTo>
                    <a:pt x="24" y="30"/>
                  </a:lnTo>
                  <a:lnTo>
                    <a:pt x="24" y="36"/>
                  </a:lnTo>
                  <a:lnTo>
                    <a:pt x="30" y="36"/>
                  </a:lnTo>
                  <a:lnTo>
                    <a:pt x="30" y="60"/>
                  </a:lnTo>
                  <a:lnTo>
                    <a:pt x="30" y="24"/>
                  </a:lnTo>
                  <a:lnTo>
                    <a:pt x="30" y="42"/>
                  </a:lnTo>
                  <a:lnTo>
                    <a:pt x="36" y="72"/>
                  </a:lnTo>
                  <a:lnTo>
                    <a:pt x="36" y="6"/>
                  </a:lnTo>
                  <a:lnTo>
                    <a:pt x="36" y="36"/>
                  </a:lnTo>
                  <a:lnTo>
                    <a:pt x="42" y="48"/>
                  </a:lnTo>
                  <a:lnTo>
                    <a:pt x="42" y="84"/>
                  </a:lnTo>
                  <a:lnTo>
                    <a:pt x="42" y="6"/>
                  </a:lnTo>
                  <a:lnTo>
                    <a:pt x="42" y="48"/>
                  </a:lnTo>
                  <a:lnTo>
                    <a:pt x="48" y="72"/>
                  </a:lnTo>
                  <a:lnTo>
                    <a:pt x="48" y="18"/>
                  </a:lnTo>
                  <a:lnTo>
                    <a:pt x="48" y="30"/>
                  </a:lnTo>
                  <a:lnTo>
                    <a:pt x="54" y="30"/>
                  </a:lnTo>
                  <a:lnTo>
                    <a:pt x="54" y="66"/>
                  </a:lnTo>
                  <a:lnTo>
                    <a:pt x="54" y="24"/>
                  </a:lnTo>
                  <a:lnTo>
                    <a:pt x="60" y="48"/>
                  </a:lnTo>
                  <a:lnTo>
                    <a:pt x="60" y="78"/>
                  </a:lnTo>
                  <a:lnTo>
                    <a:pt x="60" y="12"/>
                  </a:lnTo>
                  <a:lnTo>
                    <a:pt x="60" y="60"/>
                  </a:lnTo>
                  <a:lnTo>
                    <a:pt x="66" y="42"/>
                  </a:lnTo>
                  <a:lnTo>
                    <a:pt x="66" y="60"/>
                  </a:lnTo>
                  <a:lnTo>
                    <a:pt x="66" y="30"/>
                  </a:lnTo>
                  <a:lnTo>
                    <a:pt x="66" y="60"/>
                  </a:lnTo>
                  <a:lnTo>
                    <a:pt x="72" y="42"/>
                  </a:lnTo>
                  <a:lnTo>
                    <a:pt x="72" y="72"/>
                  </a:lnTo>
                  <a:lnTo>
                    <a:pt x="72" y="24"/>
                  </a:lnTo>
                  <a:lnTo>
                    <a:pt x="72" y="48"/>
                  </a:lnTo>
                  <a:lnTo>
                    <a:pt x="78" y="30"/>
                  </a:lnTo>
                  <a:lnTo>
                    <a:pt x="78" y="72"/>
                  </a:lnTo>
                  <a:lnTo>
                    <a:pt x="78" y="18"/>
                  </a:lnTo>
                  <a:lnTo>
                    <a:pt x="78" y="24"/>
                  </a:lnTo>
                  <a:lnTo>
                    <a:pt x="84" y="60"/>
                  </a:lnTo>
                  <a:lnTo>
                    <a:pt x="84" y="78"/>
                  </a:lnTo>
                  <a:lnTo>
                    <a:pt x="84" y="18"/>
                  </a:lnTo>
                  <a:lnTo>
                    <a:pt x="84" y="42"/>
                  </a:lnTo>
                  <a:lnTo>
                    <a:pt x="90" y="18"/>
                  </a:lnTo>
                  <a:lnTo>
                    <a:pt x="90" y="60"/>
                  </a:lnTo>
                  <a:lnTo>
                    <a:pt x="90" y="54"/>
                  </a:lnTo>
                  <a:lnTo>
                    <a:pt x="96" y="48"/>
                  </a:lnTo>
                  <a:lnTo>
                    <a:pt x="96" y="66"/>
                  </a:lnTo>
                  <a:lnTo>
                    <a:pt x="96" y="30"/>
                  </a:lnTo>
                  <a:lnTo>
                    <a:pt x="96" y="42"/>
                  </a:lnTo>
                  <a:lnTo>
                    <a:pt x="102" y="30"/>
                  </a:lnTo>
                  <a:lnTo>
                    <a:pt x="102" y="60"/>
                  </a:lnTo>
                  <a:lnTo>
                    <a:pt x="102" y="42"/>
                  </a:lnTo>
                  <a:lnTo>
                    <a:pt x="108" y="48"/>
                  </a:lnTo>
                  <a:lnTo>
                    <a:pt x="108" y="66"/>
                  </a:lnTo>
                  <a:lnTo>
                    <a:pt x="108" y="24"/>
                  </a:lnTo>
                  <a:lnTo>
                    <a:pt x="108" y="48"/>
                  </a:lnTo>
                  <a:lnTo>
                    <a:pt x="114" y="54"/>
                  </a:lnTo>
                  <a:lnTo>
                    <a:pt x="114" y="66"/>
                  </a:lnTo>
                  <a:lnTo>
                    <a:pt x="114" y="24"/>
                  </a:lnTo>
                  <a:lnTo>
                    <a:pt x="114" y="36"/>
                  </a:lnTo>
                  <a:lnTo>
                    <a:pt x="120" y="36"/>
                  </a:lnTo>
                  <a:lnTo>
                    <a:pt x="120" y="36"/>
                  </a:lnTo>
                  <a:lnTo>
                    <a:pt x="120" y="60"/>
                  </a:lnTo>
                  <a:lnTo>
                    <a:pt x="126" y="36"/>
                  </a:lnTo>
                  <a:lnTo>
                    <a:pt x="126" y="66"/>
                  </a:lnTo>
                  <a:lnTo>
                    <a:pt x="126" y="24"/>
                  </a:lnTo>
                  <a:lnTo>
                    <a:pt x="126" y="36"/>
                  </a:lnTo>
                  <a:lnTo>
                    <a:pt x="132" y="48"/>
                  </a:lnTo>
                  <a:lnTo>
                    <a:pt x="132" y="54"/>
                  </a:lnTo>
                  <a:lnTo>
                    <a:pt x="132" y="30"/>
                  </a:lnTo>
                  <a:lnTo>
                    <a:pt x="132" y="54"/>
                  </a:lnTo>
                  <a:lnTo>
                    <a:pt x="138" y="54"/>
                  </a:lnTo>
                  <a:lnTo>
                    <a:pt x="138" y="66"/>
                  </a:lnTo>
                  <a:lnTo>
                    <a:pt x="138" y="30"/>
                  </a:lnTo>
                  <a:lnTo>
                    <a:pt x="138" y="48"/>
                  </a:lnTo>
                  <a:lnTo>
                    <a:pt x="144" y="42"/>
                  </a:lnTo>
                  <a:lnTo>
                    <a:pt x="144" y="78"/>
                  </a:lnTo>
                  <a:lnTo>
                    <a:pt x="144" y="0"/>
                  </a:lnTo>
                  <a:lnTo>
                    <a:pt x="144" y="54"/>
                  </a:lnTo>
                  <a:lnTo>
                    <a:pt x="150" y="42"/>
                  </a:lnTo>
                  <a:lnTo>
                    <a:pt x="150" y="66"/>
                  </a:lnTo>
                  <a:lnTo>
                    <a:pt x="150" y="24"/>
                  </a:lnTo>
                  <a:lnTo>
                    <a:pt x="150" y="48"/>
                  </a:lnTo>
                  <a:lnTo>
                    <a:pt x="156" y="36"/>
                  </a:lnTo>
                  <a:lnTo>
                    <a:pt x="156" y="66"/>
                  </a:lnTo>
                  <a:lnTo>
                    <a:pt x="156" y="24"/>
                  </a:lnTo>
                  <a:lnTo>
                    <a:pt x="162" y="48"/>
                  </a:lnTo>
                  <a:lnTo>
                    <a:pt x="162" y="66"/>
                  </a:lnTo>
                  <a:lnTo>
                    <a:pt x="162" y="30"/>
                  </a:lnTo>
                  <a:lnTo>
                    <a:pt x="162" y="48"/>
                  </a:lnTo>
                  <a:lnTo>
                    <a:pt x="168" y="36"/>
                  </a:lnTo>
                  <a:lnTo>
                    <a:pt x="168" y="60"/>
                  </a:lnTo>
                  <a:lnTo>
                    <a:pt x="168" y="24"/>
                  </a:lnTo>
                  <a:lnTo>
                    <a:pt x="168" y="60"/>
                  </a:lnTo>
                  <a:lnTo>
                    <a:pt x="174" y="36"/>
                  </a:lnTo>
                  <a:lnTo>
                    <a:pt x="174" y="66"/>
                  </a:lnTo>
                  <a:lnTo>
                    <a:pt x="174" y="24"/>
                  </a:lnTo>
                  <a:lnTo>
                    <a:pt x="180" y="54"/>
                  </a:lnTo>
                  <a:lnTo>
                    <a:pt x="180" y="60"/>
                  </a:lnTo>
                  <a:lnTo>
                    <a:pt x="180" y="36"/>
                  </a:lnTo>
                  <a:lnTo>
                    <a:pt x="180" y="48"/>
                  </a:lnTo>
                  <a:lnTo>
                    <a:pt x="186" y="42"/>
                  </a:lnTo>
                  <a:lnTo>
                    <a:pt x="186" y="66"/>
                  </a:lnTo>
                  <a:lnTo>
                    <a:pt x="186" y="24"/>
                  </a:lnTo>
                  <a:lnTo>
                    <a:pt x="186" y="54"/>
                  </a:lnTo>
                  <a:lnTo>
                    <a:pt x="192" y="60"/>
                  </a:lnTo>
                  <a:lnTo>
                    <a:pt x="192" y="30"/>
                  </a:lnTo>
                  <a:lnTo>
                    <a:pt x="192" y="48"/>
                  </a:lnTo>
                  <a:lnTo>
                    <a:pt x="198" y="54"/>
                  </a:lnTo>
                  <a:lnTo>
                    <a:pt x="198" y="60"/>
                  </a:lnTo>
                  <a:lnTo>
                    <a:pt x="198" y="24"/>
                  </a:lnTo>
                  <a:lnTo>
                    <a:pt x="198" y="48"/>
                  </a:lnTo>
                  <a:lnTo>
                    <a:pt x="204" y="66"/>
                  </a:lnTo>
                  <a:lnTo>
                    <a:pt x="204" y="72"/>
                  </a:lnTo>
                  <a:lnTo>
                    <a:pt x="204" y="18"/>
                  </a:lnTo>
                  <a:lnTo>
                    <a:pt x="204" y="60"/>
                  </a:lnTo>
                </a:path>
              </a:pathLst>
            </a:custGeom>
            <a:noFill/>
            <a:ln w="9525">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 name="Freeform 70">
              <a:extLst>
                <a:ext uri="{FF2B5EF4-FFF2-40B4-BE49-F238E27FC236}">
                  <a16:creationId xmlns:a16="http://schemas.microsoft.com/office/drawing/2014/main" id="{4E3904D8-CD69-4505-8068-0B1E1A18B2B2}"/>
                </a:ext>
              </a:extLst>
            </p:cNvPr>
            <p:cNvSpPr>
              <a:spLocks/>
            </p:cNvSpPr>
            <p:nvPr/>
          </p:nvSpPr>
          <p:spPr bwMode="auto">
            <a:xfrm>
              <a:off x="4171559" y="1659219"/>
              <a:ext cx="363627" cy="191738"/>
            </a:xfrm>
            <a:custGeom>
              <a:avLst/>
              <a:gdLst>
                <a:gd name="T0" fmla="*/ 6 w 216"/>
                <a:gd name="T1" fmla="*/ 54 h 78"/>
                <a:gd name="T2" fmla="*/ 12 w 216"/>
                <a:gd name="T3" fmla="*/ 42 h 78"/>
                <a:gd name="T4" fmla="*/ 18 w 216"/>
                <a:gd name="T5" fmla="*/ 78 h 78"/>
                <a:gd name="T6" fmla="*/ 24 w 216"/>
                <a:gd name="T7" fmla="*/ 30 h 78"/>
                <a:gd name="T8" fmla="*/ 24 w 216"/>
                <a:gd name="T9" fmla="*/ 48 h 78"/>
                <a:gd name="T10" fmla="*/ 30 w 216"/>
                <a:gd name="T11" fmla="*/ 24 h 78"/>
                <a:gd name="T12" fmla="*/ 36 w 216"/>
                <a:gd name="T13" fmla="*/ 48 h 78"/>
                <a:gd name="T14" fmla="*/ 42 w 216"/>
                <a:gd name="T15" fmla="*/ 36 h 78"/>
                <a:gd name="T16" fmla="*/ 42 w 216"/>
                <a:gd name="T17" fmla="*/ 42 h 78"/>
                <a:gd name="T18" fmla="*/ 48 w 216"/>
                <a:gd name="T19" fmla="*/ 30 h 78"/>
                <a:gd name="T20" fmla="*/ 54 w 216"/>
                <a:gd name="T21" fmla="*/ 30 h 78"/>
                <a:gd name="T22" fmla="*/ 60 w 216"/>
                <a:gd name="T23" fmla="*/ 60 h 78"/>
                <a:gd name="T24" fmla="*/ 66 w 216"/>
                <a:gd name="T25" fmla="*/ 30 h 78"/>
                <a:gd name="T26" fmla="*/ 72 w 216"/>
                <a:gd name="T27" fmla="*/ 30 h 78"/>
                <a:gd name="T28" fmla="*/ 72 w 216"/>
                <a:gd name="T29" fmla="*/ 36 h 78"/>
                <a:gd name="T30" fmla="*/ 78 w 216"/>
                <a:gd name="T31" fmla="*/ 18 h 78"/>
                <a:gd name="T32" fmla="*/ 84 w 216"/>
                <a:gd name="T33" fmla="*/ 54 h 78"/>
                <a:gd name="T34" fmla="*/ 90 w 216"/>
                <a:gd name="T35" fmla="*/ 48 h 78"/>
                <a:gd name="T36" fmla="*/ 90 w 216"/>
                <a:gd name="T37" fmla="*/ 42 h 78"/>
                <a:gd name="T38" fmla="*/ 96 w 216"/>
                <a:gd name="T39" fmla="*/ 54 h 78"/>
                <a:gd name="T40" fmla="*/ 102 w 216"/>
                <a:gd name="T41" fmla="*/ 36 h 78"/>
                <a:gd name="T42" fmla="*/ 108 w 216"/>
                <a:gd name="T43" fmla="*/ 24 h 78"/>
                <a:gd name="T44" fmla="*/ 114 w 216"/>
                <a:gd name="T45" fmla="*/ 42 h 78"/>
                <a:gd name="T46" fmla="*/ 120 w 216"/>
                <a:gd name="T47" fmla="*/ 60 h 78"/>
                <a:gd name="T48" fmla="*/ 126 w 216"/>
                <a:gd name="T49" fmla="*/ 12 h 78"/>
                <a:gd name="T50" fmla="*/ 132 w 216"/>
                <a:gd name="T51" fmla="*/ 60 h 78"/>
                <a:gd name="T52" fmla="*/ 138 w 216"/>
                <a:gd name="T53" fmla="*/ 30 h 78"/>
                <a:gd name="T54" fmla="*/ 144 w 216"/>
                <a:gd name="T55" fmla="*/ 42 h 78"/>
                <a:gd name="T56" fmla="*/ 144 w 216"/>
                <a:gd name="T57" fmla="*/ 48 h 78"/>
                <a:gd name="T58" fmla="*/ 150 w 216"/>
                <a:gd name="T59" fmla="*/ 24 h 78"/>
                <a:gd name="T60" fmla="*/ 156 w 216"/>
                <a:gd name="T61" fmla="*/ 60 h 78"/>
                <a:gd name="T62" fmla="*/ 162 w 216"/>
                <a:gd name="T63" fmla="*/ 12 h 78"/>
                <a:gd name="T64" fmla="*/ 168 w 216"/>
                <a:gd name="T65" fmla="*/ 48 h 78"/>
                <a:gd name="T66" fmla="*/ 168 w 216"/>
                <a:gd name="T67" fmla="*/ 24 h 78"/>
                <a:gd name="T68" fmla="*/ 174 w 216"/>
                <a:gd name="T69" fmla="*/ 42 h 78"/>
                <a:gd name="T70" fmla="*/ 180 w 216"/>
                <a:gd name="T71" fmla="*/ 30 h 78"/>
                <a:gd name="T72" fmla="*/ 186 w 216"/>
                <a:gd name="T73" fmla="*/ 24 h 78"/>
                <a:gd name="T74" fmla="*/ 192 w 216"/>
                <a:gd name="T75" fmla="*/ 54 h 78"/>
                <a:gd name="T76" fmla="*/ 198 w 216"/>
                <a:gd name="T77" fmla="*/ 36 h 78"/>
                <a:gd name="T78" fmla="*/ 198 w 216"/>
                <a:gd name="T79" fmla="*/ 36 h 78"/>
                <a:gd name="T80" fmla="*/ 204 w 216"/>
                <a:gd name="T81" fmla="*/ 48 h 78"/>
                <a:gd name="T82" fmla="*/ 210 w 216"/>
                <a:gd name="T83" fmla="*/ 2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6" h="78">
                  <a:moveTo>
                    <a:pt x="0" y="54"/>
                  </a:moveTo>
                  <a:lnTo>
                    <a:pt x="6" y="48"/>
                  </a:lnTo>
                  <a:lnTo>
                    <a:pt x="6" y="54"/>
                  </a:lnTo>
                  <a:lnTo>
                    <a:pt x="6" y="24"/>
                  </a:lnTo>
                  <a:lnTo>
                    <a:pt x="6" y="36"/>
                  </a:lnTo>
                  <a:lnTo>
                    <a:pt x="12" y="42"/>
                  </a:lnTo>
                  <a:lnTo>
                    <a:pt x="12" y="60"/>
                  </a:lnTo>
                  <a:lnTo>
                    <a:pt x="12" y="6"/>
                  </a:lnTo>
                  <a:lnTo>
                    <a:pt x="18" y="78"/>
                  </a:lnTo>
                  <a:lnTo>
                    <a:pt x="18" y="72"/>
                  </a:lnTo>
                  <a:lnTo>
                    <a:pt x="18" y="48"/>
                  </a:lnTo>
                  <a:lnTo>
                    <a:pt x="24" y="30"/>
                  </a:lnTo>
                  <a:lnTo>
                    <a:pt x="24" y="72"/>
                  </a:lnTo>
                  <a:lnTo>
                    <a:pt x="24" y="6"/>
                  </a:lnTo>
                  <a:lnTo>
                    <a:pt x="24" y="48"/>
                  </a:lnTo>
                  <a:lnTo>
                    <a:pt x="30" y="36"/>
                  </a:lnTo>
                  <a:lnTo>
                    <a:pt x="30" y="48"/>
                  </a:lnTo>
                  <a:lnTo>
                    <a:pt x="30" y="24"/>
                  </a:lnTo>
                  <a:lnTo>
                    <a:pt x="30" y="30"/>
                  </a:lnTo>
                  <a:lnTo>
                    <a:pt x="36" y="36"/>
                  </a:lnTo>
                  <a:lnTo>
                    <a:pt x="36" y="48"/>
                  </a:lnTo>
                  <a:lnTo>
                    <a:pt x="36" y="30"/>
                  </a:lnTo>
                  <a:lnTo>
                    <a:pt x="36" y="48"/>
                  </a:lnTo>
                  <a:lnTo>
                    <a:pt x="42" y="36"/>
                  </a:lnTo>
                  <a:lnTo>
                    <a:pt x="42" y="60"/>
                  </a:lnTo>
                  <a:lnTo>
                    <a:pt x="42" y="24"/>
                  </a:lnTo>
                  <a:lnTo>
                    <a:pt x="42" y="42"/>
                  </a:lnTo>
                  <a:lnTo>
                    <a:pt x="48" y="36"/>
                  </a:lnTo>
                  <a:lnTo>
                    <a:pt x="48" y="48"/>
                  </a:lnTo>
                  <a:lnTo>
                    <a:pt x="48" y="30"/>
                  </a:lnTo>
                  <a:lnTo>
                    <a:pt x="54" y="48"/>
                  </a:lnTo>
                  <a:lnTo>
                    <a:pt x="54" y="48"/>
                  </a:lnTo>
                  <a:lnTo>
                    <a:pt x="54" y="30"/>
                  </a:lnTo>
                  <a:lnTo>
                    <a:pt x="54" y="36"/>
                  </a:lnTo>
                  <a:lnTo>
                    <a:pt x="60" y="42"/>
                  </a:lnTo>
                  <a:lnTo>
                    <a:pt x="60" y="60"/>
                  </a:lnTo>
                  <a:lnTo>
                    <a:pt x="60" y="18"/>
                  </a:lnTo>
                  <a:lnTo>
                    <a:pt x="60" y="48"/>
                  </a:lnTo>
                  <a:lnTo>
                    <a:pt x="66" y="30"/>
                  </a:lnTo>
                  <a:lnTo>
                    <a:pt x="66" y="60"/>
                  </a:lnTo>
                  <a:lnTo>
                    <a:pt x="66" y="18"/>
                  </a:lnTo>
                  <a:lnTo>
                    <a:pt x="72" y="30"/>
                  </a:lnTo>
                  <a:lnTo>
                    <a:pt x="72" y="60"/>
                  </a:lnTo>
                  <a:lnTo>
                    <a:pt x="72" y="30"/>
                  </a:lnTo>
                  <a:lnTo>
                    <a:pt x="72" y="36"/>
                  </a:lnTo>
                  <a:lnTo>
                    <a:pt x="78" y="48"/>
                  </a:lnTo>
                  <a:lnTo>
                    <a:pt x="78" y="60"/>
                  </a:lnTo>
                  <a:lnTo>
                    <a:pt x="78" y="18"/>
                  </a:lnTo>
                  <a:lnTo>
                    <a:pt x="78" y="36"/>
                  </a:lnTo>
                  <a:lnTo>
                    <a:pt x="84" y="48"/>
                  </a:lnTo>
                  <a:lnTo>
                    <a:pt x="84" y="54"/>
                  </a:lnTo>
                  <a:lnTo>
                    <a:pt x="84" y="18"/>
                  </a:lnTo>
                  <a:lnTo>
                    <a:pt x="84" y="36"/>
                  </a:lnTo>
                  <a:lnTo>
                    <a:pt x="90" y="48"/>
                  </a:lnTo>
                  <a:lnTo>
                    <a:pt x="90" y="54"/>
                  </a:lnTo>
                  <a:lnTo>
                    <a:pt x="90" y="18"/>
                  </a:lnTo>
                  <a:lnTo>
                    <a:pt x="90" y="42"/>
                  </a:lnTo>
                  <a:lnTo>
                    <a:pt x="96" y="66"/>
                  </a:lnTo>
                  <a:lnTo>
                    <a:pt x="96" y="12"/>
                  </a:lnTo>
                  <a:lnTo>
                    <a:pt x="96" y="54"/>
                  </a:lnTo>
                  <a:lnTo>
                    <a:pt x="102" y="54"/>
                  </a:lnTo>
                  <a:lnTo>
                    <a:pt x="102" y="24"/>
                  </a:lnTo>
                  <a:lnTo>
                    <a:pt x="102" y="36"/>
                  </a:lnTo>
                  <a:lnTo>
                    <a:pt x="108" y="48"/>
                  </a:lnTo>
                  <a:lnTo>
                    <a:pt x="108" y="54"/>
                  </a:lnTo>
                  <a:lnTo>
                    <a:pt x="108" y="24"/>
                  </a:lnTo>
                  <a:lnTo>
                    <a:pt x="114" y="54"/>
                  </a:lnTo>
                  <a:lnTo>
                    <a:pt x="114" y="18"/>
                  </a:lnTo>
                  <a:lnTo>
                    <a:pt x="114" y="42"/>
                  </a:lnTo>
                  <a:lnTo>
                    <a:pt x="120" y="36"/>
                  </a:lnTo>
                  <a:lnTo>
                    <a:pt x="120" y="18"/>
                  </a:lnTo>
                  <a:lnTo>
                    <a:pt x="120" y="60"/>
                  </a:lnTo>
                  <a:lnTo>
                    <a:pt x="126" y="48"/>
                  </a:lnTo>
                  <a:lnTo>
                    <a:pt x="126" y="66"/>
                  </a:lnTo>
                  <a:lnTo>
                    <a:pt x="126" y="12"/>
                  </a:lnTo>
                  <a:lnTo>
                    <a:pt x="126" y="48"/>
                  </a:lnTo>
                  <a:lnTo>
                    <a:pt x="132" y="24"/>
                  </a:lnTo>
                  <a:lnTo>
                    <a:pt x="132" y="60"/>
                  </a:lnTo>
                  <a:lnTo>
                    <a:pt x="132" y="18"/>
                  </a:lnTo>
                  <a:lnTo>
                    <a:pt x="132" y="48"/>
                  </a:lnTo>
                  <a:lnTo>
                    <a:pt x="138" y="30"/>
                  </a:lnTo>
                  <a:lnTo>
                    <a:pt x="138" y="36"/>
                  </a:lnTo>
                  <a:lnTo>
                    <a:pt x="138" y="36"/>
                  </a:lnTo>
                  <a:lnTo>
                    <a:pt x="144" y="42"/>
                  </a:lnTo>
                  <a:lnTo>
                    <a:pt x="144" y="66"/>
                  </a:lnTo>
                  <a:lnTo>
                    <a:pt x="144" y="12"/>
                  </a:lnTo>
                  <a:lnTo>
                    <a:pt x="144" y="48"/>
                  </a:lnTo>
                  <a:lnTo>
                    <a:pt x="150" y="30"/>
                  </a:lnTo>
                  <a:lnTo>
                    <a:pt x="150" y="54"/>
                  </a:lnTo>
                  <a:lnTo>
                    <a:pt x="150" y="24"/>
                  </a:lnTo>
                  <a:lnTo>
                    <a:pt x="150" y="30"/>
                  </a:lnTo>
                  <a:lnTo>
                    <a:pt x="156" y="42"/>
                  </a:lnTo>
                  <a:lnTo>
                    <a:pt x="156" y="60"/>
                  </a:lnTo>
                  <a:lnTo>
                    <a:pt x="156" y="24"/>
                  </a:lnTo>
                  <a:lnTo>
                    <a:pt x="156" y="48"/>
                  </a:lnTo>
                  <a:lnTo>
                    <a:pt x="162" y="12"/>
                  </a:lnTo>
                  <a:lnTo>
                    <a:pt x="162" y="60"/>
                  </a:lnTo>
                  <a:lnTo>
                    <a:pt x="162" y="42"/>
                  </a:lnTo>
                  <a:lnTo>
                    <a:pt x="168" y="48"/>
                  </a:lnTo>
                  <a:lnTo>
                    <a:pt x="168" y="66"/>
                  </a:lnTo>
                  <a:lnTo>
                    <a:pt x="168" y="12"/>
                  </a:lnTo>
                  <a:lnTo>
                    <a:pt x="168" y="24"/>
                  </a:lnTo>
                  <a:lnTo>
                    <a:pt x="174" y="66"/>
                  </a:lnTo>
                  <a:lnTo>
                    <a:pt x="174" y="18"/>
                  </a:lnTo>
                  <a:lnTo>
                    <a:pt x="174" y="42"/>
                  </a:lnTo>
                  <a:lnTo>
                    <a:pt x="180" y="30"/>
                  </a:lnTo>
                  <a:lnTo>
                    <a:pt x="180" y="54"/>
                  </a:lnTo>
                  <a:lnTo>
                    <a:pt x="180" y="30"/>
                  </a:lnTo>
                  <a:lnTo>
                    <a:pt x="180" y="36"/>
                  </a:lnTo>
                  <a:lnTo>
                    <a:pt x="186" y="48"/>
                  </a:lnTo>
                  <a:lnTo>
                    <a:pt x="186" y="24"/>
                  </a:lnTo>
                  <a:lnTo>
                    <a:pt x="186" y="54"/>
                  </a:lnTo>
                  <a:lnTo>
                    <a:pt x="192" y="42"/>
                  </a:lnTo>
                  <a:lnTo>
                    <a:pt x="192" y="54"/>
                  </a:lnTo>
                  <a:lnTo>
                    <a:pt x="192" y="24"/>
                  </a:lnTo>
                  <a:lnTo>
                    <a:pt x="192" y="24"/>
                  </a:lnTo>
                  <a:lnTo>
                    <a:pt x="198" y="36"/>
                  </a:lnTo>
                  <a:lnTo>
                    <a:pt x="198" y="78"/>
                  </a:lnTo>
                  <a:lnTo>
                    <a:pt x="198" y="18"/>
                  </a:lnTo>
                  <a:lnTo>
                    <a:pt x="198" y="36"/>
                  </a:lnTo>
                  <a:lnTo>
                    <a:pt x="204" y="0"/>
                  </a:lnTo>
                  <a:lnTo>
                    <a:pt x="204" y="66"/>
                  </a:lnTo>
                  <a:lnTo>
                    <a:pt x="204" y="48"/>
                  </a:lnTo>
                  <a:lnTo>
                    <a:pt x="210" y="30"/>
                  </a:lnTo>
                  <a:lnTo>
                    <a:pt x="210" y="54"/>
                  </a:lnTo>
                  <a:lnTo>
                    <a:pt x="210" y="24"/>
                  </a:lnTo>
                  <a:lnTo>
                    <a:pt x="210" y="36"/>
                  </a:lnTo>
                  <a:lnTo>
                    <a:pt x="216" y="42"/>
                  </a:lnTo>
                </a:path>
              </a:pathLst>
            </a:custGeom>
            <a:noFill/>
            <a:ln w="9525">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 name="Freeform 71">
              <a:extLst>
                <a:ext uri="{FF2B5EF4-FFF2-40B4-BE49-F238E27FC236}">
                  <a16:creationId xmlns:a16="http://schemas.microsoft.com/office/drawing/2014/main" id="{FF0CFD31-D3B1-4977-A736-FA655CAB8BBF}"/>
                </a:ext>
              </a:extLst>
            </p:cNvPr>
            <p:cNvSpPr>
              <a:spLocks/>
            </p:cNvSpPr>
            <p:nvPr/>
          </p:nvSpPr>
          <p:spPr bwMode="auto">
            <a:xfrm>
              <a:off x="4535187" y="1659219"/>
              <a:ext cx="333325" cy="206487"/>
            </a:xfrm>
            <a:custGeom>
              <a:avLst/>
              <a:gdLst>
                <a:gd name="T0" fmla="*/ 0 w 198"/>
                <a:gd name="T1" fmla="*/ 12 h 84"/>
                <a:gd name="T2" fmla="*/ 6 w 198"/>
                <a:gd name="T3" fmla="*/ 18 h 84"/>
                <a:gd name="T4" fmla="*/ 12 w 198"/>
                <a:gd name="T5" fmla="*/ 54 h 84"/>
                <a:gd name="T6" fmla="*/ 18 w 198"/>
                <a:gd name="T7" fmla="*/ 42 h 84"/>
                <a:gd name="T8" fmla="*/ 18 w 198"/>
                <a:gd name="T9" fmla="*/ 30 h 84"/>
                <a:gd name="T10" fmla="*/ 24 w 198"/>
                <a:gd name="T11" fmla="*/ 24 h 84"/>
                <a:gd name="T12" fmla="*/ 30 w 198"/>
                <a:gd name="T13" fmla="*/ 54 h 84"/>
                <a:gd name="T14" fmla="*/ 36 w 198"/>
                <a:gd name="T15" fmla="*/ 54 h 84"/>
                <a:gd name="T16" fmla="*/ 42 w 198"/>
                <a:gd name="T17" fmla="*/ 36 h 84"/>
                <a:gd name="T18" fmla="*/ 42 w 198"/>
                <a:gd name="T19" fmla="*/ 54 h 84"/>
                <a:gd name="T20" fmla="*/ 48 w 198"/>
                <a:gd name="T21" fmla="*/ 12 h 84"/>
                <a:gd name="T22" fmla="*/ 54 w 198"/>
                <a:gd name="T23" fmla="*/ 54 h 84"/>
                <a:gd name="T24" fmla="*/ 60 w 198"/>
                <a:gd name="T25" fmla="*/ 24 h 84"/>
                <a:gd name="T26" fmla="*/ 60 w 198"/>
                <a:gd name="T27" fmla="*/ 42 h 84"/>
                <a:gd name="T28" fmla="*/ 66 w 198"/>
                <a:gd name="T29" fmla="*/ 0 h 84"/>
                <a:gd name="T30" fmla="*/ 72 w 198"/>
                <a:gd name="T31" fmla="*/ 60 h 84"/>
                <a:gd name="T32" fmla="*/ 78 w 198"/>
                <a:gd name="T33" fmla="*/ 48 h 84"/>
                <a:gd name="T34" fmla="*/ 78 w 198"/>
                <a:gd name="T35" fmla="*/ 42 h 84"/>
                <a:gd name="T36" fmla="*/ 84 w 198"/>
                <a:gd name="T37" fmla="*/ 18 h 84"/>
                <a:gd name="T38" fmla="*/ 90 w 198"/>
                <a:gd name="T39" fmla="*/ 66 h 84"/>
                <a:gd name="T40" fmla="*/ 96 w 198"/>
                <a:gd name="T41" fmla="*/ 48 h 84"/>
                <a:gd name="T42" fmla="*/ 96 w 198"/>
                <a:gd name="T43" fmla="*/ 30 h 84"/>
                <a:gd name="T44" fmla="*/ 102 w 198"/>
                <a:gd name="T45" fmla="*/ 72 h 84"/>
                <a:gd name="T46" fmla="*/ 108 w 198"/>
                <a:gd name="T47" fmla="*/ 30 h 84"/>
                <a:gd name="T48" fmla="*/ 114 w 198"/>
                <a:gd name="T49" fmla="*/ 24 h 84"/>
                <a:gd name="T50" fmla="*/ 120 w 198"/>
                <a:gd name="T51" fmla="*/ 48 h 84"/>
                <a:gd name="T52" fmla="*/ 126 w 198"/>
                <a:gd name="T53" fmla="*/ 42 h 84"/>
                <a:gd name="T54" fmla="*/ 132 w 198"/>
                <a:gd name="T55" fmla="*/ 42 h 84"/>
                <a:gd name="T56" fmla="*/ 132 w 198"/>
                <a:gd name="T57" fmla="*/ 54 h 84"/>
                <a:gd name="T58" fmla="*/ 138 w 198"/>
                <a:gd name="T59" fmla="*/ 84 h 84"/>
                <a:gd name="T60" fmla="*/ 144 w 198"/>
                <a:gd name="T61" fmla="*/ 6 h 84"/>
                <a:gd name="T62" fmla="*/ 150 w 198"/>
                <a:gd name="T63" fmla="*/ 54 h 84"/>
                <a:gd name="T64" fmla="*/ 156 w 198"/>
                <a:gd name="T65" fmla="*/ 48 h 84"/>
                <a:gd name="T66" fmla="*/ 162 w 198"/>
                <a:gd name="T67" fmla="*/ 48 h 84"/>
                <a:gd name="T68" fmla="*/ 162 w 198"/>
                <a:gd name="T69" fmla="*/ 36 h 84"/>
                <a:gd name="T70" fmla="*/ 168 w 198"/>
                <a:gd name="T71" fmla="*/ 36 h 84"/>
                <a:gd name="T72" fmla="*/ 174 w 198"/>
                <a:gd name="T73" fmla="*/ 30 h 84"/>
                <a:gd name="T74" fmla="*/ 180 w 198"/>
                <a:gd name="T75" fmla="*/ 60 h 84"/>
                <a:gd name="T76" fmla="*/ 186 w 198"/>
                <a:gd name="T77" fmla="*/ 42 h 84"/>
                <a:gd name="T78" fmla="*/ 186 w 198"/>
                <a:gd name="T79" fmla="*/ 36 h 84"/>
                <a:gd name="T80" fmla="*/ 192 w 198"/>
                <a:gd name="T81" fmla="*/ 30 h 84"/>
                <a:gd name="T82" fmla="*/ 198 w 198"/>
                <a:gd name="T83"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8" h="84">
                  <a:moveTo>
                    <a:pt x="0" y="42"/>
                  </a:moveTo>
                  <a:lnTo>
                    <a:pt x="0" y="60"/>
                  </a:lnTo>
                  <a:lnTo>
                    <a:pt x="0" y="12"/>
                  </a:lnTo>
                  <a:lnTo>
                    <a:pt x="6" y="54"/>
                  </a:lnTo>
                  <a:lnTo>
                    <a:pt x="6" y="60"/>
                  </a:lnTo>
                  <a:lnTo>
                    <a:pt x="6" y="18"/>
                  </a:lnTo>
                  <a:lnTo>
                    <a:pt x="6" y="36"/>
                  </a:lnTo>
                  <a:lnTo>
                    <a:pt x="12" y="48"/>
                  </a:lnTo>
                  <a:lnTo>
                    <a:pt x="12" y="54"/>
                  </a:lnTo>
                  <a:lnTo>
                    <a:pt x="12" y="18"/>
                  </a:lnTo>
                  <a:lnTo>
                    <a:pt x="12" y="48"/>
                  </a:lnTo>
                  <a:lnTo>
                    <a:pt x="18" y="42"/>
                  </a:lnTo>
                  <a:lnTo>
                    <a:pt x="18" y="54"/>
                  </a:lnTo>
                  <a:lnTo>
                    <a:pt x="18" y="24"/>
                  </a:lnTo>
                  <a:lnTo>
                    <a:pt x="18" y="30"/>
                  </a:lnTo>
                  <a:lnTo>
                    <a:pt x="24" y="48"/>
                  </a:lnTo>
                  <a:lnTo>
                    <a:pt x="24" y="54"/>
                  </a:lnTo>
                  <a:lnTo>
                    <a:pt x="24" y="24"/>
                  </a:lnTo>
                  <a:lnTo>
                    <a:pt x="24" y="36"/>
                  </a:lnTo>
                  <a:lnTo>
                    <a:pt x="30" y="24"/>
                  </a:lnTo>
                  <a:lnTo>
                    <a:pt x="30" y="54"/>
                  </a:lnTo>
                  <a:lnTo>
                    <a:pt x="30" y="24"/>
                  </a:lnTo>
                  <a:lnTo>
                    <a:pt x="36" y="36"/>
                  </a:lnTo>
                  <a:lnTo>
                    <a:pt x="36" y="54"/>
                  </a:lnTo>
                  <a:lnTo>
                    <a:pt x="36" y="24"/>
                  </a:lnTo>
                  <a:lnTo>
                    <a:pt x="36" y="42"/>
                  </a:lnTo>
                  <a:lnTo>
                    <a:pt x="42" y="36"/>
                  </a:lnTo>
                  <a:lnTo>
                    <a:pt x="42" y="60"/>
                  </a:lnTo>
                  <a:lnTo>
                    <a:pt x="42" y="18"/>
                  </a:lnTo>
                  <a:lnTo>
                    <a:pt x="42" y="54"/>
                  </a:lnTo>
                  <a:lnTo>
                    <a:pt x="48" y="48"/>
                  </a:lnTo>
                  <a:lnTo>
                    <a:pt x="48" y="66"/>
                  </a:lnTo>
                  <a:lnTo>
                    <a:pt x="48" y="12"/>
                  </a:lnTo>
                  <a:lnTo>
                    <a:pt x="48" y="54"/>
                  </a:lnTo>
                  <a:lnTo>
                    <a:pt x="54" y="36"/>
                  </a:lnTo>
                  <a:lnTo>
                    <a:pt x="54" y="54"/>
                  </a:lnTo>
                  <a:lnTo>
                    <a:pt x="54" y="24"/>
                  </a:lnTo>
                  <a:lnTo>
                    <a:pt x="54" y="42"/>
                  </a:lnTo>
                  <a:lnTo>
                    <a:pt x="60" y="24"/>
                  </a:lnTo>
                  <a:lnTo>
                    <a:pt x="60" y="60"/>
                  </a:lnTo>
                  <a:lnTo>
                    <a:pt x="60" y="12"/>
                  </a:lnTo>
                  <a:lnTo>
                    <a:pt x="60" y="42"/>
                  </a:lnTo>
                  <a:lnTo>
                    <a:pt x="66" y="30"/>
                  </a:lnTo>
                  <a:lnTo>
                    <a:pt x="66" y="72"/>
                  </a:lnTo>
                  <a:lnTo>
                    <a:pt x="66" y="0"/>
                  </a:lnTo>
                  <a:lnTo>
                    <a:pt x="66" y="48"/>
                  </a:lnTo>
                  <a:lnTo>
                    <a:pt x="72" y="36"/>
                  </a:lnTo>
                  <a:lnTo>
                    <a:pt x="72" y="60"/>
                  </a:lnTo>
                  <a:lnTo>
                    <a:pt x="72" y="18"/>
                  </a:lnTo>
                  <a:lnTo>
                    <a:pt x="72" y="42"/>
                  </a:lnTo>
                  <a:lnTo>
                    <a:pt x="78" y="48"/>
                  </a:lnTo>
                  <a:lnTo>
                    <a:pt x="78" y="60"/>
                  </a:lnTo>
                  <a:lnTo>
                    <a:pt x="78" y="24"/>
                  </a:lnTo>
                  <a:lnTo>
                    <a:pt x="78" y="42"/>
                  </a:lnTo>
                  <a:lnTo>
                    <a:pt x="84" y="30"/>
                  </a:lnTo>
                  <a:lnTo>
                    <a:pt x="84" y="60"/>
                  </a:lnTo>
                  <a:lnTo>
                    <a:pt x="84" y="18"/>
                  </a:lnTo>
                  <a:lnTo>
                    <a:pt x="84" y="30"/>
                  </a:lnTo>
                  <a:lnTo>
                    <a:pt x="90" y="36"/>
                  </a:lnTo>
                  <a:lnTo>
                    <a:pt x="90" y="66"/>
                  </a:lnTo>
                  <a:lnTo>
                    <a:pt x="90" y="18"/>
                  </a:lnTo>
                  <a:lnTo>
                    <a:pt x="90" y="42"/>
                  </a:lnTo>
                  <a:lnTo>
                    <a:pt x="96" y="48"/>
                  </a:lnTo>
                  <a:lnTo>
                    <a:pt x="96" y="60"/>
                  </a:lnTo>
                  <a:lnTo>
                    <a:pt x="96" y="18"/>
                  </a:lnTo>
                  <a:lnTo>
                    <a:pt x="96" y="30"/>
                  </a:lnTo>
                  <a:lnTo>
                    <a:pt x="102" y="54"/>
                  </a:lnTo>
                  <a:lnTo>
                    <a:pt x="102" y="6"/>
                  </a:lnTo>
                  <a:lnTo>
                    <a:pt x="102" y="72"/>
                  </a:lnTo>
                  <a:lnTo>
                    <a:pt x="108" y="12"/>
                  </a:lnTo>
                  <a:lnTo>
                    <a:pt x="108" y="60"/>
                  </a:lnTo>
                  <a:lnTo>
                    <a:pt x="108" y="30"/>
                  </a:lnTo>
                  <a:lnTo>
                    <a:pt x="114" y="36"/>
                  </a:lnTo>
                  <a:lnTo>
                    <a:pt x="114" y="54"/>
                  </a:lnTo>
                  <a:lnTo>
                    <a:pt x="114" y="24"/>
                  </a:lnTo>
                  <a:lnTo>
                    <a:pt x="114" y="36"/>
                  </a:lnTo>
                  <a:lnTo>
                    <a:pt x="120" y="42"/>
                  </a:lnTo>
                  <a:lnTo>
                    <a:pt x="120" y="48"/>
                  </a:lnTo>
                  <a:lnTo>
                    <a:pt x="120" y="30"/>
                  </a:lnTo>
                  <a:lnTo>
                    <a:pt x="120" y="36"/>
                  </a:lnTo>
                  <a:lnTo>
                    <a:pt x="126" y="42"/>
                  </a:lnTo>
                  <a:lnTo>
                    <a:pt x="126" y="24"/>
                  </a:lnTo>
                  <a:lnTo>
                    <a:pt x="126" y="54"/>
                  </a:lnTo>
                  <a:lnTo>
                    <a:pt x="132" y="42"/>
                  </a:lnTo>
                  <a:lnTo>
                    <a:pt x="132" y="72"/>
                  </a:lnTo>
                  <a:lnTo>
                    <a:pt x="132" y="12"/>
                  </a:lnTo>
                  <a:lnTo>
                    <a:pt x="132" y="54"/>
                  </a:lnTo>
                  <a:lnTo>
                    <a:pt x="138" y="36"/>
                  </a:lnTo>
                  <a:lnTo>
                    <a:pt x="138" y="6"/>
                  </a:lnTo>
                  <a:lnTo>
                    <a:pt x="138" y="84"/>
                  </a:lnTo>
                  <a:lnTo>
                    <a:pt x="144" y="30"/>
                  </a:lnTo>
                  <a:lnTo>
                    <a:pt x="144" y="54"/>
                  </a:lnTo>
                  <a:lnTo>
                    <a:pt x="144" y="6"/>
                  </a:lnTo>
                  <a:lnTo>
                    <a:pt x="144" y="42"/>
                  </a:lnTo>
                  <a:lnTo>
                    <a:pt x="150" y="24"/>
                  </a:lnTo>
                  <a:lnTo>
                    <a:pt x="150" y="54"/>
                  </a:lnTo>
                  <a:lnTo>
                    <a:pt x="150" y="42"/>
                  </a:lnTo>
                  <a:lnTo>
                    <a:pt x="156" y="30"/>
                  </a:lnTo>
                  <a:lnTo>
                    <a:pt x="156" y="48"/>
                  </a:lnTo>
                  <a:lnTo>
                    <a:pt x="156" y="24"/>
                  </a:lnTo>
                  <a:lnTo>
                    <a:pt x="156" y="30"/>
                  </a:lnTo>
                  <a:lnTo>
                    <a:pt x="162" y="48"/>
                  </a:lnTo>
                  <a:lnTo>
                    <a:pt x="162" y="54"/>
                  </a:lnTo>
                  <a:lnTo>
                    <a:pt x="162" y="24"/>
                  </a:lnTo>
                  <a:lnTo>
                    <a:pt x="162" y="36"/>
                  </a:lnTo>
                  <a:lnTo>
                    <a:pt x="168" y="18"/>
                  </a:lnTo>
                  <a:lnTo>
                    <a:pt x="168" y="66"/>
                  </a:lnTo>
                  <a:lnTo>
                    <a:pt x="168" y="36"/>
                  </a:lnTo>
                  <a:lnTo>
                    <a:pt x="174" y="48"/>
                  </a:lnTo>
                  <a:lnTo>
                    <a:pt x="174" y="48"/>
                  </a:lnTo>
                  <a:lnTo>
                    <a:pt x="174" y="30"/>
                  </a:lnTo>
                  <a:lnTo>
                    <a:pt x="174" y="42"/>
                  </a:lnTo>
                  <a:lnTo>
                    <a:pt x="180" y="48"/>
                  </a:lnTo>
                  <a:lnTo>
                    <a:pt x="180" y="60"/>
                  </a:lnTo>
                  <a:lnTo>
                    <a:pt x="180" y="18"/>
                  </a:lnTo>
                  <a:lnTo>
                    <a:pt x="180" y="42"/>
                  </a:lnTo>
                  <a:lnTo>
                    <a:pt x="186" y="42"/>
                  </a:lnTo>
                  <a:lnTo>
                    <a:pt x="186" y="60"/>
                  </a:lnTo>
                  <a:lnTo>
                    <a:pt x="186" y="24"/>
                  </a:lnTo>
                  <a:lnTo>
                    <a:pt x="186" y="36"/>
                  </a:lnTo>
                  <a:lnTo>
                    <a:pt x="192" y="42"/>
                  </a:lnTo>
                  <a:lnTo>
                    <a:pt x="192" y="48"/>
                  </a:lnTo>
                  <a:lnTo>
                    <a:pt x="192" y="30"/>
                  </a:lnTo>
                  <a:lnTo>
                    <a:pt x="192" y="42"/>
                  </a:lnTo>
                  <a:lnTo>
                    <a:pt x="198" y="36"/>
                  </a:lnTo>
                  <a:lnTo>
                    <a:pt x="198" y="60"/>
                  </a:lnTo>
                  <a:lnTo>
                    <a:pt x="198" y="18"/>
                  </a:lnTo>
                  <a:lnTo>
                    <a:pt x="198" y="42"/>
                  </a:lnTo>
                </a:path>
              </a:pathLst>
            </a:custGeom>
            <a:noFill/>
            <a:ln w="9525">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 name="Freeform 72">
              <a:extLst>
                <a:ext uri="{FF2B5EF4-FFF2-40B4-BE49-F238E27FC236}">
                  <a16:creationId xmlns:a16="http://schemas.microsoft.com/office/drawing/2014/main" id="{5BC21EEE-679C-45F3-9AA8-23C4B3A2BFFE}"/>
                </a:ext>
              </a:extLst>
            </p:cNvPr>
            <p:cNvSpPr>
              <a:spLocks/>
            </p:cNvSpPr>
            <p:nvPr/>
          </p:nvSpPr>
          <p:spPr bwMode="auto">
            <a:xfrm>
              <a:off x="4868511" y="1585474"/>
              <a:ext cx="353526" cy="324480"/>
            </a:xfrm>
            <a:custGeom>
              <a:avLst/>
              <a:gdLst>
                <a:gd name="T0" fmla="*/ 6 w 210"/>
                <a:gd name="T1" fmla="*/ 48 h 132"/>
                <a:gd name="T2" fmla="*/ 12 w 210"/>
                <a:gd name="T3" fmla="*/ 102 h 132"/>
                <a:gd name="T4" fmla="*/ 18 w 210"/>
                <a:gd name="T5" fmla="*/ 78 h 132"/>
                <a:gd name="T6" fmla="*/ 18 w 210"/>
                <a:gd name="T7" fmla="*/ 78 h 132"/>
                <a:gd name="T8" fmla="*/ 24 w 210"/>
                <a:gd name="T9" fmla="*/ 54 h 132"/>
                <a:gd name="T10" fmla="*/ 30 w 210"/>
                <a:gd name="T11" fmla="*/ 48 h 132"/>
                <a:gd name="T12" fmla="*/ 36 w 210"/>
                <a:gd name="T13" fmla="*/ 84 h 132"/>
                <a:gd name="T14" fmla="*/ 42 w 210"/>
                <a:gd name="T15" fmla="*/ 60 h 132"/>
                <a:gd name="T16" fmla="*/ 48 w 210"/>
                <a:gd name="T17" fmla="*/ 66 h 132"/>
                <a:gd name="T18" fmla="*/ 48 w 210"/>
                <a:gd name="T19" fmla="*/ 66 h 132"/>
                <a:gd name="T20" fmla="*/ 54 w 210"/>
                <a:gd name="T21" fmla="*/ 72 h 132"/>
                <a:gd name="T22" fmla="*/ 60 w 210"/>
                <a:gd name="T23" fmla="*/ 78 h 132"/>
                <a:gd name="T24" fmla="*/ 66 w 210"/>
                <a:gd name="T25" fmla="*/ 60 h 132"/>
                <a:gd name="T26" fmla="*/ 72 w 210"/>
                <a:gd name="T27" fmla="*/ 78 h 132"/>
                <a:gd name="T28" fmla="*/ 78 w 210"/>
                <a:gd name="T29" fmla="*/ 78 h 132"/>
                <a:gd name="T30" fmla="*/ 84 w 210"/>
                <a:gd name="T31" fmla="*/ 84 h 132"/>
                <a:gd name="T32" fmla="*/ 84 w 210"/>
                <a:gd name="T33" fmla="*/ 72 h 132"/>
                <a:gd name="T34" fmla="*/ 90 w 210"/>
                <a:gd name="T35" fmla="*/ 12 h 132"/>
                <a:gd name="T36" fmla="*/ 96 w 210"/>
                <a:gd name="T37" fmla="*/ 90 h 132"/>
                <a:gd name="T38" fmla="*/ 102 w 210"/>
                <a:gd name="T39" fmla="*/ 60 h 132"/>
                <a:gd name="T40" fmla="*/ 102 w 210"/>
                <a:gd name="T41" fmla="*/ 78 h 132"/>
                <a:gd name="T42" fmla="*/ 108 w 210"/>
                <a:gd name="T43" fmla="*/ 54 h 132"/>
                <a:gd name="T44" fmla="*/ 114 w 210"/>
                <a:gd name="T45" fmla="*/ 84 h 132"/>
                <a:gd name="T46" fmla="*/ 120 w 210"/>
                <a:gd name="T47" fmla="*/ 132 h 132"/>
                <a:gd name="T48" fmla="*/ 126 w 210"/>
                <a:gd name="T49" fmla="*/ 78 h 132"/>
                <a:gd name="T50" fmla="*/ 126 w 210"/>
                <a:gd name="T51" fmla="*/ 78 h 132"/>
                <a:gd name="T52" fmla="*/ 132 w 210"/>
                <a:gd name="T53" fmla="*/ 36 h 132"/>
                <a:gd name="T54" fmla="*/ 138 w 210"/>
                <a:gd name="T55" fmla="*/ 84 h 132"/>
                <a:gd name="T56" fmla="*/ 144 w 210"/>
                <a:gd name="T57" fmla="*/ 66 h 132"/>
                <a:gd name="T58" fmla="*/ 150 w 210"/>
                <a:gd name="T59" fmla="*/ 36 h 132"/>
                <a:gd name="T60" fmla="*/ 150 w 210"/>
                <a:gd name="T61" fmla="*/ 60 h 132"/>
                <a:gd name="T62" fmla="*/ 156 w 210"/>
                <a:gd name="T63" fmla="*/ 48 h 132"/>
                <a:gd name="T64" fmla="*/ 162 w 210"/>
                <a:gd name="T65" fmla="*/ 102 h 132"/>
                <a:gd name="T66" fmla="*/ 168 w 210"/>
                <a:gd name="T67" fmla="*/ 84 h 132"/>
                <a:gd name="T68" fmla="*/ 168 w 210"/>
                <a:gd name="T69" fmla="*/ 72 h 132"/>
                <a:gd name="T70" fmla="*/ 174 w 210"/>
                <a:gd name="T71" fmla="*/ 54 h 132"/>
                <a:gd name="T72" fmla="*/ 180 w 210"/>
                <a:gd name="T73" fmla="*/ 102 h 132"/>
                <a:gd name="T74" fmla="*/ 186 w 210"/>
                <a:gd name="T75" fmla="*/ 60 h 132"/>
                <a:gd name="T76" fmla="*/ 186 w 210"/>
                <a:gd name="T77" fmla="*/ 60 h 132"/>
                <a:gd name="T78" fmla="*/ 192 w 210"/>
                <a:gd name="T79" fmla="*/ 24 h 132"/>
                <a:gd name="T80" fmla="*/ 198 w 210"/>
                <a:gd name="T81" fmla="*/ 24 h 132"/>
                <a:gd name="T82" fmla="*/ 204 w 210"/>
                <a:gd name="T83" fmla="*/ 7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0" h="132">
                  <a:moveTo>
                    <a:pt x="0" y="72"/>
                  </a:moveTo>
                  <a:lnTo>
                    <a:pt x="6" y="60"/>
                  </a:lnTo>
                  <a:lnTo>
                    <a:pt x="6" y="48"/>
                  </a:lnTo>
                  <a:lnTo>
                    <a:pt x="6" y="102"/>
                  </a:lnTo>
                  <a:lnTo>
                    <a:pt x="12" y="96"/>
                  </a:lnTo>
                  <a:lnTo>
                    <a:pt x="12" y="102"/>
                  </a:lnTo>
                  <a:lnTo>
                    <a:pt x="12" y="36"/>
                  </a:lnTo>
                  <a:lnTo>
                    <a:pt x="12" y="72"/>
                  </a:lnTo>
                  <a:lnTo>
                    <a:pt x="18" y="78"/>
                  </a:lnTo>
                  <a:lnTo>
                    <a:pt x="18" y="114"/>
                  </a:lnTo>
                  <a:lnTo>
                    <a:pt x="18" y="24"/>
                  </a:lnTo>
                  <a:lnTo>
                    <a:pt x="18" y="78"/>
                  </a:lnTo>
                  <a:lnTo>
                    <a:pt x="24" y="60"/>
                  </a:lnTo>
                  <a:lnTo>
                    <a:pt x="24" y="84"/>
                  </a:lnTo>
                  <a:lnTo>
                    <a:pt x="24" y="54"/>
                  </a:lnTo>
                  <a:lnTo>
                    <a:pt x="24" y="66"/>
                  </a:lnTo>
                  <a:lnTo>
                    <a:pt x="30" y="84"/>
                  </a:lnTo>
                  <a:lnTo>
                    <a:pt x="30" y="48"/>
                  </a:lnTo>
                  <a:lnTo>
                    <a:pt x="30" y="60"/>
                  </a:lnTo>
                  <a:lnTo>
                    <a:pt x="36" y="78"/>
                  </a:lnTo>
                  <a:lnTo>
                    <a:pt x="36" y="84"/>
                  </a:lnTo>
                  <a:lnTo>
                    <a:pt x="36" y="54"/>
                  </a:lnTo>
                  <a:lnTo>
                    <a:pt x="36" y="66"/>
                  </a:lnTo>
                  <a:lnTo>
                    <a:pt x="42" y="60"/>
                  </a:lnTo>
                  <a:lnTo>
                    <a:pt x="42" y="60"/>
                  </a:lnTo>
                  <a:lnTo>
                    <a:pt x="42" y="78"/>
                  </a:lnTo>
                  <a:lnTo>
                    <a:pt x="48" y="66"/>
                  </a:lnTo>
                  <a:lnTo>
                    <a:pt x="48" y="84"/>
                  </a:lnTo>
                  <a:lnTo>
                    <a:pt x="48" y="48"/>
                  </a:lnTo>
                  <a:lnTo>
                    <a:pt x="48" y="66"/>
                  </a:lnTo>
                  <a:lnTo>
                    <a:pt x="54" y="90"/>
                  </a:lnTo>
                  <a:lnTo>
                    <a:pt x="54" y="48"/>
                  </a:lnTo>
                  <a:lnTo>
                    <a:pt x="54" y="72"/>
                  </a:lnTo>
                  <a:lnTo>
                    <a:pt x="60" y="54"/>
                  </a:lnTo>
                  <a:lnTo>
                    <a:pt x="60" y="84"/>
                  </a:lnTo>
                  <a:lnTo>
                    <a:pt x="60" y="78"/>
                  </a:lnTo>
                  <a:lnTo>
                    <a:pt x="66" y="72"/>
                  </a:lnTo>
                  <a:lnTo>
                    <a:pt x="66" y="78"/>
                  </a:lnTo>
                  <a:lnTo>
                    <a:pt x="66" y="60"/>
                  </a:lnTo>
                  <a:lnTo>
                    <a:pt x="66" y="66"/>
                  </a:lnTo>
                  <a:lnTo>
                    <a:pt x="72" y="60"/>
                  </a:lnTo>
                  <a:lnTo>
                    <a:pt x="72" y="78"/>
                  </a:lnTo>
                  <a:lnTo>
                    <a:pt x="72" y="66"/>
                  </a:lnTo>
                  <a:lnTo>
                    <a:pt x="78" y="72"/>
                  </a:lnTo>
                  <a:lnTo>
                    <a:pt x="78" y="78"/>
                  </a:lnTo>
                  <a:lnTo>
                    <a:pt x="78" y="60"/>
                  </a:lnTo>
                  <a:lnTo>
                    <a:pt x="78" y="66"/>
                  </a:lnTo>
                  <a:lnTo>
                    <a:pt x="84" y="84"/>
                  </a:lnTo>
                  <a:lnTo>
                    <a:pt x="84" y="90"/>
                  </a:lnTo>
                  <a:lnTo>
                    <a:pt x="84" y="54"/>
                  </a:lnTo>
                  <a:lnTo>
                    <a:pt x="84" y="72"/>
                  </a:lnTo>
                  <a:lnTo>
                    <a:pt x="90" y="78"/>
                  </a:lnTo>
                  <a:lnTo>
                    <a:pt x="90" y="132"/>
                  </a:lnTo>
                  <a:lnTo>
                    <a:pt x="90" y="12"/>
                  </a:lnTo>
                  <a:lnTo>
                    <a:pt x="90" y="84"/>
                  </a:lnTo>
                  <a:lnTo>
                    <a:pt x="96" y="54"/>
                  </a:lnTo>
                  <a:lnTo>
                    <a:pt x="96" y="90"/>
                  </a:lnTo>
                  <a:lnTo>
                    <a:pt x="96" y="48"/>
                  </a:lnTo>
                  <a:lnTo>
                    <a:pt x="96" y="72"/>
                  </a:lnTo>
                  <a:lnTo>
                    <a:pt x="102" y="60"/>
                  </a:lnTo>
                  <a:lnTo>
                    <a:pt x="102" y="90"/>
                  </a:lnTo>
                  <a:lnTo>
                    <a:pt x="102" y="54"/>
                  </a:lnTo>
                  <a:lnTo>
                    <a:pt x="102" y="78"/>
                  </a:lnTo>
                  <a:lnTo>
                    <a:pt x="108" y="78"/>
                  </a:lnTo>
                  <a:lnTo>
                    <a:pt x="108" y="84"/>
                  </a:lnTo>
                  <a:lnTo>
                    <a:pt x="108" y="54"/>
                  </a:lnTo>
                  <a:lnTo>
                    <a:pt x="108" y="60"/>
                  </a:lnTo>
                  <a:lnTo>
                    <a:pt x="114" y="54"/>
                  </a:lnTo>
                  <a:lnTo>
                    <a:pt x="114" y="84"/>
                  </a:lnTo>
                  <a:lnTo>
                    <a:pt x="114" y="60"/>
                  </a:lnTo>
                  <a:lnTo>
                    <a:pt x="120" y="90"/>
                  </a:lnTo>
                  <a:lnTo>
                    <a:pt x="120" y="132"/>
                  </a:lnTo>
                  <a:lnTo>
                    <a:pt x="120" y="0"/>
                  </a:lnTo>
                  <a:lnTo>
                    <a:pt x="120" y="60"/>
                  </a:lnTo>
                  <a:lnTo>
                    <a:pt x="126" y="78"/>
                  </a:lnTo>
                  <a:lnTo>
                    <a:pt x="126" y="78"/>
                  </a:lnTo>
                  <a:lnTo>
                    <a:pt x="126" y="54"/>
                  </a:lnTo>
                  <a:lnTo>
                    <a:pt x="126" y="78"/>
                  </a:lnTo>
                  <a:lnTo>
                    <a:pt x="132" y="84"/>
                  </a:lnTo>
                  <a:lnTo>
                    <a:pt x="132" y="96"/>
                  </a:lnTo>
                  <a:lnTo>
                    <a:pt x="132" y="36"/>
                  </a:lnTo>
                  <a:lnTo>
                    <a:pt x="132" y="72"/>
                  </a:lnTo>
                  <a:lnTo>
                    <a:pt x="138" y="78"/>
                  </a:lnTo>
                  <a:lnTo>
                    <a:pt x="138" y="84"/>
                  </a:lnTo>
                  <a:lnTo>
                    <a:pt x="138" y="54"/>
                  </a:lnTo>
                  <a:lnTo>
                    <a:pt x="138" y="72"/>
                  </a:lnTo>
                  <a:lnTo>
                    <a:pt x="144" y="66"/>
                  </a:lnTo>
                  <a:lnTo>
                    <a:pt x="144" y="90"/>
                  </a:lnTo>
                  <a:lnTo>
                    <a:pt x="144" y="48"/>
                  </a:lnTo>
                  <a:lnTo>
                    <a:pt x="150" y="36"/>
                  </a:lnTo>
                  <a:lnTo>
                    <a:pt x="150" y="114"/>
                  </a:lnTo>
                  <a:lnTo>
                    <a:pt x="150" y="24"/>
                  </a:lnTo>
                  <a:lnTo>
                    <a:pt x="150" y="60"/>
                  </a:lnTo>
                  <a:lnTo>
                    <a:pt x="156" y="78"/>
                  </a:lnTo>
                  <a:lnTo>
                    <a:pt x="156" y="84"/>
                  </a:lnTo>
                  <a:lnTo>
                    <a:pt x="156" y="48"/>
                  </a:lnTo>
                  <a:lnTo>
                    <a:pt x="156" y="66"/>
                  </a:lnTo>
                  <a:lnTo>
                    <a:pt x="162" y="60"/>
                  </a:lnTo>
                  <a:lnTo>
                    <a:pt x="162" y="102"/>
                  </a:lnTo>
                  <a:lnTo>
                    <a:pt x="162" y="30"/>
                  </a:lnTo>
                  <a:lnTo>
                    <a:pt x="162" y="54"/>
                  </a:lnTo>
                  <a:lnTo>
                    <a:pt x="168" y="84"/>
                  </a:lnTo>
                  <a:lnTo>
                    <a:pt x="168" y="90"/>
                  </a:lnTo>
                  <a:lnTo>
                    <a:pt x="168" y="48"/>
                  </a:lnTo>
                  <a:lnTo>
                    <a:pt x="168" y="72"/>
                  </a:lnTo>
                  <a:lnTo>
                    <a:pt x="174" y="60"/>
                  </a:lnTo>
                  <a:lnTo>
                    <a:pt x="174" y="84"/>
                  </a:lnTo>
                  <a:lnTo>
                    <a:pt x="174" y="54"/>
                  </a:lnTo>
                  <a:lnTo>
                    <a:pt x="174" y="72"/>
                  </a:lnTo>
                  <a:lnTo>
                    <a:pt x="180" y="66"/>
                  </a:lnTo>
                  <a:lnTo>
                    <a:pt x="180" y="102"/>
                  </a:lnTo>
                  <a:lnTo>
                    <a:pt x="180" y="48"/>
                  </a:lnTo>
                  <a:lnTo>
                    <a:pt x="180" y="72"/>
                  </a:lnTo>
                  <a:lnTo>
                    <a:pt x="186" y="60"/>
                  </a:lnTo>
                  <a:lnTo>
                    <a:pt x="186" y="84"/>
                  </a:lnTo>
                  <a:lnTo>
                    <a:pt x="186" y="54"/>
                  </a:lnTo>
                  <a:lnTo>
                    <a:pt x="186" y="60"/>
                  </a:lnTo>
                  <a:lnTo>
                    <a:pt x="192" y="66"/>
                  </a:lnTo>
                  <a:lnTo>
                    <a:pt x="192" y="96"/>
                  </a:lnTo>
                  <a:lnTo>
                    <a:pt x="192" y="24"/>
                  </a:lnTo>
                  <a:lnTo>
                    <a:pt x="192" y="72"/>
                  </a:lnTo>
                  <a:lnTo>
                    <a:pt x="198" y="114"/>
                  </a:lnTo>
                  <a:lnTo>
                    <a:pt x="198" y="24"/>
                  </a:lnTo>
                  <a:lnTo>
                    <a:pt x="198" y="54"/>
                  </a:lnTo>
                  <a:lnTo>
                    <a:pt x="204" y="60"/>
                  </a:lnTo>
                  <a:lnTo>
                    <a:pt x="204" y="78"/>
                  </a:lnTo>
                  <a:lnTo>
                    <a:pt x="204" y="66"/>
                  </a:lnTo>
                  <a:lnTo>
                    <a:pt x="210" y="72"/>
                  </a:lnTo>
                </a:path>
              </a:pathLst>
            </a:custGeom>
            <a:noFill/>
            <a:ln w="9525">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 name="Freeform 73">
              <a:extLst>
                <a:ext uri="{FF2B5EF4-FFF2-40B4-BE49-F238E27FC236}">
                  <a16:creationId xmlns:a16="http://schemas.microsoft.com/office/drawing/2014/main" id="{87C6C27B-33BC-46B4-B51B-5C033324ECAE}"/>
                </a:ext>
              </a:extLst>
            </p:cNvPr>
            <p:cNvSpPr>
              <a:spLocks/>
            </p:cNvSpPr>
            <p:nvPr/>
          </p:nvSpPr>
          <p:spPr bwMode="auto">
            <a:xfrm>
              <a:off x="5222037" y="1629721"/>
              <a:ext cx="353526" cy="265484"/>
            </a:xfrm>
            <a:custGeom>
              <a:avLst/>
              <a:gdLst>
                <a:gd name="T0" fmla="*/ 0 w 210"/>
                <a:gd name="T1" fmla="*/ 36 h 108"/>
                <a:gd name="T2" fmla="*/ 6 w 210"/>
                <a:gd name="T3" fmla="*/ 84 h 108"/>
                <a:gd name="T4" fmla="*/ 12 w 210"/>
                <a:gd name="T5" fmla="*/ 24 h 108"/>
                <a:gd name="T6" fmla="*/ 18 w 210"/>
                <a:gd name="T7" fmla="*/ 54 h 108"/>
                <a:gd name="T8" fmla="*/ 24 w 210"/>
                <a:gd name="T9" fmla="*/ 48 h 108"/>
                <a:gd name="T10" fmla="*/ 24 w 210"/>
                <a:gd name="T11" fmla="*/ 48 h 108"/>
                <a:gd name="T12" fmla="*/ 30 w 210"/>
                <a:gd name="T13" fmla="*/ 30 h 108"/>
                <a:gd name="T14" fmla="*/ 36 w 210"/>
                <a:gd name="T15" fmla="*/ 24 h 108"/>
                <a:gd name="T16" fmla="*/ 42 w 210"/>
                <a:gd name="T17" fmla="*/ 60 h 108"/>
                <a:gd name="T18" fmla="*/ 48 w 210"/>
                <a:gd name="T19" fmla="*/ 54 h 108"/>
                <a:gd name="T20" fmla="*/ 48 w 210"/>
                <a:gd name="T21" fmla="*/ 66 h 108"/>
                <a:gd name="T22" fmla="*/ 54 w 210"/>
                <a:gd name="T23" fmla="*/ 24 h 108"/>
                <a:gd name="T24" fmla="*/ 60 w 210"/>
                <a:gd name="T25" fmla="*/ 84 h 108"/>
                <a:gd name="T26" fmla="*/ 66 w 210"/>
                <a:gd name="T27" fmla="*/ 78 h 108"/>
                <a:gd name="T28" fmla="*/ 72 w 210"/>
                <a:gd name="T29" fmla="*/ 54 h 108"/>
                <a:gd name="T30" fmla="*/ 72 w 210"/>
                <a:gd name="T31" fmla="*/ 54 h 108"/>
                <a:gd name="T32" fmla="*/ 78 w 210"/>
                <a:gd name="T33" fmla="*/ 36 h 108"/>
                <a:gd name="T34" fmla="*/ 84 w 210"/>
                <a:gd name="T35" fmla="*/ 78 h 108"/>
                <a:gd name="T36" fmla="*/ 90 w 210"/>
                <a:gd name="T37" fmla="*/ 30 h 108"/>
                <a:gd name="T38" fmla="*/ 96 w 210"/>
                <a:gd name="T39" fmla="*/ 54 h 108"/>
                <a:gd name="T40" fmla="*/ 96 w 210"/>
                <a:gd name="T41" fmla="*/ 48 h 108"/>
                <a:gd name="T42" fmla="*/ 102 w 210"/>
                <a:gd name="T43" fmla="*/ 42 h 108"/>
                <a:gd name="T44" fmla="*/ 108 w 210"/>
                <a:gd name="T45" fmla="*/ 66 h 108"/>
                <a:gd name="T46" fmla="*/ 114 w 210"/>
                <a:gd name="T47" fmla="*/ 36 h 108"/>
                <a:gd name="T48" fmla="*/ 120 w 210"/>
                <a:gd name="T49" fmla="*/ 42 h 108"/>
                <a:gd name="T50" fmla="*/ 120 w 210"/>
                <a:gd name="T51" fmla="*/ 60 h 108"/>
                <a:gd name="T52" fmla="*/ 126 w 210"/>
                <a:gd name="T53" fmla="*/ 66 h 108"/>
                <a:gd name="T54" fmla="*/ 132 w 210"/>
                <a:gd name="T55" fmla="*/ 0 h 108"/>
                <a:gd name="T56" fmla="*/ 138 w 210"/>
                <a:gd name="T57" fmla="*/ 90 h 108"/>
                <a:gd name="T58" fmla="*/ 144 w 210"/>
                <a:gd name="T59" fmla="*/ 42 h 108"/>
                <a:gd name="T60" fmla="*/ 150 w 210"/>
                <a:gd name="T61" fmla="*/ 54 h 108"/>
                <a:gd name="T62" fmla="*/ 156 w 210"/>
                <a:gd name="T63" fmla="*/ 48 h 108"/>
                <a:gd name="T64" fmla="*/ 156 w 210"/>
                <a:gd name="T65" fmla="*/ 48 h 108"/>
                <a:gd name="T66" fmla="*/ 162 w 210"/>
                <a:gd name="T67" fmla="*/ 30 h 108"/>
                <a:gd name="T68" fmla="*/ 168 w 210"/>
                <a:gd name="T69" fmla="*/ 6 h 108"/>
                <a:gd name="T70" fmla="*/ 174 w 210"/>
                <a:gd name="T71" fmla="*/ 96 h 108"/>
                <a:gd name="T72" fmla="*/ 180 w 210"/>
                <a:gd name="T73" fmla="*/ 84 h 108"/>
                <a:gd name="T74" fmla="*/ 186 w 210"/>
                <a:gd name="T75" fmla="*/ 72 h 108"/>
                <a:gd name="T76" fmla="*/ 192 w 210"/>
                <a:gd name="T77" fmla="*/ 42 h 108"/>
                <a:gd name="T78" fmla="*/ 192 w 210"/>
                <a:gd name="T79" fmla="*/ 54 h 108"/>
                <a:gd name="T80" fmla="*/ 198 w 210"/>
                <a:gd name="T81" fmla="*/ 18 h 108"/>
                <a:gd name="T82" fmla="*/ 204 w 210"/>
                <a:gd name="T83"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0" h="108">
                  <a:moveTo>
                    <a:pt x="0" y="54"/>
                  </a:moveTo>
                  <a:lnTo>
                    <a:pt x="0" y="66"/>
                  </a:lnTo>
                  <a:lnTo>
                    <a:pt x="0" y="36"/>
                  </a:lnTo>
                  <a:lnTo>
                    <a:pt x="0" y="42"/>
                  </a:lnTo>
                  <a:lnTo>
                    <a:pt x="6" y="54"/>
                  </a:lnTo>
                  <a:lnTo>
                    <a:pt x="6" y="84"/>
                  </a:lnTo>
                  <a:lnTo>
                    <a:pt x="6" y="18"/>
                  </a:lnTo>
                  <a:lnTo>
                    <a:pt x="6" y="72"/>
                  </a:lnTo>
                  <a:lnTo>
                    <a:pt x="12" y="24"/>
                  </a:lnTo>
                  <a:lnTo>
                    <a:pt x="12" y="72"/>
                  </a:lnTo>
                  <a:lnTo>
                    <a:pt x="12" y="42"/>
                  </a:lnTo>
                  <a:lnTo>
                    <a:pt x="18" y="54"/>
                  </a:lnTo>
                  <a:lnTo>
                    <a:pt x="18" y="36"/>
                  </a:lnTo>
                  <a:lnTo>
                    <a:pt x="18" y="72"/>
                  </a:lnTo>
                  <a:lnTo>
                    <a:pt x="24" y="48"/>
                  </a:lnTo>
                  <a:lnTo>
                    <a:pt x="24" y="72"/>
                  </a:lnTo>
                  <a:lnTo>
                    <a:pt x="24" y="36"/>
                  </a:lnTo>
                  <a:lnTo>
                    <a:pt x="24" y="48"/>
                  </a:lnTo>
                  <a:lnTo>
                    <a:pt x="30" y="54"/>
                  </a:lnTo>
                  <a:lnTo>
                    <a:pt x="30" y="66"/>
                  </a:lnTo>
                  <a:lnTo>
                    <a:pt x="30" y="30"/>
                  </a:lnTo>
                  <a:lnTo>
                    <a:pt x="30" y="48"/>
                  </a:lnTo>
                  <a:lnTo>
                    <a:pt x="36" y="54"/>
                  </a:lnTo>
                  <a:lnTo>
                    <a:pt x="36" y="24"/>
                  </a:lnTo>
                  <a:lnTo>
                    <a:pt x="36" y="78"/>
                  </a:lnTo>
                  <a:lnTo>
                    <a:pt x="42" y="48"/>
                  </a:lnTo>
                  <a:lnTo>
                    <a:pt x="42" y="60"/>
                  </a:lnTo>
                  <a:lnTo>
                    <a:pt x="42" y="36"/>
                  </a:lnTo>
                  <a:lnTo>
                    <a:pt x="42" y="48"/>
                  </a:lnTo>
                  <a:lnTo>
                    <a:pt x="48" y="54"/>
                  </a:lnTo>
                  <a:lnTo>
                    <a:pt x="48" y="84"/>
                  </a:lnTo>
                  <a:lnTo>
                    <a:pt x="48" y="30"/>
                  </a:lnTo>
                  <a:lnTo>
                    <a:pt x="48" y="66"/>
                  </a:lnTo>
                  <a:lnTo>
                    <a:pt x="54" y="54"/>
                  </a:lnTo>
                  <a:lnTo>
                    <a:pt x="54" y="72"/>
                  </a:lnTo>
                  <a:lnTo>
                    <a:pt x="54" y="24"/>
                  </a:lnTo>
                  <a:lnTo>
                    <a:pt x="54" y="42"/>
                  </a:lnTo>
                  <a:lnTo>
                    <a:pt x="60" y="60"/>
                  </a:lnTo>
                  <a:lnTo>
                    <a:pt x="60" y="84"/>
                  </a:lnTo>
                  <a:lnTo>
                    <a:pt x="60" y="24"/>
                  </a:lnTo>
                  <a:lnTo>
                    <a:pt x="60" y="60"/>
                  </a:lnTo>
                  <a:lnTo>
                    <a:pt x="66" y="78"/>
                  </a:lnTo>
                  <a:lnTo>
                    <a:pt x="66" y="18"/>
                  </a:lnTo>
                  <a:lnTo>
                    <a:pt x="66" y="42"/>
                  </a:lnTo>
                  <a:lnTo>
                    <a:pt x="72" y="54"/>
                  </a:lnTo>
                  <a:lnTo>
                    <a:pt x="72" y="66"/>
                  </a:lnTo>
                  <a:lnTo>
                    <a:pt x="72" y="36"/>
                  </a:lnTo>
                  <a:lnTo>
                    <a:pt x="72" y="54"/>
                  </a:lnTo>
                  <a:lnTo>
                    <a:pt x="78" y="48"/>
                  </a:lnTo>
                  <a:lnTo>
                    <a:pt x="78" y="72"/>
                  </a:lnTo>
                  <a:lnTo>
                    <a:pt x="78" y="36"/>
                  </a:lnTo>
                  <a:lnTo>
                    <a:pt x="78" y="54"/>
                  </a:lnTo>
                  <a:lnTo>
                    <a:pt x="84" y="60"/>
                  </a:lnTo>
                  <a:lnTo>
                    <a:pt x="84" y="78"/>
                  </a:lnTo>
                  <a:lnTo>
                    <a:pt x="84" y="30"/>
                  </a:lnTo>
                  <a:lnTo>
                    <a:pt x="84" y="66"/>
                  </a:lnTo>
                  <a:lnTo>
                    <a:pt x="90" y="30"/>
                  </a:lnTo>
                  <a:lnTo>
                    <a:pt x="90" y="66"/>
                  </a:lnTo>
                  <a:lnTo>
                    <a:pt x="90" y="30"/>
                  </a:lnTo>
                  <a:lnTo>
                    <a:pt x="96" y="54"/>
                  </a:lnTo>
                  <a:lnTo>
                    <a:pt x="96" y="72"/>
                  </a:lnTo>
                  <a:lnTo>
                    <a:pt x="96" y="36"/>
                  </a:lnTo>
                  <a:lnTo>
                    <a:pt x="96" y="48"/>
                  </a:lnTo>
                  <a:lnTo>
                    <a:pt x="102" y="54"/>
                  </a:lnTo>
                  <a:lnTo>
                    <a:pt x="102" y="60"/>
                  </a:lnTo>
                  <a:lnTo>
                    <a:pt x="102" y="42"/>
                  </a:lnTo>
                  <a:lnTo>
                    <a:pt x="102" y="48"/>
                  </a:lnTo>
                  <a:lnTo>
                    <a:pt x="108" y="60"/>
                  </a:lnTo>
                  <a:lnTo>
                    <a:pt x="108" y="66"/>
                  </a:lnTo>
                  <a:lnTo>
                    <a:pt x="108" y="30"/>
                  </a:lnTo>
                  <a:lnTo>
                    <a:pt x="108" y="48"/>
                  </a:lnTo>
                  <a:lnTo>
                    <a:pt x="114" y="36"/>
                  </a:lnTo>
                  <a:lnTo>
                    <a:pt x="114" y="66"/>
                  </a:lnTo>
                  <a:lnTo>
                    <a:pt x="114" y="30"/>
                  </a:lnTo>
                  <a:lnTo>
                    <a:pt x="120" y="42"/>
                  </a:lnTo>
                  <a:lnTo>
                    <a:pt x="120" y="78"/>
                  </a:lnTo>
                  <a:lnTo>
                    <a:pt x="120" y="24"/>
                  </a:lnTo>
                  <a:lnTo>
                    <a:pt x="120" y="60"/>
                  </a:lnTo>
                  <a:lnTo>
                    <a:pt x="126" y="24"/>
                  </a:lnTo>
                  <a:lnTo>
                    <a:pt x="126" y="78"/>
                  </a:lnTo>
                  <a:lnTo>
                    <a:pt x="126" y="66"/>
                  </a:lnTo>
                  <a:lnTo>
                    <a:pt x="132" y="36"/>
                  </a:lnTo>
                  <a:lnTo>
                    <a:pt x="132" y="108"/>
                  </a:lnTo>
                  <a:lnTo>
                    <a:pt x="132" y="0"/>
                  </a:lnTo>
                  <a:lnTo>
                    <a:pt x="132" y="18"/>
                  </a:lnTo>
                  <a:lnTo>
                    <a:pt x="138" y="36"/>
                  </a:lnTo>
                  <a:lnTo>
                    <a:pt x="138" y="90"/>
                  </a:lnTo>
                  <a:lnTo>
                    <a:pt x="138" y="12"/>
                  </a:lnTo>
                  <a:lnTo>
                    <a:pt x="138" y="54"/>
                  </a:lnTo>
                  <a:lnTo>
                    <a:pt x="144" y="42"/>
                  </a:lnTo>
                  <a:lnTo>
                    <a:pt x="144" y="60"/>
                  </a:lnTo>
                  <a:lnTo>
                    <a:pt x="144" y="42"/>
                  </a:lnTo>
                  <a:lnTo>
                    <a:pt x="150" y="54"/>
                  </a:lnTo>
                  <a:lnTo>
                    <a:pt x="150" y="36"/>
                  </a:lnTo>
                  <a:lnTo>
                    <a:pt x="150" y="72"/>
                  </a:lnTo>
                  <a:lnTo>
                    <a:pt x="156" y="48"/>
                  </a:lnTo>
                  <a:lnTo>
                    <a:pt x="156" y="66"/>
                  </a:lnTo>
                  <a:lnTo>
                    <a:pt x="156" y="30"/>
                  </a:lnTo>
                  <a:lnTo>
                    <a:pt x="156" y="48"/>
                  </a:lnTo>
                  <a:lnTo>
                    <a:pt x="162" y="48"/>
                  </a:lnTo>
                  <a:lnTo>
                    <a:pt x="162" y="72"/>
                  </a:lnTo>
                  <a:lnTo>
                    <a:pt x="162" y="30"/>
                  </a:lnTo>
                  <a:lnTo>
                    <a:pt x="162" y="60"/>
                  </a:lnTo>
                  <a:lnTo>
                    <a:pt x="168" y="48"/>
                  </a:lnTo>
                  <a:lnTo>
                    <a:pt x="168" y="6"/>
                  </a:lnTo>
                  <a:lnTo>
                    <a:pt x="168" y="84"/>
                  </a:lnTo>
                  <a:lnTo>
                    <a:pt x="174" y="78"/>
                  </a:lnTo>
                  <a:lnTo>
                    <a:pt x="174" y="96"/>
                  </a:lnTo>
                  <a:lnTo>
                    <a:pt x="174" y="0"/>
                  </a:lnTo>
                  <a:lnTo>
                    <a:pt x="180" y="48"/>
                  </a:lnTo>
                  <a:lnTo>
                    <a:pt x="180" y="84"/>
                  </a:lnTo>
                  <a:lnTo>
                    <a:pt x="180" y="36"/>
                  </a:lnTo>
                  <a:lnTo>
                    <a:pt x="180" y="54"/>
                  </a:lnTo>
                  <a:lnTo>
                    <a:pt x="186" y="72"/>
                  </a:lnTo>
                  <a:lnTo>
                    <a:pt x="186" y="36"/>
                  </a:lnTo>
                  <a:lnTo>
                    <a:pt x="186" y="48"/>
                  </a:lnTo>
                  <a:lnTo>
                    <a:pt x="192" y="42"/>
                  </a:lnTo>
                  <a:lnTo>
                    <a:pt x="192" y="66"/>
                  </a:lnTo>
                  <a:lnTo>
                    <a:pt x="192" y="36"/>
                  </a:lnTo>
                  <a:lnTo>
                    <a:pt x="192" y="54"/>
                  </a:lnTo>
                  <a:lnTo>
                    <a:pt x="198" y="48"/>
                  </a:lnTo>
                  <a:lnTo>
                    <a:pt x="198" y="84"/>
                  </a:lnTo>
                  <a:lnTo>
                    <a:pt x="198" y="18"/>
                  </a:lnTo>
                  <a:lnTo>
                    <a:pt x="198" y="48"/>
                  </a:lnTo>
                  <a:lnTo>
                    <a:pt x="204" y="72"/>
                  </a:lnTo>
                  <a:lnTo>
                    <a:pt x="204" y="30"/>
                  </a:lnTo>
                  <a:lnTo>
                    <a:pt x="204" y="66"/>
                  </a:lnTo>
                  <a:lnTo>
                    <a:pt x="210" y="30"/>
                  </a:lnTo>
                </a:path>
              </a:pathLst>
            </a:custGeom>
            <a:noFill/>
            <a:ln w="9525">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 name="Freeform 74">
              <a:extLst>
                <a:ext uri="{FF2B5EF4-FFF2-40B4-BE49-F238E27FC236}">
                  <a16:creationId xmlns:a16="http://schemas.microsoft.com/office/drawing/2014/main" id="{DA30E3F8-A96C-467B-A458-1263EC79B1F8}"/>
                </a:ext>
              </a:extLst>
            </p:cNvPr>
            <p:cNvSpPr>
              <a:spLocks/>
            </p:cNvSpPr>
            <p:nvPr/>
          </p:nvSpPr>
          <p:spPr bwMode="auto">
            <a:xfrm>
              <a:off x="5575563" y="1600223"/>
              <a:ext cx="323224" cy="309731"/>
            </a:xfrm>
            <a:custGeom>
              <a:avLst/>
              <a:gdLst>
                <a:gd name="T0" fmla="*/ 0 w 192"/>
                <a:gd name="T1" fmla="*/ 36 h 126"/>
                <a:gd name="T2" fmla="*/ 6 w 192"/>
                <a:gd name="T3" fmla="*/ 48 h 126"/>
                <a:gd name="T4" fmla="*/ 12 w 192"/>
                <a:gd name="T5" fmla="*/ 84 h 126"/>
                <a:gd name="T6" fmla="*/ 18 w 192"/>
                <a:gd name="T7" fmla="*/ 78 h 126"/>
                <a:gd name="T8" fmla="*/ 18 w 192"/>
                <a:gd name="T9" fmla="*/ 48 h 126"/>
                <a:gd name="T10" fmla="*/ 24 w 192"/>
                <a:gd name="T11" fmla="*/ 30 h 126"/>
                <a:gd name="T12" fmla="*/ 30 w 192"/>
                <a:gd name="T13" fmla="*/ 78 h 126"/>
                <a:gd name="T14" fmla="*/ 36 w 192"/>
                <a:gd name="T15" fmla="*/ 54 h 126"/>
                <a:gd name="T16" fmla="*/ 36 w 192"/>
                <a:gd name="T17" fmla="*/ 72 h 126"/>
                <a:gd name="T18" fmla="*/ 42 w 192"/>
                <a:gd name="T19" fmla="*/ 30 h 126"/>
                <a:gd name="T20" fmla="*/ 48 w 192"/>
                <a:gd name="T21" fmla="*/ 42 h 126"/>
                <a:gd name="T22" fmla="*/ 54 w 192"/>
                <a:gd name="T23" fmla="*/ 72 h 126"/>
                <a:gd name="T24" fmla="*/ 60 w 192"/>
                <a:gd name="T25" fmla="*/ 42 h 126"/>
                <a:gd name="T26" fmla="*/ 60 w 192"/>
                <a:gd name="T27" fmla="*/ 78 h 126"/>
                <a:gd name="T28" fmla="*/ 66 w 192"/>
                <a:gd name="T29" fmla="*/ 36 h 126"/>
                <a:gd name="T30" fmla="*/ 72 w 192"/>
                <a:gd name="T31" fmla="*/ 78 h 126"/>
                <a:gd name="T32" fmla="*/ 78 w 192"/>
                <a:gd name="T33" fmla="*/ 48 h 126"/>
                <a:gd name="T34" fmla="*/ 78 w 192"/>
                <a:gd name="T35" fmla="*/ 78 h 126"/>
                <a:gd name="T36" fmla="*/ 84 w 192"/>
                <a:gd name="T37" fmla="*/ 48 h 126"/>
                <a:gd name="T38" fmla="*/ 90 w 192"/>
                <a:gd name="T39" fmla="*/ 42 h 126"/>
                <a:gd name="T40" fmla="*/ 96 w 192"/>
                <a:gd name="T41" fmla="*/ 78 h 126"/>
                <a:gd name="T42" fmla="*/ 102 w 192"/>
                <a:gd name="T43" fmla="*/ 84 h 126"/>
                <a:gd name="T44" fmla="*/ 102 w 192"/>
                <a:gd name="T45" fmla="*/ 48 h 126"/>
                <a:gd name="T46" fmla="*/ 108 w 192"/>
                <a:gd name="T47" fmla="*/ 0 h 126"/>
                <a:gd name="T48" fmla="*/ 114 w 192"/>
                <a:gd name="T49" fmla="*/ 120 h 126"/>
                <a:gd name="T50" fmla="*/ 120 w 192"/>
                <a:gd name="T51" fmla="*/ 96 h 126"/>
                <a:gd name="T52" fmla="*/ 126 w 192"/>
                <a:gd name="T53" fmla="*/ 78 h 126"/>
                <a:gd name="T54" fmla="*/ 126 w 192"/>
                <a:gd name="T55" fmla="*/ 42 h 126"/>
                <a:gd name="T56" fmla="*/ 132 w 192"/>
                <a:gd name="T57" fmla="*/ 54 h 126"/>
                <a:gd name="T58" fmla="*/ 138 w 192"/>
                <a:gd name="T59" fmla="*/ 84 h 126"/>
                <a:gd name="T60" fmla="*/ 144 w 192"/>
                <a:gd name="T61" fmla="*/ 66 h 126"/>
                <a:gd name="T62" fmla="*/ 144 w 192"/>
                <a:gd name="T63" fmla="*/ 72 h 126"/>
                <a:gd name="T64" fmla="*/ 150 w 192"/>
                <a:gd name="T65" fmla="*/ 48 h 126"/>
                <a:gd name="T66" fmla="*/ 156 w 192"/>
                <a:gd name="T67" fmla="*/ 96 h 126"/>
                <a:gd name="T68" fmla="*/ 162 w 192"/>
                <a:gd name="T69" fmla="*/ 60 h 126"/>
                <a:gd name="T70" fmla="*/ 162 w 192"/>
                <a:gd name="T71" fmla="*/ 60 h 126"/>
                <a:gd name="T72" fmla="*/ 168 w 192"/>
                <a:gd name="T73" fmla="*/ 42 h 126"/>
                <a:gd name="T74" fmla="*/ 174 w 192"/>
                <a:gd name="T75" fmla="*/ 84 h 126"/>
                <a:gd name="T76" fmla="*/ 180 w 192"/>
                <a:gd name="T77" fmla="*/ 54 h 126"/>
                <a:gd name="T78" fmla="*/ 180 w 192"/>
                <a:gd name="T79" fmla="*/ 72 h 126"/>
                <a:gd name="T80" fmla="*/ 186 w 192"/>
                <a:gd name="T81" fmla="*/ 18 h 126"/>
                <a:gd name="T82" fmla="*/ 192 w 192"/>
                <a:gd name="T83" fmla="*/ 9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26">
                  <a:moveTo>
                    <a:pt x="0" y="42"/>
                  </a:moveTo>
                  <a:lnTo>
                    <a:pt x="0" y="90"/>
                  </a:lnTo>
                  <a:lnTo>
                    <a:pt x="0" y="36"/>
                  </a:lnTo>
                  <a:lnTo>
                    <a:pt x="0" y="60"/>
                  </a:lnTo>
                  <a:lnTo>
                    <a:pt x="6" y="84"/>
                  </a:lnTo>
                  <a:lnTo>
                    <a:pt x="6" y="48"/>
                  </a:lnTo>
                  <a:lnTo>
                    <a:pt x="6" y="60"/>
                  </a:lnTo>
                  <a:lnTo>
                    <a:pt x="12" y="66"/>
                  </a:lnTo>
                  <a:lnTo>
                    <a:pt x="12" y="84"/>
                  </a:lnTo>
                  <a:lnTo>
                    <a:pt x="12" y="42"/>
                  </a:lnTo>
                  <a:lnTo>
                    <a:pt x="12" y="48"/>
                  </a:lnTo>
                  <a:lnTo>
                    <a:pt x="18" y="78"/>
                  </a:lnTo>
                  <a:lnTo>
                    <a:pt x="18" y="90"/>
                  </a:lnTo>
                  <a:lnTo>
                    <a:pt x="18" y="42"/>
                  </a:lnTo>
                  <a:lnTo>
                    <a:pt x="18" y="48"/>
                  </a:lnTo>
                  <a:lnTo>
                    <a:pt x="24" y="42"/>
                  </a:lnTo>
                  <a:lnTo>
                    <a:pt x="24" y="90"/>
                  </a:lnTo>
                  <a:lnTo>
                    <a:pt x="24" y="30"/>
                  </a:lnTo>
                  <a:lnTo>
                    <a:pt x="24" y="66"/>
                  </a:lnTo>
                  <a:lnTo>
                    <a:pt x="30" y="60"/>
                  </a:lnTo>
                  <a:lnTo>
                    <a:pt x="30" y="78"/>
                  </a:lnTo>
                  <a:lnTo>
                    <a:pt x="30" y="54"/>
                  </a:lnTo>
                  <a:lnTo>
                    <a:pt x="30" y="54"/>
                  </a:lnTo>
                  <a:lnTo>
                    <a:pt x="36" y="54"/>
                  </a:lnTo>
                  <a:lnTo>
                    <a:pt x="36" y="102"/>
                  </a:lnTo>
                  <a:lnTo>
                    <a:pt x="36" y="30"/>
                  </a:lnTo>
                  <a:lnTo>
                    <a:pt x="36" y="72"/>
                  </a:lnTo>
                  <a:lnTo>
                    <a:pt x="42" y="42"/>
                  </a:lnTo>
                  <a:lnTo>
                    <a:pt x="42" y="90"/>
                  </a:lnTo>
                  <a:lnTo>
                    <a:pt x="42" y="30"/>
                  </a:lnTo>
                  <a:lnTo>
                    <a:pt x="48" y="54"/>
                  </a:lnTo>
                  <a:lnTo>
                    <a:pt x="48" y="96"/>
                  </a:lnTo>
                  <a:lnTo>
                    <a:pt x="48" y="42"/>
                  </a:lnTo>
                  <a:lnTo>
                    <a:pt x="48" y="72"/>
                  </a:lnTo>
                  <a:lnTo>
                    <a:pt x="54" y="72"/>
                  </a:lnTo>
                  <a:lnTo>
                    <a:pt x="54" y="72"/>
                  </a:lnTo>
                  <a:lnTo>
                    <a:pt x="54" y="42"/>
                  </a:lnTo>
                  <a:lnTo>
                    <a:pt x="54" y="60"/>
                  </a:lnTo>
                  <a:lnTo>
                    <a:pt x="60" y="42"/>
                  </a:lnTo>
                  <a:lnTo>
                    <a:pt x="60" y="96"/>
                  </a:lnTo>
                  <a:lnTo>
                    <a:pt x="60" y="36"/>
                  </a:lnTo>
                  <a:lnTo>
                    <a:pt x="60" y="78"/>
                  </a:lnTo>
                  <a:lnTo>
                    <a:pt x="66" y="60"/>
                  </a:lnTo>
                  <a:lnTo>
                    <a:pt x="66" y="90"/>
                  </a:lnTo>
                  <a:lnTo>
                    <a:pt x="66" y="36"/>
                  </a:lnTo>
                  <a:lnTo>
                    <a:pt x="66" y="72"/>
                  </a:lnTo>
                  <a:lnTo>
                    <a:pt x="72" y="54"/>
                  </a:lnTo>
                  <a:lnTo>
                    <a:pt x="72" y="78"/>
                  </a:lnTo>
                  <a:lnTo>
                    <a:pt x="72" y="42"/>
                  </a:lnTo>
                  <a:lnTo>
                    <a:pt x="72" y="78"/>
                  </a:lnTo>
                  <a:lnTo>
                    <a:pt x="78" y="48"/>
                  </a:lnTo>
                  <a:lnTo>
                    <a:pt x="78" y="84"/>
                  </a:lnTo>
                  <a:lnTo>
                    <a:pt x="78" y="48"/>
                  </a:lnTo>
                  <a:lnTo>
                    <a:pt x="78" y="78"/>
                  </a:lnTo>
                  <a:lnTo>
                    <a:pt x="84" y="72"/>
                  </a:lnTo>
                  <a:lnTo>
                    <a:pt x="84" y="90"/>
                  </a:lnTo>
                  <a:lnTo>
                    <a:pt x="84" y="48"/>
                  </a:lnTo>
                  <a:lnTo>
                    <a:pt x="90" y="66"/>
                  </a:lnTo>
                  <a:lnTo>
                    <a:pt x="90" y="84"/>
                  </a:lnTo>
                  <a:lnTo>
                    <a:pt x="90" y="42"/>
                  </a:lnTo>
                  <a:lnTo>
                    <a:pt x="90" y="66"/>
                  </a:lnTo>
                  <a:lnTo>
                    <a:pt x="96" y="54"/>
                  </a:lnTo>
                  <a:lnTo>
                    <a:pt x="96" y="78"/>
                  </a:lnTo>
                  <a:lnTo>
                    <a:pt x="96" y="42"/>
                  </a:lnTo>
                  <a:lnTo>
                    <a:pt x="96" y="54"/>
                  </a:lnTo>
                  <a:lnTo>
                    <a:pt x="102" y="84"/>
                  </a:lnTo>
                  <a:lnTo>
                    <a:pt x="102" y="84"/>
                  </a:lnTo>
                  <a:lnTo>
                    <a:pt x="102" y="42"/>
                  </a:lnTo>
                  <a:lnTo>
                    <a:pt x="102" y="48"/>
                  </a:lnTo>
                  <a:lnTo>
                    <a:pt x="108" y="60"/>
                  </a:lnTo>
                  <a:lnTo>
                    <a:pt x="108" y="126"/>
                  </a:lnTo>
                  <a:lnTo>
                    <a:pt x="108" y="0"/>
                  </a:lnTo>
                  <a:lnTo>
                    <a:pt x="108" y="54"/>
                  </a:lnTo>
                  <a:lnTo>
                    <a:pt x="114" y="60"/>
                  </a:lnTo>
                  <a:lnTo>
                    <a:pt x="114" y="120"/>
                  </a:lnTo>
                  <a:lnTo>
                    <a:pt x="114" y="18"/>
                  </a:lnTo>
                  <a:lnTo>
                    <a:pt x="120" y="54"/>
                  </a:lnTo>
                  <a:lnTo>
                    <a:pt x="120" y="96"/>
                  </a:lnTo>
                  <a:lnTo>
                    <a:pt x="120" y="42"/>
                  </a:lnTo>
                  <a:lnTo>
                    <a:pt x="120" y="66"/>
                  </a:lnTo>
                  <a:lnTo>
                    <a:pt x="126" y="78"/>
                  </a:lnTo>
                  <a:lnTo>
                    <a:pt x="126" y="90"/>
                  </a:lnTo>
                  <a:lnTo>
                    <a:pt x="126" y="36"/>
                  </a:lnTo>
                  <a:lnTo>
                    <a:pt x="126" y="42"/>
                  </a:lnTo>
                  <a:lnTo>
                    <a:pt x="132" y="66"/>
                  </a:lnTo>
                  <a:lnTo>
                    <a:pt x="132" y="84"/>
                  </a:lnTo>
                  <a:lnTo>
                    <a:pt x="132" y="54"/>
                  </a:lnTo>
                  <a:lnTo>
                    <a:pt x="132" y="72"/>
                  </a:lnTo>
                  <a:lnTo>
                    <a:pt x="138" y="60"/>
                  </a:lnTo>
                  <a:lnTo>
                    <a:pt x="138" y="84"/>
                  </a:lnTo>
                  <a:lnTo>
                    <a:pt x="138" y="36"/>
                  </a:lnTo>
                  <a:lnTo>
                    <a:pt x="138" y="72"/>
                  </a:lnTo>
                  <a:lnTo>
                    <a:pt x="144" y="66"/>
                  </a:lnTo>
                  <a:lnTo>
                    <a:pt x="144" y="90"/>
                  </a:lnTo>
                  <a:lnTo>
                    <a:pt x="144" y="36"/>
                  </a:lnTo>
                  <a:lnTo>
                    <a:pt x="144" y="72"/>
                  </a:lnTo>
                  <a:lnTo>
                    <a:pt x="150" y="78"/>
                  </a:lnTo>
                  <a:lnTo>
                    <a:pt x="150" y="78"/>
                  </a:lnTo>
                  <a:lnTo>
                    <a:pt x="150" y="48"/>
                  </a:lnTo>
                  <a:lnTo>
                    <a:pt x="150" y="78"/>
                  </a:lnTo>
                  <a:lnTo>
                    <a:pt x="156" y="72"/>
                  </a:lnTo>
                  <a:lnTo>
                    <a:pt x="156" y="96"/>
                  </a:lnTo>
                  <a:lnTo>
                    <a:pt x="156" y="30"/>
                  </a:lnTo>
                  <a:lnTo>
                    <a:pt x="156" y="78"/>
                  </a:lnTo>
                  <a:lnTo>
                    <a:pt x="162" y="60"/>
                  </a:lnTo>
                  <a:lnTo>
                    <a:pt x="162" y="90"/>
                  </a:lnTo>
                  <a:lnTo>
                    <a:pt x="162" y="48"/>
                  </a:lnTo>
                  <a:lnTo>
                    <a:pt x="162" y="60"/>
                  </a:lnTo>
                  <a:lnTo>
                    <a:pt x="168" y="66"/>
                  </a:lnTo>
                  <a:lnTo>
                    <a:pt x="168" y="84"/>
                  </a:lnTo>
                  <a:lnTo>
                    <a:pt x="168" y="42"/>
                  </a:lnTo>
                  <a:lnTo>
                    <a:pt x="168" y="84"/>
                  </a:lnTo>
                  <a:lnTo>
                    <a:pt x="174" y="72"/>
                  </a:lnTo>
                  <a:lnTo>
                    <a:pt x="174" y="84"/>
                  </a:lnTo>
                  <a:lnTo>
                    <a:pt x="174" y="36"/>
                  </a:lnTo>
                  <a:lnTo>
                    <a:pt x="174" y="48"/>
                  </a:lnTo>
                  <a:lnTo>
                    <a:pt x="180" y="54"/>
                  </a:lnTo>
                  <a:lnTo>
                    <a:pt x="180" y="84"/>
                  </a:lnTo>
                  <a:lnTo>
                    <a:pt x="180" y="48"/>
                  </a:lnTo>
                  <a:lnTo>
                    <a:pt x="180" y="72"/>
                  </a:lnTo>
                  <a:lnTo>
                    <a:pt x="186" y="54"/>
                  </a:lnTo>
                  <a:lnTo>
                    <a:pt x="186" y="102"/>
                  </a:lnTo>
                  <a:lnTo>
                    <a:pt x="186" y="18"/>
                  </a:lnTo>
                  <a:lnTo>
                    <a:pt x="186" y="48"/>
                  </a:lnTo>
                  <a:lnTo>
                    <a:pt x="192" y="72"/>
                  </a:lnTo>
                  <a:lnTo>
                    <a:pt x="192" y="96"/>
                  </a:lnTo>
                  <a:lnTo>
                    <a:pt x="192" y="30"/>
                  </a:lnTo>
                  <a:lnTo>
                    <a:pt x="192" y="48"/>
                  </a:lnTo>
                </a:path>
              </a:pathLst>
            </a:custGeom>
            <a:noFill/>
            <a:ln w="9525">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 name="Freeform 76">
              <a:extLst>
                <a:ext uri="{FF2B5EF4-FFF2-40B4-BE49-F238E27FC236}">
                  <a16:creationId xmlns:a16="http://schemas.microsoft.com/office/drawing/2014/main" id="{4FC2F61B-B1EC-4EDD-B754-6607E06CDD3D}"/>
                </a:ext>
              </a:extLst>
            </p:cNvPr>
            <p:cNvSpPr>
              <a:spLocks/>
            </p:cNvSpPr>
            <p:nvPr/>
          </p:nvSpPr>
          <p:spPr bwMode="auto">
            <a:xfrm>
              <a:off x="6262415" y="1644470"/>
              <a:ext cx="343426" cy="235986"/>
            </a:xfrm>
            <a:custGeom>
              <a:avLst/>
              <a:gdLst>
                <a:gd name="T0" fmla="*/ 6 w 204"/>
                <a:gd name="T1" fmla="*/ 24 h 96"/>
                <a:gd name="T2" fmla="*/ 6 w 204"/>
                <a:gd name="T3" fmla="*/ 54 h 96"/>
                <a:gd name="T4" fmla="*/ 12 w 204"/>
                <a:gd name="T5" fmla="*/ 30 h 96"/>
                <a:gd name="T6" fmla="*/ 18 w 204"/>
                <a:gd name="T7" fmla="*/ 30 h 96"/>
                <a:gd name="T8" fmla="*/ 24 w 204"/>
                <a:gd name="T9" fmla="*/ 66 h 96"/>
                <a:gd name="T10" fmla="*/ 30 w 204"/>
                <a:gd name="T11" fmla="*/ 24 h 96"/>
                <a:gd name="T12" fmla="*/ 36 w 204"/>
                <a:gd name="T13" fmla="*/ 84 h 96"/>
                <a:gd name="T14" fmla="*/ 42 w 204"/>
                <a:gd name="T15" fmla="*/ 66 h 96"/>
                <a:gd name="T16" fmla="*/ 42 w 204"/>
                <a:gd name="T17" fmla="*/ 54 h 96"/>
                <a:gd name="T18" fmla="*/ 48 w 204"/>
                <a:gd name="T19" fmla="*/ 42 h 96"/>
                <a:gd name="T20" fmla="*/ 54 w 204"/>
                <a:gd name="T21" fmla="*/ 36 h 96"/>
                <a:gd name="T22" fmla="*/ 60 w 204"/>
                <a:gd name="T23" fmla="*/ 72 h 96"/>
                <a:gd name="T24" fmla="*/ 66 w 204"/>
                <a:gd name="T25" fmla="*/ 72 h 96"/>
                <a:gd name="T26" fmla="*/ 72 w 204"/>
                <a:gd name="T27" fmla="*/ 42 h 96"/>
                <a:gd name="T28" fmla="*/ 78 w 204"/>
                <a:gd name="T29" fmla="*/ 36 h 96"/>
                <a:gd name="T30" fmla="*/ 78 w 204"/>
                <a:gd name="T31" fmla="*/ 42 h 96"/>
                <a:gd name="T32" fmla="*/ 84 w 204"/>
                <a:gd name="T33" fmla="*/ 24 h 96"/>
                <a:gd name="T34" fmla="*/ 90 w 204"/>
                <a:gd name="T35" fmla="*/ 66 h 96"/>
                <a:gd name="T36" fmla="*/ 96 w 204"/>
                <a:gd name="T37" fmla="*/ 24 h 96"/>
                <a:gd name="T38" fmla="*/ 102 w 204"/>
                <a:gd name="T39" fmla="*/ 54 h 96"/>
                <a:gd name="T40" fmla="*/ 102 w 204"/>
                <a:gd name="T41" fmla="*/ 36 h 96"/>
                <a:gd name="T42" fmla="*/ 108 w 204"/>
                <a:gd name="T43" fmla="*/ 0 h 96"/>
                <a:gd name="T44" fmla="*/ 114 w 204"/>
                <a:gd name="T45" fmla="*/ 72 h 96"/>
                <a:gd name="T46" fmla="*/ 120 w 204"/>
                <a:gd name="T47" fmla="*/ 54 h 96"/>
                <a:gd name="T48" fmla="*/ 120 w 204"/>
                <a:gd name="T49" fmla="*/ 48 h 96"/>
                <a:gd name="T50" fmla="*/ 126 w 204"/>
                <a:gd name="T51" fmla="*/ 24 h 96"/>
                <a:gd name="T52" fmla="*/ 132 w 204"/>
                <a:gd name="T53" fmla="*/ 60 h 96"/>
                <a:gd name="T54" fmla="*/ 138 w 204"/>
                <a:gd name="T55" fmla="*/ 48 h 96"/>
                <a:gd name="T56" fmla="*/ 138 w 204"/>
                <a:gd name="T57" fmla="*/ 42 h 96"/>
                <a:gd name="T58" fmla="*/ 144 w 204"/>
                <a:gd name="T59" fmla="*/ 24 h 96"/>
                <a:gd name="T60" fmla="*/ 150 w 204"/>
                <a:gd name="T61" fmla="*/ 72 h 96"/>
                <a:gd name="T62" fmla="*/ 156 w 204"/>
                <a:gd name="T63" fmla="*/ 42 h 96"/>
                <a:gd name="T64" fmla="*/ 156 w 204"/>
                <a:gd name="T65" fmla="*/ 42 h 96"/>
                <a:gd name="T66" fmla="*/ 162 w 204"/>
                <a:gd name="T67" fmla="*/ 30 h 96"/>
                <a:gd name="T68" fmla="*/ 168 w 204"/>
                <a:gd name="T69" fmla="*/ 60 h 96"/>
                <a:gd name="T70" fmla="*/ 174 w 204"/>
                <a:gd name="T71" fmla="*/ 42 h 96"/>
                <a:gd name="T72" fmla="*/ 174 w 204"/>
                <a:gd name="T73" fmla="*/ 42 h 96"/>
                <a:gd name="T74" fmla="*/ 180 w 204"/>
                <a:gd name="T75" fmla="*/ 24 h 96"/>
                <a:gd name="T76" fmla="*/ 186 w 204"/>
                <a:gd name="T77" fmla="*/ 30 h 96"/>
                <a:gd name="T78" fmla="*/ 192 w 204"/>
                <a:gd name="T79" fmla="*/ 30 h 96"/>
                <a:gd name="T80" fmla="*/ 198 w 204"/>
                <a:gd name="T81" fmla="*/ 60 h 96"/>
                <a:gd name="T82" fmla="*/ 204 w 204"/>
                <a:gd name="T83"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96">
                  <a:moveTo>
                    <a:pt x="0" y="24"/>
                  </a:moveTo>
                  <a:lnTo>
                    <a:pt x="0" y="36"/>
                  </a:lnTo>
                  <a:lnTo>
                    <a:pt x="6" y="24"/>
                  </a:lnTo>
                  <a:lnTo>
                    <a:pt x="6" y="72"/>
                  </a:lnTo>
                  <a:lnTo>
                    <a:pt x="6" y="18"/>
                  </a:lnTo>
                  <a:lnTo>
                    <a:pt x="6" y="54"/>
                  </a:lnTo>
                  <a:lnTo>
                    <a:pt x="12" y="36"/>
                  </a:lnTo>
                  <a:lnTo>
                    <a:pt x="12" y="60"/>
                  </a:lnTo>
                  <a:lnTo>
                    <a:pt x="12" y="30"/>
                  </a:lnTo>
                  <a:lnTo>
                    <a:pt x="18" y="42"/>
                  </a:lnTo>
                  <a:lnTo>
                    <a:pt x="18" y="54"/>
                  </a:lnTo>
                  <a:lnTo>
                    <a:pt x="18" y="30"/>
                  </a:lnTo>
                  <a:lnTo>
                    <a:pt x="18" y="48"/>
                  </a:lnTo>
                  <a:lnTo>
                    <a:pt x="24" y="30"/>
                  </a:lnTo>
                  <a:lnTo>
                    <a:pt x="24" y="66"/>
                  </a:lnTo>
                  <a:lnTo>
                    <a:pt x="30" y="42"/>
                  </a:lnTo>
                  <a:lnTo>
                    <a:pt x="30" y="72"/>
                  </a:lnTo>
                  <a:lnTo>
                    <a:pt x="30" y="24"/>
                  </a:lnTo>
                  <a:lnTo>
                    <a:pt x="30" y="48"/>
                  </a:lnTo>
                  <a:lnTo>
                    <a:pt x="36" y="60"/>
                  </a:lnTo>
                  <a:lnTo>
                    <a:pt x="36" y="84"/>
                  </a:lnTo>
                  <a:lnTo>
                    <a:pt x="36" y="12"/>
                  </a:lnTo>
                  <a:lnTo>
                    <a:pt x="36" y="54"/>
                  </a:lnTo>
                  <a:lnTo>
                    <a:pt x="42" y="66"/>
                  </a:lnTo>
                  <a:lnTo>
                    <a:pt x="42" y="66"/>
                  </a:lnTo>
                  <a:lnTo>
                    <a:pt x="42" y="24"/>
                  </a:lnTo>
                  <a:lnTo>
                    <a:pt x="42" y="54"/>
                  </a:lnTo>
                  <a:lnTo>
                    <a:pt x="48" y="24"/>
                  </a:lnTo>
                  <a:lnTo>
                    <a:pt x="48" y="66"/>
                  </a:lnTo>
                  <a:lnTo>
                    <a:pt x="48" y="42"/>
                  </a:lnTo>
                  <a:lnTo>
                    <a:pt x="54" y="48"/>
                  </a:lnTo>
                  <a:lnTo>
                    <a:pt x="54" y="60"/>
                  </a:lnTo>
                  <a:lnTo>
                    <a:pt x="54" y="36"/>
                  </a:lnTo>
                  <a:lnTo>
                    <a:pt x="54" y="36"/>
                  </a:lnTo>
                  <a:lnTo>
                    <a:pt x="60" y="42"/>
                  </a:lnTo>
                  <a:lnTo>
                    <a:pt x="60" y="72"/>
                  </a:lnTo>
                  <a:lnTo>
                    <a:pt x="60" y="12"/>
                  </a:lnTo>
                  <a:lnTo>
                    <a:pt x="60" y="36"/>
                  </a:lnTo>
                  <a:lnTo>
                    <a:pt x="66" y="72"/>
                  </a:lnTo>
                  <a:lnTo>
                    <a:pt x="66" y="30"/>
                  </a:lnTo>
                  <a:lnTo>
                    <a:pt x="66" y="60"/>
                  </a:lnTo>
                  <a:lnTo>
                    <a:pt x="72" y="42"/>
                  </a:lnTo>
                  <a:lnTo>
                    <a:pt x="72" y="60"/>
                  </a:lnTo>
                  <a:lnTo>
                    <a:pt x="72" y="30"/>
                  </a:lnTo>
                  <a:lnTo>
                    <a:pt x="78" y="36"/>
                  </a:lnTo>
                  <a:lnTo>
                    <a:pt x="78" y="60"/>
                  </a:lnTo>
                  <a:lnTo>
                    <a:pt x="78" y="30"/>
                  </a:lnTo>
                  <a:lnTo>
                    <a:pt x="78" y="42"/>
                  </a:lnTo>
                  <a:lnTo>
                    <a:pt x="84" y="54"/>
                  </a:lnTo>
                  <a:lnTo>
                    <a:pt x="84" y="72"/>
                  </a:lnTo>
                  <a:lnTo>
                    <a:pt x="84" y="24"/>
                  </a:lnTo>
                  <a:lnTo>
                    <a:pt x="84" y="48"/>
                  </a:lnTo>
                  <a:lnTo>
                    <a:pt x="90" y="42"/>
                  </a:lnTo>
                  <a:lnTo>
                    <a:pt x="90" y="66"/>
                  </a:lnTo>
                  <a:lnTo>
                    <a:pt x="90" y="30"/>
                  </a:lnTo>
                  <a:lnTo>
                    <a:pt x="90" y="54"/>
                  </a:lnTo>
                  <a:lnTo>
                    <a:pt x="96" y="24"/>
                  </a:lnTo>
                  <a:lnTo>
                    <a:pt x="96" y="60"/>
                  </a:lnTo>
                  <a:lnTo>
                    <a:pt x="96" y="24"/>
                  </a:lnTo>
                  <a:lnTo>
                    <a:pt x="102" y="54"/>
                  </a:lnTo>
                  <a:lnTo>
                    <a:pt x="102" y="66"/>
                  </a:lnTo>
                  <a:lnTo>
                    <a:pt x="102" y="30"/>
                  </a:lnTo>
                  <a:lnTo>
                    <a:pt x="102" y="36"/>
                  </a:lnTo>
                  <a:lnTo>
                    <a:pt x="108" y="54"/>
                  </a:lnTo>
                  <a:lnTo>
                    <a:pt x="108" y="96"/>
                  </a:lnTo>
                  <a:lnTo>
                    <a:pt x="108" y="0"/>
                  </a:lnTo>
                  <a:lnTo>
                    <a:pt x="108" y="36"/>
                  </a:lnTo>
                  <a:lnTo>
                    <a:pt x="114" y="48"/>
                  </a:lnTo>
                  <a:lnTo>
                    <a:pt x="114" y="72"/>
                  </a:lnTo>
                  <a:lnTo>
                    <a:pt x="114" y="24"/>
                  </a:lnTo>
                  <a:lnTo>
                    <a:pt x="114" y="48"/>
                  </a:lnTo>
                  <a:lnTo>
                    <a:pt x="120" y="54"/>
                  </a:lnTo>
                  <a:lnTo>
                    <a:pt x="120" y="54"/>
                  </a:lnTo>
                  <a:lnTo>
                    <a:pt x="120" y="36"/>
                  </a:lnTo>
                  <a:lnTo>
                    <a:pt x="120" y="48"/>
                  </a:lnTo>
                  <a:lnTo>
                    <a:pt x="126" y="42"/>
                  </a:lnTo>
                  <a:lnTo>
                    <a:pt x="126" y="66"/>
                  </a:lnTo>
                  <a:lnTo>
                    <a:pt x="126" y="24"/>
                  </a:lnTo>
                  <a:lnTo>
                    <a:pt x="126" y="48"/>
                  </a:lnTo>
                  <a:lnTo>
                    <a:pt x="132" y="42"/>
                  </a:lnTo>
                  <a:lnTo>
                    <a:pt x="132" y="60"/>
                  </a:lnTo>
                  <a:lnTo>
                    <a:pt x="132" y="30"/>
                  </a:lnTo>
                  <a:lnTo>
                    <a:pt x="132" y="36"/>
                  </a:lnTo>
                  <a:lnTo>
                    <a:pt x="138" y="48"/>
                  </a:lnTo>
                  <a:lnTo>
                    <a:pt x="138" y="60"/>
                  </a:lnTo>
                  <a:lnTo>
                    <a:pt x="138" y="30"/>
                  </a:lnTo>
                  <a:lnTo>
                    <a:pt x="138" y="42"/>
                  </a:lnTo>
                  <a:lnTo>
                    <a:pt x="144" y="24"/>
                  </a:lnTo>
                  <a:lnTo>
                    <a:pt x="144" y="66"/>
                  </a:lnTo>
                  <a:lnTo>
                    <a:pt x="144" y="24"/>
                  </a:lnTo>
                  <a:lnTo>
                    <a:pt x="144" y="48"/>
                  </a:lnTo>
                  <a:lnTo>
                    <a:pt x="150" y="24"/>
                  </a:lnTo>
                  <a:lnTo>
                    <a:pt x="150" y="72"/>
                  </a:lnTo>
                  <a:lnTo>
                    <a:pt x="150" y="18"/>
                  </a:lnTo>
                  <a:lnTo>
                    <a:pt x="150" y="72"/>
                  </a:lnTo>
                  <a:lnTo>
                    <a:pt x="156" y="42"/>
                  </a:lnTo>
                  <a:lnTo>
                    <a:pt x="156" y="60"/>
                  </a:lnTo>
                  <a:lnTo>
                    <a:pt x="156" y="30"/>
                  </a:lnTo>
                  <a:lnTo>
                    <a:pt x="156" y="42"/>
                  </a:lnTo>
                  <a:lnTo>
                    <a:pt x="162" y="48"/>
                  </a:lnTo>
                  <a:lnTo>
                    <a:pt x="162" y="60"/>
                  </a:lnTo>
                  <a:lnTo>
                    <a:pt x="162" y="30"/>
                  </a:lnTo>
                  <a:lnTo>
                    <a:pt x="162" y="42"/>
                  </a:lnTo>
                  <a:lnTo>
                    <a:pt x="168" y="54"/>
                  </a:lnTo>
                  <a:lnTo>
                    <a:pt x="168" y="60"/>
                  </a:lnTo>
                  <a:lnTo>
                    <a:pt x="168" y="30"/>
                  </a:lnTo>
                  <a:lnTo>
                    <a:pt x="168" y="36"/>
                  </a:lnTo>
                  <a:lnTo>
                    <a:pt x="174" y="42"/>
                  </a:lnTo>
                  <a:lnTo>
                    <a:pt x="174" y="54"/>
                  </a:lnTo>
                  <a:lnTo>
                    <a:pt x="174" y="36"/>
                  </a:lnTo>
                  <a:lnTo>
                    <a:pt x="174" y="42"/>
                  </a:lnTo>
                  <a:lnTo>
                    <a:pt x="180" y="48"/>
                  </a:lnTo>
                  <a:lnTo>
                    <a:pt x="180" y="66"/>
                  </a:lnTo>
                  <a:lnTo>
                    <a:pt x="180" y="24"/>
                  </a:lnTo>
                  <a:lnTo>
                    <a:pt x="180" y="54"/>
                  </a:lnTo>
                  <a:lnTo>
                    <a:pt x="186" y="48"/>
                  </a:lnTo>
                  <a:lnTo>
                    <a:pt x="186" y="30"/>
                  </a:lnTo>
                  <a:lnTo>
                    <a:pt x="186" y="60"/>
                  </a:lnTo>
                  <a:lnTo>
                    <a:pt x="192" y="60"/>
                  </a:lnTo>
                  <a:lnTo>
                    <a:pt x="192" y="30"/>
                  </a:lnTo>
                  <a:lnTo>
                    <a:pt x="192" y="48"/>
                  </a:lnTo>
                  <a:lnTo>
                    <a:pt x="198" y="42"/>
                  </a:lnTo>
                  <a:lnTo>
                    <a:pt x="198" y="60"/>
                  </a:lnTo>
                  <a:lnTo>
                    <a:pt x="198" y="30"/>
                  </a:lnTo>
                  <a:lnTo>
                    <a:pt x="198" y="54"/>
                  </a:lnTo>
                  <a:lnTo>
                    <a:pt x="204" y="48"/>
                  </a:lnTo>
                  <a:lnTo>
                    <a:pt x="204" y="72"/>
                  </a:lnTo>
                  <a:lnTo>
                    <a:pt x="204" y="18"/>
                  </a:lnTo>
                </a:path>
              </a:pathLst>
            </a:custGeom>
            <a:noFill/>
            <a:ln w="9525">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 name="Freeform 77">
              <a:extLst>
                <a:ext uri="{FF2B5EF4-FFF2-40B4-BE49-F238E27FC236}">
                  <a16:creationId xmlns:a16="http://schemas.microsoft.com/office/drawing/2014/main" id="{2C88F953-654F-41EC-94E4-24BB9A9D21DA}"/>
                </a:ext>
              </a:extLst>
            </p:cNvPr>
            <p:cNvSpPr>
              <a:spLocks/>
            </p:cNvSpPr>
            <p:nvPr/>
          </p:nvSpPr>
          <p:spPr bwMode="auto">
            <a:xfrm>
              <a:off x="6605839" y="1644470"/>
              <a:ext cx="353526" cy="206487"/>
            </a:xfrm>
            <a:custGeom>
              <a:avLst/>
              <a:gdLst>
                <a:gd name="T0" fmla="*/ 6 w 210"/>
                <a:gd name="T1" fmla="*/ 36 h 84"/>
                <a:gd name="T2" fmla="*/ 6 w 210"/>
                <a:gd name="T3" fmla="*/ 48 h 84"/>
                <a:gd name="T4" fmla="*/ 12 w 210"/>
                <a:gd name="T5" fmla="*/ 30 h 84"/>
                <a:gd name="T6" fmla="*/ 18 w 210"/>
                <a:gd name="T7" fmla="*/ 78 h 84"/>
                <a:gd name="T8" fmla="*/ 24 w 210"/>
                <a:gd name="T9" fmla="*/ 84 h 84"/>
                <a:gd name="T10" fmla="*/ 30 w 210"/>
                <a:gd name="T11" fmla="*/ 30 h 84"/>
                <a:gd name="T12" fmla="*/ 30 w 210"/>
                <a:gd name="T13" fmla="*/ 48 h 84"/>
                <a:gd name="T14" fmla="*/ 36 w 210"/>
                <a:gd name="T15" fmla="*/ 30 h 84"/>
                <a:gd name="T16" fmla="*/ 42 w 210"/>
                <a:gd name="T17" fmla="*/ 60 h 84"/>
                <a:gd name="T18" fmla="*/ 48 w 210"/>
                <a:gd name="T19" fmla="*/ 30 h 84"/>
                <a:gd name="T20" fmla="*/ 54 w 210"/>
                <a:gd name="T21" fmla="*/ 42 h 84"/>
                <a:gd name="T22" fmla="*/ 54 w 210"/>
                <a:gd name="T23" fmla="*/ 48 h 84"/>
                <a:gd name="T24" fmla="*/ 60 w 210"/>
                <a:gd name="T25" fmla="*/ 36 h 84"/>
                <a:gd name="T26" fmla="*/ 66 w 210"/>
                <a:gd name="T27" fmla="*/ 30 h 84"/>
                <a:gd name="T28" fmla="*/ 72 w 210"/>
                <a:gd name="T29" fmla="*/ 60 h 84"/>
                <a:gd name="T30" fmla="*/ 78 w 210"/>
                <a:gd name="T31" fmla="*/ 48 h 84"/>
                <a:gd name="T32" fmla="*/ 84 w 210"/>
                <a:gd name="T33" fmla="*/ 30 h 84"/>
                <a:gd name="T34" fmla="*/ 90 w 210"/>
                <a:gd name="T35" fmla="*/ 30 h 84"/>
                <a:gd name="T36" fmla="*/ 90 w 210"/>
                <a:gd name="T37" fmla="*/ 42 h 84"/>
                <a:gd name="T38" fmla="*/ 96 w 210"/>
                <a:gd name="T39" fmla="*/ 0 h 84"/>
                <a:gd name="T40" fmla="*/ 102 w 210"/>
                <a:gd name="T41" fmla="*/ 72 h 84"/>
                <a:gd name="T42" fmla="*/ 108 w 210"/>
                <a:gd name="T43" fmla="*/ 60 h 84"/>
                <a:gd name="T44" fmla="*/ 114 w 210"/>
                <a:gd name="T45" fmla="*/ 48 h 84"/>
                <a:gd name="T46" fmla="*/ 114 w 210"/>
                <a:gd name="T47" fmla="*/ 48 h 84"/>
                <a:gd name="T48" fmla="*/ 120 w 210"/>
                <a:gd name="T49" fmla="*/ 24 h 84"/>
                <a:gd name="T50" fmla="*/ 126 w 210"/>
                <a:gd name="T51" fmla="*/ 66 h 84"/>
                <a:gd name="T52" fmla="*/ 132 w 210"/>
                <a:gd name="T53" fmla="*/ 30 h 84"/>
                <a:gd name="T54" fmla="*/ 138 w 210"/>
                <a:gd name="T55" fmla="*/ 48 h 84"/>
                <a:gd name="T56" fmla="*/ 144 w 210"/>
                <a:gd name="T57" fmla="*/ 42 h 84"/>
                <a:gd name="T58" fmla="*/ 144 w 210"/>
                <a:gd name="T59" fmla="*/ 42 h 84"/>
                <a:gd name="T60" fmla="*/ 150 w 210"/>
                <a:gd name="T61" fmla="*/ 24 h 84"/>
                <a:gd name="T62" fmla="*/ 156 w 210"/>
                <a:gd name="T63" fmla="*/ 72 h 84"/>
                <a:gd name="T64" fmla="*/ 162 w 210"/>
                <a:gd name="T65" fmla="*/ 60 h 84"/>
                <a:gd name="T66" fmla="*/ 168 w 210"/>
                <a:gd name="T67" fmla="*/ 54 h 84"/>
                <a:gd name="T68" fmla="*/ 174 w 210"/>
                <a:gd name="T69" fmla="*/ 42 h 84"/>
                <a:gd name="T70" fmla="*/ 174 w 210"/>
                <a:gd name="T71" fmla="*/ 36 h 84"/>
                <a:gd name="T72" fmla="*/ 180 w 210"/>
                <a:gd name="T73" fmla="*/ 66 h 84"/>
                <a:gd name="T74" fmla="*/ 186 w 210"/>
                <a:gd name="T75" fmla="*/ 30 h 84"/>
                <a:gd name="T76" fmla="*/ 192 w 210"/>
                <a:gd name="T77" fmla="*/ 54 h 84"/>
                <a:gd name="T78" fmla="*/ 198 w 210"/>
                <a:gd name="T79" fmla="*/ 24 h 84"/>
                <a:gd name="T80" fmla="*/ 204 w 210"/>
                <a:gd name="T81" fmla="*/ 30 h 84"/>
                <a:gd name="T82" fmla="*/ 210 w 210"/>
                <a:gd name="T83" fmla="*/ 5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0" h="84">
                  <a:moveTo>
                    <a:pt x="0" y="18"/>
                  </a:moveTo>
                  <a:lnTo>
                    <a:pt x="0" y="60"/>
                  </a:lnTo>
                  <a:lnTo>
                    <a:pt x="6" y="36"/>
                  </a:lnTo>
                  <a:lnTo>
                    <a:pt x="6" y="60"/>
                  </a:lnTo>
                  <a:lnTo>
                    <a:pt x="6" y="30"/>
                  </a:lnTo>
                  <a:lnTo>
                    <a:pt x="6" y="48"/>
                  </a:lnTo>
                  <a:lnTo>
                    <a:pt x="12" y="54"/>
                  </a:lnTo>
                  <a:lnTo>
                    <a:pt x="12" y="66"/>
                  </a:lnTo>
                  <a:lnTo>
                    <a:pt x="12" y="30"/>
                  </a:lnTo>
                  <a:lnTo>
                    <a:pt x="12" y="42"/>
                  </a:lnTo>
                  <a:lnTo>
                    <a:pt x="18" y="12"/>
                  </a:lnTo>
                  <a:lnTo>
                    <a:pt x="18" y="78"/>
                  </a:lnTo>
                  <a:lnTo>
                    <a:pt x="18" y="66"/>
                  </a:lnTo>
                  <a:lnTo>
                    <a:pt x="24" y="36"/>
                  </a:lnTo>
                  <a:lnTo>
                    <a:pt x="24" y="84"/>
                  </a:lnTo>
                  <a:lnTo>
                    <a:pt x="24" y="6"/>
                  </a:lnTo>
                  <a:lnTo>
                    <a:pt x="24" y="60"/>
                  </a:lnTo>
                  <a:lnTo>
                    <a:pt x="30" y="30"/>
                  </a:lnTo>
                  <a:lnTo>
                    <a:pt x="30" y="66"/>
                  </a:lnTo>
                  <a:lnTo>
                    <a:pt x="30" y="30"/>
                  </a:lnTo>
                  <a:lnTo>
                    <a:pt x="30" y="48"/>
                  </a:lnTo>
                  <a:lnTo>
                    <a:pt x="36" y="54"/>
                  </a:lnTo>
                  <a:lnTo>
                    <a:pt x="36" y="60"/>
                  </a:lnTo>
                  <a:lnTo>
                    <a:pt x="36" y="30"/>
                  </a:lnTo>
                  <a:lnTo>
                    <a:pt x="36" y="36"/>
                  </a:lnTo>
                  <a:lnTo>
                    <a:pt x="42" y="54"/>
                  </a:lnTo>
                  <a:lnTo>
                    <a:pt x="42" y="60"/>
                  </a:lnTo>
                  <a:lnTo>
                    <a:pt x="42" y="30"/>
                  </a:lnTo>
                  <a:lnTo>
                    <a:pt x="42" y="54"/>
                  </a:lnTo>
                  <a:lnTo>
                    <a:pt x="48" y="30"/>
                  </a:lnTo>
                  <a:lnTo>
                    <a:pt x="48" y="60"/>
                  </a:lnTo>
                  <a:lnTo>
                    <a:pt x="48" y="48"/>
                  </a:lnTo>
                  <a:lnTo>
                    <a:pt x="54" y="42"/>
                  </a:lnTo>
                  <a:lnTo>
                    <a:pt x="54" y="60"/>
                  </a:lnTo>
                  <a:lnTo>
                    <a:pt x="54" y="30"/>
                  </a:lnTo>
                  <a:lnTo>
                    <a:pt x="54" y="48"/>
                  </a:lnTo>
                  <a:lnTo>
                    <a:pt x="60" y="60"/>
                  </a:lnTo>
                  <a:lnTo>
                    <a:pt x="60" y="30"/>
                  </a:lnTo>
                  <a:lnTo>
                    <a:pt x="60" y="36"/>
                  </a:lnTo>
                  <a:lnTo>
                    <a:pt x="66" y="54"/>
                  </a:lnTo>
                  <a:lnTo>
                    <a:pt x="66" y="60"/>
                  </a:lnTo>
                  <a:lnTo>
                    <a:pt x="66" y="30"/>
                  </a:lnTo>
                  <a:lnTo>
                    <a:pt x="66" y="48"/>
                  </a:lnTo>
                  <a:lnTo>
                    <a:pt x="72" y="54"/>
                  </a:lnTo>
                  <a:lnTo>
                    <a:pt x="72" y="60"/>
                  </a:lnTo>
                  <a:lnTo>
                    <a:pt x="72" y="30"/>
                  </a:lnTo>
                  <a:lnTo>
                    <a:pt x="72" y="42"/>
                  </a:lnTo>
                  <a:lnTo>
                    <a:pt x="78" y="48"/>
                  </a:lnTo>
                  <a:lnTo>
                    <a:pt x="78" y="30"/>
                  </a:lnTo>
                  <a:lnTo>
                    <a:pt x="78" y="60"/>
                  </a:lnTo>
                  <a:lnTo>
                    <a:pt x="84" y="30"/>
                  </a:lnTo>
                  <a:lnTo>
                    <a:pt x="84" y="60"/>
                  </a:lnTo>
                  <a:lnTo>
                    <a:pt x="84" y="42"/>
                  </a:lnTo>
                  <a:lnTo>
                    <a:pt x="90" y="30"/>
                  </a:lnTo>
                  <a:lnTo>
                    <a:pt x="90" y="78"/>
                  </a:lnTo>
                  <a:lnTo>
                    <a:pt x="90" y="18"/>
                  </a:lnTo>
                  <a:lnTo>
                    <a:pt x="90" y="42"/>
                  </a:lnTo>
                  <a:lnTo>
                    <a:pt x="96" y="48"/>
                  </a:lnTo>
                  <a:lnTo>
                    <a:pt x="96" y="84"/>
                  </a:lnTo>
                  <a:lnTo>
                    <a:pt x="96" y="0"/>
                  </a:lnTo>
                  <a:lnTo>
                    <a:pt x="96" y="12"/>
                  </a:lnTo>
                  <a:lnTo>
                    <a:pt x="102" y="36"/>
                  </a:lnTo>
                  <a:lnTo>
                    <a:pt x="102" y="72"/>
                  </a:lnTo>
                  <a:lnTo>
                    <a:pt x="102" y="18"/>
                  </a:lnTo>
                  <a:lnTo>
                    <a:pt x="108" y="54"/>
                  </a:lnTo>
                  <a:lnTo>
                    <a:pt x="108" y="60"/>
                  </a:lnTo>
                  <a:lnTo>
                    <a:pt x="108" y="36"/>
                  </a:lnTo>
                  <a:lnTo>
                    <a:pt x="108" y="42"/>
                  </a:lnTo>
                  <a:lnTo>
                    <a:pt x="114" y="48"/>
                  </a:lnTo>
                  <a:lnTo>
                    <a:pt x="114" y="60"/>
                  </a:lnTo>
                  <a:lnTo>
                    <a:pt x="114" y="30"/>
                  </a:lnTo>
                  <a:lnTo>
                    <a:pt x="114" y="48"/>
                  </a:lnTo>
                  <a:lnTo>
                    <a:pt x="120" y="24"/>
                  </a:lnTo>
                  <a:lnTo>
                    <a:pt x="120" y="72"/>
                  </a:lnTo>
                  <a:lnTo>
                    <a:pt x="120" y="24"/>
                  </a:lnTo>
                  <a:lnTo>
                    <a:pt x="120" y="30"/>
                  </a:lnTo>
                  <a:lnTo>
                    <a:pt x="126" y="42"/>
                  </a:lnTo>
                  <a:lnTo>
                    <a:pt x="126" y="66"/>
                  </a:lnTo>
                  <a:lnTo>
                    <a:pt x="126" y="24"/>
                  </a:lnTo>
                  <a:lnTo>
                    <a:pt x="126" y="54"/>
                  </a:lnTo>
                  <a:lnTo>
                    <a:pt x="132" y="30"/>
                  </a:lnTo>
                  <a:lnTo>
                    <a:pt x="132" y="54"/>
                  </a:lnTo>
                  <a:lnTo>
                    <a:pt x="132" y="42"/>
                  </a:lnTo>
                  <a:lnTo>
                    <a:pt x="138" y="48"/>
                  </a:lnTo>
                  <a:lnTo>
                    <a:pt x="138" y="36"/>
                  </a:lnTo>
                  <a:lnTo>
                    <a:pt x="138" y="54"/>
                  </a:lnTo>
                  <a:lnTo>
                    <a:pt x="144" y="42"/>
                  </a:lnTo>
                  <a:lnTo>
                    <a:pt x="144" y="60"/>
                  </a:lnTo>
                  <a:lnTo>
                    <a:pt x="144" y="30"/>
                  </a:lnTo>
                  <a:lnTo>
                    <a:pt x="144" y="42"/>
                  </a:lnTo>
                  <a:lnTo>
                    <a:pt x="150" y="30"/>
                  </a:lnTo>
                  <a:lnTo>
                    <a:pt x="150" y="66"/>
                  </a:lnTo>
                  <a:lnTo>
                    <a:pt x="150" y="24"/>
                  </a:lnTo>
                  <a:lnTo>
                    <a:pt x="150" y="48"/>
                  </a:lnTo>
                  <a:lnTo>
                    <a:pt x="156" y="18"/>
                  </a:lnTo>
                  <a:lnTo>
                    <a:pt x="156" y="72"/>
                  </a:lnTo>
                  <a:lnTo>
                    <a:pt x="156" y="30"/>
                  </a:lnTo>
                  <a:lnTo>
                    <a:pt x="162" y="36"/>
                  </a:lnTo>
                  <a:lnTo>
                    <a:pt x="162" y="60"/>
                  </a:lnTo>
                  <a:lnTo>
                    <a:pt x="162" y="36"/>
                  </a:lnTo>
                  <a:lnTo>
                    <a:pt x="162" y="48"/>
                  </a:lnTo>
                  <a:lnTo>
                    <a:pt x="168" y="54"/>
                  </a:lnTo>
                  <a:lnTo>
                    <a:pt x="168" y="78"/>
                  </a:lnTo>
                  <a:lnTo>
                    <a:pt x="168" y="12"/>
                  </a:lnTo>
                  <a:lnTo>
                    <a:pt x="174" y="42"/>
                  </a:lnTo>
                  <a:lnTo>
                    <a:pt x="174" y="72"/>
                  </a:lnTo>
                  <a:lnTo>
                    <a:pt x="174" y="24"/>
                  </a:lnTo>
                  <a:lnTo>
                    <a:pt x="174" y="36"/>
                  </a:lnTo>
                  <a:lnTo>
                    <a:pt x="180" y="42"/>
                  </a:lnTo>
                  <a:lnTo>
                    <a:pt x="180" y="24"/>
                  </a:lnTo>
                  <a:lnTo>
                    <a:pt x="180" y="66"/>
                  </a:lnTo>
                  <a:lnTo>
                    <a:pt x="186" y="48"/>
                  </a:lnTo>
                  <a:lnTo>
                    <a:pt x="186" y="60"/>
                  </a:lnTo>
                  <a:lnTo>
                    <a:pt x="186" y="30"/>
                  </a:lnTo>
                  <a:lnTo>
                    <a:pt x="186" y="48"/>
                  </a:lnTo>
                  <a:lnTo>
                    <a:pt x="192" y="36"/>
                  </a:lnTo>
                  <a:lnTo>
                    <a:pt x="192" y="54"/>
                  </a:lnTo>
                  <a:lnTo>
                    <a:pt x="198" y="48"/>
                  </a:lnTo>
                  <a:lnTo>
                    <a:pt x="198" y="60"/>
                  </a:lnTo>
                  <a:lnTo>
                    <a:pt x="198" y="24"/>
                  </a:lnTo>
                  <a:lnTo>
                    <a:pt x="198" y="42"/>
                  </a:lnTo>
                  <a:lnTo>
                    <a:pt x="204" y="42"/>
                  </a:lnTo>
                  <a:lnTo>
                    <a:pt x="204" y="30"/>
                  </a:lnTo>
                  <a:lnTo>
                    <a:pt x="204" y="66"/>
                  </a:lnTo>
                  <a:lnTo>
                    <a:pt x="210" y="36"/>
                  </a:lnTo>
                  <a:lnTo>
                    <a:pt x="210" y="54"/>
                  </a:lnTo>
                  <a:lnTo>
                    <a:pt x="210" y="30"/>
                  </a:lnTo>
                  <a:lnTo>
                    <a:pt x="210" y="36"/>
                  </a:lnTo>
                </a:path>
              </a:pathLst>
            </a:custGeom>
            <a:noFill/>
            <a:ln w="9525">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 name="Freeform 78">
              <a:extLst>
                <a:ext uri="{FF2B5EF4-FFF2-40B4-BE49-F238E27FC236}">
                  <a16:creationId xmlns:a16="http://schemas.microsoft.com/office/drawing/2014/main" id="{0D1136E4-F940-4FEA-91AC-4A56969CFEB1}"/>
                </a:ext>
              </a:extLst>
            </p:cNvPr>
            <p:cNvSpPr>
              <a:spLocks/>
            </p:cNvSpPr>
            <p:nvPr/>
          </p:nvSpPr>
          <p:spPr bwMode="auto">
            <a:xfrm>
              <a:off x="6959366" y="1644470"/>
              <a:ext cx="353526" cy="250735"/>
            </a:xfrm>
            <a:custGeom>
              <a:avLst/>
              <a:gdLst>
                <a:gd name="T0" fmla="*/ 6 w 210"/>
                <a:gd name="T1" fmla="*/ 60 h 102"/>
                <a:gd name="T2" fmla="*/ 12 w 210"/>
                <a:gd name="T3" fmla="*/ 66 h 102"/>
                <a:gd name="T4" fmla="*/ 18 w 210"/>
                <a:gd name="T5" fmla="*/ 36 h 102"/>
                <a:gd name="T6" fmla="*/ 18 w 210"/>
                <a:gd name="T7" fmla="*/ 54 h 102"/>
                <a:gd name="T8" fmla="*/ 24 w 210"/>
                <a:gd name="T9" fmla="*/ 30 h 102"/>
                <a:gd name="T10" fmla="*/ 30 w 210"/>
                <a:gd name="T11" fmla="*/ 66 h 102"/>
                <a:gd name="T12" fmla="*/ 36 w 210"/>
                <a:gd name="T13" fmla="*/ 60 h 102"/>
                <a:gd name="T14" fmla="*/ 36 w 210"/>
                <a:gd name="T15" fmla="*/ 54 h 102"/>
                <a:gd name="T16" fmla="*/ 42 w 210"/>
                <a:gd name="T17" fmla="*/ 30 h 102"/>
                <a:gd name="T18" fmla="*/ 48 w 210"/>
                <a:gd name="T19" fmla="*/ 24 h 102"/>
                <a:gd name="T20" fmla="*/ 54 w 210"/>
                <a:gd name="T21" fmla="*/ 66 h 102"/>
                <a:gd name="T22" fmla="*/ 60 w 210"/>
                <a:gd name="T23" fmla="*/ 42 h 102"/>
                <a:gd name="T24" fmla="*/ 60 w 210"/>
                <a:gd name="T25" fmla="*/ 42 h 102"/>
                <a:gd name="T26" fmla="*/ 66 w 210"/>
                <a:gd name="T27" fmla="*/ 24 h 102"/>
                <a:gd name="T28" fmla="*/ 72 w 210"/>
                <a:gd name="T29" fmla="*/ 102 h 102"/>
                <a:gd name="T30" fmla="*/ 78 w 210"/>
                <a:gd name="T31" fmla="*/ 48 h 102"/>
                <a:gd name="T32" fmla="*/ 78 w 210"/>
                <a:gd name="T33" fmla="*/ 42 h 102"/>
                <a:gd name="T34" fmla="*/ 84 w 210"/>
                <a:gd name="T35" fmla="*/ 66 h 102"/>
                <a:gd name="T36" fmla="*/ 90 w 210"/>
                <a:gd name="T37" fmla="*/ 24 h 102"/>
                <a:gd name="T38" fmla="*/ 96 w 210"/>
                <a:gd name="T39" fmla="*/ 60 h 102"/>
                <a:gd name="T40" fmla="*/ 102 w 210"/>
                <a:gd name="T41" fmla="*/ 60 h 102"/>
                <a:gd name="T42" fmla="*/ 108 w 210"/>
                <a:gd name="T43" fmla="*/ 36 h 102"/>
                <a:gd name="T44" fmla="*/ 108 w 210"/>
                <a:gd name="T45" fmla="*/ 36 h 102"/>
                <a:gd name="T46" fmla="*/ 114 w 210"/>
                <a:gd name="T47" fmla="*/ 72 h 102"/>
                <a:gd name="T48" fmla="*/ 120 w 210"/>
                <a:gd name="T49" fmla="*/ 30 h 102"/>
                <a:gd name="T50" fmla="*/ 126 w 210"/>
                <a:gd name="T51" fmla="*/ 60 h 102"/>
                <a:gd name="T52" fmla="*/ 132 w 210"/>
                <a:gd name="T53" fmla="*/ 72 h 102"/>
                <a:gd name="T54" fmla="*/ 138 w 210"/>
                <a:gd name="T55" fmla="*/ 24 h 102"/>
                <a:gd name="T56" fmla="*/ 144 w 210"/>
                <a:gd name="T57" fmla="*/ 24 h 102"/>
                <a:gd name="T58" fmla="*/ 150 w 210"/>
                <a:gd name="T59" fmla="*/ 36 h 102"/>
                <a:gd name="T60" fmla="*/ 150 w 210"/>
                <a:gd name="T61" fmla="*/ 60 h 102"/>
                <a:gd name="T62" fmla="*/ 156 w 210"/>
                <a:gd name="T63" fmla="*/ 72 h 102"/>
                <a:gd name="T64" fmla="*/ 162 w 210"/>
                <a:gd name="T65" fmla="*/ 18 h 102"/>
                <a:gd name="T66" fmla="*/ 168 w 210"/>
                <a:gd name="T67" fmla="*/ 30 h 102"/>
                <a:gd name="T68" fmla="*/ 174 w 210"/>
                <a:gd name="T69" fmla="*/ 66 h 102"/>
                <a:gd name="T70" fmla="*/ 180 w 210"/>
                <a:gd name="T71" fmla="*/ 42 h 102"/>
                <a:gd name="T72" fmla="*/ 180 w 210"/>
                <a:gd name="T73" fmla="*/ 54 h 102"/>
                <a:gd name="T74" fmla="*/ 186 w 210"/>
                <a:gd name="T75" fmla="*/ 24 h 102"/>
                <a:gd name="T76" fmla="*/ 192 w 210"/>
                <a:gd name="T77" fmla="*/ 60 h 102"/>
                <a:gd name="T78" fmla="*/ 198 w 210"/>
                <a:gd name="T79" fmla="*/ 42 h 102"/>
                <a:gd name="T80" fmla="*/ 198 w 210"/>
                <a:gd name="T81" fmla="*/ 30 h 102"/>
                <a:gd name="T82" fmla="*/ 204 w 210"/>
                <a:gd name="T83" fmla="*/ 2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0" h="102">
                  <a:moveTo>
                    <a:pt x="0" y="36"/>
                  </a:moveTo>
                  <a:lnTo>
                    <a:pt x="6" y="48"/>
                  </a:lnTo>
                  <a:lnTo>
                    <a:pt x="6" y="60"/>
                  </a:lnTo>
                  <a:lnTo>
                    <a:pt x="6" y="30"/>
                  </a:lnTo>
                  <a:lnTo>
                    <a:pt x="6" y="48"/>
                  </a:lnTo>
                  <a:lnTo>
                    <a:pt x="12" y="66"/>
                  </a:lnTo>
                  <a:lnTo>
                    <a:pt x="12" y="24"/>
                  </a:lnTo>
                  <a:lnTo>
                    <a:pt x="12" y="60"/>
                  </a:lnTo>
                  <a:lnTo>
                    <a:pt x="18" y="36"/>
                  </a:lnTo>
                  <a:lnTo>
                    <a:pt x="18" y="66"/>
                  </a:lnTo>
                  <a:lnTo>
                    <a:pt x="18" y="24"/>
                  </a:lnTo>
                  <a:lnTo>
                    <a:pt x="18" y="54"/>
                  </a:lnTo>
                  <a:lnTo>
                    <a:pt x="24" y="42"/>
                  </a:lnTo>
                  <a:lnTo>
                    <a:pt x="24" y="54"/>
                  </a:lnTo>
                  <a:lnTo>
                    <a:pt x="24" y="30"/>
                  </a:lnTo>
                  <a:lnTo>
                    <a:pt x="24" y="42"/>
                  </a:lnTo>
                  <a:lnTo>
                    <a:pt x="30" y="24"/>
                  </a:lnTo>
                  <a:lnTo>
                    <a:pt x="30" y="66"/>
                  </a:lnTo>
                  <a:lnTo>
                    <a:pt x="30" y="18"/>
                  </a:lnTo>
                  <a:lnTo>
                    <a:pt x="30" y="36"/>
                  </a:lnTo>
                  <a:lnTo>
                    <a:pt x="36" y="60"/>
                  </a:lnTo>
                  <a:lnTo>
                    <a:pt x="36" y="96"/>
                  </a:lnTo>
                  <a:lnTo>
                    <a:pt x="36" y="0"/>
                  </a:lnTo>
                  <a:lnTo>
                    <a:pt x="36" y="54"/>
                  </a:lnTo>
                  <a:lnTo>
                    <a:pt x="42" y="48"/>
                  </a:lnTo>
                  <a:lnTo>
                    <a:pt x="42" y="54"/>
                  </a:lnTo>
                  <a:lnTo>
                    <a:pt x="42" y="30"/>
                  </a:lnTo>
                  <a:lnTo>
                    <a:pt x="48" y="48"/>
                  </a:lnTo>
                  <a:lnTo>
                    <a:pt x="48" y="66"/>
                  </a:lnTo>
                  <a:lnTo>
                    <a:pt x="48" y="24"/>
                  </a:lnTo>
                  <a:lnTo>
                    <a:pt x="48" y="60"/>
                  </a:lnTo>
                  <a:lnTo>
                    <a:pt x="54" y="54"/>
                  </a:lnTo>
                  <a:lnTo>
                    <a:pt x="54" y="66"/>
                  </a:lnTo>
                  <a:lnTo>
                    <a:pt x="54" y="24"/>
                  </a:lnTo>
                  <a:lnTo>
                    <a:pt x="54" y="30"/>
                  </a:lnTo>
                  <a:lnTo>
                    <a:pt x="60" y="42"/>
                  </a:lnTo>
                  <a:lnTo>
                    <a:pt x="60" y="54"/>
                  </a:lnTo>
                  <a:lnTo>
                    <a:pt x="60" y="36"/>
                  </a:lnTo>
                  <a:lnTo>
                    <a:pt x="60" y="42"/>
                  </a:lnTo>
                  <a:lnTo>
                    <a:pt x="66" y="54"/>
                  </a:lnTo>
                  <a:lnTo>
                    <a:pt x="66" y="72"/>
                  </a:lnTo>
                  <a:lnTo>
                    <a:pt x="66" y="24"/>
                  </a:lnTo>
                  <a:lnTo>
                    <a:pt x="66" y="24"/>
                  </a:lnTo>
                  <a:lnTo>
                    <a:pt x="72" y="54"/>
                  </a:lnTo>
                  <a:lnTo>
                    <a:pt x="72" y="102"/>
                  </a:lnTo>
                  <a:lnTo>
                    <a:pt x="72" y="0"/>
                  </a:lnTo>
                  <a:lnTo>
                    <a:pt x="72" y="30"/>
                  </a:lnTo>
                  <a:lnTo>
                    <a:pt x="78" y="48"/>
                  </a:lnTo>
                  <a:lnTo>
                    <a:pt x="78" y="66"/>
                  </a:lnTo>
                  <a:lnTo>
                    <a:pt x="78" y="24"/>
                  </a:lnTo>
                  <a:lnTo>
                    <a:pt x="78" y="42"/>
                  </a:lnTo>
                  <a:lnTo>
                    <a:pt x="84" y="60"/>
                  </a:lnTo>
                  <a:lnTo>
                    <a:pt x="84" y="30"/>
                  </a:lnTo>
                  <a:lnTo>
                    <a:pt x="84" y="66"/>
                  </a:lnTo>
                  <a:lnTo>
                    <a:pt x="90" y="42"/>
                  </a:lnTo>
                  <a:lnTo>
                    <a:pt x="90" y="66"/>
                  </a:lnTo>
                  <a:lnTo>
                    <a:pt x="90" y="24"/>
                  </a:lnTo>
                  <a:lnTo>
                    <a:pt x="90" y="48"/>
                  </a:lnTo>
                  <a:lnTo>
                    <a:pt x="96" y="30"/>
                  </a:lnTo>
                  <a:lnTo>
                    <a:pt x="96" y="60"/>
                  </a:lnTo>
                  <a:lnTo>
                    <a:pt x="96" y="42"/>
                  </a:lnTo>
                  <a:lnTo>
                    <a:pt x="102" y="54"/>
                  </a:lnTo>
                  <a:lnTo>
                    <a:pt x="102" y="60"/>
                  </a:lnTo>
                  <a:lnTo>
                    <a:pt x="102" y="30"/>
                  </a:lnTo>
                  <a:lnTo>
                    <a:pt x="102" y="42"/>
                  </a:lnTo>
                  <a:lnTo>
                    <a:pt x="108" y="36"/>
                  </a:lnTo>
                  <a:lnTo>
                    <a:pt x="108" y="66"/>
                  </a:lnTo>
                  <a:lnTo>
                    <a:pt x="108" y="18"/>
                  </a:lnTo>
                  <a:lnTo>
                    <a:pt x="108" y="36"/>
                  </a:lnTo>
                  <a:lnTo>
                    <a:pt x="114" y="42"/>
                  </a:lnTo>
                  <a:lnTo>
                    <a:pt x="114" y="18"/>
                  </a:lnTo>
                  <a:lnTo>
                    <a:pt x="114" y="72"/>
                  </a:lnTo>
                  <a:lnTo>
                    <a:pt x="120" y="54"/>
                  </a:lnTo>
                  <a:lnTo>
                    <a:pt x="120" y="60"/>
                  </a:lnTo>
                  <a:lnTo>
                    <a:pt x="120" y="30"/>
                  </a:lnTo>
                  <a:lnTo>
                    <a:pt x="120" y="42"/>
                  </a:lnTo>
                  <a:lnTo>
                    <a:pt x="126" y="24"/>
                  </a:lnTo>
                  <a:lnTo>
                    <a:pt x="126" y="60"/>
                  </a:lnTo>
                  <a:lnTo>
                    <a:pt x="126" y="48"/>
                  </a:lnTo>
                  <a:lnTo>
                    <a:pt x="132" y="54"/>
                  </a:lnTo>
                  <a:lnTo>
                    <a:pt x="132" y="72"/>
                  </a:lnTo>
                  <a:lnTo>
                    <a:pt x="132" y="18"/>
                  </a:lnTo>
                  <a:lnTo>
                    <a:pt x="132" y="48"/>
                  </a:lnTo>
                  <a:lnTo>
                    <a:pt x="138" y="24"/>
                  </a:lnTo>
                  <a:lnTo>
                    <a:pt x="138" y="60"/>
                  </a:lnTo>
                  <a:lnTo>
                    <a:pt x="138" y="36"/>
                  </a:lnTo>
                  <a:lnTo>
                    <a:pt x="144" y="24"/>
                  </a:lnTo>
                  <a:lnTo>
                    <a:pt x="144" y="66"/>
                  </a:lnTo>
                  <a:lnTo>
                    <a:pt x="144" y="66"/>
                  </a:lnTo>
                  <a:lnTo>
                    <a:pt x="150" y="36"/>
                  </a:lnTo>
                  <a:lnTo>
                    <a:pt x="150" y="60"/>
                  </a:lnTo>
                  <a:lnTo>
                    <a:pt x="150" y="30"/>
                  </a:lnTo>
                  <a:lnTo>
                    <a:pt x="150" y="60"/>
                  </a:lnTo>
                  <a:lnTo>
                    <a:pt x="156" y="36"/>
                  </a:lnTo>
                  <a:lnTo>
                    <a:pt x="156" y="18"/>
                  </a:lnTo>
                  <a:lnTo>
                    <a:pt x="156" y="72"/>
                  </a:lnTo>
                  <a:lnTo>
                    <a:pt x="162" y="42"/>
                  </a:lnTo>
                  <a:lnTo>
                    <a:pt x="162" y="72"/>
                  </a:lnTo>
                  <a:lnTo>
                    <a:pt x="162" y="18"/>
                  </a:lnTo>
                  <a:lnTo>
                    <a:pt x="162" y="42"/>
                  </a:lnTo>
                  <a:lnTo>
                    <a:pt x="168" y="66"/>
                  </a:lnTo>
                  <a:lnTo>
                    <a:pt x="168" y="30"/>
                  </a:lnTo>
                  <a:lnTo>
                    <a:pt x="168" y="42"/>
                  </a:lnTo>
                  <a:lnTo>
                    <a:pt x="174" y="36"/>
                  </a:lnTo>
                  <a:lnTo>
                    <a:pt x="174" y="66"/>
                  </a:lnTo>
                  <a:lnTo>
                    <a:pt x="174" y="24"/>
                  </a:lnTo>
                  <a:lnTo>
                    <a:pt x="174" y="66"/>
                  </a:lnTo>
                  <a:lnTo>
                    <a:pt x="180" y="42"/>
                  </a:lnTo>
                  <a:lnTo>
                    <a:pt x="180" y="66"/>
                  </a:lnTo>
                  <a:lnTo>
                    <a:pt x="180" y="24"/>
                  </a:lnTo>
                  <a:lnTo>
                    <a:pt x="180" y="54"/>
                  </a:lnTo>
                  <a:lnTo>
                    <a:pt x="186" y="36"/>
                  </a:lnTo>
                  <a:lnTo>
                    <a:pt x="186" y="66"/>
                  </a:lnTo>
                  <a:lnTo>
                    <a:pt x="186" y="24"/>
                  </a:lnTo>
                  <a:lnTo>
                    <a:pt x="186" y="48"/>
                  </a:lnTo>
                  <a:lnTo>
                    <a:pt x="192" y="36"/>
                  </a:lnTo>
                  <a:lnTo>
                    <a:pt x="192" y="60"/>
                  </a:lnTo>
                  <a:lnTo>
                    <a:pt x="192" y="30"/>
                  </a:lnTo>
                  <a:lnTo>
                    <a:pt x="192" y="48"/>
                  </a:lnTo>
                  <a:lnTo>
                    <a:pt x="198" y="42"/>
                  </a:lnTo>
                  <a:lnTo>
                    <a:pt x="198" y="72"/>
                  </a:lnTo>
                  <a:lnTo>
                    <a:pt x="198" y="24"/>
                  </a:lnTo>
                  <a:lnTo>
                    <a:pt x="198" y="30"/>
                  </a:lnTo>
                  <a:lnTo>
                    <a:pt x="204" y="60"/>
                  </a:lnTo>
                  <a:lnTo>
                    <a:pt x="204" y="66"/>
                  </a:lnTo>
                  <a:lnTo>
                    <a:pt x="204" y="24"/>
                  </a:lnTo>
                  <a:lnTo>
                    <a:pt x="204" y="24"/>
                  </a:lnTo>
                  <a:lnTo>
                    <a:pt x="210" y="48"/>
                  </a:lnTo>
                </a:path>
              </a:pathLst>
            </a:custGeom>
            <a:noFill/>
            <a:ln w="9525">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 name="Freeform 79">
              <a:extLst>
                <a:ext uri="{FF2B5EF4-FFF2-40B4-BE49-F238E27FC236}">
                  <a16:creationId xmlns:a16="http://schemas.microsoft.com/office/drawing/2014/main" id="{7F50CE96-3801-4CF6-8037-F13689AB71FD}"/>
                </a:ext>
              </a:extLst>
            </p:cNvPr>
            <p:cNvSpPr>
              <a:spLocks/>
            </p:cNvSpPr>
            <p:nvPr/>
          </p:nvSpPr>
          <p:spPr bwMode="auto">
            <a:xfrm>
              <a:off x="7312892" y="1703467"/>
              <a:ext cx="40403" cy="103244"/>
            </a:xfrm>
            <a:custGeom>
              <a:avLst/>
              <a:gdLst>
                <a:gd name="T0" fmla="*/ 0 w 24"/>
                <a:gd name="T1" fmla="*/ 24 h 42"/>
                <a:gd name="T2" fmla="*/ 0 w 24"/>
                <a:gd name="T3" fmla="*/ 36 h 42"/>
                <a:gd name="T4" fmla="*/ 0 w 24"/>
                <a:gd name="T5" fmla="*/ 6 h 42"/>
                <a:gd name="T6" fmla="*/ 0 w 24"/>
                <a:gd name="T7" fmla="*/ 30 h 42"/>
                <a:gd name="T8" fmla="*/ 6 w 24"/>
                <a:gd name="T9" fmla="*/ 42 h 42"/>
                <a:gd name="T10" fmla="*/ 6 w 24"/>
                <a:gd name="T11" fmla="*/ 0 h 42"/>
                <a:gd name="T12" fmla="*/ 6 w 24"/>
                <a:gd name="T13" fmla="*/ 6 h 42"/>
                <a:gd name="T14" fmla="*/ 12 w 24"/>
                <a:gd name="T15" fmla="*/ 18 h 42"/>
                <a:gd name="T16" fmla="*/ 12 w 24"/>
                <a:gd name="T17" fmla="*/ 42 h 42"/>
                <a:gd name="T18" fmla="*/ 12 w 24"/>
                <a:gd name="T19" fmla="*/ 0 h 42"/>
                <a:gd name="T20" fmla="*/ 12 w 24"/>
                <a:gd name="T21" fmla="*/ 30 h 42"/>
                <a:gd name="T22" fmla="*/ 18 w 24"/>
                <a:gd name="T23" fmla="*/ 24 h 42"/>
                <a:gd name="T24" fmla="*/ 18 w 24"/>
                <a:gd name="T25" fmla="*/ 36 h 42"/>
                <a:gd name="T26" fmla="*/ 18 w 24"/>
                <a:gd name="T27" fmla="*/ 6 h 42"/>
                <a:gd name="T28" fmla="*/ 18 w 24"/>
                <a:gd name="T29" fmla="*/ 24 h 42"/>
                <a:gd name="T30" fmla="*/ 24 w 24"/>
                <a:gd name="T31"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42">
                  <a:moveTo>
                    <a:pt x="0" y="24"/>
                  </a:moveTo>
                  <a:lnTo>
                    <a:pt x="0" y="36"/>
                  </a:lnTo>
                  <a:lnTo>
                    <a:pt x="0" y="6"/>
                  </a:lnTo>
                  <a:lnTo>
                    <a:pt x="0" y="30"/>
                  </a:lnTo>
                  <a:lnTo>
                    <a:pt x="6" y="42"/>
                  </a:lnTo>
                  <a:lnTo>
                    <a:pt x="6" y="0"/>
                  </a:lnTo>
                  <a:lnTo>
                    <a:pt x="6" y="6"/>
                  </a:lnTo>
                  <a:lnTo>
                    <a:pt x="12" y="18"/>
                  </a:lnTo>
                  <a:lnTo>
                    <a:pt x="12" y="42"/>
                  </a:lnTo>
                  <a:lnTo>
                    <a:pt x="12" y="0"/>
                  </a:lnTo>
                  <a:lnTo>
                    <a:pt x="12" y="30"/>
                  </a:lnTo>
                  <a:lnTo>
                    <a:pt x="18" y="24"/>
                  </a:lnTo>
                  <a:lnTo>
                    <a:pt x="18" y="36"/>
                  </a:lnTo>
                  <a:lnTo>
                    <a:pt x="18" y="6"/>
                  </a:lnTo>
                  <a:lnTo>
                    <a:pt x="18" y="24"/>
                  </a:lnTo>
                  <a:lnTo>
                    <a:pt x="24" y="24"/>
                  </a:lnTo>
                </a:path>
              </a:pathLst>
            </a:custGeom>
            <a:noFill/>
            <a:ln w="9525">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 name="Freeform 80">
              <a:extLst>
                <a:ext uri="{FF2B5EF4-FFF2-40B4-BE49-F238E27FC236}">
                  <a16:creationId xmlns:a16="http://schemas.microsoft.com/office/drawing/2014/main" id="{AF5A1C14-8BA4-46F9-ACD7-303CAA2BF715}"/>
                </a:ext>
              </a:extLst>
            </p:cNvPr>
            <p:cNvSpPr>
              <a:spLocks/>
            </p:cNvSpPr>
            <p:nvPr/>
          </p:nvSpPr>
          <p:spPr bwMode="auto">
            <a:xfrm>
              <a:off x="3676624" y="1364237"/>
              <a:ext cx="131310" cy="693208"/>
            </a:xfrm>
            <a:custGeom>
              <a:avLst/>
              <a:gdLst>
                <a:gd name="T0" fmla="*/ 0 w 78"/>
                <a:gd name="T1" fmla="*/ 138 h 282"/>
                <a:gd name="T2" fmla="*/ 6 w 78"/>
                <a:gd name="T3" fmla="*/ 168 h 282"/>
                <a:gd name="T4" fmla="*/ 6 w 78"/>
                <a:gd name="T5" fmla="*/ 234 h 282"/>
                <a:gd name="T6" fmla="*/ 6 w 78"/>
                <a:gd name="T7" fmla="*/ 60 h 282"/>
                <a:gd name="T8" fmla="*/ 6 w 78"/>
                <a:gd name="T9" fmla="*/ 96 h 282"/>
                <a:gd name="T10" fmla="*/ 12 w 78"/>
                <a:gd name="T11" fmla="*/ 162 h 282"/>
                <a:gd name="T12" fmla="*/ 12 w 78"/>
                <a:gd name="T13" fmla="*/ 282 h 282"/>
                <a:gd name="T14" fmla="*/ 12 w 78"/>
                <a:gd name="T15" fmla="*/ 0 h 282"/>
                <a:gd name="T16" fmla="*/ 12 w 78"/>
                <a:gd name="T17" fmla="*/ 180 h 282"/>
                <a:gd name="T18" fmla="*/ 18 w 78"/>
                <a:gd name="T19" fmla="*/ 174 h 282"/>
                <a:gd name="T20" fmla="*/ 18 w 78"/>
                <a:gd name="T21" fmla="*/ 210 h 282"/>
                <a:gd name="T22" fmla="*/ 18 w 78"/>
                <a:gd name="T23" fmla="*/ 84 h 282"/>
                <a:gd name="T24" fmla="*/ 18 w 78"/>
                <a:gd name="T25" fmla="*/ 168 h 282"/>
                <a:gd name="T26" fmla="*/ 24 w 78"/>
                <a:gd name="T27" fmla="*/ 216 h 282"/>
                <a:gd name="T28" fmla="*/ 24 w 78"/>
                <a:gd name="T29" fmla="*/ 120 h 282"/>
                <a:gd name="T30" fmla="*/ 24 w 78"/>
                <a:gd name="T31" fmla="*/ 174 h 282"/>
                <a:gd name="T32" fmla="*/ 30 w 78"/>
                <a:gd name="T33" fmla="*/ 192 h 282"/>
                <a:gd name="T34" fmla="*/ 30 w 78"/>
                <a:gd name="T35" fmla="*/ 132 h 282"/>
                <a:gd name="T36" fmla="*/ 30 w 78"/>
                <a:gd name="T37" fmla="*/ 144 h 282"/>
                <a:gd name="T38" fmla="*/ 36 w 78"/>
                <a:gd name="T39" fmla="*/ 168 h 282"/>
                <a:gd name="T40" fmla="*/ 36 w 78"/>
                <a:gd name="T41" fmla="*/ 180 h 282"/>
                <a:gd name="T42" fmla="*/ 36 w 78"/>
                <a:gd name="T43" fmla="*/ 132 h 282"/>
                <a:gd name="T44" fmla="*/ 36 w 78"/>
                <a:gd name="T45" fmla="*/ 156 h 282"/>
                <a:gd name="T46" fmla="*/ 42 w 78"/>
                <a:gd name="T47" fmla="*/ 150 h 282"/>
                <a:gd name="T48" fmla="*/ 42 w 78"/>
                <a:gd name="T49" fmla="*/ 180 h 282"/>
                <a:gd name="T50" fmla="*/ 42 w 78"/>
                <a:gd name="T51" fmla="*/ 144 h 282"/>
                <a:gd name="T52" fmla="*/ 42 w 78"/>
                <a:gd name="T53" fmla="*/ 168 h 282"/>
                <a:gd name="T54" fmla="*/ 48 w 78"/>
                <a:gd name="T55" fmla="*/ 156 h 282"/>
                <a:gd name="T56" fmla="*/ 48 w 78"/>
                <a:gd name="T57" fmla="*/ 192 h 282"/>
                <a:gd name="T58" fmla="*/ 48 w 78"/>
                <a:gd name="T59" fmla="*/ 126 h 282"/>
                <a:gd name="T60" fmla="*/ 48 w 78"/>
                <a:gd name="T61" fmla="*/ 168 h 282"/>
                <a:gd name="T62" fmla="*/ 54 w 78"/>
                <a:gd name="T63" fmla="*/ 156 h 282"/>
                <a:gd name="T64" fmla="*/ 54 w 78"/>
                <a:gd name="T65" fmla="*/ 174 h 282"/>
                <a:gd name="T66" fmla="*/ 54 w 78"/>
                <a:gd name="T67" fmla="*/ 150 h 282"/>
                <a:gd name="T68" fmla="*/ 60 w 78"/>
                <a:gd name="T69" fmla="*/ 162 h 282"/>
                <a:gd name="T70" fmla="*/ 60 w 78"/>
                <a:gd name="T71" fmla="*/ 174 h 282"/>
                <a:gd name="T72" fmla="*/ 60 w 78"/>
                <a:gd name="T73" fmla="*/ 144 h 282"/>
                <a:gd name="T74" fmla="*/ 60 w 78"/>
                <a:gd name="T75" fmla="*/ 162 h 282"/>
                <a:gd name="T76" fmla="*/ 66 w 78"/>
                <a:gd name="T77" fmla="*/ 156 h 282"/>
                <a:gd name="T78" fmla="*/ 66 w 78"/>
                <a:gd name="T79" fmla="*/ 174 h 282"/>
                <a:gd name="T80" fmla="*/ 66 w 78"/>
                <a:gd name="T81" fmla="*/ 144 h 282"/>
                <a:gd name="T82" fmla="*/ 66 w 78"/>
                <a:gd name="T83" fmla="*/ 156 h 282"/>
                <a:gd name="T84" fmla="*/ 72 w 78"/>
                <a:gd name="T85" fmla="*/ 168 h 282"/>
                <a:gd name="T86" fmla="*/ 72 w 78"/>
                <a:gd name="T87" fmla="*/ 174 h 282"/>
                <a:gd name="T88" fmla="*/ 72 w 78"/>
                <a:gd name="T89" fmla="*/ 144 h 282"/>
                <a:gd name="T90" fmla="*/ 72 w 78"/>
                <a:gd name="T91" fmla="*/ 150 h 282"/>
                <a:gd name="T92" fmla="*/ 78 w 78"/>
                <a:gd name="T93" fmla="*/ 156 h 282"/>
                <a:gd name="T94" fmla="*/ 78 w 78"/>
                <a:gd name="T95" fmla="*/ 16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 h="282">
                  <a:moveTo>
                    <a:pt x="0" y="138"/>
                  </a:moveTo>
                  <a:lnTo>
                    <a:pt x="6" y="168"/>
                  </a:lnTo>
                  <a:lnTo>
                    <a:pt x="6" y="234"/>
                  </a:lnTo>
                  <a:lnTo>
                    <a:pt x="6" y="60"/>
                  </a:lnTo>
                  <a:lnTo>
                    <a:pt x="6" y="96"/>
                  </a:lnTo>
                  <a:lnTo>
                    <a:pt x="12" y="162"/>
                  </a:lnTo>
                  <a:lnTo>
                    <a:pt x="12" y="282"/>
                  </a:lnTo>
                  <a:lnTo>
                    <a:pt x="12" y="0"/>
                  </a:lnTo>
                  <a:lnTo>
                    <a:pt x="12" y="180"/>
                  </a:lnTo>
                  <a:lnTo>
                    <a:pt x="18" y="174"/>
                  </a:lnTo>
                  <a:lnTo>
                    <a:pt x="18" y="210"/>
                  </a:lnTo>
                  <a:lnTo>
                    <a:pt x="18" y="84"/>
                  </a:lnTo>
                  <a:lnTo>
                    <a:pt x="18" y="168"/>
                  </a:lnTo>
                  <a:lnTo>
                    <a:pt x="24" y="216"/>
                  </a:lnTo>
                  <a:lnTo>
                    <a:pt x="24" y="120"/>
                  </a:lnTo>
                  <a:lnTo>
                    <a:pt x="24" y="174"/>
                  </a:lnTo>
                  <a:lnTo>
                    <a:pt x="30" y="192"/>
                  </a:lnTo>
                  <a:lnTo>
                    <a:pt x="30" y="132"/>
                  </a:lnTo>
                  <a:lnTo>
                    <a:pt x="30" y="144"/>
                  </a:lnTo>
                  <a:lnTo>
                    <a:pt x="36" y="168"/>
                  </a:lnTo>
                  <a:lnTo>
                    <a:pt x="36" y="180"/>
                  </a:lnTo>
                  <a:lnTo>
                    <a:pt x="36" y="132"/>
                  </a:lnTo>
                  <a:lnTo>
                    <a:pt x="36" y="156"/>
                  </a:lnTo>
                  <a:lnTo>
                    <a:pt x="42" y="150"/>
                  </a:lnTo>
                  <a:lnTo>
                    <a:pt x="42" y="180"/>
                  </a:lnTo>
                  <a:lnTo>
                    <a:pt x="42" y="144"/>
                  </a:lnTo>
                  <a:lnTo>
                    <a:pt x="42" y="168"/>
                  </a:lnTo>
                  <a:lnTo>
                    <a:pt x="48" y="156"/>
                  </a:lnTo>
                  <a:lnTo>
                    <a:pt x="48" y="192"/>
                  </a:lnTo>
                  <a:lnTo>
                    <a:pt x="48" y="126"/>
                  </a:lnTo>
                  <a:lnTo>
                    <a:pt x="48" y="168"/>
                  </a:lnTo>
                  <a:lnTo>
                    <a:pt x="54" y="156"/>
                  </a:lnTo>
                  <a:lnTo>
                    <a:pt x="54" y="174"/>
                  </a:lnTo>
                  <a:lnTo>
                    <a:pt x="54" y="150"/>
                  </a:lnTo>
                  <a:lnTo>
                    <a:pt x="60" y="162"/>
                  </a:lnTo>
                  <a:lnTo>
                    <a:pt x="60" y="174"/>
                  </a:lnTo>
                  <a:lnTo>
                    <a:pt x="60" y="144"/>
                  </a:lnTo>
                  <a:lnTo>
                    <a:pt x="60" y="162"/>
                  </a:lnTo>
                  <a:lnTo>
                    <a:pt x="66" y="156"/>
                  </a:lnTo>
                  <a:lnTo>
                    <a:pt x="66" y="174"/>
                  </a:lnTo>
                  <a:lnTo>
                    <a:pt x="66" y="144"/>
                  </a:lnTo>
                  <a:lnTo>
                    <a:pt x="66" y="156"/>
                  </a:lnTo>
                  <a:lnTo>
                    <a:pt x="72" y="168"/>
                  </a:lnTo>
                  <a:lnTo>
                    <a:pt x="72" y="174"/>
                  </a:lnTo>
                  <a:lnTo>
                    <a:pt x="72" y="144"/>
                  </a:lnTo>
                  <a:lnTo>
                    <a:pt x="72" y="150"/>
                  </a:lnTo>
                  <a:lnTo>
                    <a:pt x="78" y="156"/>
                  </a:lnTo>
                  <a:lnTo>
                    <a:pt x="78" y="168"/>
                  </a:lnTo>
                </a:path>
              </a:pathLst>
            </a:custGeom>
            <a:noFill/>
            <a:ln w="95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3" name="Freeform 81">
              <a:extLst>
                <a:ext uri="{FF2B5EF4-FFF2-40B4-BE49-F238E27FC236}">
                  <a16:creationId xmlns:a16="http://schemas.microsoft.com/office/drawing/2014/main" id="{234296A9-11DA-4617-BA3A-5CD084C27F76}"/>
                </a:ext>
              </a:extLst>
            </p:cNvPr>
            <p:cNvSpPr>
              <a:spLocks/>
            </p:cNvSpPr>
            <p:nvPr/>
          </p:nvSpPr>
          <p:spPr bwMode="auto">
            <a:xfrm>
              <a:off x="6020000" y="1143001"/>
              <a:ext cx="131310" cy="1076684"/>
            </a:xfrm>
            <a:custGeom>
              <a:avLst/>
              <a:gdLst>
                <a:gd name="T0" fmla="*/ 0 w 78"/>
                <a:gd name="T1" fmla="*/ 210 h 438"/>
                <a:gd name="T2" fmla="*/ 0 w 78"/>
                <a:gd name="T3" fmla="*/ 264 h 438"/>
                <a:gd name="T4" fmla="*/ 0 w 78"/>
                <a:gd name="T5" fmla="*/ 240 h 438"/>
                <a:gd name="T6" fmla="*/ 6 w 78"/>
                <a:gd name="T7" fmla="*/ 234 h 438"/>
                <a:gd name="T8" fmla="*/ 6 w 78"/>
                <a:gd name="T9" fmla="*/ 438 h 438"/>
                <a:gd name="T10" fmla="*/ 6 w 78"/>
                <a:gd name="T11" fmla="*/ 0 h 438"/>
                <a:gd name="T12" fmla="*/ 12 w 78"/>
                <a:gd name="T13" fmla="*/ 78 h 438"/>
                <a:gd name="T14" fmla="*/ 12 w 78"/>
                <a:gd name="T15" fmla="*/ 438 h 438"/>
                <a:gd name="T16" fmla="*/ 12 w 78"/>
                <a:gd name="T17" fmla="*/ 336 h 438"/>
                <a:gd name="T18" fmla="*/ 18 w 78"/>
                <a:gd name="T19" fmla="*/ 252 h 438"/>
                <a:gd name="T20" fmla="*/ 18 w 78"/>
                <a:gd name="T21" fmla="*/ 318 h 438"/>
                <a:gd name="T22" fmla="*/ 18 w 78"/>
                <a:gd name="T23" fmla="*/ 162 h 438"/>
                <a:gd name="T24" fmla="*/ 18 w 78"/>
                <a:gd name="T25" fmla="*/ 270 h 438"/>
                <a:gd name="T26" fmla="*/ 24 w 78"/>
                <a:gd name="T27" fmla="*/ 270 h 438"/>
                <a:gd name="T28" fmla="*/ 24 w 78"/>
                <a:gd name="T29" fmla="*/ 306 h 438"/>
                <a:gd name="T30" fmla="*/ 24 w 78"/>
                <a:gd name="T31" fmla="*/ 192 h 438"/>
                <a:gd name="T32" fmla="*/ 24 w 78"/>
                <a:gd name="T33" fmla="*/ 234 h 438"/>
                <a:gd name="T34" fmla="*/ 30 w 78"/>
                <a:gd name="T35" fmla="*/ 288 h 438"/>
                <a:gd name="T36" fmla="*/ 30 w 78"/>
                <a:gd name="T37" fmla="*/ 222 h 438"/>
                <a:gd name="T38" fmla="*/ 30 w 78"/>
                <a:gd name="T39" fmla="*/ 264 h 438"/>
                <a:gd name="T40" fmla="*/ 36 w 78"/>
                <a:gd name="T41" fmla="*/ 252 h 438"/>
                <a:gd name="T42" fmla="*/ 36 w 78"/>
                <a:gd name="T43" fmla="*/ 300 h 438"/>
                <a:gd name="T44" fmla="*/ 36 w 78"/>
                <a:gd name="T45" fmla="*/ 192 h 438"/>
                <a:gd name="T46" fmla="*/ 36 w 78"/>
                <a:gd name="T47" fmla="*/ 222 h 438"/>
                <a:gd name="T48" fmla="*/ 42 w 78"/>
                <a:gd name="T49" fmla="*/ 252 h 438"/>
                <a:gd name="T50" fmla="*/ 42 w 78"/>
                <a:gd name="T51" fmla="*/ 276 h 438"/>
                <a:gd name="T52" fmla="*/ 42 w 78"/>
                <a:gd name="T53" fmla="*/ 216 h 438"/>
                <a:gd name="T54" fmla="*/ 42 w 78"/>
                <a:gd name="T55" fmla="*/ 246 h 438"/>
                <a:gd name="T56" fmla="*/ 48 w 78"/>
                <a:gd name="T57" fmla="*/ 234 h 438"/>
                <a:gd name="T58" fmla="*/ 48 w 78"/>
                <a:gd name="T59" fmla="*/ 270 h 438"/>
                <a:gd name="T60" fmla="*/ 48 w 78"/>
                <a:gd name="T61" fmla="*/ 222 h 438"/>
                <a:gd name="T62" fmla="*/ 48 w 78"/>
                <a:gd name="T63" fmla="*/ 246 h 438"/>
                <a:gd name="T64" fmla="*/ 54 w 78"/>
                <a:gd name="T65" fmla="*/ 264 h 438"/>
                <a:gd name="T66" fmla="*/ 54 w 78"/>
                <a:gd name="T67" fmla="*/ 234 h 438"/>
                <a:gd name="T68" fmla="*/ 54 w 78"/>
                <a:gd name="T69" fmla="*/ 270 h 438"/>
                <a:gd name="T70" fmla="*/ 60 w 78"/>
                <a:gd name="T71" fmla="*/ 246 h 438"/>
                <a:gd name="T72" fmla="*/ 60 w 78"/>
                <a:gd name="T73" fmla="*/ 282 h 438"/>
                <a:gd name="T74" fmla="*/ 60 w 78"/>
                <a:gd name="T75" fmla="*/ 210 h 438"/>
                <a:gd name="T76" fmla="*/ 60 w 78"/>
                <a:gd name="T77" fmla="*/ 252 h 438"/>
                <a:gd name="T78" fmla="*/ 66 w 78"/>
                <a:gd name="T79" fmla="*/ 264 h 438"/>
                <a:gd name="T80" fmla="*/ 66 w 78"/>
                <a:gd name="T81" fmla="*/ 234 h 438"/>
                <a:gd name="T82" fmla="*/ 66 w 78"/>
                <a:gd name="T83" fmla="*/ 252 h 438"/>
                <a:gd name="T84" fmla="*/ 72 w 78"/>
                <a:gd name="T85" fmla="*/ 258 h 438"/>
                <a:gd name="T86" fmla="*/ 72 w 78"/>
                <a:gd name="T87" fmla="*/ 270 h 438"/>
                <a:gd name="T88" fmla="*/ 72 w 78"/>
                <a:gd name="T89" fmla="*/ 234 h 438"/>
                <a:gd name="T90" fmla="*/ 72 w 78"/>
                <a:gd name="T91" fmla="*/ 258 h 438"/>
                <a:gd name="T92" fmla="*/ 78 w 78"/>
                <a:gd name="T93" fmla="*/ 25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 h="438">
                  <a:moveTo>
                    <a:pt x="0" y="210"/>
                  </a:moveTo>
                  <a:lnTo>
                    <a:pt x="0" y="264"/>
                  </a:lnTo>
                  <a:lnTo>
                    <a:pt x="0" y="240"/>
                  </a:lnTo>
                  <a:lnTo>
                    <a:pt x="6" y="234"/>
                  </a:lnTo>
                  <a:lnTo>
                    <a:pt x="6" y="438"/>
                  </a:lnTo>
                  <a:lnTo>
                    <a:pt x="6" y="0"/>
                  </a:lnTo>
                  <a:lnTo>
                    <a:pt x="12" y="78"/>
                  </a:lnTo>
                  <a:lnTo>
                    <a:pt x="12" y="438"/>
                  </a:lnTo>
                  <a:lnTo>
                    <a:pt x="12" y="336"/>
                  </a:lnTo>
                  <a:lnTo>
                    <a:pt x="18" y="252"/>
                  </a:lnTo>
                  <a:lnTo>
                    <a:pt x="18" y="318"/>
                  </a:lnTo>
                  <a:lnTo>
                    <a:pt x="18" y="162"/>
                  </a:lnTo>
                  <a:lnTo>
                    <a:pt x="18" y="270"/>
                  </a:lnTo>
                  <a:lnTo>
                    <a:pt x="24" y="270"/>
                  </a:lnTo>
                  <a:lnTo>
                    <a:pt x="24" y="306"/>
                  </a:lnTo>
                  <a:lnTo>
                    <a:pt x="24" y="192"/>
                  </a:lnTo>
                  <a:lnTo>
                    <a:pt x="24" y="234"/>
                  </a:lnTo>
                  <a:lnTo>
                    <a:pt x="30" y="288"/>
                  </a:lnTo>
                  <a:lnTo>
                    <a:pt x="30" y="222"/>
                  </a:lnTo>
                  <a:lnTo>
                    <a:pt x="30" y="264"/>
                  </a:lnTo>
                  <a:lnTo>
                    <a:pt x="36" y="252"/>
                  </a:lnTo>
                  <a:lnTo>
                    <a:pt x="36" y="300"/>
                  </a:lnTo>
                  <a:lnTo>
                    <a:pt x="36" y="192"/>
                  </a:lnTo>
                  <a:lnTo>
                    <a:pt x="36" y="222"/>
                  </a:lnTo>
                  <a:lnTo>
                    <a:pt x="42" y="252"/>
                  </a:lnTo>
                  <a:lnTo>
                    <a:pt x="42" y="276"/>
                  </a:lnTo>
                  <a:lnTo>
                    <a:pt x="42" y="216"/>
                  </a:lnTo>
                  <a:lnTo>
                    <a:pt x="42" y="246"/>
                  </a:lnTo>
                  <a:lnTo>
                    <a:pt x="48" y="234"/>
                  </a:lnTo>
                  <a:lnTo>
                    <a:pt x="48" y="270"/>
                  </a:lnTo>
                  <a:lnTo>
                    <a:pt x="48" y="222"/>
                  </a:lnTo>
                  <a:lnTo>
                    <a:pt x="48" y="246"/>
                  </a:lnTo>
                  <a:lnTo>
                    <a:pt x="54" y="264"/>
                  </a:lnTo>
                  <a:lnTo>
                    <a:pt x="54" y="234"/>
                  </a:lnTo>
                  <a:lnTo>
                    <a:pt x="54" y="270"/>
                  </a:lnTo>
                  <a:lnTo>
                    <a:pt x="60" y="246"/>
                  </a:lnTo>
                  <a:lnTo>
                    <a:pt x="60" y="282"/>
                  </a:lnTo>
                  <a:lnTo>
                    <a:pt x="60" y="210"/>
                  </a:lnTo>
                  <a:lnTo>
                    <a:pt x="60" y="252"/>
                  </a:lnTo>
                  <a:lnTo>
                    <a:pt x="66" y="264"/>
                  </a:lnTo>
                  <a:lnTo>
                    <a:pt x="66" y="234"/>
                  </a:lnTo>
                  <a:lnTo>
                    <a:pt x="66" y="252"/>
                  </a:lnTo>
                  <a:lnTo>
                    <a:pt x="72" y="258"/>
                  </a:lnTo>
                  <a:lnTo>
                    <a:pt x="72" y="270"/>
                  </a:lnTo>
                  <a:lnTo>
                    <a:pt x="72" y="234"/>
                  </a:lnTo>
                  <a:lnTo>
                    <a:pt x="72" y="258"/>
                  </a:lnTo>
                  <a:lnTo>
                    <a:pt x="78" y="258"/>
                  </a:lnTo>
                </a:path>
              </a:pathLst>
            </a:custGeom>
            <a:noFill/>
            <a:ln w="9525">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04" name="Right Brace 303">
            <a:extLst>
              <a:ext uri="{FF2B5EF4-FFF2-40B4-BE49-F238E27FC236}">
                <a16:creationId xmlns:a16="http://schemas.microsoft.com/office/drawing/2014/main" id="{A3557AFD-126F-40C1-A98D-1F5BBB9E5C90}"/>
              </a:ext>
            </a:extLst>
          </p:cNvPr>
          <p:cNvSpPr/>
          <p:nvPr/>
        </p:nvSpPr>
        <p:spPr>
          <a:xfrm rot="5400000">
            <a:off x="9271752" y="3147700"/>
            <a:ext cx="326286" cy="182639"/>
          </a:xfrm>
          <a:prstGeom prst="rightBrace">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305" name="Rectangle 304">
            <a:extLst>
              <a:ext uri="{FF2B5EF4-FFF2-40B4-BE49-F238E27FC236}">
                <a16:creationId xmlns:a16="http://schemas.microsoft.com/office/drawing/2014/main" id="{1EF588D6-ED1C-49E1-9479-BDFCF7E39A44}"/>
              </a:ext>
            </a:extLst>
          </p:cNvPr>
          <p:cNvSpPr/>
          <p:nvPr/>
        </p:nvSpPr>
        <p:spPr>
          <a:xfrm>
            <a:off x="598454" y="5139488"/>
            <a:ext cx="2061270" cy="646331"/>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08000"/>
                </a:solidFill>
              </a:rPr>
              <a:t>matrix profile index</a:t>
            </a:r>
          </a:p>
          <a:p>
            <a:pPr algn="ctr"/>
            <a:r>
              <a:rPr lang="en-US" dirty="0">
                <a:solidFill>
                  <a:srgbClr val="008000"/>
                </a:solidFill>
              </a:rPr>
              <a:t>(zoom in )</a:t>
            </a:r>
          </a:p>
        </p:txBody>
      </p:sp>
      <p:graphicFrame>
        <p:nvGraphicFramePr>
          <p:cNvPr id="18" name="Table 17">
            <a:extLst>
              <a:ext uri="{FF2B5EF4-FFF2-40B4-BE49-F238E27FC236}">
                <a16:creationId xmlns:a16="http://schemas.microsoft.com/office/drawing/2014/main" id="{8BCE31EC-FB43-4E29-92AC-6D4D2C9B2C53}"/>
              </a:ext>
            </a:extLst>
          </p:cNvPr>
          <p:cNvGraphicFramePr>
            <a:graphicFrameLocks noGrp="1"/>
          </p:cNvGraphicFramePr>
          <p:nvPr>
            <p:extLst>
              <p:ext uri="{D42A27DB-BD31-4B8C-83A1-F6EECF244321}">
                <p14:modId xmlns:p14="http://schemas.microsoft.com/office/powerpoint/2010/main" val="2121640690"/>
              </p:ext>
            </p:extLst>
          </p:nvPr>
        </p:nvGraphicFramePr>
        <p:xfrm>
          <a:off x="3006289" y="5293446"/>
          <a:ext cx="8594350" cy="370840"/>
        </p:xfrm>
        <a:graphic>
          <a:graphicData uri="http://schemas.openxmlformats.org/drawingml/2006/table">
            <a:tbl>
              <a:tblPr firstRow="1" bandRow="1">
                <a:tableStyleId>{93296810-A885-4BE3-A3E7-6D5BEEA58F35}</a:tableStyleId>
              </a:tblPr>
              <a:tblGrid>
                <a:gridCol w="859435">
                  <a:extLst>
                    <a:ext uri="{9D8B030D-6E8A-4147-A177-3AD203B41FA5}">
                      <a16:colId xmlns:a16="http://schemas.microsoft.com/office/drawing/2014/main" val="2794534518"/>
                    </a:ext>
                  </a:extLst>
                </a:gridCol>
                <a:gridCol w="859435">
                  <a:extLst>
                    <a:ext uri="{9D8B030D-6E8A-4147-A177-3AD203B41FA5}">
                      <a16:colId xmlns:a16="http://schemas.microsoft.com/office/drawing/2014/main" val="361258196"/>
                    </a:ext>
                  </a:extLst>
                </a:gridCol>
                <a:gridCol w="859435">
                  <a:extLst>
                    <a:ext uri="{9D8B030D-6E8A-4147-A177-3AD203B41FA5}">
                      <a16:colId xmlns:a16="http://schemas.microsoft.com/office/drawing/2014/main" val="2423584413"/>
                    </a:ext>
                  </a:extLst>
                </a:gridCol>
                <a:gridCol w="859435">
                  <a:extLst>
                    <a:ext uri="{9D8B030D-6E8A-4147-A177-3AD203B41FA5}">
                      <a16:colId xmlns:a16="http://schemas.microsoft.com/office/drawing/2014/main" val="2884871036"/>
                    </a:ext>
                  </a:extLst>
                </a:gridCol>
                <a:gridCol w="859435">
                  <a:extLst>
                    <a:ext uri="{9D8B030D-6E8A-4147-A177-3AD203B41FA5}">
                      <a16:colId xmlns:a16="http://schemas.microsoft.com/office/drawing/2014/main" val="1689668480"/>
                    </a:ext>
                  </a:extLst>
                </a:gridCol>
                <a:gridCol w="859435">
                  <a:extLst>
                    <a:ext uri="{9D8B030D-6E8A-4147-A177-3AD203B41FA5}">
                      <a16:colId xmlns:a16="http://schemas.microsoft.com/office/drawing/2014/main" val="3426917209"/>
                    </a:ext>
                  </a:extLst>
                </a:gridCol>
                <a:gridCol w="859435">
                  <a:extLst>
                    <a:ext uri="{9D8B030D-6E8A-4147-A177-3AD203B41FA5}">
                      <a16:colId xmlns:a16="http://schemas.microsoft.com/office/drawing/2014/main" val="452763410"/>
                    </a:ext>
                  </a:extLst>
                </a:gridCol>
                <a:gridCol w="859435">
                  <a:extLst>
                    <a:ext uri="{9D8B030D-6E8A-4147-A177-3AD203B41FA5}">
                      <a16:colId xmlns:a16="http://schemas.microsoft.com/office/drawing/2014/main" val="2923181539"/>
                    </a:ext>
                  </a:extLst>
                </a:gridCol>
                <a:gridCol w="859435">
                  <a:extLst>
                    <a:ext uri="{9D8B030D-6E8A-4147-A177-3AD203B41FA5}">
                      <a16:colId xmlns:a16="http://schemas.microsoft.com/office/drawing/2014/main" val="3720341723"/>
                    </a:ext>
                  </a:extLst>
                </a:gridCol>
                <a:gridCol w="859435">
                  <a:extLst>
                    <a:ext uri="{9D8B030D-6E8A-4147-A177-3AD203B41FA5}">
                      <a16:colId xmlns:a16="http://schemas.microsoft.com/office/drawing/2014/main" val="3689943274"/>
                    </a:ext>
                  </a:extLst>
                </a:gridCol>
              </a:tblGrid>
              <a:tr h="370840">
                <a:tc>
                  <a:txBody>
                    <a:bodyPr/>
                    <a:lstStyle/>
                    <a:p>
                      <a:endParaRPr lang="en-US" dirty="0">
                        <a:solidFill>
                          <a:srgbClr val="008000"/>
                        </a:solidFill>
                      </a:endParaRPr>
                    </a:p>
                  </a:txBody>
                  <a:tcPr/>
                </a:tc>
                <a:tc>
                  <a:txBody>
                    <a:bodyPr/>
                    <a:lstStyle/>
                    <a:p>
                      <a:r>
                        <a:rPr lang="en-US" dirty="0"/>
                        <a:t>20038</a:t>
                      </a:r>
                      <a:endParaRPr lang="en-US" dirty="0">
                        <a:solidFill>
                          <a:srgbClr val="008000"/>
                        </a:solidFill>
                      </a:endParaRPr>
                    </a:p>
                  </a:txBody>
                  <a:tcPr/>
                </a:tc>
                <a:tc>
                  <a:txBody>
                    <a:bodyPr/>
                    <a:lstStyle/>
                    <a:p>
                      <a:r>
                        <a:rPr lang="en-US" dirty="0"/>
                        <a:t>20039</a:t>
                      </a:r>
                      <a:endParaRPr lang="en-US" dirty="0">
                        <a:solidFill>
                          <a:srgbClr val="008000"/>
                        </a:solidFill>
                      </a:endParaRPr>
                    </a:p>
                  </a:txBody>
                  <a:tcPr/>
                </a:tc>
                <a:tc>
                  <a:txBody>
                    <a:bodyPr/>
                    <a:lstStyle/>
                    <a:p>
                      <a:r>
                        <a:rPr lang="en-US" dirty="0"/>
                        <a:t>20040</a:t>
                      </a:r>
                      <a:endParaRPr lang="en-US" dirty="0">
                        <a:solidFill>
                          <a:srgbClr val="008000"/>
                        </a:solidFill>
                      </a:endParaRPr>
                    </a:p>
                  </a:txBody>
                  <a:tcPr/>
                </a:tc>
                <a:tc>
                  <a:txBody>
                    <a:bodyPr/>
                    <a:lstStyle/>
                    <a:p>
                      <a:endParaRPr lang="en-US" dirty="0">
                        <a:solidFill>
                          <a:srgbClr val="008000"/>
                        </a:solidFill>
                      </a:endParaRPr>
                    </a:p>
                  </a:txBody>
                  <a:tcPr/>
                </a:tc>
                <a:tc>
                  <a:txBody>
                    <a:bodyPr/>
                    <a:lstStyle/>
                    <a:p>
                      <a:endParaRPr lang="en-US" dirty="0">
                        <a:solidFill>
                          <a:srgbClr val="008000"/>
                        </a:solidFill>
                      </a:endParaRPr>
                    </a:p>
                  </a:txBody>
                  <a:tcPr/>
                </a:tc>
                <a:tc>
                  <a:txBody>
                    <a:bodyPr/>
                    <a:lstStyle/>
                    <a:p>
                      <a:r>
                        <a:rPr lang="en-US" dirty="0"/>
                        <a:t>41304</a:t>
                      </a:r>
                      <a:endParaRPr lang="en-US" dirty="0">
                        <a:solidFill>
                          <a:srgbClr val="008000"/>
                        </a:solidFill>
                      </a:endParaRPr>
                    </a:p>
                  </a:txBody>
                  <a:tcPr/>
                </a:tc>
                <a:tc>
                  <a:txBody>
                    <a:bodyPr/>
                    <a:lstStyle/>
                    <a:p>
                      <a:r>
                        <a:rPr lang="en-US" dirty="0"/>
                        <a:t>41305</a:t>
                      </a:r>
                      <a:endParaRPr lang="en-US" dirty="0">
                        <a:solidFill>
                          <a:srgbClr val="008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41306</a:t>
                      </a:r>
                      <a:endParaRPr lang="en-US" dirty="0">
                        <a:solidFill>
                          <a:srgbClr val="008000"/>
                        </a:solidFill>
                      </a:endParaRPr>
                    </a:p>
                  </a:txBody>
                  <a:tcPr/>
                </a:tc>
                <a:tc>
                  <a:txBody>
                    <a:bodyPr/>
                    <a:lstStyle/>
                    <a:p>
                      <a:endParaRPr lang="en-US" dirty="0">
                        <a:solidFill>
                          <a:srgbClr val="008000"/>
                        </a:solidFill>
                      </a:endParaRPr>
                    </a:p>
                  </a:txBody>
                  <a:tcPr/>
                </a:tc>
                <a:extLst>
                  <a:ext uri="{0D108BD9-81ED-4DB2-BD59-A6C34878D82A}">
                    <a16:rowId xmlns:a16="http://schemas.microsoft.com/office/drawing/2014/main" val="2608788047"/>
                  </a:ext>
                </a:extLst>
              </a:tr>
            </a:tbl>
          </a:graphicData>
        </a:graphic>
      </p:graphicFrame>
      <p:sp>
        <p:nvSpPr>
          <p:cNvPr id="19" name="Rectangle 18">
            <a:extLst>
              <a:ext uri="{FF2B5EF4-FFF2-40B4-BE49-F238E27FC236}">
                <a16:creationId xmlns:a16="http://schemas.microsoft.com/office/drawing/2014/main" id="{DA9422B1-12E9-429F-A2BC-5982AA9208A8}"/>
              </a:ext>
            </a:extLst>
          </p:cNvPr>
          <p:cNvSpPr/>
          <p:nvPr/>
        </p:nvSpPr>
        <p:spPr>
          <a:xfrm>
            <a:off x="2755971" y="5178665"/>
            <a:ext cx="818769" cy="486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307" name="Rectangle 306">
            <a:extLst>
              <a:ext uri="{FF2B5EF4-FFF2-40B4-BE49-F238E27FC236}">
                <a16:creationId xmlns:a16="http://schemas.microsoft.com/office/drawing/2014/main" id="{B8B5C700-50CC-436E-BB50-D9F4911D3235}"/>
              </a:ext>
            </a:extLst>
          </p:cNvPr>
          <p:cNvSpPr/>
          <p:nvPr/>
        </p:nvSpPr>
        <p:spPr>
          <a:xfrm>
            <a:off x="11012242" y="5169843"/>
            <a:ext cx="818769" cy="486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308" name="Rectangle 307">
            <a:extLst>
              <a:ext uri="{FF2B5EF4-FFF2-40B4-BE49-F238E27FC236}">
                <a16:creationId xmlns:a16="http://schemas.microsoft.com/office/drawing/2014/main" id="{14E47315-A950-483F-8191-8554C7237F7B}"/>
              </a:ext>
            </a:extLst>
          </p:cNvPr>
          <p:cNvSpPr/>
          <p:nvPr/>
        </p:nvSpPr>
        <p:spPr>
          <a:xfrm>
            <a:off x="6918726" y="5169145"/>
            <a:ext cx="818769" cy="486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310" name="Arc 309">
            <a:extLst>
              <a:ext uri="{FF2B5EF4-FFF2-40B4-BE49-F238E27FC236}">
                <a16:creationId xmlns:a16="http://schemas.microsoft.com/office/drawing/2014/main" id="{5FFFEA72-FFFE-4EB0-924D-2811AD65BC51}"/>
              </a:ext>
            </a:extLst>
          </p:cNvPr>
          <p:cNvSpPr/>
          <p:nvPr/>
        </p:nvSpPr>
        <p:spPr>
          <a:xfrm flipH="1" flipV="1">
            <a:off x="323156" y="3936652"/>
            <a:ext cx="4519465" cy="914400"/>
          </a:xfrm>
          <a:prstGeom prst="arc">
            <a:avLst>
              <a:gd name="adj1" fmla="val 10857772"/>
              <a:gd name="adj2" fmla="val 13532899"/>
            </a:avLst>
          </a:prstGeom>
          <a:ln>
            <a:solidFill>
              <a:schemeClr val="bg1">
                <a:lumMod val="50000"/>
              </a:schemeClr>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311" name="Arc 310">
            <a:extLst>
              <a:ext uri="{FF2B5EF4-FFF2-40B4-BE49-F238E27FC236}">
                <a16:creationId xmlns:a16="http://schemas.microsoft.com/office/drawing/2014/main" id="{8156AC59-D273-41B1-94D7-B99081EF5380}"/>
              </a:ext>
            </a:extLst>
          </p:cNvPr>
          <p:cNvSpPr/>
          <p:nvPr/>
        </p:nvSpPr>
        <p:spPr>
          <a:xfrm flipH="1" flipV="1">
            <a:off x="-984570" y="3952470"/>
            <a:ext cx="4519465" cy="914400"/>
          </a:xfrm>
          <a:prstGeom prst="arc">
            <a:avLst>
              <a:gd name="adj1" fmla="val 10857772"/>
              <a:gd name="adj2" fmla="val 13532899"/>
            </a:avLst>
          </a:prstGeom>
          <a:ln>
            <a:solidFill>
              <a:schemeClr val="bg1">
                <a:lumMod val="50000"/>
              </a:schemeClr>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5C33EF68-7A47-4A37-876E-6A0F8D96C850}"/>
              </a:ext>
            </a:extLst>
          </p:cNvPr>
          <p:cNvSpPr/>
          <p:nvPr/>
        </p:nvSpPr>
        <p:spPr>
          <a:xfrm>
            <a:off x="390384" y="881366"/>
            <a:ext cx="9474976" cy="707886"/>
          </a:xfrm>
          <a:prstGeom prst="rect">
            <a:avLst/>
          </a:prstGeom>
        </p:spPr>
        <p:txBody>
          <a:bodyPr wrap="square">
            <a:spAutoFit/>
          </a:bodyPr>
          <a:lstStyle/>
          <a:p>
            <a:r>
              <a:rPr lang="en-US" sz="2000" b="1" dirty="0">
                <a:solidFill>
                  <a:srgbClr val="FF0000"/>
                </a:solidFill>
              </a:rPr>
              <a:t>Matrix Profile </a:t>
            </a:r>
            <a:r>
              <a:rPr lang="en-US" sz="2000" dirty="0"/>
              <a:t>shows the </a:t>
            </a:r>
            <a:r>
              <a:rPr lang="en-US" sz="2000" dirty="0">
                <a:solidFill>
                  <a:srgbClr val="FF0000"/>
                </a:solidFill>
              </a:rPr>
              <a:t>distance</a:t>
            </a:r>
            <a:r>
              <a:rPr lang="en-US" sz="2000" dirty="0"/>
              <a:t> from each subsequence to its </a:t>
            </a:r>
            <a:r>
              <a:rPr lang="en-US" sz="2000" b="1" i="1" dirty="0">
                <a:solidFill>
                  <a:srgbClr val="FF0000"/>
                </a:solidFill>
              </a:rPr>
              <a:t>nearest neighbor</a:t>
            </a:r>
            <a:r>
              <a:rPr lang="en-US" sz="2000" dirty="0"/>
              <a:t>.</a:t>
            </a:r>
          </a:p>
          <a:p>
            <a:r>
              <a:rPr lang="en-US" sz="2000" b="1" dirty="0">
                <a:solidFill>
                  <a:srgbClr val="008000"/>
                </a:solidFill>
              </a:rPr>
              <a:t>Matrix Profile Index </a:t>
            </a:r>
            <a:r>
              <a:rPr lang="en-US" sz="2000" dirty="0"/>
              <a:t>shows the </a:t>
            </a:r>
            <a:r>
              <a:rPr lang="en-US" sz="2000" dirty="0">
                <a:solidFill>
                  <a:srgbClr val="008000"/>
                </a:solidFill>
              </a:rPr>
              <a:t>location</a:t>
            </a:r>
            <a:r>
              <a:rPr lang="en-US" sz="2000" dirty="0"/>
              <a:t> of the </a:t>
            </a:r>
            <a:r>
              <a:rPr lang="en-US" sz="2000" b="1" i="1" dirty="0">
                <a:solidFill>
                  <a:srgbClr val="008000"/>
                </a:solidFill>
              </a:rPr>
              <a:t>nearest neighbor </a:t>
            </a:r>
            <a:r>
              <a:rPr lang="en-US" sz="2000" dirty="0"/>
              <a:t>of each subsequence.</a:t>
            </a:r>
            <a:endParaRPr lang="en-US" sz="2000" b="1" dirty="0"/>
          </a:p>
        </p:txBody>
      </p:sp>
      <p:sp>
        <p:nvSpPr>
          <p:cNvPr id="315" name="TextBox 314">
            <a:extLst>
              <a:ext uri="{FF2B5EF4-FFF2-40B4-BE49-F238E27FC236}">
                <a16:creationId xmlns:a16="http://schemas.microsoft.com/office/drawing/2014/main" id="{0F598F37-2C59-4977-9A3C-84E8FAA38B70}"/>
              </a:ext>
            </a:extLst>
          </p:cNvPr>
          <p:cNvSpPr txBox="1"/>
          <p:nvPr/>
        </p:nvSpPr>
        <p:spPr>
          <a:xfrm>
            <a:off x="390383" y="6113432"/>
            <a:ext cx="10001963" cy="430887"/>
          </a:xfrm>
          <a:prstGeom prst="rect">
            <a:avLst/>
          </a:prstGeom>
          <a:noFill/>
        </p:spPr>
        <p:txBody>
          <a:bodyPr wrap="square" rtlCol="0">
            <a:spAutoFit/>
          </a:bodyPr>
          <a:lstStyle/>
          <a:p>
            <a:r>
              <a:rPr lang="en-US" sz="2200" dirty="0">
                <a:solidFill>
                  <a:srgbClr val="0000FF"/>
                </a:solidFill>
              </a:rPr>
              <a:t>The lowest valleys in the matrix profile are corresponding to time series motifs.</a:t>
            </a:r>
          </a:p>
        </p:txBody>
      </p:sp>
      <p:sp>
        <p:nvSpPr>
          <p:cNvPr id="316" name="Slide Number Placeholder 205">
            <a:extLst>
              <a:ext uri="{FF2B5EF4-FFF2-40B4-BE49-F238E27FC236}">
                <a16:creationId xmlns:a16="http://schemas.microsoft.com/office/drawing/2014/main" id="{1C615BB8-E947-4877-AF7E-71D34401F26D}"/>
              </a:ext>
            </a:extLst>
          </p:cNvPr>
          <p:cNvSpPr>
            <a:spLocks noGrp="1"/>
          </p:cNvSpPr>
          <p:nvPr>
            <p:ph type="sldNum" sz="quarter" idx="12"/>
          </p:nvPr>
        </p:nvSpPr>
        <p:spPr>
          <a:xfrm>
            <a:off x="8610600" y="6356350"/>
            <a:ext cx="2743200" cy="365125"/>
          </a:xfrm>
        </p:spPr>
        <p:txBody>
          <a:bodyPr/>
          <a:lstStyle/>
          <a:p>
            <a:r>
              <a:rPr lang="en-US" dirty="0"/>
              <a:t>3</a:t>
            </a:r>
          </a:p>
        </p:txBody>
      </p:sp>
    </p:spTree>
    <p:extLst>
      <p:ext uri="{BB962C8B-B14F-4D97-AF65-F5344CB8AC3E}">
        <p14:creationId xmlns:p14="http://schemas.microsoft.com/office/powerpoint/2010/main" val="158004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16756" y="1825064"/>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6" name="Oval 5"/>
          <p:cNvSpPr/>
          <p:nvPr/>
        </p:nvSpPr>
        <p:spPr>
          <a:xfrm>
            <a:off x="1951831" y="2439426"/>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7" name="Oval 6"/>
          <p:cNvSpPr/>
          <p:nvPr/>
        </p:nvSpPr>
        <p:spPr>
          <a:xfrm>
            <a:off x="2895600" y="3886200"/>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8" name="Oval 7"/>
          <p:cNvSpPr/>
          <p:nvPr/>
        </p:nvSpPr>
        <p:spPr>
          <a:xfrm>
            <a:off x="1951831" y="1510739"/>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0" name="Oval 9"/>
          <p:cNvSpPr/>
          <p:nvPr/>
        </p:nvSpPr>
        <p:spPr>
          <a:xfrm>
            <a:off x="869156" y="4638675"/>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1" name="Oval 10"/>
          <p:cNvSpPr/>
          <p:nvPr/>
        </p:nvSpPr>
        <p:spPr>
          <a:xfrm>
            <a:off x="1479643" y="3505200"/>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2" name="Oval 11"/>
          <p:cNvSpPr/>
          <p:nvPr/>
        </p:nvSpPr>
        <p:spPr>
          <a:xfrm>
            <a:off x="869156" y="6062663"/>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3" name="Oval 12"/>
          <p:cNvSpPr/>
          <p:nvPr/>
        </p:nvSpPr>
        <p:spPr>
          <a:xfrm>
            <a:off x="3562332" y="1823942"/>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4" name="Oval 13"/>
          <p:cNvSpPr/>
          <p:nvPr/>
        </p:nvSpPr>
        <p:spPr>
          <a:xfrm>
            <a:off x="3593305" y="4448175"/>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cxnSp>
        <p:nvCxnSpPr>
          <p:cNvPr id="16" name="Straight Arrow Connector 15"/>
          <p:cNvCxnSpPr>
            <a:cxnSpLocks/>
          </p:cNvCxnSpPr>
          <p:nvPr/>
        </p:nvCxnSpPr>
        <p:spPr>
          <a:xfrm>
            <a:off x="609600" y="6400800"/>
            <a:ext cx="6978643" cy="0"/>
          </a:xfrm>
          <a:prstGeom prst="straightConnector1">
            <a:avLst/>
          </a:prstGeom>
          <a:ln w="19050">
            <a:solidFill>
              <a:schemeClr val="accent5"/>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flipV="1">
            <a:off x="609600" y="1381125"/>
            <a:ext cx="0" cy="5019675"/>
          </a:xfrm>
          <a:prstGeom prst="straightConnector1">
            <a:avLst/>
          </a:prstGeom>
          <a:ln w="19050">
            <a:solidFill>
              <a:schemeClr val="accent5"/>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3125397" y="5819775"/>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4" name="Oval 23"/>
          <p:cNvSpPr/>
          <p:nvPr/>
        </p:nvSpPr>
        <p:spPr>
          <a:xfrm>
            <a:off x="3997323" y="2858527"/>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5" name="Oval 24"/>
          <p:cNvSpPr/>
          <p:nvPr/>
        </p:nvSpPr>
        <p:spPr>
          <a:xfrm>
            <a:off x="3844923" y="5724525"/>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7" name="Oval 26"/>
          <p:cNvSpPr/>
          <p:nvPr/>
        </p:nvSpPr>
        <p:spPr>
          <a:xfrm>
            <a:off x="1600200" y="5534025"/>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8" name="Oval 27"/>
          <p:cNvSpPr/>
          <p:nvPr/>
        </p:nvSpPr>
        <p:spPr>
          <a:xfrm>
            <a:off x="2654486" y="5133975"/>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9" name="Oval 28"/>
          <p:cNvSpPr/>
          <p:nvPr/>
        </p:nvSpPr>
        <p:spPr>
          <a:xfrm>
            <a:off x="6914328" y="1878478"/>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0" name="Oval 29"/>
          <p:cNvSpPr/>
          <p:nvPr/>
        </p:nvSpPr>
        <p:spPr>
          <a:xfrm>
            <a:off x="5649497" y="3469467"/>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1" name="Oval 30"/>
          <p:cNvSpPr/>
          <p:nvPr/>
        </p:nvSpPr>
        <p:spPr>
          <a:xfrm>
            <a:off x="5143875" y="5724525"/>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3" name="Oval 32"/>
          <p:cNvSpPr/>
          <p:nvPr/>
        </p:nvSpPr>
        <p:spPr>
          <a:xfrm>
            <a:off x="5573297" y="3269128"/>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5" name="Oval 34"/>
          <p:cNvSpPr/>
          <p:nvPr/>
        </p:nvSpPr>
        <p:spPr>
          <a:xfrm>
            <a:off x="4684706" y="2107078"/>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6" name="Oval 35"/>
          <p:cNvSpPr/>
          <p:nvPr/>
        </p:nvSpPr>
        <p:spPr>
          <a:xfrm>
            <a:off x="6407935" y="6067425"/>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7" name="Oval 36"/>
          <p:cNvSpPr/>
          <p:nvPr/>
        </p:nvSpPr>
        <p:spPr>
          <a:xfrm>
            <a:off x="7150880" y="5772150"/>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8" name="Oval 37"/>
          <p:cNvSpPr/>
          <p:nvPr/>
        </p:nvSpPr>
        <p:spPr>
          <a:xfrm>
            <a:off x="5143875" y="1459378"/>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9" name="Oval 38"/>
          <p:cNvSpPr/>
          <p:nvPr/>
        </p:nvSpPr>
        <p:spPr>
          <a:xfrm>
            <a:off x="7273918" y="4762500"/>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0" name="Oval 39"/>
          <p:cNvSpPr/>
          <p:nvPr/>
        </p:nvSpPr>
        <p:spPr>
          <a:xfrm>
            <a:off x="4500549" y="4063439"/>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1" name="Oval 40"/>
          <p:cNvSpPr/>
          <p:nvPr/>
        </p:nvSpPr>
        <p:spPr>
          <a:xfrm>
            <a:off x="7069108" y="2978929"/>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2" name="Oval 41"/>
          <p:cNvSpPr/>
          <p:nvPr/>
        </p:nvSpPr>
        <p:spPr>
          <a:xfrm>
            <a:off x="2180431" y="2326153"/>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3" name="Oval 42"/>
          <p:cNvSpPr/>
          <p:nvPr/>
        </p:nvSpPr>
        <p:spPr>
          <a:xfrm>
            <a:off x="5505450" y="3747649"/>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4" name="Oval 43"/>
          <p:cNvSpPr/>
          <p:nvPr/>
        </p:nvSpPr>
        <p:spPr>
          <a:xfrm>
            <a:off x="2028031" y="2604209"/>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7" name="Oval 46"/>
          <p:cNvSpPr/>
          <p:nvPr/>
        </p:nvSpPr>
        <p:spPr>
          <a:xfrm>
            <a:off x="5147828" y="4714875"/>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8" name="Oval 47"/>
          <p:cNvSpPr/>
          <p:nvPr/>
        </p:nvSpPr>
        <p:spPr>
          <a:xfrm>
            <a:off x="5429250" y="3519488"/>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 name="TextBox 1"/>
          <p:cNvSpPr txBox="1"/>
          <p:nvPr/>
        </p:nvSpPr>
        <p:spPr>
          <a:xfrm>
            <a:off x="8210613" y="413273"/>
            <a:ext cx="3830545" cy="4893647"/>
          </a:xfrm>
          <a:prstGeom prst="rect">
            <a:avLst/>
          </a:prstGeom>
          <a:noFill/>
        </p:spPr>
        <p:txBody>
          <a:bodyPr wrap="square" rtlCol="0">
            <a:spAutoFit/>
          </a:bodyPr>
          <a:lstStyle/>
          <a:p>
            <a:r>
              <a:rPr lang="en-US" sz="2400" dirty="0">
                <a:solidFill>
                  <a:schemeClr val="tx1">
                    <a:lumMod val="95000"/>
                    <a:lumOff val="5000"/>
                  </a:schemeClr>
                </a:solidFill>
              </a:rPr>
              <a:t>It is sometime useful to think of time series subsequences as points in m-dimensional space.</a:t>
            </a:r>
          </a:p>
          <a:p>
            <a:endParaRPr lang="en-US" sz="2400" dirty="0">
              <a:solidFill>
                <a:schemeClr val="tx1">
                  <a:lumMod val="95000"/>
                  <a:lumOff val="5000"/>
                </a:schemeClr>
              </a:solidFill>
            </a:endParaRPr>
          </a:p>
          <a:p>
            <a:r>
              <a:rPr lang="en-US" sz="2400" dirty="0">
                <a:solidFill>
                  <a:schemeClr val="tx1">
                    <a:lumMod val="95000"/>
                    <a:lumOff val="5000"/>
                  </a:schemeClr>
                </a:solidFill>
              </a:rPr>
              <a:t>In this view, dense regions in the </a:t>
            </a:r>
            <a:r>
              <a:rPr lang="en-US" sz="2400" i="1" dirty="0">
                <a:solidFill>
                  <a:schemeClr val="tx1">
                    <a:lumMod val="95000"/>
                    <a:lumOff val="5000"/>
                  </a:schemeClr>
                </a:solidFill>
              </a:rPr>
              <a:t>m</a:t>
            </a:r>
            <a:r>
              <a:rPr lang="en-US" sz="2400" dirty="0">
                <a:solidFill>
                  <a:schemeClr val="tx1">
                    <a:lumMod val="95000"/>
                    <a:lumOff val="5000"/>
                  </a:schemeClr>
                </a:solidFill>
              </a:rPr>
              <a:t>-dimensional space correspond to regions of the time series that have a low corresponding MP</a:t>
            </a:r>
          </a:p>
          <a:p>
            <a:endParaRPr lang="en-US" dirty="0">
              <a:solidFill>
                <a:schemeClr val="tx1">
                  <a:lumMod val="95000"/>
                  <a:lumOff val="5000"/>
                </a:schemeClr>
              </a:solidFill>
            </a:endParaRPr>
          </a:p>
          <a:p>
            <a:r>
              <a:rPr lang="en-US" dirty="0">
                <a:solidFill>
                  <a:schemeClr val="tx1">
                    <a:lumMod val="95000"/>
                    <a:lumOff val="5000"/>
                  </a:schemeClr>
                </a:solidFill>
              </a:rPr>
              <a:t> </a:t>
            </a:r>
          </a:p>
          <a:p>
            <a:endParaRPr lang="en-US" dirty="0">
              <a:solidFill>
                <a:schemeClr val="tx1">
                  <a:lumMod val="95000"/>
                  <a:lumOff val="5000"/>
                </a:schemeClr>
              </a:solidFill>
            </a:endParaRPr>
          </a:p>
          <a:p>
            <a:r>
              <a:rPr lang="en-US" dirty="0">
                <a:solidFill>
                  <a:schemeClr val="tx1">
                    <a:lumMod val="95000"/>
                    <a:lumOff val="5000"/>
                  </a:schemeClr>
                </a:solidFill>
              </a:rPr>
              <a:t>  </a:t>
            </a:r>
          </a:p>
        </p:txBody>
      </p:sp>
      <p:grpSp>
        <p:nvGrpSpPr>
          <p:cNvPr id="45" name="Group 44"/>
          <p:cNvGrpSpPr/>
          <p:nvPr/>
        </p:nvGrpSpPr>
        <p:grpSpPr>
          <a:xfrm>
            <a:off x="8380415" y="4867275"/>
            <a:ext cx="3286955" cy="1176657"/>
            <a:chOff x="127000" y="3758356"/>
            <a:chExt cx="7369175" cy="2638001"/>
          </a:xfrm>
        </p:grpSpPr>
        <p:sp>
          <p:nvSpPr>
            <p:cNvPr id="46" name="Line 12"/>
            <p:cNvSpPr>
              <a:spLocks noChangeShapeType="1"/>
            </p:cNvSpPr>
            <p:nvPr/>
          </p:nvSpPr>
          <p:spPr bwMode="auto">
            <a:xfrm>
              <a:off x="261294" y="6035675"/>
              <a:ext cx="7234881" cy="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Rectangle 16"/>
            <p:cNvSpPr>
              <a:spLocks noChangeArrowheads="1"/>
            </p:cNvSpPr>
            <p:nvPr/>
          </p:nvSpPr>
          <p:spPr bwMode="auto">
            <a:xfrm>
              <a:off x="233782" y="6064250"/>
              <a:ext cx="70514"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000000"/>
                  </a:solidFill>
                  <a:latin typeface="Helvetica" charset="0"/>
                  <a:cs typeface="Arial" pitchFamily="34" charset="0"/>
                </a:rPr>
                <a:t>0</a:t>
              </a:r>
              <a:endParaRPr lang="en-US" dirty="0">
                <a:latin typeface="Arial" pitchFamily="34" charset="0"/>
                <a:cs typeface="Arial" pitchFamily="34" charset="0"/>
              </a:endParaRPr>
            </a:p>
          </p:txBody>
        </p:sp>
        <p:sp>
          <p:nvSpPr>
            <p:cNvPr id="50" name="Line 17"/>
            <p:cNvSpPr>
              <a:spLocks noChangeShapeType="1"/>
            </p:cNvSpPr>
            <p:nvPr/>
          </p:nvSpPr>
          <p:spPr bwMode="auto">
            <a:xfrm flipV="1">
              <a:off x="2233513" y="5902325"/>
              <a:ext cx="2116" cy="1333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Rectangle 19"/>
            <p:cNvSpPr>
              <a:spLocks noChangeArrowheads="1"/>
            </p:cNvSpPr>
            <p:nvPr/>
          </p:nvSpPr>
          <p:spPr bwMode="auto">
            <a:xfrm>
              <a:off x="2142519" y="6064250"/>
              <a:ext cx="211541"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000000"/>
                  </a:solidFill>
                  <a:latin typeface="Helvetica" charset="0"/>
                  <a:cs typeface="Arial" pitchFamily="34" charset="0"/>
                </a:rPr>
                <a:t>500</a:t>
              </a:r>
              <a:endParaRPr lang="en-US" dirty="0">
                <a:latin typeface="Arial" pitchFamily="34" charset="0"/>
                <a:cs typeface="Arial" pitchFamily="34" charset="0"/>
              </a:endParaRPr>
            </a:p>
          </p:txBody>
        </p:sp>
        <p:sp>
          <p:nvSpPr>
            <p:cNvPr id="52" name="Line 20"/>
            <p:cNvSpPr>
              <a:spLocks noChangeShapeType="1"/>
            </p:cNvSpPr>
            <p:nvPr/>
          </p:nvSpPr>
          <p:spPr bwMode="auto">
            <a:xfrm flipV="1">
              <a:off x="4216313" y="5902325"/>
              <a:ext cx="2116" cy="1333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Rectangle 22"/>
            <p:cNvSpPr>
              <a:spLocks noChangeArrowheads="1"/>
            </p:cNvSpPr>
            <p:nvPr/>
          </p:nvSpPr>
          <p:spPr bwMode="auto">
            <a:xfrm>
              <a:off x="4089345" y="6064250"/>
              <a:ext cx="28205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000000"/>
                  </a:solidFill>
                  <a:latin typeface="Helvetica" charset="0"/>
                  <a:cs typeface="Arial" pitchFamily="34" charset="0"/>
                </a:rPr>
                <a:t>1000</a:t>
              </a:r>
              <a:endParaRPr lang="en-US" dirty="0">
                <a:latin typeface="Arial" pitchFamily="34" charset="0"/>
                <a:cs typeface="Arial" pitchFamily="34" charset="0"/>
              </a:endParaRPr>
            </a:p>
          </p:txBody>
        </p:sp>
        <p:sp>
          <p:nvSpPr>
            <p:cNvPr id="55" name="Line 23"/>
            <p:cNvSpPr>
              <a:spLocks noChangeShapeType="1"/>
            </p:cNvSpPr>
            <p:nvPr/>
          </p:nvSpPr>
          <p:spPr bwMode="auto">
            <a:xfrm flipV="1">
              <a:off x="6188532" y="5902325"/>
              <a:ext cx="2116" cy="1333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Rectangle 25"/>
            <p:cNvSpPr>
              <a:spLocks noChangeArrowheads="1"/>
            </p:cNvSpPr>
            <p:nvPr/>
          </p:nvSpPr>
          <p:spPr bwMode="auto">
            <a:xfrm>
              <a:off x="6061564" y="6064250"/>
              <a:ext cx="28205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000000"/>
                  </a:solidFill>
                  <a:latin typeface="Helvetica" charset="0"/>
                  <a:cs typeface="Arial" pitchFamily="34" charset="0"/>
                </a:rPr>
                <a:t>1500</a:t>
              </a:r>
              <a:endParaRPr lang="en-US" dirty="0">
                <a:latin typeface="Arial" pitchFamily="34" charset="0"/>
                <a:cs typeface="Arial" pitchFamily="34" charset="0"/>
              </a:endParaRPr>
            </a:p>
          </p:txBody>
        </p:sp>
        <p:sp>
          <p:nvSpPr>
            <p:cNvPr id="57" name="Freeform 63"/>
            <p:cNvSpPr>
              <a:spLocks/>
            </p:cNvSpPr>
            <p:nvPr/>
          </p:nvSpPr>
          <p:spPr bwMode="auto">
            <a:xfrm>
              <a:off x="261293" y="5062853"/>
              <a:ext cx="615790" cy="109200"/>
            </a:xfrm>
            <a:custGeom>
              <a:avLst/>
              <a:gdLst/>
              <a:ahLst/>
              <a:cxnLst>
                <a:cxn ang="0">
                  <a:pos x="4" y="90"/>
                </a:cxn>
                <a:cxn ang="0">
                  <a:pos x="8" y="84"/>
                </a:cxn>
                <a:cxn ang="0">
                  <a:pos x="13" y="102"/>
                </a:cxn>
                <a:cxn ang="0">
                  <a:pos x="21" y="162"/>
                </a:cxn>
                <a:cxn ang="0">
                  <a:pos x="30" y="150"/>
                </a:cxn>
                <a:cxn ang="0">
                  <a:pos x="34" y="132"/>
                </a:cxn>
                <a:cxn ang="0">
                  <a:pos x="43" y="162"/>
                </a:cxn>
                <a:cxn ang="0">
                  <a:pos x="51" y="90"/>
                </a:cxn>
                <a:cxn ang="0">
                  <a:pos x="55" y="18"/>
                </a:cxn>
                <a:cxn ang="0">
                  <a:pos x="68" y="90"/>
                </a:cxn>
                <a:cxn ang="0">
                  <a:pos x="73" y="84"/>
                </a:cxn>
                <a:cxn ang="0">
                  <a:pos x="81" y="96"/>
                </a:cxn>
                <a:cxn ang="0">
                  <a:pos x="90" y="66"/>
                </a:cxn>
                <a:cxn ang="0">
                  <a:pos x="98" y="36"/>
                </a:cxn>
                <a:cxn ang="0">
                  <a:pos x="102" y="108"/>
                </a:cxn>
                <a:cxn ang="0">
                  <a:pos x="111" y="30"/>
                </a:cxn>
                <a:cxn ang="0">
                  <a:pos x="115" y="90"/>
                </a:cxn>
                <a:cxn ang="0">
                  <a:pos x="124" y="48"/>
                </a:cxn>
                <a:cxn ang="0">
                  <a:pos x="132" y="30"/>
                </a:cxn>
                <a:cxn ang="0">
                  <a:pos x="137" y="78"/>
                </a:cxn>
                <a:cxn ang="0">
                  <a:pos x="145" y="54"/>
                </a:cxn>
                <a:cxn ang="0">
                  <a:pos x="154" y="12"/>
                </a:cxn>
                <a:cxn ang="0">
                  <a:pos x="158" y="36"/>
                </a:cxn>
                <a:cxn ang="0">
                  <a:pos x="162" y="60"/>
                </a:cxn>
                <a:cxn ang="0">
                  <a:pos x="171" y="18"/>
                </a:cxn>
                <a:cxn ang="0">
                  <a:pos x="175" y="72"/>
                </a:cxn>
                <a:cxn ang="0">
                  <a:pos x="184" y="18"/>
                </a:cxn>
                <a:cxn ang="0">
                  <a:pos x="188" y="120"/>
                </a:cxn>
                <a:cxn ang="0">
                  <a:pos x="197" y="78"/>
                </a:cxn>
                <a:cxn ang="0">
                  <a:pos x="201" y="138"/>
                </a:cxn>
                <a:cxn ang="0">
                  <a:pos x="209" y="108"/>
                </a:cxn>
                <a:cxn ang="0">
                  <a:pos x="218" y="114"/>
                </a:cxn>
                <a:cxn ang="0">
                  <a:pos x="222" y="84"/>
                </a:cxn>
                <a:cxn ang="0">
                  <a:pos x="231" y="78"/>
                </a:cxn>
                <a:cxn ang="0">
                  <a:pos x="235" y="66"/>
                </a:cxn>
                <a:cxn ang="0">
                  <a:pos x="244" y="36"/>
                </a:cxn>
                <a:cxn ang="0">
                  <a:pos x="248" y="84"/>
                </a:cxn>
                <a:cxn ang="0">
                  <a:pos x="252" y="102"/>
                </a:cxn>
                <a:cxn ang="0">
                  <a:pos x="265" y="114"/>
                </a:cxn>
                <a:cxn ang="0">
                  <a:pos x="269" y="108"/>
                </a:cxn>
                <a:cxn ang="0">
                  <a:pos x="278" y="90"/>
                </a:cxn>
                <a:cxn ang="0">
                  <a:pos x="286" y="96"/>
                </a:cxn>
              </a:cxnLst>
              <a:rect l="0" t="0" r="r" b="b"/>
              <a:pathLst>
                <a:path w="291" h="192">
                  <a:moveTo>
                    <a:pt x="0" y="78"/>
                  </a:moveTo>
                  <a:lnTo>
                    <a:pt x="0" y="96"/>
                  </a:lnTo>
                  <a:lnTo>
                    <a:pt x="4" y="90"/>
                  </a:lnTo>
                  <a:lnTo>
                    <a:pt x="4" y="60"/>
                  </a:lnTo>
                  <a:lnTo>
                    <a:pt x="8" y="66"/>
                  </a:lnTo>
                  <a:lnTo>
                    <a:pt x="8" y="84"/>
                  </a:lnTo>
                  <a:lnTo>
                    <a:pt x="13" y="102"/>
                  </a:lnTo>
                  <a:lnTo>
                    <a:pt x="13" y="96"/>
                  </a:lnTo>
                  <a:lnTo>
                    <a:pt x="13" y="102"/>
                  </a:lnTo>
                  <a:lnTo>
                    <a:pt x="17" y="120"/>
                  </a:lnTo>
                  <a:lnTo>
                    <a:pt x="17" y="156"/>
                  </a:lnTo>
                  <a:lnTo>
                    <a:pt x="21" y="162"/>
                  </a:lnTo>
                  <a:lnTo>
                    <a:pt x="26" y="192"/>
                  </a:lnTo>
                  <a:lnTo>
                    <a:pt x="26" y="144"/>
                  </a:lnTo>
                  <a:lnTo>
                    <a:pt x="30" y="150"/>
                  </a:lnTo>
                  <a:lnTo>
                    <a:pt x="30" y="138"/>
                  </a:lnTo>
                  <a:lnTo>
                    <a:pt x="38" y="132"/>
                  </a:lnTo>
                  <a:lnTo>
                    <a:pt x="34" y="132"/>
                  </a:lnTo>
                  <a:lnTo>
                    <a:pt x="38" y="132"/>
                  </a:lnTo>
                  <a:lnTo>
                    <a:pt x="43" y="144"/>
                  </a:lnTo>
                  <a:lnTo>
                    <a:pt x="43" y="162"/>
                  </a:lnTo>
                  <a:lnTo>
                    <a:pt x="47" y="156"/>
                  </a:lnTo>
                  <a:lnTo>
                    <a:pt x="47" y="132"/>
                  </a:lnTo>
                  <a:lnTo>
                    <a:pt x="51" y="90"/>
                  </a:lnTo>
                  <a:lnTo>
                    <a:pt x="51" y="72"/>
                  </a:lnTo>
                  <a:lnTo>
                    <a:pt x="55" y="108"/>
                  </a:lnTo>
                  <a:lnTo>
                    <a:pt x="55" y="18"/>
                  </a:lnTo>
                  <a:lnTo>
                    <a:pt x="60" y="30"/>
                  </a:lnTo>
                  <a:lnTo>
                    <a:pt x="60" y="36"/>
                  </a:lnTo>
                  <a:lnTo>
                    <a:pt x="68" y="90"/>
                  </a:lnTo>
                  <a:lnTo>
                    <a:pt x="64" y="90"/>
                  </a:lnTo>
                  <a:lnTo>
                    <a:pt x="68" y="72"/>
                  </a:lnTo>
                  <a:lnTo>
                    <a:pt x="73" y="84"/>
                  </a:lnTo>
                  <a:lnTo>
                    <a:pt x="73" y="102"/>
                  </a:lnTo>
                  <a:lnTo>
                    <a:pt x="77" y="96"/>
                  </a:lnTo>
                  <a:lnTo>
                    <a:pt x="81" y="96"/>
                  </a:lnTo>
                  <a:lnTo>
                    <a:pt x="81" y="84"/>
                  </a:lnTo>
                  <a:lnTo>
                    <a:pt x="90" y="90"/>
                  </a:lnTo>
                  <a:lnTo>
                    <a:pt x="90" y="66"/>
                  </a:lnTo>
                  <a:lnTo>
                    <a:pt x="94" y="60"/>
                  </a:lnTo>
                  <a:lnTo>
                    <a:pt x="94" y="36"/>
                  </a:lnTo>
                  <a:lnTo>
                    <a:pt x="98" y="36"/>
                  </a:lnTo>
                  <a:lnTo>
                    <a:pt x="98" y="60"/>
                  </a:lnTo>
                  <a:lnTo>
                    <a:pt x="102" y="90"/>
                  </a:lnTo>
                  <a:lnTo>
                    <a:pt x="102" y="108"/>
                  </a:lnTo>
                  <a:lnTo>
                    <a:pt x="107" y="36"/>
                  </a:lnTo>
                  <a:lnTo>
                    <a:pt x="107" y="18"/>
                  </a:lnTo>
                  <a:lnTo>
                    <a:pt x="111" y="30"/>
                  </a:lnTo>
                  <a:lnTo>
                    <a:pt x="111" y="42"/>
                  </a:lnTo>
                  <a:lnTo>
                    <a:pt x="115" y="66"/>
                  </a:lnTo>
                  <a:lnTo>
                    <a:pt x="115" y="90"/>
                  </a:lnTo>
                  <a:lnTo>
                    <a:pt x="120" y="66"/>
                  </a:lnTo>
                  <a:lnTo>
                    <a:pt x="120" y="54"/>
                  </a:lnTo>
                  <a:lnTo>
                    <a:pt x="124" y="48"/>
                  </a:lnTo>
                  <a:lnTo>
                    <a:pt x="124" y="36"/>
                  </a:lnTo>
                  <a:lnTo>
                    <a:pt x="128" y="36"/>
                  </a:lnTo>
                  <a:lnTo>
                    <a:pt x="132" y="30"/>
                  </a:lnTo>
                  <a:lnTo>
                    <a:pt x="132" y="54"/>
                  </a:lnTo>
                  <a:lnTo>
                    <a:pt x="137" y="60"/>
                  </a:lnTo>
                  <a:lnTo>
                    <a:pt x="137" y="78"/>
                  </a:lnTo>
                  <a:lnTo>
                    <a:pt x="141" y="84"/>
                  </a:lnTo>
                  <a:lnTo>
                    <a:pt x="145" y="102"/>
                  </a:lnTo>
                  <a:lnTo>
                    <a:pt x="145" y="54"/>
                  </a:lnTo>
                  <a:lnTo>
                    <a:pt x="150" y="36"/>
                  </a:lnTo>
                  <a:lnTo>
                    <a:pt x="150" y="24"/>
                  </a:lnTo>
                  <a:lnTo>
                    <a:pt x="154" y="12"/>
                  </a:lnTo>
                  <a:lnTo>
                    <a:pt x="154" y="24"/>
                  </a:lnTo>
                  <a:lnTo>
                    <a:pt x="158" y="30"/>
                  </a:lnTo>
                  <a:lnTo>
                    <a:pt x="158" y="36"/>
                  </a:lnTo>
                  <a:lnTo>
                    <a:pt x="162" y="54"/>
                  </a:lnTo>
                  <a:lnTo>
                    <a:pt x="162" y="66"/>
                  </a:lnTo>
                  <a:lnTo>
                    <a:pt x="162" y="60"/>
                  </a:lnTo>
                  <a:lnTo>
                    <a:pt x="167" y="42"/>
                  </a:lnTo>
                  <a:lnTo>
                    <a:pt x="167" y="0"/>
                  </a:lnTo>
                  <a:lnTo>
                    <a:pt x="171" y="18"/>
                  </a:lnTo>
                  <a:lnTo>
                    <a:pt x="171" y="24"/>
                  </a:lnTo>
                  <a:lnTo>
                    <a:pt x="175" y="36"/>
                  </a:lnTo>
                  <a:lnTo>
                    <a:pt x="175" y="72"/>
                  </a:lnTo>
                  <a:lnTo>
                    <a:pt x="179" y="54"/>
                  </a:lnTo>
                  <a:lnTo>
                    <a:pt x="179" y="12"/>
                  </a:lnTo>
                  <a:lnTo>
                    <a:pt x="184" y="18"/>
                  </a:lnTo>
                  <a:lnTo>
                    <a:pt x="184" y="72"/>
                  </a:lnTo>
                  <a:lnTo>
                    <a:pt x="188" y="132"/>
                  </a:lnTo>
                  <a:lnTo>
                    <a:pt x="188" y="120"/>
                  </a:lnTo>
                  <a:lnTo>
                    <a:pt x="192" y="84"/>
                  </a:lnTo>
                  <a:lnTo>
                    <a:pt x="192" y="72"/>
                  </a:lnTo>
                  <a:lnTo>
                    <a:pt x="197" y="78"/>
                  </a:lnTo>
                  <a:lnTo>
                    <a:pt x="197" y="96"/>
                  </a:lnTo>
                  <a:lnTo>
                    <a:pt x="201" y="126"/>
                  </a:lnTo>
                  <a:lnTo>
                    <a:pt x="201" y="138"/>
                  </a:lnTo>
                  <a:lnTo>
                    <a:pt x="205" y="138"/>
                  </a:lnTo>
                  <a:lnTo>
                    <a:pt x="209" y="132"/>
                  </a:lnTo>
                  <a:lnTo>
                    <a:pt x="209" y="108"/>
                  </a:lnTo>
                  <a:lnTo>
                    <a:pt x="214" y="114"/>
                  </a:lnTo>
                  <a:lnTo>
                    <a:pt x="218" y="120"/>
                  </a:lnTo>
                  <a:lnTo>
                    <a:pt x="218" y="114"/>
                  </a:lnTo>
                  <a:lnTo>
                    <a:pt x="222" y="108"/>
                  </a:lnTo>
                  <a:lnTo>
                    <a:pt x="222" y="78"/>
                  </a:lnTo>
                  <a:lnTo>
                    <a:pt x="222" y="84"/>
                  </a:lnTo>
                  <a:lnTo>
                    <a:pt x="227" y="90"/>
                  </a:lnTo>
                  <a:lnTo>
                    <a:pt x="227" y="78"/>
                  </a:lnTo>
                  <a:lnTo>
                    <a:pt x="231" y="78"/>
                  </a:lnTo>
                  <a:lnTo>
                    <a:pt x="231" y="90"/>
                  </a:lnTo>
                  <a:lnTo>
                    <a:pt x="235" y="84"/>
                  </a:lnTo>
                  <a:lnTo>
                    <a:pt x="235" y="66"/>
                  </a:lnTo>
                  <a:lnTo>
                    <a:pt x="239" y="42"/>
                  </a:lnTo>
                  <a:lnTo>
                    <a:pt x="239" y="24"/>
                  </a:lnTo>
                  <a:lnTo>
                    <a:pt x="244" y="36"/>
                  </a:lnTo>
                  <a:lnTo>
                    <a:pt x="244" y="72"/>
                  </a:lnTo>
                  <a:lnTo>
                    <a:pt x="248" y="78"/>
                  </a:lnTo>
                  <a:lnTo>
                    <a:pt x="248" y="84"/>
                  </a:lnTo>
                  <a:lnTo>
                    <a:pt x="248" y="78"/>
                  </a:lnTo>
                  <a:lnTo>
                    <a:pt x="256" y="102"/>
                  </a:lnTo>
                  <a:lnTo>
                    <a:pt x="252" y="102"/>
                  </a:lnTo>
                  <a:lnTo>
                    <a:pt x="256" y="120"/>
                  </a:lnTo>
                  <a:lnTo>
                    <a:pt x="261" y="132"/>
                  </a:lnTo>
                  <a:lnTo>
                    <a:pt x="265" y="114"/>
                  </a:lnTo>
                  <a:lnTo>
                    <a:pt x="265" y="120"/>
                  </a:lnTo>
                  <a:lnTo>
                    <a:pt x="265" y="114"/>
                  </a:lnTo>
                  <a:lnTo>
                    <a:pt x="269" y="108"/>
                  </a:lnTo>
                  <a:lnTo>
                    <a:pt x="274" y="102"/>
                  </a:lnTo>
                  <a:lnTo>
                    <a:pt x="278" y="84"/>
                  </a:lnTo>
                  <a:lnTo>
                    <a:pt x="278" y="90"/>
                  </a:lnTo>
                  <a:lnTo>
                    <a:pt x="282" y="96"/>
                  </a:lnTo>
                  <a:lnTo>
                    <a:pt x="282" y="102"/>
                  </a:lnTo>
                  <a:lnTo>
                    <a:pt x="286" y="96"/>
                  </a:lnTo>
                  <a:lnTo>
                    <a:pt x="291" y="120"/>
                  </a:lnTo>
                  <a:lnTo>
                    <a:pt x="291" y="14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Freeform 64"/>
            <p:cNvSpPr>
              <a:spLocks/>
            </p:cNvSpPr>
            <p:nvPr/>
          </p:nvSpPr>
          <p:spPr bwMode="auto">
            <a:xfrm>
              <a:off x="877082" y="5090153"/>
              <a:ext cx="696203" cy="798525"/>
            </a:xfrm>
            <a:custGeom>
              <a:avLst/>
              <a:gdLst/>
              <a:ahLst/>
              <a:cxnLst>
                <a:cxn ang="0">
                  <a:pos x="4" y="102"/>
                </a:cxn>
                <a:cxn ang="0">
                  <a:pos x="12" y="102"/>
                </a:cxn>
                <a:cxn ang="0">
                  <a:pos x="21" y="30"/>
                </a:cxn>
                <a:cxn ang="0">
                  <a:pos x="30" y="30"/>
                </a:cxn>
                <a:cxn ang="0">
                  <a:pos x="38" y="6"/>
                </a:cxn>
                <a:cxn ang="0">
                  <a:pos x="47" y="72"/>
                </a:cxn>
                <a:cxn ang="0">
                  <a:pos x="51" y="24"/>
                </a:cxn>
                <a:cxn ang="0">
                  <a:pos x="60" y="54"/>
                </a:cxn>
                <a:cxn ang="0">
                  <a:pos x="64" y="12"/>
                </a:cxn>
                <a:cxn ang="0">
                  <a:pos x="72" y="42"/>
                </a:cxn>
                <a:cxn ang="0">
                  <a:pos x="77" y="132"/>
                </a:cxn>
                <a:cxn ang="0">
                  <a:pos x="89" y="114"/>
                </a:cxn>
                <a:cxn ang="0">
                  <a:pos x="94" y="120"/>
                </a:cxn>
                <a:cxn ang="0">
                  <a:pos x="111" y="114"/>
                </a:cxn>
                <a:cxn ang="0">
                  <a:pos x="115" y="156"/>
                </a:cxn>
                <a:cxn ang="0">
                  <a:pos x="119" y="138"/>
                </a:cxn>
                <a:cxn ang="0">
                  <a:pos x="128" y="42"/>
                </a:cxn>
                <a:cxn ang="0">
                  <a:pos x="132" y="30"/>
                </a:cxn>
                <a:cxn ang="0">
                  <a:pos x="145" y="60"/>
                </a:cxn>
                <a:cxn ang="0">
                  <a:pos x="149" y="66"/>
                </a:cxn>
                <a:cxn ang="0">
                  <a:pos x="158" y="6"/>
                </a:cxn>
                <a:cxn ang="0">
                  <a:pos x="162" y="294"/>
                </a:cxn>
                <a:cxn ang="0">
                  <a:pos x="171" y="540"/>
                </a:cxn>
                <a:cxn ang="0">
                  <a:pos x="175" y="654"/>
                </a:cxn>
                <a:cxn ang="0">
                  <a:pos x="184" y="708"/>
                </a:cxn>
                <a:cxn ang="0">
                  <a:pos x="188" y="756"/>
                </a:cxn>
                <a:cxn ang="0">
                  <a:pos x="196" y="804"/>
                </a:cxn>
                <a:cxn ang="0">
                  <a:pos x="205" y="822"/>
                </a:cxn>
                <a:cxn ang="0">
                  <a:pos x="213" y="876"/>
                </a:cxn>
                <a:cxn ang="0">
                  <a:pos x="218" y="942"/>
                </a:cxn>
                <a:cxn ang="0">
                  <a:pos x="226" y="996"/>
                </a:cxn>
                <a:cxn ang="0">
                  <a:pos x="231" y="1086"/>
                </a:cxn>
                <a:cxn ang="0">
                  <a:pos x="239" y="1122"/>
                </a:cxn>
                <a:cxn ang="0">
                  <a:pos x="243" y="1146"/>
                </a:cxn>
                <a:cxn ang="0">
                  <a:pos x="252" y="1152"/>
                </a:cxn>
                <a:cxn ang="0">
                  <a:pos x="256" y="1182"/>
                </a:cxn>
                <a:cxn ang="0">
                  <a:pos x="269" y="1224"/>
                </a:cxn>
                <a:cxn ang="0">
                  <a:pos x="286" y="1284"/>
                </a:cxn>
                <a:cxn ang="0">
                  <a:pos x="290" y="1308"/>
                </a:cxn>
                <a:cxn ang="0">
                  <a:pos x="303" y="1320"/>
                </a:cxn>
                <a:cxn ang="0">
                  <a:pos x="316" y="1368"/>
                </a:cxn>
                <a:cxn ang="0">
                  <a:pos x="325" y="1374"/>
                </a:cxn>
              </a:cxnLst>
              <a:rect l="0" t="0" r="r" b="b"/>
              <a:pathLst>
                <a:path w="329" h="1404">
                  <a:moveTo>
                    <a:pt x="0" y="96"/>
                  </a:moveTo>
                  <a:lnTo>
                    <a:pt x="4" y="84"/>
                  </a:lnTo>
                  <a:lnTo>
                    <a:pt x="4" y="102"/>
                  </a:lnTo>
                  <a:lnTo>
                    <a:pt x="8" y="90"/>
                  </a:lnTo>
                  <a:lnTo>
                    <a:pt x="17" y="102"/>
                  </a:lnTo>
                  <a:lnTo>
                    <a:pt x="12" y="102"/>
                  </a:lnTo>
                  <a:lnTo>
                    <a:pt x="17" y="84"/>
                  </a:lnTo>
                  <a:lnTo>
                    <a:pt x="25" y="30"/>
                  </a:lnTo>
                  <a:lnTo>
                    <a:pt x="21" y="30"/>
                  </a:lnTo>
                  <a:lnTo>
                    <a:pt x="25" y="36"/>
                  </a:lnTo>
                  <a:lnTo>
                    <a:pt x="30" y="48"/>
                  </a:lnTo>
                  <a:lnTo>
                    <a:pt x="30" y="30"/>
                  </a:lnTo>
                  <a:lnTo>
                    <a:pt x="34" y="18"/>
                  </a:lnTo>
                  <a:lnTo>
                    <a:pt x="38" y="0"/>
                  </a:lnTo>
                  <a:lnTo>
                    <a:pt x="38" y="6"/>
                  </a:lnTo>
                  <a:lnTo>
                    <a:pt x="42" y="24"/>
                  </a:lnTo>
                  <a:lnTo>
                    <a:pt x="42" y="36"/>
                  </a:lnTo>
                  <a:lnTo>
                    <a:pt x="47" y="72"/>
                  </a:lnTo>
                  <a:lnTo>
                    <a:pt x="47" y="108"/>
                  </a:lnTo>
                  <a:lnTo>
                    <a:pt x="47" y="60"/>
                  </a:lnTo>
                  <a:lnTo>
                    <a:pt x="51" y="24"/>
                  </a:lnTo>
                  <a:lnTo>
                    <a:pt x="51" y="30"/>
                  </a:lnTo>
                  <a:lnTo>
                    <a:pt x="55" y="60"/>
                  </a:lnTo>
                  <a:lnTo>
                    <a:pt x="60" y="54"/>
                  </a:lnTo>
                  <a:lnTo>
                    <a:pt x="60" y="48"/>
                  </a:lnTo>
                  <a:lnTo>
                    <a:pt x="64" y="30"/>
                  </a:lnTo>
                  <a:lnTo>
                    <a:pt x="64" y="12"/>
                  </a:lnTo>
                  <a:lnTo>
                    <a:pt x="64" y="48"/>
                  </a:lnTo>
                  <a:lnTo>
                    <a:pt x="68" y="66"/>
                  </a:lnTo>
                  <a:lnTo>
                    <a:pt x="72" y="42"/>
                  </a:lnTo>
                  <a:lnTo>
                    <a:pt x="72" y="60"/>
                  </a:lnTo>
                  <a:lnTo>
                    <a:pt x="77" y="90"/>
                  </a:lnTo>
                  <a:lnTo>
                    <a:pt x="77" y="132"/>
                  </a:lnTo>
                  <a:lnTo>
                    <a:pt x="81" y="144"/>
                  </a:lnTo>
                  <a:lnTo>
                    <a:pt x="85" y="138"/>
                  </a:lnTo>
                  <a:lnTo>
                    <a:pt x="89" y="114"/>
                  </a:lnTo>
                  <a:lnTo>
                    <a:pt x="89" y="102"/>
                  </a:lnTo>
                  <a:lnTo>
                    <a:pt x="94" y="114"/>
                  </a:lnTo>
                  <a:lnTo>
                    <a:pt x="94" y="120"/>
                  </a:lnTo>
                  <a:lnTo>
                    <a:pt x="98" y="126"/>
                  </a:lnTo>
                  <a:lnTo>
                    <a:pt x="102" y="126"/>
                  </a:lnTo>
                  <a:lnTo>
                    <a:pt x="111" y="114"/>
                  </a:lnTo>
                  <a:lnTo>
                    <a:pt x="107" y="114"/>
                  </a:lnTo>
                  <a:lnTo>
                    <a:pt x="111" y="126"/>
                  </a:lnTo>
                  <a:lnTo>
                    <a:pt x="115" y="156"/>
                  </a:lnTo>
                  <a:lnTo>
                    <a:pt x="115" y="144"/>
                  </a:lnTo>
                  <a:lnTo>
                    <a:pt x="119" y="108"/>
                  </a:lnTo>
                  <a:lnTo>
                    <a:pt x="119" y="138"/>
                  </a:lnTo>
                  <a:lnTo>
                    <a:pt x="124" y="108"/>
                  </a:lnTo>
                  <a:lnTo>
                    <a:pt x="124" y="54"/>
                  </a:lnTo>
                  <a:lnTo>
                    <a:pt x="128" y="42"/>
                  </a:lnTo>
                  <a:lnTo>
                    <a:pt x="128" y="36"/>
                  </a:lnTo>
                  <a:lnTo>
                    <a:pt x="132" y="42"/>
                  </a:lnTo>
                  <a:lnTo>
                    <a:pt x="132" y="30"/>
                  </a:lnTo>
                  <a:lnTo>
                    <a:pt x="137" y="36"/>
                  </a:lnTo>
                  <a:lnTo>
                    <a:pt x="141" y="48"/>
                  </a:lnTo>
                  <a:lnTo>
                    <a:pt x="145" y="60"/>
                  </a:lnTo>
                  <a:lnTo>
                    <a:pt x="145" y="36"/>
                  </a:lnTo>
                  <a:lnTo>
                    <a:pt x="149" y="48"/>
                  </a:lnTo>
                  <a:lnTo>
                    <a:pt x="149" y="66"/>
                  </a:lnTo>
                  <a:lnTo>
                    <a:pt x="154" y="66"/>
                  </a:lnTo>
                  <a:lnTo>
                    <a:pt x="154" y="6"/>
                  </a:lnTo>
                  <a:lnTo>
                    <a:pt x="158" y="6"/>
                  </a:lnTo>
                  <a:lnTo>
                    <a:pt x="158" y="114"/>
                  </a:lnTo>
                  <a:lnTo>
                    <a:pt x="162" y="210"/>
                  </a:lnTo>
                  <a:lnTo>
                    <a:pt x="162" y="294"/>
                  </a:lnTo>
                  <a:lnTo>
                    <a:pt x="166" y="360"/>
                  </a:lnTo>
                  <a:lnTo>
                    <a:pt x="166" y="492"/>
                  </a:lnTo>
                  <a:lnTo>
                    <a:pt x="171" y="540"/>
                  </a:lnTo>
                  <a:lnTo>
                    <a:pt x="171" y="582"/>
                  </a:lnTo>
                  <a:lnTo>
                    <a:pt x="175" y="618"/>
                  </a:lnTo>
                  <a:lnTo>
                    <a:pt x="175" y="654"/>
                  </a:lnTo>
                  <a:lnTo>
                    <a:pt x="179" y="672"/>
                  </a:lnTo>
                  <a:lnTo>
                    <a:pt x="179" y="684"/>
                  </a:lnTo>
                  <a:lnTo>
                    <a:pt x="184" y="708"/>
                  </a:lnTo>
                  <a:lnTo>
                    <a:pt x="184" y="732"/>
                  </a:lnTo>
                  <a:lnTo>
                    <a:pt x="188" y="738"/>
                  </a:lnTo>
                  <a:lnTo>
                    <a:pt x="188" y="756"/>
                  </a:lnTo>
                  <a:lnTo>
                    <a:pt x="192" y="792"/>
                  </a:lnTo>
                  <a:lnTo>
                    <a:pt x="192" y="804"/>
                  </a:lnTo>
                  <a:lnTo>
                    <a:pt x="196" y="804"/>
                  </a:lnTo>
                  <a:lnTo>
                    <a:pt x="201" y="810"/>
                  </a:lnTo>
                  <a:lnTo>
                    <a:pt x="201" y="816"/>
                  </a:lnTo>
                  <a:lnTo>
                    <a:pt x="205" y="822"/>
                  </a:lnTo>
                  <a:lnTo>
                    <a:pt x="209" y="828"/>
                  </a:lnTo>
                  <a:lnTo>
                    <a:pt x="209" y="864"/>
                  </a:lnTo>
                  <a:lnTo>
                    <a:pt x="213" y="876"/>
                  </a:lnTo>
                  <a:lnTo>
                    <a:pt x="213" y="900"/>
                  </a:lnTo>
                  <a:lnTo>
                    <a:pt x="218" y="918"/>
                  </a:lnTo>
                  <a:lnTo>
                    <a:pt x="218" y="942"/>
                  </a:lnTo>
                  <a:lnTo>
                    <a:pt x="222" y="966"/>
                  </a:lnTo>
                  <a:lnTo>
                    <a:pt x="222" y="984"/>
                  </a:lnTo>
                  <a:lnTo>
                    <a:pt x="226" y="996"/>
                  </a:lnTo>
                  <a:lnTo>
                    <a:pt x="226" y="1020"/>
                  </a:lnTo>
                  <a:lnTo>
                    <a:pt x="231" y="1050"/>
                  </a:lnTo>
                  <a:lnTo>
                    <a:pt x="231" y="1086"/>
                  </a:lnTo>
                  <a:lnTo>
                    <a:pt x="235" y="1098"/>
                  </a:lnTo>
                  <a:lnTo>
                    <a:pt x="235" y="1116"/>
                  </a:lnTo>
                  <a:lnTo>
                    <a:pt x="239" y="1122"/>
                  </a:lnTo>
                  <a:lnTo>
                    <a:pt x="239" y="1134"/>
                  </a:lnTo>
                  <a:lnTo>
                    <a:pt x="243" y="1140"/>
                  </a:lnTo>
                  <a:lnTo>
                    <a:pt x="243" y="1146"/>
                  </a:lnTo>
                  <a:lnTo>
                    <a:pt x="248" y="1152"/>
                  </a:lnTo>
                  <a:lnTo>
                    <a:pt x="248" y="1146"/>
                  </a:lnTo>
                  <a:lnTo>
                    <a:pt x="252" y="1152"/>
                  </a:lnTo>
                  <a:lnTo>
                    <a:pt x="252" y="1158"/>
                  </a:lnTo>
                  <a:lnTo>
                    <a:pt x="256" y="1164"/>
                  </a:lnTo>
                  <a:lnTo>
                    <a:pt x="256" y="1182"/>
                  </a:lnTo>
                  <a:lnTo>
                    <a:pt x="261" y="1188"/>
                  </a:lnTo>
                  <a:lnTo>
                    <a:pt x="269" y="1200"/>
                  </a:lnTo>
                  <a:lnTo>
                    <a:pt x="269" y="1224"/>
                  </a:lnTo>
                  <a:lnTo>
                    <a:pt x="278" y="1266"/>
                  </a:lnTo>
                  <a:lnTo>
                    <a:pt x="278" y="1272"/>
                  </a:lnTo>
                  <a:lnTo>
                    <a:pt x="286" y="1284"/>
                  </a:lnTo>
                  <a:lnTo>
                    <a:pt x="286" y="1296"/>
                  </a:lnTo>
                  <a:lnTo>
                    <a:pt x="290" y="1302"/>
                  </a:lnTo>
                  <a:lnTo>
                    <a:pt x="290" y="1308"/>
                  </a:lnTo>
                  <a:lnTo>
                    <a:pt x="295" y="1302"/>
                  </a:lnTo>
                  <a:lnTo>
                    <a:pt x="303" y="1314"/>
                  </a:lnTo>
                  <a:lnTo>
                    <a:pt x="303" y="1320"/>
                  </a:lnTo>
                  <a:lnTo>
                    <a:pt x="308" y="1338"/>
                  </a:lnTo>
                  <a:lnTo>
                    <a:pt x="316" y="1350"/>
                  </a:lnTo>
                  <a:lnTo>
                    <a:pt x="316" y="1368"/>
                  </a:lnTo>
                  <a:lnTo>
                    <a:pt x="320" y="1362"/>
                  </a:lnTo>
                  <a:lnTo>
                    <a:pt x="325" y="1368"/>
                  </a:lnTo>
                  <a:lnTo>
                    <a:pt x="325" y="1374"/>
                  </a:lnTo>
                  <a:lnTo>
                    <a:pt x="329" y="1380"/>
                  </a:lnTo>
                  <a:lnTo>
                    <a:pt x="329" y="140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Freeform 65"/>
            <p:cNvSpPr>
              <a:spLocks/>
            </p:cNvSpPr>
            <p:nvPr/>
          </p:nvSpPr>
          <p:spPr bwMode="auto">
            <a:xfrm>
              <a:off x="1573285" y="5141341"/>
              <a:ext cx="795659" cy="760988"/>
            </a:xfrm>
            <a:custGeom>
              <a:avLst/>
              <a:gdLst/>
              <a:ahLst/>
              <a:cxnLst>
                <a:cxn ang="0">
                  <a:pos x="13" y="1320"/>
                </a:cxn>
                <a:cxn ang="0">
                  <a:pos x="17" y="1314"/>
                </a:cxn>
                <a:cxn ang="0">
                  <a:pos x="30" y="1296"/>
                </a:cxn>
                <a:cxn ang="0">
                  <a:pos x="43" y="1296"/>
                </a:cxn>
                <a:cxn ang="0">
                  <a:pos x="56" y="1314"/>
                </a:cxn>
                <a:cxn ang="0">
                  <a:pos x="68" y="1314"/>
                </a:cxn>
                <a:cxn ang="0">
                  <a:pos x="77" y="1308"/>
                </a:cxn>
                <a:cxn ang="0">
                  <a:pos x="90" y="1302"/>
                </a:cxn>
                <a:cxn ang="0">
                  <a:pos x="103" y="1320"/>
                </a:cxn>
                <a:cxn ang="0">
                  <a:pos x="115" y="1338"/>
                </a:cxn>
                <a:cxn ang="0">
                  <a:pos x="128" y="1320"/>
                </a:cxn>
                <a:cxn ang="0">
                  <a:pos x="137" y="1290"/>
                </a:cxn>
                <a:cxn ang="0">
                  <a:pos x="145" y="1230"/>
                </a:cxn>
                <a:cxn ang="0">
                  <a:pos x="150" y="1194"/>
                </a:cxn>
                <a:cxn ang="0">
                  <a:pos x="162" y="1176"/>
                </a:cxn>
                <a:cxn ang="0">
                  <a:pos x="175" y="1164"/>
                </a:cxn>
                <a:cxn ang="0">
                  <a:pos x="184" y="1104"/>
                </a:cxn>
                <a:cxn ang="0">
                  <a:pos x="192" y="1062"/>
                </a:cxn>
                <a:cxn ang="0">
                  <a:pos x="197" y="1026"/>
                </a:cxn>
                <a:cxn ang="0">
                  <a:pos x="205" y="954"/>
                </a:cxn>
                <a:cxn ang="0">
                  <a:pos x="222" y="918"/>
                </a:cxn>
                <a:cxn ang="0">
                  <a:pos x="227" y="882"/>
                </a:cxn>
                <a:cxn ang="0">
                  <a:pos x="235" y="834"/>
                </a:cxn>
                <a:cxn ang="0">
                  <a:pos x="239" y="738"/>
                </a:cxn>
                <a:cxn ang="0">
                  <a:pos x="248" y="654"/>
                </a:cxn>
                <a:cxn ang="0">
                  <a:pos x="252" y="570"/>
                </a:cxn>
                <a:cxn ang="0">
                  <a:pos x="269" y="516"/>
                </a:cxn>
                <a:cxn ang="0">
                  <a:pos x="274" y="486"/>
                </a:cxn>
                <a:cxn ang="0">
                  <a:pos x="282" y="402"/>
                </a:cxn>
                <a:cxn ang="0">
                  <a:pos x="286" y="312"/>
                </a:cxn>
                <a:cxn ang="0">
                  <a:pos x="295" y="180"/>
                </a:cxn>
                <a:cxn ang="0">
                  <a:pos x="299" y="0"/>
                </a:cxn>
                <a:cxn ang="0">
                  <a:pos x="304" y="18"/>
                </a:cxn>
                <a:cxn ang="0">
                  <a:pos x="312" y="48"/>
                </a:cxn>
                <a:cxn ang="0">
                  <a:pos x="316" y="42"/>
                </a:cxn>
                <a:cxn ang="0">
                  <a:pos x="329" y="6"/>
                </a:cxn>
                <a:cxn ang="0">
                  <a:pos x="338" y="18"/>
                </a:cxn>
                <a:cxn ang="0">
                  <a:pos x="346" y="108"/>
                </a:cxn>
                <a:cxn ang="0">
                  <a:pos x="351" y="96"/>
                </a:cxn>
                <a:cxn ang="0">
                  <a:pos x="359" y="84"/>
                </a:cxn>
                <a:cxn ang="0">
                  <a:pos x="368" y="96"/>
                </a:cxn>
                <a:cxn ang="0">
                  <a:pos x="372" y="114"/>
                </a:cxn>
              </a:cxnLst>
              <a:rect l="0" t="0" r="r" b="b"/>
              <a:pathLst>
                <a:path w="376" h="1338">
                  <a:moveTo>
                    <a:pt x="0" y="1314"/>
                  </a:moveTo>
                  <a:lnTo>
                    <a:pt x="4" y="1320"/>
                  </a:lnTo>
                  <a:lnTo>
                    <a:pt x="13" y="1320"/>
                  </a:lnTo>
                  <a:lnTo>
                    <a:pt x="9" y="1320"/>
                  </a:lnTo>
                  <a:lnTo>
                    <a:pt x="13" y="1320"/>
                  </a:lnTo>
                  <a:lnTo>
                    <a:pt x="17" y="1314"/>
                  </a:lnTo>
                  <a:lnTo>
                    <a:pt x="21" y="1308"/>
                  </a:lnTo>
                  <a:lnTo>
                    <a:pt x="26" y="1302"/>
                  </a:lnTo>
                  <a:lnTo>
                    <a:pt x="30" y="1296"/>
                  </a:lnTo>
                  <a:lnTo>
                    <a:pt x="34" y="1296"/>
                  </a:lnTo>
                  <a:lnTo>
                    <a:pt x="38" y="1296"/>
                  </a:lnTo>
                  <a:lnTo>
                    <a:pt x="43" y="1296"/>
                  </a:lnTo>
                  <a:lnTo>
                    <a:pt x="47" y="1302"/>
                  </a:lnTo>
                  <a:lnTo>
                    <a:pt x="51" y="1308"/>
                  </a:lnTo>
                  <a:lnTo>
                    <a:pt x="56" y="1314"/>
                  </a:lnTo>
                  <a:lnTo>
                    <a:pt x="60" y="1314"/>
                  </a:lnTo>
                  <a:lnTo>
                    <a:pt x="64" y="1314"/>
                  </a:lnTo>
                  <a:lnTo>
                    <a:pt x="68" y="1314"/>
                  </a:lnTo>
                  <a:lnTo>
                    <a:pt x="73" y="1308"/>
                  </a:lnTo>
                  <a:lnTo>
                    <a:pt x="81" y="1308"/>
                  </a:lnTo>
                  <a:lnTo>
                    <a:pt x="77" y="1308"/>
                  </a:lnTo>
                  <a:lnTo>
                    <a:pt x="81" y="1308"/>
                  </a:lnTo>
                  <a:lnTo>
                    <a:pt x="85" y="1302"/>
                  </a:lnTo>
                  <a:lnTo>
                    <a:pt x="90" y="1302"/>
                  </a:lnTo>
                  <a:lnTo>
                    <a:pt x="94" y="1308"/>
                  </a:lnTo>
                  <a:lnTo>
                    <a:pt x="98" y="1314"/>
                  </a:lnTo>
                  <a:lnTo>
                    <a:pt x="103" y="1320"/>
                  </a:lnTo>
                  <a:lnTo>
                    <a:pt x="111" y="1332"/>
                  </a:lnTo>
                  <a:lnTo>
                    <a:pt x="111" y="1338"/>
                  </a:lnTo>
                  <a:lnTo>
                    <a:pt x="115" y="1338"/>
                  </a:lnTo>
                  <a:lnTo>
                    <a:pt x="120" y="1332"/>
                  </a:lnTo>
                  <a:lnTo>
                    <a:pt x="124" y="1326"/>
                  </a:lnTo>
                  <a:lnTo>
                    <a:pt x="128" y="1320"/>
                  </a:lnTo>
                  <a:lnTo>
                    <a:pt x="133" y="1314"/>
                  </a:lnTo>
                  <a:lnTo>
                    <a:pt x="133" y="1302"/>
                  </a:lnTo>
                  <a:lnTo>
                    <a:pt x="137" y="1290"/>
                  </a:lnTo>
                  <a:lnTo>
                    <a:pt x="141" y="1278"/>
                  </a:lnTo>
                  <a:lnTo>
                    <a:pt x="141" y="1254"/>
                  </a:lnTo>
                  <a:lnTo>
                    <a:pt x="145" y="1230"/>
                  </a:lnTo>
                  <a:lnTo>
                    <a:pt x="145" y="1206"/>
                  </a:lnTo>
                  <a:lnTo>
                    <a:pt x="154" y="1194"/>
                  </a:lnTo>
                  <a:lnTo>
                    <a:pt x="150" y="1194"/>
                  </a:lnTo>
                  <a:lnTo>
                    <a:pt x="154" y="1194"/>
                  </a:lnTo>
                  <a:lnTo>
                    <a:pt x="158" y="1182"/>
                  </a:lnTo>
                  <a:lnTo>
                    <a:pt x="162" y="1176"/>
                  </a:lnTo>
                  <a:lnTo>
                    <a:pt x="167" y="1170"/>
                  </a:lnTo>
                  <a:lnTo>
                    <a:pt x="171" y="1170"/>
                  </a:lnTo>
                  <a:lnTo>
                    <a:pt x="175" y="1164"/>
                  </a:lnTo>
                  <a:lnTo>
                    <a:pt x="180" y="1158"/>
                  </a:lnTo>
                  <a:lnTo>
                    <a:pt x="184" y="1128"/>
                  </a:lnTo>
                  <a:lnTo>
                    <a:pt x="184" y="1104"/>
                  </a:lnTo>
                  <a:lnTo>
                    <a:pt x="188" y="1086"/>
                  </a:lnTo>
                  <a:lnTo>
                    <a:pt x="188" y="1068"/>
                  </a:lnTo>
                  <a:lnTo>
                    <a:pt x="192" y="1062"/>
                  </a:lnTo>
                  <a:lnTo>
                    <a:pt x="192" y="1038"/>
                  </a:lnTo>
                  <a:lnTo>
                    <a:pt x="197" y="1032"/>
                  </a:lnTo>
                  <a:lnTo>
                    <a:pt x="197" y="1026"/>
                  </a:lnTo>
                  <a:lnTo>
                    <a:pt x="201" y="984"/>
                  </a:lnTo>
                  <a:lnTo>
                    <a:pt x="201" y="960"/>
                  </a:lnTo>
                  <a:lnTo>
                    <a:pt x="205" y="954"/>
                  </a:lnTo>
                  <a:lnTo>
                    <a:pt x="214" y="942"/>
                  </a:lnTo>
                  <a:lnTo>
                    <a:pt x="214" y="936"/>
                  </a:lnTo>
                  <a:lnTo>
                    <a:pt x="222" y="918"/>
                  </a:lnTo>
                  <a:lnTo>
                    <a:pt x="222" y="906"/>
                  </a:lnTo>
                  <a:lnTo>
                    <a:pt x="227" y="894"/>
                  </a:lnTo>
                  <a:lnTo>
                    <a:pt x="227" y="882"/>
                  </a:lnTo>
                  <a:lnTo>
                    <a:pt x="231" y="870"/>
                  </a:lnTo>
                  <a:lnTo>
                    <a:pt x="231" y="846"/>
                  </a:lnTo>
                  <a:lnTo>
                    <a:pt x="235" y="834"/>
                  </a:lnTo>
                  <a:lnTo>
                    <a:pt x="235" y="816"/>
                  </a:lnTo>
                  <a:lnTo>
                    <a:pt x="239" y="792"/>
                  </a:lnTo>
                  <a:lnTo>
                    <a:pt x="239" y="738"/>
                  </a:lnTo>
                  <a:lnTo>
                    <a:pt x="244" y="714"/>
                  </a:lnTo>
                  <a:lnTo>
                    <a:pt x="244" y="684"/>
                  </a:lnTo>
                  <a:lnTo>
                    <a:pt x="248" y="654"/>
                  </a:lnTo>
                  <a:lnTo>
                    <a:pt x="248" y="630"/>
                  </a:lnTo>
                  <a:lnTo>
                    <a:pt x="252" y="606"/>
                  </a:lnTo>
                  <a:lnTo>
                    <a:pt x="252" y="570"/>
                  </a:lnTo>
                  <a:lnTo>
                    <a:pt x="261" y="552"/>
                  </a:lnTo>
                  <a:lnTo>
                    <a:pt x="261" y="546"/>
                  </a:lnTo>
                  <a:lnTo>
                    <a:pt x="269" y="516"/>
                  </a:lnTo>
                  <a:lnTo>
                    <a:pt x="269" y="504"/>
                  </a:lnTo>
                  <a:lnTo>
                    <a:pt x="274" y="498"/>
                  </a:lnTo>
                  <a:lnTo>
                    <a:pt x="274" y="486"/>
                  </a:lnTo>
                  <a:lnTo>
                    <a:pt x="278" y="456"/>
                  </a:lnTo>
                  <a:lnTo>
                    <a:pt x="278" y="432"/>
                  </a:lnTo>
                  <a:lnTo>
                    <a:pt x="282" y="402"/>
                  </a:lnTo>
                  <a:lnTo>
                    <a:pt x="282" y="360"/>
                  </a:lnTo>
                  <a:lnTo>
                    <a:pt x="286" y="342"/>
                  </a:lnTo>
                  <a:lnTo>
                    <a:pt x="286" y="312"/>
                  </a:lnTo>
                  <a:lnTo>
                    <a:pt x="291" y="276"/>
                  </a:lnTo>
                  <a:lnTo>
                    <a:pt x="291" y="228"/>
                  </a:lnTo>
                  <a:lnTo>
                    <a:pt x="295" y="180"/>
                  </a:lnTo>
                  <a:lnTo>
                    <a:pt x="295" y="108"/>
                  </a:lnTo>
                  <a:lnTo>
                    <a:pt x="299" y="36"/>
                  </a:lnTo>
                  <a:lnTo>
                    <a:pt x="299" y="0"/>
                  </a:lnTo>
                  <a:lnTo>
                    <a:pt x="299" y="6"/>
                  </a:lnTo>
                  <a:lnTo>
                    <a:pt x="304" y="24"/>
                  </a:lnTo>
                  <a:lnTo>
                    <a:pt x="304" y="18"/>
                  </a:lnTo>
                  <a:lnTo>
                    <a:pt x="308" y="12"/>
                  </a:lnTo>
                  <a:lnTo>
                    <a:pt x="308" y="42"/>
                  </a:lnTo>
                  <a:lnTo>
                    <a:pt x="312" y="48"/>
                  </a:lnTo>
                  <a:lnTo>
                    <a:pt x="312" y="54"/>
                  </a:lnTo>
                  <a:lnTo>
                    <a:pt x="316" y="48"/>
                  </a:lnTo>
                  <a:lnTo>
                    <a:pt x="316" y="42"/>
                  </a:lnTo>
                  <a:lnTo>
                    <a:pt x="321" y="24"/>
                  </a:lnTo>
                  <a:lnTo>
                    <a:pt x="325" y="6"/>
                  </a:lnTo>
                  <a:lnTo>
                    <a:pt x="329" y="6"/>
                  </a:lnTo>
                  <a:lnTo>
                    <a:pt x="334" y="6"/>
                  </a:lnTo>
                  <a:lnTo>
                    <a:pt x="334" y="18"/>
                  </a:lnTo>
                  <a:lnTo>
                    <a:pt x="338" y="18"/>
                  </a:lnTo>
                  <a:lnTo>
                    <a:pt x="342" y="36"/>
                  </a:lnTo>
                  <a:lnTo>
                    <a:pt x="342" y="102"/>
                  </a:lnTo>
                  <a:lnTo>
                    <a:pt x="346" y="108"/>
                  </a:lnTo>
                  <a:lnTo>
                    <a:pt x="346" y="102"/>
                  </a:lnTo>
                  <a:lnTo>
                    <a:pt x="351" y="108"/>
                  </a:lnTo>
                  <a:lnTo>
                    <a:pt x="351" y="96"/>
                  </a:lnTo>
                  <a:lnTo>
                    <a:pt x="359" y="60"/>
                  </a:lnTo>
                  <a:lnTo>
                    <a:pt x="355" y="60"/>
                  </a:lnTo>
                  <a:lnTo>
                    <a:pt x="359" y="84"/>
                  </a:lnTo>
                  <a:lnTo>
                    <a:pt x="363" y="132"/>
                  </a:lnTo>
                  <a:lnTo>
                    <a:pt x="363" y="114"/>
                  </a:lnTo>
                  <a:lnTo>
                    <a:pt x="368" y="96"/>
                  </a:lnTo>
                  <a:lnTo>
                    <a:pt x="368" y="78"/>
                  </a:lnTo>
                  <a:lnTo>
                    <a:pt x="372" y="84"/>
                  </a:lnTo>
                  <a:lnTo>
                    <a:pt x="372" y="114"/>
                  </a:lnTo>
                  <a:lnTo>
                    <a:pt x="376" y="120"/>
                  </a:lnTo>
                  <a:lnTo>
                    <a:pt x="376" y="126"/>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Freeform 66"/>
            <p:cNvSpPr>
              <a:spLocks/>
            </p:cNvSpPr>
            <p:nvPr/>
          </p:nvSpPr>
          <p:spPr bwMode="auto">
            <a:xfrm>
              <a:off x="2368944" y="5079916"/>
              <a:ext cx="607326" cy="143325"/>
            </a:xfrm>
            <a:custGeom>
              <a:avLst/>
              <a:gdLst/>
              <a:ahLst/>
              <a:cxnLst>
                <a:cxn ang="0">
                  <a:pos x="5" y="252"/>
                </a:cxn>
                <a:cxn ang="0">
                  <a:pos x="13" y="156"/>
                </a:cxn>
                <a:cxn ang="0">
                  <a:pos x="17" y="156"/>
                </a:cxn>
                <a:cxn ang="0">
                  <a:pos x="26" y="84"/>
                </a:cxn>
                <a:cxn ang="0">
                  <a:pos x="30" y="78"/>
                </a:cxn>
                <a:cxn ang="0">
                  <a:pos x="35" y="108"/>
                </a:cxn>
                <a:cxn ang="0">
                  <a:pos x="39" y="108"/>
                </a:cxn>
                <a:cxn ang="0">
                  <a:pos x="47" y="132"/>
                </a:cxn>
                <a:cxn ang="0">
                  <a:pos x="56" y="102"/>
                </a:cxn>
                <a:cxn ang="0">
                  <a:pos x="64" y="60"/>
                </a:cxn>
                <a:cxn ang="0">
                  <a:pos x="73" y="108"/>
                </a:cxn>
                <a:cxn ang="0">
                  <a:pos x="77" y="90"/>
                </a:cxn>
                <a:cxn ang="0">
                  <a:pos x="86" y="132"/>
                </a:cxn>
                <a:cxn ang="0">
                  <a:pos x="94" y="120"/>
                </a:cxn>
                <a:cxn ang="0">
                  <a:pos x="99" y="120"/>
                </a:cxn>
                <a:cxn ang="0">
                  <a:pos x="107" y="90"/>
                </a:cxn>
                <a:cxn ang="0">
                  <a:pos x="111" y="84"/>
                </a:cxn>
                <a:cxn ang="0">
                  <a:pos x="120" y="72"/>
                </a:cxn>
                <a:cxn ang="0">
                  <a:pos x="124" y="78"/>
                </a:cxn>
                <a:cxn ang="0">
                  <a:pos x="133" y="96"/>
                </a:cxn>
                <a:cxn ang="0">
                  <a:pos x="137" y="150"/>
                </a:cxn>
                <a:cxn ang="0">
                  <a:pos x="146" y="138"/>
                </a:cxn>
                <a:cxn ang="0">
                  <a:pos x="150" y="90"/>
                </a:cxn>
                <a:cxn ang="0">
                  <a:pos x="154" y="30"/>
                </a:cxn>
                <a:cxn ang="0">
                  <a:pos x="163" y="48"/>
                </a:cxn>
                <a:cxn ang="0">
                  <a:pos x="171" y="18"/>
                </a:cxn>
                <a:cxn ang="0">
                  <a:pos x="176" y="18"/>
                </a:cxn>
                <a:cxn ang="0">
                  <a:pos x="188" y="48"/>
                </a:cxn>
                <a:cxn ang="0">
                  <a:pos x="193" y="30"/>
                </a:cxn>
                <a:cxn ang="0">
                  <a:pos x="201" y="18"/>
                </a:cxn>
                <a:cxn ang="0">
                  <a:pos x="206" y="84"/>
                </a:cxn>
                <a:cxn ang="0">
                  <a:pos x="214" y="90"/>
                </a:cxn>
                <a:cxn ang="0">
                  <a:pos x="218" y="78"/>
                </a:cxn>
                <a:cxn ang="0">
                  <a:pos x="227" y="78"/>
                </a:cxn>
                <a:cxn ang="0">
                  <a:pos x="231" y="84"/>
                </a:cxn>
                <a:cxn ang="0">
                  <a:pos x="240" y="144"/>
                </a:cxn>
                <a:cxn ang="0">
                  <a:pos x="248" y="138"/>
                </a:cxn>
                <a:cxn ang="0">
                  <a:pos x="253" y="96"/>
                </a:cxn>
                <a:cxn ang="0">
                  <a:pos x="261" y="78"/>
                </a:cxn>
                <a:cxn ang="0">
                  <a:pos x="265" y="30"/>
                </a:cxn>
                <a:cxn ang="0">
                  <a:pos x="274" y="6"/>
                </a:cxn>
                <a:cxn ang="0">
                  <a:pos x="283" y="42"/>
                </a:cxn>
              </a:cxnLst>
              <a:rect l="0" t="0" r="r" b="b"/>
              <a:pathLst>
                <a:path w="287" h="252">
                  <a:moveTo>
                    <a:pt x="0" y="234"/>
                  </a:moveTo>
                  <a:lnTo>
                    <a:pt x="5" y="240"/>
                  </a:lnTo>
                  <a:lnTo>
                    <a:pt x="5" y="252"/>
                  </a:lnTo>
                  <a:lnTo>
                    <a:pt x="9" y="252"/>
                  </a:lnTo>
                  <a:lnTo>
                    <a:pt x="9" y="192"/>
                  </a:lnTo>
                  <a:lnTo>
                    <a:pt x="13" y="156"/>
                  </a:lnTo>
                  <a:lnTo>
                    <a:pt x="13" y="138"/>
                  </a:lnTo>
                  <a:lnTo>
                    <a:pt x="17" y="144"/>
                  </a:lnTo>
                  <a:lnTo>
                    <a:pt x="17" y="156"/>
                  </a:lnTo>
                  <a:lnTo>
                    <a:pt x="22" y="150"/>
                  </a:lnTo>
                  <a:lnTo>
                    <a:pt x="22" y="108"/>
                  </a:lnTo>
                  <a:lnTo>
                    <a:pt x="26" y="84"/>
                  </a:lnTo>
                  <a:lnTo>
                    <a:pt x="26" y="60"/>
                  </a:lnTo>
                  <a:lnTo>
                    <a:pt x="26" y="72"/>
                  </a:lnTo>
                  <a:lnTo>
                    <a:pt x="30" y="78"/>
                  </a:lnTo>
                  <a:lnTo>
                    <a:pt x="30" y="90"/>
                  </a:lnTo>
                  <a:lnTo>
                    <a:pt x="35" y="102"/>
                  </a:lnTo>
                  <a:lnTo>
                    <a:pt x="35" y="108"/>
                  </a:lnTo>
                  <a:lnTo>
                    <a:pt x="39" y="102"/>
                  </a:lnTo>
                  <a:lnTo>
                    <a:pt x="39" y="96"/>
                  </a:lnTo>
                  <a:lnTo>
                    <a:pt x="39" y="108"/>
                  </a:lnTo>
                  <a:lnTo>
                    <a:pt x="43" y="120"/>
                  </a:lnTo>
                  <a:lnTo>
                    <a:pt x="43" y="126"/>
                  </a:lnTo>
                  <a:lnTo>
                    <a:pt x="47" y="132"/>
                  </a:lnTo>
                  <a:lnTo>
                    <a:pt x="47" y="138"/>
                  </a:lnTo>
                  <a:lnTo>
                    <a:pt x="52" y="120"/>
                  </a:lnTo>
                  <a:lnTo>
                    <a:pt x="56" y="102"/>
                  </a:lnTo>
                  <a:lnTo>
                    <a:pt x="56" y="90"/>
                  </a:lnTo>
                  <a:lnTo>
                    <a:pt x="64" y="66"/>
                  </a:lnTo>
                  <a:lnTo>
                    <a:pt x="64" y="60"/>
                  </a:lnTo>
                  <a:lnTo>
                    <a:pt x="69" y="60"/>
                  </a:lnTo>
                  <a:lnTo>
                    <a:pt x="69" y="84"/>
                  </a:lnTo>
                  <a:lnTo>
                    <a:pt x="73" y="108"/>
                  </a:lnTo>
                  <a:lnTo>
                    <a:pt x="73" y="114"/>
                  </a:lnTo>
                  <a:lnTo>
                    <a:pt x="77" y="102"/>
                  </a:lnTo>
                  <a:lnTo>
                    <a:pt x="77" y="90"/>
                  </a:lnTo>
                  <a:lnTo>
                    <a:pt x="82" y="102"/>
                  </a:lnTo>
                  <a:lnTo>
                    <a:pt x="86" y="102"/>
                  </a:lnTo>
                  <a:lnTo>
                    <a:pt x="86" y="132"/>
                  </a:lnTo>
                  <a:lnTo>
                    <a:pt x="90" y="138"/>
                  </a:lnTo>
                  <a:lnTo>
                    <a:pt x="90" y="132"/>
                  </a:lnTo>
                  <a:lnTo>
                    <a:pt x="94" y="120"/>
                  </a:lnTo>
                  <a:lnTo>
                    <a:pt x="94" y="114"/>
                  </a:lnTo>
                  <a:lnTo>
                    <a:pt x="99" y="108"/>
                  </a:lnTo>
                  <a:lnTo>
                    <a:pt x="99" y="120"/>
                  </a:lnTo>
                  <a:lnTo>
                    <a:pt x="103" y="114"/>
                  </a:lnTo>
                  <a:lnTo>
                    <a:pt x="103" y="102"/>
                  </a:lnTo>
                  <a:lnTo>
                    <a:pt x="107" y="90"/>
                  </a:lnTo>
                  <a:lnTo>
                    <a:pt x="107" y="84"/>
                  </a:lnTo>
                  <a:lnTo>
                    <a:pt x="111" y="78"/>
                  </a:lnTo>
                  <a:lnTo>
                    <a:pt x="111" y="84"/>
                  </a:lnTo>
                  <a:lnTo>
                    <a:pt x="116" y="108"/>
                  </a:lnTo>
                  <a:lnTo>
                    <a:pt x="116" y="90"/>
                  </a:lnTo>
                  <a:lnTo>
                    <a:pt x="120" y="72"/>
                  </a:lnTo>
                  <a:lnTo>
                    <a:pt x="120" y="66"/>
                  </a:lnTo>
                  <a:lnTo>
                    <a:pt x="124" y="72"/>
                  </a:lnTo>
                  <a:lnTo>
                    <a:pt x="124" y="78"/>
                  </a:lnTo>
                  <a:lnTo>
                    <a:pt x="129" y="66"/>
                  </a:lnTo>
                  <a:lnTo>
                    <a:pt x="129" y="96"/>
                  </a:lnTo>
                  <a:lnTo>
                    <a:pt x="133" y="96"/>
                  </a:lnTo>
                  <a:lnTo>
                    <a:pt x="133" y="84"/>
                  </a:lnTo>
                  <a:lnTo>
                    <a:pt x="137" y="120"/>
                  </a:lnTo>
                  <a:lnTo>
                    <a:pt x="137" y="150"/>
                  </a:lnTo>
                  <a:lnTo>
                    <a:pt x="141" y="162"/>
                  </a:lnTo>
                  <a:lnTo>
                    <a:pt x="141" y="150"/>
                  </a:lnTo>
                  <a:lnTo>
                    <a:pt x="146" y="138"/>
                  </a:lnTo>
                  <a:lnTo>
                    <a:pt x="146" y="144"/>
                  </a:lnTo>
                  <a:lnTo>
                    <a:pt x="146" y="132"/>
                  </a:lnTo>
                  <a:lnTo>
                    <a:pt x="150" y="90"/>
                  </a:lnTo>
                  <a:lnTo>
                    <a:pt x="150" y="72"/>
                  </a:lnTo>
                  <a:lnTo>
                    <a:pt x="154" y="48"/>
                  </a:lnTo>
                  <a:lnTo>
                    <a:pt x="154" y="30"/>
                  </a:lnTo>
                  <a:lnTo>
                    <a:pt x="159" y="24"/>
                  </a:lnTo>
                  <a:lnTo>
                    <a:pt x="159" y="48"/>
                  </a:lnTo>
                  <a:lnTo>
                    <a:pt x="163" y="48"/>
                  </a:lnTo>
                  <a:lnTo>
                    <a:pt x="163" y="36"/>
                  </a:lnTo>
                  <a:lnTo>
                    <a:pt x="167" y="30"/>
                  </a:lnTo>
                  <a:lnTo>
                    <a:pt x="171" y="18"/>
                  </a:lnTo>
                  <a:lnTo>
                    <a:pt x="171" y="6"/>
                  </a:lnTo>
                  <a:lnTo>
                    <a:pt x="176" y="6"/>
                  </a:lnTo>
                  <a:lnTo>
                    <a:pt x="176" y="18"/>
                  </a:lnTo>
                  <a:lnTo>
                    <a:pt x="180" y="0"/>
                  </a:lnTo>
                  <a:lnTo>
                    <a:pt x="180" y="30"/>
                  </a:lnTo>
                  <a:lnTo>
                    <a:pt x="188" y="48"/>
                  </a:lnTo>
                  <a:lnTo>
                    <a:pt x="184" y="48"/>
                  </a:lnTo>
                  <a:lnTo>
                    <a:pt x="188" y="30"/>
                  </a:lnTo>
                  <a:lnTo>
                    <a:pt x="193" y="30"/>
                  </a:lnTo>
                  <a:lnTo>
                    <a:pt x="197" y="36"/>
                  </a:lnTo>
                  <a:lnTo>
                    <a:pt x="197" y="24"/>
                  </a:lnTo>
                  <a:lnTo>
                    <a:pt x="201" y="18"/>
                  </a:lnTo>
                  <a:lnTo>
                    <a:pt x="201" y="30"/>
                  </a:lnTo>
                  <a:lnTo>
                    <a:pt x="206" y="66"/>
                  </a:lnTo>
                  <a:lnTo>
                    <a:pt x="206" y="84"/>
                  </a:lnTo>
                  <a:lnTo>
                    <a:pt x="210" y="78"/>
                  </a:lnTo>
                  <a:lnTo>
                    <a:pt x="210" y="66"/>
                  </a:lnTo>
                  <a:lnTo>
                    <a:pt x="214" y="90"/>
                  </a:lnTo>
                  <a:lnTo>
                    <a:pt x="214" y="72"/>
                  </a:lnTo>
                  <a:lnTo>
                    <a:pt x="218" y="24"/>
                  </a:lnTo>
                  <a:lnTo>
                    <a:pt x="218" y="78"/>
                  </a:lnTo>
                  <a:lnTo>
                    <a:pt x="223" y="66"/>
                  </a:lnTo>
                  <a:lnTo>
                    <a:pt x="223" y="72"/>
                  </a:lnTo>
                  <a:lnTo>
                    <a:pt x="227" y="78"/>
                  </a:lnTo>
                  <a:lnTo>
                    <a:pt x="231" y="54"/>
                  </a:lnTo>
                  <a:lnTo>
                    <a:pt x="231" y="48"/>
                  </a:lnTo>
                  <a:lnTo>
                    <a:pt x="231" y="84"/>
                  </a:lnTo>
                  <a:lnTo>
                    <a:pt x="236" y="108"/>
                  </a:lnTo>
                  <a:lnTo>
                    <a:pt x="236" y="120"/>
                  </a:lnTo>
                  <a:lnTo>
                    <a:pt x="240" y="144"/>
                  </a:lnTo>
                  <a:lnTo>
                    <a:pt x="240" y="150"/>
                  </a:lnTo>
                  <a:lnTo>
                    <a:pt x="244" y="144"/>
                  </a:lnTo>
                  <a:lnTo>
                    <a:pt x="248" y="138"/>
                  </a:lnTo>
                  <a:lnTo>
                    <a:pt x="248" y="132"/>
                  </a:lnTo>
                  <a:lnTo>
                    <a:pt x="248" y="138"/>
                  </a:lnTo>
                  <a:lnTo>
                    <a:pt x="253" y="96"/>
                  </a:lnTo>
                  <a:lnTo>
                    <a:pt x="257" y="96"/>
                  </a:lnTo>
                  <a:lnTo>
                    <a:pt x="257" y="84"/>
                  </a:lnTo>
                  <a:lnTo>
                    <a:pt x="261" y="78"/>
                  </a:lnTo>
                  <a:lnTo>
                    <a:pt x="261" y="54"/>
                  </a:lnTo>
                  <a:lnTo>
                    <a:pt x="270" y="30"/>
                  </a:lnTo>
                  <a:lnTo>
                    <a:pt x="265" y="30"/>
                  </a:lnTo>
                  <a:lnTo>
                    <a:pt x="270" y="30"/>
                  </a:lnTo>
                  <a:lnTo>
                    <a:pt x="274" y="24"/>
                  </a:lnTo>
                  <a:lnTo>
                    <a:pt x="274" y="6"/>
                  </a:lnTo>
                  <a:lnTo>
                    <a:pt x="278" y="6"/>
                  </a:lnTo>
                  <a:lnTo>
                    <a:pt x="278" y="42"/>
                  </a:lnTo>
                  <a:lnTo>
                    <a:pt x="283" y="42"/>
                  </a:lnTo>
                  <a:lnTo>
                    <a:pt x="283" y="18"/>
                  </a:lnTo>
                  <a:lnTo>
                    <a:pt x="287" y="36"/>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67"/>
            <p:cNvSpPr>
              <a:spLocks/>
            </p:cNvSpPr>
            <p:nvPr/>
          </p:nvSpPr>
          <p:spPr bwMode="auto">
            <a:xfrm>
              <a:off x="2976269" y="5056028"/>
              <a:ext cx="651764" cy="167213"/>
            </a:xfrm>
            <a:custGeom>
              <a:avLst/>
              <a:gdLst/>
              <a:ahLst/>
              <a:cxnLst>
                <a:cxn ang="0">
                  <a:pos x="4" y="204"/>
                </a:cxn>
                <a:cxn ang="0">
                  <a:pos x="8" y="120"/>
                </a:cxn>
                <a:cxn ang="0">
                  <a:pos x="17" y="102"/>
                </a:cxn>
                <a:cxn ang="0">
                  <a:pos x="21" y="114"/>
                </a:cxn>
                <a:cxn ang="0">
                  <a:pos x="30" y="108"/>
                </a:cxn>
                <a:cxn ang="0">
                  <a:pos x="38" y="60"/>
                </a:cxn>
                <a:cxn ang="0">
                  <a:pos x="43" y="54"/>
                </a:cxn>
                <a:cxn ang="0">
                  <a:pos x="51" y="36"/>
                </a:cxn>
                <a:cxn ang="0">
                  <a:pos x="55" y="30"/>
                </a:cxn>
                <a:cxn ang="0">
                  <a:pos x="64" y="24"/>
                </a:cxn>
                <a:cxn ang="0">
                  <a:pos x="73" y="30"/>
                </a:cxn>
                <a:cxn ang="0">
                  <a:pos x="81" y="6"/>
                </a:cxn>
                <a:cxn ang="0">
                  <a:pos x="90" y="54"/>
                </a:cxn>
                <a:cxn ang="0">
                  <a:pos x="98" y="78"/>
                </a:cxn>
                <a:cxn ang="0">
                  <a:pos x="102" y="120"/>
                </a:cxn>
                <a:cxn ang="0">
                  <a:pos x="111" y="156"/>
                </a:cxn>
                <a:cxn ang="0">
                  <a:pos x="115" y="144"/>
                </a:cxn>
                <a:cxn ang="0">
                  <a:pos x="124" y="222"/>
                </a:cxn>
                <a:cxn ang="0">
                  <a:pos x="132" y="294"/>
                </a:cxn>
                <a:cxn ang="0">
                  <a:pos x="137" y="192"/>
                </a:cxn>
                <a:cxn ang="0">
                  <a:pos x="145" y="150"/>
                </a:cxn>
                <a:cxn ang="0">
                  <a:pos x="154" y="108"/>
                </a:cxn>
                <a:cxn ang="0">
                  <a:pos x="158" y="108"/>
                </a:cxn>
                <a:cxn ang="0">
                  <a:pos x="167" y="78"/>
                </a:cxn>
                <a:cxn ang="0">
                  <a:pos x="171" y="84"/>
                </a:cxn>
                <a:cxn ang="0">
                  <a:pos x="179" y="114"/>
                </a:cxn>
                <a:cxn ang="0">
                  <a:pos x="184" y="108"/>
                </a:cxn>
                <a:cxn ang="0">
                  <a:pos x="197" y="48"/>
                </a:cxn>
                <a:cxn ang="0">
                  <a:pos x="205" y="78"/>
                </a:cxn>
                <a:cxn ang="0">
                  <a:pos x="214" y="90"/>
                </a:cxn>
                <a:cxn ang="0">
                  <a:pos x="222" y="138"/>
                </a:cxn>
                <a:cxn ang="0">
                  <a:pos x="231" y="150"/>
                </a:cxn>
                <a:cxn ang="0">
                  <a:pos x="235" y="192"/>
                </a:cxn>
                <a:cxn ang="0">
                  <a:pos x="244" y="198"/>
                </a:cxn>
                <a:cxn ang="0">
                  <a:pos x="252" y="180"/>
                </a:cxn>
                <a:cxn ang="0">
                  <a:pos x="256" y="210"/>
                </a:cxn>
                <a:cxn ang="0">
                  <a:pos x="261" y="204"/>
                </a:cxn>
                <a:cxn ang="0">
                  <a:pos x="274" y="180"/>
                </a:cxn>
                <a:cxn ang="0">
                  <a:pos x="278" y="234"/>
                </a:cxn>
                <a:cxn ang="0">
                  <a:pos x="286" y="240"/>
                </a:cxn>
                <a:cxn ang="0">
                  <a:pos x="295" y="186"/>
                </a:cxn>
                <a:cxn ang="0">
                  <a:pos x="299" y="180"/>
                </a:cxn>
              </a:cxnLst>
              <a:rect l="0" t="0" r="r" b="b"/>
              <a:pathLst>
                <a:path w="308" h="294">
                  <a:moveTo>
                    <a:pt x="0" y="78"/>
                  </a:moveTo>
                  <a:lnTo>
                    <a:pt x="0" y="174"/>
                  </a:lnTo>
                  <a:lnTo>
                    <a:pt x="4" y="204"/>
                  </a:lnTo>
                  <a:lnTo>
                    <a:pt x="4" y="168"/>
                  </a:lnTo>
                  <a:lnTo>
                    <a:pt x="8" y="156"/>
                  </a:lnTo>
                  <a:lnTo>
                    <a:pt x="8" y="120"/>
                  </a:lnTo>
                  <a:lnTo>
                    <a:pt x="13" y="126"/>
                  </a:lnTo>
                  <a:lnTo>
                    <a:pt x="13" y="120"/>
                  </a:lnTo>
                  <a:lnTo>
                    <a:pt x="17" y="102"/>
                  </a:lnTo>
                  <a:lnTo>
                    <a:pt x="17" y="114"/>
                  </a:lnTo>
                  <a:lnTo>
                    <a:pt x="21" y="108"/>
                  </a:lnTo>
                  <a:lnTo>
                    <a:pt x="21" y="114"/>
                  </a:lnTo>
                  <a:lnTo>
                    <a:pt x="25" y="102"/>
                  </a:lnTo>
                  <a:lnTo>
                    <a:pt x="25" y="96"/>
                  </a:lnTo>
                  <a:lnTo>
                    <a:pt x="30" y="108"/>
                  </a:lnTo>
                  <a:lnTo>
                    <a:pt x="30" y="90"/>
                  </a:lnTo>
                  <a:lnTo>
                    <a:pt x="34" y="102"/>
                  </a:lnTo>
                  <a:lnTo>
                    <a:pt x="38" y="60"/>
                  </a:lnTo>
                  <a:lnTo>
                    <a:pt x="38" y="54"/>
                  </a:lnTo>
                  <a:lnTo>
                    <a:pt x="43" y="60"/>
                  </a:lnTo>
                  <a:lnTo>
                    <a:pt x="43" y="54"/>
                  </a:lnTo>
                  <a:lnTo>
                    <a:pt x="47" y="30"/>
                  </a:lnTo>
                  <a:lnTo>
                    <a:pt x="47" y="18"/>
                  </a:lnTo>
                  <a:lnTo>
                    <a:pt x="51" y="36"/>
                  </a:lnTo>
                  <a:lnTo>
                    <a:pt x="51" y="48"/>
                  </a:lnTo>
                  <a:lnTo>
                    <a:pt x="55" y="18"/>
                  </a:lnTo>
                  <a:lnTo>
                    <a:pt x="55" y="30"/>
                  </a:lnTo>
                  <a:lnTo>
                    <a:pt x="60" y="24"/>
                  </a:lnTo>
                  <a:lnTo>
                    <a:pt x="64" y="36"/>
                  </a:lnTo>
                  <a:lnTo>
                    <a:pt x="64" y="24"/>
                  </a:lnTo>
                  <a:lnTo>
                    <a:pt x="68" y="30"/>
                  </a:lnTo>
                  <a:lnTo>
                    <a:pt x="73" y="24"/>
                  </a:lnTo>
                  <a:lnTo>
                    <a:pt x="73" y="30"/>
                  </a:lnTo>
                  <a:lnTo>
                    <a:pt x="77" y="12"/>
                  </a:lnTo>
                  <a:lnTo>
                    <a:pt x="77" y="0"/>
                  </a:lnTo>
                  <a:lnTo>
                    <a:pt x="81" y="6"/>
                  </a:lnTo>
                  <a:lnTo>
                    <a:pt x="81" y="48"/>
                  </a:lnTo>
                  <a:lnTo>
                    <a:pt x="85" y="60"/>
                  </a:lnTo>
                  <a:lnTo>
                    <a:pt x="90" y="54"/>
                  </a:lnTo>
                  <a:lnTo>
                    <a:pt x="94" y="48"/>
                  </a:lnTo>
                  <a:lnTo>
                    <a:pt x="94" y="60"/>
                  </a:lnTo>
                  <a:lnTo>
                    <a:pt x="98" y="78"/>
                  </a:lnTo>
                  <a:lnTo>
                    <a:pt x="98" y="84"/>
                  </a:lnTo>
                  <a:lnTo>
                    <a:pt x="102" y="90"/>
                  </a:lnTo>
                  <a:lnTo>
                    <a:pt x="102" y="120"/>
                  </a:lnTo>
                  <a:lnTo>
                    <a:pt x="107" y="150"/>
                  </a:lnTo>
                  <a:lnTo>
                    <a:pt x="107" y="168"/>
                  </a:lnTo>
                  <a:lnTo>
                    <a:pt x="111" y="156"/>
                  </a:lnTo>
                  <a:lnTo>
                    <a:pt x="111" y="114"/>
                  </a:lnTo>
                  <a:lnTo>
                    <a:pt x="111" y="120"/>
                  </a:lnTo>
                  <a:lnTo>
                    <a:pt x="115" y="144"/>
                  </a:lnTo>
                  <a:lnTo>
                    <a:pt x="115" y="174"/>
                  </a:lnTo>
                  <a:lnTo>
                    <a:pt x="120" y="204"/>
                  </a:lnTo>
                  <a:lnTo>
                    <a:pt x="124" y="222"/>
                  </a:lnTo>
                  <a:lnTo>
                    <a:pt x="124" y="270"/>
                  </a:lnTo>
                  <a:lnTo>
                    <a:pt x="128" y="276"/>
                  </a:lnTo>
                  <a:lnTo>
                    <a:pt x="132" y="294"/>
                  </a:lnTo>
                  <a:lnTo>
                    <a:pt x="132" y="258"/>
                  </a:lnTo>
                  <a:lnTo>
                    <a:pt x="137" y="234"/>
                  </a:lnTo>
                  <a:lnTo>
                    <a:pt x="137" y="192"/>
                  </a:lnTo>
                  <a:lnTo>
                    <a:pt x="141" y="192"/>
                  </a:lnTo>
                  <a:lnTo>
                    <a:pt x="145" y="168"/>
                  </a:lnTo>
                  <a:lnTo>
                    <a:pt x="145" y="150"/>
                  </a:lnTo>
                  <a:lnTo>
                    <a:pt x="150" y="126"/>
                  </a:lnTo>
                  <a:lnTo>
                    <a:pt x="150" y="102"/>
                  </a:lnTo>
                  <a:lnTo>
                    <a:pt x="154" y="108"/>
                  </a:lnTo>
                  <a:lnTo>
                    <a:pt x="154" y="114"/>
                  </a:lnTo>
                  <a:lnTo>
                    <a:pt x="154" y="102"/>
                  </a:lnTo>
                  <a:lnTo>
                    <a:pt x="158" y="108"/>
                  </a:lnTo>
                  <a:lnTo>
                    <a:pt x="158" y="126"/>
                  </a:lnTo>
                  <a:lnTo>
                    <a:pt x="162" y="120"/>
                  </a:lnTo>
                  <a:lnTo>
                    <a:pt x="167" y="78"/>
                  </a:lnTo>
                  <a:lnTo>
                    <a:pt x="167" y="66"/>
                  </a:lnTo>
                  <a:lnTo>
                    <a:pt x="171" y="78"/>
                  </a:lnTo>
                  <a:lnTo>
                    <a:pt x="171" y="84"/>
                  </a:lnTo>
                  <a:lnTo>
                    <a:pt x="175" y="78"/>
                  </a:lnTo>
                  <a:lnTo>
                    <a:pt x="175" y="90"/>
                  </a:lnTo>
                  <a:lnTo>
                    <a:pt x="179" y="114"/>
                  </a:lnTo>
                  <a:lnTo>
                    <a:pt x="179" y="132"/>
                  </a:lnTo>
                  <a:lnTo>
                    <a:pt x="184" y="126"/>
                  </a:lnTo>
                  <a:lnTo>
                    <a:pt x="184" y="108"/>
                  </a:lnTo>
                  <a:lnTo>
                    <a:pt x="192" y="84"/>
                  </a:lnTo>
                  <a:lnTo>
                    <a:pt x="192" y="60"/>
                  </a:lnTo>
                  <a:lnTo>
                    <a:pt x="197" y="48"/>
                  </a:lnTo>
                  <a:lnTo>
                    <a:pt x="197" y="60"/>
                  </a:lnTo>
                  <a:lnTo>
                    <a:pt x="201" y="54"/>
                  </a:lnTo>
                  <a:lnTo>
                    <a:pt x="205" y="78"/>
                  </a:lnTo>
                  <a:lnTo>
                    <a:pt x="209" y="66"/>
                  </a:lnTo>
                  <a:lnTo>
                    <a:pt x="214" y="66"/>
                  </a:lnTo>
                  <a:lnTo>
                    <a:pt x="214" y="90"/>
                  </a:lnTo>
                  <a:lnTo>
                    <a:pt x="218" y="96"/>
                  </a:lnTo>
                  <a:lnTo>
                    <a:pt x="222" y="108"/>
                  </a:lnTo>
                  <a:lnTo>
                    <a:pt x="222" y="138"/>
                  </a:lnTo>
                  <a:lnTo>
                    <a:pt x="226" y="150"/>
                  </a:lnTo>
                  <a:lnTo>
                    <a:pt x="226" y="168"/>
                  </a:lnTo>
                  <a:lnTo>
                    <a:pt x="231" y="150"/>
                  </a:lnTo>
                  <a:lnTo>
                    <a:pt x="231" y="144"/>
                  </a:lnTo>
                  <a:lnTo>
                    <a:pt x="235" y="174"/>
                  </a:lnTo>
                  <a:lnTo>
                    <a:pt x="235" y="192"/>
                  </a:lnTo>
                  <a:lnTo>
                    <a:pt x="239" y="186"/>
                  </a:lnTo>
                  <a:lnTo>
                    <a:pt x="239" y="180"/>
                  </a:lnTo>
                  <a:lnTo>
                    <a:pt x="244" y="198"/>
                  </a:lnTo>
                  <a:lnTo>
                    <a:pt x="248" y="180"/>
                  </a:lnTo>
                  <a:lnTo>
                    <a:pt x="248" y="156"/>
                  </a:lnTo>
                  <a:lnTo>
                    <a:pt x="252" y="180"/>
                  </a:lnTo>
                  <a:lnTo>
                    <a:pt x="252" y="174"/>
                  </a:lnTo>
                  <a:lnTo>
                    <a:pt x="256" y="186"/>
                  </a:lnTo>
                  <a:lnTo>
                    <a:pt x="256" y="210"/>
                  </a:lnTo>
                  <a:lnTo>
                    <a:pt x="256" y="180"/>
                  </a:lnTo>
                  <a:lnTo>
                    <a:pt x="265" y="204"/>
                  </a:lnTo>
                  <a:lnTo>
                    <a:pt x="261" y="204"/>
                  </a:lnTo>
                  <a:lnTo>
                    <a:pt x="265" y="186"/>
                  </a:lnTo>
                  <a:lnTo>
                    <a:pt x="269" y="186"/>
                  </a:lnTo>
                  <a:lnTo>
                    <a:pt x="274" y="180"/>
                  </a:lnTo>
                  <a:lnTo>
                    <a:pt x="274" y="210"/>
                  </a:lnTo>
                  <a:lnTo>
                    <a:pt x="278" y="228"/>
                  </a:lnTo>
                  <a:lnTo>
                    <a:pt x="278" y="234"/>
                  </a:lnTo>
                  <a:lnTo>
                    <a:pt x="282" y="228"/>
                  </a:lnTo>
                  <a:lnTo>
                    <a:pt x="286" y="234"/>
                  </a:lnTo>
                  <a:lnTo>
                    <a:pt x="286" y="240"/>
                  </a:lnTo>
                  <a:lnTo>
                    <a:pt x="291" y="234"/>
                  </a:lnTo>
                  <a:lnTo>
                    <a:pt x="291" y="204"/>
                  </a:lnTo>
                  <a:lnTo>
                    <a:pt x="295" y="186"/>
                  </a:lnTo>
                  <a:lnTo>
                    <a:pt x="295" y="198"/>
                  </a:lnTo>
                  <a:lnTo>
                    <a:pt x="299" y="192"/>
                  </a:lnTo>
                  <a:lnTo>
                    <a:pt x="299" y="180"/>
                  </a:lnTo>
                  <a:lnTo>
                    <a:pt x="303" y="168"/>
                  </a:lnTo>
                  <a:lnTo>
                    <a:pt x="308" y="162"/>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Freeform 68"/>
            <p:cNvSpPr>
              <a:spLocks/>
            </p:cNvSpPr>
            <p:nvPr/>
          </p:nvSpPr>
          <p:spPr bwMode="auto">
            <a:xfrm>
              <a:off x="3628032" y="5045791"/>
              <a:ext cx="668693" cy="204750"/>
            </a:xfrm>
            <a:custGeom>
              <a:avLst/>
              <a:gdLst/>
              <a:ahLst/>
              <a:cxnLst>
                <a:cxn ang="0">
                  <a:pos x="8" y="168"/>
                </a:cxn>
                <a:cxn ang="0">
                  <a:pos x="17" y="156"/>
                </a:cxn>
                <a:cxn ang="0">
                  <a:pos x="21" y="180"/>
                </a:cxn>
                <a:cxn ang="0">
                  <a:pos x="34" y="180"/>
                </a:cxn>
                <a:cxn ang="0">
                  <a:pos x="38" y="162"/>
                </a:cxn>
                <a:cxn ang="0">
                  <a:pos x="43" y="78"/>
                </a:cxn>
                <a:cxn ang="0">
                  <a:pos x="51" y="0"/>
                </a:cxn>
                <a:cxn ang="0">
                  <a:pos x="60" y="42"/>
                </a:cxn>
                <a:cxn ang="0">
                  <a:pos x="68" y="72"/>
                </a:cxn>
                <a:cxn ang="0">
                  <a:pos x="77" y="96"/>
                </a:cxn>
                <a:cxn ang="0">
                  <a:pos x="81" y="132"/>
                </a:cxn>
                <a:cxn ang="0">
                  <a:pos x="90" y="138"/>
                </a:cxn>
                <a:cxn ang="0">
                  <a:pos x="98" y="120"/>
                </a:cxn>
                <a:cxn ang="0">
                  <a:pos x="102" y="84"/>
                </a:cxn>
                <a:cxn ang="0">
                  <a:pos x="111" y="66"/>
                </a:cxn>
                <a:cxn ang="0">
                  <a:pos x="115" y="78"/>
                </a:cxn>
                <a:cxn ang="0">
                  <a:pos x="119" y="132"/>
                </a:cxn>
                <a:cxn ang="0">
                  <a:pos x="128" y="132"/>
                </a:cxn>
                <a:cxn ang="0">
                  <a:pos x="132" y="102"/>
                </a:cxn>
                <a:cxn ang="0">
                  <a:pos x="141" y="114"/>
                </a:cxn>
                <a:cxn ang="0">
                  <a:pos x="145" y="114"/>
                </a:cxn>
                <a:cxn ang="0">
                  <a:pos x="154" y="84"/>
                </a:cxn>
                <a:cxn ang="0">
                  <a:pos x="162" y="342"/>
                </a:cxn>
                <a:cxn ang="0">
                  <a:pos x="167" y="336"/>
                </a:cxn>
                <a:cxn ang="0">
                  <a:pos x="175" y="180"/>
                </a:cxn>
                <a:cxn ang="0">
                  <a:pos x="179" y="144"/>
                </a:cxn>
                <a:cxn ang="0">
                  <a:pos x="188" y="156"/>
                </a:cxn>
                <a:cxn ang="0">
                  <a:pos x="192" y="186"/>
                </a:cxn>
                <a:cxn ang="0">
                  <a:pos x="205" y="198"/>
                </a:cxn>
                <a:cxn ang="0">
                  <a:pos x="214" y="228"/>
                </a:cxn>
                <a:cxn ang="0">
                  <a:pos x="218" y="252"/>
                </a:cxn>
                <a:cxn ang="0">
                  <a:pos x="226" y="144"/>
                </a:cxn>
                <a:cxn ang="0">
                  <a:pos x="235" y="216"/>
                </a:cxn>
                <a:cxn ang="0">
                  <a:pos x="239" y="270"/>
                </a:cxn>
                <a:cxn ang="0">
                  <a:pos x="252" y="246"/>
                </a:cxn>
                <a:cxn ang="0">
                  <a:pos x="261" y="234"/>
                </a:cxn>
                <a:cxn ang="0">
                  <a:pos x="269" y="198"/>
                </a:cxn>
                <a:cxn ang="0">
                  <a:pos x="278" y="174"/>
                </a:cxn>
                <a:cxn ang="0">
                  <a:pos x="286" y="222"/>
                </a:cxn>
                <a:cxn ang="0">
                  <a:pos x="295" y="240"/>
                </a:cxn>
                <a:cxn ang="0">
                  <a:pos x="303" y="252"/>
                </a:cxn>
                <a:cxn ang="0">
                  <a:pos x="308" y="120"/>
                </a:cxn>
              </a:cxnLst>
              <a:rect l="0" t="0" r="r" b="b"/>
              <a:pathLst>
                <a:path w="316" h="360">
                  <a:moveTo>
                    <a:pt x="0" y="180"/>
                  </a:moveTo>
                  <a:lnTo>
                    <a:pt x="4" y="174"/>
                  </a:lnTo>
                  <a:lnTo>
                    <a:pt x="8" y="168"/>
                  </a:lnTo>
                  <a:lnTo>
                    <a:pt x="8" y="180"/>
                  </a:lnTo>
                  <a:lnTo>
                    <a:pt x="13" y="180"/>
                  </a:lnTo>
                  <a:lnTo>
                    <a:pt x="17" y="156"/>
                  </a:lnTo>
                  <a:lnTo>
                    <a:pt x="17" y="174"/>
                  </a:lnTo>
                  <a:lnTo>
                    <a:pt x="21" y="162"/>
                  </a:lnTo>
                  <a:lnTo>
                    <a:pt x="21" y="180"/>
                  </a:lnTo>
                  <a:lnTo>
                    <a:pt x="25" y="180"/>
                  </a:lnTo>
                  <a:lnTo>
                    <a:pt x="25" y="168"/>
                  </a:lnTo>
                  <a:lnTo>
                    <a:pt x="34" y="180"/>
                  </a:lnTo>
                  <a:lnTo>
                    <a:pt x="30" y="180"/>
                  </a:lnTo>
                  <a:lnTo>
                    <a:pt x="34" y="174"/>
                  </a:lnTo>
                  <a:lnTo>
                    <a:pt x="38" y="162"/>
                  </a:lnTo>
                  <a:lnTo>
                    <a:pt x="38" y="108"/>
                  </a:lnTo>
                  <a:lnTo>
                    <a:pt x="43" y="108"/>
                  </a:lnTo>
                  <a:lnTo>
                    <a:pt x="43" y="78"/>
                  </a:lnTo>
                  <a:lnTo>
                    <a:pt x="47" y="60"/>
                  </a:lnTo>
                  <a:lnTo>
                    <a:pt x="47" y="24"/>
                  </a:lnTo>
                  <a:lnTo>
                    <a:pt x="51" y="0"/>
                  </a:lnTo>
                  <a:lnTo>
                    <a:pt x="51" y="30"/>
                  </a:lnTo>
                  <a:lnTo>
                    <a:pt x="55" y="48"/>
                  </a:lnTo>
                  <a:lnTo>
                    <a:pt x="60" y="42"/>
                  </a:lnTo>
                  <a:lnTo>
                    <a:pt x="68" y="72"/>
                  </a:lnTo>
                  <a:lnTo>
                    <a:pt x="64" y="72"/>
                  </a:lnTo>
                  <a:lnTo>
                    <a:pt x="68" y="72"/>
                  </a:lnTo>
                  <a:lnTo>
                    <a:pt x="72" y="78"/>
                  </a:lnTo>
                  <a:lnTo>
                    <a:pt x="72" y="84"/>
                  </a:lnTo>
                  <a:lnTo>
                    <a:pt x="77" y="96"/>
                  </a:lnTo>
                  <a:lnTo>
                    <a:pt x="77" y="102"/>
                  </a:lnTo>
                  <a:lnTo>
                    <a:pt x="81" y="120"/>
                  </a:lnTo>
                  <a:lnTo>
                    <a:pt x="81" y="132"/>
                  </a:lnTo>
                  <a:lnTo>
                    <a:pt x="85" y="126"/>
                  </a:lnTo>
                  <a:lnTo>
                    <a:pt x="85" y="132"/>
                  </a:lnTo>
                  <a:lnTo>
                    <a:pt x="90" y="138"/>
                  </a:lnTo>
                  <a:lnTo>
                    <a:pt x="94" y="132"/>
                  </a:lnTo>
                  <a:lnTo>
                    <a:pt x="94" y="96"/>
                  </a:lnTo>
                  <a:lnTo>
                    <a:pt x="98" y="120"/>
                  </a:lnTo>
                  <a:lnTo>
                    <a:pt x="98" y="126"/>
                  </a:lnTo>
                  <a:lnTo>
                    <a:pt x="102" y="90"/>
                  </a:lnTo>
                  <a:lnTo>
                    <a:pt x="102" y="84"/>
                  </a:lnTo>
                  <a:lnTo>
                    <a:pt x="107" y="90"/>
                  </a:lnTo>
                  <a:lnTo>
                    <a:pt x="107" y="78"/>
                  </a:lnTo>
                  <a:lnTo>
                    <a:pt x="111" y="66"/>
                  </a:lnTo>
                  <a:lnTo>
                    <a:pt x="111" y="60"/>
                  </a:lnTo>
                  <a:lnTo>
                    <a:pt x="111" y="66"/>
                  </a:lnTo>
                  <a:lnTo>
                    <a:pt x="115" y="78"/>
                  </a:lnTo>
                  <a:lnTo>
                    <a:pt x="115" y="72"/>
                  </a:lnTo>
                  <a:lnTo>
                    <a:pt x="119" y="84"/>
                  </a:lnTo>
                  <a:lnTo>
                    <a:pt x="119" y="132"/>
                  </a:lnTo>
                  <a:lnTo>
                    <a:pt x="124" y="168"/>
                  </a:lnTo>
                  <a:lnTo>
                    <a:pt x="124" y="174"/>
                  </a:lnTo>
                  <a:lnTo>
                    <a:pt x="128" y="132"/>
                  </a:lnTo>
                  <a:lnTo>
                    <a:pt x="128" y="66"/>
                  </a:lnTo>
                  <a:lnTo>
                    <a:pt x="132" y="90"/>
                  </a:lnTo>
                  <a:lnTo>
                    <a:pt x="132" y="102"/>
                  </a:lnTo>
                  <a:lnTo>
                    <a:pt x="137" y="108"/>
                  </a:lnTo>
                  <a:lnTo>
                    <a:pt x="137" y="120"/>
                  </a:lnTo>
                  <a:lnTo>
                    <a:pt x="141" y="114"/>
                  </a:lnTo>
                  <a:lnTo>
                    <a:pt x="141" y="126"/>
                  </a:lnTo>
                  <a:lnTo>
                    <a:pt x="141" y="120"/>
                  </a:lnTo>
                  <a:lnTo>
                    <a:pt x="145" y="114"/>
                  </a:lnTo>
                  <a:lnTo>
                    <a:pt x="149" y="108"/>
                  </a:lnTo>
                  <a:lnTo>
                    <a:pt x="154" y="120"/>
                  </a:lnTo>
                  <a:lnTo>
                    <a:pt x="154" y="84"/>
                  </a:lnTo>
                  <a:lnTo>
                    <a:pt x="158" y="90"/>
                  </a:lnTo>
                  <a:lnTo>
                    <a:pt x="158" y="288"/>
                  </a:lnTo>
                  <a:lnTo>
                    <a:pt x="162" y="342"/>
                  </a:lnTo>
                  <a:lnTo>
                    <a:pt x="162" y="336"/>
                  </a:lnTo>
                  <a:lnTo>
                    <a:pt x="167" y="360"/>
                  </a:lnTo>
                  <a:lnTo>
                    <a:pt x="167" y="336"/>
                  </a:lnTo>
                  <a:lnTo>
                    <a:pt x="171" y="312"/>
                  </a:lnTo>
                  <a:lnTo>
                    <a:pt x="171" y="168"/>
                  </a:lnTo>
                  <a:lnTo>
                    <a:pt x="175" y="180"/>
                  </a:lnTo>
                  <a:lnTo>
                    <a:pt x="175" y="162"/>
                  </a:lnTo>
                  <a:lnTo>
                    <a:pt x="179" y="120"/>
                  </a:lnTo>
                  <a:lnTo>
                    <a:pt x="179" y="144"/>
                  </a:lnTo>
                  <a:lnTo>
                    <a:pt x="184" y="156"/>
                  </a:lnTo>
                  <a:lnTo>
                    <a:pt x="184" y="150"/>
                  </a:lnTo>
                  <a:lnTo>
                    <a:pt x="188" y="156"/>
                  </a:lnTo>
                  <a:lnTo>
                    <a:pt x="188" y="168"/>
                  </a:lnTo>
                  <a:lnTo>
                    <a:pt x="192" y="174"/>
                  </a:lnTo>
                  <a:lnTo>
                    <a:pt x="192" y="186"/>
                  </a:lnTo>
                  <a:lnTo>
                    <a:pt x="196" y="186"/>
                  </a:lnTo>
                  <a:lnTo>
                    <a:pt x="201" y="192"/>
                  </a:lnTo>
                  <a:lnTo>
                    <a:pt x="205" y="198"/>
                  </a:lnTo>
                  <a:lnTo>
                    <a:pt x="209" y="174"/>
                  </a:lnTo>
                  <a:lnTo>
                    <a:pt x="209" y="198"/>
                  </a:lnTo>
                  <a:lnTo>
                    <a:pt x="214" y="228"/>
                  </a:lnTo>
                  <a:lnTo>
                    <a:pt x="214" y="204"/>
                  </a:lnTo>
                  <a:lnTo>
                    <a:pt x="218" y="234"/>
                  </a:lnTo>
                  <a:lnTo>
                    <a:pt x="218" y="252"/>
                  </a:lnTo>
                  <a:lnTo>
                    <a:pt x="222" y="240"/>
                  </a:lnTo>
                  <a:lnTo>
                    <a:pt x="222" y="174"/>
                  </a:lnTo>
                  <a:lnTo>
                    <a:pt x="226" y="144"/>
                  </a:lnTo>
                  <a:lnTo>
                    <a:pt x="231" y="150"/>
                  </a:lnTo>
                  <a:lnTo>
                    <a:pt x="231" y="186"/>
                  </a:lnTo>
                  <a:lnTo>
                    <a:pt x="235" y="216"/>
                  </a:lnTo>
                  <a:lnTo>
                    <a:pt x="235" y="240"/>
                  </a:lnTo>
                  <a:lnTo>
                    <a:pt x="244" y="270"/>
                  </a:lnTo>
                  <a:lnTo>
                    <a:pt x="239" y="270"/>
                  </a:lnTo>
                  <a:lnTo>
                    <a:pt x="244" y="252"/>
                  </a:lnTo>
                  <a:lnTo>
                    <a:pt x="248" y="246"/>
                  </a:lnTo>
                  <a:lnTo>
                    <a:pt x="252" y="246"/>
                  </a:lnTo>
                  <a:lnTo>
                    <a:pt x="256" y="246"/>
                  </a:lnTo>
                  <a:lnTo>
                    <a:pt x="261" y="246"/>
                  </a:lnTo>
                  <a:lnTo>
                    <a:pt x="261" y="234"/>
                  </a:lnTo>
                  <a:lnTo>
                    <a:pt x="265" y="210"/>
                  </a:lnTo>
                  <a:lnTo>
                    <a:pt x="265" y="198"/>
                  </a:lnTo>
                  <a:lnTo>
                    <a:pt x="269" y="198"/>
                  </a:lnTo>
                  <a:lnTo>
                    <a:pt x="273" y="168"/>
                  </a:lnTo>
                  <a:lnTo>
                    <a:pt x="278" y="162"/>
                  </a:lnTo>
                  <a:lnTo>
                    <a:pt x="278" y="174"/>
                  </a:lnTo>
                  <a:lnTo>
                    <a:pt x="282" y="180"/>
                  </a:lnTo>
                  <a:lnTo>
                    <a:pt x="286" y="210"/>
                  </a:lnTo>
                  <a:lnTo>
                    <a:pt x="286" y="222"/>
                  </a:lnTo>
                  <a:lnTo>
                    <a:pt x="291" y="222"/>
                  </a:lnTo>
                  <a:lnTo>
                    <a:pt x="291" y="246"/>
                  </a:lnTo>
                  <a:lnTo>
                    <a:pt x="295" y="240"/>
                  </a:lnTo>
                  <a:lnTo>
                    <a:pt x="295" y="234"/>
                  </a:lnTo>
                  <a:lnTo>
                    <a:pt x="299" y="246"/>
                  </a:lnTo>
                  <a:lnTo>
                    <a:pt x="303" y="252"/>
                  </a:lnTo>
                  <a:lnTo>
                    <a:pt x="303" y="204"/>
                  </a:lnTo>
                  <a:lnTo>
                    <a:pt x="308" y="192"/>
                  </a:lnTo>
                  <a:lnTo>
                    <a:pt x="308" y="120"/>
                  </a:lnTo>
                  <a:lnTo>
                    <a:pt x="312" y="114"/>
                  </a:lnTo>
                  <a:lnTo>
                    <a:pt x="316" y="102"/>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69"/>
            <p:cNvSpPr>
              <a:spLocks/>
            </p:cNvSpPr>
            <p:nvPr/>
          </p:nvSpPr>
          <p:spPr bwMode="auto">
            <a:xfrm>
              <a:off x="4296725" y="5035553"/>
              <a:ext cx="624255" cy="150150"/>
            </a:xfrm>
            <a:custGeom>
              <a:avLst/>
              <a:gdLst/>
              <a:ahLst/>
              <a:cxnLst>
                <a:cxn ang="0">
                  <a:pos x="4" y="198"/>
                </a:cxn>
                <a:cxn ang="0">
                  <a:pos x="9" y="192"/>
                </a:cxn>
                <a:cxn ang="0">
                  <a:pos x="17" y="204"/>
                </a:cxn>
                <a:cxn ang="0">
                  <a:pos x="22" y="204"/>
                </a:cxn>
                <a:cxn ang="0">
                  <a:pos x="30" y="216"/>
                </a:cxn>
                <a:cxn ang="0">
                  <a:pos x="39" y="222"/>
                </a:cxn>
                <a:cxn ang="0">
                  <a:pos x="43" y="216"/>
                </a:cxn>
                <a:cxn ang="0">
                  <a:pos x="47" y="204"/>
                </a:cxn>
                <a:cxn ang="0">
                  <a:pos x="56" y="186"/>
                </a:cxn>
                <a:cxn ang="0">
                  <a:pos x="69" y="204"/>
                </a:cxn>
                <a:cxn ang="0">
                  <a:pos x="73" y="186"/>
                </a:cxn>
                <a:cxn ang="0">
                  <a:pos x="77" y="132"/>
                </a:cxn>
                <a:cxn ang="0">
                  <a:pos x="81" y="138"/>
                </a:cxn>
                <a:cxn ang="0">
                  <a:pos x="94" y="150"/>
                </a:cxn>
                <a:cxn ang="0">
                  <a:pos x="99" y="162"/>
                </a:cxn>
                <a:cxn ang="0">
                  <a:pos x="107" y="180"/>
                </a:cxn>
                <a:cxn ang="0">
                  <a:pos x="120" y="156"/>
                </a:cxn>
                <a:cxn ang="0">
                  <a:pos x="124" y="234"/>
                </a:cxn>
                <a:cxn ang="0">
                  <a:pos x="129" y="180"/>
                </a:cxn>
                <a:cxn ang="0">
                  <a:pos x="137" y="192"/>
                </a:cxn>
                <a:cxn ang="0">
                  <a:pos x="146" y="204"/>
                </a:cxn>
                <a:cxn ang="0">
                  <a:pos x="150" y="210"/>
                </a:cxn>
                <a:cxn ang="0">
                  <a:pos x="163" y="168"/>
                </a:cxn>
                <a:cxn ang="0">
                  <a:pos x="167" y="234"/>
                </a:cxn>
                <a:cxn ang="0">
                  <a:pos x="176" y="210"/>
                </a:cxn>
                <a:cxn ang="0">
                  <a:pos x="180" y="234"/>
                </a:cxn>
                <a:cxn ang="0">
                  <a:pos x="188" y="252"/>
                </a:cxn>
                <a:cxn ang="0">
                  <a:pos x="193" y="78"/>
                </a:cxn>
                <a:cxn ang="0">
                  <a:pos x="201" y="48"/>
                </a:cxn>
                <a:cxn ang="0">
                  <a:pos x="210" y="48"/>
                </a:cxn>
                <a:cxn ang="0">
                  <a:pos x="214" y="54"/>
                </a:cxn>
                <a:cxn ang="0">
                  <a:pos x="218" y="0"/>
                </a:cxn>
                <a:cxn ang="0">
                  <a:pos x="227" y="60"/>
                </a:cxn>
                <a:cxn ang="0">
                  <a:pos x="231" y="96"/>
                </a:cxn>
                <a:cxn ang="0">
                  <a:pos x="240" y="66"/>
                </a:cxn>
                <a:cxn ang="0">
                  <a:pos x="248" y="36"/>
                </a:cxn>
                <a:cxn ang="0">
                  <a:pos x="253" y="102"/>
                </a:cxn>
                <a:cxn ang="0">
                  <a:pos x="261" y="156"/>
                </a:cxn>
                <a:cxn ang="0">
                  <a:pos x="270" y="72"/>
                </a:cxn>
                <a:cxn ang="0">
                  <a:pos x="274" y="84"/>
                </a:cxn>
                <a:cxn ang="0">
                  <a:pos x="282" y="48"/>
                </a:cxn>
                <a:cxn ang="0">
                  <a:pos x="291" y="30"/>
                </a:cxn>
              </a:cxnLst>
              <a:rect l="0" t="0" r="r" b="b"/>
              <a:pathLst>
                <a:path w="295" h="264">
                  <a:moveTo>
                    <a:pt x="0" y="120"/>
                  </a:moveTo>
                  <a:lnTo>
                    <a:pt x="0" y="168"/>
                  </a:lnTo>
                  <a:lnTo>
                    <a:pt x="4" y="198"/>
                  </a:lnTo>
                  <a:lnTo>
                    <a:pt x="4" y="180"/>
                  </a:lnTo>
                  <a:lnTo>
                    <a:pt x="9" y="204"/>
                  </a:lnTo>
                  <a:lnTo>
                    <a:pt x="9" y="192"/>
                  </a:lnTo>
                  <a:lnTo>
                    <a:pt x="13" y="168"/>
                  </a:lnTo>
                  <a:lnTo>
                    <a:pt x="13" y="180"/>
                  </a:lnTo>
                  <a:lnTo>
                    <a:pt x="17" y="204"/>
                  </a:lnTo>
                  <a:lnTo>
                    <a:pt x="17" y="180"/>
                  </a:lnTo>
                  <a:lnTo>
                    <a:pt x="22" y="198"/>
                  </a:lnTo>
                  <a:lnTo>
                    <a:pt x="22" y="204"/>
                  </a:lnTo>
                  <a:lnTo>
                    <a:pt x="30" y="204"/>
                  </a:lnTo>
                  <a:lnTo>
                    <a:pt x="26" y="204"/>
                  </a:lnTo>
                  <a:lnTo>
                    <a:pt x="30" y="216"/>
                  </a:lnTo>
                  <a:lnTo>
                    <a:pt x="34" y="222"/>
                  </a:lnTo>
                  <a:lnTo>
                    <a:pt x="34" y="216"/>
                  </a:lnTo>
                  <a:lnTo>
                    <a:pt x="39" y="222"/>
                  </a:lnTo>
                  <a:lnTo>
                    <a:pt x="39" y="228"/>
                  </a:lnTo>
                  <a:lnTo>
                    <a:pt x="43" y="222"/>
                  </a:lnTo>
                  <a:lnTo>
                    <a:pt x="43" y="216"/>
                  </a:lnTo>
                  <a:lnTo>
                    <a:pt x="47" y="204"/>
                  </a:lnTo>
                  <a:lnTo>
                    <a:pt x="47" y="198"/>
                  </a:lnTo>
                  <a:lnTo>
                    <a:pt x="47" y="204"/>
                  </a:lnTo>
                  <a:lnTo>
                    <a:pt x="52" y="204"/>
                  </a:lnTo>
                  <a:lnTo>
                    <a:pt x="52" y="186"/>
                  </a:lnTo>
                  <a:lnTo>
                    <a:pt x="56" y="186"/>
                  </a:lnTo>
                  <a:lnTo>
                    <a:pt x="60" y="180"/>
                  </a:lnTo>
                  <a:lnTo>
                    <a:pt x="60" y="192"/>
                  </a:lnTo>
                  <a:lnTo>
                    <a:pt x="69" y="204"/>
                  </a:lnTo>
                  <a:lnTo>
                    <a:pt x="64" y="204"/>
                  </a:lnTo>
                  <a:lnTo>
                    <a:pt x="69" y="198"/>
                  </a:lnTo>
                  <a:lnTo>
                    <a:pt x="73" y="186"/>
                  </a:lnTo>
                  <a:lnTo>
                    <a:pt x="73" y="174"/>
                  </a:lnTo>
                  <a:lnTo>
                    <a:pt x="77" y="150"/>
                  </a:lnTo>
                  <a:lnTo>
                    <a:pt x="77" y="132"/>
                  </a:lnTo>
                  <a:lnTo>
                    <a:pt x="77" y="138"/>
                  </a:lnTo>
                  <a:lnTo>
                    <a:pt x="81" y="150"/>
                  </a:lnTo>
                  <a:lnTo>
                    <a:pt x="81" y="138"/>
                  </a:lnTo>
                  <a:lnTo>
                    <a:pt x="86" y="150"/>
                  </a:lnTo>
                  <a:lnTo>
                    <a:pt x="90" y="156"/>
                  </a:lnTo>
                  <a:lnTo>
                    <a:pt x="94" y="150"/>
                  </a:lnTo>
                  <a:lnTo>
                    <a:pt x="94" y="120"/>
                  </a:lnTo>
                  <a:lnTo>
                    <a:pt x="99" y="138"/>
                  </a:lnTo>
                  <a:lnTo>
                    <a:pt x="99" y="162"/>
                  </a:lnTo>
                  <a:lnTo>
                    <a:pt x="103" y="162"/>
                  </a:lnTo>
                  <a:lnTo>
                    <a:pt x="107" y="156"/>
                  </a:lnTo>
                  <a:lnTo>
                    <a:pt x="107" y="180"/>
                  </a:lnTo>
                  <a:lnTo>
                    <a:pt x="111" y="192"/>
                  </a:lnTo>
                  <a:lnTo>
                    <a:pt x="116" y="168"/>
                  </a:lnTo>
                  <a:lnTo>
                    <a:pt x="120" y="156"/>
                  </a:lnTo>
                  <a:lnTo>
                    <a:pt x="120" y="144"/>
                  </a:lnTo>
                  <a:lnTo>
                    <a:pt x="124" y="186"/>
                  </a:lnTo>
                  <a:lnTo>
                    <a:pt x="124" y="234"/>
                  </a:lnTo>
                  <a:lnTo>
                    <a:pt x="124" y="204"/>
                  </a:lnTo>
                  <a:lnTo>
                    <a:pt x="129" y="192"/>
                  </a:lnTo>
                  <a:lnTo>
                    <a:pt x="129" y="180"/>
                  </a:lnTo>
                  <a:lnTo>
                    <a:pt x="133" y="180"/>
                  </a:lnTo>
                  <a:lnTo>
                    <a:pt x="137" y="204"/>
                  </a:lnTo>
                  <a:lnTo>
                    <a:pt x="137" y="192"/>
                  </a:lnTo>
                  <a:lnTo>
                    <a:pt x="141" y="198"/>
                  </a:lnTo>
                  <a:lnTo>
                    <a:pt x="141" y="216"/>
                  </a:lnTo>
                  <a:lnTo>
                    <a:pt x="146" y="204"/>
                  </a:lnTo>
                  <a:lnTo>
                    <a:pt x="146" y="192"/>
                  </a:lnTo>
                  <a:lnTo>
                    <a:pt x="150" y="204"/>
                  </a:lnTo>
                  <a:lnTo>
                    <a:pt x="150" y="210"/>
                  </a:lnTo>
                  <a:lnTo>
                    <a:pt x="154" y="198"/>
                  </a:lnTo>
                  <a:lnTo>
                    <a:pt x="154" y="180"/>
                  </a:lnTo>
                  <a:lnTo>
                    <a:pt x="163" y="168"/>
                  </a:lnTo>
                  <a:lnTo>
                    <a:pt x="163" y="198"/>
                  </a:lnTo>
                  <a:lnTo>
                    <a:pt x="167" y="240"/>
                  </a:lnTo>
                  <a:lnTo>
                    <a:pt x="167" y="234"/>
                  </a:lnTo>
                  <a:lnTo>
                    <a:pt x="167" y="240"/>
                  </a:lnTo>
                  <a:lnTo>
                    <a:pt x="171" y="234"/>
                  </a:lnTo>
                  <a:lnTo>
                    <a:pt x="176" y="210"/>
                  </a:lnTo>
                  <a:lnTo>
                    <a:pt x="176" y="198"/>
                  </a:lnTo>
                  <a:lnTo>
                    <a:pt x="180" y="204"/>
                  </a:lnTo>
                  <a:lnTo>
                    <a:pt x="180" y="234"/>
                  </a:lnTo>
                  <a:lnTo>
                    <a:pt x="184" y="228"/>
                  </a:lnTo>
                  <a:lnTo>
                    <a:pt x="184" y="264"/>
                  </a:lnTo>
                  <a:lnTo>
                    <a:pt x="188" y="252"/>
                  </a:lnTo>
                  <a:lnTo>
                    <a:pt x="188" y="222"/>
                  </a:lnTo>
                  <a:lnTo>
                    <a:pt x="193" y="162"/>
                  </a:lnTo>
                  <a:lnTo>
                    <a:pt x="193" y="78"/>
                  </a:lnTo>
                  <a:lnTo>
                    <a:pt x="197" y="96"/>
                  </a:lnTo>
                  <a:lnTo>
                    <a:pt x="197" y="78"/>
                  </a:lnTo>
                  <a:lnTo>
                    <a:pt x="201" y="48"/>
                  </a:lnTo>
                  <a:lnTo>
                    <a:pt x="201" y="42"/>
                  </a:lnTo>
                  <a:lnTo>
                    <a:pt x="205" y="30"/>
                  </a:lnTo>
                  <a:lnTo>
                    <a:pt x="210" y="48"/>
                  </a:lnTo>
                  <a:lnTo>
                    <a:pt x="210" y="42"/>
                  </a:lnTo>
                  <a:lnTo>
                    <a:pt x="210" y="48"/>
                  </a:lnTo>
                  <a:lnTo>
                    <a:pt x="214" y="54"/>
                  </a:lnTo>
                  <a:lnTo>
                    <a:pt x="214" y="36"/>
                  </a:lnTo>
                  <a:lnTo>
                    <a:pt x="218" y="18"/>
                  </a:lnTo>
                  <a:lnTo>
                    <a:pt x="218" y="0"/>
                  </a:lnTo>
                  <a:lnTo>
                    <a:pt x="223" y="24"/>
                  </a:lnTo>
                  <a:lnTo>
                    <a:pt x="223" y="54"/>
                  </a:lnTo>
                  <a:lnTo>
                    <a:pt x="227" y="60"/>
                  </a:lnTo>
                  <a:lnTo>
                    <a:pt x="227" y="96"/>
                  </a:lnTo>
                  <a:lnTo>
                    <a:pt x="231" y="102"/>
                  </a:lnTo>
                  <a:lnTo>
                    <a:pt x="231" y="96"/>
                  </a:lnTo>
                  <a:lnTo>
                    <a:pt x="240" y="54"/>
                  </a:lnTo>
                  <a:lnTo>
                    <a:pt x="235" y="54"/>
                  </a:lnTo>
                  <a:lnTo>
                    <a:pt x="240" y="66"/>
                  </a:lnTo>
                  <a:lnTo>
                    <a:pt x="244" y="48"/>
                  </a:lnTo>
                  <a:lnTo>
                    <a:pt x="244" y="54"/>
                  </a:lnTo>
                  <a:lnTo>
                    <a:pt x="248" y="36"/>
                  </a:lnTo>
                  <a:lnTo>
                    <a:pt x="248" y="66"/>
                  </a:lnTo>
                  <a:lnTo>
                    <a:pt x="253" y="60"/>
                  </a:lnTo>
                  <a:lnTo>
                    <a:pt x="253" y="102"/>
                  </a:lnTo>
                  <a:lnTo>
                    <a:pt x="257" y="120"/>
                  </a:lnTo>
                  <a:lnTo>
                    <a:pt x="257" y="96"/>
                  </a:lnTo>
                  <a:lnTo>
                    <a:pt x="261" y="156"/>
                  </a:lnTo>
                  <a:lnTo>
                    <a:pt x="261" y="138"/>
                  </a:lnTo>
                  <a:lnTo>
                    <a:pt x="265" y="78"/>
                  </a:lnTo>
                  <a:lnTo>
                    <a:pt x="270" y="72"/>
                  </a:lnTo>
                  <a:lnTo>
                    <a:pt x="270" y="90"/>
                  </a:lnTo>
                  <a:lnTo>
                    <a:pt x="274" y="96"/>
                  </a:lnTo>
                  <a:lnTo>
                    <a:pt x="274" y="84"/>
                  </a:lnTo>
                  <a:lnTo>
                    <a:pt x="278" y="96"/>
                  </a:lnTo>
                  <a:lnTo>
                    <a:pt x="278" y="78"/>
                  </a:lnTo>
                  <a:lnTo>
                    <a:pt x="282" y="48"/>
                  </a:lnTo>
                  <a:lnTo>
                    <a:pt x="287" y="30"/>
                  </a:lnTo>
                  <a:lnTo>
                    <a:pt x="287" y="24"/>
                  </a:lnTo>
                  <a:lnTo>
                    <a:pt x="291" y="30"/>
                  </a:lnTo>
                  <a:lnTo>
                    <a:pt x="295" y="48"/>
                  </a:lnTo>
                  <a:lnTo>
                    <a:pt x="295" y="42"/>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70"/>
            <p:cNvSpPr>
              <a:spLocks/>
            </p:cNvSpPr>
            <p:nvPr/>
          </p:nvSpPr>
          <p:spPr bwMode="auto">
            <a:xfrm>
              <a:off x="4920979" y="5059441"/>
              <a:ext cx="734293" cy="842887"/>
            </a:xfrm>
            <a:custGeom>
              <a:avLst/>
              <a:gdLst/>
              <a:ahLst/>
              <a:cxnLst>
                <a:cxn ang="0">
                  <a:pos x="5" y="60"/>
                </a:cxn>
                <a:cxn ang="0">
                  <a:pos x="9" y="6"/>
                </a:cxn>
                <a:cxn ang="0">
                  <a:pos x="22" y="30"/>
                </a:cxn>
                <a:cxn ang="0">
                  <a:pos x="30" y="42"/>
                </a:cxn>
                <a:cxn ang="0">
                  <a:pos x="39" y="78"/>
                </a:cxn>
                <a:cxn ang="0">
                  <a:pos x="43" y="78"/>
                </a:cxn>
                <a:cxn ang="0">
                  <a:pos x="52" y="102"/>
                </a:cxn>
                <a:cxn ang="0">
                  <a:pos x="56" y="138"/>
                </a:cxn>
                <a:cxn ang="0">
                  <a:pos x="64" y="144"/>
                </a:cxn>
                <a:cxn ang="0">
                  <a:pos x="73" y="150"/>
                </a:cxn>
                <a:cxn ang="0">
                  <a:pos x="82" y="198"/>
                </a:cxn>
                <a:cxn ang="0">
                  <a:pos x="90" y="210"/>
                </a:cxn>
                <a:cxn ang="0">
                  <a:pos x="94" y="180"/>
                </a:cxn>
                <a:cxn ang="0">
                  <a:pos x="103" y="96"/>
                </a:cxn>
                <a:cxn ang="0">
                  <a:pos x="111" y="90"/>
                </a:cxn>
                <a:cxn ang="0">
                  <a:pos x="116" y="270"/>
                </a:cxn>
                <a:cxn ang="0">
                  <a:pos x="124" y="486"/>
                </a:cxn>
                <a:cxn ang="0">
                  <a:pos x="129" y="642"/>
                </a:cxn>
                <a:cxn ang="0">
                  <a:pos x="137" y="678"/>
                </a:cxn>
                <a:cxn ang="0">
                  <a:pos x="141" y="714"/>
                </a:cxn>
                <a:cxn ang="0">
                  <a:pos x="154" y="780"/>
                </a:cxn>
                <a:cxn ang="0">
                  <a:pos x="163" y="798"/>
                </a:cxn>
                <a:cxn ang="0">
                  <a:pos x="171" y="876"/>
                </a:cxn>
                <a:cxn ang="0">
                  <a:pos x="176" y="960"/>
                </a:cxn>
                <a:cxn ang="0">
                  <a:pos x="184" y="1026"/>
                </a:cxn>
                <a:cxn ang="0">
                  <a:pos x="188" y="1104"/>
                </a:cxn>
                <a:cxn ang="0">
                  <a:pos x="197" y="1170"/>
                </a:cxn>
                <a:cxn ang="0">
                  <a:pos x="201" y="1194"/>
                </a:cxn>
                <a:cxn ang="0">
                  <a:pos x="210" y="1200"/>
                </a:cxn>
                <a:cxn ang="0">
                  <a:pos x="214" y="1218"/>
                </a:cxn>
                <a:cxn ang="0">
                  <a:pos x="223" y="1248"/>
                </a:cxn>
                <a:cxn ang="0">
                  <a:pos x="236" y="1320"/>
                </a:cxn>
                <a:cxn ang="0">
                  <a:pos x="244" y="1350"/>
                </a:cxn>
                <a:cxn ang="0">
                  <a:pos x="253" y="1356"/>
                </a:cxn>
                <a:cxn ang="0">
                  <a:pos x="265" y="1392"/>
                </a:cxn>
                <a:cxn ang="0">
                  <a:pos x="278" y="1446"/>
                </a:cxn>
                <a:cxn ang="0">
                  <a:pos x="291" y="1476"/>
                </a:cxn>
                <a:cxn ang="0">
                  <a:pos x="300" y="1482"/>
                </a:cxn>
                <a:cxn ang="0">
                  <a:pos x="308" y="1482"/>
                </a:cxn>
                <a:cxn ang="0">
                  <a:pos x="321" y="1470"/>
                </a:cxn>
                <a:cxn ang="0">
                  <a:pos x="325" y="1464"/>
                </a:cxn>
                <a:cxn ang="0">
                  <a:pos x="338" y="1470"/>
                </a:cxn>
              </a:cxnLst>
              <a:rect l="0" t="0" r="r" b="b"/>
              <a:pathLst>
                <a:path w="347" h="1482">
                  <a:moveTo>
                    <a:pt x="0" y="0"/>
                  </a:moveTo>
                  <a:lnTo>
                    <a:pt x="5" y="12"/>
                  </a:lnTo>
                  <a:lnTo>
                    <a:pt x="5" y="60"/>
                  </a:lnTo>
                  <a:lnTo>
                    <a:pt x="5" y="36"/>
                  </a:lnTo>
                  <a:lnTo>
                    <a:pt x="9" y="0"/>
                  </a:lnTo>
                  <a:lnTo>
                    <a:pt x="9" y="6"/>
                  </a:lnTo>
                  <a:lnTo>
                    <a:pt x="13" y="0"/>
                  </a:lnTo>
                  <a:lnTo>
                    <a:pt x="13" y="18"/>
                  </a:lnTo>
                  <a:lnTo>
                    <a:pt x="22" y="30"/>
                  </a:lnTo>
                  <a:lnTo>
                    <a:pt x="22" y="36"/>
                  </a:lnTo>
                  <a:lnTo>
                    <a:pt x="30" y="30"/>
                  </a:lnTo>
                  <a:lnTo>
                    <a:pt x="30" y="42"/>
                  </a:lnTo>
                  <a:lnTo>
                    <a:pt x="35" y="36"/>
                  </a:lnTo>
                  <a:lnTo>
                    <a:pt x="35" y="48"/>
                  </a:lnTo>
                  <a:lnTo>
                    <a:pt x="39" y="78"/>
                  </a:lnTo>
                  <a:lnTo>
                    <a:pt x="39" y="54"/>
                  </a:lnTo>
                  <a:lnTo>
                    <a:pt x="43" y="72"/>
                  </a:lnTo>
                  <a:lnTo>
                    <a:pt x="43" y="78"/>
                  </a:lnTo>
                  <a:lnTo>
                    <a:pt x="47" y="84"/>
                  </a:lnTo>
                  <a:lnTo>
                    <a:pt x="47" y="90"/>
                  </a:lnTo>
                  <a:lnTo>
                    <a:pt x="52" y="102"/>
                  </a:lnTo>
                  <a:lnTo>
                    <a:pt x="52" y="96"/>
                  </a:lnTo>
                  <a:lnTo>
                    <a:pt x="56" y="126"/>
                  </a:lnTo>
                  <a:lnTo>
                    <a:pt x="56" y="138"/>
                  </a:lnTo>
                  <a:lnTo>
                    <a:pt x="60" y="138"/>
                  </a:lnTo>
                  <a:lnTo>
                    <a:pt x="60" y="150"/>
                  </a:lnTo>
                  <a:lnTo>
                    <a:pt x="64" y="144"/>
                  </a:lnTo>
                  <a:lnTo>
                    <a:pt x="69" y="138"/>
                  </a:lnTo>
                  <a:lnTo>
                    <a:pt x="69" y="144"/>
                  </a:lnTo>
                  <a:lnTo>
                    <a:pt x="73" y="150"/>
                  </a:lnTo>
                  <a:lnTo>
                    <a:pt x="77" y="156"/>
                  </a:lnTo>
                  <a:lnTo>
                    <a:pt x="77" y="186"/>
                  </a:lnTo>
                  <a:lnTo>
                    <a:pt x="82" y="198"/>
                  </a:lnTo>
                  <a:lnTo>
                    <a:pt x="86" y="222"/>
                  </a:lnTo>
                  <a:lnTo>
                    <a:pt x="86" y="216"/>
                  </a:lnTo>
                  <a:lnTo>
                    <a:pt x="90" y="210"/>
                  </a:lnTo>
                  <a:lnTo>
                    <a:pt x="90" y="222"/>
                  </a:lnTo>
                  <a:lnTo>
                    <a:pt x="94" y="228"/>
                  </a:lnTo>
                  <a:lnTo>
                    <a:pt x="94" y="180"/>
                  </a:lnTo>
                  <a:lnTo>
                    <a:pt x="99" y="180"/>
                  </a:lnTo>
                  <a:lnTo>
                    <a:pt x="99" y="168"/>
                  </a:lnTo>
                  <a:lnTo>
                    <a:pt x="103" y="96"/>
                  </a:lnTo>
                  <a:lnTo>
                    <a:pt x="107" y="90"/>
                  </a:lnTo>
                  <a:lnTo>
                    <a:pt x="107" y="78"/>
                  </a:lnTo>
                  <a:lnTo>
                    <a:pt x="111" y="90"/>
                  </a:lnTo>
                  <a:lnTo>
                    <a:pt x="111" y="168"/>
                  </a:lnTo>
                  <a:lnTo>
                    <a:pt x="116" y="180"/>
                  </a:lnTo>
                  <a:lnTo>
                    <a:pt x="116" y="270"/>
                  </a:lnTo>
                  <a:lnTo>
                    <a:pt x="120" y="348"/>
                  </a:lnTo>
                  <a:lnTo>
                    <a:pt x="120" y="420"/>
                  </a:lnTo>
                  <a:lnTo>
                    <a:pt x="124" y="486"/>
                  </a:lnTo>
                  <a:lnTo>
                    <a:pt x="124" y="576"/>
                  </a:lnTo>
                  <a:lnTo>
                    <a:pt x="129" y="618"/>
                  </a:lnTo>
                  <a:lnTo>
                    <a:pt x="129" y="642"/>
                  </a:lnTo>
                  <a:lnTo>
                    <a:pt x="133" y="660"/>
                  </a:lnTo>
                  <a:lnTo>
                    <a:pt x="133" y="672"/>
                  </a:lnTo>
                  <a:lnTo>
                    <a:pt x="137" y="678"/>
                  </a:lnTo>
                  <a:lnTo>
                    <a:pt x="137" y="690"/>
                  </a:lnTo>
                  <a:lnTo>
                    <a:pt x="141" y="708"/>
                  </a:lnTo>
                  <a:lnTo>
                    <a:pt x="141" y="714"/>
                  </a:lnTo>
                  <a:lnTo>
                    <a:pt x="150" y="726"/>
                  </a:lnTo>
                  <a:lnTo>
                    <a:pt x="150" y="768"/>
                  </a:lnTo>
                  <a:lnTo>
                    <a:pt x="154" y="780"/>
                  </a:lnTo>
                  <a:lnTo>
                    <a:pt x="154" y="786"/>
                  </a:lnTo>
                  <a:lnTo>
                    <a:pt x="159" y="792"/>
                  </a:lnTo>
                  <a:lnTo>
                    <a:pt x="163" y="798"/>
                  </a:lnTo>
                  <a:lnTo>
                    <a:pt x="167" y="810"/>
                  </a:lnTo>
                  <a:lnTo>
                    <a:pt x="167" y="852"/>
                  </a:lnTo>
                  <a:lnTo>
                    <a:pt x="171" y="876"/>
                  </a:lnTo>
                  <a:lnTo>
                    <a:pt x="171" y="912"/>
                  </a:lnTo>
                  <a:lnTo>
                    <a:pt x="176" y="936"/>
                  </a:lnTo>
                  <a:lnTo>
                    <a:pt x="176" y="960"/>
                  </a:lnTo>
                  <a:lnTo>
                    <a:pt x="180" y="978"/>
                  </a:lnTo>
                  <a:lnTo>
                    <a:pt x="180" y="1002"/>
                  </a:lnTo>
                  <a:lnTo>
                    <a:pt x="184" y="1026"/>
                  </a:lnTo>
                  <a:lnTo>
                    <a:pt x="184" y="1056"/>
                  </a:lnTo>
                  <a:lnTo>
                    <a:pt x="188" y="1074"/>
                  </a:lnTo>
                  <a:lnTo>
                    <a:pt x="188" y="1104"/>
                  </a:lnTo>
                  <a:lnTo>
                    <a:pt x="193" y="1140"/>
                  </a:lnTo>
                  <a:lnTo>
                    <a:pt x="193" y="1152"/>
                  </a:lnTo>
                  <a:lnTo>
                    <a:pt x="197" y="1170"/>
                  </a:lnTo>
                  <a:lnTo>
                    <a:pt x="197" y="1176"/>
                  </a:lnTo>
                  <a:lnTo>
                    <a:pt x="201" y="1188"/>
                  </a:lnTo>
                  <a:lnTo>
                    <a:pt x="201" y="1194"/>
                  </a:lnTo>
                  <a:lnTo>
                    <a:pt x="206" y="1200"/>
                  </a:lnTo>
                  <a:lnTo>
                    <a:pt x="206" y="1206"/>
                  </a:lnTo>
                  <a:lnTo>
                    <a:pt x="210" y="1200"/>
                  </a:lnTo>
                  <a:lnTo>
                    <a:pt x="210" y="1206"/>
                  </a:lnTo>
                  <a:lnTo>
                    <a:pt x="214" y="1212"/>
                  </a:lnTo>
                  <a:lnTo>
                    <a:pt x="214" y="1218"/>
                  </a:lnTo>
                  <a:lnTo>
                    <a:pt x="218" y="1236"/>
                  </a:lnTo>
                  <a:lnTo>
                    <a:pt x="223" y="1242"/>
                  </a:lnTo>
                  <a:lnTo>
                    <a:pt x="223" y="1248"/>
                  </a:lnTo>
                  <a:lnTo>
                    <a:pt x="227" y="1254"/>
                  </a:lnTo>
                  <a:lnTo>
                    <a:pt x="227" y="1278"/>
                  </a:lnTo>
                  <a:lnTo>
                    <a:pt x="236" y="1320"/>
                  </a:lnTo>
                  <a:lnTo>
                    <a:pt x="236" y="1326"/>
                  </a:lnTo>
                  <a:lnTo>
                    <a:pt x="244" y="1338"/>
                  </a:lnTo>
                  <a:lnTo>
                    <a:pt x="244" y="1350"/>
                  </a:lnTo>
                  <a:lnTo>
                    <a:pt x="248" y="1356"/>
                  </a:lnTo>
                  <a:lnTo>
                    <a:pt x="248" y="1362"/>
                  </a:lnTo>
                  <a:lnTo>
                    <a:pt x="253" y="1356"/>
                  </a:lnTo>
                  <a:lnTo>
                    <a:pt x="261" y="1368"/>
                  </a:lnTo>
                  <a:lnTo>
                    <a:pt x="261" y="1374"/>
                  </a:lnTo>
                  <a:lnTo>
                    <a:pt x="265" y="1392"/>
                  </a:lnTo>
                  <a:lnTo>
                    <a:pt x="274" y="1404"/>
                  </a:lnTo>
                  <a:lnTo>
                    <a:pt x="274" y="1440"/>
                  </a:lnTo>
                  <a:lnTo>
                    <a:pt x="278" y="1446"/>
                  </a:lnTo>
                  <a:lnTo>
                    <a:pt x="283" y="1452"/>
                  </a:lnTo>
                  <a:lnTo>
                    <a:pt x="283" y="1464"/>
                  </a:lnTo>
                  <a:lnTo>
                    <a:pt x="291" y="1476"/>
                  </a:lnTo>
                  <a:lnTo>
                    <a:pt x="291" y="1482"/>
                  </a:lnTo>
                  <a:lnTo>
                    <a:pt x="295" y="1482"/>
                  </a:lnTo>
                  <a:lnTo>
                    <a:pt x="300" y="1482"/>
                  </a:lnTo>
                  <a:lnTo>
                    <a:pt x="308" y="1482"/>
                  </a:lnTo>
                  <a:lnTo>
                    <a:pt x="304" y="1482"/>
                  </a:lnTo>
                  <a:lnTo>
                    <a:pt x="308" y="1482"/>
                  </a:lnTo>
                  <a:lnTo>
                    <a:pt x="312" y="1476"/>
                  </a:lnTo>
                  <a:lnTo>
                    <a:pt x="312" y="1470"/>
                  </a:lnTo>
                  <a:lnTo>
                    <a:pt x="321" y="1470"/>
                  </a:lnTo>
                  <a:lnTo>
                    <a:pt x="317" y="1470"/>
                  </a:lnTo>
                  <a:lnTo>
                    <a:pt x="321" y="1470"/>
                  </a:lnTo>
                  <a:lnTo>
                    <a:pt x="325" y="1464"/>
                  </a:lnTo>
                  <a:lnTo>
                    <a:pt x="330" y="1470"/>
                  </a:lnTo>
                  <a:lnTo>
                    <a:pt x="334" y="1464"/>
                  </a:lnTo>
                  <a:lnTo>
                    <a:pt x="338" y="1470"/>
                  </a:lnTo>
                  <a:lnTo>
                    <a:pt x="342" y="1476"/>
                  </a:lnTo>
                  <a:lnTo>
                    <a:pt x="347" y="1482"/>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Freeform 71"/>
            <p:cNvSpPr>
              <a:spLocks/>
            </p:cNvSpPr>
            <p:nvPr/>
          </p:nvSpPr>
          <p:spPr bwMode="auto">
            <a:xfrm>
              <a:off x="5655271" y="5093566"/>
              <a:ext cx="677157" cy="808762"/>
            </a:xfrm>
            <a:custGeom>
              <a:avLst/>
              <a:gdLst/>
              <a:ahLst/>
              <a:cxnLst>
                <a:cxn ang="0">
                  <a:pos x="4" y="1410"/>
                </a:cxn>
                <a:cxn ang="0">
                  <a:pos x="17" y="1392"/>
                </a:cxn>
                <a:cxn ang="0">
                  <a:pos x="30" y="1386"/>
                </a:cxn>
                <a:cxn ang="0">
                  <a:pos x="42" y="1404"/>
                </a:cxn>
                <a:cxn ang="0">
                  <a:pos x="51" y="1404"/>
                </a:cxn>
                <a:cxn ang="0">
                  <a:pos x="64" y="1410"/>
                </a:cxn>
                <a:cxn ang="0">
                  <a:pos x="72" y="1368"/>
                </a:cxn>
                <a:cxn ang="0">
                  <a:pos x="85" y="1332"/>
                </a:cxn>
                <a:cxn ang="0">
                  <a:pos x="90" y="1302"/>
                </a:cxn>
                <a:cxn ang="0">
                  <a:pos x="98" y="1272"/>
                </a:cxn>
                <a:cxn ang="0">
                  <a:pos x="107" y="1254"/>
                </a:cxn>
                <a:cxn ang="0">
                  <a:pos x="119" y="1242"/>
                </a:cxn>
                <a:cxn ang="0">
                  <a:pos x="128" y="1170"/>
                </a:cxn>
                <a:cxn ang="0">
                  <a:pos x="132" y="1122"/>
                </a:cxn>
                <a:cxn ang="0">
                  <a:pos x="141" y="1080"/>
                </a:cxn>
                <a:cxn ang="0">
                  <a:pos x="149" y="1074"/>
                </a:cxn>
                <a:cxn ang="0">
                  <a:pos x="154" y="1038"/>
                </a:cxn>
                <a:cxn ang="0">
                  <a:pos x="162" y="1014"/>
                </a:cxn>
                <a:cxn ang="0">
                  <a:pos x="171" y="978"/>
                </a:cxn>
                <a:cxn ang="0">
                  <a:pos x="175" y="936"/>
                </a:cxn>
                <a:cxn ang="0">
                  <a:pos x="184" y="840"/>
                </a:cxn>
                <a:cxn ang="0">
                  <a:pos x="188" y="756"/>
                </a:cxn>
                <a:cxn ang="0">
                  <a:pos x="196" y="714"/>
                </a:cxn>
                <a:cxn ang="0">
                  <a:pos x="205" y="684"/>
                </a:cxn>
                <a:cxn ang="0">
                  <a:pos x="209" y="660"/>
                </a:cxn>
                <a:cxn ang="0">
                  <a:pos x="218" y="588"/>
                </a:cxn>
                <a:cxn ang="0">
                  <a:pos x="222" y="516"/>
                </a:cxn>
                <a:cxn ang="0">
                  <a:pos x="231" y="390"/>
                </a:cxn>
                <a:cxn ang="0">
                  <a:pos x="235" y="228"/>
                </a:cxn>
                <a:cxn ang="0">
                  <a:pos x="239" y="276"/>
                </a:cxn>
                <a:cxn ang="0">
                  <a:pos x="248" y="162"/>
                </a:cxn>
                <a:cxn ang="0">
                  <a:pos x="252" y="126"/>
                </a:cxn>
                <a:cxn ang="0">
                  <a:pos x="261" y="78"/>
                </a:cxn>
                <a:cxn ang="0">
                  <a:pos x="265" y="60"/>
                </a:cxn>
                <a:cxn ang="0">
                  <a:pos x="273" y="96"/>
                </a:cxn>
                <a:cxn ang="0">
                  <a:pos x="278" y="66"/>
                </a:cxn>
                <a:cxn ang="0">
                  <a:pos x="286" y="0"/>
                </a:cxn>
                <a:cxn ang="0">
                  <a:pos x="295" y="66"/>
                </a:cxn>
                <a:cxn ang="0">
                  <a:pos x="299" y="78"/>
                </a:cxn>
                <a:cxn ang="0">
                  <a:pos x="303" y="96"/>
                </a:cxn>
                <a:cxn ang="0">
                  <a:pos x="312" y="84"/>
                </a:cxn>
                <a:cxn ang="0">
                  <a:pos x="316" y="84"/>
                </a:cxn>
              </a:cxnLst>
              <a:rect l="0" t="0" r="r" b="b"/>
              <a:pathLst>
                <a:path w="320" h="1422">
                  <a:moveTo>
                    <a:pt x="0" y="1422"/>
                  </a:moveTo>
                  <a:lnTo>
                    <a:pt x="0" y="1416"/>
                  </a:lnTo>
                  <a:lnTo>
                    <a:pt x="4" y="1410"/>
                  </a:lnTo>
                  <a:lnTo>
                    <a:pt x="8" y="1404"/>
                  </a:lnTo>
                  <a:lnTo>
                    <a:pt x="13" y="1398"/>
                  </a:lnTo>
                  <a:lnTo>
                    <a:pt x="17" y="1392"/>
                  </a:lnTo>
                  <a:lnTo>
                    <a:pt x="21" y="1392"/>
                  </a:lnTo>
                  <a:lnTo>
                    <a:pt x="25" y="1386"/>
                  </a:lnTo>
                  <a:lnTo>
                    <a:pt x="30" y="1386"/>
                  </a:lnTo>
                  <a:lnTo>
                    <a:pt x="34" y="1392"/>
                  </a:lnTo>
                  <a:lnTo>
                    <a:pt x="38" y="1398"/>
                  </a:lnTo>
                  <a:lnTo>
                    <a:pt x="42" y="1404"/>
                  </a:lnTo>
                  <a:lnTo>
                    <a:pt x="47" y="1404"/>
                  </a:lnTo>
                  <a:lnTo>
                    <a:pt x="51" y="1410"/>
                  </a:lnTo>
                  <a:lnTo>
                    <a:pt x="51" y="1404"/>
                  </a:lnTo>
                  <a:lnTo>
                    <a:pt x="55" y="1410"/>
                  </a:lnTo>
                  <a:lnTo>
                    <a:pt x="60" y="1410"/>
                  </a:lnTo>
                  <a:lnTo>
                    <a:pt x="64" y="1410"/>
                  </a:lnTo>
                  <a:lnTo>
                    <a:pt x="68" y="1404"/>
                  </a:lnTo>
                  <a:lnTo>
                    <a:pt x="72" y="1398"/>
                  </a:lnTo>
                  <a:lnTo>
                    <a:pt x="72" y="1368"/>
                  </a:lnTo>
                  <a:lnTo>
                    <a:pt x="81" y="1356"/>
                  </a:lnTo>
                  <a:lnTo>
                    <a:pt x="81" y="1338"/>
                  </a:lnTo>
                  <a:lnTo>
                    <a:pt x="85" y="1332"/>
                  </a:lnTo>
                  <a:lnTo>
                    <a:pt x="85" y="1320"/>
                  </a:lnTo>
                  <a:lnTo>
                    <a:pt x="90" y="1314"/>
                  </a:lnTo>
                  <a:lnTo>
                    <a:pt x="90" y="1302"/>
                  </a:lnTo>
                  <a:lnTo>
                    <a:pt x="94" y="1296"/>
                  </a:lnTo>
                  <a:lnTo>
                    <a:pt x="94" y="1290"/>
                  </a:lnTo>
                  <a:lnTo>
                    <a:pt x="98" y="1272"/>
                  </a:lnTo>
                  <a:lnTo>
                    <a:pt x="102" y="1272"/>
                  </a:lnTo>
                  <a:lnTo>
                    <a:pt x="102" y="1260"/>
                  </a:lnTo>
                  <a:lnTo>
                    <a:pt x="107" y="1254"/>
                  </a:lnTo>
                  <a:lnTo>
                    <a:pt x="111" y="1254"/>
                  </a:lnTo>
                  <a:lnTo>
                    <a:pt x="115" y="1248"/>
                  </a:lnTo>
                  <a:lnTo>
                    <a:pt x="119" y="1242"/>
                  </a:lnTo>
                  <a:lnTo>
                    <a:pt x="124" y="1212"/>
                  </a:lnTo>
                  <a:lnTo>
                    <a:pt x="124" y="1188"/>
                  </a:lnTo>
                  <a:lnTo>
                    <a:pt x="128" y="1170"/>
                  </a:lnTo>
                  <a:lnTo>
                    <a:pt x="128" y="1146"/>
                  </a:lnTo>
                  <a:lnTo>
                    <a:pt x="132" y="1134"/>
                  </a:lnTo>
                  <a:lnTo>
                    <a:pt x="132" y="1122"/>
                  </a:lnTo>
                  <a:lnTo>
                    <a:pt x="137" y="1116"/>
                  </a:lnTo>
                  <a:lnTo>
                    <a:pt x="137" y="1098"/>
                  </a:lnTo>
                  <a:lnTo>
                    <a:pt x="141" y="1080"/>
                  </a:lnTo>
                  <a:lnTo>
                    <a:pt x="145" y="1074"/>
                  </a:lnTo>
                  <a:lnTo>
                    <a:pt x="149" y="1068"/>
                  </a:lnTo>
                  <a:lnTo>
                    <a:pt x="149" y="1074"/>
                  </a:lnTo>
                  <a:lnTo>
                    <a:pt x="149" y="1056"/>
                  </a:lnTo>
                  <a:lnTo>
                    <a:pt x="154" y="1044"/>
                  </a:lnTo>
                  <a:lnTo>
                    <a:pt x="154" y="1038"/>
                  </a:lnTo>
                  <a:lnTo>
                    <a:pt x="158" y="1032"/>
                  </a:lnTo>
                  <a:lnTo>
                    <a:pt x="162" y="1026"/>
                  </a:lnTo>
                  <a:lnTo>
                    <a:pt x="162" y="1014"/>
                  </a:lnTo>
                  <a:lnTo>
                    <a:pt x="166" y="1002"/>
                  </a:lnTo>
                  <a:lnTo>
                    <a:pt x="166" y="990"/>
                  </a:lnTo>
                  <a:lnTo>
                    <a:pt x="171" y="978"/>
                  </a:lnTo>
                  <a:lnTo>
                    <a:pt x="171" y="966"/>
                  </a:lnTo>
                  <a:lnTo>
                    <a:pt x="175" y="954"/>
                  </a:lnTo>
                  <a:lnTo>
                    <a:pt x="175" y="936"/>
                  </a:lnTo>
                  <a:lnTo>
                    <a:pt x="179" y="912"/>
                  </a:lnTo>
                  <a:lnTo>
                    <a:pt x="179" y="870"/>
                  </a:lnTo>
                  <a:lnTo>
                    <a:pt x="184" y="840"/>
                  </a:lnTo>
                  <a:lnTo>
                    <a:pt x="184" y="798"/>
                  </a:lnTo>
                  <a:lnTo>
                    <a:pt x="188" y="780"/>
                  </a:lnTo>
                  <a:lnTo>
                    <a:pt x="188" y="756"/>
                  </a:lnTo>
                  <a:lnTo>
                    <a:pt x="192" y="738"/>
                  </a:lnTo>
                  <a:lnTo>
                    <a:pt x="192" y="720"/>
                  </a:lnTo>
                  <a:lnTo>
                    <a:pt x="196" y="714"/>
                  </a:lnTo>
                  <a:lnTo>
                    <a:pt x="196" y="690"/>
                  </a:lnTo>
                  <a:lnTo>
                    <a:pt x="201" y="684"/>
                  </a:lnTo>
                  <a:lnTo>
                    <a:pt x="205" y="684"/>
                  </a:lnTo>
                  <a:lnTo>
                    <a:pt x="205" y="672"/>
                  </a:lnTo>
                  <a:lnTo>
                    <a:pt x="209" y="672"/>
                  </a:lnTo>
                  <a:lnTo>
                    <a:pt x="209" y="660"/>
                  </a:lnTo>
                  <a:lnTo>
                    <a:pt x="214" y="630"/>
                  </a:lnTo>
                  <a:lnTo>
                    <a:pt x="214" y="612"/>
                  </a:lnTo>
                  <a:lnTo>
                    <a:pt x="218" y="588"/>
                  </a:lnTo>
                  <a:lnTo>
                    <a:pt x="218" y="576"/>
                  </a:lnTo>
                  <a:lnTo>
                    <a:pt x="222" y="564"/>
                  </a:lnTo>
                  <a:lnTo>
                    <a:pt x="222" y="516"/>
                  </a:lnTo>
                  <a:lnTo>
                    <a:pt x="226" y="486"/>
                  </a:lnTo>
                  <a:lnTo>
                    <a:pt x="226" y="450"/>
                  </a:lnTo>
                  <a:lnTo>
                    <a:pt x="231" y="390"/>
                  </a:lnTo>
                  <a:lnTo>
                    <a:pt x="231" y="342"/>
                  </a:lnTo>
                  <a:lnTo>
                    <a:pt x="235" y="294"/>
                  </a:lnTo>
                  <a:lnTo>
                    <a:pt x="235" y="228"/>
                  </a:lnTo>
                  <a:lnTo>
                    <a:pt x="239" y="258"/>
                  </a:lnTo>
                  <a:lnTo>
                    <a:pt x="239" y="252"/>
                  </a:lnTo>
                  <a:lnTo>
                    <a:pt x="239" y="276"/>
                  </a:lnTo>
                  <a:lnTo>
                    <a:pt x="243" y="252"/>
                  </a:lnTo>
                  <a:lnTo>
                    <a:pt x="243" y="228"/>
                  </a:lnTo>
                  <a:lnTo>
                    <a:pt x="248" y="162"/>
                  </a:lnTo>
                  <a:lnTo>
                    <a:pt x="248" y="108"/>
                  </a:lnTo>
                  <a:lnTo>
                    <a:pt x="252" y="120"/>
                  </a:lnTo>
                  <a:lnTo>
                    <a:pt x="252" y="126"/>
                  </a:lnTo>
                  <a:lnTo>
                    <a:pt x="256" y="114"/>
                  </a:lnTo>
                  <a:lnTo>
                    <a:pt x="256" y="102"/>
                  </a:lnTo>
                  <a:lnTo>
                    <a:pt x="261" y="78"/>
                  </a:lnTo>
                  <a:lnTo>
                    <a:pt x="261" y="60"/>
                  </a:lnTo>
                  <a:lnTo>
                    <a:pt x="265" y="54"/>
                  </a:lnTo>
                  <a:lnTo>
                    <a:pt x="265" y="60"/>
                  </a:lnTo>
                  <a:lnTo>
                    <a:pt x="269" y="72"/>
                  </a:lnTo>
                  <a:lnTo>
                    <a:pt x="269" y="78"/>
                  </a:lnTo>
                  <a:lnTo>
                    <a:pt x="273" y="96"/>
                  </a:lnTo>
                  <a:lnTo>
                    <a:pt x="273" y="84"/>
                  </a:lnTo>
                  <a:lnTo>
                    <a:pt x="278" y="72"/>
                  </a:lnTo>
                  <a:lnTo>
                    <a:pt x="278" y="66"/>
                  </a:lnTo>
                  <a:lnTo>
                    <a:pt x="282" y="54"/>
                  </a:lnTo>
                  <a:lnTo>
                    <a:pt x="282" y="18"/>
                  </a:lnTo>
                  <a:lnTo>
                    <a:pt x="286" y="0"/>
                  </a:lnTo>
                  <a:lnTo>
                    <a:pt x="286" y="36"/>
                  </a:lnTo>
                  <a:lnTo>
                    <a:pt x="291" y="42"/>
                  </a:lnTo>
                  <a:lnTo>
                    <a:pt x="295" y="66"/>
                  </a:lnTo>
                  <a:lnTo>
                    <a:pt x="295" y="78"/>
                  </a:lnTo>
                  <a:lnTo>
                    <a:pt x="295" y="72"/>
                  </a:lnTo>
                  <a:lnTo>
                    <a:pt x="299" y="78"/>
                  </a:lnTo>
                  <a:lnTo>
                    <a:pt x="299" y="90"/>
                  </a:lnTo>
                  <a:lnTo>
                    <a:pt x="303" y="108"/>
                  </a:lnTo>
                  <a:lnTo>
                    <a:pt x="303" y="96"/>
                  </a:lnTo>
                  <a:lnTo>
                    <a:pt x="308" y="78"/>
                  </a:lnTo>
                  <a:lnTo>
                    <a:pt x="308" y="72"/>
                  </a:lnTo>
                  <a:lnTo>
                    <a:pt x="312" y="84"/>
                  </a:lnTo>
                  <a:lnTo>
                    <a:pt x="312" y="60"/>
                  </a:lnTo>
                  <a:lnTo>
                    <a:pt x="312" y="72"/>
                  </a:lnTo>
                  <a:lnTo>
                    <a:pt x="316" y="84"/>
                  </a:lnTo>
                  <a:lnTo>
                    <a:pt x="316" y="60"/>
                  </a:lnTo>
                  <a:lnTo>
                    <a:pt x="320" y="72"/>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72"/>
            <p:cNvSpPr>
              <a:spLocks/>
            </p:cNvSpPr>
            <p:nvPr/>
          </p:nvSpPr>
          <p:spPr bwMode="auto">
            <a:xfrm>
              <a:off x="6332428" y="5066266"/>
              <a:ext cx="634835" cy="119437"/>
            </a:xfrm>
            <a:custGeom>
              <a:avLst/>
              <a:gdLst/>
              <a:ahLst/>
              <a:cxnLst>
                <a:cxn ang="0">
                  <a:pos x="5" y="132"/>
                </a:cxn>
                <a:cxn ang="0">
                  <a:pos x="9" y="120"/>
                </a:cxn>
                <a:cxn ang="0">
                  <a:pos x="18" y="156"/>
                </a:cxn>
                <a:cxn ang="0">
                  <a:pos x="22" y="114"/>
                </a:cxn>
                <a:cxn ang="0">
                  <a:pos x="30" y="126"/>
                </a:cxn>
                <a:cxn ang="0">
                  <a:pos x="35" y="126"/>
                </a:cxn>
                <a:cxn ang="0">
                  <a:pos x="39" y="96"/>
                </a:cxn>
                <a:cxn ang="0">
                  <a:pos x="47" y="72"/>
                </a:cxn>
                <a:cxn ang="0">
                  <a:pos x="56" y="36"/>
                </a:cxn>
                <a:cxn ang="0">
                  <a:pos x="65" y="0"/>
                </a:cxn>
                <a:cxn ang="0">
                  <a:pos x="69" y="66"/>
                </a:cxn>
                <a:cxn ang="0">
                  <a:pos x="77" y="78"/>
                </a:cxn>
                <a:cxn ang="0">
                  <a:pos x="90" y="18"/>
                </a:cxn>
                <a:cxn ang="0">
                  <a:pos x="95" y="30"/>
                </a:cxn>
                <a:cxn ang="0">
                  <a:pos x="103" y="6"/>
                </a:cxn>
                <a:cxn ang="0">
                  <a:pos x="107" y="18"/>
                </a:cxn>
                <a:cxn ang="0">
                  <a:pos x="116" y="138"/>
                </a:cxn>
                <a:cxn ang="0">
                  <a:pos x="120" y="156"/>
                </a:cxn>
                <a:cxn ang="0">
                  <a:pos x="124" y="174"/>
                </a:cxn>
                <a:cxn ang="0">
                  <a:pos x="133" y="132"/>
                </a:cxn>
                <a:cxn ang="0">
                  <a:pos x="142" y="120"/>
                </a:cxn>
                <a:cxn ang="0">
                  <a:pos x="150" y="168"/>
                </a:cxn>
                <a:cxn ang="0">
                  <a:pos x="154" y="210"/>
                </a:cxn>
                <a:cxn ang="0">
                  <a:pos x="163" y="174"/>
                </a:cxn>
                <a:cxn ang="0">
                  <a:pos x="172" y="126"/>
                </a:cxn>
                <a:cxn ang="0">
                  <a:pos x="176" y="138"/>
                </a:cxn>
                <a:cxn ang="0">
                  <a:pos x="184" y="156"/>
                </a:cxn>
                <a:cxn ang="0">
                  <a:pos x="189" y="96"/>
                </a:cxn>
                <a:cxn ang="0">
                  <a:pos x="197" y="78"/>
                </a:cxn>
                <a:cxn ang="0">
                  <a:pos x="201" y="60"/>
                </a:cxn>
                <a:cxn ang="0">
                  <a:pos x="214" y="72"/>
                </a:cxn>
                <a:cxn ang="0">
                  <a:pos x="219" y="72"/>
                </a:cxn>
                <a:cxn ang="0">
                  <a:pos x="227" y="114"/>
                </a:cxn>
                <a:cxn ang="0">
                  <a:pos x="231" y="114"/>
                </a:cxn>
                <a:cxn ang="0">
                  <a:pos x="244" y="138"/>
                </a:cxn>
                <a:cxn ang="0">
                  <a:pos x="248" y="150"/>
                </a:cxn>
                <a:cxn ang="0">
                  <a:pos x="257" y="132"/>
                </a:cxn>
                <a:cxn ang="0">
                  <a:pos x="266" y="96"/>
                </a:cxn>
                <a:cxn ang="0">
                  <a:pos x="274" y="162"/>
                </a:cxn>
                <a:cxn ang="0">
                  <a:pos x="278" y="84"/>
                </a:cxn>
                <a:cxn ang="0">
                  <a:pos x="287" y="90"/>
                </a:cxn>
                <a:cxn ang="0">
                  <a:pos x="296" y="114"/>
                </a:cxn>
              </a:cxnLst>
              <a:rect l="0" t="0" r="r" b="b"/>
              <a:pathLst>
                <a:path w="300" h="210">
                  <a:moveTo>
                    <a:pt x="0" y="120"/>
                  </a:moveTo>
                  <a:lnTo>
                    <a:pt x="5" y="126"/>
                  </a:lnTo>
                  <a:lnTo>
                    <a:pt x="5" y="132"/>
                  </a:lnTo>
                  <a:lnTo>
                    <a:pt x="5" y="126"/>
                  </a:lnTo>
                  <a:lnTo>
                    <a:pt x="9" y="108"/>
                  </a:lnTo>
                  <a:lnTo>
                    <a:pt x="9" y="120"/>
                  </a:lnTo>
                  <a:lnTo>
                    <a:pt x="13" y="168"/>
                  </a:lnTo>
                  <a:lnTo>
                    <a:pt x="13" y="162"/>
                  </a:lnTo>
                  <a:lnTo>
                    <a:pt x="18" y="156"/>
                  </a:lnTo>
                  <a:lnTo>
                    <a:pt x="18" y="132"/>
                  </a:lnTo>
                  <a:lnTo>
                    <a:pt x="22" y="126"/>
                  </a:lnTo>
                  <a:lnTo>
                    <a:pt x="22" y="114"/>
                  </a:lnTo>
                  <a:lnTo>
                    <a:pt x="22" y="132"/>
                  </a:lnTo>
                  <a:lnTo>
                    <a:pt x="26" y="132"/>
                  </a:lnTo>
                  <a:lnTo>
                    <a:pt x="30" y="126"/>
                  </a:lnTo>
                  <a:lnTo>
                    <a:pt x="30" y="114"/>
                  </a:lnTo>
                  <a:lnTo>
                    <a:pt x="35" y="120"/>
                  </a:lnTo>
                  <a:lnTo>
                    <a:pt x="35" y="126"/>
                  </a:lnTo>
                  <a:lnTo>
                    <a:pt x="35" y="120"/>
                  </a:lnTo>
                  <a:lnTo>
                    <a:pt x="39" y="114"/>
                  </a:lnTo>
                  <a:lnTo>
                    <a:pt x="39" y="96"/>
                  </a:lnTo>
                  <a:lnTo>
                    <a:pt x="43" y="66"/>
                  </a:lnTo>
                  <a:lnTo>
                    <a:pt x="47" y="60"/>
                  </a:lnTo>
                  <a:lnTo>
                    <a:pt x="47" y="72"/>
                  </a:lnTo>
                  <a:lnTo>
                    <a:pt x="52" y="78"/>
                  </a:lnTo>
                  <a:lnTo>
                    <a:pt x="52" y="42"/>
                  </a:lnTo>
                  <a:lnTo>
                    <a:pt x="56" y="36"/>
                  </a:lnTo>
                  <a:lnTo>
                    <a:pt x="56" y="42"/>
                  </a:lnTo>
                  <a:lnTo>
                    <a:pt x="60" y="36"/>
                  </a:lnTo>
                  <a:lnTo>
                    <a:pt x="65" y="0"/>
                  </a:lnTo>
                  <a:lnTo>
                    <a:pt x="65" y="48"/>
                  </a:lnTo>
                  <a:lnTo>
                    <a:pt x="69" y="54"/>
                  </a:lnTo>
                  <a:lnTo>
                    <a:pt x="69" y="66"/>
                  </a:lnTo>
                  <a:lnTo>
                    <a:pt x="73" y="84"/>
                  </a:lnTo>
                  <a:lnTo>
                    <a:pt x="73" y="90"/>
                  </a:lnTo>
                  <a:lnTo>
                    <a:pt x="77" y="78"/>
                  </a:lnTo>
                  <a:lnTo>
                    <a:pt x="82" y="78"/>
                  </a:lnTo>
                  <a:lnTo>
                    <a:pt x="82" y="36"/>
                  </a:lnTo>
                  <a:lnTo>
                    <a:pt x="90" y="18"/>
                  </a:lnTo>
                  <a:lnTo>
                    <a:pt x="90" y="6"/>
                  </a:lnTo>
                  <a:lnTo>
                    <a:pt x="95" y="12"/>
                  </a:lnTo>
                  <a:lnTo>
                    <a:pt x="95" y="30"/>
                  </a:lnTo>
                  <a:lnTo>
                    <a:pt x="99" y="18"/>
                  </a:lnTo>
                  <a:lnTo>
                    <a:pt x="99" y="12"/>
                  </a:lnTo>
                  <a:lnTo>
                    <a:pt x="103" y="6"/>
                  </a:lnTo>
                  <a:lnTo>
                    <a:pt x="103" y="12"/>
                  </a:lnTo>
                  <a:lnTo>
                    <a:pt x="107" y="6"/>
                  </a:lnTo>
                  <a:lnTo>
                    <a:pt x="107" y="18"/>
                  </a:lnTo>
                  <a:lnTo>
                    <a:pt x="112" y="66"/>
                  </a:lnTo>
                  <a:lnTo>
                    <a:pt x="112" y="120"/>
                  </a:lnTo>
                  <a:lnTo>
                    <a:pt x="116" y="138"/>
                  </a:lnTo>
                  <a:lnTo>
                    <a:pt x="116" y="144"/>
                  </a:lnTo>
                  <a:lnTo>
                    <a:pt x="120" y="150"/>
                  </a:lnTo>
                  <a:lnTo>
                    <a:pt x="120" y="156"/>
                  </a:lnTo>
                  <a:lnTo>
                    <a:pt x="124" y="168"/>
                  </a:lnTo>
                  <a:lnTo>
                    <a:pt x="124" y="180"/>
                  </a:lnTo>
                  <a:lnTo>
                    <a:pt x="124" y="174"/>
                  </a:lnTo>
                  <a:lnTo>
                    <a:pt x="129" y="126"/>
                  </a:lnTo>
                  <a:lnTo>
                    <a:pt x="129" y="120"/>
                  </a:lnTo>
                  <a:lnTo>
                    <a:pt x="133" y="132"/>
                  </a:lnTo>
                  <a:lnTo>
                    <a:pt x="133" y="84"/>
                  </a:lnTo>
                  <a:lnTo>
                    <a:pt x="142" y="114"/>
                  </a:lnTo>
                  <a:lnTo>
                    <a:pt x="142" y="120"/>
                  </a:lnTo>
                  <a:lnTo>
                    <a:pt x="146" y="120"/>
                  </a:lnTo>
                  <a:lnTo>
                    <a:pt x="146" y="138"/>
                  </a:lnTo>
                  <a:lnTo>
                    <a:pt x="150" y="168"/>
                  </a:lnTo>
                  <a:lnTo>
                    <a:pt x="150" y="180"/>
                  </a:lnTo>
                  <a:lnTo>
                    <a:pt x="154" y="198"/>
                  </a:lnTo>
                  <a:lnTo>
                    <a:pt x="154" y="210"/>
                  </a:lnTo>
                  <a:lnTo>
                    <a:pt x="159" y="204"/>
                  </a:lnTo>
                  <a:lnTo>
                    <a:pt x="163" y="186"/>
                  </a:lnTo>
                  <a:lnTo>
                    <a:pt x="163" y="174"/>
                  </a:lnTo>
                  <a:lnTo>
                    <a:pt x="167" y="162"/>
                  </a:lnTo>
                  <a:lnTo>
                    <a:pt x="167" y="132"/>
                  </a:lnTo>
                  <a:lnTo>
                    <a:pt x="172" y="126"/>
                  </a:lnTo>
                  <a:lnTo>
                    <a:pt x="172" y="102"/>
                  </a:lnTo>
                  <a:lnTo>
                    <a:pt x="176" y="120"/>
                  </a:lnTo>
                  <a:lnTo>
                    <a:pt x="176" y="138"/>
                  </a:lnTo>
                  <a:lnTo>
                    <a:pt x="180" y="156"/>
                  </a:lnTo>
                  <a:lnTo>
                    <a:pt x="180" y="168"/>
                  </a:lnTo>
                  <a:lnTo>
                    <a:pt x="184" y="156"/>
                  </a:lnTo>
                  <a:lnTo>
                    <a:pt x="184" y="96"/>
                  </a:lnTo>
                  <a:lnTo>
                    <a:pt x="189" y="90"/>
                  </a:lnTo>
                  <a:lnTo>
                    <a:pt x="189" y="96"/>
                  </a:lnTo>
                  <a:lnTo>
                    <a:pt x="193" y="102"/>
                  </a:lnTo>
                  <a:lnTo>
                    <a:pt x="197" y="102"/>
                  </a:lnTo>
                  <a:lnTo>
                    <a:pt x="197" y="78"/>
                  </a:lnTo>
                  <a:lnTo>
                    <a:pt x="197" y="90"/>
                  </a:lnTo>
                  <a:lnTo>
                    <a:pt x="201" y="84"/>
                  </a:lnTo>
                  <a:lnTo>
                    <a:pt x="201" y="60"/>
                  </a:lnTo>
                  <a:lnTo>
                    <a:pt x="206" y="72"/>
                  </a:lnTo>
                  <a:lnTo>
                    <a:pt x="206" y="84"/>
                  </a:lnTo>
                  <a:lnTo>
                    <a:pt x="214" y="72"/>
                  </a:lnTo>
                  <a:lnTo>
                    <a:pt x="214" y="36"/>
                  </a:lnTo>
                  <a:lnTo>
                    <a:pt x="219" y="54"/>
                  </a:lnTo>
                  <a:lnTo>
                    <a:pt x="219" y="72"/>
                  </a:lnTo>
                  <a:lnTo>
                    <a:pt x="223" y="96"/>
                  </a:lnTo>
                  <a:lnTo>
                    <a:pt x="223" y="108"/>
                  </a:lnTo>
                  <a:lnTo>
                    <a:pt x="227" y="114"/>
                  </a:lnTo>
                  <a:lnTo>
                    <a:pt x="227" y="108"/>
                  </a:lnTo>
                  <a:lnTo>
                    <a:pt x="231" y="78"/>
                  </a:lnTo>
                  <a:lnTo>
                    <a:pt x="231" y="114"/>
                  </a:lnTo>
                  <a:lnTo>
                    <a:pt x="236" y="156"/>
                  </a:lnTo>
                  <a:lnTo>
                    <a:pt x="236" y="150"/>
                  </a:lnTo>
                  <a:lnTo>
                    <a:pt x="244" y="138"/>
                  </a:lnTo>
                  <a:lnTo>
                    <a:pt x="244" y="120"/>
                  </a:lnTo>
                  <a:lnTo>
                    <a:pt x="248" y="132"/>
                  </a:lnTo>
                  <a:lnTo>
                    <a:pt x="248" y="150"/>
                  </a:lnTo>
                  <a:lnTo>
                    <a:pt x="253" y="144"/>
                  </a:lnTo>
                  <a:lnTo>
                    <a:pt x="257" y="138"/>
                  </a:lnTo>
                  <a:lnTo>
                    <a:pt x="257" y="132"/>
                  </a:lnTo>
                  <a:lnTo>
                    <a:pt x="261" y="120"/>
                  </a:lnTo>
                  <a:lnTo>
                    <a:pt x="261" y="114"/>
                  </a:lnTo>
                  <a:lnTo>
                    <a:pt x="266" y="96"/>
                  </a:lnTo>
                  <a:lnTo>
                    <a:pt x="270" y="78"/>
                  </a:lnTo>
                  <a:lnTo>
                    <a:pt x="270" y="108"/>
                  </a:lnTo>
                  <a:lnTo>
                    <a:pt x="274" y="162"/>
                  </a:lnTo>
                  <a:lnTo>
                    <a:pt x="274" y="96"/>
                  </a:lnTo>
                  <a:lnTo>
                    <a:pt x="278" y="96"/>
                  </a:lnTo>
                  <a:lnTo>
                    <a:pt x="278" y="84"/>
                  </a:lnTo>
                  <a:lnTo>
                    <a:pt x="283" y="96"/>
                  </a:lnTo>
                  <a:lnTo>
                    <a:pt x="287" y="102"/>
                  </a:lnTo>
                  <a:lnTo>
                    <a:pt x="287" y="90"/>
                  </a:lnTo>
                  <a:lnTo>
                    <a:pt x="291" y="96"/>
                  </a:lnTo>
                  <a:lnTo>
                    <a:pt x="291" y="102"/>
                  </a:lnTo>
                  <a:lnTo>
                    <a:pt x="296" y="114"/>
                  </a:lnTo>
                  <a:lnTo>
                    <a:pt x="300" y="120"/>
                  </a:lnTo>
                  <a:lnTo>
                    <a:pt x="300" y="11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Freeform 81"/>
            <p:cNvSpPr>
              <a:spLocks/>
            </p:cNvSpPr>
            <p:nvPr/>
          </p:nvSpPr>
          <p:spPr bwMode="auto">
            <a:xfrm>
              <a:off x="261293" y="4273550"/>
              <a:ext cx="560771" cy="190500"/>
            </a:xfrm>
            <a:custGeom>
              <a:avLst/>
              <a:gdLst/>
              <a:ahLst/>
              <a:cxnLst>
                <a:cxn ang="0">
                  <a:pos x="4" y="96"/>
                </a:cxn>
                <a:cxn ang="0">
                  <a:pos x="8" y="36"/>
                </a:cxn>
                <a:cxn ang="0">
                  <a:pos x="17" y="120"/>
                </a:cxn>
                <a:cxn ang="0">
                  <a:pos x="21" y="24"/>
                </a:cxn>
                <a:cxn ang="0">
                  <a:pos x="26" y="102"/>
                </a:cxn>
                <a:cxn ang="0">
                  <a:pos x="34" y="36"/>
                </a:cxn>
                <a:cxn ang="0">
                  <a:pos x="43" y="18"/>
                </a:cxn>
                <a:cxn ang="0">
                  <a:pos x="47" y="48"/>
                </a:cxn>
                <a:cxn ang="0">
                  <a:pos x="51" y="60"/>
                </a:cxn>
                <a:cxn ang="0">
                  <a:pos x="55" y="72"/>
                </a:cxn>
                <a:cxn ang="0">
                  <a:pos x="64" y="72"/>
                </a:cxn>
                <a:cxn ang="0">
                  <a:pos x="68" y="42"/>
                </a:cxn>
                <a:cxn ang="0">
                  <a:pos x="73" y="66"/>
                </a:cxn>
                <a:cxn ang="0">
                  <a:pos x="81" y="18"/>
                </a:cxn>
                <a:cxn ang="0">
                  <a:pos x="90" y="96"/>
                </a:cxn>
                <a:cxn ang="0">
                  <a:pos x="94" y="30"/>
                </a:cxn>
                <a:cxn ang="0">
                  <a:pos x="102" y="72"/>
                </a:cxn>
                <a:cxn ang="0">
                  <a:pos x="107" y="54"/>
                </a:cxn>
                <a:cxn ang="0">
                  <a:pos x="115" y="72"/>
                </a:cxn>
                <a:cxn ang="0">
                  <a:pos x="120" y="60"/>
                </a:cxn>
                <a:cxn ang="0">
                  <a:pos x="132" y="54"/>
                </a:cxn>
                <a:cxn ang="0">
                  <a:pos x="137" y="54"/>
                </a:cxn>
                <a:cxn ang="0">
                  <a:pos x="141" y="84"/>
                </a:cxn>
                <a:cxn ang="0">
                  <a:pos x="145" y="90"/>
                </a:cxn>
                <a:cxn ang="0">
                  <a:pos x="154" y="24"/>
                </a:cxn>
                <a:cxn ang="0">
                  <a:pos x="158" y="102"/>
                </a:cxn>
                <a:cxn ang="0">
                  <a:pos x="162" y="84"/>
                </a:cxn>
                <a:cxn ang="0">
                  <a:pos x="171" y="12"/>
                </a:cxn>
                <a:cxn ang="0">
                  <a:pos x="175" y="90"/>
                </a:cxn>
                <a:cxn ang="0">
                  <a:pos x="184" y="42"/>
                </a:cxn>
                <a:cxn ang="0">
                  <a:pos x="192" y="120"/>
                </a:cxn>
                <a:cxn ang="0">
                  <a:pos x="197" y="54"/>
                </a:cxn>
                <a:cxn ang="0">
                  <a:pos x="205" y="84"/>
                </a:cxn>
                <a:cxn ang="0">
                  <a:pos x="214" y="72"/>
                </a:cxn>
                <a:cxn ang="0">
                  <a:pos x="222" y="60"/>
                </a:cxn>
                <a:cxn ang="0">
                  <a:pos x="227" y="78"/>
                </a:cxn>
                <a:cxn ang="0">
                  <a:pos x="235" y="42"/>
                </a:cxn>
                <a:cxn ang="0">
                  <a:pos x="239" y="72"/>
                </a:cxn>
                <a:cxn ang="0">
                  <a:pos x="248" y="36"/>
                </a:cxn>
                <a:cxn ang="0">
                  <a:pos x="252" y="78"/>
                </a:cxn>
                <a:cxn ang="0">
                  <a:pos x="256" y="54"/>
                </a:cxn>
                <a:cxn ang="0">
                  <a:pos x="265" y="54"/>
                </a:cxn>
              </a:cxnLst>
              <a:rect l="0" t="0" r="r" b="b"/>
              <a:pathLst>
                <a:path w="265" h="120">
                  <a:moveTo>
                    <a:pt x="0" y="90"/>
                  </a:moveTo>
                  <a:lnTo>
                    <a:pt x="0" y="102"/>
                  </a:lnTo>
                  <a:lnTo>
                    <a:pt x="4" y="96"/>
                  </a:lnTo>
                  <a:lnTo>
                    <a:pt x="4" y="84"/>
                  </a:lnTo>
                  <a:lnTo>
                    <a:pt x="8" y="42"/>
                  </a:lnTo>
                  <a:lnTo>
                    <a:pt x="8" y="36"/>
                  </a:lnTo>
                  <a:lnTo>
                    <a:pt x="13" y="24"/>
                  </a:lnTo>
                  <a:lnTo>
                    <a:pt x="13" y="72"/>
                  </a:lnTo>
                  <a:lnTo>
                    <a:pt x="17" y="120"/>
                  </a:lnTo>
                  <a:lnTo>
                    <a:pt x="17" y="36"/>
                  </a:lnTo>
                  <a:lnTo>
                    <a:pt x="21" y="36"/>
                  </a:lnTo>
                  <a:lnTo>
                    <a:pt x="21" y="24"/>
                  </a:lnTo>
                  <a:lnTo>
                    <a:pt x="26" y="102"/>
                  </a:lnTo>
                  <a:lnTo>
                    <a:pt x="26" y="96"/>
                  </a:lnTo>
                  <a:lnTo>
                    <a:pt x="26" y="102"/>
                  </a:lnTo>
                  <a:lnTo>
                    <a:pt x="30" y="66"/>
                  </a:lnTo>
                  <a:lnTo>
                    <a:pt x="34" y="48"/>
                  </a:lnTo>
                  <a:lnTo>
                    <a:pt x="34" y="36"/>
                  </a:lnTo>
                  <a:lnTo>
                    <a:pt x="38" y="24"/>
                  </a:lnTo>
                  <a:lnTo>
                    <a:pt x="38" y="0"/>
                  </a:lnTo>
                  <a:lnTo>
                    <a:pt x="43" y="18"/>
                  </a:lnTo>
                  <a:lnTo>
                    <a:pt x="43" y="48"/>
                  </a:lnTo>
                  <a:lnTo>
                    <a:pt x="43" y="42"/>
                  </a:lnTo>
                  <a:lnTo>
                    <a:pt x="47" y="48"/>
                  </a:lnTo>
                  <a:lnTo>
                    <a:pt x="47" y="12"/>
                  </a:lnTo>
                  <a:lnTo>
                    <a:pt x="51" y="30"/>
                  </a:lnTo>
                  <a:lnTo>
                    <a:pt x="51" y="60"/>
                  </a:lnTo>
                  <a:lnTo>
                    <a:pt x="55" y="90"/>
                  </a:lnTo>
                  <a:lnTo>
                    <a:pt x="55" y="120"/>
                  </a:lnTo>
                  <a:lnTo>
                    <a:pt x="55" y="72"/>
                  </a:lnTo>
                  <a:lnTo>
                    <a:pt x="60" y="72"/>
                  </a:lnTo>
                  <a:lnTo>
                    <a:pt x="60" y="42"/>
                  </a:lnTo>
                  <a:lnTo>
                    <a:pt x="64" y="72"/>
                  </a:lnTo>
                  <a:lnTo>
                    <a:pt x="64" y="78"/>
                  </a:lnTo>
                  <a:lnTo>
                    <a:pt x="68" y="90"/>
                  </a:lnTo>
                  <a:lnTo>
                    <a:pt x="68" y="42"/>
                  </a:lnTo>
                  <a:lnTo>
                    <a:pt x="73" y="36"/>
                  </a:lnTo>
                  <a:lnTo>
                    <a:pt x="73" y="24"/>
                  </a:lnTo>
                  <a:lnTo>
                    <a:pt x="73" y="66"/>
                  </a:lnTo>
                  <a:lnTo>
                    <a:pt x="77" y="48"/>
                  </a:lnTo>
                  <a:lnTo>
                    <a:pt x="81" y="24"/>
                  </a:lnTo>
                  <a:lnTo>
                    <a:pt x="81" y="18"/>
                  </a:lnTo>
                  <a:lnTo>
                    <a:pt x="85" y="30"/>
                  </a:lnTo>
                  <a:lnTo>
                    <a:pt x="85" y="90"/>
                  </a:lnTo>
                  <a:lnTo>
                    <a:pt x="90" y="96"/>
                  </a:lnTo>
                  <a:lnTo>
                    <a:pt x="90" y="72"/>
                  </a:lnTo>
                  <a:lnTo>
                    <a:pt x="94" y="54"/>
                  </a:lnTo>
                  <a:lnTo>
                    <a:pt x="94" y="30"/>
                  </a:lnTo>
                  <a:lnTo>
                    <a:pt x="98" y="36"/>
                  </a:lnTo>
                  <a:lnTo>
                    <a:pt x="98" y="60"/>
                  </a:lnTo>
                  <a:lnTo>
                    <a:pt x="102" y="72"/>
                  </a:lnTo>
                  <a:lnTo>
                    <a:pt x="102" y="30"/>
                  </a:lnTo>
                  <a:lnTo>
                    <a:pt x="107" y="36"/>
                  </a:lnTo>
                  <a:lnTo>
                    <a:pt x="107" y="54"/>
                  </a:lnTo>
                  <a:lnTo>
                    <a:pt x="111" y="72"/>
                  </a:lnTo>
                  <a:lnTo>
                    <a:pt x="111" y="78"/>
                  </a:lnTo>
                  <a:lnTo>
                    <a:pt x="115" y="72"/>
                  </a:lnTo>
                  <a:lnTo>
                    <a:pt x="115" y="36"/>
                  </a:lnTo>
                  <a:lnTo>
                    <a:pt x="120" y="54"/>
                  </a:lnTo>
                  <a:lnTo>
                    <a:pt x="120" y="60"/>
                  </a:lnTo>
                  <a:lnTo>
                    <a:pt x="124" y="96"/>
                  </a:lnTo>
                  <a:lnTo>
                    <a:pt x="124" y="78"/>
                  </a:lnTo>
                  <a:lnTo>
                    <a:pt x="132" y="54"/>
                  </a:lnTo>
                  <a:lnTo>
                    <a:pt x="132" y="60"/>
                  </a:lnTo>
                  <a:lnTo>
                    <a:pt x="132" y="48"/>
                  </a:lnTo>
                  <a:lnTo>
                    <a:pt x="137" y="54"/>
                  </a:lnTo>
                  <a:lnTo>
                    <a:pt x="137" y="42"/>
                  </a:lnTo>
                  <a:lnTo>
                    <a:pt x="141" y="78"/>
                  </a:lnTo>
                  <a:lnTo>
                    <a:pt x="141" y="84"/>
                  </a:lnTo>
                  <a:lnTo>
                    <a:pt x="145" y="102"/>
                  </a:lnTo>
                  <a:lnTo>
                    <a:pt x="145" y="84"/>
                  </a:lnTo>
                  <a:lnTo>
                    <a:pt x="145" y="90"/>
                  </a:lnTo>
                  <a:lnTo>
                    <a:pt x="150" y="90"/>
                  </a:lnTo>
                  <a:lnTo>
                    <a:pt x="150" y="48"/>
                  </a:lnTo>
                  <a:lnTo>
                    <a:pt x="154" y="24"/>
                  </a:lnTo>
                  <a:lnTo>
                    <a:pt x="154" y="48"/>
                  </a:lnTo>
                  <a:lnTo>
                    <a:pt x="158" y="84"/>
                  </a:lnTo>
                  <a:lnTo>
                    <a:pt x="158" y="102"/>
                  </a:lnTo>
                  <a:lnTo>
                    <a:pt x="162" y="84"/>
                  </a:lnTo>
                  <a:lnTo>
                    <a:pt x="162" y="72"/>
                  </a:lnTo>
                  <a:lnTo>
                    <a:pt x="162" y="84"/>
                  </a:lnTo>
                  <a:lnTo>
                    <a:pt x="167" y="42"/>
                  </a:lnTo>
                  <a:lnTo>
                    <a:pt x="167" y="48"/>
                  </a:lnTo>
                  <a:lnTo>
                    <a:pt x="171" y="12"/>
                  </a:lnTo>
                  <a:lnTo>
                    <a:pt x="171" y="24"/>
                  </a:lnTo>
                  <a:lnTo>
                    <a:pt x="175" y="24"/>
                  </a:lnTo>
                  <a:lnTo>
                    <a:pt x="175" y="90"/>
                  </a:lnTo>
                  <a:lnTo>
                    <a:pt x="179" y="90"/>
                  </a:lnTo>
                  <a:lnTo>
                    <a:pt x="179" y="72"/>
                  </a:lnTo>
                  <a:lnTo>
                    <a:pt x="184" y="42"/>
                  </a:lnTo>
                  <a:lnTo>
                    <a:pt x="188" y="90"/>
                  </a:lnTo>
                  <a:lnTo>
                    <a:pt x="188" y="102"/>
                  </a:lnTo>
                  <a:lnTo>
                    <a:pt x="192" y="120"/>
                  </a:lnTo>
                  <a:lnTo>
                    <a:pt x="192" y="78"/>
                  </a:lnTo>
                  <a:lnTo>
                    <a:pt x="197" y="66"/>
                  </a:lnTo>
                  <a:lnTo>
                    <a:pt x="197" y="54"/>
                  </a:lnTo>
                  <a:lnTo>
                    <a:pt x="201" y="60"/>
                  </a:lnTo>
                  <a:lnTo>
                    <a:pt x="205" y="66"/>
                  </a:lnTo>
                  <a:lnTo>
                    <a:pt x="205" y="84"/>
                  </a:lnTo>
                  <a:lnTo>
                    <a:pt x="209" y="102"/>
                  </a:lnTo>
                  <a:lnTo>
                    <a:pt x="209" y="90"/>
                  </a:lnTo>
                  <a:lnTo>
                    <a:pt x="214" y="72"/>
                  </a:lnTo>
                  <a:lnTo>
                    <a:pt x="214" y="60"/>
                  </a:lnTo>
                  <a:lnTo>
                    <a:pt x="222" y="48"/>
                  </a:lnTo>
                  <a:lnTo>
                    <a:pt x="222" y="60"/>
                  </a:lnTo>
                  <a:lnTo>
                    <a:pt x="222" y="48"/>
                  </a:lnTo>
                  <a:lnTo>
                    <a:pt x="227" y="60"/>
                  </a:lnTo>
                  <a:lnTo>
                    <a:pt x="227" y="78"/>
                  </a:lnTo>
                  <a:lnTo>
                    <a:pt x="231" y="66"/>
                  </a:lnTo>
                  <a:lnTo>
                    <a:pt x="231" y="54"/>
                  </a:lnTo>
                  <a:lnTo>
                    <a:pt x="235" y="42"/>
                  </a:lnTo>
                  <a:lnTo>
                    <a:pt x="235" y="12"/>
                  </a:lnTo>
                  <a:lnTo>
                    <a:pt x="239" y="24"/>
                  </a:lnTo>
                  <a:lnTo>
                    <a:pt x="239" y="72"/>
                  </a:lnTo>
                  <a:lnTo>
                    <a:pt x="244" y="90"/>
                  </a:lnTo>
                  <a:lnTo>
                    <a:pt x="244" y="84"/>
                  </a:lnTo>
                  <a:lnTo>
                    <a:pt x="248" y="36"/>
                  </a:lnTo>
                  <a:lnTo>
                    <a:pt x="248" y="48"/>
                  </a:lnTo>
                  <a:lnTo>
                    <a:pt x="248" y="36"/>
                  </a:lnTo>
                  <a:lnTo>
                    <a:pt x="252" y="78"/>
                  </a:lnTo>
                  <a:lnTo>
                    <a:pt x="252" y="66"/>
                  </a:lnTo>
                  <a:lnTo>
                    <a:pt x="256" y="60"/>
                  </a:lnTo>
                  <a:lnTo>
                    <a:pt x="256" y="54"/>
                  </a:lnTo>
                  <a:lnTo>
                    <a:pt x="261" y="24"/>
                  </a:lnTo>
                  <a:lnTo>
                    <a:pt x="261" y="60"/>
                  </a:lnTo>
                  <a:lnTo>
                    <a:pt x="265" y="54"/>
                  </a:lnTo>
                  <a:lnTo>
                    <a:pt x="265" y="84"/>
                  </a:lnTo>
                  <a:lnTo>
                    <a:pt x="265" y="54"/>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82"/>
            <p:cNvSpPr>
              <a:spLocks/>
            </p:cNvSpPr>
            <p:nvPr/>
          </p:nvSpPr>
          <p:spPr bwMode="auto">
            <a:xfrm>
              <a:off x="822063" y="4292603"/>
              <a:ext cx="607326" cy="200025"/>
            </a:xfrm>
            <a:custGeom>
              <a:avLst/>
              <a:gdLst/>
              <a:ahLst/>
              <a:cxnLst>
                <a:cxn ang="0">
                  <a:pos x="4" y="24"/>
                </a:cxn>
                <a:cxn ang="0">
                  <a:pos x="13" y="60"/>
                </a:cxn>
                <a:cxn ang="0">
                  <a:pos x="21" y="48"/>
                </a:cxn>
                <a:cxn ang="0">
                  <a:pos x="26" y="18"/>
                </a:cxn>
                <a:cxn ang="0">
                  <a:pos x="30" y="30"/>
                </a:cxn>
                <a:cxn ang="0">
                  <a:pos x="38" y="66"/>
                </a:cxn>
                <a:cxn ang="0">
                  <a:pos x="43" y="78"/>
                </a:cxn>
                <a:cxn ang="0">
                  <a:pos x="56" y="30"/>
                </a:cxn>
                <a:cxn ang="0">
                  <a:pos x="60" y="36"/>
                </a:cxn>
                <a:cxn ang="0">
                  <a:pos x="64" y="42"/>
                </a:cxn>
                <a:cxn ang="0">
                  <a:pos x="73" y="30"/>
                </a:cxn>
                <a:cxn ang="0">
                  <a:pos x="81" y="66"/>
                </a:cxn>
                <a:cxn ang="0">
                  <a:pos x="86" y="102"/>
                </a:cxn>
                <a:cxn ang="0">
                  <a:pos x="90" y="66"/>
                </a:cxn>
                <a:cxn ang="0">
                  <a:pos x="98" y="60"/>
                </a:cxn>
                <a:cxn ang="0">
                  <a:pos x="103" y="18"/>
                </a:cxn>
                <a:cxn ang="0">
                  <a:pos x="111" y="78"/>
                </a:cxn>
                <a:cxn ang="0">
                  <a:pos x="120" y="78"/>
                </a:cxn>
                <a:cxn ang="0">
                  <a:pos x="128" y="54"/>
                </a:cxn>
                <a:cxn ang="0">
                  <a:pos x="133" y="66"/>
                </a:cxn>
                <a:cxn ang="0">
                  <a:pos x="145" y="36"/>
                </a:cxn>
                <a:cxn ang="0">
                  <a:pos x="150" y="108"/>
                </a:cxn>
                <a:cxn ang="0">
                  <a:pos x="154" y="96"/>
                </a:cxn>
                <a:cxn ang="0">
                  <a:pos x="158" y="78"/>
                </a:cxn>
                <a:cxn ang="0">
                  <a:pos x="167" y="66"/>
                </a:cxn>
                <a:cxn ang="0">
                  <a:pos x="175" y="78"/>
                </a:cxn>
                <a:cxn ang="0">
                  <a:pos x="184" y="6"/>
                </a:cxn>
                <a:cxn ang="0">
                  <a:pos x="188" y="66"/>
                </a:cxn>
                <a:cxn ang="0">
                  <a:pos x="197" y="78"/>
                </a:cxn>
                <a:cxn ang="0">
                  <a:pos x="201" y="90"/>
                </a:cxn>
                <a:cxn ang="0">
                  <a:pos x="210" y="24"/>
                </a:cxn>
                <a:cxn ang="0">
                  <a:pos x="218" y="66"/>
                </a:cxn>
                <a:cxn ang="0">
                  <a:pos x="222" y="42"/>
                </a:cxn>
                <a:cxn ang="0">
                  <a:pos x="227" y="84"/>
                </a:cxn>
                <a:cxn ang="0">
                  <a:pos x="235" y="66"/>
                </a:cxn>
                <a:cxn ang="0">
                  <a:pos x="239" y="36"/>
                </a:cxn>
                <a:cxn ang="0">
                  <a:pos x="248" y="66"/>
                </a:cxn>
                <a:cxn ang="0">
                  <a:pos x="257" y="12"/>
                </a:cxn>
                <a:cxn ang="0">
                  <a:pos x="265" y="72"/>
                </a:cxn>
                <a:cxn ang="0">
                  <a:pos x="269" y="42"/>
                </a:cxn>
                <a:cxn ang="0">
                  <a:pos x="278" y="48"/>
                </a:cxn>
                <a:cxn ang="0">
                  <a:pos x="282" y="90"/>
                </a:cxn>
              </a:cxnLst>
              <a:rect l="0" t="0" r="r" b="b"/>
              <a:pathLst>
                <a:path w="287" h="126">
                  <a:moveTo>
                    <a:pt x="0" y="42"/>
                  </a:moveTo>
                  <a:lnTo>
                    <a:pt x="4" y="42"/>
                  </a:lnTo>
                  <a:lnTo>
                    <a:pt x="4" y="24"/>
                  </a:lnTo>
                  <a:lnTo>
                    <a:pt x="9" y="36"/>
                  </a:lnTo>
                  <a:lnTo>
                    <a:pt x="9" y="6"/>
                  </a:lnTo>
                  <a:lnTo>
                    <a:pt x="13" y="60"/>
                  </a:lnTo>
                  <a:lnTo>
                    <a:pt x="13" y="120"/>
                  </a:lnTo>
                  <a:lnTo>
                    <a:pt x="17" y="48"/>
                  </a:lnTo>
                  <a:lnTo>
                    <a:pt x="21" y="48"/>
                  </a:lnTo>
                  <a:lnTo>
                    <a:pt x="21" y="66"/>
                  </a:lnTo>
                  <a:lnTo>
                    <a:pt x="26" y="66"/>
                  </a:lnTo>
                  <a:lnTo>
                    <a:pt x="26" y="18"/>
                  </a:lnTo>
                  <a:lnTo>
                    <a:pt x="30" y="12"/>
                  </a:lnTo>
                  <a:lnTo>
                    <a:pt x="30" y="0"/>
                  </a:lnTo>
                  <a:lnTo>
                    <a:pt x="30" y="30"/>
                  </a:lnTo>
                  <a:lnTo>
                    <a:pt x="34" y="42"/>
                  </a:lnTo>
                  <a:lnTo>
                    <a:pt x="34" y="60"/>
                  </a:lnTo>
                  <a:lnTo>
                    <a:pt x="38" y="66"/>
                  </a:lnTo>
                  <a:lnTo>
                    <a:pt x="38" y="84"/>
                  </a:lnTo>
                  <a:lnTo>
                    <a:pt x="47" y="78"/>
                  </a:lnTo>
                  <a:lnTo>
                    <a:pt x="43" y="78"/>
                  </a:lnTo>
                  <a:lnTo>
                    <a:pt x="47" y="60"/>
                  </a:lnTo>
                  <a:lnTo>
                    <a:pt x="51" y="18"/>
                  </a:lnTo>
                  <a:lnTo>
                    <a:pt x="56" y="30"/>
                  </a:lnTo>
                  <a:lnTo>
                    <a:pt x="56" y="54"/>
                  </a:lnTo>
                  <a:lnTo>
                    <a:pt x="60" y="30"/>
                  </a:lnTo>
                  <a:lnTo>
                    <a:pt x="60" y="36"/>
                  </a:lnTo>
                  <a:lnTo>
                    <a:pt x="60" y="30"/>
                  </a:lnTo>
                  <a:lnTo>
                    <a:pt x="64" y="54"/>
                  </a:lnTo>
                  <a:lnTo>
                    <a:pt x="64" y="42"/>
                  </a:lnTo>
                  <a:lnTo>
                    <a:pt x="73" y="36"/>
                  </a:lnTo>
                  <a:lnTo>
                    <a:pt x="73" y="66"/>
                  </a:lnTo>
                  <a:lnTo>
                    <a:pt x="73" y="30"/>
                  </a:lnTo>
                  <a:lnTo>
                    <a:pt x="77" y="48"/>
                  </a:lnTo>
                  <a:lnTo>
                    <a:pt x="77" y="36"/>
                  </a:lnTo>
                  <a:lnTo>
                    <a:pt x="81" y="66"/>
                  </a:lnTo>
                  <a:lnTo>
                    <a:pt x="81" y="60"/>
                  </a:lnTo>
                  <a:lnTo>
                    <a:pt x="86" y="54"/>
                  </a:lnTo>
                  <a:lnTo>
                    <a:pt x="86" y="102"/>
                  </a:lnTo>
                  <a:lnTo>
                    <a:pt x="90" y="108"/>
                  </a:lnTo>
                  <a:lnTo>
                    <a:pt x="90" y="126"/>
                  </a:lnTo>
                  <a:lnTo>
                    <a:pt x="90" y="66"/>
                  </a:lnTo>
                  <a:lnTo>
                    <a:pt x="94" y="66"/>
                  </a:lnTo>
                  <a:lnTo>
                    <a:pt x="94" y="42"/>
                  </a:lnTo>
                  <a:lnTo>
                    <a:pt x="98" y="60"/>
                  </a:lnTo>
                  <a:lnTo>
                    <a:pt x="98" y="42"/>
                  </a:lnTo>
                  <a:lnTo>
                    <a:pt x="103" y="12"/>
                  </a:lnTo>
                  <a:lnTo>
                    <a:pt x="103" y="18"/>
                  </a:lnTo>
                  <a:lnTo>
                    <a:pt x="111" y="54"/>
                  </a:lnTo>
                  <a:lnTo>
                    <a:pt x="107" y="54"/>
                  </a:lnTo>
                  <a:lnTo>
                    <a:pt x="111" y="78"/>
                  </a:lnTo>
                  <a:lnTo>
                    <a:pt x="115" y="84"/>
                  </a:lnTo>
                  <a:lnTo>
                    <a:pt x="115" y="108"/>
                  </a:lnTo>
                  <a:lnTo>
                    <a:pt x="120" y="78"/>
                  </a:lnTo>
                  <a:lnTo>
                    <a:pt x="120" y="60"/>
                  </a:lnTo>
                  <a:lnTo>
                    <a:pt x="124" y="54"/>
                  </a:lnTo>
                  <a:lnTo>
                    <a:pt x="128" y="54"/>
                  </a:lnTo>
                  <a:lnTo>
                    <a:pt x="128" y="42"/>
                  </a:lnTo>
                  <a:lnTo>
                    <a:pt x="133" y="54"/>
                  </a:lnTo>
                  <a:lnTo>
                    <a:pt x="133" y="66"/>
                  </a:lnTo>
                  <a:lnTo>
                    <a:pt x="137" y="78"/>
                  </a:lnTo>
                  <a:lnTo>
                    <a:pt x="137" y="66"/>
                  </a:lnTo>
                  <a:lnTo>
                    <a:pt x="145" y="36"/>
                  </a:lnTo>
                  <a:lnTo>
                    <a:pt x="141" y="36"/>
                  </a:lnTo>
                  <a:lnTo>
                    <a:pt x="145" y="96"/>
                  </a:lnTo>
                  <a:lnTo>
                    <a:pt x="150" y="108"/>
                  </a:lnTo>
                  <a:lnTo>
                    <a:pt x="150" y="120"/>
                  </a:lnTo>
                  <a:lnTo>
                    <a:pt x="150" y="108"/>
                  </a:lnTo>
                  <a:lnTo>
                    <a:pt x="154" y="96"/>
                  </a:lnTo>
                  <a:lnTo>
                    <a:pt x="154" y="90"/>
                  </a:lnTo>
                  <a:lnTo>
                    <a:pt x="158" y="84"/>
                  </a:lnTo>
                  <a:lnTo>
                    <a:pt x="158" y="78"/>
                  </a:lnTo>
                  <a:lnTo>
                    <a:pt x="163" y="42"/>
                  </a:lnTo>
                  <a:lnTo>
                    <a:pt x="163" y="36"/>
                  </a:lnTo>
                  <a:lnTo>
                    <a:pt x="167" y="66"/>
                  </a:lnTo>
                  <a:lnTo>
                    <a:pt x="175" y="30"/>
                  </a:lnTo>
                  <a:lnTo>
                    <a:pt x="171" y="30"/>
                  </a:lnTo>
                  <a:lnTo>
                    <a:pt x="175" y="78"/>
                  </a:lnTo>
                  <a:lnTo>
                    <a:pt x="180" y="108"/>
                  </a:lnTo>
                  <a:lnTo>
                    <a:pt x="180" y="48"/>
                  </a:lnTo>
                  <a:lnTo>
                    <a:pt x="184" y="6"/>
                  </a:lnTo>
                  <a:lnTo>
                    <a:pt x="184" y="30"/>
                  </a:lnTo>
                  <a:lnTo>
                    <a:pt x="188" y="42"/>
                  </a:lnTo>
                  <a:lnTo>
                    <a:pt x="188" y="66"/>
                  </a:lnTo>
                  <a:lnTo>
                    <a:pt x="192" y="42"/>
                  </a:lnTo>
                  <a:lnTo>
                    <a:pt x="192" y="48"/>
                  </a:lnTo>
                  <a:lnTo>
                    <a:pt x="197" y="78"/>
                  </a:lnTo>
                  <a:lnTo>
                    <a:pt x="197" y="66"/>
                  </a:lnTo>
                  <a:lnTo>
                    <a:pt x="201" y="72"/>
                  </a:lnTo>
                  <a:lnTo>
                    <a:pt x="201" y="90"/>
                  </a:lnTo>
                  <a:lnTo>
                    <a:pt x="205" y="108"/>
                  </a:lnTo>
                  <a:lnTo>
                    <a:pt x="205" y="36"/>
                  </a:lnTo>
                  <a:lnTo>
                    <a:pt x="210" y="24"/>
                  </a:lnTo>
                  <a:lnTo>
                    <a:pt x="214" y="72"/>
                  </a:lnTo>
                  <a:lnTo>
                    <a:pt x="214" y="84"/>
                  </a:lnTo>
                  <a:lnTo>
                    <a:pt x="218" y="66"/>
                  </a:lnTo>
                  <a:lnTo>
                    <a:pt x="218" y="54"/>
                  </a:lnTo>
                  <a:lnTo>
                    <a:pt x="222" y="48"/>
                  </a:lnTo>
                  <a:lnTo>
                    <a:pt x="222" y="42"/>
                  </a:lnTo>
                  <a:lnTo>
                    <a:pt x="222" y="48"/>
                  </a:lnTo>
                  <a:lnTo>
                    <a:pt x="227" y="36"/>
                  </a:lnTo>
                  <a:lnTo>
                    <a:pt x="227" y="84"/>
                  </a:lnTo>
                  <a:lnTo>
                    <a:pt x="231" y="78"/>
                  </a:lnTo>
                  <a:lnTo>
                    <a:pt x="231" y="96"/>
                  </a:lnTo>
                  <a:lnTo>
                    <a:pt x="235" y="66"/>
                  </a:lnTo>
                  <a:lnTo>
                    <a:pt x="235" y="42"/>
                  </a:lnTo>
                  <a:lnTo>
                    <a:pt x="239" y="60"/>
                  </a:lnTo>
                  <a:lnTo>
                    <a:pt x="239" y="36"/>
                  </a:lnTo>
                  <a:lnTo>
                    <a:pt x="244" y="30"/>
                  </a:lnTo>
                  <a:lnTo>
                    <a:pt x="248" y="36"/>
                  </a:lnTo>
                  <a:lnTo>
                    <a:pt x="248" y="66"/>
                  </a:lnTo>
                  <a:lnTo>
                    <a:pt x="252" y="42"/>
                  </a:lnTo>
                  <a:lnTo>
                    <a:pt x="252" y="6"/>
                  </a:lnTo>
                  <a:lnTo>
                    <a:pt x="257" y="12"/>
                  </a:lnTo>
                  <a:lnTo>
                    <a:pt x="257" y="24"/>
                  </a:lnTo>
                  <a:lnTo>
                    <a:pt x="261" y="78"/>
                  </a:lnTo>
                  <a:lnTo>
                    <a:pt x="265" y="72"/>
                  </a:lnTo>
                  <a:lnTo>
                    <a:pt x="265" y="30"/>
                  </a:lnTo>
                  <a:lnTo>
                    <a:pt x="269" y="30"/>
                  </a:lnTo>
                  <a:lnTo>
                    <a:pt x="269" y="42"/>
                  </a:lnTo>
                  <a:lnTo>
                    <a:pt x="274" y="66"/>
                  </a:lnTo>
                  <a:lnTo>
                    <a:pt x="274" y="60"/>
                  </a:lnTo>
                  <a:lnTo>
                    <a:pt x="278" y="48"/>
                  </a:lnTo>
                  <a:lnTo>
                    <a:pt x="278" y="30"/>
                  </a:lnTo>
                  <a:lnTo>
                    <a:pt x="282" y="48"/>
                  </a:lnTo>
                  <a:lnTo>
                    <a:pt x="282" y="90"/>
                  </a:lnTo>
                  <a:lnTo>
                    <a:pt x="282" y="84"/>
                  </a:lnTo>
                  <a:lnTo>
                    <a:pt x="287" y="10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Freeform 83"/>
            <p:cNvSpPr>
              <a:spLocks/>
            </p:cNvSpPr>
            <p:nvPr/>
          </p:nvSpPr>
          <p:spPr bwMode="auto">
            <a:xfrm>
              <a:off x="1429389" y="4121153"/>
              <a:ext cx="588280" cy="504825"/>
            </a:xfrm>
            <a:custGeom>
              <a:avLst/>
              <a:gdLst/>
              <a:ahLst/>
              <a:cxnLst>
                <a:cxn ang="0">
                  <a:pos x="4" y="156"/>
                </a:cxn>
                <a:cxn ang="0">
                  <a:pos x="8" y="198"/>
                </a:cxn>
                <a:cxn ang="0">
                  <a:pos x="17" y="156"/>
                </a:cxn>
                <a:cxn ang="0">
                  <a:pos x="25" y="174"/>
                </a:cxn>
                <a:cxn ang="0">
                  <a:pos x="34" y="168"/>
                </a:cxn>
                <a:cxn ang="0">
                  <a:pos x="38" y="144"/>
                </a:cxn>
                <a:cxn ang="0">
                  <a:pos x="47" y="156"/>
                </a:cxn>
                <a:cxn ang="0">
                  <a:pos x="51" y="162"/>
                </a:cxn>
                <a:cxn ang="0">
                  <a:pos x="55" y="150"/>
                </a:cxn>
                <a:cxn ang="0">
                  <a:pos x="64" y="168"/>
                </a:cxn>
                <a:cxn ang="0">
                  <a:pos x="68" y="162"/>
                </a:cxn>
                <a:cxn ang="0">
                  <a:pos x="72" y="132"/>
                </a:cxn>
                <a:cxn ang="0">
                  <a:pos x="81" y="90"/>
                </a:cxn>
                <a:cxn ang="0">
                  <a:pos x="85" y="54"/>
                </a:cxn>
                <a:cxn ang="0">
                  <a:pos x="94" y="6"/>
                </a:cxn>
                <a:cxn ang="0">
                  <a:pos x="98" y="6"/>
                </a:cxn>
                <a:cxn ang="0">
                  <a:pos x="102" y="36"/>
                </a:cxn>
                <a:cxn ang="0">
                  <a:pos x="111" y="66"/>
                </a:cxn>
                <a:cxn ang="0">
                  <a:pos x="115" y="120"/>
                </a:cxn>
                <a:cxn ang="0">
                  <a:pos x="124" y="168"/>
                </a:cxn>
                <a:cxn ang="0">
                  <a:pos x="128" y="216"/>
                </a:cxn>
                <a:cxn ang="0">
                  <a:pos x="136" y="282"/>
                </a:cxn>
                <a:cxn ang="0">
                  <a:pos x="149" y="300"/>
                </a:cxn>
                <a:cxn ang="0">
                  <a:pos x="153" y="318"/>
                </a:cxn>
                <a:cxn ang="0">
                  <a:pos x="158" y="270"/>
                </a:cxn>
                <a:cxn ang="0">
                  <a:pos x="166" y="234"/>
                </a:cxn>
                <a:cxn ang="0">
                  <a:pos x="175" y="150"/>
                </a:cxn>
                <a:cxn ang="0">
                  <a:pos x="179" y="90"/>
                </a:cxn>
                <a:cxn ang="0">
                  <a:pos x="188" y="24"/>
                </a:cxn>
                <a:cxn ang="0">
                  <a:pos x="196" y="30"/>
                </a:cxn>
                <a:cxn ang="0">
                  <a:pos x="201" y="0"/>
                </a:cxn>
                <a:cxn ang="0">
                  <a:pos x="205" y="30"/>
                </a:cxn>
                <a:cxn ang="0">
                  <a:pos x="213" y="48"/>
                </a:cxn>
                <a:cxn ang="0">
                  <a:pos x="218" y="126"/>
                </a:cxn>
                <a:cxn ang="0">
                  <a:pos x="226" y="162"/>
                </a:cxn>
                <a:cxn ang="0">
                  <a:pos x="230" y="246"/>
                </a:cxn>
                <a:cxn ang="0">
                  <a:pos x="239" y="270"/>
                </a:cxn>
                <a:cxn ang="0">
                  <a:pos x="248" y="294"/>
                </a:cxn>
                <a:cxn ang="0">
                  <a:pos x="252" y="294"/>
                </a:cxn>
                <a:cxn ang="0">
                  <a:pos x="256" y="306"/>
                </a:cxn>
                <a:cxn ang="0">
                  <a:pos x="269" y="234"/>
                </a:cxn>
                <a:cxn ang="0">
                  <a:pos x="273" y="180"/>
                </a:cxn>
              </a:cxnLst>
              <a:rect l="0" t="0" r="r" b="b"/>
              <a:pathLst>
                <a:path w="278" h="318">
                  <a:moveTo>
                    <a:pt x="0" y="216"/>
                  </a:moveTo>
                  <a:lnTo>
                    <a:pt x="0" y="168"/>
                  </a:lnTo>
                  <a:lnTo>
                    <a:pt x="4" y="156"/>
                  </a:lnTo>
                  <a:lnTo>
                    <a:pt x="4" y="120"/>
                  </a:lnTo>
                  <a:lnTo>
                    <a:pt x="8" y="138"/>
                  </a:lnTo>
                  <a:lnTo>
                    <a:pt x="8" y="198"/>
                  </a:lnTo>
                  <a:lnTo>
                    <a:pt x="12" y="186"/>
                  </a:lnTo>
                  <a:lnTo>
                    <a:pt x="17" y="162"/>
                  </a:lnTo>
                  <a:lnTo>
                    <a:pt x="17" y="156"/>
                  </a:lnTo>
                  <a:lnTo>
                    <a:pt x="21" y="162"/>
                  </a:lnTo>
                  <a:lnTo>
                    <a:pt x="25" y="162"/>
                  </a:lnTo>
                  <a:lnTo>
                    <a:pt x="25" y="174"/>
                  </a:lnTo>
                  <a:lnTo>
                    <a:pt x="29" y="186"/>
                  </a:lnTo>
                  <a:lnTo>
                    <a:pt x="29" y="180"/>
                  </a:lnTo>
                  <a:lnTo>
                    <a:pt x="34" y="168"/>
                  </a:lnTo>
                  <a:lnTo>
                    <a:pt x="34" y="144"/>
                  </a:lnTo>
                  <a:lnTo>
                    <a:pt x="38" y="126"/>
                  </a:lnTo>
                  <a:lnTo>
                    <a:pt x="38" y="144"/>
                  </a:lnTo>
                  <a:lnTo>
                    <a:pt x="42" y="150"/>
                  </a:lnTo>
                  <a:lnTo>
                    <a:pt x="42" y="132"/>
                  </a:lnTo>
                  <a:lnTo>
                    <a:pt x="47" y="156"/>
                  </a:lnTo>
                  <a:lnTo>
                    <a:pt x="47" y="150"/>
                  </a:lnTo>
                  <a:lnTo>
                    <a:pt x="51" y="186"/>
                  </a:lnTo>
                  <a:lnTo>
                    <a:pt x="51" y="162"/>
                  </a:lnTo>
                  <a:lnTo>
                    <a:pt x="55" y="162"/>
                  </a:lnTo>
                  <a:lnTo>
                    <a:pt x="55" y="138"/>
                  </a:lnTo>
                  <a:lnTo>
                    <a:pt x="55" y="150"/>
                  </a:lnTo>
                  <a:lnTo>
                    <a:pt x="59" y="144"/>
                  </a:lnTo>
                  <a:lnTo>
                    <a:pt x="59" y="168"/>
                  </a:lnTo>
                  <a:lnTo>
                    <a:pt x="64" y="168"/>
                  </a:lnTo>
                  <a:lnTo>
                    <a:pt x="64" y="186"/>
                  </a:lnTo>
                  <a:lnTo>
                    <a:pt x="68" y="144"/>
                  </a:lnTo>
                  <a:lnTo>
                    <a:pt x="68" y="162"/>
                  </a:lnTo>
                  <a:lnTo>
                    <a:pt x="68" y="150"/>
                  </a:lnTo>
                  <a:lnTo>
                    <a:pt x="72" y="156"/>
                  </a:lnTo>
                  <a:lnTo>
                    <a:pt x="72" y="132"/>
                  </a:lnTo>
                  <a:lnTo>
                    <a:pt x="77" y="126"/>
                  </a:lnTo>
                  <a:lnTo>
                    <a:pt x="77" y="102"/>
                  </a:lnTo>
                  <a:lnTo>
                    <a:pt x="81" y="90"/>
                  </a:lnTo>
                  <a:lnTo>
                    <a:pt x="81" y="78"/>
                  </a:lnTo>
                  <a:lnTo>
                    <a:pt x="85" y="72"/>
                  </a:lnTo>
                  <a:lnTo>
                    <a:pt x="85" y="54"/>
                  </a:lnTo>
                  <a:lnTo>
                    <a:pt x="89" y="24"/>
                  </a:lnTo>
                  <a:lnTo>
                    <a:pt x="89" y="18"/>
                  </a:lnTo>
                  <a:lnTo>
                    <a:pt x="94" y="6"/>
                  </a:lnTo>
                  <a:lnTo>
                    <a:pt x="94" y="12"/>
                  </a:lnTo>
                  <a:lnTo>
                    <a:pt x="98" y="18"/>
                  </a:lnTo>
                  <a:lnTo>
                    <a:pt x="98" y="6"/>
                  </a:lnTo>
                  <a:lnTo>
                    <a:pt x="98" y="12"/>
                  </a:lnTo>
                  <a:lnTo>
                    <a:pt x="102" y="18"/>
                  </a:lnTo>
                  <a:lnTo>
                    <a:pt x="102" y="36"/>
                  </a:lnTo>
                  <a:lnTo>
                    <a:pt x="106" y="42"/>
                  </a:lnTo>
                  <a:lnTo>
                    <a:pt x="106" y="48"/>
                  </a:lnTo>
                  <a:lnTo>
                    <a:pt x="111" y="66"/>
                  </a:lnTo>
                  <a:lnTo>
                    <a:pt x="111" y="84"/>
                  </a:lnTo>
                  <a:lnTo>
                    <a:pt x="115" y="96"/>
                  </a:lnTo>
                  <a:lnTo>
                    <a:pt x="115" y="120"/>
                  </a:lnTo>
                  <a:lnTo>
                    <a:pt x="119" y="138"/>
                  </a:lnTo>
                  <a:lnTo>
                    <a:pt x="119" y="150"/>
                  </a:lnTo>
                  <a:lnTo>
                    <a:pt x="124" y="168"/>
                  </a:lnTo>
                  <a:lnTo>
                    <a:pt x="124" y="180"/>
                  </a:lnTo>
                  <a:lnTo>
                    <a:pt x="128" y="186"/>
                  </a:lnTo>
                  <a:lnTo>
                    <a:pt x="128" y="216"/>
                  </a:lnTo>
                  <a:lnTo>
                    <a:pt x="132" y="240"/>
                  </a:lnTo>
                  <a:lnTo>
                    <a:pt x="132" y="264"/>
                  </a:lnTo>
                  <a:lnTo>
                    <a:pt x="136" y="282"/>
                  </a:lnTo>
                  <a:lnTo>
                    <a:pt x="136" y="294"/>
                  </a:lnTo>
                  <a:lnTo>
                    <a:pt x="141" y="300"/>
                  </a:lnTo>
                  <a:lnTo>
                    <a:pt x="149" y="300"/>
                  </a:lnTo>
                  <a:lnTo>
                    <a:pt x="145" y="300"/>
                  </a:lnTo>
                  <a:lnTo>
                    <a:pt x="149" y="306"/>
                  </a:lnTo>
                  <a:lnTo>
                    <a:pt x="153" y="318"/>
                  </a:lnTo>
                  <a:lnTo>
                    <a:pt x="153" y="306"/>
                  </a:lnTo>
                  <a:lnTo>
                    <a:pt x="158" y="300"/>
                  </a:lnTo>
                  <a:lnTo>
                    <a:pt x="158" y="270"/>
                  </a:lnTo>
                  <a:lnTo>
                    <a:pt x="162" y="252"/>
                  </a:lnTo>
                  <a:lnTo>
                    <a:pt x="162" y="240"/>
                  </a:lnTo>
                  <a:lnTo>
                    <a:pt x="166" y="234"/>
                  </a:lnTo>
                  <a:lnTo>
                    <a:pt x="171" y="216"/>
                  </a:lnTo>
                  <a:lnTo>
                    <a:pt x="171" y="174"/>
                  </a:lnTo>
                  <a:lnTo>
                    <a:pt x="175" y="150"/>
                  </a:lnTo>
                  <a:lnTo>
                    <a:pt x="175" y="132"/>
                  </a:lnTo>
                  <a:lnTo>
                    <a:pt x="179" y="108"/>
                  </a:lnTo>
                  <a:lnTo>
                    <a:pt x="179" y="90"/>
                  </a:lnTo>
                  <a:lnTo>
                    <a:pt x="183" y="84"/>
                  </a:lnTo>
                  <a:lnTo>
                    <a:pt x="188" y="60"/>
                  </a:lnTo>
                  <a:lnTo>
                    <a:pt x="188" y="24"/>
                  </a:lnTo>
                  <a:lnTo>
                    <a:pt x="192" y="30"/>
                  </a:lnTo>
                  <a:lnTo>
                    <a:pt x="192" y="24"/>
                  </a:lnTo>
                  <a:lnTo>
                    <a:pt x="196" y="30"/>
                  </a:lnTo>
                  <a:lnTo>
                    <a:pt x="196" y="24"/>
                  </a:lnTo>
                  <a:lnTo>
                    <a:pt x="201" y="12"/>
                  </a:lnTo>
                  <a:lnTo>
                    <a:pt x="201" y="0"/>
                  </a:lnTo>
                  <a:lnTo>
                    <a:pt x="201" y="12"/>
                  </a:lnTo>
                  <a:lnTo>
                    <a:pt x="205" y="18"/>
                  </a:lnTo>
                  <a:lnTo>
                    <a:pt x="205" y="30"/>
                  </a:lnTo>
                  <a:lnTo>
                    <a:pt x="209" y="24"/>
                  </a:lnTo>
                  <a:lnTo>
                    <a:pt x="209" y="42"/>
                  </a:lnTo>
                  <a:lnTo>
                    <a:pt x="213" y="48"/>
                  </a:lnTo>
                  <a:lnTo>
                    <a:pt x="213" y="72"/>
                  </a:lnTo>
                  <a:lnTo>
                    <a:pt x="218" y="102"/>
                  </a:lnTo>
                  <a:lnTo>
                    <a:pt x="218" y="126"/>
                  </a:lnTo>
                  <a:lnTo>
                    <a:pt x="222" y="126"/>
                  </a:lnTo>
                  <a:lnTo>
                    <a:pt x="222" y="138"/>
                  </a:lnTo>
                  <a:lnTo>
                    <a:pt x="226" y="162"/>
                  </a:lnTo>
                  <a:lnTo>
                    <a:pt x="226" y="180"/>
                  </a:lnTo>
                  <a:lnTo>
                    <a:pt x="230" y="192"/>
                  </a:lnTo>
                  <a:lnTo>
                    <a:pt x="230" y="246"/>
                  </a:lnTo>
                  <a:lnTo>
                    <a:pt x="235" y="258"/>
                  </a:lnTo>
                  <a:lnTo>
                    <a:pt x="235" y="252"/>
                  </a:lnTo>
                  <a:lnTo>
                    <a:pt x="239" y="270"/>
                  </a:lnTo>
                  <a:lnTo>
                    <a:pt x="243" y="282"/>
                  </a:lnTo>
                  <a:lnTo>
                    <a:pt x="243" y="270"/>
                  </a:lnTo>
                  <a:lnTo>
                    <a:pt x="248" y="294"/>
                  </a:lnTo>
                  <a:lnTo>
                    <a:pt x="248" y="288"/>
                  </a:lnTo>
                  <a:lnTo>
                    <a:pt x="248" y="306"/>
                  </a:lnTo>
                  <a:lnTo>
                    <a:pt x="252" y="294"/>
                  </a:lnTo>
                  <a:lnTo>
                    <a:pt x="252" y="306"/>
                  </a:lnTo>
                  <a:lnTo>
                    <a:pt x="256" y="294"/>
                  </a:lnTo>
                  <a:lnTo>
                    <a:pt x="256" y="306"/>
                  </a:lnTo>
                  <a:lnTo>
                    <a:pt x="260" y="288"/>
                  </a:lnTo>
                  <a:lnTo>
                    <a:pt x="260" y="246"/>
                  </a:lnTo>
                  <a:lnTo>
                    <a:pt x="269" y="234"/>
                  </a:lnTo>
                  <a:lnTo>
                    <a:pt x="269" y="228"/>
                  </a:lnTo>
                  <a:lnTo>
                    <a:pt x="273" y="204"/>
                  </a:lnTo>
                  <a:lnTo>
                    <a:pt x="273" y="180"/>
                  </a:lnTo>
                  <a:lnTo>
                    <a:pt x="278" y="162"/>
                  </a:lnTo>
                  <a:lnTo>
                    <a:pt x="278" y="13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84"/>
            <p:cNvSpPr>
              <a:spLocks/>
            </p:cNvSpPr>
            <p:nvPr/>
          </p:nvSpPr>
          <p:spPr bwMode="auto">
            <a:xfrm>
              <a:off x="2017669" y="4121150"/>
              <a:ext cx="577701" cy="495300"/>
            </a:xfrm>
            <a:custGeom>
              <a:avLst/>
              <a:gdLst/>
              <a:ahLst/>
              <a:cxnLst>
                <a:cxn ang="0">
                  <a:pos x="4" y="102"/>
                </a:cxn>
                <a:cxn ang="0">
                  <a:pos x="12" y="66"/>
                </a:cxn>
                <a:cxn ang="0">
                  <a:pos x="17" y="42"/>
                </a:cxn>
                <a:cxn ang="0">
                  <a:pos x="25" y="0"/>
                </a:cxn>
                <a:cxn ang="0">
                  <a:pos x="34" y="36"/>
                </a:cxn>
                <a:cxn ang="0">
                  <a:pos x="38" y="72"/>
                </a:cxn>
                <a:cxn ang="0">
                  <a:pos x="47" y="120"/>
                </a:cxn>
                <a:cxn ang="0">
                  <a:pos x="51" y="186"/>
                </a:cxn>
                <a:cxn ang="0">
                  <a:pos x="59" y="234"/>
                </a:cxn>
                <a:cxn ang="0">
                  <a:pos x="64" y="294"/>
                </a:cxn>
                <a:cxn ang="0">
                  <a:pos x="72" y="306"/>
                </a:cxn>
                <a:cxn ang="0">
                  <a:pos x="81" y="294"/>
                </a:cxn>
                <a:cxn ang="0">
                  <a:pos x="85" y="294"/>
                </a:cxn>
                <a:cxn ang="0">
                  <a:pos x="94" y="252"/>
                </a:cxn>
                <a:cxn ang="0">
                  <a:pos x="98" y="192"/>
                </a:cxn>
                <a:cxn ang="0">
                  <a:pos x="106" y="150"/>
                </a:cxn>
                <a:cxn ang="0">
                  <a:pos x="111" y="150"/>
                </a:cxn>
                <a:cxn ang="0">
                  <a:pos x="119" y="228"/>
                </a:cxn>
                <a:cxn ang="0">
                  <a:pos x="128" y="174"/>
                </a:cxn>
                <a:cxn ang="0">
                  <a:pos x="132" y="144"/>
                </a:cxn>
                <a:cxn ang="0">
                  <a:pos x="136" y="192"/>
                </a:cxn>
                <a:cxn ang="0">
                  <a:pos x="145" y="132"/>
                </a:cxn>
                <a:cxn ang="0">
                  <a:pos x="149" y="156"/>
                </a:cxn>
                <a:cxn ang="0">
                  <a:pos x="153" y="204"/>
                </a:cxn>
                <a:cxn ang="0">
                  <a:pos x="162" y="126"/>
                </a:cxn>
                <a:cxn ang="0">
                  <a:pos x="166" y="174"/>
                </a:cxn>
                <a:cxn ang="0">
                  <a:pos x="175" y="228"/>
                </a:cxn>
                <a:cxn ang="0">
                  <a:pos x="179" y="198"/>
                </a:cxn>
                <a:cxn ang="0">
                  <a:pos x="188" y="156"/>
                </a:cxn>
                <a:cxn ang="0">
                  <a:pos x="192" y="186"/>
                </a:cxn>
                <a:cxn ang="0">
                  <a:pos x="201" y="156"/>
                </a:cxn>
                <a:cxn ang="0">
                  <a:pos x="205" y="132"/>
                </a:cxn>
                <a:cxn ang="0">
                  <a:pos x="218" y="180"/>
                </a:cxn>
                <a:cxn ang="0">
                  <a:pos x="222" y="198"/>
                </a:cxn>
                <a:cxn ang="0">
                  <a:pos x="226" y="162"/>
                </a:cxn>
                <a:cxn ang="0">
                  <a:pos x="235" y="138"/>
                </a:cxn>
                <a:cxn ang="0">
                  <a:pos x="239" y="204"/>
                </a:cxn>
                <a:cxn ang="0">
                  <a:pos x="248" y="126"/>
                </a:cxn>
                <a:cxn ang="0">
                  <a:pos x="252" y="198"/>
                </a:cxn>
                <a:cxn ang="0">
                  <a:pos x="256" y="102"/>
                </a:cxn>
                <a:cxn ang="0">
                  <a:pos x="265" y="150"/>
                </a:cxn>
                <a:cxn ang="0">
                  <a:pos x="269" y="168"/>
                </a:cxn>
              </a:cxnLst>
              <a:rect l="0" t="0" r="r" b="b"/>
              <a:pathLst>
                <a:path w="273" h="312">
                  <a:moveTo>
                    <a:pt x="0" y="138"/>
                  </a:moveTo>
                  <a:lnTo>
                    <a:pt x="4" y="126"/>
                  </a:lnTo>
                  <a:lnTo>
                    <a:pt x="4" y="102"/>
                  </a:lnTo>
                  <a:lnTo>
                    <a:pt x="8" y="90"/>
                  </a:lnTo>
                  <a:lnTo>
                    <a:pt x="8" y="72"/>
                  </a:lnTo>
                  <a:lnTo>
                    <a:pt x="12" y="66"/>
                  </a:lnTo>
                  <a:lnTo>
                    <a:pt x="12" y="48"/>
                  </a:lnTo>
                  <a:lnTo>
                    <a:pt x="17" y="36"/>
                  </a:lnTo>
                  <a:lnTo>
                    <a:pt x="17" y="42"/>
                  </a:lnTo>
                  <a:lnTo>
                    <a:pt x="21" y="30"/>
                  </a:lnTo>
                  <a:lnTo>
                    <a:pt x="25" y="12"/>
                  </a:lnTo>
                  <a:lnTo>
                    <a:pt x="25" y="0"/>
                  </a:lnTo>
                  <a:lnTo>
                    <a:pt x="29" y="6"/>
                  </a:lnTo>
                  <a:lnTo>
                    <a:pt x="29" y="30"/>
                  </a:lnTo>
                  <a:lnTo>
                    <a:pt x="34" y="36"/>
                  </a:lnTo>
                  <a:lnTo>
                    <a:pt x="34" y="42"/>
                  </a:lnTo>
                  <a:lnTo>
                    <a:pt x="38" y="54"/>
                  </a:lnTo>
                  <a:lnTo>
                    <a:pt x="38" y="72"/>
                  </a:lnTo>
                  <a:lnTo>
                    <a:pt x="42" y="84"/>
                  </a:lnTo>
                  <a:lnTo>
                    <a:pt x="42" y="102"/>
                  </a:lnTo>
                  <a:lnTo>
                    <a:pt x="47" y="120"/>
                  </a:lnTo>
                  <a:lnTo>
                    <a:pt x="47" y="138"/>
                  </a:lnTo>
                  <a:lnTo>
                    <a:pt x="51" y="156"/>
                  </a:lnTo>
                  <a:lnTo>
                    <a:pt x="51" y="186"/>
                  </a:lnTo>
                  <a:lnTo>
                    <a:pt x="55" y="204"/>
                  </a:lnTo>
                  <a:lnTo>
                    <a:pt x="55" y="222"/>
                  </a:lnTo>
                  <a:lnTo>
                    <a:pt x="59" y="234"/>
                  </a:lnTo>
                  <a:lnTo>
                    <a:pt x="59" y="258"/>
                  </a:lnTo>
                  <a:lnTo>
                    <a:pt x="64" y="270"/>
                  </a:lnTo>
                  <a:lnTo>
                    <a:pt x="64" y="294"/>
                  </a:lnTo>
                  <a:lnTo>
                    <a:pt x="68" y="306"/>
                  </a:lnTo>
                  <a:lnTo>
                    <a:pt x="72" y="300"/>
                  </a:lnTo>
                  <a:lnTo>
                    <a:pt x="72" y="306"/>
                  </a:lnTo>
                  <a:lnTo>
                    <a:pt x="76" y="312"/>
                  </a:lnTo>
                  <a:lnTo>
                    <a:pt x="76" y="300"/>
                  </a:lnTo>
                  <a:lnTo>
                    <a:pt x="81" y="294"/>
                  </a:lnTo>
                  <a:lnTo>
                    <a:pt x="81" y="288"/>
                  </a:lnTo>
                  <a:lnTo>
                    <a:pt x="85" y="300"/>
                  </a:lnTo>
                  <a:lnTo>
                    <a:pt x="85" y="294"/>
                  </a:lnTo>
                  <a:lnTo>
                    <a:pt x="89" y="288"/>
                  </a:lnTo>
                  <a:lnTo>
                    <a:pt x="89" y="258"/>
                  </a:lnTo>
                  <a:lnTo>
                    <a:pt x="94" y="252"/>
                  </a:lnTo>
                  <a:lnTo>
                    <a:pt x="94" y="234"/>
                  </a:lnTo>
                  <a:lnTo>
                    <a:pt x="98" y="222"/>
                  </a:lnTo>
                  <a:lnTo>
                    <a:pt x="98" y="192"/>
                  </a:lnTo>
                  <a:lnTo>
                    <a:pt x="102" y="180"/>
                  </a:lnTo>
                  <a:lnTo>
                    <a:pt x="102" y="162"/>
                  </a:lnTo>
                  <a:lnTo>
                    <a:pt x="106" y="150"/>
                  </a:lnTo>
                  <a:lnTo>
                    <a:pt x="106" y="132"/>
                  </a:lnTo>
                  <a:lnTo>
                    <a:pt x="111" y="138"/>
                  </a:lnTo>
                  <a:lnTo>
                    <a:pt x="111" y="150"/>
                  </a:lnTo>
                  <a:lnTo>
                    <a:pt x="115" y="156"/>
                  </a:lnTo>
                  <a:lnTo>
                    <a:pt x="115" y="210"/>
                  </a:lnTo>
                  <a:lnTo>
                    <a:pt x="119" y="228"/>
                  </a:lnTo>
                  <a:lnTo>
                    <a:pt x="119" y="222"/>
                  </a:lnTo>
                  <a:lnTo>
                    <a:pt x="124" y="156"/>
                  </a:lnTo>
                  <a:lnTo>
                    <a:pt x="128" y="174"/>
                  </a:lnTo>
                  <a:lnTo>
                    <a:pt x="128" y="180"/>
                  </a:lnTo>
                  <a:lnTo>
                    <a:pt x="132" y="156"/>
                  </a:lnTo>
                  <a:lnTo>
                    <a:pt x="132" y="144"/>
                  </a:lnTo>
                  <a:lnTo>
                    <a:pt x="132" y="156"/>
                  </a:lnTo>
                  <a:lnTo>
                    <a:pt x="136" y="198"/>
                  </a:lnTo>
                  <a:lnTo>
                    <a:pt x="136" y="192"/>
                  </a:lnTo>
                  <a:lnTo>
                    <a:pt x="141" y="156"/>
                  </a:lnTo>
                  <a:lnTo>
                    <a:pt x="141" y="144"/>
                  </a:lnTo>
                  <a:lnTo>
                    <a:pt x="145" y="132"/>
                  </a:lnTo>
                  <a:lnTo>
                    <a:pt x="145" y="168"/>
                  </a:lnTo>
                  <a:lnTo>
                    <a:pt x="145" y="162"/>
                  </a:lnTo>
                  <a:lnTo>
                    <a:pt x="149" y="156"/>
                  </a:lnTo>
                  <a:lnTo>
                    <a:pt x="149" y="162"/>
                  </a:lnTo>
                  <a:lnTo>
                    <a:pt x="153" y="198"/>
                  </a:lnTo>
                  <a:lnTo>
                    <a:pt x="153" y="204"/>
                  </a:lnTo>
                  <a:lnTo>
                    <a:pt x="158" y="168"/>
                  </a:lnTo>
                  <a:lnTo>
                    <a:pt x="158" y="114"/>
                  </a:lnTo>
                  <a:lnTo>
                    <a:pt x="162" y="126"/>
                  </a:lnTo>
                  <a:lnTo>
                    <a:pt x="162" y="132"/>
                  </a:lnTo>
                  <a:lnTo>
                    <a:pt x="166" y="150"/>
                  </a:lnTo>
                  <a:lnTo>
                    <a:pt x="166" y="174"/>
                  </a:lnTo>
                  <a:lnTo>
                    <a:pt x="171" y="198"/>
                  </a:lnTo>
                  <a:lnTo>
                    <a:pt x="171" y="192"/>
                  </a:lnTo>
                  <a:lnTo>
                    <a:pt x="175" y="228"/>
                  </a:lnTo>
                  <a:lnTo>
                    <a:pt x="175" y="216"/>
                  </a:lnTo>
                  <a:lnTo>
                    <a:pt x="179" y="216"/>
                  </a:lnTo>
                  <a:lnTo>
                    <a:pt x="179" y="198"/>
                  </a:lnTo>
                  <a:lnTo>
                    <a:pt x="183" y="186"/>
                  </a:lnTo>
                  <a:lnTo>
                    <a:pt x="183" y="144"/>
                  </a:lnTo>
                  <a:lnTo>
                    <a:pt x="188" y="156"/>
                  </a:lnTo>
                  <a:lnTo>
                    <a:pt x="188" y="204"/>
                  </a:lnTo>
                  <a:lnTo>
                    <a:pt x="192" y="228"/>
                  </a:lnTo>
                  <a:lnTo>
                    <a:pt x="192" y="186"/>
                  </a:lnTo>
                  <a:lnTo>
                    <a:pt x="196" y="174"/>
                  </a:lnTo>
                  <a:lnTo>
                    <a:pt x="196" y="144"/>
                  </a:lnTo>
                  <a:lnTo>
                    <a:pt x="201" y="156"/>
                  </a:lnTo>
                  <a:lnTo>
                    <a:pt x="201" y="168"/>
                  </a:lnTo>
                  <a:lnTo>
                    <a:pt x="205" y="192"/>
                  </a:lnTo>
                  <a:lnTo>
                    <a:pt x="205" y="132"/>
                  </a:lnTo>
                  <a:lnTo>
                    <a:pt x="209" y="162"/>
                  </a:lnTo>
                  <a:lnTo>
                    <a:pt x="209" y="180"/>
                  </a:lnTo>
                  <a:lnTo>
                    <a:pt x="218" y="180"/>
                  </a:lnTo>
                  <a:lnTo>
                    <a:pt x="213" y="180"/>
                  </a:lnTo>
                  <a:lnTo>
                    <a:pt x="218" y="192"/>
                  </a:lnTo>
                  <a:lnTo>
                    <a:pt x="222" y="198"/>
                  </a:lnTo>
                  <a:lnTo>
                    <a:pt x="222" y="186"/>
                  </a:lnTo>
                  <a:lnTo>
                    <a:pt x="226" y="180"/>
                  </a:lnTo>
                  <a:lnTo>
                    <a:pt x="226" y="162"/>
                  </a:lnTo>
                  <a:lnTo>
                    <a:pt x="230" y="156"/>
                  </a:lnTo>
                  <a:lnTo>
                    <a:pt x="230" y="144"/>
                  </a:lnTo>
                  <a:lnTo>
                    <a:pt x="235" y="138"/>
                  </a:lnTo>
                  <a:lnTo>
                    <a:pt x="235" y="198"/>
                  </a:lnTo>
                  <a:lnTo>
                    <a:pt x="239" y="228"/>
                  </a:lnTo>
                  <a:lnTo>
                    <a:pt x="239" y="204"/>
                  </a:lnTo>
                  <a:lnTo>
                    <a:pt x="243" y="168"/>
                  </a:lnTo>
                  <a:lnTo>
                    <a:pt x="243" y="150"/>
                  </a:lnTo>
                  <a:lnTo>
                    <a:pt x="248" y="126"/>
                  </a:lnTo>
                  <a:lnTo>
                    <a:pt x="248" y="162"/>
                  </a:lnTo>
                  <a:lnTo>
                    <a:pt x="252" y="168"/>
                  </a:lnTo>
                  <a:lnTo>
                    <a:pt x="252" y="198"/>
                  </a:lnTo>
                  <a:lnTo>
                    <a:pt x="252" y="156"/>
                  </a:lnTo>
                  <a:lnTo>
                    <a:pt x="256" y="144"/>
                  </a:lnTo>
                  <a:lnTo>
                    <a:pt x="256" y="102"/>
                  </a:lnTo>
                  <a:lnTo>
                    <a:pt x="260" y="138"/>
                  </a:lnTo>
                  <a:lnTo>
                    <a:pt x="260" y="132"/>
                  </a:lnTo>
                  <a:lnTo>
                    <a:pt x="265" y="150"/>
                  </a:lnTo>
                  <a:lnTo>
                    <a:pt x="265" y="120"/>
                  </a:lnTo>
                  <a:lnTo>
                    <a:pt x="265" y="168"/>
                  </a:lnTo>
                  <a:lnTo>
                    <a:pt x="269" y="168"/>
                  </a:lnTo>
                  <a:lnTo>
                    <a:pt x="269" y="186"/>
                  </a:lnTo>
                  <a:lnTo>
                    <a:pt x="273" y="162"/>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Freeform 85"/>
            <p:cNvSpPr>
              <a:spLocks/>
            </p:cNvSpPr>
            <p:nvPr/>
          </p:nvSpPr>
          <p:spPr bwMode="auto">
            <a:xfrm>
              <a:off x="2595368" y="4302128"/>
              <a:ext cx="588280" cy="200025"/>
            </a:xfrm>
            <a:custGeom>
              <a:avLst/>
              <a:gdLst/>
              <a:ahLst/>
              <a:cxnLst>
                <a:cxn ang="0">
                  <a:pos x="4" y="24"/>
                </a:cxn>
                <a:cxn ang="0">
                  <a:pos x="13" y="72"/>
                </a:cxn>
                <a:cxn ang="0">
                  <a:pos x="17" y="60"/>
                </a:cxn>
                <a:cxn ang="0">
                  <a:pos x="22" y="66"/>
                </a:cxn>
                <a:cxn ang="0">
                  <a:pos x="30" y="72"/>
                </a:cxn>
                <a:cxn ang="0">
                  <a:pos x="39" y="12"/>
                </a:cxn>
                <a:cxn ang="0">
                  <a:pos x="43" y="12"/>
                </a:cxn>
                <a:cxn ang="0">
                  <a:pos x="47" y="54"/>
                </a:cxn>
                <a:cxn ang="0">
                  <a:pos x="56" y="12"/>
                </a:cxn>
                <a:cxn ang="0">
                  <a:pos x="60" y="18"/>
                </a:cxn>
                <a:cxn ang="0">
                  <a:pos x="69" y="18"/>
                </a:cxn>
                <a:cxn ang="0">
                  <a:pos x="73" y="30"/>
                </a:cxn>
                <a:cxn ang="0">
                  <a:pos x="81" y="24"/>
                </a:cxn>
                <a:cxn ang="0">
                  <a:pos x="86" y="36"/>
                </a:cxn>
                <a:cxn ang="0">
                  <a:pos x="94" y="30"/>
                </a:cxn>
                <a:cxn ang="0">
                  <a:pos x="99" y="18"/>
                </a:cxn>
                <a:cxn ang="0">
                  <a:pos x="107" y="72"/>
                </a:cxn>
                <a:cxn ang="0">
                  <a:pos x="111" y="60"/>
                </a:cxn>
                <a:cxn ang="0">
                  <a:pos x="120" y="12"/>
                </a:cxn>
                <a:cxn ang="0">
                  <a:pos x="124" y="48"/>
                </a:cxn>
                <a:cxn ang="0">
                  <a:pos x="129" y="60"/>
                </a:cxn>
                <a:cxn ang="0">
                  <a:pos x="137" y="30"/>
                </a:cxn>
                <a:cxn ang="0">
                  <a:pos x="146" y="24"/>
                </a:cxn>
                <a:cxn ang="0">
                  <a:pos x="154" y="48"/>
                </a:cxn>
                <a:cxn ang="0">
                  <a:pos x="158" y="18"/>
                </a:cxn>
                <a:cxn ang="0">
                  <a:pos x="167" y="12"/>
                </a:cxn>
                <a:cxn ang="0">
                  <a:pos x="171" y="60"/>
                </a:cxn>
                <a:cxn ang="0">
                  <a:pos x="180" y="18"/>
                </a:cxn>
                <a:cxn ang="0">
                  <a:pos x="184" y="66"/>
                </a:cxn>
                <a:cxn ang="0">
                  <a:pos x="193" y="60"/>
                </a:cxn>
                <a:cxn ang="0">
                  <a:pos x="201" y="24"/>
                </a:cxn>
                <a:cxn ang="0">
                  <a:pos x="205" y="48"/>
                </a:cxn>
                <a:cxn ang="0">
                  <a:pos x="214" y="42"/>
                </a:cxn>
                <a:cxn ang="0">
                  <a:pos x="218" y="48"/>
                </a:cxn>
                <a:cxn ang="0">
                  <a:pos x="227" y="18"/>
                </a:cxn>
                <a:cxn ang="0">
                  <a:pos x="231" y="54"/>
                </a:cxn>
                <a:cxn ang="0">
                  <a:pos x="240" y="18"/>
                </a:cxn>
                <a:cxn ang="0">
                  <a:pos x="244" y="42"/>
                </a:cxn>
                <a:cxn ang="0">
                  <a:pos x="253" y="84"/>
                </a:cxn>
                <a:cxn ang="0">
                  <a:pos x="257" y="0"/>
                </a:cxn>
                <a:cxn ang="0">
                  <a:pos x="265" y="30"/>
                </a:cxn>
                <a:cxn ang="0">
                  <a:pos x="274" y="60"/>
                </a:cxn>
              </a:cxnLst>
              <a:rect l="0" t="0" r="r" b="b"/>
              <a:pathLst>
                <a:path w="278" h="126">
                  <a:moveTo>
                    <a:pt x="0" y="48"/>
                  </a:moveTo>
                  <a:lnTo>
                    <a:pt x="0" y="36"/>
                  </a:lnTo>
                  <a:lnTo>
                    <a:pt x="4" y="24"/>
                  </a:lnTo>
                  <a:lnTo>
                    <a:pt x="9" y="54"/>
                  </a:lnTo>
                  <a:lnTo>
                    <a:pt x="9" y="90"/>
                  </a:lnTo>
                  <a:lnTo>
                    <a:pt x="13" y="72"/>
                  </a:lnTo>
                  <a:lnTo>
                    <a:pt x="13" y="66"/>
                  </a:lnTo>
                  <a:lnTo>
                    <a:pt x="17" y="48"/>
                  </a:lnTo>
                  <a:lnTo>
                    <a:pt x="17" y="60"/>
                  </a:lnTo>
                  <a:lnTo>
                    <a:pt x="22" y="54"/>
                  </a:lnTo>
                  <a:lnTo>
                    <a:pt x="22" y="78"/>
                  </a:lnTo>
                  <a:lnTo>
                    <a:pt x="22" y="66"/>
                  </a:lnTo>
                  <a:lnTo>
                    <a:pt x="26" y="90"/>
                  </a:lnTo>
                  <a:lnTo>
                    <a:pt x="26" y="78"/>
                  </a:lnTo>
                  <a:lnTo>
                    <a:pt x="30" y="72"/>
                  </a:lnTo>
                  <a:lnTo>
                    <a:pt x="30" y="60"/>
                  </a:lnTo>
                  <a:lnTo>
                    <a:pt x="34" y="36"/>
                  </a:lnTo>
                  <a:lnTo>
                    <a:pt x="39" y="12"/>
                  </a:lnTo>
                  <a:lnTo>
                    <a:pt x="39" y="42"/>
                  </a:lnTo>
                  <a:lnTo>
                    <a:pt x="39" y="18"/>
                  </a:lnTo>
                  <a:lnTo>
                    <a:pt x="43" y="12"/>
                  </a:lnTo>
                  <a:lnTo>
                    <a:pt x="43" y="6"/>
                  </a:lnTo>
                  <a:lnTo>
                    <a:pt x="47" y="18"/>
                  </a:lnTo>
                  <a:lnTo>
                    <a:pt x="47" y="54"/>
                  </a:lnTo>
                  <a:lnTo>
                    <a:pt x="52" y="42"/>
                  </a:lnTo>
                  <a:lnTo>
                    <a:pt x="52" y="12"/>
                  </a:lnTo>
                  <a:lnTo>
                    <a:pt x="56" y="12"/>
                  </a:lnTo>
                  <a:lnTo>
                    <a:pt x="56" y="48"/>
                  </a:lnTo>
                  <a:lnTo>
                    <a:pt x="60" y="36"/>
                  </a:lnTo>
                  <a:lnTo>
                    <a:pt x="60" y="18"/>
                  </a:lnTo>
                  <a:lnTo>
                    <a:pt x="64" y="36"/>
                  </a:lnTo>
                  <a:lnTo>
                    <a:pt x="64" y="48"/>
                  </a:lnTo>
                  <a:lnTo>
                    <a:pt x="69" y="18"/>
                  </a:lnTo>
                  <a:lnTo>
                    <a:pt x="69" y="12"/>
                  </a:lnTo>
                  <a:lnTo>
                    <a:pt x="73" y="6"/>
                  </a:lnTo>
                  <a:lnTo>
                    <a:pt x="73" y="30"/>
                  </a:lnTo>
                  <a:lnTo>
                    <a:pt x="77" y="24"/>
                  </a:lnTo>
                  <a:lnTo>
                    <a:pt x="77" y="42"/>
                  </a:lnTo>
                  <a:lnTo>
                    <a:pt x="81" y="24"/>
                  </a:lnTo>
                  <a:lnTo>
                    <a:pt x="81" y="36"/>
                  </a:lnTo>
                  <a:lnTo>
                    <a:pt x="86" y="30"/>
                  </a:lnTo>
                  <a:lnTo>
                    <a:pt x="86" y="36"/>
                  </a:lnTo>
                  <a:lnTo>
                    <a:pt x="90" y="6"/>
                  </a:lnTo>
                  <a:lnTo>
                    <a:pt x="90" y="12"/>
                  </a:lnTo>
                  <a:lnTo>
                    <a:pt x="94" y="30"/>
                  </a:lnTo>
                  <a:lnTo>
                    <a:pt x="94" y="84"/>
                  </a:lnTo>
                  <a:lnTo>
                    <a:pt x="99" y="48"/>
                  </a:lnTo>
                  <a:lnTo>
                    <a:pt x="99" y="18"/>
                  </a:lnTo>
                  <a:lnTo>
                    <a:pt x="103" y="6"/>
                  </a:lnTo>
                  <a:lnTo>
                    <a:pt x="103" y="30"/>
                  </a:lnTo>
                  <a:lnTo>
                    <a:pt x="107" y="72"/>
                  </a:lnTo>
                  <a:lnTo>
                    <a:pt x="107" y="114"/>
                  </a:lnTo>
                  <a:lnTo>
                    <a:pt x="111" y="126"/>
                  </a:lnTo>
                  <a:lnTo>
                    <a:pt x="111" y="60"/>
                  </a:lnTo>
                  <a:lnTo>
                    <a:pt x="116" y="48"/>
                  </a:lnTo>
                  <a:lnTo>
                    <a:pt x="116" y="36"/>
                  </a:lnTo>
                  <a:lnTo>
                    <a:pt x="120" y="12"/>
                  </a:lnTo>
                  <a:lnTo>
                    <a:pt x="120" y="24"/>
                  </a:lnTo>
                  <a:lnTo>
                    <a:pt x="124" y="36"/>
                  </a:lnTo>
                  <a:lnTo>
                    <a:pt x="124" y="48"/>
                  </a:lnTo>
                  <a:lnTo>
                    <a:pt x="124" y="30"/>
                  </a:lnTo>
                  <a:lnTo>
                    <a:pt x="129" y="36"/>
                  </a:lnTo>
                  <a:lnTo>
                    <a:pt x="129" y="60"/>
                  </a:lnTo>
                  <a:lnTo>
                    <a:pt x="133" y="66"/>
                  </a:lnTo>
                  <a:lnTo>
                    <a:pt x="137" y="42"/>
                  </a:lnTo>
                  <a:lnTo>
                    <a:pt x="137" y="30"/>
                  </a:lnTo>
                  <a:lnTo>
                    <a:pt x="141" y="36"/>
                  </a:lnTo>
                  <a:lnTo>
                    <a:pt x="146" y="54"/>
                  </a:lnTo>
                  <a:lnTo>
                    <a:pt x="146" y="24"/>
                  </a:lnTo>
                  <a:lnTo>
                    <a:pt x="150" y="48"/>
                  </a:lnTo>
                  <a:lnTo>
                    <a:pt x="150" y="24"/>
                  </a:lnTo>
                  <a:lnTo>
                    <a:pt x="154" y="48"/>
                  </a:lnTo>
                  <a:lnTo>
                    <a:pt x="154" y="30"/>
                  </a:lnTo>
                  <a:lnTo>
                    <a:pt x="154" y="36"/>
                  </a:lnTo>
                  <a:lnTo>
                    <a:pt x="158" y="18"/>
                  </a:lnTo>
                  <a:lnTo>
                    <a:pt x="158" y="30"/>
                  </a:lnTo>
                  <a:lnTo>
                    <a:pt x="163" y="30"/>
                  </a:lnTo>
                  <a:lnTo>
                    <a:pt x="167" y="12"/>
                  </a:lnTo>
                  <a:lnTo>
                    <a:pt x="167" y="30"/>
                  </a:lnTo>
                  <a:lnTo>
                    <a:pt x="171" y="24"/>
                  </a:lnTo>
                  <a:lnTo>
                    <a:pt x="171" y="60"/>
                  </a:lnTo>
                  <a:lnTo>
                    <a:pt x="176" y="60"/>
                  </a:lnTo>
                  <a:lnTo>
                    <a:pt x="176" y="36"/>
                  </a:lnTo>
                  <a:lnTo>
                    <a:pt x="180" y="18"/>
                  </a:lnTo>
                  <a:lnTo>
                    <a:pt x="180" y="42"/>
                  </a:lnTo>
                  <a:lnTo>
                    <a:pt x="184" y="72"/>
                  </a:lnTo>
                  <a:lnTo>
                    <a:pt x="184" y="66"/>
                  </a:lnTo>
                  <a:lnTo>
                    <a:pt x="184" y="78"/>
                  </a:lnTo>
                  <a:lnTo>
                    <a:pt x="188" y="84"/>
                  </a:lnTo>
                  <a:lnTo>
                    <a:pt x="193" y="60"/>
                  </a:lnTo>
                  <a:lnTo>
                    <a:pt x="193" y="48"/>
                  </a:lnTo>
                  <a:lnTo>
                    <a:pt x="197" y="54"/>
                  </a:lnTo>
                  <a:lnTo>
                    <a:pt x="201" y="24"/>
                  </a:lnTo>
                  <a:lnTo>
                    <a:pt x="201" y="6"/>
                  </a:lnTo>
                  <a:lnTo>
                    <a:pt x="205" y="30"/>
                  </a:lnTo>
                  <a:lnTo>
                    <a:pt x="205" y="48"/>
                  </a:lnTo>
                  <a:lnTo>
                    <a:pt x="210" y="60"/>
                  </a:lnTo>
                  <a:lnTo>
                    <a:pt x="210" y="36"/>
                  </a:lnTo>
                  <a:lnTo>
                    <a:pt x="214" y="42"/>
                  </a:lnTo>
                  <a:lnTo>
                    <a:pt x="214" y="30"/>
                  </a:lnTo>
                  <a:lnTo>
                    <a:pt x="214" y="60"/>
                  </a:lnTo>
                  <a:lnTo>
                    <a:pt x="218" y="48"/>
                  </a:lnTo>
                  <a:lnTo>
                    <a:pt x="223" y="42"/>
                  </a:lnTo>
                  <a:lnTo>
                    <a:pt x="223" y="24"/>
                  </a:lnTo>
                  <a:lnTo>
                    <a:pt x="227" y="18"/>
                  </a:lnTo>
                  <a:lnTo>
                    <a:pt x="231" y="54"/>
                  </a:lnTo>
                  <a:lnTo>
                    <a:pt x="231" y="48"/>
                  </a:lnTo>
                  <a:lnTo>
                    <a:pt x="231" y="54"/>
                  </a:lnTo>
                  <a:lnTo>
                    <a:pt x="235" y="30"/>
                  </a:lnTo>
                  <a:lnTo>
                    <a:pt x="235" y="24"/>
                  </a:lnTo>
                  <a:lnTo>
                    <a:pt x="240" y="18"/>
                  </a:lnTo>
                  <a:lnTo>
                    <a:pt x="240" y="42"/>
                  </a:lnTo>
                  <a:lnTo>
                    <a:pt x="244" y="72"/>
                  </a:lnTo>
                  <a:lnTo>
                    <a:pt x="244" y="42"/>
                  </a:lnTo>
                  <a:lnTo>
                    <a:pt x="248" y="48"/>
                  </a:lnTo>
                  <a:lnTo>
                    <a:pt x="248" y="60"/>
                  </a:lnTo>
                  <a:lnTo>
                    <a:pt x="253" y="84"/>
                  </a:lnTo>
                  <a:lnTo>
                    <a:pt x="253" y="42"/>
                  </a:lnTo>
                  <a:lnTo>
                    <a:pt x="257" y="30"/>
                  </a:lnTo>
                  <a:lnTo>
                    <a:pt x="257" y="0"/>
                  </a:lnTo>
                  <a:lnTo>
                    <a:pt x="265" y="30"/>
                  </a:lnTo>
                  <a:lnTo>
                    <a:pt x="261" y="30"/>
                  </a:lnTo>
                  <a:lnTo>
                    <a:pt x="265" y="30"/>
                  </a:lnTo>
                  <a:lnTo>
                    <a:pt x="270" y="18"/>
                  </a:lnTo>
                  <a:lnTo>
                    <a:pt x="274" y="36"/>
                  </a:lnTo>
                  <a:lnTo>
                    <a:pt x="274" y="60"/>
                  </a:lnTo>
                  <a:lnTo>
                    <a:pt x="278" y="54"/>
                  </a:lnTo>
                  <a:lnTo>
                    <a:pt x="278" y="4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Freeform 86"/>
            <p:cNvSpPr>
              <a:spLocks/>
            </p:cNvSpPr>
            <p:nvPr/>
          </p:nvSpPr>
          <p:spPr bwMode="auto">
            <a:xfrm>
              <a:off x="3183649" y="4283078"/>
              <a:ext cx="571351" cy="180975"/>
            </a:xfrm>
            <a:custGeom>
              <a:avLst/>
              <a:gdLst/>
              <a:ahLst/>
              <a:cxnLst>
                <a:cxn ang="0">
                  <a:pos x="4" y="36"/>
                </a:cxn>
                <a:cxn ang="0">
                  <a:pos x="13" y="0"/>
                </a:cxn>
                <a:cxn ang="0">
                  <a:pos x="22" y="72"/>
                </a:cxn>
                <a:cxn ang="0">
                  <a:pos x="26" y="18"/>
                </a:cxn>
                <a:cxn ang="0">
                  <a:pos x="34" y="108"/>
                </a:cxn>
                <a:cxn ang="0">
                  <a:pos x="39" y="42"/>
                </a:cxn>
                <a:cxn ang="0">
                  <a:pos x="47" y="72"/>
                </a:cxn>
                <a:cxn ang="0">
                  <a:pos x="52" y="30"/>
                </a:cxn>
                <a:cxn ang="0">
                  <a:pos x="56" y="66"/>
                </a:cxn>
                <a:cxn ang="0">
                  <a:pos x="64" y="84"/>
                </a:cxn>
                <a:cxn ang="0">
                  <a:pos x="69" y="42"/>
                </a:cxn>
                <a:cxn ang="0">
                  <a:pos x="73" y="48"/>
                </a:cxn>
                <a:cxn ang="0">
                  <a:pos x="81" y="18"/>
                </a:cxn>
                <a:cxn ang="0">
                  <a:pos x="86" y="90"/>
                </a:cxn>
                <a:cxn ang="0">
                  <a:pos x="90" y="84"/>
                </a:cxn>
                <a:cxn ang="0">
                  <a:pos x="99" y="66"/>
                </a:cxn>
                <a:cxn ang="0">
                  <a:pos x="103" y="48"/>
                </a:cxn>
                <a:cxn ang="0">
                  <a:pos x="111" y="30"/>
                </a:cxn>
                <a:cxn ang="0">
                  <a:pos x="116" y="66"/>
                </a:cxn>
                <a:cxn ang="0">
                  <a:pos x="124" y="108"/>
                </a:cxn>
                <a:cxn ang="0">
                  <a:pos x="133" y="30"/>
                </a:cxn>
                <a:cxn ang="0">
                  <a:pos x="137" y="102"/>
                </a:cxn>
                <a:cxn ang="0">
                  <a:pos x="146" y="12"/>
                </a:cxn>
                <a:cxn ang="0">
                  <a:pos x="150" y="108"/>
                </a:cxn>
                <a:cxn ang="0">
                  <a:pos x="158" y="48"/>
                </a:cxn>
                <a:cxn ang="0">
                  <a:pos x="163" y="36"/>
                </a:cxn>
                <a:cxn ang="0">
                  <a:pos x="167" y="48"/>
                </a:cxn>
                <a:cxn ang="0">
                  <a:pos x="176" y="48"/>
                </a:cxn>
                <a:cxn ang="0">
                  <a:pos x="180" y="60"/>
                </a:cxn>
                <a:cxn ang="0">
                  <a:pos x="188" y="48"/>
                </a:cxn>
                <a:cxn ang="0">
                  <a:pos x="193" y="54"/>
                </a:cxn>
                <a:cxn ang="0">
                  <a:pos x="197" y="90"/>
                </a:cxn>
                <a:cxn ang="0">
                  <a:pos x="205" y="102"/>
                </a:cxn>
                <a:cxn ang="0">
                  <a:pos x="214" y="66"/>
                </a:cxn>
                <a:cxn ang="0">
                  <a:pos x="218" y="96"/>
                </a:cxn>
                <a:cxn ang="0">
                  <a:pos x="223" y="18"/>
                </a:cxn>
                <a:cxn ang="0">
                  <a:pos x="231" y="54"/>
                </a:cxn>
                <a:cxn ang="0">
                  <a:pos x="235" y="24"/>
                </a:cxn>
                <a:cxn ang="0">
                  <a:pos x="240" y="54"/>
                </a:cxn>
                <a:cxn ang="0">
                  <a:pos x="248" y="48"/>
                </a:cxn>
                <a:cxn ang="0">
                  <a:pos x="261" y="18"/>
                </a:cxn>
                <a:cxn ang="0">
                  <a:pos x="265" y="66"/>
                </a:cxn>
              </a:cxnLst>
              <a:rect l="0" t="0" r="r" b="b"/>
              <a:pathLst>
                <a:path w="270" h="114">
                  <a:moveTo>
                    <a:pt x="0" y="60"/>
                  </a:moveTo>
                  <a:lnTo>
                    <a:pt x="9" y="36"/>
                  </a:lnTo>
                  <a:lnTo>
                    <a:pt x="4" y="36"/>
                  </a:lnTo>
                  <a:lnTo>
                    <a:pt x="9" y="30"/>
                  </a:lnTo>
                  <a:lnTo>
                    <a:pt x="13" y="24"/>
                  </a:lnTo>
                  <a:lnTo>
                    <a:pt x="13" y="0"/>
                  </a:lnTo>
                  <a:lnTo>
                    <a:pt x="13" y="42"/>
                  </a:lnTo>
                  <a:lnTo>
                    <a:pt x="17" y="66"/>
                  </a:lnTo>
                  <a:lnTo>
                    <a:pt x="22" y="72"/>
                  </a:lnTo>
                  <a:lnTo>
                    <a:pt x="22" y="36"/>
                  </a:lnTo>
                  <a:lnTo>
                    <a:pt x="26" y="24"/>
                  </a:lnTo>
                  <a:lnTo>
                    <a:pt x="26" y="18"/>
                  </a:lnTo>
                  <a:lnTo>
                    <a:pt x="26" y="30"/>
                  </a:lnTo>
                  <a:lnTo>
                    <a:pt x="30" y="78"/>
                  </a:lnTo>
                  <a:lnTo>
                    <a:pt x="34" y="108"/>
                  </a:lnTo>
                  <a:lnTo>
                    <a:pt x="34" y="102"/>
                  </a:lnTo>
                  <a:lnTo>
                    <a:pt x="39" y="72"/>
                  </a:lnTo>
                  <a:lnTo>
                    <a:pt x="39" y="42"/>
                  </a:lnTo>
                  <a:lnTo>
                    <a:pt x="43" y="54"/>
                  </a:lnTo>
                  <a:lnTo>
                    <a:pt x="43" y="48"/>
                  </a:lnTo>
                  <a:lnTo>
                    <a:pt x="47" y="72"/>
                  </a:lnTo>
                  <a:lnTo>
                    <a:pt x="47" y="60"/>
                  </a:lnTo>
                  <a:lnTo>
                    <a:pt x="52" y="66"/>
                  </a:lnTo>
                  <a:lnTo>
                    <a:pt x="52" y="30"/>
                  </a:lnTo>
                  <a:lnTo>
                    <a:pt x="56" y="60"/>
                  </a:lnTo>
                  <a:lnTo>
                    <a:pt x="56" y="72"/>
                  </a:lnTo>
                  <a:lnTo>
                    <a:pt x="56" y="66"/>
                  </a:lnTo>
                  <a:lnTo>
                    <a:pt x="60" y="60"/>
                  </a:lnTo>
                  <a:lnTo>
                    <a:pt x="60" y="42"/>
                  </a:lnTo>
                  <a:lnTo>
                    <a:pt x="64" y="84"/>
                  </a:lnTo>
                  <a:lnTo>
                    <a:pt x="64" y="60"/>
                  </a:lnTo>
                  <a:lnTo>
                    <a:pt x="69" y="60"/>
                  </a:lnTo>
                  <a:lnTo>
                    <a:pt x="69" y="42"/>
                  </a:lnTo>
                  <a:lnTo>
                    <a:pt x="69" y="60"/>
                  </a:lnTo>
                  <a:lnTo>
                    <a:pt x="73" y="60"/>
                  </a:lnTo>
                  <a:lnTo>
                    <a:pt x="73" y="48"/>
                  </a:lnTo>
                  <a:lnTo>
                    <a:pt x="77" y="36"/>
                  </a:lnTo>
                  <a:lnTo>
                    <a:pt x="77" y="30"/>
                  </a:lnTo>
                  <a:lnTo>
                    <a:pt x="81" y="18"/>
                  </a:lnTo>
                  <a:lnTo>
                    <a:pt x="81" y="30"/>
                  </a:lnTo>
                  <a:lnTo>
                    <a:pt x="86" y="66"/>
                  </a:lnTo>
                  <a:lnTo>
                    <a:pt x="86" y="90"/>
                  </a:lnTo>
                  <a:lnTo>
                    <a:pt x="86" y="72"/>
                  </a:lnTo>
                  <a:lnTo>
                    <a:pt x="90" y="90"/>
                  </a:lnTo>
                  <a:lnTo>
                    <a:pt x="90" y="84"/>
                  </a:lnTo>
                  <a:lnTo>
                    <a:pt x="94" y="78"/>
                  </a:lnTo>
                  <a:lnTo>
                    <a:pt x="94" y="60"/>
                  </a:lnTo>
                  <a:lnTo>
                    <a:pt x="99" y="66"/>
                  </a:lnTo>
                  <a:lnTo>
                    <a:pt x="99" y="36"/>
                  </a:lnTo>
                  <a:lnTo>
                    <a:pt x="99" y="60"/>
                  </a:lnTo>
                  <a:lnTo>
                    <a:pt x="103" y="48"/>
                  </a:lnTo>
                  <a:lnTo>
                    <a:pt x="103" y="96"/>
                  </a:lnTo>
                  <a:lnTo>
                    <a:pt x="107" y="42"/>
                  </a:lnTo>
                  <a:lnTo>
                    <a:pt x="111" y="30"/>
                  </a:lnTo>
                  <a:lnTo>
                    <a:pt x="111" y="54"/>
                  </a:lnTo>
                  <a:lnTo>
                    <a:pt x="116" y="54"/>
                  </a:lnTo>
                  <a:lnTo>
                    <a:pt x="116" y="66"/>
                  </a:lnTo>
                  <a:lnTo>
                    <a:pt x="120" y="96"/>
                  </a:lnTo>
                  <a:lnTo>
                    <a:pt x="120" y="114"/>
                  </a:lnTo>
                  <a:lnTo>
                    <a:pt x="124" y="108"/>
                  </a:lnTo>
                  <a:lnTo>
                    <a:pt x="128" y="96"/>
                  </a:lnTo>
                  <a:lnTo>
                    <a:pt x="128" y="42"/>
                  </a:lnTo>
                  <a:lnTo>
                    <a:pt x="133" y="30"/>
                  </a:lnTo>
                  <a:lnTo>
                    <a:pt x="133" y="54"/>
                  </a:lnTo>
                  <a:lnTo>
                    <a:pt x="137" y="84"/>
                  </a:lnTo>
                  <a:lnTo>
                    <a:pt x="137" y="102"/>
                  </a:lnTo>
                  <a:lnTo>
                    <a:pt x="141" y="60"/>
                  </a:lnTo>
                  <a:lnTo>
                    <a:pt x="141" y="12"/>
                  </a:lnTo>
                  <a:lnTo>
                    <a:pt x="146" y="12"/>
                  </a:lnTo>
                  <a:lnTo>
                    <a:pt x="146" y="72"/>
                  </a:lnTo>
                  <a:lnTo>
                    <a:pt x="150" y="84"/>
                  </a:lnTo>
                  <a:lnTo>
                    <a:pt x="150" y="108"/>
                  </a:lnTo>
                  <a:lnTo>
                    <a:pt x="154" y="66"/>
                  </a:lnTo>
                  <a:lnTo>
                    <a:pt x="154" y="54"/>
                  </a:lnTo>
                  <a:lnTo>
                    <a:pt x="158" y="48"/>
                  </a:lnTo>
                  <a:lnTo>
                    <a:pt x="158" y="96"/>
                  </a:lnTo>
                  <a:lnTo>
                    <a:pt x="158" y="84"/>
                  </a:lnTo>
                  <a:lnTo>
                    <a:pt x="163" y="36"/>
                  </a:lnTo>
                  <a:lnTo>
                    <a:pt x="163" y="6"/>
                  </a:lnTo>
                  <a:lnTo>
                    <a:pt x="167" y="30"/>
                  </a:lnTo>
                  <a:lnTo>
                    <a:pt x="167" y="48"/>
                  </a:lnTo>
                  <a:lnTo>
                    <a:pt x="171" y="66"/>
                  </a:lnTo>
                  <a:lnTo>
                    <a:pt x="176" y="66"/>
                  </a:lnTo>
                  <a:lnTo>
                    <a:pt x="176" y="48"/>
                  </a:lnTo>
                  <a:lnTo>
                    <a:pt x="176" y="72"/>
                  </a:lnTo>
                  <a:lnTo>
                    <a:pt x="180" y="72"/>
                  </a:lnTo>
                  <a:lnTo>
                    <a:pt x="180" y="60"/>
                  </a:lnTo>
                  <a:lnTo>
                    <a:pt x="184" y="42"/>
                  </a:lnTo>
                  <a:lnTo>
                    <a:pt x="184" y="54"/>
                  </a:lnTo>
                  <a:lnTo>
                    <a:pt x="188" y="48"/>
                  </a:lnTo>
                  <a:lnTo>
                    <a:pt x="188" y="30"/>
                  </a:lnTo>
                  <a:lnTo>
                    <a:pt x="188" y="36"/>
                  </a:lnTo>
                  <a:lnTo>
                    <a:pt x="193" y="54"/>
                  </a:lnTo>
                  <a:lnTo>
                    <a:pt x="193" y="66"/>
                  </a:lnTo>
                  <a:lnTo>
                    <a:pt x="197" y="66"/>
                  </a:lnTo>
                  <a:lnTo>
                    <a:pt x="197" y="90"/>
                  </a:lnTo>
                  <a:lnTo>
                    <a:pt x="201" y="102"/>
                  </a:lnTo>
                  <a:lnTo>
                    <a:pt x="201" y="96"/>
                  </a:lnTo>
                  <a:lnTo>
                    <a:pt x="205" y="102"/>
                  </a:lnTo>
                  <a:lnTo>
                    <a:pt x="205" y="108"/>
                  </a:lnTo>
                  <a:lnTo>
                    <a:pt x="210" y="78"/>
                  </a:lnTo>
                  <a:lnTo>
                    <a:pt x="214" y="66"/>
                  </a:lnTo>
                  <a:lnTo>
                    <a:pt x="214" y="102"/>
                  </a:lnTo>
                  <a:lnTo>
                    <a:pt x="218" y="84"/>
                  </a:lnTo>
                  <a:lnTo>
                    <a:pt x="218" y="96"/>
                  </a:lnTo>
                  <a:lnTo>
                    <a:pt x="218" y="54"/>
                  </a:lnTo>
                  <a:lnTo>
                    <a:pt x="223" y="42"/>
                  </a:lnTo>
                  <a:lnTo>
                    <a:pt x="223" y="18"/>
                  </a:lnTo>
                  <a:lnTo>
                    <a:pt x="227" y="12"/>
                  </a:lnTo>
                  <a:lnTo>
                    <a:pt x="227" y="30"/>
                  </a:lnTo>
                  <a:lnTo>
                    <a:pt x="231" y="54"/>
                  </a:lnTo>
                  <a:lnTo>
                    <a:pt x="231" y="42"/>
                  </a:lnTo>
                  <a:lnTo>
                    <a:pt x="235" y="30"/>
                  </a:lnTo>
                  <a:lnTo>
                    <a:pt x="235" y="24"/>
                  </a:lnTo>
                  <a:lnTo>
                    <a:pt x="235" y="30"/>
                  </a:lnTo>
                  <a:lnTo>
                    <a:pt x="240" y="30"/>
                  </a:lnTo>
                  <a:lnTo>
                    <a:pt x="240" y="54"/>
                  </a:lnTo>
                  <a:lnTo>
                    <a:pt x="244" y="96"/>
                  </a:lnTo>
                  <a:lnTo>
                    <a:pt x="248" y="96"/>
                  </a:lnTo>
                  <a:lnTo>
                    <a:pt x="248" y="48"/>
                  </a:lnTo>
                  <a:lnTo>
                    <a:pt x="257" y="12"/>
                  </a:lnTo>
                  <a:lnTo>
                    <a:pt x="257" y="36"/>
                  </a:lnTo>
                  <a:lnTo>
                    <a:pt x="261" y="18"/>
                  </a:lnTo>
                  <a:lnTo>
                    <a:pt x="261" y="48"/>
                  </a:lnTo>
                  <a:lnTo>
                    <a:pt x="265" y="72"/>
                  </a:lnTo>
                  <a:lnTo>
                    <a:pt x="265" y="66"/>
                  </a:lnTo>
                  <a:lnTo>
                    <a:pt x="270" y="48"/>
                  </a:lnTo>
                  <a:lnTo>
                    <a:pt x="270" y="36"/>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Freeform 87"/>
            <p:cNvSpPr>
              <a:spLocks/>
            </p:cNvSpPr>
            <p:nvPr/>
          </p:nvSpPr>
          <p:spPr bwMode="auto">
            <a:xfrm>
              <a:off x="3754998" y="4264025"/>
              <a:ext cx="569236" cy="228600"/>
            </a:xfrm>
            <a:custGeom>
              <a:avLst/>
              <a:gdLst/>
              <a:ahLst/>
              <a:cxnLst>
                <a:cxn ang="0">
                  <a:pos x="4" y="102"/>
                </a:cxn>
                <a:cxn ang="0">
                  <a:pos x="12" y="36"/>
                </a:cxn>
                <a:cxn ang="0">
                  <a:pos x="21" y="84"/>
                </a:cxn>
                <a:cxn ang="0">
                  <a:pos x="25" y="72"/>
                </a:cxn>
                <a:cxn ang="0">
                  <a:pos x="34" y="6"/>
                </a:cxn>
                <a:cxn ang="0">
                  <a:pos x="38" y="72"/>
                </a:cxn>
                <a:cxn ang="0">
                  <a:pos x="47" y="90"/>
                </a:cxn>
                <a:cxn ang="0">
                  <a:pos x="51" y="18"/>
                </a:cxn>
                <a:cxn ang="0">
                  <a:pos x="55" y="60"/>
                </a:cxn>
                <a:cxn ang="0">
                  <a:pos x="64" y="72"/>
                </a:cxn>
                <a:cxn ang="0">
                  <a:pos x="68" y="78"/>
                </a:cxn>
                <a:cxn ang="0">
                  <a:pos x="77" y="84"/>
                </a:cxn>
                <a:cxn ang="0">
                  <a:pos x="81" y="66"/>
                </a:cxn>
                <a:cxn ang="0">
                  <a:pos x="89" y="90"/>
                </a:cxn>
                <a:cxn ang="0">
                  <a:pos x="94" y="0"/>
                </a:cxn>
                <a:cxn ang="0">
                  <a:pos x="102" y="96"/>
                </a:cxn>
                <a:cxn ang="0">
                  <a:pos x="111" y="144"/>
                </a:cxn>
                <a:cxn ang="0">
                  <a:pos x="119" y="60"/>
                </a:cxn>
                <a:cxn ang="0">
                  <a:pos x="128" y="60"/>
                </a:cxn>
                <a:cxn ang="0">
                  <a:pos x="132" y="72"/>
                </a:cxn>
                <a:cxn ang="0">
                  <a:pos x="141" y="60"/>
                </a:cxn>
                <a:cxn ang="0">
                  <a:pos x="145" y="108"/>
                </a:cxn>
                <a:cxn ang="0">
                  <a:pos x="154" y="30"/>
                </a:cxn>
                <a:cxn ang="0">
                  <a:pos x="158" y="54"/>
                </a:cxn>
                <a:cxn ang="0">
                  <a:pos x="166" y="54"/>
                </a:cxn>
                <a:cxn ang="0">
                  <a:pos x="171" y="78"/>
                </a:cxn>
                <a:cxn ang="0">
                  <a:pos x="175" y="96"/>
                </a:cxn>
                <a:cxn ang="0">
                  <a:pos x="184" y="84"/>
                </a:cxn>
                <a:cxn ang="0">
                  <a:pos x="188" y="78"/>
                </a:cxn>
                <a:cxn ang="0">
                  <a:pos x="192" y="60"/>
                </a:cxn>
                <a:cxn ang="0">
                  <a:pos x="201" y="66"/>
                </a:cxn>
                <a:cxn ang="0">
                  <a:pos x="205" y="66"/>
                </a:cxn>
                <a:cxn ang="0">
                  <a:pos x="209" y="72"/>
                </a:cxn>
                <a:cxn ang="0">
                  <a:pos x="218" y="48"/>
                </a:cxn>
                <a:cxn ang="0">
                  <a:pos x="222" y="66"/>
                </a:cxn>
                <a:cxn ang="0">
                  <a:pos x="231" y="60"/>
                </a:cxn>
                <a:cxn ang="0">
                  <a:pos x="235" y="78"/>
                </a:cxn>
                <a:cxn ang="0">
                  <a:pos x="239" y="30"/>
                </a:cxn>
                <a:cxn ang="0">
                  <a:pos x="248" y="18"/>
                </a:cxn>
                <a:cxn ang="0">
                  <a:pos x="252" y="84"/>
                </a:cxn>
                <a:cxn ang="0">
                  <a:pos x="260" y="42"/>
                </a:cxn>
                <a:cxn ang="0">
                  <a:pos x="265" y="42"/>
                </a:cxn>
              </a:cxnLst>
              <a:rect l="0" t="0" r="r" b="b"/>
              <a:pathLst>
                <a:path w="269" h="144">
                  <a:moveTo>
                    <a:pt x="0" y="48"/>
                  </a:moveTo>
                  <a:lnTo>
                    <a:pt x="4" y="66"/>
                  </a:lnTo>
                  <a:lnTo>
                    <a:pt x="4" y="102"/>
                  </a:lnTo>
                  <a:lnTo>
                    <a:pt x="8" y="108"/>
                  </a:lnTo>
                  <a:lnTo>
                    <a:pt x="8" y="42"/>
                  </a:lnTo>
                  <a:lnTo>
                    <a:pt x="12" y="36"/>
                  </a:lnTo>
                  <a:lnTo>
                    <a:pt x="12" y="66"/>
                  </a:lnTo>
                  <a:lnTo>
                    <a:pt x="17" y="78"/>
                  </a:lnTo>
                  <a:lnTo>
                    <a:pt x="21" y="84"/>
                  </a:lnTo>
                  <a:lnTo>
                    <a:pt x="21" y="90"/>
                  </a:lnTo>
                  <a:lnTo>
                    <a:pt x="25" y="78"/>
                  </a:lnTo>
                  <a:lnTo>
                    <a:pt x="25" y="72"/>
                  </a:lnTo>
                  <a:lnTo>
                    <a:pt x="30" y="60"/>
                  </a:lnTo>
                  <a:lnTo>
                    <a:pt x="30" y="36"/>
                  </a:lnTo>
                  <a:lnTo>
                    <a:pt x="34" y="6"/>
                  </a:lnTo>
                  <a:lnTo>
                    <a:pt x="34" y="18"/>
                  </a:lnTo>
                  <a:lnTo>
                    <a:pt x="38" y="42"/>
                  </a:lnTo>
                  <a:lnTo>
                    <a:pt x="38" y="72"/>
                  </a:lnTo>
                  <a:lnTo>
                    <a:pt x="42" y="72"/>
                  </a:lnTo>
                  <a:lnTo>
                    <a:pt x="42" y="102"/>
                  </a:lnTo>
                  <a:lnTo>
                    <a:pt x="47" y="90"/>
                  </a:lnTo>
                  <a:lnTo>
                    <a:pt x="47" y="66"/>
                  </a:lnTo>
                  <a:lnTo>
                    <a:pt x="51" y="30"/>
                  </a:lnTo>
                  <a:lnTo>
                    <a:pt x="51" y="18"/>
                  </a:lnTo>
                  <a:lnTo>
                    <a:pt x="51" y="36"/>
                  </a:lnTo>
                  <a:lnTo>
                    <a:pt x="55" y="72"/>
                  </a:lnTo>
                  <a:lnTo>
                    <a:pt x="55" y="60"/>
                  </a:lnTo>
                  <a:lnTo>
                    <a:pt x="59" y="54"/>
                  </a:lnTo>
                  <a:lnTo>
                    <a:pt x="59" y="42"/>
                  </a:lnTo>
                  <a:lnTo>
                    <a:pt x="64" y="72"/>
                  </a:lnTo>
                  <a:lnTo>
                    <a:pt x="64" y="84"/>
                  </a:lnTo>
                  <a:lnTo>
                    <a:pt x="68" y="96"/>
                  </a:lnTo>
                  <a:lnTo>
                    <a:pt x="68" y="78"/>
                  </a:lnTo>
                  <a:lnTo>
                    <a:pt x="68" y="96"/>
                  </a:lnTo>
                  <a:lnTo>
                    <a:pt x="72" y="66"/>
                  </a:lnTo>
                  <a:lnTo>
                    <a:pt x="77" y="84"/>
                  </a:lnTo>
                  <a:lnTo>
                    <a:pt x="77" y="96"/>
                  </a:lnTo>
                  <a:lnTo>
                    <a:pt x="81" y="108"/>
                  </a:lnTo>
                  <a:lnTo>
                    <a:pt x="81" y="66"/>
                  </a:lnTo>
                  <a:lnTo>
                    <a:pt x="85" y="72"/>
                  </a:lnTo>
                  <a:lnTo>
                    <a:pt x="85" y="78"/>
                  </a:lnTo>
                  <a:lnTo>
                    <a:pt x="89" y="90"/>
                  </a:lnTo>
                  <a:lnTo>
                    <a:pt x="89" y="48"/>
                  </a:lnTo>
                  <a:lnTo>
                    <a:pt x="94" y="30"/>
                  </a:lnTo>
                  <a:lnTo>
                    <a:pt x="94" y="0"/>
                  </a:lnTo>
                  <a:lnTo>
                    <a:pt x="98" y="18"/>
                  </a:lnTo>
                  <a:lnTo>
                    <a:pt x="98" y="66"/>
                  </a:lnTo>
                  <a:lnTo>
                    <a:pt x="102" y="96"/>
                  </a:lnTo>
                  <a:lnTo>
                    <a:pt x="102" y="84"/>
                  </a:lnTo>
                  <a:lnTo>
                    <a:pt x="107" y="102"/>
                  </a:lnTo>
                  <a:lnTo>
                    <a:pt x="111" y="144"/>
                  </a:lnTo>
                  <a:lnTo>
                    <a:pt x="111" y="126"/>
                  </a:lnTo>
                  <a:lnTo>
                    <a:pt x="115" y="66"/>
                  </a:lnTo>
                  <a:lnTo>
                    <a:pt x="119" y="60"/>
                  </a:lnTo>
                  <a:lnTo>
                    <a:pt x="124" y="48"/>
                  </a:lnTo>
                  <a:lnTo>
                    <a:pt x="124" y="36"/>
                  </a:lnTo>
                  <a:lnTo>
                    <a:pt x="128" y="60"/>
                  </a:lnTo>
                  <a:lnTo>
                    <a:pt x="128" y="66"/>
                  </a:lnTo>
                  <a:lnTo>
                    <a:pt x="132" y="78"/>
                  </a:lnTo>
                  <a:lnTo>
                    <a:pt x="132" y="72"/>
                  </a:lnTo>
                  <a:lnTo>
                    <a:pt x="136" y="90"/>
                  </a:lnTo>
                  <a:lnTo>
                    <a:pt x="136" y="72"/>
                  </a:lnTo>
                  <a:lnTo>
                    <a:pt x="141" y="60"/>
                  </a:lnTo>
                  <a:lnTo>
                    <a:pt x="141" y="30"/>
                  </a:lnTo>
                  <a:lnTo>
                    <a:pt x="145" y="60"/>
                  </a:lnTo>
                  <a:lnTo>
                    <a:pt x="145" y="108"/>
                  </a:lnTo>
                  <a:lnTo>
                    <a:pt x="149" y="126"/>
                  </a:lnTo>
                  <a:lnTo>
                    <a:pt x="149" y="78"/>
                  </a:lnTo>
                  <a:lnTo>
                    <a:pt x="154" y="30"/>
                  </a:lnTo>
                  <a:lnTo>
                    <a:pt x="154" y="0"/>
                  </a:lnTo>
                  <a:lnTo>
                    <a:pt x="158" y="60"/>
                  </a:lnTo>
                  <a:lnTo>
                    <a:pt x="158" y="54"/>
                  </a:lnTo>
                  <a:lnTo>
                    <a:pt x="162" y="42"/>
                  </a:lnTo>
                  <a:lnTo>
                    <a:pt x="162" y="24"/>
                  </a:lnTo>
                  <a:lnTo>
                    <a:pt x="166" y="54"/>
                  </a:lnTo>
                  <a:lnTo>
                    <a:pt x="166" y="42"/>
                  </a:lnTo>
                  <a:lnTo>
                    <a:pt x="171" y="84"/>
                  </a:lnTo>
                  <a:lnTo>
                    <a:pt x="171" y="78"/>
                  </a:lnTo>
                  <a:lnTo>
                    <a:pt x="171" y="96"/>
                  </a:lnTo>
                  <a:lnTo>
                    <a:pt x="175" y="108"/>
                  </a:lnTo>
                  <a:lnTo>
                    <a:pt x="175" y="96"/>
                  </a:lnTo>
                  <a:lnTo>
                    <a:pt x="179" y="102"/>
                  </a:lnTo>
                  <a:lnTo>
                    <a:pt x="179" y="84"/>
                  </a:lnTo>
                  <a:lnTo>
                    <a:pt x="184" y="84"/>
                  </a:lnTo>
                  <a:lnTo>
                    <a:pt x="184" y="48"/>
                  </a:lnTo>
                  <a:lnTo>
                    <a:pt x="188" y="66"/>
                  </a:lnTo>
                  <a:lnTo>
                    <a:pt x="188" y="78"/>
                  </a:lnTo>
                  <a:lnTo>
                    <a:pt x="188" y="60"/>
                  </a:lnTo>
                  <a:lnTo>
                    <a:pt x="192" y="54"/>
                  </a:lnTo>
                  <a:lnTo>
                    <a:pt x="192" y="60"/>
                  </a:lnTo>
                  <a:lnTo>
                    <a:pt x="196" y="54"/>
                  </a:lnTo>
                  <a:lnTo>
                    <a:pt x="196" y="60"/>
                  </a:lnTo>
                  <a:lnTo>
                    <a:pt x="201" y="66"/>
                  </a:lnTo>
                  <a:lnTo>
                    <a:pt x="201" y="96"/>
                  </a:lnTo>
                  <a:lnTo>
                    <a:pt x="201" y="78"/>
                  </a:lnTo>
                  <a:lnTo>
                    <a:pt x="205" y="66"/>
                  </a:lnTo>
                  <a:lnTo>
                    <a:pt x="205" y="54"/>
                  </a:lnTo>
                  <a:lnTo>
                    <a:pt x="209" y="66"/>
                  </a:lnTo>
                  <a:lnTo>
                    <a:pt x="209" y="72"/>
                  </a:lnTo>
                  <a:lnTo>
                    <a:pt x="213" y="66"/>
                  </a:lnTo>
                  <a:lnTo>
                    <a:pt x="213" y="54"/>
                  </a:lnTo>
                  <a:lnTo>
                    <a:pt x="218" y="48"/>
                  </a:lnTo>
                  <a:lnTo>
                    <a:pt x="218" y="60"/>
                  </a:lnTo>
                  <a:lnTo>
                    <a:pt x="218" y="54"/>
                  </a:lnTo>
                  <a:lnTo>
                    <a:pt x="222" y="66"/>
                  </a:lnTo>
                  <a:lnTo>
                    <a:pt x="226" y="48"/>
                  </a:lnTo>
                  <a:lnTo>
                    <a:pt x="226" y="42"/>
                  </a:lnTo>
                  <a:lnTo>
                    <a:pt x="231" y="60"/>
                  </a:lnTo>
                  <a:lnTo>
                    <a:pt x="231" y="84"/>
                  </a:lnTo>
                  <a:lnTo>
                    <a:pt x="231" y="72"/>
                  </a:lnTo>
                  <a:lnTo>
                    <a:pt x="235" y="78"/>
                  </a:lnTo>
                  <a:lnTo>
                    <a:pt x="235" y="60"/>
                  </a:lnTo>
                  <a:lnTo>
                    <a:pt x="239" y="54"/>
                  </a:lnTo>
                  <a:lnTo>
                    <a:pt x="239" y="30"/>
                  </a:lnTo>
                  <a:lnTo>
                    <a:pt x="243" y="24"/>
                  </a:lnTo>
                  <a:lnTo>
                    <a:pt x="243" y="12"/>
                  </a:lnTo>
                  <a:lnTo>
                    <a:pt x="248" y="18"/>
                  </a:lnTo>
                  <a:lnTo>
                    <a:pt x="248" y="36"/>
                  </a:lnTo>
                  <a:lnTo>
                    <a:pt x="252" y="60"/>
                  </a:lnTo>
                  <a:lnTo>
                    <a:pt x="252" y="84"/>
                  </a:lnTo>
                  <a:lnTo>
                    <a:pt x="256" y="78"/>
                  </a:lnTo>
                  <a:lnTo>
                    <a:pt x="256" y="66"/>
                  </a:lnTo>
                  <a:lnTo>
                    <a:pt x="260" y="42"/>
                  </a:lnTo>
                  <a:lnTo>
                    <a:pt x="260" y="24"/>
                  </a:lnTo>
                  <a:lnTo>
                    <a:pt x="260" y="36"/>
                  </a:lnTo>
                  <a:lnTo>
                    <a:pt x="265" y="42"/>
                  </a:lnTo>
                  <a:lnTo>
                    <a:pt x="265" y="54"/>
                  </a:lnTo>
                  <a:lnTo>
                    <a:pt x="269" y="6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4" name="Freeform 88"/>
            <p:cNvSpPr>
              <a:spLocks/>
            </p:cNvSpPr>
            <p:nvPr/>
          </p:nvSpPr>
          <p:spPr bwMode="auto">
            <a:xfrm>
              <a:off x="4324235" y="4264025"/>
              <a:ext cx="579816" cy="190500"/>
            </a:xfrm>
            <a:custGeom>
              <a:avLst/>
              <a:gdLst/>
              <a:ahLst/>
              <a:cxnLst>
                <a:cxn ang="0">
                  <a:pos x="4" y="78"/>
                </a:cxn>
                <a:cxn ang="0">
                  <a:pos x="9" y="78"/>
                </a:cxn>
                <a:cxn ang="0">
                  <a:pos x="21" y="78"/>
                </a:cxn>
                <a:cxn ang="0">
                  <a:pos x="26" y="78"/>
                </a:cxn>
                <a:cxn ang="0">
                  <a:pos x="30" y="84"/>
                </a:cxn>
                <a:cxn ang="0">
                  <a:pos x="39" y="90"/>
                </a:cxn>
                <a:cxn ang="0">
                  <a:pos x="47" y="102"/>
                </a:cxn>
                <a:cxn ang="0">
                  <a:pos x="51" y="54"/>
                </a:cxn>
                <a:cxn ang="0">
                  <a:pos x="60" y="42"/>
                </a:cxn>
                <a:cxn ang="0">
                  <a:pos x="64" y="96"/>
                </a:cxn>
                <a:cxn ang="0">
                  <a:pos x="68" y="36"/>
                </a:cxn>
                <a:cxn ang="0">
                  <a:pos x="77" y="60"/>
                </a:cxn>
                <a:cxn ang="0">
                  <a:pos x="81" y="54"/>
                </a:cxn>
                <a:cxn ang="0">
                  <a:pos x="90" y="24"/>
                </a:cxn>
                <a:cxn ang="0">
                  <a:pos x="94" y="42"/>
                </a:cxn>
                <a:cxn ang="0">
                  <a:pos x="103" y="72"/>
                </a:cxn>
                <a:cxn ang="0">
                  <a:pos x="107" y="30"/>
                </a:cxn>
                <a:cxn ang="0">
                  <a:pos x="111" y="84"/>
                </a:cxn>
                <a:cxn ang="0">
                  <a:pos x="120" y="48"/>
                </a:cxn>
                <a:cxn ang="0">
                  <a:pos x="124" y="72"/>
                </a:cxn>
                <a:cxn ang="0">
                  <a:pos x="133" y="42"/>
                </a:cxn>
                <a:cxn ang="0">
                  <a:pos x="137" y="36"/>
                </a:cxn>
                <a:cxn ang="0">
                  <a:pos x="141" y="108"/>
                </a:cxn>
                <a:cxn ang="0">
                  <a:pos x="150" y="48"/>
                </a:cxn>
                <a:cxn ang="0">
                  <a:pos x="158" y="60"/>
                </a:cxn>
                <a:cxn ang="0">
                  <a:pos x="163" y="72"/>
                </a:cxn>
                <a:cxn ang="0">
                  <a:pos x="171" y="54"/>
                </a:cxn>
                <a:cxn ang="0">
                  <a:pos x="175" y="24"/>
                </a:cxn>
                <a:cxn ang="0">
                  <a:pos x="184" y="54"/>
                </a:cxn>
                <a:cxn ang="0">
                  <a:pos x="188" y="84"/>
                </a:cxn>
                <a:cxn ang="0">
                  <a:pos x="197" y="90"/>
                </a:cxn>
                <a:cxn ang="0">
                  <a:pos x="201" y="48"/>
                </a:cxn>
                <a:cxn ang="0">
                  <a:pos x="210" y="54"/>
                </a:cxn>
                <a:cxn ang="0">
                  <a:pos x="214" y="72"/>
                </a:cxn>
                <a:cxn ang="0">
                  <a:pos x="222" y="84"/>
                </a:cxn>
                <a:cxn ang="0">
                  <a:pos x="227" y="84"/>
                </a:cxn>
                <a:cxn ang="0">
                  <a:pos x="235" y="60"/>
                </a:cxn>
                <a:cxn ang="0">
                  <a:pos x="240" y="78"/>
                </a:cxn>
                <a:cxn ang="0">
                  <a:pos x="248" y="66"/>
                </a:cxn>
                <a:cxn ang="0">
                  <a:pos x="257" y="60"/>
                </a:cxn>
                <a:cxn ang="0">
                  <a:pos x="261" y="78"/>
                </a:cxn>
                <a:cxn ang="0">
                  <a:pos x="269" y="96"/>
                </a:cxn>
              </a:cxnLst>
              <a:rect l="0" t="0" r="r" b="b"/>
              <a:pathLst>
                <a:path w="274" h="120">
                  <a:moveTo>
                    <a:pt x="0" y="60"/>
                  </a:moveTo>
                  <a:lnTo>
                    <a:pt x="0" y="72"/>
                  </a:lnTo>
                  <a:lnTo>
                    <a:pt x="4" y="78"/>
                  </a:lnTo>
                  <a:lnTo>
                    <a:pt x="4" y="42"/>
                  </a:lnTo>
                  <a:lnTo>
                    <a:pt x="9" y="30"/>
                  </a:lnTo>
                  <a:lnTo>
                    <a:pt x="9" y="78"/>
                  </a:lnTo>
                  <a:lnTo>
                    <a:pt x="13" y="84"/>
                  </a:lnTo>
                  <a:lnTo>
                    <a:pt x="17" y="48"/>
                  </a:lnTo>
                  <a:lnTo>
                    <a:pt x="21" y="78"/>
                  </a:lnTo>
                  <a:lnTo>
                    <a:pt x="21" y="108"/>
                  </a:lnTo>
                  <a:lnTo>
                    <a:pt x="21" y="90"/>
                  </a:lnTo>
                  <a:lnTo>
                    <a:pt x="26" y="78"/>
                  </a:lnTo>
                  <a:lnTo>
                    <a:pt x="26" y="42"/>
                  </a:lnTo>
                  <a:lnTo>
                    <a:pt x="30" y="78"/>
                  </a:lnTo>
                  <a:lnTo>
                    <a:pt x="30" y="84"/>
                  </a:lnTo>
                  <a:lnTo>
                    <a:pt x="34" y="120"/>
                  </a:lnTo>
                  <a:lnTo>
                    <a:pt x="34" y="96"/>
                  </a:lnTo>
                  <a:lnTo>
                    <a:pt x="39" y="90"/>
                  </a:lnTo>
                  <a:lnTo>
                    <a:pt x="39" y="60"/>
                  </a:lnTo>
                  <a:lnTo>
                    <a:pt x="43" y="66"/>
                  </a:lnTo>
                  <a:lnTo>
                    <a:pt x="47" y="102"/>
                  </a:lnTo>
                  <a:lnTo>
                    <a:pt x="47" y="108"/>
                  </a:lnTo>
                  <a:lnTo>
                    <a:pt x="51" y="96"/>
                  </a:lnTo>
                  <a:lnTo>
                    <a:pt x="51" y="54"/>
                  </a:lnTo>
                  <a:lnTo>
                    <a:pt x="56" y="42"/>
                  </a:lnTo>
                  <a:lnTo>
                    <a:pt x="56" y="36"/>
                  </a:lnTo>
                  <a:lnTo>
                    <a:pt x="60" y="42"/>
                  </a:lnTo>
                  <a:lnTo>
                    <a:pt x="60" y="60"/>
                  </a:lnTo>
                  <a:lnTo>
                    <a:pt x="64" y="60"/>
                  </a:lnTo>
                  <a:lnTo>
                    <a:pt x="64" y="96"/>
                  </a:lnTo>
                  <a:lnTo>
                    <a:pt x="64" y="78"/>
                  </a:lnTo>
                  <a:lnTo>
                    <a:pt x="68" y="78"/>
                  </a:lnTo>
                  <a:lnTo>
                    <a:pt x="68" y="36"/>
                  </a:lnTo>
                  <a:lnTo>
                    <a:pt x="73" y="36"/>
                  </a:lnTo>
                  <a:lnTo>
                    <a:pt x="73" y="18"/>
                  </a:lnTo>
                  <a:lnTo>
                    <a:pt x="77" y="60"/>
                  </a:lnTo>
                  <a:lnTo>
                    <a:pt x="77" y="72"/>
                  </a:lnTo>
                  <a:lnTo>
                    <a:pt x="81" y="114"/>
                  </a:lnTo>
                  <a:lnTo>
                    <a:pt x="81" y="54"/>
                  </a:lnTo>
                  <a:lnTo>
                    <a:pt x="86" y="48"/>
                  </a:lnTo>
                  <a:lnTo>
                    <a:pt x="86" y="18"/>
                  </a:lnTo>
                  <a:lnTo>
                    <a:pt x="90" y="24"/>
                  </a:lnTo>
                  <a:lnTo>
                    <a:pt x="90" y="0"/>
                  </a:lnTo>
                  <a:lnTo>
                    <a:pt x="94" y="6"/>
                  </a:lnTo>
                  <a:lnTo>
                    <a:pt x="94" y="42"/>
                  </a:lnTo>
                  <a:lnTo>
                    <a:pt x="98" y="66"/>
                  </a:lnTo>
                  <a:lnTo>
                    <a:pt x="98" y="78"/>
                  </a:lnTo>
                  <a:lnTo>
                    <a:pt x="103" y="72"/>
                  </a:lnTo>
                  <a:lnTo>
                    <a:pt x="103" y="54"/>
                  </a:lnTo>
                  <a:lnTo>
                    <a:pt x="107" y="24"/>
                  </a:lnTo>
                  <a:lnTo>
                    <a:pt x="107" y="30"/>
                  </a:lnTo>
                  <a:lnTo>
                    <a:pt x="111" y="48"/>
                  </a:lnTo>
                  <a:lnTo>
                    <a:pt x="111" y="96"/>
                  </a:lnTo>
                  <a:lnTo>
                    <a:pt x="111" y="84"/>
                  </a:lnTo>
                  <a:lnTo>
                    <a:pt x="116" y="90"/>
                  </a:lnTo>
                  <a:lnTo>
                    <a:pt x="116" y="66"/>
                  </a:lnTo>
                  <a:lnTo>
                    <a:pt x="120" y="48"/>
                  </a:lnTo>
                  <a:lnTo>
                    <a:pt x="120" y="36"/>
                  </a:lnTo>
                  <a:lnTo>
                    <a:pt x="124" y="54"/>
                  </a:lnTo>
                  <a:lnTo>
                    <a:pt x="124" y="72"/>
                  </a:lnTo>
                  <a:lnTo>
                    <a:pt x="128" y="24"/>
                  </a:lnTo>
                  <a:lnTo>
                    <a:pt x="128" y="30"/>
                  </a:lnTo>
                  <a:lnTo>
                    <a:pt x="133" y="42"/>
                  </a:lnTo>
                  <a:lnTo>
                    <a:pt x="133" y="48"/>
                  </a:lnTo>
                  <a:lnTo>
                    <a:pt x="137" y="30"/>
                  </a:lnTo>
                  <a:lnTo>
                    <a:pt x="137" y="36"/>
                  </a:lnTo>
                  <a:lnTo>
                    <a:pt x="141" y="78"/>
                  </a:lnTo>
                  <a:lnTo>
                    <a:pt x="141" y="114"/>
                  </a:lnTo>
                  <a:lnTo>
                    <a:pt x="141" y="108"/>
                  </a:lnTo>
                  <a:lnTo>
                    <a:pt x="145" y="78"/>
                  </a:lnTo>
                  <a:lnTo>
                    <a:pt x="145" y="60"/>
                  </a:lnTo>
                  <a:lnTo>
                    <a:pt x="150" y="48"/>
                  </a:lnTo>
                  <a:lnTo>
                    <a:pt x="154" y="54"/>
                  </a:lnTo>
                  <a:lnTo>
                    <a:pt x="154" y="66"/>
                  </a:lnTo>
                  <a:lnTo>
                    <a:pt x="158" y="60"/>
                  </a:lnTo>
                  <a:lnTo>
                    <a:pt x="158" y="24"/>
                  </a:lnTo>
                  <a:lnTo>
                    <a:pt x="163" y="36"/>
                  </a:lnTo>
                  <a:lnTo>
                    <a:pt x="163" y="72"/>
                  </a:lnTo>
                  <a:lnTo>
                    <a:pt x="167" y="102"/>
                  </a:lnTo>
                  <a:lnTo>
                    <a:pt x="167" y="66"/>
                  </a:lnTo>
                  <a:lnTo>
                    <a:pt x="171" y="54"/>
                  </a:lnTo>
                  <a:lnTo>
                    <a:pt x="171" y="42"/>
                  </a:lnTo>
                  <a:lnTo>
                    <a:pt x="175" y="36"/>
                  </a:lnTo>
                  <a:lnTo>
                    <a:pt x="175" y="24"/>
                  </a:lnTo>
                  <a:lnTo>
                    <a:pt x="180" y="30"/>
                  </a:lnTo>
                  <a:lnTo>
                    <a:pt x="184" y="48"/>
                  </a:lnTo>
                  <a:lnTo>
                    <a:pt x="184" y="54"/>
                  </a:lnTo>
                  <a:lnTo>
                    <a:pt x="184" y="48"/>
                  </a:lnTo>
                  <a:lnTo>
                    <a:pt x="188" y="42"/>
                  </a:lnTo>
                  <a:lnTo>
                    <a:pt x="188" y="84"/>
                  </a:lnTo>
                  <a:lnTo>
                    <a:pt x="192" y="96"/>
                  </a:lnTo>
                  <a:lnTo>
                    <a:pt x="192" y="114"/>
                  </a:lnTo>
                  <a:lnTo>
                    <a:pt x="197" y="90"/>
                  </a:lnTo>
                  <a:lnTo>
                    <a:pt x="197" y="48"/>
                  </a:lnTo>
                  <a:lnTo>
                    <a:pt x="201" y="30"/>
                  </a:lnTo>
                  <a:lnTo>
                    <a:pt x="201" y="48"/>
                  </a:lnTo>
                  <a:lnTo>
                    <a:pt x="205" y="48"/>
                  </a:lnTo>
                  <a:lnTo>
                    <a:pt x="205" y="60"/>
                  </a:lnTo>
                  <a:lnTo>
                    <a:pt x="210" y="54"/>
                  </a:lnTo>
                  <a:lnTo>
                    <a:pt x="210" y="66"/>
                  </a:lnTo>
                  <a:lnTo>
                    <a:pt x="214" y="60"/>
                  </a:lnTo>
                  <a:lnTo>
                    <a:pt x="214" y="72"/>
                  </a:lnTo>
                  <a:lnTo>
                    <a:pt x="218" y="84"/>
                  </a:lnTo>
                  <a:lnTo>
                    <a:pt x="222" y="114"/>
                  </a:lnTo>
                  <a:lnTo>
                    <a:pt x="222" y="84"/>
                  </a:lnTo>
                  <a:lnTo>
                    <a:pt x="227" y="96"/>
                  </a:lnTo>
                  <a:lnTo>
                    <a:pt x="227" y="66"/>
                  </a:lnTo>
                  <a:lnTo>
                    <a:pt x="227" y="84"/>
                  </a:lnTo>
                  <a:lnTo>
                    <a:pt x="231" y="72"/>
                  </a:lnTo>
                  <a:lnTo>
                    <a:pt x="231" y="90"/>
                  </a:lnTo>
                  <a:lnTo>
                    <a:pt x="235" y="60"/>
                  </a:lnTo>
                  <a:lnTo>
                    <a:pt x="235" y="78"/>
                  </a:lnTo>
                  <a:lnTo>
                    <a:pt x="240" y="54"/>
                  </a:lnTo>
                  <a:lnTo>
                    <a:pt x="240" y="78"/>
                  </a:lnTo>
                  <a:lnTo>
                    <a:pt x="244" y="84"/>
                  </a:lnTo>
                  <a:lnTo>
                    <a:pt x="248" y="78"/>
                  </a:lnTo>
                  <a:lnTo>
                    <a:pt x="248" y="66"/>
                  </a:lnTo>
                  <a:lnTo>
                    <a:pt x="252" y="84"/>
                  </a:lnTo>
                  <a:lnTo>
                    <a:pt x="252" y="72"/>
                  </a:lnTo>
                  <a:lnTo>
                    <a:pt x="257" y="60"/>
                  </a:lnTo>
                  <a:lnTo>
                    <a:pt x="257" y="78"/>
                  </a:lnTo>
                  <a:lnTo>
                    <a:pt x="261" y="96"/>
                  </a:lnTo>
                  <a:lnTo>
                    <a:pt x="261" y="78"/>
                  </a:lnTo>
                  <a:lnTo>
                    <a:pt x="265" y="78"/>
                  </a:lnTo>
                  <a:lnTo>
                    <a:pt x="269" y="90"/>
                  </a:lnTo>
                  <a:lnTo>
                    <a:pt x="269" y="96"/>
                  </a:lnTo>
                  <a:lnTo>
                    <a:pt x="274" y="108"/>
                  </a:lnTo>
                  <a:lnTo>
                    <a:pt x="274" y="7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 name="Freeform 89"/>
            <p:cNvSpPr>
              <a:spLocks/>
            </p:cNvSpPr>
            <p:nvPr/>
          </p:nvSpPr>
          <p:spPr bwMode="auto">
            <a:xfrm>
              <a:off x="4904050" y="4264025"/>
              <a:ext cx="569236" cy="190500"/>
            </a:xfrm>
            <a:custGeom>
              <a:avLst/>
              <a:gdLst/>
              <a:ahLst/>
              <a:cxnLst>
                <a:cxn ang="0">
                  <a:pos x="4" y="60"/>
                </a:cxn>
                <a:cxn ang="0">
                  <a:pos x="13" y="66"/>
                </a:cxn>
                <a:cxn ang="0">
                  <a:pos x="17" y="60"/>
                </a:cxn>
                <a:cxn ang="0">
                  <a:pos x="30" y="66"/>
                </a:cxn>
                <a:cxn ang="0">
                  <a:pos x="34" y="48"/>
                </a:cxn>
                <a:cxn ang="0">
                  <a:pos x="43" y="72"/>
                </a:cxn>
                <a:cxn ang="0">
                  <a:pos x="47" y="108"/>
                </a:cxn>
                <a:cxn ang="0">
                  <a:pos x="51" y="72"/>
                </a:cxn>
                <a:cxn ang="0">
                  <a:pos x="60" y="60"/>
                </a:cxn>
                <a:cxn ang="0">
                  <a:pos x="64" y="84"/>
                </a:cxn>
                <a:cxn ang="0">
                  <a:pos x="72" y="54"/>
                </a:cxn>
                <a:cxn ang="0">
                  <a:pos x="77" y="84"/>
                </a:cxn>
                <a:cxn ang="0">
                  <a:pos x="85" y="36"/>
                </a:cxn>
                <a:cxn ang="0">
                  <a:pos x="90" y="42"/>
                </a:cxn>
                <a:cxn ang="0">
                  <a:pos x="98" y="54"/>
                </a:cxn>
                <a:cxn ang="0">
                  <a:pos x="102" y="66"/>
                </a:cxn>
                <a:cxn ang="0">
                  <a:pos x="111" y="66"/>
                </a:cxn>
                <a:cxn ang="0">
                  <a:pos x="115" y="84"/>
                </a:cxn>
                <a:cxn ang="0">
                  <a:pos x="124" y="84"/>
                </a:cxn>
                <a:cxn ang="0">
                  <a:pos x="128" y="78"/>
                </a:cxn>
                <a:cxn ang="0">
                  <a:pos x="132" y="72"/>
                </a:cxn>
                <a:cxn ang="0">
                  <a:pos x="141" y="84"/>
                </a:cxn>
                <a:cxn ang="0">
                  <a:pos x="149" y="60"/>
                </a:cxn>
                <a:cxn ang="0">
                  <a:pos x="158" y="30"/>
                </a:cxn>
                <a:cxn ang="0">
                  <a:pos x="162" y="84"/>
                </a:cxn>
                <a:cxn ang="0">
                  <a:pos x="175" y="78"/>
                </a:cxn>
                <a:cxn ang="0">
                  <a:pos x="179" y="114"/>
                </a:cxn>
                <a:cxn ang="0">
                  <a:pos x="184" y="60"/>
                </a:cxn>
                <a:cxn ang="0">
                  <a:pos x="192" y="90"/>
                </a:cxn>
                <a:cxn ang="0">
                  <a:pos x="196" y="90"/>
                </a:cxn>
                <a:cxn ang="0">
                  <a:pos x="201" y="30"/>
                </a:cxn>
                <a:cxn ang="0">
                  <a:pos x="209" y="96"/>
                </a:cxn>
                <a:cxn ang="0">
                  <a:pos x="214" y="66"/>
                </a:cxn>
                <a:cxn ang="0">
                  <a:pos x="222" y="6"/>
                </a:cxn>
                <a:cxn ang="0">
                  <a:pos x="226" y="90"/>
                </a:cxn>
                <a:cxn ang="0">
                  <a:pos x="235" y="18"/>
                </a:cxn>
                <a:cxn ang="0">
                  <a:pos x="239" y="78"/>
                </a:cxn>
                <a:cxn ang="0">
                  <a:pos x="244" y="72"/>
                </a:cxn>
                <a:cxn ang="0">
                  <a:pos x="252" y="36"/>
                </a:cxn>
                <a:cxn ang="0">
                  <a:pos x="256" y="60"/>
                </a:cxn>
                <a:cxn ang="0">
                  <a:pos x="261" y="78"/>
                </a:cxn>
                <a:cxn ang="0">
                  <a:pos x="265" y="60"/>
                </a:cxn>
              </a:cxnLst>
              <a:rect l="0" t="0" r="r" b="b"/>
              <a:pathLst>
                <a:path w="269" h="120">
                  <a:moveTo>
                    <a:pt x="0" y="78"/>
                  </a:moveTo>
                  <a:lnTo>
                    <a:pt x="4" y="54"/>
                  </a:lnTo>
                  <a:lnTo>
                    <a:pt x="4" y="60"/>
                  </a:lnTo>
                  <a:lnTo>
                    <a:pt x="8" y="36"/>
                  </a:lnTo>
                  <a:lnTo>
                    <a:pt x="8" y="48"/>
                  </a:lnTo>
                  <a:lnTo>
                    <a:pt x="13" y="66"/>
                  </a:lnTo>
                  <a:lnTo>
                    <a:pt x="13" y="72"/>
                  </a:lnTo>
                  <a:lnTo>
                    <a:pt x="13" y="66"/>
                  </a:lnTo>
                  <a:lnTo>
                    <a:pt x="17" y="60"/>
                  </a:lnTo>
                  <a:lnTo>
                    <a:pt x="17" y="78"/>
                  </a:lnTo>
                  <a:lnTo>
                    <a:pt x="21" y="72"/>
                  </a:lnTo>
                  <a:lnTo>
                    <a:pt x="30" y="66"/>
                  </a:lnTo>
                  <a:lnTo>
                    <a:pt x="30" y="78"/>
                  </a:lnTo>
                  <a:lnTo>
                    <a:pt x="30" y="60"/>
                  </a:lnTo>
                  <a:lnTo>
                    <a:pt x="34" y="48"/>
                  </a:lnTo>
                  <a:lnTo>
                    <a:pt x="38" y="66"/>
                  </a:lnTo>
                  <a:lnTo>
                    <a:pt x="38" y="84"/>
                  </a:lnTo>
                  <a:lnTo>
                    <a:pt x="43" y="72"/>
                  </a:lnTo>
                  <a:lnTo>
                    <a:pt x="43" y="78"/>
                  </a:lnTo>
                  <a:lnTo>
                    <a:pt x="43" y="72"/>
                  </a:lnTo>
                  <a:lnTo>
                    <a:pt x="47" y="108"/>
                  </a:lnTo>
                  <a:lnTo>
                    <a:pt x="47" y="84"/>
                  </a:lnTo>
                  <a:lnTo>
                    <a:pt x="51" y="90"/>
                  </a:lnTo>
                  <a:lnTo>
                    <a:pt x="51" y="72"/>
                  </a:lnTo>
                  <a:lnTo>
                    <a:pt x="55" y="84"/>
                  </a:lnTo>
                  <a:lnTo>
                    <a:pt x="55" y="78"/>
                  </a:lnTo>
                  <a:lnTo>
                    <a:pt x="60" y="60"/>
                  </a:lnTo>
                  <a:lnTo>
                    <a:pt x="60" y="42"/>
                  </a:lnTo>
                  <a:lnTo>
                    <a:pt x="64" y="66"/>
                  </a:lnTo>
                  <a:lnTo>
                    <a:pt x="64" y="84"/>
                  </a:lnTo>
                  <a:lnTo>
                    <a:pt x="68" y="102"/>
                  </a:lnTo>
                  <a:lnTo>
                    <a:pt x="68" y="84"/>
                  </a:lnTo>
                  <a:lnTo>
                    <a:pt x="72" y="54"/>
                  </a:lnTo>
                  <a:lnTo>
                    <a:pt x="72" y="72"/>
                  </a:lnTo>
                  <a:lnTo>
                    <a:pt x="77" y="90"/>
                  </a:lnTo>
                  <a:lnTo>
                    <a:pt x="77" y="84"/>
                  </a:lnTo>
                  <a:lnTo>
                    <a:pt x="81" y="66"/>
                  </a:lnTo>
                  <a:lnTo>
                    <a:pt x="81" y="48"/>
                  </a:lnTo>
                  <a:lnTo>
                    <a:pt x="85" y="36"/>
                  </a:lnTo>
                  <a:lnTo>
                    <a:pt x="85" y="60"/>
                  </a:lnTo>
                  <a:lnTo>
                    <a:pt x="90" y="72"/>
                  </a:lnTo>
                  <a:lnTo>
                    <a:pt x="90" y="42"/>
                  </a:lnTo>
                  <a:lnTo>
                    <a:pt x="94" y="90"/>
                  </a:lnTo>
                  <a:lnTo>
                    <a:pt x="98" y="108"/>
                  </a:lnTo>
                  <a:lnTo>
                    <a:pt x="98" y="54"/>
                  </a:lnTo>
                  <a:lnTo>
                    <a:pt x="102" y="66"/>
                  </a:lnTo>
                  <a:lnTo>
                    <a:pt x="102" y="48"/>
                  </a:lnTo>
                  <a:lnTo>
                    <a:pt x="102" y="66"/>
                  </a:lnTo>
                  <a:lnTo>
                    <a:pt x="107" y="42"/>
                  </a:lnTo>
                  <a:lnTo>
                    <a:pt x="107" y="48"/>
                  </a:lnTo>
                  <a:lnTo>
                    <a:pt x="111" y="66"/>
                  </a:lnTo>
                  <a:lnTo>
                    <a:pt x="111" y="102"/>
                  </a:lnTo>
                  <a:lnTo>
                    <a:pt x="115" y="102"/>
                  </a:lnTo>
                  <a:lnTo>
                    <a:pt x="115" y="84"/>
                  </a:lnTo>
                  <a:lnTo>
                    <a:pt x="119" y="18"/>
                  </a:lnTo>
                  <a:lnTo>
                    <a:pt x="119" y="42"/>
                  </a:lnTo>
                  <a:lnTo>
                    <a:pt x="124" y="84"/>
                  </a:lnTo>
                  <a:lnTo>
                    <a:pt x="124" y="60"/>
                  </a:lnTo>
                  <a:lnTo>
                    <a:pt x="128" y="60"/>
                  </a:lnTo>
                  <a:lnTo>
                    <a:pt x="128" y="78"/>
                  </a:lnTo>
                  <a:lnTo>
                    <a:pt x="132" y="78"/>
                  </a:lnTo>
                  <a:lnTo>
                    <a:pt x="132" y="90"/>
                  </a:lnTo>
                  <a:lnTo>
                    <a:pt x="132" y="72"/>
                  </a:lnTo>
                  <a:lnTo>
                    <a:pt x="137" y="66"/>
                  </a:lnTo>
                  <a:lnTo>
                    <a:pt x="141" y="78"/>
                  </a:lnTo>
                  <a:lnTo>
                    <a:pt x="141" y="84"/>
                  </a:lnTo>
                  <a:lnTo>
                    <a:pt x="145" y="72"/>
                  </a:lnTo>
                  <a:lnTo>
                    <a:pt x="145" y="48"/>
                  </a:lnTo>
                  <a:lnTo>
                    <a:pt x="149" y="60"/>
                  </a:lnTo>
                  <a:lnTo>
                    <a:pt x="154" y="36"/>
                  </a:lnTo>
                  <a:lnTo>
                    <a:pt x="158" y="0"/>
                  </a:lnTo>
                  <a:lnTo>
                    <a:pt x="158" y="30"/>
                  </a:lnTo>
                  <a:lnTo>
                    <a:pt x="162" y="60"/>
                  </a:lnTo>
                  <a:lnTo>
                    <a:pt x="162" y="96"/>
                  </a:lnTo>
                  <a:lnTo>
                    <a:pt x="162" y="84"/>
                  </a:lnTo>
                  <a:lnTo>
                    <a:pt x="167" y="66"/>
                  </a:lnTo>
                  <a:lnTo>
                    <a:pt x="171" y="90"/>
                  </a:lnTo>
                  <a:lnTo>
                    <a:pt x="175" y="78"/>
                  </a:lnTo>
                  <a:lnTo>
                    <a:pt x="175" y="72"/>
                  </a:lnTo>
                  <a:lnTo>
                    <a:pt x="175" y="96"/>
                  </a:lnTo>
                  <a:lnTo>
                    <a:pt x="179" y="114"/>
                  </a:lnTo>
                  <a:lnTo>
                    <a:pt x="179" y="90"/>
                  </a:lnTo>
                  <a:lnTo>
                    <a:pt x="184" y="66"/>
                  </a:lnTo>
                  <a:lnTo>
                    <a:pt x="184" y="60"/>
                  </a:lnTo>
                  <a:lnTo>
                    <a:pt x="188" y="90"/>
                  </a:lnTo>
                  <a:lnTo>
                    <a:pt x="188" y="72"/>
                  </a:lnTo>
                  <a:lnTo>
                    <a:pt x="192" y="90"/>
                  </a:lnTo>
                  <a:lnTo>
                    <a:pt x="192" y="42"/>
                  </a:lnTo>
                  <a:lnTo>
                    <a:pt x="192" y="84"/>
                  </a:lnTo>
                  <a:lnTo>
                    <a:pt x="196" y="90"/>
                  </a:lnTo>
                  <a:lnTo>
                    <a:pt x="196" y="120"/>
                  </a:lnTo>
                  <a:lnTo>
                    <a:pt x="201" y="60"/>
                  </a:lnTo>
                  <a:lnTo>
                    <a:pt x="201" y="30"/>
                  </a:lnTo>
                  <a:lnTo>
                    <a:pt x="205" y="54"/>
                  </a:lnTo>
                  <a:lnTo>
                    <a:pt x="205" y="102"/>
                  </a:lnTo>
                  <a:lnTo>
                    <a:pt x="209" y="96"/>
                  </a:lnTo>
                  <a:lnTo>
                    <a:pt x="209" y="78"/>
                  </a:lnTo>
                  <a:lnTo>
                    <a:pt x="214" y="78"/>
                  </a:lnTo>
                  <a:lnTo>
                    <a:pt x="214" y="66"/>
                  </a:lnTo>
                  <a:lnTo>
                    <a:pt x="218" y="42"/>
                  </a:lnTo>
                  <a:lnTo>
                    <a:pt x="218" y="30"/>
                  </a:lnTo>
                  <a:lnTo>
                    <a:pt x="222" y="6"/>
                  </a:lnTo>
                  <a:lnTo>
                    <a:pt x="222" y="54"/>
                  </a:lnTo>
                  <a:lnTo>
                    <a:pt x="226" y="72"/>
                  </a:lnTo>
                  <a:lnTo>
                    <a:pt x="226" y="90"/>
                  </a:lnTo>
                  <a:lnTo>
                    <a:pt x="231" y="84"/>
                  </a:lnTo>
                  <a:lnTo>
                    <a:pt x="231" y="78"/>
                  </a:lnTo>
                  <a:lnTo>
                    <a:pt x="235" y="18"/>
                  </a:lnTo>
                  <a:lnTo>
                    <a:pt x="235" y="24"/>
                  </a:lnTo>
                  <a:lnTo>
                    <a:pt x="235" y="18"/>
                  </a:lnTo>
                  <a:lnTo>
                    <a:pt x="239" y="78"/>
                  </a:lnTo>
                  <a:lnTo>
                    <a:pt x="239" y="96"/>
                  </a:lnTo>
                  <a:lnTo>
                    <a:pt x="244" y="84"/>
                  </a:lnTo>
                  <a:lnTo>
                    <a:pt x="244" y="72"/>
                  </a:lnTo>
                  <a:lnTo>
                    <a:pt x="248" y="36"/>
                  </a:lnTo>
                  <a:lnTo>
                    <a:pt x="248" y="72"/>
                  </a:lnTo>
                  <a:lnTo>
                    <a:pt x="252" y="36"/>
                  </a:lnTo>
                  <a:lnTo>
                    <a:pt x="252" y="48"/>
                  </a:lnTo>
                  <a:lnTo>
                    <a:pt x="252" y="42"/>
                  </a:lnTo>
                  <a:lnTo>
                    <a:pt x="256" y="60"/>
                  </a:lnTo>
                  <a:lnTo>
                    <a:pt x="256" y="66"/>
                  </a:lnTo>
                  <a:lnTo>
                    <a:pt x="261" y="60"/>
                  </a:lnTo>
                  <a:lnTo>
                    <a:pt x="261" y="78"/>
                  </a:lnTo>
                  <a:lnTo>
                    <a:pt x="265" y="72"/>
                  </a:lnTo>
                  <a:lnTo>
                    <a:pt x="265" y="54"/>
                  </a:lnTo>
                  <a:lnTo>
                    <a:pt x="265" y="60"/>
                  </a:lnTo>
                  <a:lnTo>
                    <a:pt x="269" y="78"/>
                  </a:lnTo>
                  <a:lnTo>
                    <a:pt x="269" y="102"/>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 name="Freeform 90"/>
            <p:cNvSpPr>
              <a:spLocks/>
            </p:cNvSpPr>
            <p:nvPr/>
          </p:nvSpPr>
          <p:spPr bwMode="auto">
            <a:xfrm>
              <a:off x="5473284" y="4130678"/>
              <a:ext cx="634835" cy="485775"/>
            </a:xfrm>
            <a:custGeom>
              <a:avLst/>
              <a:gdLst/>
              <a:ahLst/>
              <a:cxnLst>
                <a:cxn ang="0">
                  <a:pos x="4" y="162"/>
                </a:cxn>
                <a:cxn ang="0">
                  <a:pos x="13" y="144"/>
                </a:cxn>
                <a:cxn ang="0">
                  <a:pos x="17" y="162"/>
                </a:cxn>
                <a:cxn ang="0">
                  <a:pos x="26" y="114"/>
                </a:cxn>
                <a:cxn ang="0">
                  <a:pos x="30" y="102"/>
                </a:cxn>
                <a:cxn ang="0">
                  <a:pos x="34" y="90"/>
                </a:cxn>
                <a:cxn ang="0">
                  <a:pos x="43" y="42"/>
                </a:cxn>
                <a:cxn ang="0">
                  <a:pos x="47" y="6"/>
                </a:cxn>
                <a:cxn ang="0">
                  <a:pos x="60" y="30"/>
                </a:cxn>
                <a:cxn ang="0">
                  <a:pos x="73" y="78"/>
                </a:cxn>
                <a:cxn ang="0">
                  <a:pos x="77" y="132"/>
                </a:cxn>
                <a:cxn ang="0">
                  <a:pos x="86" y="180"/>
                </a:cxn>
                <a:cxn ang="0">
                  <a:pos x="90" y="240"/>
                </a:cxn>
                <a:cxn ang="0">
                  <a:pos x="99" y="276"/>
                </a:cxn>
                <a:cxn ang="0">
                  <a:pos x="111" y="294"/>
                </a:cxn>
                <a:cxn ang="0">
                  <a:pos x="116" y="270"/>
                </a:cxn>
                <a:cxn ang="0">
                  <a:pos x="120" y="228"/>
                </a:cxn>
                <a:cxn ang="0">
                  <a:pos x="128" y="168"/>
                </a:cxn>
                <a:cxn ang="0">
                  <a:pos x="137" y="114"/>
                </a:cxn>
                <a:cxn ang="0">
                  <a:pos x="141" y="72"/>
                </a:cxn>
                <a:cxn ang="0">
                  <a:pos x="150" y="30"/>
                </a:cxn>
                <a:cxn ang="0">
                  <a:pos x="158" y="0"/>
                </a:cxn>
                <a:cxn ang="0">
                  <a:pos x="163" y="30"/>
                </a:cxn>
                <a:cxn ang="0">
                  <a:pos x="171" y="48"/>
                </a:cxn>
                <a:cxn ang="0">
                  <a:pos x="176" y="102"/>
                </a:cxn>
                <a:cxn ang="0">
                  <a:pos x="188" y="162"/>
                </a:cxn>
                <a:cxn ang="0">
                  <a:pos x="193" y="252"/>
                </a:cxn>
                <a:cxn ang="0">
                  <a:pos x="201" y="276"/>
                </a:cxn>
                <a:cxn ang="0">
                  <a:pos x="205" y="288"/>
                </a:cxn>
                <a:cxn ang="0">
                  <a:pos x="210" y="306"/>
                </a:cxn>
                <a:cxn ang="0">
                  <a:pos x="218" y="288"/>
                </a:cxn>
                <a:cxn ang="0">
                  <a:pos x="223" y="234"/>
                </a:cxn>
                <a:cxn ang="0">
                  <a:pos x="231" y="174"/>
                </a:cxn>
                <a:cxn ang="0">
                  <a:pos x="240" y="108"/>
                </a:cxn>
                <a:cxn ang="0">
                  <a:pos x="248" y="66"/>
                </a:cxn>
                <a:cxn ang="0">
                  <a:pos x="252" y="12"/>
                </a:cxn>
                <a:cxn ang="0">
                  <a:pos x="265" y="6"/>
                </a:cxn>
                <a:cxn ang="0">
                  <a:pos x="270" y="36"/>
                </a:cxn>
                <a:cxn ang="0">
                  <a:pos x="274" y="54"/>
                </a:cxn>
                <a:cxn ang="0">
                  <a:pos x="282" y="108"/>
                </a:cxn>
                <a:cxn ang="0">
                  <a:pos x="287" y="168"/>
                </a:cxn>
                <a:cxn ang="0">
                  <a:pos x="295" y="210"/>
                </a:cxn>
              </a:cxnLst>
              <a:rect l="0" t="0" r="r" b="b"/>
              <a:pathLst>
                <a:path w="300" h="306">
                  <a:moveTo>
                    <a:pt x="0" y="186"/>
                  </a:moveTo>
                  <a:lnTo>
                    <a:pt x="4" y="174"/>
                  </a:lnTo>
                  <a:lnTo>
                    <a:pt x="4" y="162"/>
                  </a:lnTo>
                  <a:lnTo>
                    <a:pt x="9" y="144"/>
                  </a:lnTo>
                  <a:lnTo>
                    <a:pt x="9" y="150"/>
                  </a:lnTo>
                  <a:lnTo>
                    <a:pt x="13" y="144"/>
                  </a:lnTo>
                  <a:lnTo>
                    <a:pt x="13" y="156"/>
                  </a:lnTo>
                  <a:lnTo>
                    <a:pt x="13" y="138"/>
                  </a:lnTo>
                  <a:lnTo>
                    <a:pt x="17" y="162"/>
                  </a:lnTo>
                  <a:lnTo>
                    <a:pt x="22" y="186"/>
                  </a:lnTo>
                  <a:lnTo>
                    <a:pt x="22" y="156"/>
                  </a:lnTo>
                  <a:lnTo>
                    <a:pt x="26" y="114"/>
                  </a:lnTo>
                  <a:lnTo>
                    <a:pt x="26" y="108"/>
                  </a:lnTo>
                  <a:lnTo>
                    <a:pt x="26" y="114"/>
                  </a:lnTo>
                  <a:lnTo>
                    <a:pt x="30" y="102"/>
                  </a:lnTo>
                  <a:lnTo>
                    <a:pt x="30" y="108"/>
                  </a:lnTo>
                  <a:lnTo>
                    <a:pt x="34" y="102"/>
                  </a:lnTo>
                  <a:lnTo>
                    <a:pt x="34" y="90"/>
                  </a:lnTo>
                  <a:lnTo>
                    <a:pt x="39" y="72"/>
                  </a:lnTo>
                  <a:lnTo>
                    <a:pt x="39" y="54"/>
                  </a:lnTo>
                  <a:lnTo>
                    <a:pt x="43" y="42"/>
                  </a:lnTo>
                  <a:lnTo>
                    <a:pt x="43" y="30"/>
                  </a:lnTo>
                  <a:lnTo>
                    <a:pt x="47" y="24"/>
                  </a:lnTo>
                  <a:lnTo>
                    <a:pt x="47" y="6"/>
                  </a:lnTo>
                  <a:lnTo>
                    <a:pt x="51" y="18"/>
                  </a:lnTo>
                  <a:lnTo>
                    <a:pt x="56" y="30"/>
                  </a:lnTo>
                  <a:lnTo>
                    <a:pt x="60" y="30"/>
                  </a:lnTo>
                  <a:lnTo>
                    <a:pt x="64" y="42"/>
                  </a:lnTo>
                  <a:lnTo>
                    <a:pt x="64" y="60"/>
                  </a:lnTo>
                  <a:lnTo>
                    <a:pt x="73" y="78"/>
                  </a:lnTo>
                  <a:lnTo>
                    <a:pt x="73" y="102"/>
                  </a:lnTo>
                  <a:lnTo>
                    <a:pt x="77" y="120"/>
                  </a:lnTo>
                  <a:lnTo>
                    <a:pt x="77" y="132"/>
                  </a:lnTo>
                  <a:lnTo>
                    <a:pt x="81" y="150"/>
                  </a:lnTo>
                  <a:lnTo>
                    <a:pt x="81" y="174"/>
                  </a:lnTo>
                  <a:lnTo>
                    <a:pt x="86" y="180"/>
                  </a:lnTo>
                  <a:lnTo>
                    <a:pt x="86" y="210"/>
                  </a:lnTo>
                  <a:lnTo>
                    <a:pt x="90" y="228"/>
                  </a:lnTo>
                  <a:lnTo>
                    <a:pt x="90" y="240"/>
                  </a:lnTo>
                  <a:lnTo>
                    <a:pt x="94" y="258"/>
                  </a:lnTo>
                  <a:lnTo>
                    <a:pt x="94" y="276"/>
                  </a:lnTo>
                  <a:lnTo>
                    <a:pt x="99" y="276"/>
                  </a:lnTo>
                  <a:lnTo>
                    <a:pt x="103" y="270"/>
                  </a:lnTo>
                  <a:lnTo>
                    <a:pt x="103" y="282"/>
                  </a:lnTo>
                  <a:lnTo>
                    <a:pt x="111" y="294"/>
                  </a:lnTo>
                  <a:lnTo>
                    <a:pt x="111" y="282"/>
                  </a:lnTo>
                  <a:lnTo>
                    <a:pt x="116" y="264"/>
                  </a:lnTo>
                  <a:lnTo>
                    <a:pt x="116" y="270"/>
                  </a:lnTo>
                  <a:lnTo>
                    <a:pt x="116" y="264"/>
                  </a:lnTo>
                  <a:lnTo>
                    <a:pt x="120" y="246"/>
                  </a:lnTo>
                  <a:lnTo>
                    <a:pt x="120" y="228"/>
                  </a:lnTo>
                  <a:lnTo>
                    <a:pt x="124" y="204"/>
                  </a:lnTo>
                  <a:lnTo>
                    <a:pt x="128" y="192"/>
                  </a:lnTo>
                  <a:lnTo>
                    <a:pt x="128" y="168"/>
                  </a:lnTo>
                  <a:lnTo>
                    <a:pt x="133" y="138"/>
                  </a:lnTo>
                  <a:lnTo>
                    <a:pt x="133" y="132"/>
                  </a:lnTo>
                  <a:lnTo>
                    <a:pt x="137" y="114"/>
                  </a:lnTo>
                  <a:lnTo>
                    <a:pt x="137" y="108"/>
                  </a:lnTo>
                  <a:lnTo>
                    <a:pt x="141" y="84"/>
                  </a:lnTo>
                  <a:lnTo>
                    <a:pt x="141" y="72"/>
                  </a:lnTo>
                  <a:lnTo>
                    <a:pt x="146" y="60"/>
                  </a:lnTo>
                  <a:lnTo>
                    <a:pt x="146" y="42"/>
                  </a:lnTo>
                  <a:lnTo>
                    <a:pt x="150" y="30"/>
                  </a:lnTo>
                  <a:lnTo>
                    <a:pt x="150" y="18"/>
                  </a:lnTo>
                  <a:lnTo>
                    <a:pt x="154" y="6"/>
                  </a:lnTo>
                  <a:lnTo>
                    <a:pt x="158" y="0"/>
                  </a:lnTo>
                  <a:lnTo>
                    <a:pt x="158" y="6"/>
                  </a:lnTo>
                  <a:lnTo>
                    <a:pt x="163" y="18"/>
                  </a:lnTo>
                  <a:lnTo>
                    <a:pt x="163" y="30"/>
                  </a:lnTo>
                  <a:lnTo>
                    <a:pt x="167" y="36"/>
                  </a:lnTo>
                  <a:lnTo>
                    <a:pt x="167" y="42"/>
                  </a:lnTo>
                  <a:lnTo>
                    <a:pt x="171" y="48"/>
                  </a:lnTo>
                  <a:lnTo>
                    <a:pt x="171" y="60"/>
                  </a:lnTo>
                  <a:lnTo>
                    <a:pt x="176" y="84"/>
                  </a:lnTo>
                  <a:lnTo>
                    <a:pt x="176" y="102"/>
                  </a:lnTo>
                  <a:lnTo>
                    <a:pt x="180" y="120"/>
                  </a:lnTo>
                  <a:lnTo>
                    <a:pt x="180" y="144"/>
                  </a:lnTo>
                  <a:lnTo>
                    <a:pt x="188" y="162"/>
                  </a:lnTo>
                  <a:lnTo>
                    <a:pt x="188" y="204"/>
                  </a:lnTo>
                  <a:lnTo>
                    <a:pt x="193" y="234"/>
                  </a:lnTo>
                  <a:lnTo>
                    <a:pt x="193" y="252"/>
                  </a:lnTo>
                  <a:lnTo>
                    <a:pt x="197" y="252"/>
                  </a:lnTo>
                  <a:lnTo>
                    <a:pt x="197" y="264"/>
                  </a:lnTo>
                  <a:lnTo>
                    <a:pt x="201" y="276"/>
                  </a:lnTo>
                  <a:lnTo>
                    <a:pt x="201" y="300"/>
                  </a:lnTo>
                  <a:lnTo>
                    <a:pt x="205" y="294"/>
                  </a:lnTo>
                  <a:lnTo>
                    <a:pt x="205" y="288"/>
                  </a:lnTo>
                  <a:lnTo>
                    <a:pt x="205" y="294"/>
                  </a:lnTo>
                  <a:lnTo>
                    <a:pt x="210" y="300"/>
                  </a:lnTo>
                  <a:lnTo>
                    <a:pt x="210" y="306"/>
                  </a:lnTo>
                  <a:lnTo>
                    <a:pt x="214" y="294"/>
                  </a:lnTo>
                  <a:lnTo>
                    <a:pt x="214" y="300"/>
                  </a:lnTo>
                  <a:lnTo>
                    <a:pt x="218" y="288"/>
                  </a:lnTo>
                  <a:lnTo>
                    <a:pt x="218" y="264"/>
                  </a:lnTo>
                  <a:lnTo>
                    <a:pt x="223" y="240"/>
                  </a:lnTo>
                  <a:lnTo>
                    <a:pt x="223" y="234"/>
                  </a:lnTo>
                  <a:lnTo>
                    <a:pt x="227" y="228"/>
                  </a:lnTo>
                  <a:lnTo>
                    <a:pt x="231" y="204"/>
                  </a:lnTo>
                  <a:lnTo>
                    <a:pt x="231" y="174"/>
                  </a:lnTo>
                  <a:lnTo>
                    <a:pt x="235" y="144"/>
                  </a:lnTo>
                  <a:lnTo>
                    <a:pt x="235" y="114"/>
                  </a:lnTo>
                  <a:lnTo>
                    <a:pt x="240" y="108"/>
                  </a:lnTo>
                  <a:lnTo>
                    <a:pt x="244" y="90"/>
                  </a:lnTo>
                  <a:lnTo>
                    <a:pt x="244" y="78"/>
                  </a:lnTo>
                  <a:lnTo>
                    <a:pt x="248" y="66"/>
                  </a:lnTo>
                  <a:lnTo>
                    <a:pt x="248" y="48"/>
                  </a:lnTo>
                  <a:lnTo>
                    <a:pt x="252" y="24"/>
                  </a:lnTo>
                  <a:lnTo>
                    <a:pt x="252" y="12"/>
                  </a:lnTo>
                  <a:lnTo>
                    <a:pt x="257" y="18"/>
                  </a:lnTo>
                  <a:lnTo>
                    <a:pt x="257" y="24"/>
                  </a:lnTo>
                  <a:lnTo>
                    <a:pt x="265" y="6"/>
                  </a:lnTo>
                  <a:lnTo>
                    <a:pt x="261" y="6"/>
                  </a:lnTo>
                  <a:lnTo>
                    <a:pt x="265" y="30"/>
                  </a:lnTo>
                  <a:lnTo>
                    <a:pt x="270" y="36"/>
                  </a:lnTo>
                  <a:lnTo>
                    <a:pt x="270" y="42"/>
                  </a:lnTo>
                  <a:lnTo>
                    <a:pt x="274" y="48"/>
                  </a:lnTo>
                  <a:lnTo>
                    <a:pt x="274" y="54"/>
                  </a:lnTo>
                  <a:lnTo>
                    <a:pt x="278" y="66"/>
                  </a:lnTo>
                  <a:lnTo>
                    <a:pt x="278" y="102"/>
                  </a:lnTo>
                  <a:lnTo>
                    <a:pt x="282" y="108"/>
                  </a:lnTo>
                  <a:lnTo>
                    <a:pt x="282" y="120"/>
                  </a:lnTo>
                  <a:lnTo>
                    <a:pt x="287" y="144"/>
                  </a:lnTo>
                  <a:lnTo>
                    <a:pt x="287" y="168"/>
                  </a:lnTo>
                  <a:lnTo>
                    <a:pt x="291" y="192"/>
                  </a:lnTo>
                  <a:lnTo>
                    <a:pt x="291" y="204"/>
                  </a:lnTo>
                  <a:lnTo>
                    <a:pt x="295" y="210"/>
                  </a:lnTo>
                  <a:lnTo>
                    <a:pt x="295" y="240"/>
                  </a:lnTo>
                  <a:lnTo>
                    <a:pt x="300" y="25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Freeform 91"/>
            <p:cNvSpPr>
              <a:spLocks/>
            </p:cNvSpPr>
            <p:nvPr/>
          </p:nvSpPr>
          <p:spPr bwMode="auto">
            <a:xfrm>
              <a:off x="6108119" y="4273550"/>
              <a:ext cx="577701" cy="342900"/>
            </a:xfrm>
            <a:custGeom>
              <a:avLst/>
              <a:gdLst/>
              <a:ahLst/>
              <a:cxnLst>
                <a:cxn ang="0">
                  <a:pos x="4" y="198"/>
                </a:cxn>
                <a:cxn ang="0">
                  <a:pos x="8" y="204"/>
                </a:cxn>
                <a:cxn ang="0">
                  <a:pos x="17" y="198"/>
                </a:cxn>
                <a:cxn ang="0">
                  <a:pos x="25" y="174"/>
                </a:cxn>
                <a:cxn ang="0">
                  <a:pos x="29" y="144"/>
                </a:cxn>
                <a:cxn ang="0">
                  <a:pos x="38" y="72"/>
                </a:cxn>
                <a:cxn ang="0">
                  <a:pos x="42" y="84"/>
                </a:cxn>
                <a:cxn ang="0">
                  <a:pos x="47" y="66"/>
                </a:cxn>
                <a:cxn ang="0">
                  <a:pos x="51" y="60"/>
                </a:cxn>
                <a:cxn ang="0">
                  <a:pos x="59" y="90"/>
                </a:cxn>
                <a:cxn ang="0">
                  <a:pos x="68" y="96"/>
                </a:cxn>
                <a:cxn ang="0">
                  <a:pos x="72" y="96"/>
                </a:cxn>
                <a:cxn ang="0">
                  <a:pos x="77" y="24"/>
                </a:cxn>
                <a:cxn ang="0">
                  <a:pos x="81" y="84"/>
                </a:cxn>
                <a:cxn ang="0">
                  <a:pos x="89" y="90"/>
                </a:cxn>
                <a:cxn ang="0">
                  <a:pos x="98" y="114"/>
                </a:cxn>
                <a:cxn ang="0">
                  <a:pos x="102" y="90"/>
                </a:cxn>
                <a:cxn ang="0">
                  <a:pos x="106" y="54"/>
                </a:cxn>
                <a:cxn ang="0">
                  <a:pos x="115" y="66"/>
                </a:cxn>
                <a:cxn ang="0">
                  <a:pos x="119" y="84"/>
                </a:cxn>
                <a:cxn ang="0">
                  <a:pos x="128" y="48"/>
                </a:cxn>
                <a:cxn ang="0">
                  <a:pos x="136" y="72"/>
                </a:cxn>
                <a:cxn ang="0">
                  <a:pos x="141" y="96"/>
                </a:cxn>
                <a:cxn ang="0">
                  <a:pos x="149" y="72"/>
                </a:cxn>
                <a:cxn ang="0">
                  <a:pos x="158" y="84"/>
                </a:cxn>
                <a:cxn ang="0">
                  <a:pos x="162" y="36"/>
                </a:cxn>
                <a:cxn ang="0">
                  <a:pos x="171" y="54"/>
                </a:cxn>
                <a:cxn ang="0">
                  <a:pos x="183" y="78"/>
                </a:cxn>
                <a:cxn ang="0">
                  <a:pos x="188" y="30"/>
                </a:cxn>
                <a:cxn ang="0">
                  <a:pos x="192" y="48"/>
                </a:cxn>
                <a:cxn ang="0">
                  <a:pos x="201" y="54"/>
                </a:cxn>
                <a:cxn ang="0">
                  <a:pos x="205" y="72"/>
                </a:cxn>
                <a:cxn ang="0">
                  <a:pos x="213" y="96"/>
                </a:cxn>
                <a:cxn ang="0">
                  <a:pos x="218" y="24"/>
                </a:cxn>
                <a:cxn ang="0">
                  <a:pos x="222" y="66"/>
                </a:cxn>
                <a:cxn ang="0">
                  <a:pos x="230" y="12"/>
                </a:cxn>
                <a:cxn ang="0">
                  <a:pos x="235" y="48"/>
                </a:cxn>
                <a:cxn ang="0">
                  <a:pos x="239" y="90"/>
                </a:cxn>
                <a:cxn ang="0">
                  <a:pos x="248" y="66"/>
                </a:cxn>
                <a:cxn ang="0">
                  <a:pos x="252" y="42"/>
                </a:cxn>
                <a:cxn ang="0">
                  <a:pos x="260" y="60"/>
                </a:cxn>
                <a:cxn ang="0">
                  <a:pos x="269" y="36"/>
                </a:cxn>
              </a:cxnLst>
              <a:rect l="0" t="0" r="r" b="b"/>
              <a:pathLst>
                <a:path w="273" h="216">
                  <a:moveTo>
                    <a:pt x="0" y="168"/>
                  </a:moveTo>
                  <a:lnTo>
                    <a:pt x="0" y="186"/>
                  </a:lnTo>
                  <a:lnTo>
                    <a:pt x="4" y="198"/>
                  </a:lnTo>
                  <a:lnTo>
                    <a:pt x="4" y="204"/>
                  </a:lnTo>
                  <a:lnTo>
                    <a:pt x="12" y="204"/>
                  </a:lnTo>
                  <a:lnTo>
                    <a:pt x="8" y="204"/>
                  </a:lnTo>
                  <a:lnTo>
                    <a:pt x="12" y="216"/>
                  </a:lnTo>
                  <a:lnTo>
                    <a:pt x="17" y="204"/>
                  </a:lnTo>
                  <a:lnTo>
                    <a:pt x="17" y="198"/>
                  </a:lnTo>
                  <a:lnTo>
                    <a:pt x="21" y="180"/>
                  </a:lnTo>
                  <a:lnTo>
                    <a:pt x="21" y="186"/>
                  </a:lnTo>
                  <a:lnTo>
                    <a:pt x="25" y="174"/>
                  </a:lnTo>
                  <a:lnTo>
                    <a:pt x="25" y="150"/>
                  </a:lnTo>
                  <a:lnTo>
                    <a:pt x="29" y="156"/>
                  </a:lnTo>
                  <a:lnTo>
                    <a:pt x="29" y="144"/>
                  </a:lnTo>
                  <a:lnTo>
                    <a:pt x="34" y="126"/>
                  </a:lnTo>
                  <a:lnTo>
                    <a:pt x="34" y="90"/>
                  </a:lnTo>
                  <a:lnTo>
                    <a:pt x="38" y="72"/>
                  </a:lnTo>
                  <a:lnTo>
                    <a:pt x="38" y="60"/>
                  </a:lnTo>
                  <a:lnTo>
                    <a:pt x="38" y="72"/>
                  </a:lnTo>
                  <a:lnTo>
                    <a:pt x="42" y="84"/>
                  </a:lnTo>
                  <a:lnTo>
                    <a:pt x="42" y="78"/>
                  </a:lnTo>
                  <a:lnTo>
                    <a:pt x="47" y="90"/>
                  </a:lnTo>
                  <a:lnTo>
                    <a:pt x="47" y="66"/>
                  </a:lnTo>
                  <a:lnTo>
                    <a:pt x="51" y="60"/>
                  </a:lnTo>
                  <a:lnTo>
                    <a:pt x="51" y="54"/>
                  </a:lnTo>
                  <a:lnTo>
                    <a:pt x="51" y="60"/>
                  </a:lnTo>
                  <a:lnTo>
                    <a:pt x="55" y="66"/>
                  </a:lnTo>
                  <a:lnTo>
                    <a:pt x="55" y="48"/>
                  </a:lnTo>
                  <a:lnTo>
                    <a:pt x="59" y="90"/>
                  </a:lnTo>
                  <a:lnTo>
                    <a:pt x="64" y="84"/>
                  </a:lnTo>
                  <a:lnTo>
                    <a:pt x="64" y="72"/>
                  </a:lnTo>
                  <a:lnTo>
                    <a:pt x="68" y="96"/>
                  </a:lnTo>
                  <a:lnTo>
                    <a:pt x="68" y="90"/>
                  </a:lnTo>
                  <a:lnTo>
                    <a:pt x="68" y="96"/>
                  </a:lnTo>
                  <a:lnTo>
                    <a:pt x="72" y="96"/>
                  </a:lnTo>
                  <a:lnTo>
                    <a:pt x="72" y="54"/>
                  </a:lnTo>
                  <a:lnTo>
                    <a:pt x="77" y="42"/>
                  </a:lnTo>
                  <a:lnTo>
                    <a:pt x="77" y="24"/>
                  </a:lnTo>
                  <a:lnTo>
                    <a:pt x="81" y="72"/>
                  </a:lnTo>
                  <a:lnTo>
                    <a:pt x="81" y="90"/>
                  </a:lnTo>
                  <a:lnTo>
                    <a:pt x="81" y="84"/>
                  </a:lnTo>
                  <a:lnTo>
                    <a:pt x="85" y="72"/>
                  </a:lnTo>
                  <a:lnTo>
                    <a:pt x="85" y="60"/>
                  </a:lnTo>
                  <a:lnTo>
                    <a:pt x="89" y="90"/>
                  </a:lnTo>
                  <a:lnTo>
                    <a:pt x="89" y="108"/>
                  </a:lnTo>
                  <a:lnTo>
                    <a:pt x="94" y="96"/>
                  </a:lnTo>
                  <a:lnTo>
                    <a:pt x="98" y="114"/>
                  </a:lnTo>
                  <a:lnTo>
                    <a:pt x="98" y="96"/>
                  </a:lnTo>
                  <a:lnTo>
                    <a:pt x="98" y="108"/>
                  </a:lnTo>
                  <a:lnTo>
                    <a:pt x="102" y="90"/>
                  </a:lnTo>
                  <a:lnTo>
                    <a:pt x="102" y="84"/>
                  </a:lnTo>
                  <a:lnTo>
                    <a:pt x="106" y="66"/>
                  </a:lnTo>
                  <a:lnTo>
                    <a:pt x="106" y="54"/>
                  </a:lnTo>
                  <a:lnTo>
                    <a:pt x="111" y="66"/>
                  </a:lnTo>
                  <a:lnTo>
                    <a:pt x="111" y="36"/>
                  </a:lnTo>
                  <a:lnTo>
                    <a:pt x="115" y="66"/>
                  </a:lnTo>
                  <a:lnTo>
                    <a:pt x="115" y="84"/>
                  </a:lnTo>
                  <a:lnTo>
                    <a:pt x="119" y="102"/>
                  </a:lnTo>
                  <a:lnTo>
                    <a:pt x="119" y="84"/>
                  </a:lnTo>
                  <a:lnTo>
                    <a:pt x="124" y="96"/>
                  </a:lnTo>
                  <a:lnTo>
                    <a:pt x="128" y="78"/>
                  </a:lnTo>
                  <a:lnTo>
                    <a:pt x="128" y="48"/>
                  </a:lnTo>
                  <a:lnTo>
                    <a:pt x="132" y="66"/>
                  </a:lnTo>
                  <a:lnTo>
                    <a:pt x="132" y="48"/>
                  </a:lnTo>
                  <a:lnTo>
                    <a:pt x="136" y="72"/>
                  </a:lnTo>
                  <a:lnTo>
                    <a:pt x="136" y="48"/>
                  </a:lnTo>
                  <a:lnTo>
                    <a:pt x="141" y="60"/>
                  </a:lnTo>
                  <a:lnTo>
                    <a:pt x="141" y="96"/>
                  </a:lnTo>
                  <a:lnTo>
                    <a:pt x="149" y="72"/>
                  </a:lnTo>
                  <a:lnTo>
                    <a:pt x="145" y="72"/>
                  </a:lnTo>
                  <a:lnTo>
                    <a:pt x="149" y="72"/>
                  </a:lnTo>
                  <a:lnTo>
                    <a:pt x="153" y="66"/>
                  </a:lnTo>
                  <a:lnTo>
                    <a:pt x="158" y="66"/>
                  </a:lnTo>
                  <a:lnTo>
                    <a:pt x="158" y="84"/>
                  </a:lnTo>
                  <a:lnTo>
                    <a:pt x="158" y="60"/>
                  </a:lnTo>
                  <a:lnTo>
                    <a:pt x="162" y="54"/>
                  </a:lnTo>
                  <a:lnTo>
                    <a:pt x="162" y="36"/>
                  </a:lnTo>
                  <a:lnTo>
                    <a:pt x="166" y="30"/>
                  </a:lnTo>
                  <a:lnTo>
                    <a:pt x="171" y="0"/>
                  </a:lnTo>
                  <a:lnTo>
                    <a:pt x="171" y="54"/>
                  </a:lnTo>
                  <a:lnTo>
                    <a:pt x="175" y="90"/>
                  </a:lnTo>
                  <a:lnTo>
                    <a:pt x="179" y="84"/>
                  </a:lnTo>
                  <a:lnTo>
                    <a:pt x="183" y="78"/>
                  </a:lnTo>
                  <a:lnTo>
                    <a:pt x="183" y="48"/>
                  </a:lnTo>
                  <a:lnTo>
                    <a:pt x="188" y="48"/>
                  </a:lnTo>
                  <a:lnTo>
                    <a:pt x="188" y="30"/>
                  </a:lnTo>
                  <a:lnTo>
                    <a:pt x="188" y="42"/>
                  </a:lnTo>
                  <a:lnTo>
                    <a:pt x="192" y="30"/>
                  </a:lnTo>
                  <a:lnTo>
                    <a:pt x="192" y="48"/>
                  </a:lnTo>
                  <a:lnTo>
                    <a:pt x="196" y="42"/>
                  </a:lnTo>
                  <a:lnTo>
                    <a:pt x="196" y="36"/>
                  </a:lnTo>
                  <a:lnTo>
                    <a:pt x="201" y="54"/>
                  </a:lnTo>
                  <a:lnTo>
                    <a:pt x="201" y="66"/>
                  </a:lnTo>
                  <a:lnTo>
                    <a:pt x="205" y="54"/>
                  </a:lnTo>
                  <a:lnTo>
                    <a:pt x="205" y="72"/>
                  </a:lnTo>
                  <a:lnTo>
                    <a:pt x="209" y="96"/>
                  </a:lnTo>
                  <a:lnTo>
                    <a:pt x="209" y="78"/>
                  </a:lnTo>
                  <a:lnTo>
                    <a:pt x="213" y="96"/>
                  </a:lnTo>
                  <a:lnTo>
                    <a:pt x="213" y="66"/>
                  </a:lnTo>
                  <a:lnTo>
                    <a:pt x="218" y="78"/>
                  </a:lnTo>
                  <a:lnTo>
                    <a:pt x="218" y="24"/>
                  </a:lnTo>
                  <a:lnTo>
                    <a:pt x="218" y="30"/>
                  </a:lnTo>
                  <a:lnTo>
                    <a:pt x="222" y="42"/>
                  </a:lnTo>
                  <a:lnTo>
                    <a:pt x="222" y="66"/>
                  </a:lnTo>
                  <a:lnTo>
                    <a:pt x="226" y="72"/>
                  </a:lnTo>
                  <a:lnTo>
                    <a:pt x="226" y="30"/>
                  </a:lnTo>
                  <a:lnTo>
                    <a:pt x="230" y="12"/>
                  </a:lnTo>
                  <a:lnTo>
                    <a:pt x="230" y="42"/>
                  </a:lnTo>
                  <a:lnTo>
                    <a:pt x="230" y="30"/>
                  </a:lnTo>
                  <a:lnTo>
                    <a:pt x="235" y="48"/>
                  </a:lnTo>
                  <a:lnTo>
                    <a:pt x="235" y="36"/>
                  </a:lnTo>
                  <a:lnTo>
                    <a:pt x="239" y="66"/>
                  </a:lnTo>
                  <a:lnTo>
                    <a:pt x="239" y="90"/>
                  </a:lnTo>
                  <a:lnTo>
                    <a:pt x="243" y="66"/>
                  </a:lnTo>
                  <a:lnTo>
                    <a:pt x="248" y="60"/>
                  </a:lnTo>
                  <a:lnTo>
                    <a:pt x="248" y="66"/>
                  </a:lnTo>
                  <a:lnTo>
                    <a:pt x="248" y="60"/>
                  </a:lnTo>
                  <a:lnTo>
                    <a:pt x="252" y="48"/>
                  </a:lnTo>
                  <a:lnTo>
                    <a:pt x="252" y="42"/>
                  </a:lnTo>
                  <a:lnTo>
                    <a:pt x="256" y="60"/>
                  </a:lnTo>
                  <a:lnTo>
                    <a:pt x="256" y="48"/>
                  </a:lnTo>
                  <a:lnTo>
                    <a:pt x="260" y="60"/>
                  </a:lnTo>
                  <a:lnTo>
                    <a:pt x="260" y="42"/>
                  </a:lnTo>
                  <a:lnTo>
                    <a:pt x="265" y="48"/>
                  </a:lnTo>
                  <a:lnTo>
                    <a:pt x="269" y="36"/>
                  </a:lnTo>
                  <a:lnTo>
                    <a:pt x="269" y="42"/>
                  </a:lnTo>
                  <a:lnTo>
                    <a:pt x="273" y="54"/>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8" name="Freeform 92"/>
            <p:cNvSpPr>
              <a:spLocks/>
            </p:cNvSpPr>
            <p:nvPr/>
          </p:nvSpPr>
          <p:spPr bwMode="auto">
            <a:xfrm>
              <a:off x="6685821" y="4283075"/>
              <a:ext cx="571351" cy="171450"/>
            </a:xfrm>
            <a:custGeom>
              <a:avLst/>
              <a:gdLst/>
              <a:ahLst/>
              <a:cxnLst>
                <a:cxn ang="0">
                  <a:pos x="5" y="84"/>
                </a:cxn>
                <a:cxn ang="0">
                  <a:pos x="9" y="42"/>
                </a:cxn>
                <a:cxn ang="0">
                  <a:pos x="17" y="96"/>
                </a:cxn>
                <a:cxn ang="0">
                  <a:pos x="26" y="66"/>
                </a:cxn>
                <a:cxn ang="0">
                  <a:pos x="30" y="48"/>
                </a:cxn>
                <a:cxn ang="0">
                  <a:pos x="39" y="36"/>
                </a:cxn>
                <a:cxn ang="0">
                  <a:pos x="43" y="66"/>
                </a:cxn>
                <a:cxn ang="0">
                  <a:pos x="47" y="54"/>
                </a:cxn>
                <a:cxn ang="0">
                  <a:pos x="56" y="54"/>
                </a:cxn>
                <a:cxn ang="0">
                  <a:pos x="60" y="24"/>
                </a:cxn>
                <a:cxn ang="0">
                  <a:pos x="69" y="78"/>
                </a:cxn>
                <a:cxn ang="0">
                  <a:pos x="77" y="72"/>
                </a:cxn>
                <a:cxn ang="0">
                  <a:pos x="81" y="36"/>
                </a:cxn>
                <a:cxn ang="0">
                  <a:pos x="86" y="84"/>
                </a:cxn>
                <a:cxn ang="0">
                  <a:pos x="94" y="48"/>
                </a:cxn>
                <a:cxn ang="0">
                  <a:pos x="99" y="54"/>
                </a:cxn>
                <a:cxn ang="0">
                  <a:pos x="107" y="48"/>
                </a:cxn>
                <a:cxn ang="0">
                  <a:pos x="111" y="12"/>
                </a:cxn>
                <a:cxn ang="0">
                  <a:pos x="116" y="60"/>
                </a:cxn>
                <a:cxn ang="0">
                  <a:pos x="124" y="54"/>
                </a:cxn>
                <a:cxn ang="0">
                  <a:pos x="129" y="18"/>
                </a:cxn>
                <a:cxn ang="0">
                  <a:pos x="137" y="72"/>
                </a:cxn>
                <a:cxn ang="0">
                  <a:pos x="141" y="18"/>
                </a:cxn>
                <a:cxn ang="0">
                  <a:pos x="150" y="48"/>
                </a:cxn>
                <a:cxn ang="0">
                  <a:pos x="154" y="42"/>
                </a:cxn>
                <a:cxn ang="0">
                  <a:pos x="163" y="54"/>
                </a:cxn>
                <a:cxn ang="0">
                  <a:pos x="167" y="30"/>
                </a:cxn>
                <a:cxn ang="0">
                  <a:pos x="176" y="60"/>
                </a:cxn>
                <a:cxn ang="0">
                  <a:pos x="180" y="78"/>
                </a:cxn>
                <a:cxn ang="0">
                  <a:pos x="188" y="96"/>
                </a:cxn>
                <a:cxn ang="0">
                  <a:pos x="193" y="66"/>
                </a:cxn>
                <a:cxn ang="0">
                  <a:pos x="201" y="60"/>
                </a:cxn>
                <a:cxn ang="0">
                  <a:pos x="210" y="48"/>
                </a:cxn>
                <a:cxn ang="0">
                  <a:pos x="214" y="54"/>
                </a:cxn>
                <a:cxn ang="0">
                  <a:pos x="218" y="72"/>
                </a:cxn>
                <a:cxn ang="0">
                  <a:pos x="227" y="36"/>
                </a:cxn>
                <a:cxn ang="0">
                  <a:pos x="235" y="90"/>
                </a:cxn>
                <a:cxn ang="0">
                  <a:pos x="240" y="84"/>
                </a:cxn>
                <a:cxn ang="0">
                  <a:pos x="248" y="60"/>
                </a:cxn>
                <a:cxn ang="0">
                  <a:pos x="253" y="78"/>
                </a:cxn>
                <a:cxn ang="0">
                  <a:pos x="257" y="72"/>
                </a:cxn>
                <a:cxn ang="0">
                  <a:pos x="265" y="54"/>
                </a:cxn>
              </a:cxnLst>
              <a:rect l="0" t="0" r="r" b="b"/>
              <a:pathLst>
                <a:path w="270" h="108">
                  <a:moveTo>
                    <a:pt x="0" y="48"/>
                  </a:moveTo>
                  <a:lnTo>
                    <a:pt x="0" y="90"/>
                  </a:lnTo>
                  <a:lnTo>
                    <a:pt x="5" y="84"/>
                  </a:lnTo>
                  <a:lnTo>
                    <a:pt x="5" y="90"/>
                  </a:lnTo>
                  <a:lnTo>
                    <a:pt x="9" y="60"/>
                  </a:lnTo>
                  <a:lnTo>
                    <a:pt x="9" y="42"/>
                  </a:lnTo>
                  <a:lnTo>
                    <a:pt x="13" y="30"/>
                  </a:lnTo>
                  <a:lnTo>
                    <a:pt x="13" y="66"/>
                  </a:lnTo>
                  <a:lnTo>
                    <a:pt x="17" y="96"/>
                  </a:lnTo>
                  <a:lnTo>
                    <a:pt x="17" y="66"/>
                  </a:lnTo>
                  <a:lnTo>
                    <a:pt x="22" y="60"/>
                  </a:lnTo>
                  <a:lnTo>
                    <a:pt x="26" y="66"/>
                  </a:lnTo>
                  <a:lnTo>
                    <a:pt x="30" y="54"/>
                  </a:lnTo>
                  <a:lnTo>
                    <a:pt x="30" y="84"/>
                  </a:lnTo>
                  <a:lnTo>
                    <a:pt x="30" y="48"/>
                  </a:lnTo>
                  <a:lnTo>
                    <a:pt x="34" y="54"/>
                  </a:lnTo>
                  <a:lnTo>
                    <a:pt x="34" y="24"/>
                  </a:lnTo>
                  <a:lnTo>
                    <a:pt x="39" y="36"/>
                  </a:lnTo>
                  <a:lnTo>
                    <a:pt x="39" y="54"/>
                  </a:lnTo>
                  <a:lnTo>
                    <a:pt x="43" y="72"/>
                  </a:lnTo>
                  <a:lnTo>
                    <a:pt x="43" y="66"/>
                  </a:lnTo>
                  <a:lnTo>
                    <a:pt x="47" y="60"/>
                  </a:lnTo>
                  <a:lnTo>
                    <a:pt x="47" y="48"/>
                  </a:lnTo>
                  <a:lnTo>
                    <a:pt x="47" y="54"/>
                  </a:lnTo>
                  <a:lnTo>
                    <a:pt x="52" y="48"/>
                  </a:lnTo>
                  <a:lnTo>
                    <a:pt x="52" y="66"/>
                  </a:lnTo>
                  <a:lnTo>
                    <a:pt x="56" y="54"/>
                  </a:lnTo>
                  <a:lnTo>
                    <a:pt x="56" y="60"/>
                  </a:lnTo>
                  <a:lnTo>
                    <a:pt x="60" y="48"/>
                  </a:lnTo>
                  <a:lnTo>
                    <a:pt x="60" y="24"/>
                  </a:lnTo>
                  <a:lnTo>
                    <a:pt x="64" y="18"/>
                  </a:lnTo>
                  <a:lnTo>
                    <a:pt x="69" y="60"/>
                  </a:lnTo>
                  <a:lnTo>
                    <a:pt x="69" y="78"/>
                  </a:lnTo>
                  <a:lnTo>
                    <a:pt x="73" y="84"/>
                  </a:lnTo>
                  <a:lnTo>
                    <a:pt x="73" y="66"/>
                  </a:lnTo>
                  <a:lnTo>
                    <a:pt x="77" y="72"/>
                  </a:lnTo>
                  <a:lnTo>
                    <a:pt x="77" y="78"/>
                  </a:lnTo>
                  <a:lnTo>
                    <a:pt x="77" y="60"/>
                  </a:lnTo>
                  <a:lnTo>
                    <a:pt x="81" y="36"/>
                  </a:lnTo>
                  <a:lnTo>
                    <a:pt x="81" y="54"/>
                  </a:lnTo>
                  <a:lnTo>
                    <a:pt x="86" y="72"/>
                  </a:lnTo>
                  <a:lnTo>
                    <a:pt x="86" y="84"/>
                  </a:lnTo>
                  <a:lnTo>
                    <a:pt x="90" y="60"/>
                  </a:lnTo>
                  <a:lnTo>
                    <a:pt x="90" y="42"/>
                  </a:lnTo>
                  <a:lnTo>
                    <a:pt x="94" y="48"/>
                  </a:lnTo>
                  <a:lnTo>
                    <a:pt x="94" y="30"/>
                  </a:lnTo>
                  <a:lnTo>
                    <a:pt x="99" y="48"/>
                  </a:lnTo>
                  <a:lnTo>
                    <a:pt x="99" y="54"/>
                  </a:lnTo>
                  <a:lnTo>
                    <a:pt x="103" y="42"/>
                  </a:lnTo>
                  <a:lnTo>
                    <a:pt x="103" y="30"/>
                  </a:lnTo>
                  <a:lnTo>
                    <a:pt x="107" y="48"/>
                  </a:lnTo>
                  <a:lnTo>
                    <a:pt x="107" y="42"/>
                  </a:lnTo>
                  <a:lnTo>
                    <a:pt x="107" y="60"/>
                  </a:lnTo>
                  <a:lnTo>
                    <a:pt x="111" y="12"/>
                  </a:lnTo>
                  <a:lnTo>
                    <a:pt x="111" y="36"/>
                  </a:lnTo>
                  <a:lnTo>
                    <a:pt x="116" y="36"/>
                  </a:lnTo>
                  <a:lnTo>
                    <a:pt x="116" y="60"/>
                  </a:lnTo>
                  <a:lnTo>
                    <a:pt x="120" y="72"/>
                  </a:lnTo>
                  <a:lnTo>
                    <a:pt x="120" y="90"/>
                  </a:lnTo>
                  <a:lnTo>
                    <a:pt x="124" y="54"/>
                  </a:lnTo>
                  <a:lnTo>
                    <a:pt x="124" y="24"/>
                  </a:lnTo>
                  <a:lnTo>
                    <a:pt x="129" y="0"/>
                  </a:lnTo>
                  <a:lnTo>
                    <a:pt x="129" y="18"/>
                  </a:lnTo>
                  <a:lnTo>
                    <a:pt x="133" y="42"/>
                  </a:lnTo>
                  <a:lnTo>
                    <a:pt x="133" y="48"/>
                  </a:lnTo>
                  <a:lnTo>
                    <a:pt x="137" y="72"/>
                  </a:lnTo>
                  <a:lnTo>
                    <a:pt x="137" y="60"/>
                  </a:lnTo>
                  <a:lnTo>
                    <a:pt x="141" y="48"/>
                  </a:lnTo>
                  <a:lnTo>
                    <a:pt x="141" y="18"/>
                  </a:lnTo>
                  <a:lnTo>
                    <a:pt x="146" y="42"/>
                  </a:lnTo>
                  <a:lnTo>
                    <a:pt x="146" y="18"/>
                  </a:lnTo>
                  <a:lnTo>
                    <a:pt x="150" y="48"/>
                  </a:lnTo>
                  <a:lnTo>
                    <a:pt x="150" y="78"/>
                  </a:lnTo>
                  <a:lnTo>
                    <a:pt x="154" y="36"/>
                  </a:lnTo>
                  <a:lnTo>
                    <a:pt x="154" y="42"/>
                  </a:lnTo>
                  <a:lnTo>
                    <a:pt x="158" y="24"/>
                  </a:lnTo>
                  <a:lnTo>
                    <a:pt x="158" y="48"/>
                  </a:lnTo>
                  <a:lnTo>
                    <a:pt x="163" y="54"/>
                  </a:lnTo>
                  <a:lnTo>
                    <a:pt x="163" y="36"/>
                  </a:lnTo>
                  <a:lnTo>
                    <a:pt x="171" y="30"/>
                  </a:lnTo>
                  <a:lnTo>
                    <a:pt x="167" y="30"/>
                  </a:lnTo>
                  <a:lnTo>
                    <a:pt x="171" y="24"/>
                  </a:lnTo>
                  <a:lnTo>
                    <a:pt x="176" y="36"/>
                  </a:lnTo>
                  <a:lnTo>
                    <a:pt x="176" y="60"/>
                  </a:lnTo>
                  <a:lnTo>
                    <a:pt x="180" y="84"/>
                  </a:lnTo>
                  <a:lnTo>
                    <a:pt x="180" y="90"/>
                  </a:lnTo>
                  <a:lnTo>
                    <a:pt x="180" y="78"/>
                  </a:lnTo>
                  <a:lnTo>
                    <a:pt x="184" y="42"/>
                  </a:lnTo>
                  <a:lnTo>
                    <a:pt x="184" y="48"/>
                  </a:lnTo>
                  <a:lnTo>
                    <a:pt x="188" y="96"/>
                  </a:lnTo>
                  <a:lnTo>
                    <a:pt x="188" y="84"/>
                  </a:lnTo>
                  <a:lnTo>
                    <a:pt x="193" y="78"/>
                  </a:lnTo>
                  <a:lnTo>
                    <a:pt x="193" y="66"/>
                  </a:lnTo>
                  <a:lnTo>
                    <a:pt x="197" y="108"/>
                  </a:lnTo>
                  <a:lnTo>
                    <a:pt x="197" y="72"/>
                  </a:lnTo>
                  <a:lnTo>
                    <a:pt x="201" y="60"/>
                  </a:lnTo>
                  <a:lnTo>
                    <a:pt x="201" y="48"/>
                  </a:lnTo>
                  <a:lnTo>
                    <a:pt x="206" y="54"/>
                  </a:lnTo>
                  <a:lnTo>
                    <a:pt x="210" y="48"/>
                  </a:lnTo>
                  <a:lnTo>
                    <a:pt x="210" y="36"/>
                  </a:lnTo>
                  <a:lnTo>
                    <a:pt x="210" y="42"/>
                  </a:lnTo>
                  <a:lnTo>
                    <a:pt x="214" y="54"/>
                  </a:lnTo>
                  <a:lnTo>
                    <a:pt x="214" y="72"/>
                  </a:lnTo>
                  <a:lnTo>
                    <a:pt x="218" y="78"/>
                  </a:lnTo>
                  <a:lnTo>
                    <a:pt x="218" y="72"/>
                  </a:lnTo>
                  <a:lnTo>
                    <a:pt x="223" y="84"/>
                  </a:lnTo>
                  <a:lnTo>
                    <a:pt x="227" y="78"/>
                  </a:lnTo>
                  <a:lnTo>
                    <a:pt x="227" y="36"/>
                  </a:lnTo>
                  <a:lnTo>
                    <a:pt x="231" y="72"/>
                  </a:lnTo>
                  <a:lnTo>
                    <a:pt x="231" y="102"/>
                  </a:lnTo>
                  <a:lnTo>
                    <a:pt x="235" y="90"/>
                  </a:lnTo>
                  <a:lnTo>
                    <a:pt x="240" y="90"/>
                  </a:lnTo>
                  <a:lnTo>
                    <a:pt x="240" y="102"/>
                  </a:lnTo>
                  <a:lnTo>
                    <a:pt x="240" y="84"/>
                  </a:lnTo>
                  <a:lnTo>
                    <a:pt x="244" y="48"/>
                  </a:lnTo>
                  <a:lnTo>
                    <a:pt x="244" y="60"/>
                  </a:lnTo>
                  <a:lnTo>
                    <a:pt x="248" y="60"/>
                  </a:lnTo>
                  <a:lnTo>
                    <a:pt x="248" y="102"/>
                  </a:lnTo>
                  <a:lnTo>
                    <a:pt x="253" y="66"/>
                  </a:lnTo>
                  <a:lnTo>
                    <a:pt x="253" y="78"/>
                  </a:lnTo>
                  <a:lnTo>
                    <a:pt x="253" y="60"/>
                  </a:lnTo>
                  <a:lnTo>
                    <a:pt x="257" y="66"/>
                  </a:lnTo>
                  <a:lnTo>
                    <a:pt x="257" y="72"/>
                  </a:lnTo>
                  <a:lnTo>
                    <a:pt x="261" y="66"/>
                  </a:lnTo>
                  <a:lnTo>
                    <a:pt x="261" y="72"/>
                  </a:lnTo>
                  <a:lnTo>
                    <a:pt x="265" y="54"/>
                  </a:lnTo>
                  <a:lnTo>
                    <a:pt x="265" y="78"/>
                  </a:lnTo>
                  <a:lnTo>
                    <a:pt x="270" y="66"/>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79" name="Straight Connector 78"/>
            <p:cNvCxnSpPr>
              <a:cxnSpLocks/>
            </p:cNvCxnSpPr>
            <p:nvPr/>
          </p:nvCxnSpPr>
          <p:spPr>
            <a:xfrm>
              <a:off x="1581720" y="3820928"/>
              <a:ext cx="0" cy="239721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cxnSpLocks/>
            </p:cNvCxnSpPr>
            <p:nvPr/>
          </p:nvCxnSpPr>
          <p:spPr>
            <a:xfrm>
              <a:off x="127000" y="5888678"/>
              <a:ext cx="14547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1" name="Line 20"/>
            <p:cNvSpPr>
              <a:spLocks noChangeShapeType="1"/>
            </p:cNvSpPr>
            <p:nvPr/>
          </p:nvSpPr>
          <p:spPr bwMode="auto">
            <a:xfrm flipV="1">
              <a:off x="266613" y="5902325"/>
              <a:ext cx="2116" cy="1333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2" name="Arrow: Down 81"/>
            <p:cNvSpPr/>
            <p:nvPr/>
          </p:nvSpPr>
          <p:spPr>
            <a:xfrm rot="17636522" flipV="1">
              <a:off x="1726801" y="6005210"/>
              <a:ext cx="236768" cy="545526"/>
            </a:xfrm>
            <a:prstGeom prst="downArrow">
              <a:avLst/>
            </a:prstGeom>
            <a:solidFill>
              <a:srgbClr val="FF6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p:cNvCxnSpPr>
              <a:cxnSpLocks/>
            </p:cNvCxnSpPr>
            <p:nvPr/>
          </p:nvCxnSpPr>
          <p:spPr>
            <a:xfrm>
              <a:off x="5534595" y="3758356"/>
              <a:ext cx="0" cy="239721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4" name="Arrow: Down 83"/>
            <p:cNvSpPr/>
            <p:nvPr/>
          </p:nvSpPr>
          <p:spPr>
            <a:xfrm rot="17636522" flipV="1">
              <a:off x="5687590" y="5981800"/>
              <a:ext cx="236768" cy="545526"/>
            </a:xfrm>
            <a:prstGeom prst="downArrow">
              <a:avLst/>
            </a:prstGeom>
            <a:solidFill>
              <a:srgbClr val="FF6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81"/>
          <p:cNvSpPr>
            <a:spLocks/>
          </p:cNvSpPr>
          <p:nvPr/>
        </p:nvSpPr>
        <p:spPr bwMode="auto">
          <a:xfrm>
            <a:off x="1062556" y="4663378"/>
            <a:ext cx="250127" cy="84971"/>
          </a:xfrm>
          <a:custGeom>
            <a:avLst/>
            <a:gdLst/>
            <a:ahLst/>
            <a:cxnLst>
              <a:cxn ang="0">
                <a:pos x="4" y="96"/>
              </a:cxn>
              <a:cxn ang="0">
                <a:pos x="8" y="36"/>
              </a:cxn>
              <a:cxn ang="0">
                <a:pos x="17" y="120"/>
              </a:cxn>
              <a:cxn ang="0">
                <a:pos x="21" y="24"/>
              </a:cxn>
              <a:cxn ang="0">
                <a:pos x="26" y="102"/>
              </a:cxn>
              <a:cxn ang="0">
                <a:pos x="34" y="36"/>
              </a:cxn>
              <a:cxn ang="0">
                <a:pos x="43" y="18"/>
              </a:cxn>
              <a:cxn ang="0">
                <a:pos x="47" y="48"/>
              </a:cxn>
              <a:cxn ang="0">
                <a:pos x="51" y="60"/>
              </a:cxn>
              <a:cxn ang="0">
                <a:pos x="55" y="72"/>
              </a:cxn>
              <a:cxn ang="0">
                <a:pos x="64" y="72"/>
              </a:cxn>
              <a:cxn ang="0">
                <a:pos x="68" y="42"/>
              </a:cxn>
              <a:cxn ang="0">
                <a:pos x="73" y="66"/>
              </a:cxn>
              <a:cxn ang="0">
                <a:pos x="81" y="18"/>
              </a:cxn>
              <a:cxn ang="0">
                <a:pos x="90" y="96"/>
              </a:cxn>
              <a:cxn ang="0">
                <a:pos x="94" y="30"/>
              </a:cxn>
              <a:cxn ang="0">
                <a:pos x="102" y="72"/>
              </a:cxn>
              <a:cxn ang="0">
                <a:pos x="107" y="54"/>
              </a:cxn>
              <a:cxn ang="0">
                <a:pos x="115" y="72"/>
              </a:cxn>
              <a:cxn ang="0">
                <a:pos x="120" y="60"/>
              </a:cxn>
              <a:cxn ang="0">
                <a:pos x="132" y="54"/>
              </a:cxn>
              <a:cxn ang="0">
                <a:pos x="137" y="54"/>
              </a:cxn>
              <a:cxn ang="0">
                <a:pos x="141" y="84"/>
              </a:cxn>
              <a:cxn ang="0">
                <a:pos x="145" y="90"/>
              </a:cxn>
              <a:cxn ang="0">
                <a:pos x="154" y="24"/>
              </a:cxn>
              <a:cxn ang="0">
                <a:pos x="158" y="102"/>
              </a:cxn>
              <a:cxn ang="0">
                <a:pos x="162" y="84"/>
              </a:cxn>
              <a:cxn ang="0">
                <a:pos x="171" y="12"/>
              </a:cxn>
              <a:cxn ang="0">
                <a:pos x="175" y="90"/>
              </a:cxn>
              <a:cxn ang="0">
                <a:pos x="184" y="42"/>
              </a:cxn>
              <a:cxn ang="0">
                <a:pos x="192" y="120"/>
              </a:cxn>
              <a:cxn ang="0">
                <a:pos x="197" y="54"/>
              </a:cxn>
              <a:cxn ang="0">
                <a:pos x="205" y="84"/>
              </a:cxn>
              <a:cxn ang="0">
                <a:pos x="214" y="72"/>
              </a:cxn>
              <a:cxn ang="0">
                <a:pos x="222" y="60"/>
              </a:cxn>
              <a:cxn ang="0">
                <a:pos x="227" y="78"/>
              </a:cxn>
              <a:cxn ang="0">
                <a:pos x="235" y="42"/>
              </a:cxn>
              <a:cxn ang="0">
                <a:pos x="239" y="72"/>
              </a:cxn>
              <a:cxn ang="0">
                <a:pos x="248" y="36"/>
              </a:cxn>
              <a:cxn ang="0">
                <a:pos x="252" y="78"/>
              </a:cxn>
              <a:cxn ang="0">
                <a:pos x="256" y="54"/>
              </a:cxn>
              <a:cxn ang="0">
                <a:pos x="265" y="54"/>
              </a:cxn>
            </a:cxnLst>
            <a:rect l="0" t="0" r="r" b="b"/>
            <a:pathLst>
              <a:path w="265" h="120">
                <a:moveTo>
                  <a:pt x="0" y="90"/>
                </a:moveTo>
                <a:lnTo>
                  <a:pt x="0" y="102"/>
                </a:lnTo>
                <a:lnTo>
                  <a:pt x="4" y="96"/>
                </a:lnTo>
                <a:lnTo>
                  <a:pt x="4" y="84"/>
                </a:lnTo>
                <a:lnTo>
                  <a:pt x="8" y="42"/>
                </a:lnTo>
                <a:lnTo>
                  <a:pt x="8" y="36"/>
                </a:lnTo>
                <a:lnTo>
                  <a:pt x="13" y="24"/>
                </a:lnTo>
                <a:lnTo>
                  <a:pt x="13" y="72"/>
                </a:lnTo>
                <a:lnTo>
                  <a:pt x="17" y="120"/>
                </a:lnTo>
                <a:lnTo>
                  <a:pt x="17" y="36"/>
                </a:lnTo>
                <a:lnTo>
                  <a:pt x="21" y="36"/>
                </a:lnTo>
                <a:lnTo>
                  <a:pt x="21" y="24"/>
                </a:lnTo>
                <a:lnTo>
                  <a:pt x="26" y="102"/>
                </a:lnTo>
                <a:lnTo>
                  <a:pt x="26" y="96"/>
                </a:lnTo>
                <a:lnTo>
                  <a:pt x="26" y="102"/>
                </a:lnTo>
                <a:lnTo>
                  <a:pt x="30" y="66"/>
                </a:lnTo>
                <a:lnTo>
                  <a:pt x="34" y="48"/>
                </a:lnTo>
                <a:lnTo>
                  <a:pt x="34" y="36"/>
                </a:lnTo>
                <a:lnTo>
                  <a:pt x="38" y="24"/>
                </a:lnTo>
                <a:lnTo>
                  <a:pt x="38" y="0"/>
                </a:lnTo>
                <a:lnTo>
                  <a:pt x="43" y="18"/>
                </a:lnTo>
                <a:lnTo>
                  <a:pt x="43" y="48"/>
                </a:lnTo>
                <a:lnTo>
                  <a:pt x="43" y="42"/>
                </a:lnTo>
                <a:lnTo>
                  <a:pt x="47" y="48"/>
                </a:lnTo>
                <a:lnTo>
                  <a:pt x="47" y="12"/>
                </a:lnTo>
                <a:lnTo>
                  <a:pt x="51" y="30"/>
                </a:lnTo>
                <a:lnTo>
                  <a:pt x="51" y="60"/>
                </a:lnTo>
                <a:lnTo>
                  <a:pt x="55" y="90"/>
                </a:lnTo>
                <a:lnTo>
                  <a:pt x="55" y="120"/>
                </a:lnTo>
                <a:lnTo>
                  <a:pt x="55" y="72"/>
                </a:lnTo>
                <a:lnTo>
                  <a:pt x="60" y="72"/>
                </a:lnTo>
                <a:lnTo>
                  <a:pt x="60" y="42"/>
                </a:lnTo>
                <a:lnTo>
                  <a:pt x="64" y="72"/>
                </a:lnTo>
                <a:lnTo>
                  <a:pt x="64" y="78"/>
                </a:lnTo>
                <a:lnTo>
                  <a:pt x="68" y="90"/>
                </a:lnTo>
                <a:lnTo>
                  <a:pt x="68" y="42"/>
                </a:lnTo>
                <a:lnTo>
                  <a:pt x="73" y="36"/>
                </a:lnTo>
                <a:lnTo>
                  <a:pt x="73" y="24"/>
                </a:lnTo>
                <a:lnTo>
                  <a:pt x="73" y="66"/>
                </a:lnTo>
                <a:lnTo>
                  <a:pt x="77" y="48"/>
                </a:lnTo>
                <a:lnTo>
                  <a:pt x="81" y="24"/>
                </a:lnTo>
                <a:lnTo>
                  <a:pt x="81" y="18"/>
                </a:lnTo>
                <a:lnTo>
                  <a:pt x="85" y="30"/>
                </a:lnTo>
                <a:lnTo>
                  <a:pt x="85" y="90"/>
                </a:lnTo>
                <a:lnTo>
                  <a:pt x="90" y="96"/>
                </a:lnTo>
                <a:lnTo>
                  <a:pt x="90" y="72"/>
                </a:lnTo>
                <a:lnTo>
                  <a:pt x="94" y="54"/>
                </a:lnTo>
                <a:lnTo>
                  <a:pt x="94" y="30"/>
                </a:lnTo>
                <a:lnTo>
                  <a:pt x="98" y="36"/>
                </a:lnTo>
                <a:lnTo>
                  <a:pt x="98" y="60"/>
                </a:lnTo>
                <a:lnTo>
                  <a:pt x="102" y="72"/>
                </a:lnTo>
                <a:lnTo>
                  <a:pt x="102" y="30"/>
                </a:lnTo>
                <a:lnTo>
                  <a:pt x="107" y="36"/>
                </a:lnTo>
                <a:lnTo>
                  <a:pt x="107" y="54"/>
                </a:lnTo>
                <a:lnTo>
                  <a:pt x="111" y="72"/>
                </a:lnTo>
                <a:lnTo>
                  <a:pt x="111" y="78"/>
                </a:lnTo>
                <a:lnTo>
                  <a:pt x="115" y="72"/>
                </a:lnTo>
                <a:lnTo>
                  <a:pt x="115" y="36"/>
                </a:lnTo>
                <a:lnTo>
                  <a:pt x="120" y="54"/>
                </a:lnTo>
                <a:lnTo>
                  <a:pt x="120" y="60"/>
                </a:lnTo>
                <a:lnTo>
                  <a:pt x="124" y="96"/>
                </a:lnTo>
                <a:lnTo>
                  <a:pt x="124" y="78"/>
                </a:lnTo>
                <a:lnTo>
                  <a:pt x="132" y="54"/>
                </a:lnTo>
                <a:lnTo>
                  <a:pt x="132" y="60"/>
                </a:lnTo>
                <a:lnTo>
                  <a:pt x="132" y="48"/>
                </a:lnTo>
                <a:lnTo>
                  <a:pt x="137" y="54"/>
                </a:lnTo>
                <a:lnTo>
                  <a:pt x="137" y="42"/>
                </a:lnTo>
                <a:lnTo>
                  <a:pt x="141" y="78"/>
                </a:lnTo>
                <a:lnTo>
                  <a:pt x="141" y="84"/>
                </a:lnTo>
                <a:lnTo>
                  <a:pt x="145" y="102"/>
                </a:lnTo>
                <a:lnTo>
                  <a:pt x="145" y="84"/>
                </a:lnTo>
                <a:lnTo>
                  <a:pt x="145" y="90"/>
                </a:lnTo>
                <a:lnTo>
                  <a:pt x="150" y="90"/>
                </a:lnTo>
                <a:lnTo>
                  <a:pt x="150" y="48"/>
                </a:lnTo>
                <a:lnTo>
                  <a:pt x="154" y="24"/>
                </a:lnTo>
                <a:lnTo>
                  <a:pt x="154" y="48"/>
                </a:lnTo>
                <a:lnTo>
                  <a:pt x="158" y="84"/>
                </a:lnTo>
                <a:lnTo>
                  <a:pt x="158" y="102"/>
                </a:lnTo>
                <a:lnTo>
                  <a:pt x="162" y="84"/>
                </a:lnTo>
                <a:lnTo>
                  <a:pt x="162" y="72"/>
                </a:lnTo>
                <a:lnTo>
                  <a:pt x="162" y="84"/>
                </a:lnTo>
                <a:lnTo>
                  <a:pt x="167" y="42"/>
                </a:lnTo>
                <a:lnTo>
                  <a:pt x="167" y="48"/>
                </a:lnTo>
                <a:lnTo>
                  <a:pt x="171" y="12"/>
                </a:lnTo>
                <a:lnTo>
                  <a:pt x="171" y="24"/>
                </a:lnTo>
                <a:lnTo>
                  <a:pt x="175" y="24"/>
                </a:lnTo>
                <a:lnTo>
                  <a:pt x="175" y="90"/>
                </a:lnTo>
                <a:lnTo>
                  <a:pt x="179" y="90"/>
                </a:lnTo>
                <a:lnTo>
                  <a:pt x="179" y="72"/>
                </a:lnTo>
                <a:lnTo>
                  <a:pt x="184" y="42"/>
                </a:lnTo>
                <a:lnTo>
                  <a:pt x="188" y="90"/>
                </a:lnTo>
                <a:lnTo>
                  <a:pt x="188" y="102"/>
                </a:lnTo>
                <a:lnTo>
                  <a:pt x="192" y="120"/>
                </a:lnTo>
                <a:lnTo>
                  <a:pt x="192" y="78"/>
                </a:lnTo>
                <a:lnTo>
                  <a:pt x="197" y="66"/>
                </a:lnTo>
                <a:lnTo>
                  <a:pt x="197" y="54"/>
                </a:lnTo>
                <a:lnTo>
                  <a:pt x="201" y="60"/>
                </a:lnTo>
                <a:lnTo>
                  <a:pt x="205" y="66"/>
                </a:lnTo>
                <a:lnTo>
                  <a:pt x="205" y="84"/>
                </a:lnTo>
                <a:lnTo>
                  <a:pt x="209" y="102"/>
                </a:lnTo>
                <a:lnTo>
                  <a:pt x="209" y="90"/>
                </a:lnTo>
                <a:lnTo>
                  <a:pt x="214" y="72"/>
                </a:lnTo>
                <a:lnTo>
                  <a:pt x="214" y="60"/>
                </a:lnTo>
                <a:lnTo>
                  <a:pt x="222" y="48"/>
                </a:lnTo>
                <a:lnTo>
                  <a:pt x="222" y="60"/>
                </a:lnTo>
                <a:lnTo>
                  <a:pt x="222" y="48"/>
                </a:lnTo>
                <a:lnTo>
                  <a:pt x="227" y="60"/>
                </a:lnTo>
                <a:lnTo>
                  <a:pt x="227" y="78"/>
                </a:lnTo>
                <a:lnTo>
                  <a:pt x="231" y="66"/>
                </a:lnTo>
                <a:lnTo>
                  <a:pt x="231" y="54"/>
                </a:lnTo>
                <a:lnTo>
                  <a:pt x="235" y="42"/>
                </a:lnTo>
                <a:lnTo>
                  <a:pt x="235" y="12"/>
                </a:lnTo>
                <a:lnTo>
                  <a:pt x="239" y="24"/>
                </a:lnTo>
                <a:lnTo>
                  <a:pt x="239" y="72"/>
                </a:lnTo>
                <a:lnTo>
                  <a:pt x="244" y="90"/>
                </a:lnTo>
                <a:lnTo>
                  <a:pt x="244" y="84"/>
                </a:lnTo>
                <a:lnTo>
                  <a:pt x="248" y="36"/>
                </a:lnTo>
                <a:lnTo>
                  <a:pt x="248" y="48"/>
                </a:lnTo>
                <a:lnTo>
                  <a:pt x="248" y="36"/>
                </a:lnTo>
                <a:lnTo>
                  <a:pt x="252" y="78"/>
                </a:lnTo>
                <a:lnTo>
                  <a:pt x="252" y="66"/>
                </a:lnTo>
                <a:lnTo>
                  <a:pt x="256" y="60"/>
                </a:lnTo>
                <a:lnTo>
                  <a:pt x="256" y="54"/>
                </a:lnTo>
                <a:lnTo>
                  <a:pt x="261" y="24"/>
                </a:lnTo>
                <a:lnTo>
                  <a:pt x="261" y="60"/>
                </a:lnTo>
                <a:lnTo>
                  <a:pt x="265" y="54"/>
                </a:lnTo>
                <a:lnTo>
                  <a:pt x="265" y="84"/>
                </a:lnTo>
                <a:lnTo>
                  <a:pt x="265" y="54"/>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 name="Freeform 82"/>
          <p:cNvSpPr>
            <a:spLocks/>
          </p:cNvSpPr>
          <p:nvPr/>
        </p:nvSpPr>
        <p:spPr bwMode="auto">
          <a:xfrm>
            <a:off x="1659386" y="3544731"/>
            <a:ext cx="270892" cy="89219"/>
          </a:xfrm>
          <a:custGeom>
            <a:avLst/>
            <a:gdLst/>
            <a:ahLst/>
            <a:cxnLst>
              <a:cxn ang="0">
                <a:pos x="4" y="24"/>
              </a:cxn>
              <a:cxn ang="0">
                <a:pos x="13" y="60"/>
              </a:cxn>
              <a:cxn ang="0">
                <a:pos x="21" y="48"/>
              </a:cxn>
              <a:cxn ang="0">
                <a:pos x="26" y="18"/>
              </a:cxn>
              <a:cxn ang="0">
                <a:pos x="30" y="30"/>
              </a:cxn>
              <a:cxn ang="0">
                <a:pos x="38" y="66"/>
              </a:cxn>
              <a:cxn ang="0">
                <a:pos x="43" y="78"/>
              </a:cxn>
              <a:cxn ang="0">
                <a:pos x="56" y="30"/>
              </a:cxn>
              <a:cxn ang="0">
                <a:pos x="60" y="36"/>
              </a:cxn>
              <a:cxn ang="0">
                <a:pos x="64" y="42"/>
              </a:cxn>
              <a:cxn ang="0">
                <a:pos x="73" y="30"/>
              </a:cxn>
              <a:cxn ang="0">
                <a:pos x="81" y="66"/>
              </a:cxn>
              <a:cxn ang="0">
                <a:pos x="86" y="102"/>
              </a:cxn>
              <a:cxn ang="0">
                <a:pos x="90" y="66"/>
              </a:cxn>
              <a:cxn ang="0">
                <a:pos x="98" y="60"/>
              </a:cxn>
              <a:cxn ang="0">
                <a:pos x="103" y="18"/>
              </a:cxn>
              <a:cxn ang="0">
                <a:pos x="111" y="78"/>
              </a:cxn>
              <a:cxn ang="0">
                <a:pos x="120" y="78"/>
              </a:cxn>
              <a:cxn ang="0">
                <a:pos x="128" y="54"/>
              </a:cxn>
              <a:cxn ang="0">
                <a:pos x="133" y="66"/>
              </a:cxn>
              <a:cxn ang="0">
                <a:pos x="145" y="36"/>
              </a:cxn>
              <a:cxn ang="0">
                <a:pos x="150" y="108"/>
              </a:cxn>
              <a:cxn ang="0">
                <a:pos x="154" y="96"/>
              </a:cxn>
              <a:cxn ang="0">
                <a:pos x="158" y="78"/>
              </a:cxn>
              <a:cxn ang="0">
                <a:pos x="167" y="66"/>
              </a:cxn>
              <a:cxn ang="0">
                <a:pos x="175" y="78"/>
              </a:cxn>
              <a:cxn ang="0">
                <a:pos x="184" y="6"/>
              </a:cxn>
              <a:cxn ang="0">
                <a:pos x="188" y="66"/>
              </a:cxn>
              <a:cxn ang="0">
                <a:pos x="197" y="78"/>
              </a:cxn>
              <a:cxn ang="0">
                <a:pos x="201" y="90"/>
              </a:cxn>
              <a:cxn ang="0">
                <a:pos x="210" y="24"/>
              </a:cxn>
              <a:cxn ang="0">
                <a:pos x="218" y="66"/>
              </a:cxn>
              <a:cxn ang="0">
                <a:pos x="222" y="42"/>
              </a:cxn>
              <a:cxn ang="0">
                <a:pos x="227" y="84"/>
              </a:cxn>
              <a:cxn ang="0">
                <a:pos x="235" y="66"/>
              </a:cxn>
              <a:cxn ang="0">
                <a:pos x="239" y="36"/>
              </a:cxn>
              <a:cxn ang="0">
                <a:pos x="248" y="66"/>
              </a:cxn>
              <a:cxn ang="0">
                <a:pos x="257" y="12"/>
              </a:cxn>
              <a:cxn ang="0">
                <a:pos x="265" y="72"/>
              </a:cxn>
              <a:cxn ang="0">
                <a:pos x="269" y="42"/>
              </a:cxn>
              <a:cxn ang="0">
                <a:pos x="278" y="48"/>
              </a:cxn>
              <a:cxn ang="0">
                <a:pos x="282" y="90"/>
              </a:cxn>
            </a:cxnLst>
            <a:rect l="0" t="0" r="r" b="b"/>
            <a:pathLst>
              <a:path w="287" h="126">
                <a:moveTo>
                  <a:pt x="0" y="42"/>
                </a:moveTo>
                <a:lnTo>
                  <a:pt x="4" y="42"/>
                </a:lnTo>
                <a:lnTo>
                  <a:pt x="4" y="24"/>
                </a:lnTo>
                <a:lnTo>
                  <a:pt x="9" y="36"/>
                </a:lnTo>
                <a:lnTo>
                  <a:pt x="9" y="6"/>
                </a:lnTo>
                <a:lnTo>
                  <a:pt x="13" y="60"/>
                </a:lnTo>
                <a:lnTo>
                  <a:pt x="13" y="120"/>
                </a:lnTo>
                <a:lnTo>
                  <a:pt x="17" y="48"/>
                </a:lnTo>
                <a:lnTo>
                  <a:pt x="21" y="48"/>
                </a:lnTo>
                <a:lnTo>
                  <a:pt x="21" y="66"/>
                </a:lnTo>
                <a:lnTo>
                  <a:pt x="26" y="66"/>
                </a:lnTo>
                <a:lnTo>
                  <a:pt x="26" y="18"/>
                </a:lnTo>
                <a:lnTo>
                  <a:pt x="30" y="12"/>
                </a:lnTo>
                <a:lnTo>
                  <a:pt x="30" y="0"/>
                </a:lnTo>
                <a:lnTo>
                  <a:pt x="30" y="30"/>
                </a:lnTo>
                <a:lnTo>
                  <a:pt x="34" y="42"/>
                </a:lnTo>
                <a:lnTo>
                  <a:pt x="34" y="60"/>
                </a:lnTo>
                <a:lnTo>
                  <a:pt x="38" y="66"/>
                </a:lnTo>
                <a:lnTo>
                  <a:pt x="38" y="84"/>
                </a:lnTo>
                <a:lnTo>
                  <a:pt x="47" y="78"/>
                </a:lnTo>
                <a:lnTo>
                  <a:pt x="43" y="78"/>
                </a:lnTo>
                <a:lnTo>
                  <a:pt x="47" y="60"/>
                </a:lnTo>
                <a:lnTo>
                  <a:pt x="51" y="18"/>
                </a:lnTo>
                <a:lnTo>
                  <a:pt x="56" y="30"/>
                </a:lnTo>
                <a:lnTo>
                  <a:pt x="56" y="54"/>
                </a:lnTo>
                <a:lnTo>
                  <a:pt x="60" y="30"/>
                </a:lnTo>
                <a:lnTo>
                  <a:pt x="60" y="36"/>
                </a:lnTo>
                <a:lnTo>
                  <a:pt x="60" y="30"/>
                </a:lnTo>
                <a:lnTo>
                  <a:pt x="64" y="54"/>
                </a:lnTo>
                <a:lnTo>
                  <a:pt x="64" y="42"/>
                </a:lnTo>
                <a:lnTo>
                  <a:pt x="73" y="36"/>
                </a:lnTo>
                <a:lnTo>
                  <a:pt x="73" y="66"/>
                </a:lnTo>
                <a:lnTo>
                  <a:pt x="73" y="30"/>
                </a:lnTo>
                <a:lnTo>
                  <a:pt x="77" y="48"/>
                </a:lnTo>
                <a:lnTo>
                  <a:pt x="77" y="36"/>
                </a:lnTo>
                <a:lnTo>
                  <a:pt x="81" y="66"/>
                </a:lnTo>
                <a:lnTo>
                  <a:pt x="81" y="60"/>
                </a:lnTo>
                <a:lnTo>
                  <a:pt x="86" y="54"/>
                </a:lnTo>
                <a:lnTo>
                  <a:pt x="86" y="102"/>
                </a:lnTo>
                <a:lnTo>
                  <a:pt x="90" y="108"/>
                </a:lnTo>
                <a:lnTo>
                  <a:pt x="90" y="126"/>
                </a:lnTo>
                <a:lnTo>
                  <a:pt x="90" y="66"/>
                </a:lnTo>
                <a:lnTo>
                  <a:pt x="94" y="66"/>
                </a:lnTo>
                <a:lnTo>
                  <a:pt x="94" y="42"/>
                </a:lnTo>
                <a:lnTo>
                  <a:pt x="98" y="60"/>
                </a:lnTo>
                <a:lnTo>
                  <a:pt x="98" y="42"/>
                </a:lnTo>
                <a:lnTo>
                  <a:pt x="103" y="12"/>
                </a:lnTo>
                <a:lnTo>
                  <a:pt x="103" y="18"/>
                </a:lnTo>
                <a:lnTo>
                  <a:pt x="111" y="54"/>
                </a:lnTo>
                <a:lnTo>
                  <a:pt x="107" y="54"/>
                </a:lnTo>
                <a:lnTo>
                  <a:pt x="111" y="78"/>
                </a:lnTo>
                <a:lnTo>
                  <a:pt x="115" y="84"/>
                </a:lnTo>
                <a:lnTo>
                  <a:pt x="115" y="108"/>
                </a:lnTo>
                <a:lnTo>
                  <a:pt x="120" y="78"/>
                </a:lnTo>
                <a:lnTo>
                  <a:pt x="120" y="60"/>
                </a:lnTo>
                <a:lnTo>
                  <a:pt x="124" y="54"/>
                </a:lnTo>
                <a:lnTo>
                  <a:pt x="128" y="54"/>
                </a:lnTo>
                <a:lnTo>
                  <a:pt x="128" y="42"/>
                </a:lnTo>
                <a:lnTo>
                  <a:pt x="133" y="54"/>
                </a:lnTo>
                <a:lnTo>
                  <a:pt x="133" y="66"/>
                </a:lnTo>
                <a:lnTo>
                  <a:pt x="137" y="78"/>
                </a:lnTo>
                <a:lnTo>
                  <a:pt x="137" y="66"/>
                </a:lnTo>
                <a:lnTo>
                  <a:pt x="145" y="36"/>
                </a:lnTo>
                <a:lnTo>
                  <a:pt x="141" y="36"/>
                </a:lnTo>
                <a:lnTo>
                  <a:pt x="145" y="96"/>
                </a:lnTo>
                <a:lnTo>
                  <a:pt x="150" y="108"/>
                </a:lnTo>
                <a:lnTo>
                  <a:pt x="150" y="120"/>
                </a:lnTo>
                <a:lnTo>
                  <a:pt x="150" y="108"/>
                </a:lnTo>
                <a:lnTo>
                  <a:pt x="154" y="96"/>
                </a:lnTo>
                <a:lnTo>
                  <a:pt x="154" y="90"/>
                </a:lnTo>
                <a:lnTo>
                  <a:pt x="158" y="84"/>
                </a:lnTo>
                <a:lnTo>
                  <a:pt x="158" y="78"/>
                </a:lnTo>
                <a:lnTo>
                  <a:pt x="163" y="42"/>
                </a:lnTo>
                <a:lnTo>
                  <a:pt x="163" y="36"/>
                </a:lnTo>
                <a:lnTo>
                  <a:pt x="167" y="66"/>
                </a:lnTo>
                <a:lnTo>
                  <a:pt x="175" y="30"/>
                </a:lnTo>
                <a:lnTo>
                  <a:pt x="171" y="30"/>
                </a:lnTo>
                <a:lnTo>
                  <a:pt x="175" y="78"/>
                </a:lnTo>
                <a:lnTo>
                  <a:pt x="180" y="108"/>
                </a:lnTo>
                <a:lnTo>
                  <a:pt x="180" y="48"/>
                </a:lnTo>
                <a:lnTo>
                  <a:pt x="184" y="6"/>
                </a:lnTo>
                <a:lnTo>
                  <a:pt x="184" y="30"/>
                </a:lnTo>
                <a:lnTo>
                  <a:pt x="188" y="42"/>
                </a:lnTo>
                <a:lnTo>
                  <a:pt x="188" y="66"/>
                </a:lnTo>
                <a:lnTo>
                  <a:pt x="192" y="42"/>
                </a:lnTo>
                <a:lnTo>
                  <a:pt x="192" y="48"/>
                </a:lnTo>
                <a:lnTo>
                  <a:pt x="197" y="78"/>
                </a:lnTo>
                <a:lnTo>
                  <a:pt x="197" y="66"/>
                </a:lnTo>
                <a:lnTo>
                  <a:pt x="201" y="72"/>
                </a:lnTo>
                <a:lnTo>
                  <a:pt x="201" y="90"/>
                </a:lnTo>
                <a:lnTo>
                  <a:pt x="205" y="108"/>
                </a:lnTo>
                <a:lnTo>
                  <a:pt x="205" y="36"/>
                </a:lnTo>
                <a:lnTo>
                  <a:pt x="210" y="24"/>
                </a:lnTo>
                <a:lnTo>
                  <a:pt x="214" y="72"/>
                </a:lnTo>
                <a:lnTo>
                  <a:pt x="214" y="84"/>
                </a:lnTo>
                <a:lnTo>
                  <a:pt x="218" y="66"/>
                </a:lnTo>
                <a:lnTo>
                  <a:pt x="218" y="54"/>
                </a:lnTo>
                <a:lnTo>
                  <a:pt x="222" y="48"/>
                </a:lnTo>
                <a:lnTo>
                  <a:pt x="222" y="42"/>
                </a:lnTo>
                <a:lnTo>
                  <a:pt x="222" y="48"/>
                </a:lnTo>
                <a:lnTo>
                  <a:pt x="227" y="36"/>
                </a:lnTo>
                <a:lnTo>
                  <a:pt x="227" y="84"/>
                </a:lnTo>
                <a:lnTo>
                  <a:pt x="231" y="78"/>
                </a:lnTo>
                <a:lnTo>
                  <a:pt x="231" y="96"/>
                </a:lnTo>
                <a:lnTo>
                  <a:pt x="235" y="66"/>
                </a:lnTo>
                <a:lnTo>
                  <a:pt x="235" y="42"/>
                </a:lnTo>
                <a:lnTo>
                  <a:pt x="239" y="60"/>
                </a:lnTo>
                <a:lnTo>
                  <a:pt x="239" y="36"/>
                </a:lnTo>
                <a:lnTo>
                  <a:pt x="244" y="30"/>
                </a:lnTo>
                <a:lnTo>
                  <a:pt x="248" y="36"/>
                </a:lnTo>
                <a:lnTo>
                  <a:pt x="248" y="66"/>
                </a:lnTo>
                <a:lnTo>
                  <a:pt x="252" y="42"/>
                </a:lnTo>
                <a:lnTo>
                  <a:pt x="252" y="6"/>
                </a:lnTo>
                <a:lnTo>
                  <a:pt x="257" y="12"/>
                </a:lnTo>
                <a:lnTo>
                  <a:pt x="257" y="24"/>
                </a:lnTo>
                <a:lnTo>
                  <a:pt x="261" y="78"/>
                </a:lnTo>
                <a:lnTo>
                  <a:pt x="265" y="72"/>
                </a:lnTo>
                <a:lnTo>
                  <a:pt x="265" y="30"/>
                </a:lnTo>
                <a:lnTo>
                  <a:pt x="269" y="30"/>
                </a:lnTo>
                <a:lnTo>
                  <a:pt x="269" y="42"/>
                </a:lnTo>
                <a:lnTo>
                  <a:pt x="274" y="66"/>
                </a:lnTo>
                <a:lnTo>
                  <a:pt x="274" y="60"/>
                </a:lnTo>
                <a:lnTo>
                  <a:pt x="278" y="48"/>
                </a:lnTo>
                <a:lnTo>
                  <a:pt x="278" y="30"/>
                </a:lnTo>
                <a:lnTo>
                  <a:pt x="282" y="48"/>
                </a:lnTo>
                <a:lnTo>
                  <a:pt x="282" y="90"/>
                </a:lnTo>
                <a:lnTo>
                  <a:pt x="282" y="84"/>
                </a:lnTo>
                <a:lnTo>
                  <a:pt x="287" y="10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 name="Freeform 85"/>
          <p:cNvSpPr>
            <a:spLocks/>
          </p:cNvSpPr>
          <p:nvPr/>
        </p:nvSpPr>
        <p:spPr bwMode="auto">
          <a:xfrm>
            <a:off x="2141051" y="1530284"/>
            <a:ext cx="262397" cy="89219"/>
          </a:xfrm>
          <a:custGeom>
            <a:avLst/>
            <a:gdLst/>
            <a:ahLst/>
            <a:cxnLst>
              <a:cxn ang="0">
                <a:pos x="4" y="24"/>
              </a:cxn>
              <a:cxn ang="0">
                <a:pos x="13" y="72"/>
              </a:cxn>
              <a:cxn ang="0">
                <a:pos x="17" y="60"/>
              </a:cxn>
              <a:cxn ang="0">
                <a:pos x="22" y="66"/>
              </a:cxn>
              <a:cxn ang="0">
                <a:pos x="30" y="72"/>
              </a:cxn>
              <a:cxn ang="0">
                <a:pos x="39" y="12"/>
              </a:cxn>
              <a:cxn ang="0">
                <a:pos x="43" y="12"/>
              </a:cxn>
              <a:cxn ang="0">
                <a:pos x="47" y="54"/>
              </a:cxn>
              <a:cxn ang="0">
                <a:pos x="56" y="12"/>
              </a:cxn>
              <a:cxn ang="0">
                <a:pos x="60" y="18"/>
              </a:cxn>
              <a:cxn ang="0">
                <a:pos x="69" y="18"/>
              </a:cxn>
              <a:cxn ang="0">
                <a:pos x="73" y="30"/>
              </a:cxn>
              <a:cxn ang="0">
                <a:pos x="81" y="24"/>
              </a:cxn>
              <a:cxn ang="0">
                <a:pos x="86" y="36"/>
              </a:cxn>
              <a:cxn ang="0">
                <a:pos x="94" y="30"/>
              </a:cxn>
              <a:cxn ang="0">
                <a:pos x="99" y="18"/>
              </a:cxn>
              <a:cxn ang="0">
                <a:pos x="107" y="72"/>
              </a:cxn>
              <a:cxn ang="0">
                <a:pos x="111" y="60"/>
              </a:cxn>
              <a:cxn ang="0">
                <a:pos x="120" y="12"/>
              </a:cxn>
              <a:cxn ang="0">
                <a:pos x="124" y="48"/>
              </a:cxn>
              <a:cxn ang="0">
                <a:pos x="129" y="60"/>
              </a:cxn>
              <a:cxn ang="0">
                <a:pos x="137" y="30"/>
              </a:cxn>
              <a:cxn ang="0">
                <a:pos x="146" y="24"/>
              </a:cxn>
              <a:cxn ang="0">
                <a:pos x="154" y="48"/>
              </a:cxn>
              <a:cxn ang="0">
                <a:pos x="158" y="18"/>
              </a:cxn>
              <a:cxn ang="0">
                <a:pos x="167" y="12"/>
              </a:cxn>
              <a:cxn ang="0">
                <a:pos x="171" y="60"/>
              </a:cxn>
              <a:cxn ang="0">
                <a:pos x="180" y="18"/>
              </a:cxn>
              <a:cxn ang="0">
                <a:pos x="184" y="66"/>
              </a:cxn>
              <a:cxn ang="0">
                <a:pos x="193" y="60"/>
              </a:cxn>
              <a:cxn ang="0">
                <a:pos x="201" y="24"/>
              </a:cxn>
              <a:cxn ang="0">
                <a:pos x="205" y="48"/>
              </a:cxn>
              <a:cxn ang="0">
                <a:pos x="214" y="42"/>
              </a:cxn>
              <a:cxn ang="0">
                <a:pos x="218" y="48"/>
              </a:cxn>
              <a:cxn ang="0">
                <a:pos x="227" y="18"/>
              </a:cxn>
              <a:cxn ang="0">
                <a:pos x="231" y="54"/>
              </a:cxn>
              <a:cxn ang="0">
                <a:pos x="240" y="18"/>
              </a:cxn>
              <a:cxn ang="0">
                <a:pos x="244" y="42"/>
              </a:cxn>
              <a:cxn ang="0">
                <a:pos x="253" y="84"/>
              </a:cxn>
              <a:cxn ang="0">
                <a:pos x="257" y="0"/>
              </a:cxn>
              <a:cxn ang="0">
                <a:pos x="265" y="30"/>
              </a:cxn>
              <a:cxn ang="0">
                <a:pos x="274" y="60"/>
              </a:cxn>
            </a:cxnLst>
            <a:rect l="0" t="0" r="r" b="b"/>
            <a:pathLst>
              <a:path w="278" h="126">
                <a:moveTo>
                  <a:pt x="0" y="48"/>
                </a:moveTo>
                <a:lnTo>
                  <a:pt x="0" y="36"/>
                </a:lnTo>
                <a:lnTo>
                  <a:pt x="4" y="24"/>
                </a:lnTo>
                <a:lnTo>
                  <a:pt x="9" y="54"/>
                </a:lnTo>
                <a:lnTo>
                  <a:pt x="9" y="90"/>
                </a:lnTo>
                <a:lnTo>
                  <a:pt x="13" y="72"/>
                </a:lnTo>
                <a:lnTo>
                  <a:pt x="13" y="66"/>
                </a:lnTo>
                <a:lnTo>
                  <a:pt x="17" y="48"/>
                </a:lnTo>
                <a:lnTo>
                  <a:pt x="17" y="60"/>
                </a:lnTo>
                <a:lnTo>
                  <a:pt x="22" y="54"/>
                </a:lnTo>
                <a:lnTo>
                  <a:pt x="22" y="78"/>
                </a:lnTo>
                <a:lnTo>
                  <a:pt x="22" y="66"/>
                </a:lnTo>
                <a:lnTo>
                  <a:pt x="26" y="90"/>
                </a:lnTo>
                <a:lnTo>
                  <a:pt x="26" y="78"/>
                </a:lnTo>
                <a:lnTo>
                  <a:pt x="30" y="72"/>
                </a:lnTo>
                <a:lnTo>
                  <a:pt x="30" y="60"/>
                </a:lnTo>
                <a:lnTo>
                  <a:pt x="34" y="36"/>
                </a:lnTo>
                <a:lnTo>
                  <a:pt x="39" y="12"/>
                </a:lnTo>
                <a:lnTo>
                  <a:pt x="39" y="42"/>
                </a:lnTo>
                <a:lnTo>
                  <a:pt x="39" y="18"/>
                </a:lnTo>
                <a:lnTo>
                  <a:pt x="43" y="12"/>
                </a:lnTo>
                <a:lnTo>
                  <a:pt x="43" y="6"/>
                </a:lnTo>
                <a:lnTo>
                  <a:pt x="47" y="18"/>
                </a:lnTo>
                <a:lnTo>
                  <a:pt x="47" y="54"/>
                </a:lnTo>
                <a:lnTo>
                  <a:pt x="52" y="42"/>
                </a:lnTo>
                <a:lnTo>
                  <a:pt x="52" y="12"/>
                </a:lnTo>
                <a:lnTo>
                  <a:pt x="56" y="12"/>
                </a:lnTo>
                <a:lnTo>
                  <a:pt x="56" y="48"/>
                </a:lnTo>
                <a:lnTo>
                  <a:pt x="60" y="36"/>
                </a:lnTo>
                <a:lnTo>
                  <a:pt x="60" y="18"/>
                </a:lnTo>
                <a:lnTo>
                  <a:pt x="64" y="36"/>
                </a:lnTo>
                <a:lnTo>
                  <a:pt x="64" y="48"/>
                </a:lnTo>
                <a:lnTo>
                  <a:pt x="69" y="18"/>
                </a:lnTo>
                <a:lnTo>
                  <a:pt x="69" y="12"/>
                </a:lnTo>
                <a:lnTo>
                  <a:pt x="73" y="6"/>
                </a:lnTo>
                <a:lnTo>
                  <a:pt x="73" y="30"/>
                </a:lnTo>
                <a:lnTo>
                  <a:pt x="77" y="24"/>
                </a:lnTo>
                <a:lnTo>
                  <a:pt x="77" y="42"/>
                </a:lnTo>
                <a:lnTo>
                  <a:pt x="81" y="24"/>
                </a:lnTo>
                <a:lnTo>
                  <a:pt x="81" y="36"/>
                </a:lnTo>
                <a:lnTo>
                  <a:pt x="86" y="30"/>
                </a:lnTo>
                <a:lnTo>
                  <a:pt x="86" y="36"/>
                </a:lnTo>
                <a:lnTo>
                  <a:pt x="90" y="6"/>
                </a:lnTo>
                <a:lnTo>
                  <a:pt x="90" y="12"/>
                </a:lnTo>
                <a:lnTo>
                  <a:pt x="94" y="30"/>
                </a:lnTo>
                <a:lnTo>
                  <a:pt x="94" y="84"/>
                </a:lnTo>
                <a:lnTo>
                  <a:pt x="99" y="48"/>
                </a:lnTo>
                <a:lnTo>
                  <a:pt x="99" y="18"/>
                </a:lnTo>
                <a:lnTo>
                  <a:pt x="103" y="6"/>
                </a:lnTo>
                <a:lnTo>
                  <a:pt x="103" y="30"/>
                </a:lnTo>
                <a:lnTo>
                  <a:pt x="107" y="72"/>
                </a:lnTo>
                <a:lnTo>
                  <a:pt x="107" y="114"/>
                </a:lnTo>
                <a:lnTo>
                  <a:pt x="111" y="126"/>
                </a:lnTo>
                <a:lnTo>
                  <a:pt x="111" y="60"/>
                </a:lnTo>
                <a:lnTo>
                  <a:pt x="116" y="48"/>
                </a:lnTo>
                <a:lnTo>
                  <a:pt x="116" y="36"/>
                </a:lnTo>
                <a:lnTo>
                  <a:pt x="120" y="12"/>
                </a:lnTo>
                <a:lnTo>
                  <a:pt x="120" y="24"/>
                </a:lnTo>
                <a:lnTo>
                  <a:pt x="124" y="36"/>
                </a:lnTo>
                <a:lnTo>
                  <a:pt x="124" y="48"/>
                </a:lnTo>
                <a:lnTo>
                  <a:pt x="124" y="30"/>
                </a:lnTo>
                <a:lnTo>
                  <a:pt x="129" y="36"/>
                </a:lnTo>
                <a:lnTo>
                  <a:pt x="129" y="60"/>
                </a:lnTo>
                <a:lnTo>
                  <a:pt x="133" y="66"/>
                </a:lnTo>
                <a:lnTo>
                  <a:pt x="137" y="42"/>
                </a:lnTo>
                <a:lnTo>
                  <a:pt x="137" y="30"/>
                </a:lnTo>
                <a:lnTo>
                  <a:pt x="141" y="36"/>
                </a:lnTo>
                <a:lnTo>
                  <a:pt x="146" y="54"/>
                </a:lnTo>
                <a:lnTo>
                  <a:pt x="146" y="24"/>
                </a:lnTo>
                <a:lnTo>
                  <a:pt x="150" y="48"/>
                </a:lnTo>
                <a:lnTo>
                  <a:pt x="150" y="24"/>
                </a:lnTo>
                <a:lnTo>
                  <a:pt x="154" y="48"/>
                </a:lnTo>
                <a:lnTo>
                  <a:pt x="154" y="30"/>
                </a:lnTo>
                <a:lnTo>
                  <a:pt x="154" y="36"/>
                </a:lnTo>
                <a:lnTo>
                  <a:pt x="158" y="18"/>
                </a:lnTo>
                <a:lnTo>
                  <a:pt x="158" y="30"/>
                </a:lnTo>
                <a:lnTo>
                  <a:pt x="163" y="30"/>
                </a:lnTo>
                <a:lnTo>
                  <a:pt x="167" y="12"/>
                </a:lnTo>
                <a:lnTo>
                  <a:pt x="167" y="30"/>
                </a:lnTo>
                <a:lnTo>
                  <a:pt x="171" y="24"/>
                </a:lnTo>
                <a:lnTo>
                  <a:pt x="171" y="60"/>
                </a:lnTo>
                <a:lnTo>
                  <a:pt x="176" y="60"/>
                </a:lnTo>
                <a:lnTo>
                  <a:pt x="176" y="36"/>
                </a:lnTo>
                <a:lnTo>
                  <a:pt x="180" y="18"/>
                </a:lnTo>
                <a:lnTo>
                  <a:pt x="180" y="42"/>
                </a:lnTo>
                <a:lnTo>
                  <a:pt x="184" y="72"/>
                </a:lnTo>
                <a:lnTo>
                  <a:pt x="184" y="66"/>
                </a:lnTo>
                <a:lnTo>
                  <a:pt x="184" y="78"/>
                </a:lnTo>
                <a:lnTo>
                  <a:pt x="188" y="84"/>
                </a:lnTo>
                <a:lnTo>
                  <a:pt x="193" y="60"/>
                </a:lnTo>
                <a:lnTo>
                  <a:pt x="193" y="48"/>
                </a:lnTo>
                <a:lnTo>
                  <a:pt x="197" y="54"/>
                </a:lnTo>
                <a:lnTo>
                  <a:pt x="201" y="24"/>
                </a:lnTo>
                <a:lnTo>
                  <a:pt x="201" y="6"/>
                </a:lnTo>
                <a:lnTo>
                  <a:pt x="205" y="30"/>
                </a:lnTo>
                <a:lnTo>
                  <a:pt x="205" y="48"/>
                </a:lnTo>
                <a:lnTo>
                  <a:pt x="210" y="60"/>
                </a:lnTo>
                <a:lnTo>
                  <a:pt x="210" y="36"/>
                </a:lnTo>
                <a:lnTo>
                  <a:pt x="214" y="42"/>
                </a:lnTo>
                <a:lnTo>
                  <a:pt x="214" y="30"/>
                </a:lnTo>
                <a:lnTo>
                  <a:pt x="214" y="60"/>
                </a:lnTo>
                <a:lnTo>
                  <a:pt x="218" y="48"/>
                </a:lnTo>
                <a:lnTo>
                  <a:pt x="223" y="42"/>
                </a:lnTo>
                <a:lnTo>
                  <a:pt x="223" y="24"/>
                </a:lnTo>
                <a:lnTo>
                  <a:pt x="227" y="18"/>
                </a:lnTo>
                <a:lnTo>
                  <a:pt x="231" y="54"/>
                </a:lnTo>
                <a:lnTo>
                  <a:pt x="231" y="48"/>
                </a:lnTo>
                <a:lnTo>
                  <a:pt x="231" y="54"/>
                </a:lnTo>
                <a:lnTo>
                  <a:pt x="235" y="30"/>
                </a:lnTo>
                <a:lnTo>
                  <a:pt x="235" y="24"/>
                </a:lnTo>
                <a:lnTo>
                  <a:pt x="240" y="18"/>
                </a:lnTo>
                <a:lnTo>
                  <a:pt x="240" y="42"/>
                </a:lnTo>
                <a:lnTo>
                  <a:pt x="244" y="72"/>
                </a:lnTo>
                <a:lnTo>
                  <a:pt x="244" y="42"/>
                </a:lnTo>
                <a:lnTo>
                  <a:pt x="248" y="48"/>
                </a:lnTo>
                <a:lnTo>
                  <a:pt x="248" y="60"/>
                </a:lnTo>
                <a:lnTo>
                  <a:pt x="253" y="84"/>
                </a:lnTo>
                <a:lnTo>
                  <a:pt x="253" y="42"/>
                </a:lnTo>
                <a:lnTo>
                  <a:pt x="257" y="30"/>
                </a:lnTo>
                <a:lnTo>
                  <a:pt x="257" y="0"/>
                </a:lnTo>
                <a:lnTo>
                  <a:pt x="265" y="30"/>
                </a:lnTo>
                <a:lnTo>
                  <a:pt x="261" y="30"/>
                </a:lnTo>
                <a:lnTo>
                  <a:pt x="265" y="30"/>
                </a:lnTo>
                <a:lnTo>
                  <a:pt x="270" y="18"/>
                </a:lnTo>
                <a:lnTo>
                  <a:pt x="274" y="36"/>
                </a:lnTo>
                <a:lnTo>
                  <a:pt x="274" y="60"/>
                </a:lnTo>
                <a:lnTo>
                  <a:pt x="278" y="54"/>
                </a:lnTo>
                <a:lnTo>
                  <a:pt x="278" y="4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 name="Freeform 86"/>
          <p:cNvSpPr>
            <a:spLocks/>
          </p:cNvSpPr>
          <p:nvPr/>
        </p:nvSpPr>
        <p:spPr bwMode="auto">
          <a:xfrm>
            <a:off x="1075628" y="6091529"/>
            <a:ext cx="254846" cy="80722"/>
          </a:xfrm>
          <a:custGeom>
            <a:avLst/>
            <a:gdLst/>
            <a:ahLst/>
            <a:cxnLst>
              <a:cxn ang="0">
                <a:pos x="4" y="36"/>
              </a:cxn>
              <a:cxn ang="0">
                <a:pos x="13" y="0"/>
              </a:cxn>
              <a:cxn ang="0">
                <a:pos x="22" y="72"/>
              </a:cxn>
              <a:cxn ang="0">
                <a:pos x="26" y="18"/>
              </a:cxn>
              <a:cxn ang="0">
                <a:pos x="34" y="108"/>
              </a:cxn>
              <a:cxn ang="0">
                <a:pos x="39" y="42"/>
              </a:cxn>
              <a:cxn ang="0">
                <a:pos x="47" y="72"/>
              </a:cxn>
              <a:cxn ang="0">
                <a:pos x="52" y="30"/>
              </a:cxn>
              <a:cxn ang="0">
                <a:pos x="56" y="66"/>
              </a:cxn>
              <a:cxn ang="0">
                <a:pos x="64" y="84"/>
              </a:cxn>
              <a:cxn ang="0">
                <a:pos x="69" y="42"/>
              </a:cxn>
              <a:cxn ang="0">
                <a:pos x="73" y="48"/>
              </a:cxn>
              <a:cxn ang="0">
                <a:pos x="81" y="18"/>
              </a:cxn>
              <a:cxn ang="0">
                <a:pos x="86" y="90"/>
              </a:cxn>
              <a:cxn ang="0">
                <a:pos x="90" y="84"/>
              </a:cxn>
              <a:cxn ang="0">
                <a:pos x="99" y="66"/>
              </a:cxn>
              <a:cxn ang="0">
                <a:pos x="103" y="48"/>
              </a:cxn>
              <a:cxn ang="0">
                <a:pos x="111" y="30"/>
              </a:cxn>
              <a:cxn ang="0">
                <a:pos x="116" y="66"/>
              </a:cxn>
              <a:cxn ang="0">
                <a:pos x="124" y="108"/>
              </a:cxn>
              <a:cxn ang="0">
                <a:pos x="133" y="30"/>
              </a:cxn>
              <a:cxn ang="0">
                <a:pos x="137" y="102"/>
              </a:cxn>
              <a:cxn ang="0">
                <a:pos x="146" y="12"/>
              </a:cxn>
              <a:cxn ang="0">
                <a:pos x="150" y="108"/>
              </a:cxn>
              <a:cxn ang="0">
                <a:pos x="158" y="48"/>
              </a:cxn>
              <a:cxn ang="0">
                <a:pos x="163" y="36"/>
              </a:cxn>
              <a:cxn ang="0">
                <a:pos x="167" y="48"/>
              </a:cxn>
              <a:cxn ang="0">
                <a:pos x="176" y="48"/>
              </a:cxn>
              <a:cxn ang="0">
                <a:pos x="180" y="60"/>
              </a:cxn>
              <a:cxn ang="0">
                <a:pos x="188" y="48"/>
              </a:cxn>
              <a:cxn ang="0">
                <a:pos x="193" y="54"/>
              </a:cxn>
              <a:cxn ang="0">
                <a:pos x="197" y="90"/>
              </a:cxn>
              <a:cxn ang="0">
                <a:pos x="205" y="102"/>
              </a:cxn>
              <a:cxn ang="0">
                <a:pos x="214" y="66"/>
              </a:cxn>
              <a:cxn ang="0">
                <a:pos x="218" y="96"/>
              </a:cxn>
              <a:cxn ang="0">
                <a:pos x="223" y="18"/>
              </a:cxn>
              <a:cxn ang="0">
                <a:pos x="231" y="54"/>
              </a:cxn>
              <a:cxn ang="0">
                <a:pos x="235" y="24"/>
              </a:cxn>
              <a:cxn ang="0">
                <a:pos x="240" y="54"/>
              </a:cxn>
              <a:cxn ang="0">
                <a:pos x="248" y="48"/>
              </a:cxn>
              <a:cxn ang="0">
                <a:pos x="261" y="18"/>
              </a:cxn>
              <a:cxn ang="0">
                <a:pos x="265" y="66"/>
              </a:cxn>
            </a:cxnLst>
            <a:rect l="0" t="0" r="r" b="b"/>
            <a:pathLst>
              <a:path w="270" h="114">
                <a:moveTo>
                  <a:pt x="0" y="60"/>
                </a:moveTo>
                <a:lnTo>
                  <a:pt x="9" y="36"/>
                </a:lnTo>
                <a:lnTo>
                  <a:pt x="4" y="36"/>
                </a:lnTo>
                <a:lnTo>
                  <a:pt x="9" y="30"/>
                </a:lnTo>
                <a:lnTo>
                  <a:pt x="13" y="24"/>
                </a:lnTo>
                <a:lnTo>
                  <a:pt x="13" y="0"/>
                </a:lnTo>
                <a:lnTo>
                  <a:pt x="13" y="42"/>
                </a:lnTo>
                <a:lnTo>
                  <a:pt x="17" y="66"/>
                </a:lnTo>
                <a:lnTo>
                  <a:pt x="22" y="72"/>
                </a:lnTo>
                <a:lnTo>
                  <a:pt x="22" y="36"/>
                </a:lnTo>
                <a:lnTo>
                  <a:pt x="26" y="24"/>
                </a:lnTo>
                <a:lnTo>
                  <a:pt x="26" y="18"/>
                </a:lnTo>
                <a:lnTo>
                  <a:pt x="26" y="30"/>
                </a:lnTo>
                <a:lnTo>
                  <a:pt x="30" y="78"/>
                </a:lnTo>
                <a:lnTo>
                  <a:pt x="34" y="108"/>
                </a:lnTo>
                <a:lnTo>
                  <a:pt x="34" y="102"/>
                </a:lnTo>
                <a:lnTo>
                  <a:pt x="39" y="72"/>
                </a:lnTo>
                <a:lnTo>
                  <a:pt x="39" y="42"/>
                </a:lnTo>
                <a:lnTo>
                  <a:pt x="43" y="54"/>
                </a:lnTo>
                <a:lnTo>
                  <a:pt x="43" y="48"/>
                </a:lnTo>
                <a:lnTo>
                  <a:pt x="47" y="72"/>
                </a:lnTo>
                <a:lnTo>
                  <a:pt x="47" y="60"/>
                </a:lnTo>
                <a:lnTo>
                  <a:pt x="52" y="66"/>
                </a:lnTo>
                <a:lnTo>
                  <a:pt x="52" y="30"/>
                </a:lnTo>
                <a:lnTo>
                  <a:pt x="56" y="60"/>
                </a:lnTo>
                <a:lnTo>
                  <a:pt x="56" y="72"/>
                </a:lnTo>
                <a:lnTo>
                  <a:pt x="56" y="66"/>
                </a:lnTo>
                <a:lnTo>
                  <a:pt x="60" y="60"/>
                </a:lnTo>
                <a:lnTo>
                  <a:pt x="60" y="42"/>
                </a:lnTo>
                <a:lnTo>
                  <a:pt x="64" y="84"/>
                </a:lnTo>
                <a:lnTo>
                  <a:pt x="64" y="60"/>
                </a:lnTo>
                <a:lnTo>
                  <a:pt x="69" y="60"/>
                </a:lnTo>
                <a:lnTo>
                  <a:pt x="69" y="42"/>
                </a:lnTo>
                <a:lnTo>
                  <a:pt x="69" y="60"/>
                </a:lnTo>
                <a:lnTo>
                  <a:pt x="73" y="60"/>
                </a:lnTo>
                <a:lnTo>
                  <a:pt x="73" y="48"/>
                </a:lnTo>
                <a:lnTo>
                  <a:pt x="77" y="36"/>
                </a:lnTo>
                <a:lnTo>
                  <a:pt x="77" y="30"/>
                </a:lnTo>
                <a:lnTo>
                  <a:pt x="81" y="18"/>
                </a:lnTo>
                <a:lnTo>
                  <a:pt x="81" y="30"/>
                </a:lnTo>
                <a:lnTo>
                  <a:pt x="86" y="66"/>
                </a:lnTo>
                <a:lnTo>
                  <a:pt x="86" y="90"/>
                </a:lnTo>
                <a:lnTo>
                  <a:pt x="86" y="72"/>
                </a:lnTo>
                <a:lnTo>
                  <a:pt x="90" y="90"/>
                </a:lnTo>
                <a:lnTo>
                  <a:pt x="90" y="84"/>
                </a:lnTo>
                <a:lnTo>
                  <a:pt x="94" y="78"/>
                </a:lnTo>
                <a:lnTo>
                  <a:pt x="94" y="60"/>
                </a:lnTo>
                <a:lnTo>
                  <a:pt x="99" y="66"/>
                </a:lnTo>
                <a:lnTo>
                  <a:pt x="99" y="36"/>
                </a:lnTo>
                <a:lnTo>
                  <a:pt x="99" y="60"/>
                </a:lnTo>
                <a:lnTo>
                  <a:pt x="103" y="48"/>
                </a:lnTo>
                <a:lnTo>
                  <a:pt x="103" y="96"/>
                </a:lnTo>
                <a:lnTo>
                  <a:pt x="107" y="42"/>
                </a:lnTo>
                <a:lnTo>
                  <a:pt x="111" y="30"/>
                </a:lnTo>
                <a:lnTo>
                  <a:pt x="111" y="54"/>
                </a:lnTo>
                <a:lnTo>
                  <a:pt x="116" y="54"/>
                </a:lnTo>
                <a:lnTo>
                  <a:pt x="116" y="66"/>
                </a:lnTo>
                <a:lnTo>
                  <a:pt x="120" y="96"/>
                </a:lnTo>
                <a:lnTo>
                  <a:pt x="120" y="114"/>
                </a:lnTo>
                <a:lnTo>
                  <a:pt x="124" y="108"/>
                </a:lnTo>
                <a:lnTo>
                  <a:pt x="128" y="96"/>
                </a:lnTo>
                <a:lnTo>
                  <a:pt x="128" y="42"/>
                </a:lnTo>
                <a:lnTo>
                  <a:pt x="133" y="30"/>
                </a:lnTo>
                <a:lnTo>
                  <a:pt x="133" y="54"/>
                </a:lnTo>
                <a:lnTo>
                  <a:pt x="137" y="84"/>
                </a:lnTo>
                <a:lnTo>
                  <a:pt x="137" y="102"/>
                </a:lnTo>
                <a:lnTo>
                  <a:pt x="141" y="60"/>
                </a:lnTo>
                <a:lnTo>
                  <a:pt x="141" y="12"/>
                </a:lnTo>
                <a:lnTo>
                  <a:pt x="146" y="12"/>
                </a:lnTo>
                <a:lnTo>
                  <a:pt x="146" y="72"/>
                </a:lnTo>
                <a:lnTo>
                  <a:pt x="150" y="84"/>
                </a:lnTo>
                <a:lnTo>
                  <a:pt x="150" y="108"/>
                </a:lnTo>
                <a:lnTo>
                  <a:pt x="154" y="66"/>
                </a:lnTo>
                <a:lnTo>
                  <a:pt x="154" y="54"/>
                </a:lnTo>
                <a:lnTo>
                  <a:pt x="158" y="48"/>
                </a:lnTo>
                <a:lnTo>
                  <a:pt x="158" y="96"/>
                </a:lnTo>
                <a:lnTo>
                  <a:pt x="158" y="84"/>
                </a:lnTo>
                <a:lnTo>
                  <a:pt x="163" y="36"/>
                </a:lnTo>
                <a:lnTo>
                  <a:pt x="163" y="6"/>
                </a:lnTo>
                <a:lnTo>
                  <a:pt x="167" y="30"/>
                </a:lnTo>
                <a:lnTo>
                  <a:pt x="167" y="48"/>
                </a:lnTo>
                <a:lnTo>
                  <a:pt x="171" y="66"/>
                </a:lnTo>
                <a:lnTo>
                  <a:pt x="176" y="66"/>
                </a:lnTo>
                <a:lnTo>
                  <a:pt x="176" y="48"/>
                </a:lnTo>
                <a:lnTo>
                  <a:pt x="176" y="72"/>
                </a:lnTo>
                <a:lnTo>
                  <a:pt x="180" y="72"/>
                </a:lnTo>
                <a:lnTo>
                  <a:pt x="180" y="60"/>
                </a:lnTo>
                <a:lnTo>
                  <a:pt x="184" y="42"/>
                </a:lnTo>
                <a:lnTo>
                  <a:pt x="184" y="54"/>
                </a:lnTo>
                <a:lnTo>
                  <a:pt x="188" y="48"/>
                </a:lnTo>
                <a:lnTo>
                  <a:pt x="188" y="30"/>
                </a:lnTo>
                <a:lnTo>
                  <a:pt x="188" y="36"/>
                </a:lnTo>
                <a:lnTo>
                  <a:pt x="193" y="54"/>
                </a:lnTo>
                <a:lnTo>
                  <a:pt x="193" y="66"/>
                </a:lnTo>
                <a:lnTo>
                  <a:pt x="197" y="66"/>
                </a:lnTo>
                <a:lnTo>
                  <a:pt x="197" y="90"/>
                </a:lnTo>
                <a:lnTo>
                  <a:pt x="201" y="102"/>
                </a:lnTo>
                <a:lnTo>
                  <a:pt x="201" y="96"/>
                </a:lnTo>
                <a:lnTo>
                  <a:pt x="205" y="102"/>
                </a:lnTo>
                <a:lnTo>
                  <a:pt x="205" y="108"/>
                </a:lnTo>
                <a:lnTo>
                  <a:pt x="210" y="78"/>
                </a:lnTo>
                <a:lnTo>
                  <a:pt x="214" y="66"/>
                </a:lnTo>
                <a:lnTo>
                  <a:pt x="214" y="102"/>
                </a:lnTo>
                <a:lnTo>
                  <a:pt x="218" y="84"/>
                </a:lnTo>
                <a:lnTo>
                  <a:pt x="218" y="96"/>
                </a:lnTo>
                <a:lnTo>
                  <a:pt x="218" y="54"/>
                </a:lnTo>
                <a:lnTo>
                  <a:pt x="223" y="42"/>
                </a:lnTo>
                <a:lnTo>
                  <a:pt x="223" y="18"/>
                </a:lnTo>
                <a:lnTo>
                  <a:pt x="227" y="12"/>
                </a:lnTo>
                <a:lnTo>
                  <a:pt x="227" y="30"/>
                </a:lnTo>
                <a:lnTo>
                  <a:pt x="231" y="54"/>
                </a:lnTo>
                <a:lnTo>
                  <a:pt x="231" y="42"/>
                </a:lnTo>
                <a:lnTo>
                  <a:pt x="235" y="30"/>
                </a:lnTo>
                <a:lnTo>
                  <a:pt x="235" y="24"/>
                </a:lnTo>
                <a:lnTo>
                  <a:pt x="235" y="30"/>
                </a:lnTo>
                <a:lnTo>
                  <a:pt x="240" y="30"/>
                </a:lnTo>
                <a:lnTo>
                  <a:pt x="240" y="54"/>
                </a:lnTo>
                <a:lnTo>
                  <a:pt x="244" y="96"/>
                </a:lnTo>
                <a:lnTo>
                  <a:pt x="248" y="96"/>
                </a:lnTo>
                <a:lnTo>
                  <a:pt x="248" y="48"/>
                </a:lnTo>
                <a:lnTo>
                  <a:pt x="257" y="12"/>
                </a:lnTo>
                <a:lnTo>
                  <a:pt x="257" y="36"/>
                </a:lnTo>
                <a:lnTo>
                  <a:pt x="261" y="18"/>
                </a:lnTo>
                <a:lnTo>
                  <a:pt x="261" y="48"/>
                </a:lnTo>
                <a:lnTo>
                  <a:pt x="265" y="72"/>
                </a:lnTo>
                <a:lnTo>
                  <a:pt x="265" y="66"/>
                </a:lnTo>
                <a:lnTo>
                  <a:pt x="270" y="48"/>
                </a:lnTo>
                <a:lnTo>
                  <a:pt x="270" y="36"/>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 name="Freeform 88"/>
          <p:cNvSpPr>
            <a:spLocks/>
          </p:cNvSpPr>
          <p:nvPr/>
        </p:nvSpPr>
        <p:spPr bwMode="auto">
          <a:xfrm>
            <a:off x="3064653" y="3919914"/>
            <a:ext cx="258622" cy="84971"/>
          </a:xfrm>
          <a:custGeom>
            <a:avLst/>
            <a:gdLst/>
            <a:ahLst/>
            <a:cxnLst>
              <a:cxn ang="0">
                <a:pos x="4" y="78"/>
              </a:cxn>
              <a:cxn ang="0">
                <a:pos x="9" y="78"/>
              </a:cxn>
              <a:cxn ang="0">
                <a:pos x="21" y="78"/>
              </a:cxn>
              <a:cxn ang="0">
                <a:pos x="26" y="78"/>
              </a:cxn>
              <a:cxn ang="0">
                <a:pos x="30" y="84"/>
              </a:cxn>
              <a:cxn ang="0">
                <a:pos x="39" y="90"/>
              </a:cxn>
              <a:cxn ang="0">
                <a:pos x="47" y="102"/>
              </a:cxn>
              <a:cxn ang="0">
                <a:pos x="51" y="54"/>
              </a:cxn>
              <a:cxn ang="0">
                <a:pos x="60" y="42"/>
              </a:cxn>
              <a:cxn ang="0">
                <a:pos x="64" y="96"/>
              </a:cxn>
              <a:cxn ang="0">
                <a:pos x="68" y="36"/>
              </a:cxn>
              <a:cxn ang="0">
                <a:pos x="77" y="60"/>
              </a:cxn>
              <a:cxn ang="0">
                <a:pos x="81" y="54"/>
              </a:cxn>
              <a:cxn ang="0">
                <a:pos x="90" y="24"/>
              </a:cxn>
              <a:cxn ang="0">
                <a:pos x="94" y="42"/>
              </a:cxn>
              <a:cxn ang="0">
                <a:pos x="103" y="72"/>
              </a:cxn>
              <a:cxn ang="0">
                <a:pos x="107" y="30"/>
              </a:cxn>
              <a:cxn ang="0">
                <a:pos x="111" y="84"/>
              </a:cxn>
              <a:cxn ang="0">
                <a:pos x="120" y="48"/>
              </a:cxn>
              <a:cxn ang="0">
                <a:pos x="124" y="72"/>
              </a:cxn>
              <a:cxn ang="0">
                <a:pos x="133" y="42"/>
              </a:cxn>
              <a:cxn ang="0">
                <a:pos x="137" y="36"/>
              </a:cxn>
              <a:cxn ang="0">
                <a:pos x="141" y="108"/>
              </a:cxn>
              <a:cxn ang="0">
                <a:pos x="150" y="48"/>
              </a:cxn>
              <a:cxn ang="0">
                <a:pos x="158" y="60"/>
              </a:cxn>
              <a:cxn ang="0">
                <a:pos x="163" y="72"/>
              </a:cxn>
              <a:cxn ang="0">
                <a:pos x="171" y="54"/>
              </a:cxn>
              <a:cxn ang="0">
                <a:pos x="175" y="24"/>
              </a:cxn>
              <a:cxn ang="0">
                <a:pos x="184" y="54"/>
              </a:cxn>
              <a:cxn ang="0">
                <a:pos x="188" y="84"/>
              </a:cxn>
              <a:cxn ang="0">
                <a:pos x="197" y="90"/>
              </a:cxn>
              <a:cxn ang="0">
                <a:pos x="201" y="48"/>
              </a:cxn>
              <a:cxn ang="0">
                <a:pos x="210" y="54"/>
              </a:cxn>
              <a:cxn ang="0">
                <a:pos x="214" y="72"/>
              </a:cxn>
              <a:cxn ang="0">
                <a:pos x="222" y="84"/>
              </a:cxn>
              <a:cxn ang="0">
                <a:pos x="227" y="84"/>
              </a:cxn>
              <a:cxn ang="0">
                <a:pos x="235" y="60"/>
              </a:cxn>
              <a:cxn ang="0">
                <a:pos x="240" y="78"/>
              </a:cxn>
              <a:cxn ang="0">
                <a:pos x="248" y="66"/>
              </a:cxn>
              <a:cxn ang="0">
                <a:pos x="257" y="60"/>
              </a:cxn>
              <a:cxn ang="0">
                <a:pos x="261" y="78"/>
              </a:cxn>
              <a:cxn ang="0">
                <a:pos x="269" y="96"/>
              </a:cxn>
            </a:cxnLst>
            <a:rect l="0" t="0" r="r" b="b"/>
            <a:pathLst>
              <a:path w="274" h="120">
                <a:moveTo>
                  <a:pt x="0" y="60"/>
                </a:moveTo>
                <a:lnTo>
                  <a:pt x="0" y="72"/>
                </a:lnTo>
                <a:lnTo>
                  <a:pt x="4" y="78"/>
                </a:lnTo>
                <a:lnTo>
                  <a:pt x="4" y="42"/>
                </a:lnTo>
                <a:lnTo>
                  <a:pt x="9" y="30"/>
                </a:lnTo>
                <a:lnTo>
                  <a:pt x="9" y="78"/>
                </a:lnTo>
                <a:lnTo>
                  <a:pt x="13" y="84"/>
                </a:lnTo>
                <a:lnTo>
                  <a:pt x="17" y="48"/>
                </a:lnTo>
                <a:lnTo>
                  <a:pt x="21" y="78"/>
                </a:lnTo>
                <a:lnTo>
                  <a:pt x="21" y="108"/>
                </a:lnTo>
                <a:lnTo>
                  <a:pt x="21" y="90"/>
                </a:lnTo>
                <a:lnTo>
                  <a:pt x="26" y="78"/>
                </a:lnTo>
                <a:lnTo>
                  <a:pt x="26" y="42"/>
                </a:lnTo>
                <a:lnTo>
                  <a:pt x="30" y="78"/>
                </a:lnTo>
                <a:lnTo>
                  <a:pt x="30" y="84"/>
                </a:lnTo>
                <a:lnTo>
                  <a:pt x="34" y="120"/>
                </a:lnTo>
                <a:lnTo>
                  <a:pt x="34" y="96"/>
                </a:lnTo>
                <a:lnTo>
                  <a:pt x="39" y="90"/>
                </a:lnTo>
                <a:lnTo>
                  <a:pt x="39" y="60"/>
                </a:lnTo>
                <a:lnTo>
                  <a:pt x="43" y="66"/>
                </a:lnTo>
                <a:lnTo>
                  <a:pt x="47" y="102"/>
                </a:lnTo>
                <a:lnTo>
                  <a:pt x="47" y="108"/>
                </a:lnTo>
                <a:lnTo>
                  <a:pt x="51" y="96"/>
                </a:lnTo>
                <a:lnTo>
                  <a:pt x="51" y="54"/>
                </a:lnTo>
                <a:lnTo>
                  <a:pt x="56" y="42"/>
                </a:lnTo>
                <a:lnTo>
                  <a:pt x="56" y="36"/>
                </a:lnTo>
                <a:lnTo>
                  <a:pt x="60" y="42"/>
                </a:lnTo>
                <a:lnTo>
                  <a:pt x="60" y="60"/>
                </a:lnTo>
                <a:lnTo>
                  <a:pt x="64" y="60"/>
                </a:lnTo>
                <a:lnTo>
                  <a:pt x="64" y="96"/>
                </a:lnTo>
                <a:lnTo>
                  <a:pt x="64" y="78"/>
                </a:lnTo>
                <a:lnTo>
                  <a:pt x="68" y="78"/>
                </a:lnTo>
                <a:lnTo>
                  <a:pt x="68" y="36"/>
                </a:lnTo>
                <a:lnTo>
                  <a:pt x="73" y="36"/>
                </a:lnTo>
                <a:lnTo>
                  <a:pt x="73" y="18"/>
                </a:lnTo>
                <a:lnTo>
                  <a:pt x="77" y="60"/>
                </a:lnTo>
                <a:lnTo>
                  <a:pt x="77" y="72"/>
                </a:lnTo>
                <a:lnTo>
                  <a:pt x="81" y="114"/>
                </a:lnTo>
                <a:lnTo>
                  <a:pt x="81" y="54"/>
                </a:lnTo>
                <a:lnTo>
                  <a:pt x="86" y="48"/>
                </a:lnTo>
                <a:lnTo>
                  <a:pt x="86" y="18"/>
                </a:lnTo>
                <a:lnTo>
                  <a:pt x="90" y="24"/>
                </a:lnTo>
                <a:lnTo>
                  <a:pt x="90" y="0"/>
                </a:lnTo>
                <a:lnTo>
                  <a:pt x="94" y="6"/>
                </a:lnTo>
                <a:lnTo>
                  <a:pt x="94" y="42"/>
                </a:lnTo>
                <a:lnTo>
                  <a:pt x="98" y="66"/>
                </a:lnTo>
                <a:lnTo>
                  <a:pt x="98" y="78"/>
                </a:lnTo>
                <a:lnTo>
                  <a:pt x="103" y="72"/>
                </a:lnTo>
                <a:lnTo>
                  <a:pt x="103" y="54"/>
                </a:lnTo>
                <a:lnTo>
                  <a:pt x="107" y="24"/>
                </a:lnTo>
                <a:lnTo>
                  <a:pt x="107" y="30"/>
                </a:lnTo>
                <a:lnTo>
                  <a:pt x="111" y="48"/>
                </a:lnTo>
                <a:lnTo>
                  <a:pt x="111" y="96"/>
                </a:lnTo>
                <a:lnTo>
                  <a:pt x="111" y="84"/>
                </a:lnTo>
                <a:lnTo>
                  <a:pt x="116" y="90"/>
                </a:lnTo>
                <a:lnTo>
                  <a:pt x="116" y="66"/>
                </a:lnTo>
                <a:lnTo>
                  <a:pt x="120" y="48"/>
                </a:lnTo>
                <a:lnTo>
                  <a:pt x="120" y="36"/>
                </a:lnTo>
                <a:lnTo>
                  <a:pt x="124" y="54"/>
                </a:lnTo>
                <a:lnTo>
                  <a:pt x="124" y="72"/>
                </a:lnTo>
                <a:lnTo>
                  <a:pt x="128" y="24"/>
                </a:lnTo>
                <a:lnTo>
                  <a:pt x="128" y="30"/>
                </a:lnTo>
                <a:lnTo>
                  <a:pt x="133" y="42"/>
                </a:lnTo>
                <a:lnTo>
                  <a:pt x="133" y="48"/>
                </a:lnTo>
                <a:lnTo>
                  <a:pt x="137" y="30"/>
                </a:lnTo>
                <a:lnTo>
                  <a:pt x="137" y="36"/>
                </a:lnTo>
                <a:lnTo>
                  <a:pt x="141" y="78"/>
                </a:lnTo>
                <a:lnTo>
                  <a:pt x="141" y="114"/>
                </a:lnTo>
                <a:lnTo>
                  <a:pt x="141" y="108"/>
                </a:lnTo>
                <a:lnTo>
                  <a:pt x="145" y="78"/>
                </a:lnTo>
                <a:lnTo>
                  <a:pt x="145" y="60"/>
                </a:lnTo>
                <a:lnTo>
                  <a:pt x="150" y="48"/>
                </a:lnTo>
                <a:lnTo>
                  <a:pt x="154" y="54"/>
                </a:lnTo>
                <a:lnTo>
                  <a:pt x="154" y="66"/>
                </a:lnTo>
                <a:lnTo>
                  <a:pt x="158" y="60"/>
                </a:lnTo>
                <a:lnTo>
                  <a:pt x="158" y="24"/>
                </a:lnTo>
                <a:lnTo>
                  <a:pt x="163" y="36"/>
                </a:lnTo>
                <a:lnTo>
                  <a:pt x="163" y="72"/>
                </a:lnTo>
                <a:lnTo>
                  <a:pt x="167" y="102"/>
                </a:lnTo>
                <a:lnTo>
                  <a:pt x="167" y="66"/>
                </a:lnTo>
                <a:lnTo>
                  <a:pt x="171" y="54"/>
                </a:lnTo>
                <a:lnTo>
                  <a:pt x="171" y="42"/>
                </a:lnTo>
                <a:lnTo>
                  <a:pt x="175" y="36"/>
                </a:lnTo>
                <a:lnTo>
                  <a:pt x="175" y="24"/>
                </a:lnTo>
                <a:lnTo>
                  <a:pt x="180" y="30"/>
                </a:lnTo>
                <a:lnTo>
                  <a:pt x="184" y="48"/>
                </a:lnTo>
                <a:lnTo>
                  <a:pt x="184" y="54"/>
                </a:lnTo>
                <a:lnTo>
                  <a:pt x="184" y="48"/>
                </a:lnTo>
                <a:lnTo>
                  <a:pt x="188" y="42"/>
                </a:lnTo>
                <a:lnTo>
                  <a:pt x="188" y="84"/>
                </a:lnTo>
                <a:lnTo>
                  <a:pt x="192" y="96"/>
                </a:lnTo>
                <a:lnTo>
                  <a:pt x="192" y="114"/>
                </a:lnTo>
                <a:lnTo>
                  <a:pt x="197" y="90"/>
                </a:lnTo>
                <a:lnTo>
                  <a:pt x="197" y="48"/>
                </a:lnTo>
                <a:lnTo>
                  <a:pt x="201" y="30"/>
                </a:lnTo>
                <a:lnTo>
                  <a:pt x="201" y="48"/>
                </a:lnTo>
                <a:lnTo>
                  <a:pt x="205" y="48"/>
                </a:lnTo>
                <a:lnTo>
                  <a:pt x="205" y="60"/>
                </a:lnTo>
                <a:lnTo>
                  <a:pt x="210" y="54"/>
                </a:lnTo>
                <a:lnTo>
                  <a:pt x="210" y="66"/>
                </a:lnTo>
                <a:lnTo>
                  <a:pt x="214" y="60"/>
                </a:lnTo>
                <a:lnTo>
                  <a:pt x="214" y="72"/>
                </a:lnTo>
                <a:lnTo>
                  <a:pt x="218" y="84"/>
                </a:lnTo>
                <a:lnTo>
                  <a:pt x="222" y="114"/>
                </a:lnTo>
                <a:lnTo>
                  <a:pt x="222" y="84"/>
                </a:lnTo>
                <a:lnTo>
                  <a:pt x="227" y="96"/>
                </a:lnTo>
                <a:lnTo>
                  <a:pt x="227" y="66"/>
                </a:lnTo>
                <a:lnTo>
                  <a:pt x="227" y="84"/>
                </a:lnTo>
                <a:lnTo>
                  <a:pt x="231" y="72"/>
                </a:lnTo>
                <a:lnTo>
                  <a:pt x="231" y="90"/>
                </a:lnTo>
                <a:lnTo>
                  <a:pt x="235" y="60"/>
                </a:lnTo>
                <a:lnTo>
                  <a:pt x="235" y="78"/>
                </a:lnTo>
                <a:lnTo>
                  <a:pt x="240" y="54"/>
                </a:lnTo>
                <a:lnTo>
                  <a:pt x="240" y="78"/>
                </a:lnTo>
                <a:lnTo>
                  <a:pt x="244" y="84"/>
                </a:lnTo>
                <a:lnTo>
                  <a:pt x="248" y="78"/>
                </a:lnTo>
                <a:lnTo>
                  <a:pt x="248" y="66"/>
                </a:lnTo>
                <a:lnTo>
                  <a:pt x="252" y="84"/>
                </a:lnTo>
                <a:lnTo>
                  <a:pt x="252" y="72"/>
                </a:lnTo>
                <a:lnTo>
                  <a:pt x="257" y="60"/>
                </a:lnTo>
                <a:lnTo>
                  <a:pt x="257" y="78"/>
                </a:lnTo>
                <a:lnTo>
                  <a:pt x="261" y="96"/>
                </a:lnTo>
                <a:lnTo>
                  <a:pt x="261" y="78"/>
                </a:lnTo>
                <a:lnTo>
                  <a:pt x="265" y="78"/>
                </a:lnTo>
                <a:lnTo>
                  <a:pt x="269" y="90"/>
                </a:lnTo>
                <a:lnTo>
                  <a:pt x="269" y="96"/>
                </a:lnTo>
                <a:lnTo>
                  <a:pt x="274" y="108"/>
                </a:lnTo>
                <a:lnTo>
                  <a:pt x="274" y="7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 name="Freeform 89"/>
          <p:cNvSpPr>
            <a:spLocks/>
          </p:cNvSpPr>
          <p:nvPr/>
        </p:nvSpPr>
        <p:spPr bwMode="auto">
          <a:xfrm>
            <a:off x="1771738" y="5553452"/>
            <a:ext cx="253903" cy="84971"/>
          </a:xfrm>
          <a:custGeom>
            <a:avLst/>
            <a:gdLst/>
            <a:ahLst/>
            <a:cxnLst>
              <a:cxn ang="0">
                <a:pos x="4" y="60"/>
              </a:cxn>
              <a:cxn ang="0">
                <a:pos x="13" y="66"/>
              </a:cxn>
              <a:cxn ang="0">
                <a:pos x="17" y="60"/>
              </a:cxn>
              <a:cxn ang="0">
                <a:pos x="30" y="66"/>
              </a:cxn>
              <a:cxn ang="0">
                <a:pos x="34" y="48"/>
              </a:cxn>
              <a:cxn ang="0">
                <a:pos x="43" y="72"/>
              </a:cxn>
              <a:cxn ang="0">
                <a:pos x="47" y="108"/>
              </a:cxn>
              <a:cxn ang="0">
                <a:pos x="51" y="72"/>
              </a:cxn>
              <a:cxn ang="0">
                <a:pos x="60" y="60"/>
              </a:cxn>
              <a:cxn ang="0">
                <a:pos x="64" y="84"/>
              </a:cxn>
              <a:cxn ang="0">
                <a:pos x="72" y="54"/>
              </a:cxn>
              <a:cxn ang="0">
                <a:pos x="77" y="84"/>
              </a:cxn>
              <a:cxn ang="0">
                <a:pos x="85" y="36"/>
              </a:cxn>
              <a:cxn ang="0">
                <a:pos x="90" y="42"/>
              </a:cxn>
              <a:cxn ang="0">
                <a:pos x="98" y="54"/>
              </a:cxn>
              <a:cxn ang="0">
                <a:pos x="102" y="66"/>
              </a:cxn>
              <a:cxn ang="0">
                <a:pos x="111" y="66"/>
              </a:cxn>
              <a:cxn ang="0">
                <a:pos x="115" y="84"/>
              </a:cxn>
              <a:cxn ang="0">
                <a:pos x="124" y="84"/>
              </a:cxn>
              <a:cxn ang="0">
                <a:pos x="128" y="78"/>
              </a:cxn>
              <a:cxn ang="0">
                <a:pos x="132" y="72"/>
              </a:cxn>
              <a:cxn ang="0">
                <a:pos x="141" y="84"/>
              </a:cxn>
              <a:cxn ang="0">
                <a:pos x="149" y="60"/>
              </a:cxn>
              <a:cxn ang="0">
                <a:pos x="158" y="30"/>
              </a:cxn>
              <a:cxn ang="0">
                <a:pos x="162" y="84"/>
              </a:cxn>
              <a:cxn ang="0">
                <a:pos x="175" y="78"/>
              </a:cxn>
              <a:cxn ang="0">
                <a:pos x="179" y="114"/>
              </a:cxn>
              <a:cxn ang="0">
                <a:pos x="184" y="60"/>
              </a:cxn>
              <a:cxn ang="0">
                <a:pos x="192" y="90"/>
              </a:cxn>
              <a:cxn ang="0">
                <a:pos x="196" y="90"/>
              </a:cxn>
              <a:cxn ang="0">
                <a:pos x="201" y="30"/>
              </a:cxn>
              <a:cxn ang="0">
                <a:pos x="209" y="96"/>
              </a:cxn>
              <a:cxn ang="0">
                <a:pos x="214" y="66"/>
              </a:cxn>
              <a:cxn ang="0">
                <a:pos x="222" y="6"/>
              </a:cxn>
              <a:cxn ang="0">
                <a:pos x="226" y="90"/>
              </a:cxn>
              <a:cxn ang="0">
                <a:pos x="235" y="18"/>
              </a:cxn>
              <a:cxn ang="0">
                <a:pos x="239" y="78"/>
              </a:cxn>
              <a:cxn ang="0">
                <a:pos x="244" y="72"/>
              </a:cxn>
              <a:cxn ang="0">
                <a:pos x="252" y="36"/>
              </a:cxn>
              <a:cxn ang="0">
                <a:pos x="256" y="60"/>
              </a:cxn>
              <a:cxn ang="0">
                <a:pos x="261" y="78"/>
              </a:cxn>
              <a:cxn ang="0">
                <a:pos x="265" y="60"/>
              </a:cxn>
            </a:cxnLst>
            <a:rect l="0" t="0" r="r" b="b"/>
            <a:pathLst>
              <a:path w="269" h="120">
                <a:moveTo>
                  <a:pt x="0" y="78"/>
                </a:moveTo>
                <a:lnTo>
                  <a:pt x="4" y="54"/>
                </a:lnTo>
                <a:lnTo>
                  <a:pt x="4" y="60"/>
                </a:lnTo>
                <a:lnTo>
                  <a:pt x="8" y="36"/>
                </a:lnTo>
                <a:lnTo>
                  <a:pt x="8" y="48"/>
                </a:lnTo>
                <a:lnTo>
                  <a:pt x="13" y="66"/>
                </a:lnTo>
                <a:lnTo>
                  <a:pt x="13" y="72"/>
                </a:lnTo>
                <a:lnTo>
                  <a:pt x="13" y="66"/>
                </a:lnTo>
                <a:lnTo>
                  <a:pt x="17" y="60"/>
                </a:lnTo>
                <a:lnTo>
                  <a:pt x="17" y="78"/>
                </a:lnTo>
                <a:lnTo>
                  <a:pt x="21" y="72"/>
                </a:lnTo>
                <a:lnTo>
                  <a:pt x="30" y="66"/>
                </a:lnTo>
                <a:lnTo>
                  <a:pt x="30" y="78"/>
                </a:lnTo>
                <a:lnTo>
                  <a:pt x="30" y="60"/>
                </a:lnTo>
                <a:lnTo>
                  <a:pt x="34" y="48"/>
                </a:lnTo>
                <a:lnTo>
                  <a:pt x="38" y="66"/>
                </a:lnTo>
                <a:lnTo>
                  <a:pt x="38" y="84"/>
                </a:lnTo>
                <a:lnTo>
                  <a:pt x="43" y="72"/>
                </a:lnTo>
                <a:lnTo>
                  <a:pt x="43" y="78"/>
                </a:lnTo>
                <a:lnTo>
                  <a:pt x="43" y="72"/>
                </a:lnTo>
                <a:lnTo>
                  <a:pt x="47" y="108"/>
                </a:lnTo>
                <a:lnTo>
                  <a:pt x="47" y="84"/>
                </a:lnTo>
                <a:lnTo>
                  <a:pt x="51" y="90"/>
                </a:lnTo>
                <a:lnTo>
                  <a:pt x="51" y="72"/>
                </a:lnTo>
                <a:lnTo>
                  <a:pt x="55" y="84"/>
                </a:lnTo>
                <a:lnTo>
                  <a:pt x="55" y="78"/>
                </a:lnTo>
                <a:lnTo>
                  <a:pt x="60" y="60"/>
                </a:lnTo>
                <a:lnTo>
                  <a:pt x="60" y="42"/>
                </a:lnTo>
                <a:lnTo>
                  <a:pt x="64" y="66"/>
                </a:lnTo>
                <a:lnTo>
                  <a:pt x="64" y="84"/>
                </a:lnTo>
                <a:lnTo>
                  <a:pt x="68" y="102"/>
                </a:lnTo>
                <a:lnTo>
                  <a:pt x="68" y="84"/>
                </a:lnTo>
                <a:lnTo>
                  <a:pt x="72" y="54"/>
                </a:lnTo>
                <a:lnTo>
                  <a:pt x="72" y="72"/>
                </a:lnTo>
                <a:lnTo>
                  <a:pt x="77" y="90"/>
                </a:lnTo>
                <a:lnTo>
                  <a:pt x="77" y="84"/>
                </a:lnTo>
                <a:lnTo>
                  <a:pt x="81" y="66"/>
                </a:lnTo>
                <a:lnTo>
                  <a:pt x="81" y="48"/>
                </a:lnTo>
                <a:lnTo>
                  <a:pt x="85" y="36"/>
                </a:lnTo>
                <a:lnTo>
                  <a:pt x="85" y="60"/>
                </a:lnTo>
                <a:lnTo>
                  <a:pt x="90" y="72"/>
                </a:lnTo>
                <a:lnTo>
                  <a:pt x="90" y="42"/>
                </a:lnTo>
                <a:lnTo>
                  <a:pt x="94" y="90"/>
                </a:lnTo>
                <a:lnTo>
                  <a:pt x="98" y="108"/>
                </a:lnTo>
                <a:lnTo>
                  <a:pt x="98" y="54"/>
                </a:lnTo>
                <a:lnTo>
                  <a:pt x="102" y="66"/>
                </a:lnTo>
                <a:lnTo>
                  <a:pt x="102" y="48"/>
                </a:lnTo>
                <a:lnTo>
                  <a:pt x="102" y="66"/>
                </a:lnTo>
                <a:lnTo>
                  <a:pt x="107" y="42"/>
                </a:lnTo>
                <a:lnTo>
                  <a:pt x="107" y="48"/>
                </a:lnTo>
                <a:lnTo>
                  <a:pt x="111" y="66"/>
                </a:lnTo>
                <a:lnTo>
                  <a:pt x="111" y="102"/>
                </a:lnTo>
                <a:lnTo>
                  <a:pt x="115" y="102"/>
                </a:lnTo>
                <a:lnTo>
                  <a:pt x="115" y="84"/>
                </a:lnTo>
                <a:lnTo>
                  <a:pt x="119" y="18"/>
                </a:lnTo>
                <a:lnTo>
                  <a:pt x="119" y="42"/>
                </a:lnTo>
                <a:lnTo>
                  <a:pt x="124" y="84"/>
                </a:lnTo>
                <a:lnTo>
                  <a:pt x="124" y="60"/>
                </a:lnTo>
                <a:lnTo>
                  <a:pt x="128" y="60"/>
                </a:lnTo>
                <a:lnTo>
                  <a:pt x="128" y="78"/>
                </a:lnTo>
                <a:lnTo>
                  <a:pt x="132" y="78"/>
                </a:lnTo>
                <a:lnTo>
                  <a:pt x="132" y="90"/>
                </a:lnTo>
                <a:lnTo>
                  <a:pt x="132" y="72"/>
                </a:lnTo>
                <a:lnTo>
                  <a:pt x="137" y="66"/>
                </a:lnTo>
                <a:lnTo>
                  <a:pt x="141" y="78"/>
                </a:lnTo>
                <a:lnTo>
                  <a:pt x="141" y="84"/>
                </a:lnTo>
                <a:lnTo>
                  <a:pt x="145" y="72"/>
                </a:lnTo>
                <a:lnTo>
                  <a:pt x="145" y="48"/>
                </a:lnTo>
                <a:lnTo>
                  <a:pt x="149" y="60"/>
                </a:lnTo>
                <a:lnTo>
                  <a:pt x="154" y="36"/>
                </a:lnTo>
                <a:lnTo>
                  <a:pt x="158" y="0"/>
                </a:lnTo>
                <a:lnTo>
                  <a:pt x="158" y="30"/>
                </a:lnTo>
                <a:lnTo>
                  <a:pt x="162" y="60"/>
                </a:lnTo>
                <a:lnTo>
                  <a:pt x="162" y="96"/>
                </a:lnTo>
                <a:lnTo>
                  <a:pt x="162" y="84"/>
                </a:lnTo>
                <a:lnTo>
                  <a:pt x="167" y="66"/>
                </a:lnTo>
                <a:lnTo>
                  <a:pt x="171" y="90"/>
                </a:lnTo>
                <a:lnTo>
                  <a:pt x="175" y="78"/>
                </a:lnTo>
                <a:lnTo>
                  <a:pt x="175" y="72"/>
                </a:lnTo>
                <a:lnTo>
                  <a:pt x="175" y="96"/>
                </a:lnTo>
                <a:lnTo>
                  <a:pt x="179" y="114"/>
                </a:lnTo>
                <a:lnTo>
                  <a:pt x="179" y="90"/>
                </a:lnTo>
                <a:lnTo>
                  <a:pt x="184" y="66"/>
                </a:lnTo>
                <a:lnTo>
                  <a:pt x="184" y="60"/>
                </a:lnTo>
                <a:lnTo>
                  <a:pt x="188" y="90"/>
                </a:lnTo>
                <a:lnTo>
                  <a:pt x="188" y="72"/>
                </a:lnTo>
                <a:lnTo>
                  <a:pt x="192" y="90"/>
                </a:lnTo>
                <a:lnTo>
                  <a:pt x="192" y="42"/>
                </a:lnTo>
                <a:lnTo>
                  <a:pt x="192" y="84"/>
                </a:lnTo>
                <a:lnTo>
                  <a:pt x="196" y="90"/>
                </a:lnTo>
                <a:lnTo>
                  <a:pt x="196" y="120"/>
                </a:lnTo>
                <a:lnTo>
                  <a:pt x="201" y="60"/>
                </a:lnTo>
                <a:lnTo>
                  <a:pt x="201" y="30"/>
                </a:lnTo>
                <a:lnTo>
                  <a:pt x="205" y="54"/>
                </a:lnTo>
                <a:lnTo>
                  <a:pt x="205" y="102"/>
                </a:lnTo>
                <a:lnTo>
                  <a:pt x="209" y="96"/>
                </a:lnTo>
                <a:lnTo>
                  <a:pt x="209" y="78"/>
                </a:lnTo>
                <a:lnTo>
                  <a:pt x="214" y="78"/>
                </a:lnTo>
                <a:lnTo>
                  <a:pt x="214" y="66"/>
                </a:lnTo>
                <a:lnTo>
                  <a:pt x="218" y="42"/>
                </a:lnTo>
                <a:lnTo>
                  <a:pt x="218" y="30"/>
                </a:lnTo>
                <a:lnTo>
                  <a:pt x="222" y="6"/>
                </a:lnTo>
                <a:lnTo>
                  <a:pt x="222" y="54"/>
                </a:lnTo>
                <a:lnTo>
                  <a:pt x="226" y="72"/>
                </a:lnTo>
                <a:lnTo>
                  <a:pt x="226" y="90"/>
                </a:lnTo>
                <a:lnTo>
                  <a:pt x="231" y="84"/>
                </a:lnTo>
                <a:lnTo>
                  <a:pt x="231" y="78"/>
                </a:lnTo>
                <a:lnTo>
                  <a:pt x="235" y="18"/>
                </a:lnTo>
                <a:lnTo>
                  <a:pt x="235" y="24"/>
                </a:lnTo>
                <a:lnTo>
                  <a:pt x="235" y="18"/>
                </a:lnTo>
                <a:lnTo>
                  <a:pt x="239" y="78"/>
                </a:lnTo>
                <a:lnTo>
                  <a:pt x="239" y="96"/>
                </a:lnTo>
                <a:lnTo>
                  <a:pt x="244" y="84"/>
                </a:lnTo>
                <a:lnTo>
                  <a:pt x="244" y="72"/>
                </a:lnTo>
                <a:lnTo>
                  <a:pt x="248" y="36"/>
                </a:lnTo>
                <a:lnTo>
                  <a:pt x="248" y="72"/>
                </a:lnTo>
                <a:lnTo>
                  <a:pt x="252" y="36"/>
                </a:lnTo>
                <a:lnTo>
                  <a:pt x="252" y="48"/>
                </a:lnTo>
                <a:lnTo>
                  <a:pt x="252" y="42"/>
                </a:lnTo>
                <a:lnTo>
                  <a:pt x="256" y="60"/>
                </a:lnTo>
                <a:lnTo>
                  <a:pt x="256" y="66"/>
                </a:lnTo>
                <a:lnTo>
                  <a:pt x="261" y="60"/>
                </a:lnTo>
                <a:lnTo>
                  <a:pt x="261" y="78"/>
                </a:lnTo>
                <a:lnTo>
                  <a:pt x="265" y="72"/>
                </a:lnTo>
                <a:lnTo>
                  <a:pt x="265" y="54"/>
                </a:lnTo>
                <a:lnTo>
                  <a:pt x="265" y="60"/>
                </a:lnTo>
                <a:lnTo>
                  <a:pt x="269" y="78"/>
                </a:lnTo>
                <a:lnTo>
                  <a:pt x="269" y="102"/>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 name="Freeform 90"/>
          <p:cNvSpPr>
            <a:spLocks/>
          </p:cNvSpPr>
          <p:nvPr/>
        </p:nvSpPr>
        <p:spPr bwMode="auto">
          <a:xfrm>
            <a:off x="1631253" y="2387533"/>
            <a:ext cx="283163" cy="216676"/>
          </a:xfrm>
          <a:custGeom>
            <a:avLst/>
            <a:gdLst/>
            <a:ahLst/>
            <a:cxnLst>
              <a:cxn ang="0">
                <a:pos x="4" y="162"/>
              </a:cxn>
              <a:cxn ang="0">
                <a:pos x="13" y="144"/>
              </a:cxn>
              <a:cxn ang="0">
                <a:pos x="17" y="162"/>
              </a:cxn>
              <a:cxn ang="0">
                <a:pos x="26" y="114"/>
              </a:cxn>
              <a:cxn ang="0">
                <a:pos x="30" y="102"/>
              </a:cxn>
              <a:cxn ang="0">
                <a:pos x="34" y="90"/>
              </a:cxn>
              <a:cxn ang="0">
                <a:pos x="43" y="42"/>
              </a:cxn>
              <a:cxn ang="0">
                <a:pos x="47" y="6"/>
              </a:cxn>
              <a:cxn ang="0">
                <a:pos x="60" y="30"/>
              </a:cxn>
              <a:cxn ang="0">
                <a:pos x="73" y="78"/>
              </a:cxn>
              <a:cxn ang="0">
                <a:pos x="77" y="132"/>
              </a:cxn>
              <a:cxn ang="0">
                <a:pos x="86" y="180"/>
              </a:cxn>
              <a:cxn ang="0">
                <a:pos x="90" y="240"/>
              </a:cxn>
              <a:cxn ang="0">
                <a:pos x="99" y="276"/>
              </a:cxn>
              <a:cxn ang="0">
                <a:pos x="111" y="294"/>
              </a:cxn>
              <a:cxn ang="0">
                <a:pos x="116" y="270"/>
              </a:cxn>
              <a:cxn ang="0">
                <a:pos x="120" y="228"/>
              </a:cxn>
              <a:cxn ang="0">
                <a:pos x="128" y="168"/>
              </a:cxn>
              <a:cxn ang="0">
                <a:pos x="137" y="114"/>
              </a:cxn>
              <a:cxn ang="0">
                <a:pos x="141" y="72"/>
              </a:cxn>
              <a:cxn ang="0">
                <a:pos x="150" y="30"/>
              </a:cxn>
              <a:cxn ang="0">
                <a:pos x="158" y="0"/>
              </a:cxn>
              <a:cxn ang="0">
                <a:pos x="163" y="30"/>
              </a:cxn>
              <a:cxn ang="0">
                <a:pos x="171" y="48"/>
              </a:cxn>
              <a:cxn ang="0">
                <a:pos x="176" y="102"/>
              </a:cxn>
              <a:cxn ang="0">
                <a:pos x="188" y="162"/>
              </a:cxn>
              <a:cxn ang="0">
                <a:pos x="193" y="252"/>
              </a:cxn>
              <a:cxn ang="0">
                <a:pos x="201" y="276"/>
              </a:cxn>
              <a:cxn ang="0">
                <a:pos x="205" y="288"/>
              </a:cxn>
              <a:cxn ang="0">
                <a:pos x="210" y="306"/>
              </a:cxn>
              <a:cxn ang="0">
                <a:pos x="218" y="288"/>
              </a:cxn>
              <a:cxn ang="0">
                <a:pos x="223" y="234"/>
              </a:cxn>
              <a:cxn ang="0">
                <a:pos x="231" y="174"/>
              </a:cxn>
              <a:cxn ang="0">
                <a:pos x="240" y="108"/>
              </a:cxn>
              <a:cxn ang="0">
                <a:pos x="248" y="66"/>
              </a:cxn>
              <a:cxn ang="0">
                <a:pos x="252" y="12"/>
              </a:cxn>
              <a:cxn ang="0">
                <a:pos x="265" y="6"/>
              </a:cxn>
              <a:cxn ang="0">
                <a:pos x="270" y="36"/>
              </a:cxn>
              <a:cxn ang="0">
                <a:pos x="274" y="54"/>
              </a:cxn>
              <a:cxn ang="0">
                <a:pos x="282" y="108"/>
              </a:cxn>
              <a:cxn ang="0">
                <a:pos x="287" y="168"/>
              </a:cxn>
              <a:cxn ang="0">
                <a:pos x="295" y="210"/>
              </a:cxn>
            </a:cxnLst>
            <a:rect l="0" t="0" r="r" b="b"/>
            <a:pathLst>
              <a:path w="300" h="306">
                <a:moveTo>
                  <a:pt x="0" y="186"/>
                </a:moveTo>
                <a:lnTo>
                  <a:pt x="4" y="174"/>
                </a:lnTo>
                <a:lnTo>
                  <a:pt x="4" y="162"/>
                </a:lnTo>
                <a:lnTo>
                  <a:pt x="9" y="144"/>
                </a:lnTo>
                <a:lnTo>
                  <a:pt x="9" y="150"/>
                </a:lnTo>
                <a:lnTo>
                  <a:pt x="13" y="144"/>
                </a:lnTo>
                <a:lnTo>
                  <a:pt x="13" y="156"/>
                </a:lnTo>
                <a:lnTo>
                  <a:pt x="13" y="138"/>
                </a:lnTo>
                <a:lnTo>
                  <a:pt x="17" y="162"/>
                </a:lnTo>
                <a:lnTo>
                  <a:pt x="22" y="186"/>
                </a:lnTo>
                <a:lnTo>
                  <a:pt x="22" y="156"/>
                </a:lnTo>
                <a:lnTo>
                  <a:pt x="26" y="114"/>
                </a:lnTo>
                <a:lnTo>
                  <a:pt x="26" y="108"/>
                </a:lnTo>
                <a:lnTo>
                  <a:pt x="26" y="114"/>
                </a:lnTo>
                <a:lnTo>
                  <a:pt x="30" y="102"/>
                </a:lnTo>
                <a:lnTo>
                  <a:pt x="30" y="108"/>
                </a:lnTo>
                <a:lnTo>
                  <a:pt x="34" y="102"/>
                </a:lnTo>
                <a:lnTo>
                  <a:pt x="34" y="90"/>
                </a:lnTo>
                <a:lnTo>
                  <a:pt x="39" y="72"/>
                </a:lnTo>
                <a:lnTo>
                  <a:pt x="39" y="54"/>
                </a:lnTo>
                <a:lnTo>
                  <a:pt x="43" y="42"/>
                </a:lnTo>
                <a:lnTo>
                  <a:pt x="43" y="30"/>
                </a:lnTo>
                <a:lnTo>
                  <a:pt x="47" y="24"/>
                </a:lnTo>
                <a:lnTo>
                  <a:pt x="47" y="6"/>
                </a:lnTo>
                <a:lnTo>
                  <a:pt x="51" y="18"/>
                </a:lnTo>
                <a:lnTo>
                  <a:pt x="56" y="30"/>
                </a:lnTo>
                <a:lnTo>
                  <a:pt x="60" y="30"/>
                </a:lnTo>
                <a:lnTo>
                  <a:pt x="64" y="42"/>
                </a:lnTo>
                <a:lnTo>
                  <a:pt x="64" y="60"/>
                </a:lnTo>
                <a:lnTo>
                  <a:pt x="73" y="78"/>
                </a:lnTo>
                <a:lnTo>
                  <a:pt x="73" y="102"/>
                </a:lnTo>
                <a:lnTo>
                  <a:pt x="77" y="120"/>
                </a:lnTo>
                <a:lnTo>
                  <a:pt x="77" y="132"/>
                </a:lnTo>
                <a:lnTo>
                  <a:pt x="81" y="150"/>
                </a:lnTo>
                <a:lnTo>
                  <a:pt x="81" y="174"/>
                </a:lnTo>
                <a:lnTo>
                  <a:pt x="86" y="180"/>
                </a:lnTo>
                <a:lnTo>
                  <a:pt x="86" y="210"/>
                </a:lnTo>
                <a:lnTo>
                  <a:pt x="90" y="228"/>
                </a:lnTo>
                <a:lnTo>
                  <a:pt x="90" y="240"/>
                </a:lnTo>
                <a:lnTo>
                  <a:pt x="94" y="258"/>
                </a:lnTo>
                <a:lnTo>
                  <a:pt x="94" y="276"/>
                </a:lnTo>
                <a:lnTo>
                  <a:pt x="99" y="276"/>
                </a:lnTo>
                <a:lnTo>
                  <a:pt x="103" y="270"/>
                </a:lnTo>
                <a:lnTo>
                  <a:pt x="103" y="282"/>
                </a:lnTo>
                <a:lnTo>
                  <a:pt x="111" y="294"/>
                </a:lnTo>
                <a:lnTo>
                  <a:pt x="111" y="282"/>
                </a:lnTo>
                <a:lnTo>
                  <a:pt x="116" y="264"/>
                </a:lnTo>
                <a:lnTo>
                  <a:pt x="116" y="270"/>
                </a:lnTo>
                <a:lnTo>
                  <a:pt x="116" y="264"/>
                </a:lnTo>
                <a:lnTo>
                  <a:pt x="120" y="246"/>
                </a:lnTo>
                <a:lnTo>
                  <a:pt x="120" y="228"/>
                </a:lnTo>
                <a:lnTo>
                  <a:pt x="124" y="204"/>
                </a:lnTo>
                <a:lnTo>
                  <a:pt x="128" y="192"/>
                </a:lnTo>
                <a:lnTo>
                  <a:pt x="128" y="168"/>
                </a:lnTo>
                <a:lnTo>
                  <a:pt x="133" y="138"/>
                </a:lnTo>
                <a:lnTo>
                  <a:pt x="133" y="132"/>
                </a:lnTo>
                <a:lnTo>
                  <a:pt x="137" y="114"/>
                </a:lnTo>
                <a:lnTo>
                  <a:pt x="137" y="108"/>
                </a:lnTo>
                <a:lnTo>
                  <a:pt x="141" y="84"/>
                </a:lnTo>
                <a:lnTo>
                  <a:pt x="141" y="72"/>
                </a:lnTo>
                <a:lnTo>
                  <a:pt x="146" y="60"/>
                </a:lnTo>
                <a:lnTo>
                  <a:pt x="146" y="42"/>
                </a:lnTo>
                <a:lnTo>
                  <a:pt x="150" y="30"/>
                </a:lnTo>
                <a:lnTo>
                  <a:pt x="150" y="18"/>
                </a:lnTo>
                <a:lnTo>
                  <a:pt x="154" y="6"/>
                </a:lnTo>
                <a:lnTo>
                  <a:pt x="158" y="0"/>
                </a:lnTo>
                <a:lnTo>
                  <a:pt x="158" y="6"/>
                </a:lnTo>
                <a:lnTo>
                  <a:pt x="163" y="18"/>
                </a:lnTo>
                <a:lnTo>
                  <a:pt x="163" y="30"/>
                </a:lnTo>
                <a:lnTo>
                  <a:pt x="167" y="36"/>
                </a:lnTo>
                <a:lnTo>
                  <a:pt x="167" y="42"/>
                </a:lnTo>
                <a:lnTo>
                  <a:pt x="171" y="48"/>
                </a:lnTo>
                <a:lnTo>
                  <a:pt x="171" y="60"/>
                </a:lnTo>
                <a:lnTo>
                  <a:pt x="176" y="84"/>
                </a:lnTo>
                <a:lnTo>
                  <a:pt x="176" y="102"/>
                </a:lnTo>
                <a:lnTo>
                  <a:pt x="180" y="120"/>
                </a:lnTo>
                <a:lnTo>
                  <a:pt x="180" y="144"/>
                </a:lnTo>
                <a:lnTo>
                  <a:pt x="188" y="162"/>
                </a:lnTo>
                <a:lnTo>
                  <a:pt x="188" y="204"/>
                </a:lnTo>
                <a:lnTo>
                  <a:pt x="193" y="234"/>
                </a:lnTo>
                <a:lnTo>
                  <a:pt x="193" y="252"/>
                </a:lnTo>
                <a:lnTo>
                  <a:pt x="197" y="252"/>
                </a:lnTo>
                <a:lnTo>
                  <a:pt x="197" y="264"/>
                </a:lnTo>
                <a:lnTo>
                  <a:pt x="201" y="276"/>
                </a:lnTo>
                <a:lnTo>
                  <a:pt x="201" y="300"/>
                </a:lnTo>
                <a:lnTo>
                  <a:pt x="205" y="294"/>
                </a:lnTo>
                <a:lnTo>
                  <a:pt x="205" y="288"/>
                </a:lnTo>
                <a:lnTo>
                  <a:pt x="205" y="294"/>
                </a:lnTo>
                <a:lnTo>
                  <a:pt x="210" y="300"/>
                </a:lnTo>
                <a:lnTo>
                  <a:pt x="210" y="306"/>
                </a:lnTo>
                <a:lnTo>
                  <a:pt x="214" y="294"/>
                </a:lnTo>
                <a:lnTo>
                  <a:pt x="214" y="300"/>
                </a:lnTo>
                <a:lnTo>
                  <a:pt x="218" y="288"/>
                </a:lnTo>
                <a:lnTo>
                  <a:pt x="218" y="264"/>
                </a:lnTo>
                <a:lnTo>
                  <a:pt x="223" y="240"/>
                </a:lnTo>
                <a:lnTo>
                  <a:pt x="223" y="234"/>
                </a:lnTo>
                <a:lnTo>
                  <a:pt x="227" y="228"/>
                </a:lnTo>
                <a:lnTo>
                  <a:pt x="231" y="204"/>
                </a:lnTo>
                <a:lnTo>
                  <a:pt x="231" y="174"/>
                </a:lnTo>
                <a:lnTo>
                  <a:pt x="235" y="144"/>
                </a:lnTo>
                <a:lnTo>
                  <a:pt x="235" y="114"/>
                </a:lnTo>
                <a:lnTo>
                  <a:pt x="240" y="108"/>
                </a:lnTo>
                <a:lnTo>
                  <a:pt x="244" y="90"/>
                </a:lnTo>
                <a:lnTo>
                  <a:pt x="244" y="78"/>
                </a:lnTo>
                <a:lnTo>
                  <a:pt x="248" y="66"/>
                </a:lnTo>
                <a:lnTo>
                  <a:pt x="248" y="48"/>
                </a:lnTo>
                <a:lnTo>
                  <a:pt x="252" y="24"/>
                </a:lnTo>
                <a:lnTo>
                  <a:pt x="252" y="12"/>
                </a:lnTo>
                <a:lnTo>
                  <a:pt x="257" y="18"/>
                </a:lnTo>
                <a:lnTo>
                  <a:pt x="257" y="24"/>
                </a:lnTo>
                <a:lnTo>
                  <a:pt x="265" y="6"/>
                </a:lnTo>
                <a:lnTo>
                  <a:pt x="261" y="6"/>
                </a:lnTo>
                <a:lnTo>
                  <a:pt x="265" y="30"/>
                </a:lnTo>
                <a:lnTo>
                  <a:pt x="270" y="36"/>
                </a:lnTo>
                <a:lnTo>
                  <a:pt x="270" y="42"/>
                </a:lnTo>
                <a:lnTo>
                  <a:pt x="274" y="48"/>
                </a:lnTo>
                <a:lnTo>
                  <a:pt x="274" y="54"/>
                </a:lnTo>
                <a:lnTo>
                  <a:pt x="278" y="66"/>
                </a:lnTo>
                <a:lnTo>
                  <a:pt x="278" y="102"/>
                </a:lnTo>
                <a:lnTo>
                  <a:pt x="282" y="108"/>
                </a:lnTo>
                <a:lnTo>
                  <a:pt x="282" y="120"/>
                </a:lnTo>
                <a:lnTo>
                  <a:pt x="287" y="144"/>
                </a:lnTo>
                <a:lnTo>
                  <a:pt x="287" y="168"/>
                </a:lnTo>
                <a:lnTo>
                  <a:pt x="291" y="192"/>
                </a:lnTo>
                <a:lnTo>
                  <a:pt x="291" y="204"/>
                </a:lnTo>
                <a:lnTo>
                  <a:pt x="295" y="210"/>
                </a:lnTo>
                <a:lnTo>
                  <a:pt x="295" y="240"/>
                </a:lnTo>
                <a:lnTo>
                  <a:pt x="300" y="25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 name="Freeform 92"/>
          <p:cNvSpPr>
            <a:spLocks/>
          </p:cNvSpPr>
          <p:nvPr/>
        </p:nvSpPr>
        <p:spPr bwMode="auto">
          <a:xfrm>
            <a:off x="916748" y="1835479"/>
            <a:ext cx="254846" cy="76474"/>
          </a:xfrm>
          <a:custGeom>
            <a:avLst/>
            <a:gdLst/>
            <a:ahLst/>
            <a:cxnLst>
              <a:cxn ang="0">
                <a:pos x="5" y="84"/>
              </a:cxn>
              <a:cxn ang="0">
                <a:pos x="9" y="42"/>
              </a:cxn>
              <a:cxn ang="0">
                <a:pos x="17" y="96"/>
              </a:cxn>
              <a:cxn ang="0">
                <a:pos x="26" y="66"/>
              </a:cxn>
              <a:cxn ang="0">
                <a:pos x="30" y="48"/>
              </a:cxn>
              <a:cxn ang="0">
                <a:pos x="39" y="36"/>
              </a:cxn>
              <a:cxn ang="0">
                <a:pos x="43" y="66"/>
              </a:cxn>
              <a:cxn ang="0">
                <a:pos x="47" y="54"/>
              </a:cxn>
              <a:cxn ang="0">
                <a:pos x="56" y="54"/>
              </a:cxn>
              <a:cxn ang="0">
                <a:pos x="60" y="24"/>
              </a:cxn>
              <a:cxn ang="0">
                <a:pos x="69" y="78"/>
              </a:cxn>
              <a:cxn ang="0">
                <a:pos x="77" y="72"/>
              </a:cxn>
              <a:cxn ang="0">
                <a:pos x="81" y="36"/>
              </a:cxn>
              <a:cxn ang="0">
                <a:pos x="86" y="84"/>
              </a:cxn>
              <a:cxn ang="0">
                <a:pos x="94" y="48"/>
              </a:cxn>
              <a:cxn ang="0">
                <a:pos x="99" y="54"/>
              </a:cxn>
              <a:cxn ang="0">
                <a:pos x="107" y="48"/>
              </a:cxn>
              <a:cxn ang="0">
                <a:pos x="111" y="12"/>
              </a:cxn>
              <a:cxn ang="0">
                <a:pos x="116" y="60"/>
              </a:cxn>
              <a:cxn ang="0">
                <a:pos x="124" y="54"/>
              </a:cxn>
              <a:cxn ang="0">
                <a:pos x="129" y="18"/>
              </a:cxn>
              <a:cxn ang="0">
                <a:pos x="137" y="72"/>
              </a:cxn>
              <a:cxn ang="0">
                <a:pos x="141" y="18"/>
              </a:cxn>
              <a:cxn ang="0">
                <a:pos x="150" y="48"/>
              </a:cxn>
              <a:cxn ang="0">
                <a:pos x="154" y="42"/>
              </a:cxn>
              <a:cxn ang="0">
                <a:pos x="163" y="54"/>
              </a:cxn>
              <a:cxn ang="0">
                <a:pos x="167" y="30"/>
              </a:cxn>
              <a:cxn ang="0">
                <a:pos x="176" y="60"/>
              </a:cxn>
              <a:cxn ang="0">
                <a:pos x="180" y="78"/>
              </a:cxn>
              <a:cxn ang="0">
                <a:pos x="188" y="96"/>
              </a:cxn>
              <a:cxn ang="0">
                <a:pos x="193" y="66"/>
              </a:cxn>
              <a:cxn ang="0">
                <a:pos x="201" y="60"/>
              </a:cxn>
              <a:cxn ang="0">
                <a:pos x="210" y="48"/>
              </a:cxn>
              <a:cxn ang="0">
                <a:pos x="214" y="54"/>
              </a:cxn>
              <a:cxn ang="0">
                <a:pos x="218" y="72"/>
              </a:cxn>
              <a:cxn ang="0">
                <a:pos x="227" y="36"/>
              </a:cxn>
              <a:cxn ang="0">
                <a:pos x="235" y="90"/>
              </a:cxn>
              <a:cxn ang="0">
                <a:pos x="240" y="84"/>
              </a:cxn>
              <a:cxn ang="0">
                <a:pos x="248" y="60"/>
              </a:cxn>
              <a:cxn ang="0">
                <a:pos x="253" y="78"/>
              </a:cxn>
              <a:cxn ang="0">
                <a:pos x="257" y="72"/>
              </a:cxn>
              <a:cxn ang="0">
                <a:pos x="265" y="54"/>
              </a:cxn>
            </a:cxnLst>
            <a:rect l="0" t="0" r="r" b="b"/>
            <a:pathLst>
              <a:path w="270" h="108">
                <a:moveTo>
                  <a:pt x="0" y="48"/>
                </a:moveTo>
                <a:lnTo>
                  <a:pt x="0" y="90"/>
                </a:lnTo>
                <a:lnTo>
                  <a:pt x="5" y="84"/>
                </a:lnTo>
                <a:lnTo>
                  <a:pt x="5" y="90"/>
                </a:lnTo>
                <a:lnTo>
                  <a:pt x="9" y="60"/>
                </a:lnTo>
                <a:lnTo>
                  <a:pt x="9" y="42"/>
                </a:lnTo>
                <a:lnTo>
                  <a:pt x="13" y="30"/>
                </a:lnTo>
                <a:lnTo>
                  <a:pt x="13" y="66"/>
                </a:lnTo>
                <a:lnTo>
                  <a:pt x="17" y="96"/>
                </a:lnTo>
                <a:lnTo>
                  <a:pt x="17" y="66"/>
                </a:lnTo>
                <a:lnTo>
                  <a:pt x="22" y="60"/>
                </a:lnTo>
                <a:lnTo>
                  <a:pt x="26" y="66"/>
                </a:lnTo>
                <a:lnTo>
                  <a:pt x="30" y="54"/>
                </a:lnTo>
                <a:lnTo>
                  <a:pt x="30" y="84"/>
                </a:lnTo>
                <a:lnTo>
                  <a:pt x="30" y="48"/>
                </a:lnTo>
                <a:lnTo>
                  <a:pt x="34" y="54"/>
                </a:lnTo>
                <a:lnTo>
                  <a:pt x="34" y="24"/>
                </a:lnTo>
                <a:lnTo>
                  <a:pt x="39" y="36"/>
                </a:lnTo>
                <a:lnTo>
                  <a:pt x="39" y="54"/>
                </a:lnTo>
                <a:lnTo>
                  <a:pt x="43" y="72"/>
                </a:lnTo>
                <a:lnTo>
                  <a:pt x="43" y="66"/>
                </a:lnTo>
                <a:lnTo>
                  <a:pt x="47" y="60"/>
                </a:lnTo>
                <a:lnTo>
                  <a:pt x="47" y="48"/>
                </a:lnTo>
                <a:lnTo>
                  <a:pt x="47" y="54"/>
                </a:lnTo>
                <a:lnTo>
                  <a:pt x="52" y="48"/>
                </a:lnTo>
                <a:lnTo>
                  <a:pt x="52" y="66"/>
                </a:lnTo>
                <a:lnTo>
                  <a:pt x="56" y="54"/>
                </a:lnTo>
                <a:lnTo>
                  <a:pt x="56" y="60"/>
                </a:lnTo>
                <a:lnTo>
                  <a:pt x="60" y="48"/>
                </a:lnTo>
                <a:lnTo>
                  <a:pt x="60" y="24"/>
                </a:lnTo>
                <a:lnTo>
                  <a:pt x="64" y="18"/>
                </a:lnTo>
                <a:lnTo>
                  <a:pt x="69" y="60"/>
                </a:lnTo>
                <a:lnTo>
                  <a:pt x="69" y="78"/>
                </a:lnTo>
                <a:lnTo>
                  <a:pt x="73" y="84"/>
                </a:lnTo>
                <a:lnTo>
                  <a:pt x="73" y="66"/>
                </a:lnTo>
                <a:lnTo>
                  <a:pt x="77" y="72"/>
                </a:lnTo>
                <a:lnTo>
                  <a:pt x="77" y="78"/>
                </a:lnTo>
                <a:lnTo>
                  <a:pt x="77" y="60"/>
                </a:lnTo>
                <a:lnTo>
                  <a:pt x="81" y="36"/>
                </a:lnTo>
                <a:lnTo>
                  <a:pt x="81" y="54"/>
                </a:lnTo>
                <a:lnTo>
                  <a:pt x="86" y="72"/>
                </a:lnTo>
                <a:lnTo>
                  <a:pt x="86" y="84"/>
                </a:lnTo>
                <a:lnTo>
                  <a:pt x="90" y="60"/>
                </a:lnTo>
                <a:lnTo>
                  <a:pt x="90" y="42"/>
                </a:lnTo>
                <a:lnTo>
                  <a:pt x="94" y="48"/>
                </a:lnTo>
                <a:lnTo>
                  <a:pt x="94" y="30"/>
                </a:lnTo>
                <a:lnTo>
                  <a:pt x="99" y="48"/>
                </a:lnTo>
                <a:lnTo>
                  <a:pt x="99" y="54"/>
                </a:lnTo>
                <a:lnTo>
                  <a:pt x="103" y="42"/>
                </a:lnTo>
                <a:lnTo>
                  <a:pt x="103" y="30"/>
                </a:lnTo>
                <a:lnTo>
                  <a:pt x="107" y="48"/>
                </a:lnTo>
                <a:lnTo>
                  <a:pt x="107" y="42"/>
                </a:lnTo>
                <a:lnTo>
                  <a:pt x="107" y="60"/>
                </a:lnTo>
                <a:lnTo>
                  <a:pt x="111" y="12"/>
                </a:lnTo>
                <a:lnTo>
                  <a:pt x="111" y="36"/>
                </a:lnTo>
                <a:lnTo>
                  <a:pt x="116" y="36"/>
                </a:lnTo>
                <a:lnTo>
                  <a:pt x="116" y="60"/>
                </a:lnTo>
                <a:lnTo>
                  <a:pt x="120" y="72"/>
                </a:lnTo>
                <a:lnTo>
                  <a:pt x="120" y="90"/>
                </a:lnTo>
                <a:lnTo>
                  <a:pt x="124" y="54"/>
                </a:lnTo>
                <a:lnTo>
                  <a:pt x="124" y="24"/>
                </a:lnTo>
                <a:lnTo>
                  <a:pt x="129" y="0"/>
                </a:lnTo>
                <a:lnTo>
                  <a:pt x="129" y="18"/>
                </a:lnTo>
                <a:lnTo>
                  <a:pt x="133" y="42"/>
                </a:lnTo>
                <a:lnTo>
                  <a:pt x="133" y="48"/>
                </a:lnTo>
                <a:lnTo>
                  <a:pt x="137" y="72"/>
                </a:lnTo>
                <a:lnTo>
                  <a:pt x="137" y="60"/>
                </a:lnTo>
                <a:lnTo>
                  <a:pt x="141" y="48"/>
                </a:lnTo>
                <a:lnTo>
                  <a:pt x="141" y="18"/>
                </a:lnTo>
                <a:lnTo>
                  <a:pt x="146" y="42"/>
                </a:lnTo>
                <a:lnTo>
                  <a:pt x="146" y="18"/>
                </a:lnTo>
                <a:lnTo>
                  <a:pt x="150" y="48"/>
                </a:lnTo>
                <a:lnTo>
                  <a:pt x="150" y="78"/>
                </a:lnTo>
                <a:lnTo>
                  <a:pt x="154" y="36"/>
                </a:lnTo>
                <a:lnTo>
                  <a:pt x="154" y="42"/>
                </a:lnTo>
                <a:lnTo>
                  <a:pt x="158" y="24"/>
                </a:lnTo>
                <a:lnTo>
                  <a:pt x="158" y="48"/>
                </a:lnTo>
                <a:lnTo>
                  <a:pt x="163" y="54"/>
                </a:lnTo>
                <a:lnTo>
                  <a:pt x="163" y="36"/>
                </a:lnTo>
                <a:lnTo>
                  <a:pt x="171" y="30"/>
                </a:lnTo>
                <a:lnTo>
                  <a:pt x="167" y="30"/>
                </a:lnTo>
                <a:lnTo>
                  <a:pt x="171" y="24"/>
                </a:lnTo>
                <a:lnTo>
                  <a:pt x="176" y="36"/>
                </a:lnTo>
                <a:lnTo>
                  <a:pt x="176" y="60"/>
                </a:lnTo>
                <a:lnTo>
                  <a:pt x="180" y="84"/>
                </a:lnTo>
                <a:lnTo>
                  <a:pt x="180" y="90"/>
                </a:lnTo>
                <a:lnTo>
                  <a:pt x="180" y="78"/>
                </a:lnTo>
                <a:lnTo>
                  <a:pt x="184" y="42"/>
                </a:lnTo>
                <a:lnTo>
                  <a:pt x="184" y="48"/>
                </a:lnTo>
                <a:lnTo>
                  <a:pt x="188" y="96"/>
                </a:lnTo>
                <a:lnTo>
                  <a:pt x="188" y="84"/>
                </a:lnTo>
                <a:lnTo>
                  <a:pt x="193" y="78"/>
                </a:lnTo>
                <a:lnTo>
                  <a:pt x="193" y="66"/>
                </a:lnTo>
                <a:lnTo>
                  <a:pt x="197" y="108"/>
                </a:lnTo>
                <a:lnTo>
                  <a:pt x="197" y="72"/>
                </a:lnTo>
                <a:lnTo>
                  <a:pt x="201" y="60"/>
                </a:lnTo>
                <a:lnTo>
                  <a:pt x="201" y="48"/>
                </a:lnTo>
                <a:lnTo>
                  <a:pt x="206" y="54"/>
                </a:lnTo>
                <a:lnTo>
                  <a:pt x="210" y="48"/>
                </a:lnTo>
                <a:lnTo>
                  <a:pt x="210" y="36"/>
                </a:lnTo>
                <a:lnTo>
                  <a:pt x="210" y="42"/>
                </a:lnTo>
                <a:lnTo>
                  <a:pt x="214" y="54"/>
                </a:lnTo>
                <a:lnTo>
                  <a:pt x="214" y="72"/>
                </a:lnTo>
                <a:lnTo>
                  <a:pt x="218" y="78"/>
                </a:lnTo>
                <a:lnTo>
                  <a:pt x="218" y="72"/>
                </a:lnTo>
                <a:lnTo>
                  <a:pt x="223" y="84"/>
                </a:lnTo>
                <a:lnTo>
                  <a:pt x="227" y="78"/>
                </a:lnTo>
                <a:lnTo>
                  <a:pt x="227" y="36"/>
                </a:lnTo>
                <a:lnTo>
                  <a:pt x="231" y="72"/>
                </a:lnTo>
                <a:lnTo>
                  <a:pt x="231" y="102"/>
                </a:lnTo>
                <a:lnTo>
                  <a:pt x="235" y="90"/>
                </a:lnTo>
                <a:lnTo>
                  <a:pt x="240" y="90"/>
                </a:lnTo>
                <a:lnTo>
                  <a:pt x="240" y="102"/>
                </a:lnTo>
                <a:lnTo>
                  <a:pt x="240" y="84"/>
                </a:lnTo>
                <a:lnTo>
                  <a:pt x="244" y="48"/>
                </a:lnTo>
                <a:lnTo>
                  <a:pt x="244" y="60"/>
                </a:lnTo>
                <a:lnTo>
                  <a:pt x="248" y="60"/>
                </a:lnTo>
                <a:lnTo>
                  <a:pt x="248" y="102"/>
                </a:lnTo>
                <a:lnTo>
                  <a:pt x="253" y="66"/>
                </a:lnTo>
                <a:lnTo>
                  <a:pt x="253" y="78"/>
                </a:lnTo>
                <a:lnTo>
                  <a:pt x="253" y="60"/>
                </a:lnTo>
                <a:lnTo>
                  <a:pt x="257" y="66"/>
                </a:lnTo>
                <a:lnTo>
                  <a:pt x="257" y="72"/>
                </a:lnTo>
                <a:lnTo>
                  <a:pt x="261" y="66"/>
                </a:lnTo>
                <a:lnTo>
                  <a:pt x="261" y="72"/>
                </a:lnTo>
                <a:lnTo>
                  <a:pt x="265" y="54"/>
                </a:lnTo>
                <a:lnTo>
                  <a:pt x="265" y="78"/>
                </a:lnTo>
                <a:lnTo>
                  <a:pt x="270" y="66"/>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 name="Freeform 90"/>
          <p:cNvSpPr>
            <a:spLocks/>
          </p:cNvSpPr>
          <p:nvPr/>
        </p:nvSpPr>
        <p:spPr bwMode="auto">
          <a:xfrm>
            <a:off x="1717878" y="2648271"/>
            <a:ext cx="283163" cy="210256"/>
          </a:xfrm>
          <a:custGeom>
            <a:avLst/>
            <a:gdLst/>
            <a:ahLst/>
            <a:cxnLst>
              <a:cxn ang="0">
                <a:pos x="4" y="162"/>
              </a:cxn>
              <a:cxn ang="0">
                <a:pos x="13" y="144"/>
              </a:cxn>
              <a:cxn ang="0">
                <a:pos x="17" y="162"/>
              </a:cxn>
              <a:cxn ang="0">
                <a:pos x="26" y="114"/>
              </a:cxn>
              <a:cxn ang="0">
                <a:pos x="30" y="102"/>
              </a:cxn>
              <a:cxn ang="0">
                <a:pos x="34" y="90"/>
              </a:cxn>
              <a:cxn ang="0">
                <a:pos x="43" y="42"/>
              </a:cxn>
              <a:cxn ang="0">
                <a:pos x="47" y="6"/>
              </a:cxn>
              <a:cxn ang="0">
                <a:pos x="60" y="30"/>
              </a:cxn>
              <a:cxn ang="0">
                <a:pos x="73" y="78"/>
              </a:cxn>
              <a:cxn ang="0">
                <a:pos x="77" y="132"/>
              </a:cxn>
              <a:cxn ang="0">
                <a:pos x="86" y="180"/>
              </a:cxn>
              <a:cxn ang="0">
                <a:pos x="90" y="240"/>
              </a:cxn>
              <a:cxn ang="0">
                <a:pos x="99" y="276"/>
              </a:cxn>
              <a:cxn ang="0">
                <a:pos x="111" y="294"/>
              </a:cxn>
              <a:cxn ang="0">
                <a:pos x="116" y="270"/>
              </a:cxn>
              <a:cxn ang="0">
                <a:pos x="120" y="228"/>
              </a:cxn>
              <a:cxn ang="0">
                <a:pos x="128" y="168"/>
              </a:cxn>
              <a:cxn ang="0">
                <a:pos x="137" y="114"/>
              </a:cxn>
              <a:cxn ang="0">
                <a:pos x="141" y="72"/>
              </a:cxn>
              <a:cxn ang="0">
                <a:pos x="150" y="30"/>
              </a:cxn>
              <a:cxn ang="0">
                <a:pos x="158" y="0"/>
              </a:cxn>
              <a:cxn ang="0">
                <a:pos x="163" y="30"/>
              </a:cxn>
              <a:cxn ang="0">
                <a:pos x="171" y="48"/>
              </a:cxn>
              <a:cxn ang="0">
                <a:pos x="176" y="102"/>
              </a:cxn>
              <a:cxn ang="0">
                <a:pos x="188" y="162"/>
              </a:cxn>
              <a:cxn ang="0">
                <a:pos x="193" y="252"/>
              </a:cxn>
              <a:cxn ang="0">
                <a:pos x="201" y="276"/>
              </a:cxn>
              <a:cxn ang="0">
                <a:pos x="205" y="288"/>
              </a:cxn>
              <a:cxn ang="0">
                <a:pos x="210" y="306"/>
              </a:cxn>
              <a:cxn ang="0">
                <a:pos x="218" y="288"/>
              </a:cxn>
              <a:cxn ang="0">
                <a:pos x="223" y="234"/>
              </a:cxn>
              <a:cxn ang="0">
                <a:pos x="231" y="174"/>
              </a:cxn>
              <a:cxn ang="0">
                <a:pos x="240" y="108"/>
              </a:cxn>
              <a:cxn ang="0">
                <a:pos x="248" y="66"/>
              </a:cxn>
              <a:cxn ang="0">
                <a:pos x="252" y="12"/>
              </a:cxn>
              <a:cxn ang="0">
                <a:pos x="265" y="6"/>
              </a:cxn>
              <a:cxn ang="0">
                <a:pos x="270" y="36"/>
              </a:cxn>
              <a:cxn ang="0">
                <a:pos x="274" y="54"/>
              </a:cxn>
              <a:cxn ang="0">
                <a:pos x="282" y="108"/>
              </a:cxn>
              <a:cxn ang="0">
                <a:pos x="287" y="168"/>
              </a:cxn>
              <a:cxn ang="0">
                <a:pos x="295" y="210"/>
              </a:cxn>
            </a:cxnLst>
            <a:rect l="0" t="0" r="r" b="b"/>
            <a:pathLst>
              <a:path w="300" h="306">
                <a:moveTo>
                  <a:pt x="0" y="186"/>
                </a:moveTo>
                <a:lnTo>
                  <a:pt x="4" y="174"/>
                </a:lnTo>
                <a:lnTo>
                  <a:pt x="4" y="162"/>
                </a:lnTo>
                <a:lnTo>
                  <a:pt x="9" y="144"/>
                </a:lnTo>
                <a:lnTo>
                  <a:pt x="9" y="150"/>
                </a:lnTo>
                <a:lnTo>
                  <a:pt x="13" y="144"/>
                </a:lnTo>
                <a:lnTo>
                  <a:pt x="13" y="156"/>
                </a:lnTo>
                <a:lnTo>
                  <a:pt x="13" y="138"/>
                </a:lnTo>
                <a:lnTo>
                  <a:pt x="17" y="162"/>
                </a:lnTo>
                <a:lnTo>
                  <a:pt x="22" y="186"/>
                </a:lnTo>
                <a:lnTo>
                  <a:pt x="22" y="156"/>
                </a:lnTo>
                <a:lnTo>
                  <a:pt x="26" y="114"/>
                </a:lnTo>
                <a:lnTo>
                  <a:pt x="26" y="108"/>
                </a:lnTo>
                <a:lnTo>
                  <a:pt x="26" y="114"/>
                </a:lnTo>
                <a:lnTo>
                  <a:pt x="30" y="102"/>
                </a:lnTo>
                <a:lnTo>
                  <a:pt x="30" y="108"/>
                </a:lnTo>
                <a:lnTo>
                  <a:pt x="34" y="102"/>
                </a:lnTo>
                <a:lnTo>
                  <a:pt x="34" y="90"/>
                </a:lnTo>
                <a:lnTo>
                  <a:pt x="39" y="72"/>
                </a:lnTo>
                <a:lnTo>
                  <a:pt x="39" y="54"/>
                </a:lnTo>
                <a:lnTo>
                  <a:pt x="43" y="42"/>
                </a:lnTo>
                <a:lnTo>
                  <a:pt x="43" y="30"/>
                </a:lnTo>
                <a:lnTo>
                  <a:pt x="47" y="24"/>
                </a:lnTo>
                <a:lnTo>
                  <a:pt x="47" y="6"/>
                </a:lnTo>
                <a:lnTo>
                  <a:pt x="51" y="18"/>
                </a:lnTo>
                <a:lnTo>
                  <a:pt x="56" y="30"/>
                </a:lnTo>
                <a:lnTo>
                  <a:pt x="60" y="30"/>
                </a:lnTo>
                <a:lnTo>
                  <a:pt x="64" y="42"/>
                </a:lnTo>
                <a:lnTo>
                  <a:pt x="64" y="60"/>
                </a:lnTo>
                <a:lnTo>
                  <a:pt x="73" y="78"/>
                </a:lnTo>
                <a:lnTo>
                  <a:pt x="73" y="102"/>
                </a:lnTo>
                <a:lnTo>
                  <a:pt x="77" y="120"/>
                </a:lnTo>
                <a:lnTo>
                  <a:pt x="77" y="132"/>
                </a:lnTo>
                <a:lnTo>
                  <a:pt x="81" y="150"/>
                </a:lnTo>
                <a:lnTo>
                  <a:pt x="81" y="174"/>
                </a:lnTo>
                <a:lnTo>
                  <a:pt x="86" y="180"/>
                </a:lnTo>
                <a:lnTo>
                  <a:pt x="86" y="210"/>
                </a:lnTo>
                <a:lnTo>
                  <a:pt x="90" y="228"/>
                </a:lnTo>
                <a:lnTo>
                  <a:pt x="90" y="240"/>
                </a:lnTo>
                <a:lnTo>
                  <a:pt x="94" y="258"/>
                </a:lnTo>
                <a:lnTo>
                  <a:pt x="94" y="276"/>
                </a:lnTo>
                <a:lnTo>
                  <a:pt x="99" y="276"/>
                </a:lnTo>
                <a:lnTo>
                  <a:pt x="103" y="270"/>
                </a:lnTo>
                <a:lnTo>
                  <a:pt x="103" y="282"/>
                </a:lnTo>
                <a:lnTo>
                  <a:pt x="111" y="294"/>
                </a:lnTo>
                <a:lnTo>
                  <a:pt x="111" y="282"/>
                </a:lnTo>
                <a:lnTo>
                  <a:pt x="116" y="264"/>
                </a:lnTo>
                <a:lnTo>
                  <a:pt x="116" y="270"/>
                </a:lnTo>
                <a:lnTo>
                  <a:pt x="116" y="264"/>
                </a:lnTo>
                <a:lnTo>
                  <a:pt x="120" y="246"/>
                </a:lnTo>
                <a:lnTo>
                  <a:pt x="120" y="228"/>
                </a:lnTo>
                <a:lnTo>
                  <a:pt x="124" y="204"/>
                </a:lnTo>
                <a:lnTo>
                  <a:pt x="128" y="192"/>
                </a:lnTo>
                <a:lnTo>
                  <a:pt x="128" y="168"/>
                </a:lnTo>
                <a:lnTo>
                  <a:pt x="133" y="138"/>
                </a:lnTo>
                <a:lnTo>
                  <a:pt x="133" y="132"/>
                </a:lnTo>
                <a:lnTo>
                  <a:pt x="137" y="114"/>
                </a:lnTo>
                <a:lnTo>
                  <a:pt x="137" y="108"/>
                </a:lnTo>
                <a:lnTo>
                  <a:pt x="141" y="84"/>
                </a:lnTo>
                <a:lnTo>
                  <a:pt x="141" y="72"/>
                </a:lnTo>
                <a:lnTo>
                  <a:pt x="146" y="60"/>
                </a:lnTo>
                <a:lnTo>
                  <a:pt x="146" y="42"/>
                </a:lnTo>
                <a:lnTo>
                  <a:pt x="150" y="30"/>
                </a:lnTo>
                <a:lnTo>
                  <a:pt x="150" y="18"/>
                </a:lnTo>
                <a:lnTo>
                  <a:pt x="154" y="6"/>
                </a:lnTo>
                <a:lnTo>
                  <a:pt x="158" y="0"/>
                </a:lnTo>
                <a:lnTo>
                  <a:pt x="158" y="6"/>
                </a:lnTo>
                <a:lnTo>
                  <a:pt x="163" y="18"/>
                </a:lnTo>
                <a:lnTo>
                  <a:pt x="163" y="30"/>
                </a:lnTo>
                <a:lnTo>
                  <a:pt x="167" y="36"/>
                </a:lnTo>
                <a:lnTo>
                  <a:pt x="167" y="42"/>
                </a:lnTo>
                <a:lnTo>
                  <a:pt x="171" y="48"/>
                </a:lnTo>
                <a:lnTo>
                  <a:pt x="171" y="60"/>
                </a:lnTo>
                <a:lnTo>
                  <a:pt x="176" y="84"/>
                </a:lnTo>
                <a:lnTo>
                  <a:pt x="176" y="102"/>
                </a:lnTo>
                <a:lnTo>
                  <a:pt x="180" y="120"/>
                </a:lnTo>
                <a:lnTo>
                  <a:pt x="180" y="144"/>
                </a:lnTo>
                <a:lnTo>
                  <a:pt x="188" y="162"/>
                </a:lnTo>
                <a:lnTo>
                  <a:pt x="188" y="204"/>
                </a:lnTo>
                <a:lnTo>
                  <a:pt x="193" y="234"/>
                </a:lnTo>
                <a:lnTo>
                  <a:pt x="193" y="252"/>
                </a:lnTo>
                <a:lnTo>
                  <a:pt x="197" y="252"/>
                </a:lnTo>
                <a:lnTo>
                  <a:pt x="197" y="264"/>
                </a:lnTo>
                <a:lnTo>
                  <a:pt x="201" y="276"/>
                </a:lnTo>
                <a:lnTo>
                  <a:pt x="201" y="300"/>
                </a:lnTo>
                <a:lnTo>
                  <a:pt x="205" y="294"/>
                </a:lnTo>
                <a:lnTo>
                  <a:pt x="205" y="288"/>
                </a:lnTo>
                <a:lnTo>
                  <a:pt x="205" y="294"/>
                </a:lnTo>
                <a:lnTo>
                  <a:pt x="210" y="300"/>
                </a:lnTo>
                <a:lnTo>
                  <a:pt x="210" y="306"/>
                </a:lnTo>
                <a:lnTo>
                  <a:pt x="214" y="294"/>
                </a:lnTo>
                <a:lnTo>
                  <a:pt x="214" y="300"/>
                </a:lnTo>
                <a:lnTo>
                  <a:pt x="218" y="288"/>
                </a:lnTo>
                <a:lnTo>
                  <a:pt x="218" y="264"/>
                </a:lnTo>
                <a:lnTo>
                  <a:pt x="223" y="240"/>
                </a:lnTo>
                <a:lnTo>
                  <a:pt x="223" y="234"/>
                </a:lnTo>
                <a:lnTo>
                  <a:pt x="227" y="228"/>
                </a:lnTo>
                <a:lnTo>
                  <a:pt x="231" y="204"/>
                </a:lnTo>
                <a:lnTo>
                  <a:pt x="231" y="174"/>
                </a:lnTo>
                <a:lnTo>
                  <a:pt x="235" y="144"/>
                </a:lnTo>
                <a:lnTo>
                  <a:pt x="235" y="114"/>
                </a:lnTo>
                <a:lnTo>
                  <a:pt x="240" y="108"/>
                </a:lnTo>
                <a:lnTo>
                  <a:pt x="244" y="90"/>
                </a:lnTo>
                <a:lnTo>
                  <a:pt x="244" y="78"/>
                </a:lnTo>
                <a:lnTo>
                  <a:pt x="248" y="66"/>
                </a:lnTo>
                <a:lnTo>
                  <a:pt x="248" y="48"/>
                </a:lnTo>
                <a:lnTo>
                  <a:pt x="252" y="24"/>
                </a:lnTo>
                <a:lnTo>
                  <a:pt x="252" y="12"/>
                </a:lnTo>
                <a:lnTo>
                  <a:pt x="257" y="18"/>
                </a:lnTo>
                <a:lnTo>
                  <a:pt x="257" y="24"/>
                </a:lnTo>
                <a:lnTo>
                  <a:pt x="265" y="6"/>
                </a:lnTo>
                <a:lnTo>
                  <a:pt x="261" y="6"/>
                </a:lnTo>
                <a:lnTo>
                  <a:pt x="265" y="30"/>
                </a:lnTo>
                <a:lnTo>
                  <a:pt x="270" y="36"/>
                </a:lnTo>
                <a:lnTo>
                  <a:pt x="270" y="42"/>
                </a:lnTo>
                <a:lnTo>
                  <a:pt x="274" y="48"/>
                </a:lnTo>
                <a:lnTo>
                  <a:pt x="274" y="54"/>
                </a:lnTo>
                <a:lnTo>
                  <a:pt x="278" y="66"/>
                </a:lnTo>
                <a:lnTo>
                  <a:pt x="278" y="102"/>
                </a:lnTo>
                <a:lnTo>
                  <a:pt x="282" y="108"/>
                </a:lnTo>
                <a:lnTo>
                  <a:pt x="282" y="120"/>
                </a:lnTo>
                <a:lnTo>
                  <a:pt x="287" y="144"/>
                </a:lnTo>
                <a:lnTo>
                  <a:pt x="287" y="168"/>
                </a:lnTo>
                <a:lnTo>
                  <a:pt x="291" y="192"/>
                </a:lnTo>
                <a:lnTo>
                  <a:pt x="291" y="204"/>
                </a:lnTo>
                <a:lnTo>
                  <a:pt x="295" y="210"/>
                </a:lnTo>
                <a:lnTo>
                  <a:pt x="295" y="240"/>
                </a:lnTo>
                <a:lnTo>
                  <a:pt x="300" y="25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 name="Freeform 90"/>
          <p:cNvSpPr>
            <a:spLocks/>
          </p:cNvSpPr>
          <p:nvPr/>
        </p:nvSpPr>
        <p:spPr bwMode="auto">
          <a:xfrm flipH="1">
            <a:off x="2379403" y="2244691"/>
            <a:ext cx="351344" cy="210256"/>
          </a:xfrm>
          <a:custGeom>
            <a:avLst/>
            <a:gdLst/>
            <a:ahLst/>
            <a:cxnLst>
              <a:cxn ang="0">
                <a:pos x="4" y="162"/>
              </a:cxn>
              <a:cxn ang="0">
                <a:pos x="13" y="144"/>
              </a:cxn>
              <a:cxn ang="0">
                <a:pos x="17" y="162"/>
              </a:cxn>
              <a:cxn ang="0">
                <a:pos x="26" y="114"/>
              </a:cxn>
              <a:cxn ang="0">
                <a:pos x="30" y="102"/>
              </a:cxn>
              <a:cxn ang="0">
                <a:pos x="34" y="90"/>
              </a:cxn>
              <a:cxn ang="0">
                <a:pos x="43" y="42"/>
              </a:cxn>
              <a:cxn ang="0">
                <a:pos x="47" y="6"/>
              </a:cxn>
              <a:cxn ang="0">
                <a:pos x="60" y="30"/>
              </a:cxn>
              <a:cxn ang="0">
                <a:pos x="73" y="78"/>
              </a:cxn>
              <a:cxn ang="0">
                <a:pos x="77" y="132"/>
              </a:cxn>
              <a:cxn ang="0">
                <a:pos x="86" y="180"/>
              </a:cxn>
              <a:cxn ang="0">
                <a:pos x="90" y="240"/>
              </a:cxn>
              <a:cxn ang="0">
                <a:pos x="99" y="276"/>
              </a:cxn>
              <a:cxn ang="0">
                <a:pos x="111" y="294"/>
              </a:cxn>
              <a:cxn ang="0">
                <a:pos x="116" y="270"/>
              </a:cxn>
              <a:cxn ang="0">
                <a:pos x="120" y="228"/>
              </a:cxn>
              <a:cxn ang="0">
                <a:pos x="128" y="168"/>
              </a:cxn>
              <a:cxn ang="0">
                <a:pos x="137" y="114"/>
              </a:cxn>
              <a:cxn ang="0">
                <a:pos x="141" y="72"/>
              </a:cxn>
              <a:cxn ang="0">
                <a:pos x="150" y="30"/>
              </a:cxn>
              <a:cxn ang="0">
                <a:pos x="158" y="0"/>
              </a:cxn>
              <a:cxn ang="0">
                <a:pos x="163" y="30"/>
              </a:cxn>
              <a:cxn ang="0">
                <a:pos x="171" y="48"/>
              </a:cxn>
              <a:cxn ang="0">
                <a:pos x="176" y="102"/>
              </a:cxn>
              <a:cxn ang="0">
                <a:pos x="188" y="162"/>
              </a:cxn>
              <a:cxn ang="0">
                <a:pos x="193" y="252"/>
              </a:cxn>
              <a:cxn ang="0">
                <a:pos x="201" y="276"/>
              </a:cxn>
              <a:cxn ang="0">
                <a:pos x="205" y="288"/>
              </a:cxn>
              <a:cxn ang="0">
                <a:pos x="210" y="306"/>
              </a:cxn>
              <a:cxn ang="0">
                <a:pos x="218" y="288"/>
              </a:cxn>
              <a:cxn ang="0">
                <a:pos x="223" y="234"/>
              </a:cxn>
              <a:cxn ang="0">
                <a:pos x="231" y="174"/>
              </a:cxn>
              <a:cxn ang="0">
                <a:pos x="240" y="108"/>
              </a:cxn>
              <a:cxn ang="0">
                <a:pos x="248" y="66"/>
              </a:cxn>
              <a:cxn ang="0">
                <a:pos x="252" y="12"/>
              </a:cxn>
              <a:cxn ang="0">
                <a:pos x="265" y="6"/>
              </a:cxn>
              <a:cxn ang="0">
                <a:pos x="270" y="36"/>
              </a:cxn>
              <a:cxn ang="0">
                <a:pos x="274" y="54"/>
              </a:cxn>
              <a:cxn ang="0">
                <a:pos x="282" y="108"/>
              </a:cxn>
              <a:cxn ang="0">
                <a:pos x="287" y="168"/>
              </a:cxn>
              <a:cxn ang="0">
                <a:pos x="295" y="210"/>
              </a:cxn>
            </a:cxnLst>
            <a:rect l="0" t="0" r="r" b="b"/>
            <a:pathLst>
              <a:path w="300" h="306">
                <a:moveTo>
                  <a:pt x="0" y="186"/>
                </a:moveTo>
                <a:lnTo>
                  <a:pt x="4" y="174"/>
                </a:lnTo>
                <a:lnTo>
                  <a:pt x="4" y="162"/>
                </a:lnTo>
                <a:lnTo>
                  <a:pt x="9" y="144"/>
                </a:lnTo>
                <a:lnTo>
                  <a:pt x="9" y="150"/>
                </a:lnTo>
                <a:lnTo>
                  <a:pt x="13" y="144"/>
                </a:lnTo>
                <a:lnTo>
                  <a:pt x="13" y="156"/>
                </a:lnTo>
                <a:lnTo>
                  <a:pt x="13" y="138"/>
                </a:lnTo>
                <a:lnTo>
                  <a:pt x="17" y="162"/>
                </a:lnTo>
                <a:lnTo>
                  <a:pt x="22" y="186"/>
                </a:lnTo>
                <a:lnTo>
                  <a:pt x="22" y="156"/>
                </a:lnTo>
                <a:lnTo>
                  <a:pt x="26" y="114"/>
                </a:lnTo>
                <a:lnTo>
                  <a:pt x="26" y="108"/>
                </a:lnTo>
                <a:lnTo>
                  <a:pt x="26" y="114"/>
                </a:lnTo>
                <a:lnTo>
                  <a:pt x="30" y="102"/>
                </a:lnTo>
                <a:lnTo>
                  <a:pt x="30" y="108"/>
                </a:lnTo>
                <a:lnTo>
                  <a:pt x="34" y="102"/>
                </a:lnTo>
                <a:lnTo>
                  <a:pt x="34" y="90"/>
                </a:lnTo>
                <a:lnTo>
                  <a:pt x="39" y="72"/>
                </a:lnTo>
                <a:lnTo>
                  <a:pt x="39" y="54"/>
                </a:lnTo>
                <a:lnTo>
                  <a:pt x="43" y="42"/>
                </a:lnTo>
                <a:lnTo>
                  <a:pt x="43" y="30"/>
                </a:lnTo>
                <a:lnTo>
                  <a:pt x="47" y="24"/>
                </a:lnTo>
                <a:lnTo>
                  <a:pt x="47" y="6"/>
                </a:lnTo>
                <a:lnTo>
                  <a:pt x="51" y="18"/>
                </a:lnTo>
                <a:lnTo>
                  <a:pt x="56" y="30"/>
                </a:lnTo>
                <a:lnTo>
                  <a:pt x="60" y="30"/>
                </a:lnTo>
                <a:lnTo>
                  <a:pt x="64" y="42"/>
                </a:lnTo>
                <a:lnTo>
                  <a:pt x="64" y="60"/>
                </a:lnTo>
                <a:lnTo>
                  <a:pt x="73" y="78"/>
                </a:lnTo>
                <a:lnTo>
                  <a:pt x="73" y="102"/>
                </a:lnTo>
                <a:lnTo>
                  <a:pt x="77" y="120"/>
                </a:lnTo>
                <a:lnTo>
                  <a:pt x="77" y="132"/>
                </a:lnTo>
                <a:lnTo>
                  <a:pt x="81" y="150"/>
                </a:lnTo>
                <a:lnTo>
                  <a:pt x="81" y="174"/>
                </a:lnTo>
                <a:lnTo>
                  <a:pt x="86" y="180"/>
                </a:lnTo>
                <a:lnTo>
                  <a:pt x="86" y="210"/>
                </a:lnTo>
                <a:lnTo>
                  <a:pt x="90" y="228"/>
                </a:lnTo>
                <a:lnTo>
                  <a:pt x="90" y="240"/>
                </a:lnTo>
                <a:lnTo>
                  <a:pt x="94" y="258"/>
                </a:lnTo>
                <a:lnTo>
                  <a:pt x="94" y="276"/>
                </a:lnTo>
                <a:lnTo>
                  <a:pt x="99" y="276"/>
                </a:lnTo>
                <a:lnTo>
                  <a:pt x="103" y="270"/>
                </a:lnTo>
                <a:lnTo>
                  <a:pt x="103" y="282"/>
                </a:lnTo>
                <a:lnTo>
                  <a:pt x="111" y="294"/>
                </a:lnTo>
                <a:lnTo>
                  <a:pt x="111" y="282"/>
                </a:lnTo>
                <a:lnTo>
                  <a:pt x="116" y="264"/>
                </a:lnTo>
                <a:lnTo>
                  <a:pt x="116" y="270"/>
                </a:lnTo>
                <a:lnTo>
                  <a:pt x="116" y="264"/>
                </a:lnTo>
                <a:lnTo>
                  <a:pt x="120" y="246"/>
                </a:lnTo>
                <a:lnTo>
                  <a:pt x="120" y="228"/>
                </a:lnTo>
                <a:lnTo>
                  <a:pt x="124" y="204"/>
                </a:lnTo>
                <a:lnTo>
                  <a:pt x="128" y="192"/>
                </a:lnTo>
                <a:lnTo>
                  <a:pt x="128" y="168"/>
                </a:lnTo>
                <a:lnTo>
                  <a:pt x="133" y="138"/>
                </a:lnTo>
                <a:lnTo>
                  <a:pt x="133" y="132"/>
                </a:lnTo>
                <a:lnTo>
                  <a:pt x="137" y="114"/>
                </a:lnTo>
                <a:lnTo>
                  <a:pt x="137" y="108"/>
                </a:lnTo>
                <a:lnTo>
                  <a:pt x="141" y="84"/>
                </a:lnTo>
                <a:lnTo>
                  <a:pt x="141" y="72"/>
                </a:lnTo>
                <a:lnTo>
                  <a:pt x="146" y="60"/>
                </a:lnTo>
                <a:lnTo>
                  <a:pt x="146" y="42"/>
                </a:lnTo>
                <a:lnTo>
                  <a:pt x="150" y="30"/>
                </a:lnTo>
                <a:lnTo>
                  <a:pt x="150" y="18"/>
                </a:lnTo>
                <a:lnTo>
                  <a:pt x="154" y="6"/>
                </a:lnTo>
                <a:lnTo>
                  <a:pt x="158" y="0"/>
                </a:lnTo>
                <a:lnTo>
                  <a:pt x="158" y="6"/>
                </a:lnTo>
                <a:lnTo>
                  <a:pt x="163" y="18"/>
                </a:lnTo>
                <a:lnTo>
                  <a:pt x="163" y="30"/>
                </a:lnTo>
                <a:lnTo>
                  <a:pt x="167" y="36"/>
                </a:lnTo>
                <a:lnTo>
                  <a:pt x="167" y="42"/>
                </a:lnTo>
                <a:lnTo>
                  <a:pt x="171" y="48"/>
                </a:lnTo>
                <a:lnTo>
                  <a:pt x="171" y="60"/>
                </a:lnTo>
                <a:lnTo>
                  <a:pt x="176" y="84"/>
                </a:lnTo>
                <a:lnTo>
                  <a:pt x="176" y="102"/>
                </a:lnTo>
                <a:lnTo>
                  <a:pt x="180" y="120"/>
                </a:lnTo>
                <a:lnTo>
                  <a:pt x="180" y="144"/>
                </a:lnTo>
                <a:lnTo>
                  <a:pt x="188" y="162"/>
                </a:lnTo>
                <a:lnTo>
                  <a:pt x="188" y="204"/>
                </a:lnTo>
                <a:lnTo>
                  <a:pt x="193" y="234"/>
                </a:lnTo>
                <a:lnTo>
                  <a:pt x="193" y="252"/>
                </a:lnTo>
                <a:lnTo>
                  <a:pt x="197" y="252"/>
                </a:lnTo>
                <a:lnTo>
                  <a:pt x="197" y="264"/>
                </a:lnTo>
                <a:lnTo>
                  <a:pt x="201" y="276"/>
                </a:lnTo>
                <a:lnTo>
                  <a:pt x="201" y="300"/>
                </a:lnTo>
                <a:lnTo>
                  <a:pt x="205" y="294"/>
                </a:lnTo>
                <a:lnTo>
                  <a:pt x="205" y="288"/>
                </a:lnTo>
                <a:lnTo>
                  <a:pt x="205" y="294"/>
                </a:lnTo>
                <a:lnTo>
                  <a:pt x="210" y="300"/>
                </a:lnTo>
                <a:lnTo>
                  <a:pt x="210" y="306"/>
                </a:lnTo>
                <a:lnTo>
                  <a:pt x="214" y="294"/>
                </a:lnTo>
                <a:lnTo>
                  <a:pt x="214" y="300"/>
                </a:lnTo>
                <a:lnTo>
                  <a:pt x="218" y="288"/>
                </a:lnTo>
                <a:lnTo>
                  <a:pt x="218" y="264"/>
                </a:lnTo>
                <a:lnTo>
                  <a:pt x="223" y="240"/>
                </a:lnTo>
                <a:lnTo>
                  <a:pt x="223" y="234"/>
                </a:lnTo>
                <a:lnTo>
                  <a:pt x="227" y="228"/>
                </a:lnTo>
                <a:lnTo>
                  <a:pt x="231" y="204"/>
                </a:lnTo>
                <a:lnTo>
                  <a:pt x="231" y="174"/>
                </a:lnTo>
                <a:lnTo>
                  <a:pt x="235" y="144"/>
                </a:lnTo>
                <a:lnTo>
                  <a:pt x="235" y="114"/>
                </a:lnTo>
                <a:lnTo>
                  <a:pt x="240" y="108"/>
                </a:lnTo>
                <a:lnTo>
                  <a:pt x="244" y="90"/>
                </a:lnTo>
                <a:lnTo>
                  <a:pt x="244" y="78"/>
                </a:lnTo>
                <a:lnTo>
                  <a:pt x="248" y="66"/>
                </a:lnTo>
                <a:lnTo>
                  <a:pt x="248" y="48"/>
                </a:lnTo>
                <a:lnTo>
                  <a:pt x="252" y="24"/>
                </a:lnTo>
                <a:lnTo>
                  <a:pt x="252" y="12"/>
                </a:lnTo>
                <a:lnTo>
                  <a:pt x="257" y="18"/>
                </a:lnTo>
                <a:lnTo>
                  <a:pt x="257" y="24"/>
                </a:lnTo>
                <a:lnTo>
                  <a:pt x="265" y="6"/>
                </a:lnTo>
                <a:lnTo>
                  <a:pt x="261" y="6"/>
                </a:lnTo>
                <a:lnTo>
                  <a:pt x="265" y="30"/>
                </a:lnTo>
                <a:lnTo>
                  <a:pt x="270" y="36"/>
                </a:lnTo>
                <a:lnTo>
                  <a:pt x="270" y="42"/>
                </a:lnTo>
                <a:lnTo>
                  <a:pt x="274" y="48"/>
                </a:lnTo>
                <a:lnTo>
                  <a:pt x="274" y="54"/>
                </a:lnTo>
                <a:lnTo>
                  <a:pt x="278" y="66"/>
                </a:lnTo>
                <a:lnTo>
                  <a:pt x="278" y="102"/>
                </a:lnTo>
                <a:lnTo>
                  <a:pt x="282" y="108"/>
                </a:lnTo>
                <a:lnTo>
                  <a:pt x="282" y="120"/>
                </a:lnTo>
                <a:lnTo>
                  <a:pt x="287" y="144"/>
                </a:lnTo>
                <a:lnTo>
                  <a:pt x="287" y="168"/>
                </a:lnTo>
                <a:lnTo>
                  <a:pt x="291" y="192"/>
                </a:lnTo>
                <a:lnTo>
                  <a:pt x="291" y="204"/>
                </a:lnTo>
                <a:lnTo>
                  <a:pt x="295" y="210"/>
                </a:lnTo>
                <a:lnTo>
                  <a:pt x="295" y="240"/>
                </a:lnTo>
                <a:lnTo>
                  <a:pt x="300" y="25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5" name="Freeform 82"/>
          <p:cNvSpPr>
            <a:spLocks/>
          </p:cNvSpPr>
          <p:nvPr/>
        </p:nvSpPr>
        <p:spPr bwMode="auto">
          <a:xfrm>
            <a:off x="3274108" y="5803740"/>
            <a:ext cx="270892" cy="89219"/>
          </a:xfrm>
          <a:custGeom>
            <a:avLst/>
            <a:gdLst/>
            <a:ahLst/>
            <a:cxnLst>
              <a:cxn ang="0">
                <a:pos x="4" y="24"/>
              </a:cxn>
              <a:cxn ang="0">
                <a:pos x="13" y="60"/>
              </a:cxn>
              <a:cxn ang="0">
                <a:pos x="21" y="48"/>
              </a:cxn>
              <a:cxn ang="0">
                <a:pos x="26" y="18"/>
              </a:cxn>
              <a:cxn ang="0">
                <a:pos x="30" y="30"/>
              </a:cxn>
              <a:cxn ang="0">
                <a:pos x="38" y="66"/>
              </a:cxn>
              <a:cxn ang="0">
                <a:pos x="43" y="78"/>
              </a:cxn>
              <a:cxn ang="0">
                <a:pos x="56" y="30"/>
              </a:cxn>
              <a:cxn ang="0">
                <a:pos x="60" y="36"/>
              </a:cxn>
              <a:cxn ang="0">
                <a:pos x="64" y="42"/>
              </a:cxn>
              <a:cxn ang="0">
                <a:pos x="73" y="30"/>
              </a:cxn>
              <a:cxn ang="0">
                <a:pos x="81" y="66"/>
              </a:cxn>
              <a:cxn ang="0">
                <a:pos x="86" y="102"/>
              </a:cxn>
              <a:cxn ang="0">
                <a:pos x="90" y="66"/>
              </a:cxn>
              <a:cxn ang="0">
                <a:pos x="98" y="60"/>
              </a:cxn>
              <a:cxn ang="0">
                <a:pos x="103" y="18"/>
              </a:cxn>
              <a:cxn ang="0">
                <a:pos x="111" y="78"/>
              </a:cxn>
              <a:cxn ang="0">
                <a:pos x="120" y="78"/>
              </a:cxn>
              <a:cxn ang="0">
                <a:pos x="128" y="54"/>
              </a:cxn>
              <a:cxn ang="0">
                <a:pos x="133" y="66"/>
              </a:cxn>
              <a:cxn ang="0">
                <a:pos x="145" y="36"/>
              </a:cxn>
              <a:cxn ang="0">
                <a:pos x="150" y="108"/>
              </a:cxn>
              <a:cxn ang="0">
                <a:pos x="154" y="96"/>
              </a:cxn>
              <a:cxn ang="0">
                <a:pos x="158" y="78"/>
              </a:cxn>
              <a:cxn ang="0">
                <a:pos x="167" y="66"/>
              </a:cxn>
              <a:cxn ang="0">
                <a:pos x="175" y="78"/>
              </a:cxn>
              <a:cxn ang="0">
                <a:pos x="184" y="6"/>
              </a:cxn>
              <a:cxn ang="0">
                <a:pos x="188" y="66"/>
              </a:cxn>
              <a:cxn ang="0">
                <a:pos x="197" y="78"/>
              </a:cxn>
              <a:cxn ang="0">
                <a:pos x="201" y="90"/>
              </a:cxn>
              <a:cxn ang="0">
                <a:pos x="210" y="24"/>
              </a:cxn>
              <a:cxn ang="0">
                <a:pos x="218" y="66"/>
              </a:cxn>
              <a:cxn ang="0">
                <a:pos x="222" y="42"/>
              </a:cxn>
              <a:cxn ang="0">
                <a:pos x="227" y="84"/>
              </a:cxn>
              <a:cxn ang="0">
                <a:pos x="235" y="66"/>
              </a:cxn>
              <a:cxn ang="0">
                <a:pos x="239" y="36"/>
              </a:cxn>
              <a:cxn ang="0">
                <a:pos x="248" y="66"/>
              </a:cxn>
              <a:cxn ang="0">
                <a:pos x="257" y="12"/>
              </a:cxn>
              <a:cxn ang="0">
                <a:pos x="265" y="72"/>
              </a:cxn>
              <a:cxn ang="0">
                <a:pos x="269" y="42"/>
              </a:cxn>
              <a:cxn ang="0">
                <a:pos x="278" y="48"/>
              </a:cxn>
              <a:cxn ang="0">
                <a:pos x="282" y="90"/>
              </a:cxn>
            </a:cxnLst>
            <a:rect l="0" t="0" r="r" b="b"/>
            <a:pathLst>
              <a:path w="287" h="126">
                <a:moveTo>
                  <a:pt x="0" y="42"/>
                </a:moveTo>
                <a:lnTo>
                  <a:pt x="4" y="42"/>
                </a:lnTo>
                <a:lnTo>
                  <a:pt x="4" y="24"/>
                </a:lnTo>
                <a:lnTo>
                  <a:pt x="9" y="36"/>
                </a:lnTo>
                <a:lnTo>
                  <a:pt x="9" y="6"/>
                </a:lnTo>
                <a:lnTo>
                  <a:pt x="13" y="60"/>
                </a:lnTo>
                <a:lnTo>
                  <a:pt x="13" y="120"/>
                </a:lnTo>
                <a:lnTo>
                  <a:pt x="17" y="48"/>
                </a:lnTo>
                <a:lnTo>
                  <a:pt x="21" y="48"/>
                </a:lnTo>
                <a:lnTo>
                  <a:pt x="21" y="66"/>
                </a:lnTo>
                <a:lnTo>
                  <a:pt x="26" y="66"/>
                </a:lnTo>
                <a:lnTo>
                  <a:pt x="26" y="18"/>
                </a:lnTo>
                <a:lnTo>
                  <a:pt x="30" y="12"/>
                </a:lnTo>
                <a:lnTo>
                  <a:pt x="30" y="0"/>
                </a:lnTo>
                <a:lnTo>
                  <a:pt x="30" y="30"/>
                </a:lnTo>
                <a:lnTo>
                  <a:pt x="34" y="42"/>
                </a:lnTo>
                <a:lnTo>
                  <a:pt x="34" y="60"/>
                </a:lnTo>
                <a:lnTo>
                  <a:pt x="38" y="66"/>
                </a:lnTo>
                <a:lnTo>
                  <a:pt x="38" y="84"/>
                </a:lnTo>
                <a:lnTo>
                  <a:pt x="47" y="78"/>
                </a:lnTo>
                <a:lnTo>
                  <a:pt x="43" y="78"/>
                </a:lnTo>
                <a:lnTo>
                  <a:pt x="47" y="60"/>
                </a:lnTo>
                <a:lnTo>
                  <a:pt x="51" y="18"/>
                </a:lnTo>
                <a:lnTo>
                  <a:pt x="56" y="30"/>
                </a:lnTo>
                <a:lnTo>
                  <a:pt x="56" y="54"/>
                </a:lnTo>
                <a:lnTo>
                  <a:pt x="60" y="30"/>
                </a:lnTo>
                <a:lnTo>
                  <a:pt x="60" y="36"/>
                </a:lnTo>
                <a:lnTo>
                  <a:pt x="60" y="30"/>
                </a:lnTo>
                <a:lnTo>
                  <a:pt x="64" y="54"/>
                </a:lnTo>
                <a:lnTo>
                  <a:pt x="64" y="42"/>
                </a:lnTo>
                <a:lnTo>
                  <a:pt x="73" y="36"/>
                </a:lnTo>
                <a:lnTo>
                  <a:pt x="73" y="66"/>
                </a:lnTo>
                <a:lnTo>
                  <a:pt x="73" y="30"/>
                </a:lnTo>
                <a:lnTo>
                  <a:pt x="77" y="48"/>
                </a:lnTo>
                <a:lnTo>
                  <a:pt x="77" y="36"/>
                </a:lnTo>
                <a:lnTo>
                  <a:pt x="81" y="66"/>
                </a:lnTo>
                <a:lnTo>
                  <a:pt x="81" y="60"/>
                </a:lnTo>
                <a:lnTo>
                  <a:pt x="86" y="54"/>
                </a:lnTo>
                <a:lnTo>
                  <a:pt x="86" y="102"/>
                </a:lnTo>
                <a:lnTo>
                  <a:pt x="90" y="108"/>
                </a:lnTo>
                <a:lnTo>
                  <a:pt x="90" y="126"/>
                </a:lnTo>
                <a:lnTo>
                  <a:pt x="90" y="66"/>
                </a:lnTo>
                <a:lnTo>
                  <a:pt x="94" y="66"/>
                </a:lnTo>
                <a:lnTo>
                  <a:pt x="94" y="42"/>
                </a:lnTo>
                <a:lnTo>
                  <a:pt x="98" y="60"/>
                </a:lnTo>
                <a:lnTo>
                  <a:pt x="98" y="42"/>
                </a:lnTo>
                <a:lnTo>
                  <a:pt x="103" y="12"/>
                </a:lnTo>
                <a:lnTo>
                  <a:pt x="103" y="18"/>
                </a:lnTo>
                <a:lnTo>
                  <a:pt x="111" y="54"/>
                </a:lnTo>
                <a:lnTo>
                  <a:pt x="107" y="54"/>
                </a:lnTo>
                <a:lnTo>
                  <a:pt x="111" y="78"/>
                </a:lnTo>
                <a:lnTo>
                  <a:pt x="115" y="84"/>
                </a:lnTo>
                <a:lnTo>
                  <a:pt x="115" y="108"/>
                </a:lnTo>
                <a:lnTo>
                  <a:pt x="120" y="78"/>
                </a:lnTo>
                <a:lnTo>
                  <a:pt x="120" y="60"/>
                </a:lnTo>
                <a:lnTo>
                  <a:pt x="124" y="54"/>
                </a:lnTo>
                <a:lnTo>
                  <a:pt x="128" y="54"/>
                </a:lnTo>
                <a:lnTo>
                  <a:pt x="128" y="42"/>
                </a:lnTo>
                <a:lnTo>
                  <a:pt x="133" y="54"/>
                </a:lnTo>
                <a:lnTo>
                  <a:pt x="133" y="66"/>
                </a:lnTo>
                <a:lnTo>
                  <a:pt x="137" y="78"/>
                </a:lnTo>
                <a:lnTo>
                  <a:pt x="137" y="66"/>
                </a:lnTo>
                <a:lnTo>
                  <a:pt x="145" y="36"/>
                </a:lnTo>
                <a:lnTo>
                  <a:pt x="141" y="36"/>
                </a:lnTo>
                <a:lnTo>
                  <a:pt x="145" y="96"/>
                </a:lnTo>
                <a:lnTo>
                  <a:pt x="150" y="108"/>
                </a:lnTo>
                <a:lnTo>
                  <a:pt x="150" y="120"/>
                </a:lnTo>
                <a:lnTo>
                  <a:pt x="150" y="108"/>
                </a:lnTo>
                <a:lnTo>
                  <a:pt x="154" y="96"/>
                </a:lnTo>
                <a:lnTo>
                  <a:pt x="154" y="90"/>
                </a:lnTo>
                <a:lnTo>
                  <a:pt x="158" y="84"/>
                </a:lnTo>
                <a:lnTo>
                  <a:pt x="158" y="78"/>
                </a:lnTo>
                <a:lnTo>
                  <a:pt x="163" y="42"/>
                </a:lnTo>
                <a:lnTo>
                  <a:pt x="163" y="36"/>
                </a:lnTo>
                <a:lnTo>
                  <a:pt x="167" y="66"/>
                </a:lnTo>
                <a:lnTo>
                  <a:pt x="175" y="30"/>
                </a:lnTo>
                <a:lnTo>
                  <a:pt x="171" y="30"/>
                </a:lnTo>
                <a:lnTo>
                  <a:pt x="175" y="78"/>
                </a:lnTo>
                <a:lnTo>
                  <a:pt x="180" y="108"/>
                </a:lnTo>
                <a:lnTo>
                  <a:pt x="180" y="48"/>
                </a:lnTo>
                <a:lnTo>
                  <a:pt x="184" y="6"/>
                </a:lnTo>
                <a:lnTo>
                  <a:pt x="184" y="30"/>
                </a:lnTo>
                <a:lnTo>
                  <a:pt x="188" y="42"/>
                </a:lnTo>
                <a:lnTo>
                  <a:pt x="188" y="66"/>
                </a:lnTo>
                <a:lnTo>
                  <a:pt x="192" y="42"/>
                </a:lnTo>
                <a:lnTo>
                  <a:pt x="192" y="48"/>
                </a:lnTo>
                <a:lnTo>
                  <a:pt x="197" y="78"/>
                </a:lnTo>
                <a:lnTo>
                  <a:pt x="197" y="66"/>
                </a:lnTo>
                <a:lnTo>
                  <a:pt x="201" y="72"/>
                </a:lnTo>
                <a:lnTo>
                  <a:pt x="201" y="90"/>
                </a:lnTo>
                <a:lnTo>
                  <a:pt x="205" y="108"/>
                </a:lnTo>
                <a:lnTo>
                  <a:pt x="205" y="36"/>
                </a:lnTo>
                <a:lnTo>
                  <a:pt x="210" y="24"/>
                </a:lnTo>
                <a:lnTo>
                  <a:pt x="214" y="72"/>
                </a:lnTo>
                <a:lnTo>
                  <a:pt x="214" y="84"/>
                </a:lnTo>
                <a:lnTo>
                  <a:pt x="218" y="66"/>
                </a:lnTo>
                <a:lnTo>
                  <a:pt x="218" y="54"/>
                </a:lnTo>
                <a:lnTo>
                  <a:pt x="222" y="48"/>
                </a:lnTo>
                <a:lnTo>
                  <a:pt x="222" y="42"/>
                </a:lnTo>
                <a:lnTo>
                  <a:pt x="222" y="48"/>
                </a:lnTo>
                <a:lnTo>
                  <a:pt x="227" y="36"/>
                </a:lnTo>
                <a:lnTo>
                  <a:pt x="227" y="84"/>
                </a:lnTo>
                <a:lnTo>
                  <a:pt x="231" y="78"/>
                </a:lnTo>
                <a:lnTo>
                  <a:pt x="231" y="96"/>
                </a:lnTo>
                <a:lnTo>
                  <a:pt x="235" y="66"/>
                </a:lnTo>
                <a:lnTo>
                  <a:pt x="235" y="42"/>
                </a:lnTo>
                <a:lnTo>
                  <a:pt x="239" y="60"/>
                </a:lnTo>
                <a:lnTo>
                  <a:pt x="239" y="36"/>
                </a:lnTo>
                <a:lnTo>
                  <a:pt x="244" y="30"/>
                </a:lnTo>
                <a:lnTo>
                  <a:pt x="248" y="36"/>
                </a:lnTo>
                <a:lnTo>
                  <a:pt x="248" y="66"/>
                </a:lnTo>
                <a:lnTo>
                  <a:pt x="252" y="42"/>
                </a:lnTo>
                <a:lnTo>
                  <a:pt x="252" y="6"/>
                </a:lnTo>
                <a:lnTo>
                  <a:pt x="257" y="12"/>
                </a:lnTo>
                <a:lnTo>
                  <a:pt x="257" y="24"/>
                </a:lnTo>
                <a:lnTo>
                  <a:pt x="261" y="78"/>
                </a:lnTo>
                <a:lnTo>
                  <a:pt x="265" y="72"/>
                </a:lnTo>
                <a:lnTo>
                  <a:pt x="265" y="30"/>
                </a:lnTo>
                <a:lnTo>
                  <a:pt x="269" y="30"/>
                </a:lnTo>
                <a:lnTo>
                  <a:pt x="269" y="42"/>
                </a:lnTo>
                <a:lnTo>
                  <a:pt x="274" y="66"/>
                </a:lnTo>
                <a:lnTo>
                  <a:pt x="274" y="60"/>
                </a:lnTo>
                <a:lnTo>
                  <a:pt x="278" y="48"/>
                </a:lnTo>
                <a:lnTo>
                  <a:pt x="278" y="30"/>
                </a:lnTo>
                <a:lnTo>
                  <a:pt x="282" y="48"/>
                </a:lnTo>
                <a:lnTo>
                  <a:pt x="282" y="90"/>
                </a:lnTo>
                <a:lnTo>
                  <a:pt x="282" y="84"/>
                </a:lnTo>
                <a:lnTo>
                  <a:pt x="287" y="10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6" name="Freeform 82"/>
          <p:cNvSpPr>
            <a:spLocks/>
          </p:cNvSpPr>
          <p:nvPr/>
        </p:nvSpPr>
        <p:spPr bwMode="auto">
          <a:xfrm>
            <a:off x="2823459" y="5133975"/>
            <a:ext cx="270892" cy="89219"/>
          </a:xfrm>
          <a:custGeom>
            <a:avLst/>
            <a:gdLst/>
            <a:ahLst/>
            <a:cxnLst>
              <a:cxn ang="0">
                <a:pos x="4" y="24"/>
              </a:cxn>
              <a:cxn ang="0">
                <a:pos x="13" y="60"/>
              </a:cxn>
              <a:cxn ang="0">
                <a:pos x="21" y="48"/>
              </a:cxn>
              <a:cxn ang="0">
                <a:pos x="26" y="18"/>
              </a:cxn>
              <a:cxn ang="0">
                <a:pos x="30" y="30"/>
              </a:cxn>
              <a:cxn ang="0">
                <a:pos x="38" y="66"/>
              </a:cxn>
              <a:cxn ang="0">
                <a:pos x="43" y="78"/>
              </a:cxn>
              <a:cxn ang="0">
                <a:pos x="56" y="30"/>
              </a:cxn>
              <a:cxn ang="0">
                <a:pos x="60" y="36"/>
              </a:cxn>
              <a:cxn ang="0">
                <a:pos x="64" y="42"/>
              </a:cxn>
              <a:cxn ang="0">
                <a:pos x="73" y="30"/>
              </a:cxn>
              <a:cxn ang="0">
                <a:pos x="81" y="66"/>
              </a:cxn>
              <a:cxn ang="0">
                <a:pos x="86" y="102"/>
              </a:cxn>
              <a:cxn ang="0">
                <a:pos x="90" y="66"/>
              </a:cxn>
              <a:cxn ang="0">
                <a:pos x="98" y="60"/>
              </a:cxn>
              <a:cxn ang="0">
                <a:pos x="103" y="18"/>
              </a:cxn>
              <a:cxn ang="0">
                <a:pos x="111" y="78"/>
              </a:cxn>
              <a:cxn ang="0">
                <a:pos x="120" y="78"/>
              </a:cxn>
              <a:cxn ang="0">
                <a:pos x="128" y="54"/>
              </a:cxn>
              <a:cxn ang="0">
                <a:pos x="133" y="66"/>
              </a:cxn>
              <a:cxn ang="0">
                <a:pos x="145" y="36"/>
              </a:cxn>
              <a:cxn ang="0">
                <a:pos x="150" y="108"/>
              </a:cxn>
              <a:cxn ang="0">
                <a:pos x="154" y="96"/>
              </a:cxn>
              <a:cxn ang="0">
                <a:pos x="158" y="78"/>
              </a:cxn>
              <a:cxn ang="0">
                <a:pos x="167" y="66"/>
              </a:cxn>
              <a:cxn ang="0">
                <a:pos x="175" y="78"/>
              </a:cxn>
              <a:cxn ang="0">
                <a:pos x="184" y="6"/>
              </a:cxn>
              <a:cxn ang="0">
                <a:pos x="188" y="66"/>
              </a:cxn>
              <a:cxn ang="0">
                <a:pos x="197" y="78"/>
              </a:cxn>
              <a:cxn ang="0">
                <a:pos x="201" y="90"/>
              </a:cxn>
              <a:cxn ang="0">
                <a:pos x="210" y="24"/>
              </a:cxn>
              <a:cxn ang="0">
                <a:pos x="218" y="66"/>
              </a:cxn>
              <a:cxn ang="0">
                <a:pos x="222" y="42"/>
              </a:cxn>
              <a:cxn ang="0">
                <a:pos x="227" y="84"/>
              </a:cxn>
              <a:cxn ang="0">
                <a:pos x="235" y="66"/>
              </a:cxn>
              <a:cxn ang="0">
                <a:pos x="239" y="36"/>
              </a:cxn>
              <a:cxn ang="0">
                <a:pos x="248" y="66"/>
              </a:cxn>
              <a:cxn ang="0">
                <a:pos x="257" y="12"/>
              </a:cxn>
              <a:cxn ang="0">
                <a:pos x="265" y="72"/>
              </a:cxn>
              <a:cxn ang="0">
                <a:pos x="269" y="42"/>
              </a:cxn>
              <a:cxn ang="0">
                <a:pos x="278" y="48"/>
              </a:cxn>
              <a:cxn ang="0">
                <a:pos x="282" y="90"/>
              </a:cxn>
            </a:cxnLst>
            <a:rect l="0" t="0" r="r" b="b"/>
            <a:pathLst>
              <a:path w="287" h="126">
                <a:moveTo>
                  <a:pt x="0" y="42"/>
                </a:moveTo>
                <a:lnTo>
                  <a:pt x="4" y="42"/>
                </a:lnTo>
                <a:lnTo>
                  <a:pt x="4" y="24"/>
                </a:lnTo>
                <a:lnTo>
                  <a:pt x="9" y="36"/>
                </a:lnTo>
                <a:lnTo>
                  <a:pt x="9" y="6"/>
                </a:lnTo>
                <a:lnTo>
                  <a:pt x="13" y="60"/>
                </a:lnTo>
                <a:lnTo>
                  <a:pt x="13" y="120"/>
                </a:lnTo>
                <a:lnTo>
                  <a:pt x="17" y="48"/>
                </a:lnTo>
                <a:lnTo>
                  <a:pt x="21" y="48"/>
                </a:lnTo>
                <a:lnTo>
                  <a:pt x="21" y="66"/>
                </a:lnTo>
                <a:lnTo>
                  <a:pt x="26" y="66"/>
                </a:lnTo>
                <a:lnTo>
                  <a:pt x="26" y="18"/>
                </a:lnTo>
                <a:lnTo>
                  <a:pt x="30" y="12"/>
                </a:lnTo>
                <a:lnTo>
                  <a:pt x="30" y="0"/>
                </a:lnTo>
                <a:lnTo>
                  <a:pt x="30" y="30"/>
                </a:lnTo>
                <a:lnTo>
                  <a:pt x="34" y="42"/>
                </a:lnTo>
                <a:lnTo>
                  <a:pt x="34" y="60"/>
                </a:lnTo>
                <a:lnTo>
                  <a:pt x="38" y="66"/>
                </a:lnTo>
                <a:lnTo>
                  <a:pt x="38" y="84"/>
                </a:lnTo>
                <a:lnTo>
                  <a:pt x="47" y="78"/>
                </a:lnTo>
                <a:lnTo>
                  <a:pt x="43" y="78"/>
                </a:lnTo>
                <a:lnTo>
                  <a:pt x="47" y="60"/>
                </a:lnTo>
                <a:lnTo>
                  <a:pt x="51" y="18"/>
                </a:lnTo>
                <a:lnTo>
                  <a:pt x="56" y="30"/>
                </a:lnTo>
                <a:lnTo>
                  <a:pt x="56" y="54"/>
                </a:lnTo>
                <a:lnTo>
                  <a:pt x="60" y="30"/>
                </a:lnTo>
                <a:lnTo>
                  <a:pt x="60" y="36"/>
                </a:lnTo>
                <a:lnTo>
                  <a:pt x="60" y="30"/>
                </a:lnTo>
                <a:lnTo>
                  <a:pt x="64" y="54"/>
                </a:lnTo>
                <a:lnTo>
                  <a:pt x="64" y="42"/>
                </a:lnTo>
                <a:lnTo>
                  <a:pt x="73" y="36"/>
                </a:lnTo>
                <a:lnTo>
                  <a:pt x="73" y="66"/>
                </a:lnTo>
                <a:lnTo>
                  <a:pt x="73" y="30"/>
                </a:lnTo>
                <a:lnTo>
                  <a:pt x="77" y="48"/>
                </a:lnTo>
                <a:lnTo>
                  <a:pt x="77" y="36"/>
                </a:lnTo>
                <a:lnTo>
                  <a:pt x="81" y="66"/>
                </a:lnTo>
                <a:lnTo>
                  <a:pt x="81" y="60"/>
                </a:lnTo>
                <a:lnTo>
                  <a:pt x="86" y="54"/>
                </a:lnTo>
                <a:lnTo>
                  <a:pt x="86" y="102"/>
                </a:lnTo>
                <a:lnTo>
                  <a:pt x="90" y="108"/>
                </a:lnTo>
                <a:lnTo>
                  <a:pt x="90" y="126"/>
                </a:lnTo>
                <a:lnTo>
                  <a:pt x="90" y="66"/>
                </a:lnTo>
                <a:lnTo>
                  <a:pt x="94" y="66"/>
                </a:lnTo>
                <a:lnTo>
                  <a:pt x="94" y="42"/>
                </a:lnTo>
                <a:lnTo>
                  <a:pt x="98" y="60"/>
                </a:lnTo>
                <a:lnTo>
                  <a:pt x="98" y="42"/>
                </a:lnTo>
                <a:lnTo>
                  <a:pt x="103" y="12"/>
                </a:lnTo>
                <a:lnTo>
                  <a:pt x="103" y="18"/>
                </a:lnTo>
                <a:lnTo>
                  <a:pt x="111" y="54"/>
                </a:lnTo>
                <a:lnTo>
                  <a:pt x="107" y="54"/>
                </a:lnTo>
                <a:lnTo>
                  <a:pt x="111" y="78"/>
                </a:lnTo>
                <a:lnTo>
                  <a:pt x="115" y="84"/>
                </a:lnTo>
                <a:lnTo>
                  <a:pt x="115" y="108"/>
                </a:lnTo>
                <a:lnTo>
                  <a:pt x="120" y="78"/>
                </a:lnTo>
                <a:lnTo>
                  <a:pt x="120" y="60"/>
                </a:lnTo>
                <a:lnTo>
                  <a:pt x="124" y="54"/>
                </a:lnTo>
                <a:lnTo>
                  <a:pt x="128" y="54"/>
                </a:lnTo>
                <a:lnTo>
                  <a:pt x="128" y="42"/>
                </a:lnTo>
                <a:lnTo>
                  <a:pt x="133" y="54"/>
                </a:lnTo>
                <a:lnTo>
                  <a:pt x="133" y="66"/>
                </a:lnTo>
                <a:lnTo>
                  <a:pt x="137" y="78"/>
                </a:lnTo>
                <a:lnTo>
                  <a:pt x="137" y="66"/>
                </a:lnTo>
                <a:lnTo>
                  <a:pt x="145" y="36"/>
                </a:lnTo>
                <a:lnTo>
                  <a:pt x="141" y="36"/>
                </a:lnTo>
                <a:lnTo>
                  <a:pt x="145" y="96"/>
                </a:lnTo>
                <a:lnTo>
                  <a:pt x="150" y="108"/>
                </a:lnTo>
                <a:lnTo>
                  <a:pt x="150" y="120"/>
                </a:lnTo>
                <a:lnTo>
                  <a:pt x="150" y="108"/>
                </a:lnTo>
                <a:lnTo>
                  <a:pt x="154" y="96"/>
                </a:lnTo>
                <a:lnTo>
                  <a:pt x="154" y="90"/>
                </a:lnTo>
                <a:lnTo>
                  <a:pt x="158" y="84"/>
                </a:lnTo>
                <a:lnTo>
                  <a:pt x="158" y="78"/>
                </a:lnTo>
                <a:lnTo>
                  <a:pt x="163" y="42"/>
                </a:lnTo>
                <a:lnTo>
                  <a:pt x="163" y="36"/>
                </a:lnTo>
                <a:lnTo>
                  <a:pt x="167" y="66"/>
                </a:lnTo>
                <a:lnTo>
                  <a:pt x="175" y="30"/>
                </a:lnTo>
                <a:lnTo>
                  <a:pt x="171" y="30"/>
                </a:lnTo>
                <a:lnTo>
                  <a:pt x="175" y="78"/>
                </a:lnTo>
                <a:lnTo>
                  <a:pt x="180" y="108"/>
                </a:lnTo>
                <a:lnTo>
                  <a:pt x="180" y="48"/>
                </a:lnTo>
                <a:lnTo>
                  <a:pt x="184" y="6"/>
                </a:lnTo>
                <a:lnTo>
                  <a:pt x="184" y="30"/>
                </a:lnTo>
                <a:lnTo>
                  <a:pt x="188" y="42"/>
                </a:lnTo>
                <a:lnTo>
                  <a:pt x="188" y="66"/>
                </a:lnTo>
                <a:lnTo>
                  <a:pt x="192" y="42"/>
                </a:lnTo>
                <a:lnTo>
                  <a:pt x="192" y="48"/>
                </a:lnTo>
                <a:lnTo>
                  <a:pt x="197" y="78"/>
                </a:lnTo>
                <a:lnTo>
                  <a:pt x="197" y="66"/>
                </a:lnTo>
                <a:lnTo>
                  <a:pt x="201" y="72"/>
                </a:lnTo>
                <a:lnTo>
                  <a:pt x="201" y="90"/>
                </a:lnTo>
                <a:lnTo>
                  <a:pt x="205" y="108"/>
                </a:lnTo>
                <a:lnTo>
                  <a:pt x="205" y="36"/>
                </a:lnTo>
                <a:lnTo>
                  <a:pt x="210" y="24"/>
                </a:lnTo>
                <a:lnTo>
                  <a:pt x="214" y="72"/>
                </a:lnTo>
                <a:lnTo>
                  <a:pt x="214" y="84"/>
                </a:lnTo>
                <a:lnTo>
                  <a:pt x="218" y="66"/>
                </a:lnTo>
                <a:lnTo>
                  <a:pt x="218" y="54"/>
                </a:lnTo>
                <a:lnTo>
                  <a:pt x="222" y="48"/>
                </a:lnTo>
                <a:lnTo>
                  <a:pt x="222" y="42"/>
                </a:lnTo>
                <a:lnTo>
                  <a:pt x="222" y="48"/>
                </a:lnTo>
                <a:lnTo>
                  <a:pt x="227" y="36"/>
                </a:lnTo>
                <a:lnTo>
                  <a:pt x="227" y="84"/>
                </a:lnTo>
                <a:lnTo>
                  <a:pt x="231" y="78"/>
                </a:lnTo>
                <a:lnTo>
                  <a:pt x="231" y="96"/>
                </a:lnTo>
                <a:lnTo>
                  <a:pt x="235" y="66"/>
                </a:lnTo>
                <a:lnTo>
                  <a:pt x="235" y="42"/>
                </a:lnTo>
                <a:lnTo>
                  <a:pt x="239" y="60"/>
                </a:lnTo>
                <a:lnTo>
                  <a:pt x="239" y="36"/>
                </a:lnTo>
                <a:lnTo>
                  <a:pt x="244" y="30"/>
                </a:lnTo>
                <a:lnTo>
                  <a:pt x="248" y="36"/>
                </a:lnTo>
                <a:lnTo>
                  <a:pt x="248" y="66"/>
                </a:lnTo>
                <a:lnTo>
                  <a:pt x="252" y="42"/>
                </a:lnTo>
                <a:lnTo>
                  <a:pt x="252" y="6"/>
                </a:lnTo>
                <a:lnTo>
                  <a:pt x="257" y="12"/>
                </a:lnTo>
                <a:lnTo>
                  <a:pt x="257" y="24"/>
                </a:lnTo>
                <a:lnTo>
                  <a:pt x="261" y="78"/>
                </a:lnTo>
                <a:lnTo>
                  <a:pt x="265" y="72"/>
                </a:lnTo>
                <a:lnTo>
                  <a:pt x="265" y="30"/>
                </a:lnTo>
                <a:lnTo>
                  <a:pt x="269" y="30"/>
                </a:lnTo>
                <a:lnTo>
                  <a:pt x="269" y="42"/>
                </a:lnTo>
                <a:lnTo>
                  <a:pt x="274" y="66"/>
                </a:lnTo>
                <a:lnTo>
                  <a:pt x="274" y="60"/>
                </a:lnTo>
                <a:lnTo>
                  <a:pt x="278" y="48"/>
                </a:lnTo>
                <a:lnTo>
                  <a:pt x="278" y="30"/>
                </a:lnTo>
                <a:lnTo>
                  <a:pt x="282" y="48"/>
                </a:lnTo>
                <a:lnTo>
                  <a:pt x="282" y="90"/>
                </a:lnTo>
                <a:lnTo>
                  <a:pt x="282" y="84"/>
                </a:lnTo>
                <a:lnTo>
                  <a:pt x="287" y="10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7" name="Freeform 82"/>
          <p:cNvSpPr>
            <a:spLocks/>
          </p:cNvSpPr>
          <p:nvPr/>
        </p:nvSpPr>
        <p:spPr bwMode="auto">
          <a:xfrm>
            <a:off x="5337202" y="1503509"/>
            <a:ext cx="270892" cy="89219"/>
          </a:xfrm>
          <a:custGeom>
            <a:avLst/>
            <a:gdLst/>
            <a:ahLst/>
            <a:cxnLst>
              <a:cxn ang="0">
                <a:pos x="4" y="24"/>
              </a:cxn>
              <a:cxn ang="0">
                <a:pos x="13" y="60"/>
              </a:cxn>
              <a:cxn ang="0">
                <a:pos x="21" y="48"/>
              </a:cxn>
              <a:cxn ang="0">
                <a:pos x="26" y="18"/>
              </a:cxn>
              <a:cxn ang="0">
                <a:pos x="30" y="30"/>
              </a:cxn>
              <a:cxn ang="0">
                <a:pos x="38" y="66"/>
              </a:cxn>
              <a:cxn ang="0">
                <a:pos x="43" y="78"/>
              </a:cxn>
              <a:cxn ang="0">
                <a:pos x="56" y="30"/>
              </a:cxn>
              <a:cxn ang="0">
                <a:pos x="60" y="36"/>
              </a:cxn>
              <a:cxn ang="0">
                <a:pos x="64" y="42"/>
              </a:cxn>
              <a:cxn ang="0">
                <a:pos x="73" y="30"/>
              </a:cxn>
              <a:cxn ang="0">
                <a:pos x="81" y="66"/>
              </a:cxn>
              <a:cxn ang="0">
                <a:pos x="86" y="102"/>
              </a:cxn>
              <a:cxn ang="0">
                <a:pos x="90" y="66"/>
              </a:cxn>
              <a:cxn ang="0">
                <a:pos x="98" y="60"/>
              </a:cxn>
              <a:cxn ang="0">
                <a:pos x="103" y="18"/>
              </a:cxn>
              <a:cxn ang="0">
                <a:pos x="111" y="78"/>
              </a:cxn>
              <a:cxn ang="0">
                <a:pos x="120" y="78"/>
              </a:cxn>
              <a:cxn ang="0">
                <a:pos x="128" y="54"/>
              </a:cxn>
              <a:cxn ang="0">
                <a:pos x="133" y="66"/>
              </a:cxn>
              <a:cxn ang="0">
                <a:pos x="145" y="36"/>
              </a:cxn>
              <a:cxn ang="0">
                <a:pos x="150" y="108"/>
              </a:cxn>
              <a:cxn ang="0">
                <a:pos x="154" y="96"/>
              </a:cxn>
              <a:cxn ang="0">
                <a:pos x="158" y="78"/>
              </a:cxn>
              <a:cxn ang="0">
                <a:pos x="167" y="66"/>
              </a:cxn>
              <a:cxn ang="0">
                <a:pos x="175" y="78"/>
              </a:cxn>
              <a:cxn ang="0">
                <a:pos x="184" y="6"/>
              </a:cxn>
              <a:cxn ang="0">
                <a:pos x="188" y="66"/>
              </a:cxn>
              <a:cxn ang="0">
                <a:pos x="197" y="78"/>
              </a:cxn>
              <a:cxn ang="0">
                <a:pos x="201" y="90"/>
              </a:cxn>
              <a:cxn ang="0">
                <a:pos x="210" y="24"/>
              </a:cxn>
              <a:cxn ang="0">
                <a:pos x="218" y="66"/>
              </a:cxn>
              <a:cxn ang="0">
                <a:pos x="222" y="42"/>
              </a:cxn>
              <a:cxn ang="0">
                <a:pos x="227" y="84"/>
              </a:cxn>
              <a:cxn ang="0">
                <a:pos x="235" y="66"/>
              </a:cxn>
              <a:cxn ang="0">
                <a:pos x="239" y="36"/>
              </a:cxn>
              <a:cxn ang="0">
                <a:pos x="248" y="66"/>
              </a:cxn>
              <a:cxn ang="0">
                <a:pos x="257" y="12"/>
              </a:cxn>
              <a:cxn ang="0">
                <a:pos x="265" y="72"/>
              </a:cxn>
              <a:cxn ang="0">
                <a:pos x="269" y="42"/>
              </a:cxn>
              <a:cxn ang="0">
                <a:pos x="278" y="48"/>
              </a:cxn>
              <a:cxn ang="0">
                <a:pos x="282" y="90"/>
              </a:cxn>
            </a:cxnLst>
            <a:rect l="0" t="0" r="r" b="b"/>
            <a:pathLst>
              <a:path w="287" h="126">
                <a:moveTo>
                  <a:pt x="0" y="42"/>
                </a:moveTo>
                <a:lnTo>
                  <a:pt x="4" y="42"/>
                </a:lnTo>
                <a:lnTo>
                  <a:pt x="4" y="24"/>
                </a:lnTo>
                <a:lnTo>
                  <a:pt x="9" y="36"/>
                </a:lnTo>
                <a:lnTo>
                  <a:pt x="9" y="6"/>
                </a:lnTo>
                <a:lnTo>
                  <a:pt x="13" y="60"/>
                </a:lnTo>
                <a:lnTo>
                  <a:pt x="13" y="120"/>
                </a:lnTo>
                <a:lnTo>
                  <a:pt x="17" y="48"/>
                </a:lnTo>
                <a:lnTo>
                  <a:pt x="21" y="48"/>
                </a:lnTo>
                <a:lnTo>
                  <a:pt x="21" y="66"/>
                </a:lnTo>
                <a:lnTo>
                  <a:pt x="26" y="66"/>
                </a:lnTo>
                <a:lnTo>
                  <a:pt x="26" y="18"/>
                </a:lnTo>
                <a:lnTo>
                  <a:pt x="30" y="12"/>
                </a:lnTo>
                <a:lnTo>
                  <a:pt x="30" y="0"/>
                </a:lnTo>
                <a:lnTo>
                  <a:pt x="30" y="30"/>
                </a:lnTo>
                <a:lnTo>
                  <a:pt x="34" y="42"/>
                </a:lnTo>
                <a:lnTo>
                  <a:pt x="34" y="60"/>
                </a:lnTo>
                <a:lnTo>
                  <a:pt x="38" y="66"/>
                </a:lnTo>
                <a:lnTo>
                  <a:pt x="38" y="84"/>
                </a:lnTo>
                <a:lnTo>
                  <a:pt x="47" y="78"/>
                </a:lnTo>
                <a:lnTo>
                  <a:pt x="43" y="78"/>
                </a:lnTo>
                <a:lnTo>
                  <a:pt x="47" y="60"/>
                </a:lnTo>
                <a:lnTo>
                  <a:pt x="51" y="18"/>
                </a:lnTo>
                <a:lnTo>
                  <a:pt x="56" y="30"/>
                </a:lnTo>
                <a:lnTo>
                  <a:pt x="56" y="54"/>
                </a:lnTo>
                <a:lnTo>
                  <a:pt x="60" y="30"/>
                </a:lnTo>
                <a:lnTo>
                  <a:pt x="60" y="36"/>
                </a:lnTo>
                <a:lnTo>
                  <a:pt x="60" y="30"/>
                </a:lnTo>
                <a:lnTo>
                  <a:pt x="64" y="54"/>
                </a:lnTo>
                <a:lnTo>
                  <a:pt x="64" y="42"/>
                </a:lnTo>
                <a:lnTo>
                  <a:pt x="73" y="36"/>
                </a:lnTo>
                <a:lnTo>
                  <a:pt x="73" y="66"/>
                </a:lnTo>
                <a:lnTo>
                  <a:pt x="73" y="30"/>
                </a:lnTo>
                <a:lnTo>
                  <a:pt x="77" y="48"/>
                </a:lnTo>
                <a:lnTo>
                  <a:pt x="77" y="36"/>
                </a:lnTo>
                <a:lnTo>
                  <a:pt x="81" y="66"/>
                </a:lnTo>
                <a:lnTo>
                  <a:pt x="81" y="60"/>
                </a:lnTo>
                <a:lnTo>
                  <a:pt x="86" y="54"/>
                </a:lnTo>
                <a:lnTo>
                  <a:pt x="86" y="102"/>
                </a:lnTo>
                <a:lnTo>
                  <a:pt x="90" y="108"/>
                </a:lnTo>
                <a:lnTo>
                  <a:pt x="90" y="126"/>
                </a:lnTo>
                <a:lnTo>
                  <a:pt x="90" y="66"/>
                </a:lnTo>
                <a:lnTo>
                  <a:pt x="94" y="66"/>
                </a:lnTo>
                <a:lnTo>
                  <a:pt x="94" y="42"/>
                </a:lnTo>
                <a:lnTo>
                  <a:pt x="98" y="60"/>
                </a:lnTo>
                <a:lnTo>
                  <a:pt x="98" y="42"/>
                </a:lnTo>
                <a:lnTo>
                  <a:pt x="103" y="12"/>
                </a:lnTo>
                <a:lnTo>
                  <a:pt x="103" y="18"/>
                </a:lnTo>
                <a:lnTo>
                  <a:pt x="111" y="54"/>
                </a:lnTo>
                <a:lnTo>
                  <a:pt x="107" y="54"/>
                </a:lnTo>
                <a:lnTo>
                  <a:pt x="111" y="78"/>
                </a:lnTo>
                <a:lnTo>
                  <a:pt x="115" y="84"/>
                </a:lnTo>
                <a:lnTo>
                  <a:pt x="115" y="108"/>
                </a:lnTo>
                <a:lnTo>
                  <a:pt x="120" y="78"/>
                </a:lnTo>
                <a:lnTo>
                  <a:pt x="120" y="60"/>
                </a:lnTo>
                <a:lnTo>
                  <a:pt x="124" y="54"/>
                </a:lnTo>
                <a:lnTo>
                  <a:pt x="128" y="54"/>
                </a:lnTo>
                <a:lnTo>
                  <a:pt x="128" y="42"/>
                </a:lnTo>
                <a:lnTo>
                  <a:pt x="133" y="54"/>
                </a:lnTo>
                <a:lnTo>
                  <a:pt x="133" y="66"/>
                </a:lnTo>
                <a:lnTo>
                  <a:pt x="137" y="78"/>
                </a:lnTo>
                <a:lnTo>
                  <a:pt x="137" y="66"/>
                </a:lnTo>
                <a:lnTo>
                  <a:pt x="145" y="36"/>
                </a:lnTo>
                <a:lnTo>
                  <a:pt x="141" y="36"/>
                </a:lnTo>
                <a:lnTo>
                  <a:pt x="145" y="96"/>
                </a:lnTo>
                <a:lnTo>
                  <a:pt x="150" y="108"/>
                </a:lnTo>
                <a:lnTo>
                  <a:pt x="150" y="120"/>
                </a:lnTo>
                <a:lnTo>
                  <a:pt x="150" y="108"/>
                </a:lnTo>
                <a:lnTo>
                  <a:pt x="154" y="96"/>
                </a:lnTo>
                <a:lnTo>
                  <a:pt x="154" y="90"/>
                </a:lnTo>
                <a:lnTo>
                  <a:pt x="158" y="84"/>
                </a:lnTo>
                <a:lnTo>
                  <a:pt x="158" y="78"/>
                </a:lnTo>
                <a:lnTo>
                  <a:pt x="163" y="42"/>
                </a:lnTo>
                <a:lnTo>
                  <a:pt x="163" y="36"/>
                </a:lnTo>
                <a:lnTo>
                  <a:pt x="167" y="66"/>
                </a:lnTo>
                <a:lnTo>
                  <a:pt x="175" y="30"/>
                </a:lnTo>
                <a:lnTo>
                  <a:pt x="171" y="30"/>
                </a:lnTo>
                <a:lnTo>
                  <a:pt x="175" y="78"/>
                </a:lnTo>
                <a:lnTo>
                  <a:pt x="180" y="108"/>
                </a:lnTo>
                <a:lnTo>
                  <a:pt x="180" y="48"/>
                </a:lnTo>
                <a:lnTo>
                  <a:pt x="184" y="6"/>
                </a:lnTo>
                <a:lnTo>
                  <a:pt x="184" y="30"/>
                </a:lnTo>
                <a:lnTo>
                  <a:pt x="188" y="42"/>
                </a:lnTo>
                <a:lnTo>
                  <a:pt x="188" y="66"/>
                </a:lnTo>
                <a:lnTo>
                  <a:pt x="192" y="42"/>
                </a:lnTo>
                <a:lnTo>
                  <a:pt x="192" y="48"/>
                </a:lnTo>
                <a:lnTo>
                  <a:pt x="197" y="78"/>
                </a:lnTo>
                <a:lnTo>
                  <a:pt x="197" y="66"/>
                </a:lnTo>
                <a:lnTo>
                  <a:pt x="201" y="72"/>
                </a:lnTo>
                <a:lnTo>
                  <a:pt x="201" y="90"/>
                </a:lnTo>
                <a:lnTo>
                  <a:pt x="205" y="108"/>
                </a:lnTo>
                <a:lnTo>
                  <a:pt x="205" y="36"/>
                </a:lnTo>
                <a:lnTo>
                  <a:pt x="210" y="24"/>
                </a:lnTo>
                <a:lnTo>
                  <a:pt x="214" y="72"/>
                </a:lnTo>
                <a:lnTo>
                  <a:pt x="214" y="84"/>
                </a:lnTo>
                <a:lnTo>
                  <a:pt x="218" y="66"/>
                </a:lnTo>
                <a:lnTo>
                  <a:pt x="218" y="54"/>
                </a:lnTo>
                <a:lnTo>
                  <a:pt x="222" y="48"/>
                </a:lnTo>
                <a:lnTo>
                  <a:pt x="222" y="42"/>
                </a:lnTo>
                <a:lnTo>
                  <a:pt x="222" y="48"/>
                </a:lnTo>
                <a:lnTo>
                  <a:pt x="227" y="36"/>
                </a:lnTo>
                <a:lnTo>
                  <a:pt x="227" y="84"/>
                </a:lnTo>
                <a:lnTo>
                  <a:pt x="231" y="78"/>
                </a:lnTo>
                <a:lnTo>
                  <a:pt x="231" y="96"/>
                </a:lnTo>
                <a:lnTo>
                  <a:pt x="235" y="66"/>
                </a:lnTo>
                <a:lnTo>
                  <a:pt x="235" y="42"/>
                </a:lnTo>
                <a:lnTo>
                  <a:pt x="239" y="60"/>
                </a:lnTo>
                <a:lnTo>
                  <a:pt x="239" y="36"/>
                </a:lnTo>
                <a:lnTo>
                  <a:pt x="244" y="30"/>
                </a:lnTo>
                <a:lnTo>
                  <a:pt x="248" y="36"/>
                </a:lnTo>
                <a:lnTo>
                  <a:pt x="248" y="66"/>
                </a:lnTo>
                <a:lnTo>
                  <a:pt x="252" y="42"/>
                </a:lnTo>
                <a:lnTo>
                  <a:pt x="252" y="6"/>
                </a:lnTo>
                <a:lnTo>
                  <a:pt x="257" y="12"/>
                </a:lnTo>
                <a:lnTo>
                  <a:pt x="257" y="24"/>
                </a:lnTo>
                <a:lnTo>
                  <a:pt x="261" y="78"/>
                </a:lnTo>
                <a:lnTo>
                  <a:pt x="265" y="72"/>
                </a:lnTo>
                <a:lnTo>
                  <a:pt x="265" y="30"/>
                </a:lnTo>
                <a:lnTo>
                  <a:pt x="269" y="30"/>
                </a:lnTo>
                <a:lnTo>
                  <a:pt x="269" y="42"/>
                </a:lnTo>
                <a:lnTo>
                  <a:pt x="274" y="66"/>
                </a:lnTo>
                <a:lnTo>
                  <a:pt x="274" y="60"/>
                </a:lnTo>
                <a:lnTo>
                  <a:pt x="278" y="48"/>
                </a:lnTo>
                <a:lnTo>
                  <a:pt x="278" y="30"/>
                </a:lnTo>
                <a:lnTo>
                  <a:pt x="282" y="48"/>
                </a:lnTo>
                <a:lnTo>
                  <a:pt x="282" y="90"/>
                </a:lnTo>
                <a:lnTo>
                  <a:pt x="282" y="84"/>
                </a:lnTo>
                <a:lnTo>
                  <a:pt x="287" y="10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8" name="Freeform 85"/>
          <p:cNvSpPr>
            <a:spLocks/>
          </p:cNvSpPr>
          <p:nvPr/>
        </p:nvSpPr>
        <p:spPr bwMode="auto">
          <a:xfrm>
            <a:off x="3730957" y="1855532"/>
            <a:ext cx="262397" cy="89219"/>
          </a:xfrm>
          <a:custGeom>
            <a:avLst/>
            <a:gdLst/>
            <a:ahLst/>
            <a:cxnLst>
              <a:cxn ang="0">
                <a:pos x="4" y="24"/>
              </a:cxn>
              <a:cxn ang="0">
                <a:pos x="13" y="72"/>
              </a:cxn>
              <a:cxn ang="0">
                <a:pos x="17" y="60"/>
              </a:cxn>
              <a:cxn ang="0">
                <a:pos x="22" y="66"/>
              </a:cxn>
              <a:cxn ang="0">
                <a:pos x="30" y="72"/>
              </a:cxn>
              <a:cxn ang="0">
                <a:pos x="39" y="12"/>
              </a:cxn>
              <a:cxn ang="0">
                <a:pos x="43" y="12"/>
              </a:cxn>
              <a:cxn ang="0">
                <a:pos x="47" y="54"/>
              </a:cxn>
              <a:cxn ang="0">
                <a:pos x="56" y="12"/>
              </a:cxn>
              <a:cxn ang="0">
                <a:pos x="60" y="18"/>
              </a:cxn>
              <a:cxn ang="0">
                <a:pos x="69" y="18"/>
              </a:cxn>
              <a:cxn ang="0">
                <a:pos x="73" y="30"/>
              </a:cxn>
              <a:cxn ang="0">
                <a:pos x="81" y="24"/>
              </a:cxn>
              <a:cxn ang="0">
                <a:pos x="86" y="36"/>
              </a:cxn>
              <a:cxn ang="0">
                <a:pos x="94" y="30"/>
              </a:cxn>
              <a:cxn ang="0">
                <a:pos x="99" y="18"/>
              </a:cxn>
              <a:cxn ang="0">
                <a:pos x="107" y="72"/>
              </a:cxn>
              <a:cxn ang="0">
                <a:pos x="111" y="60"/>
              </a:cxn>
              <a:cxn ang="0">
                <a:pos x="120" y="12"/>
              </a:cxn>
              <a:cxn ang="0">
                <a:pos x="124" y="48"/>
              </a:cxn>
              <a:cxn ang="0">
                <a:pos x="129" y="60"/>
              </a:cxn>
              <a:cxn ang="0">
                <a:pos x="137" y="30"/>
              </a:cxn>
              <a:cxn ang="0">
                <a:pos x="146" y="24"/>
              </a:cxn>
              <a:cxn ang="0">
                <a:pos x="154" y="48"/>
              </a:cxn>
              <a:cxn ang="0">
                <a:pos x="158" y="18"/>
              </a:cxn>
              <a:cxn ang="0">
                <a:pos x="167" y="12"/>
              </a:cxn>
              <a:cxn ang="0">
                <a:pos x="171" y="60"/>
              </a:cxn>
              <a:cxn ang="0">
                <a:pos x="180" y="18"/>
              </a:cxn>
              <a:cxn ang="0">
                <a:pos x="184" y="66"/>
              </a:cxn>
              <a:cxn ang="0">
                <a:pos x="193" y="60"/>
              </a:cxn>
              <a:cxn ang="0">
                <a:pos x="201" y="24"/>
              </a:cxn>
              <a:cxn ang="0">
                <a:pos x="205" y="48"/>
              </a:cxn>
              <a:cxn ang="0">
                <a:pos x="214" y="42"/>
              </a:cxn>
              <a:cxn ang="0">
                <a:pos x="218" y="48"/>
              </a:cxn>
              <a:cxn ang="0">
                <a:pos x="227" y="18"/>
              </a:cxn>
              <a:cxn ang="0">
                <a:pos x="231" y="54"/>
              </a:cxn>
              <a:cxn ang="0">
                <a:pos x="240" y="18"/>
              </a:cxn>
              <a:cxn ang="0">
                <a:pos x="244" y="42"/>
              </a:cxn>
              <a:cxn ang="0">
                <a:pos x="253" y="84"/>
              </a:cxn>
              <a:cxn ang="0">
                <a:pos x="257" y="0"/>
              </a:cxn>
              <a:cxn ang="0">
                <a:pos x="265" y="30"/>
              </a:cxn>
              <a:cxn ang="0">
                <a:pos x="274" y="60"/>
              </a:cxn>
            </a:cxnLst>
            <a:rect l="0" t="0" r="r" b="b"/>
            <a:pathLst>
              <a:path w="278" h="126">
                <a:moveTo>
                  <a:pt x="0" y="48"/>
                </a:moveTo>
                <a:lnTo>
                  <a:pt x="0" y="36"/>
                </a:lnTo>
                <a:lnTo>
                  <a:pt x="4" y="24"/>
                </a:lnTo>
                <a:lnTo>
                  <a:pt x="9" y="54"/>
                </a:lnTo>
                <a:lnTo>
                  <a:pt x="9" y="90"/>
                </a:lnTo>
                <a:lnTo>
                  <a:pt x="13" y="72"/>
                </a:lnTo>
                <a:lnTo>
                  <a:pt x="13" y="66"/>
                </a:lnTo>
                <a:lnTo>
                  <a:pt x="17" y="48"/>
                </a:lnTo>
                <a:lnTo>
                  <a:pt x="17" y="60"/>
                </a:lnTo>
                <a:lnTo>
                  <a:pt x="22" y="54"/>
                </a:lnTo>
                <a:lnTo>
                  <a:pt x="22" y="78"/>
                </a:lnTo>
                <a:lnTo>
                  <a:pt x="22" y="66"/>
                </a:lnTo>
                <a:lnTo>
                  <a:pt x="26" y="90"/>
                </a:lnTo>
                <a:lnTo>
                  <a:pt x="26" y="78"/>
                </a:lnTo>
                <a:lnTo>
                  <a:pt x="30" y="72"/>
                </a:lnTo>
                <a:lnTo>
                  <a:pt x="30" y="60"/>
                </a:lnTo>
                <a:lnTo>
                  <a:pt x="34" y="36"/>
                </a:lnTo>
                <a:lnTo>
                  <a:pt x="39" y="12"/>
                </a:lnTo>
                <a:lnTo>
                  <a:pt x="39" y="42"/>
                </a:lnTo>
                <a:lnTo>
                  <a:pt x="39" y="18"/>
                </a:lnTo>
                <a:lnTo>
                  <a:pt x="43" y="12"/>
                </a:lnTo>
                <a:lnTo>
                  <a:pt x="43" y="6"/>
                </a:lnTo>
                <a:lnTo>
                  <a:pt x="47" y="18"/>
                </a:lnTo>
                <a:lnTo>
                  <a:pt x="47" y="54"/>
                </a:lnTo>
                <a:lnTo>
                  <a:pt x="52" y="42"/>
                </a:lnTo>
                <a:lnTo>
                  <a:pt x="52" y="12"/>
                </a:lnTo>
                <a:lnTo>
                  <a:pt x="56" y="12"/>
                </a:lnTo>
                <a:lnTo>
                  <a:pt x="56" y="48"/>
                </a:lnTo>
                <a:lnTo>
                  <a:pt x="60" y="36"/>
                </a:lnTo>
                <a:lnTo>
                  <a:pt x="60" y="18"/>
                </a:lnTo>
                <a:lnTo>
                  <a:pt x="64" y="36"/>
                </a:lnTo>
                <a:lnTo>
                  <a:pt x="64" y="48"/>
                </a:lnTo>
                <a:lnTo>
                  <a:pt x="69" y="18"/>
                </a:lnTo>
                <a:lnTo>
                  <a:pt x="69" y="12"/>
                </a:lnTo>
                <a:lnTo>
                  <a:pt x="73" y="6"/>
                </a:lnTo>
                <a:lnTo>
                  <a:pt x="73" y="30"/>
                </a:lnTo>
                <a:lnTo>
                  <a:pt x="77" y="24"/>
                </a:lnTo>
                <a:lnTo>
                  <a:pt x="77" y="42"/>
                </a:lnTo>
                <a:lnTo>
                  <a:pt x="81" y="24"/>
                </a:lnTo>
                <a:lnTo>
                  <a:pt x="81" y="36"/>
                </a:lnTo>
                <a:lnTo>
                  <a:pt x="86" y="30"/>
                </a:lnTo>
                <a:lnTo>
                  <a:pt x="86" y="36"/>
                </a:lnTo>
                <a:lnTo>
                  <a:pt x="90" y="6"/>
                </a:lnTo>
                <a:lnTo>
                  <a:pt x="90" y="12"/>
                </a:lnTo>
                <a:lnTo>
                  <a:pt x="94" y="30"/>
                </a:lnTo>
                <a:lnTo>
                  <a:pt x="94" y="84"/>
                </a:lnTo>
                <a:lnTo>
                  <a:pt x="99" y="48"/>
                </a:lnTo>
                <a:lnTo>
                  <a:pt x="99" y="18"/>
                </a:lnTo>
                <a:lnTo>
                  <a:pt x="103" y="6"/>
                </a:lnTo>
                <a:lnTo>
                  <a:pt x="103" y="30"/>
                </a:lnTo>
                <a:lnTo>
                  <a:pt x="107" y="72"/>
                </a:lnTo>
                <a:lnTo>
                  <a:pt x="107" y="114"/>
                </a:lnTo>
                <a:lnTo>
                  <a:pt x="111" y="126"/>
                </a:lnTo>
                <a:lnTo>
                  <a:pt x="111" y="60"/>
                </a:lnTo>
                <a:lnTo>
                  <a:pt x="116" y="48"/>
                </a:lnTo>
                <a:lnTo>
                  <a:pt x="116" y="36"/>
                </a:lnTo>
                <a:lnTo>
                  <a:pt x="120" y="12"/>
                </a:lnTo>
                <a:lnTo>
                  <a:pt x="120" y="24"/>
                </a:lnTo>
                <a:lnTo>
                  <a:pt x="124" y="36"/>
                </a:lnTo>
                <a:lnTo>
                  <a:pt x="124" y="48"/>
                </a:lnTo>
                <a:lnTo>
                  <a:pt x="124" y="30"/>
                </a:lnTo>
                <a:lnTo>
                  <a:pt x="129" y="36"/>
                </a:lnTo>
                <a:lnTo>
                  <a:pt x="129" y="60"/>
                </a:lnTo>
                <a:lnTo>
                  <a:pt x="133" y="66"/>
                </a:lnTo>
                <a:lnTo>
                  <a:pt x="137" y="42"/>
                </a:lnTo>
                <a:lnTo>
                  <a:pt x="137" y="30"/>
                </a:lnTo>
                <a:lnTo>
                  <a:pt x="141" y="36"/>
                </a:lnTo>
                <a:lnTo>
                  <a:pt x="146" y="54"/>
                </a:lnTo>
                <a:lnTo>
                  <a:pt x="146" y="24"/>
                </a:lnTo>
                <a:lnTo>
                  <a:pt x="150" y="48"/>
                </a:lnTo>
                <a:lnTo>
                  <a:pt x="150" y="24"/>
                </a:lnTo>
                <a:lnTo>
                  <a:pt x="154" y="48"/>
                </a:lnTo>
                <a:lnTo>
                  <a:pt x="154" y="30"/>
                </a:lnTo>
                <a:lnTo>
                  <a:pt x="154" y="36"/>
                </a:lnTo>
                <a:lnTo>
                  <a:pt x="158" y="18"/>
                </a:lnTo>
                <a:lnTo>
                  <a:pt x="158" y="30"/>
                </a:lnTo>
                <a:lnTo>
                  <a:pt x="163" y="30"/>
                </a:lnTo>
                <a:lnTo>
                  <a:pt x="167" y="12"/>
                </a:lnTo>
                <a:lnTo>
                  <a:pt x="167" y="30"/>
                </a:lnTo>
                <a:lnTo>
                  <a:pt x="171" y="24"/>
                </a:lnTo>
                <a:lnTo>
                  <a:pt x="171" y="60"/>
                </a:lnTo>
                <a:lnTo>
                  <a:pt x="176" y="60"/>
                </a:lnTo>
                <a:lnTo>
                  <a:pt x="176" y="36"/>
                </a:lnTo>
                <a:lnTo>
                  <a:pt x="180" y="18"/>
                </a:lnTo>
                <a:lnTo>
                  <a:pt x="180" y="42"/>
                </a:lnTo>
                <a:lnTo>
                  <a:pt x="184" y="72"/>
                </a:lnTo>
                <a:lnTo>
                  <a:pt x="184" y="66"/>
                </a:lnTo>
                <a:lnTo>
                  <a:pt x="184" y="78"/>
                </a:lnTo>
                <a:lnTo>
                  <a:pt x="188" y="84"/>
                </a:lnTo>
                <a:lnTo>
                  <a:pt x="193" y="60"/>
                </a:lnTo>
                <a:lnTo>
                  <a:pt x="193" y="48"/>
                </a:lnTo>
                <a:lnTo>
                  <a:pt x="197" y="54"/>
                </a:lnTo>
                <a:lnTo>
                  <a:pt x="201" y="24"/>
                </a:lnTo>
                <a:lnTo>
                  <a:pt x="201" y="6"/>
                </a:lnTo>
                <a:lnTo>
                  <a:pt x="205" y="30"/>
                </a:lnTo>
                <a:lnTo>
                  <a:pt x="205" y="48"/>
                </a:lnTo>
                <a:lnTo>
                  <a:pt x="210" y="60"/>
                </a:lnTo>
                <a:lnTo>
                  <a:pt x="210" y="36"/>
                </a:lnTo>
                <a:lnTo>
                  <a:pt x="214" y="42"/>
                </a:lnTo>
                <a:lnTo>
                  <a:pt x="214" y="30"/>
                </a:lnTo>
                <a:lnTo>
                  <a:pt x="214" y="60"/>
                </a:lnTo>
                <a:lnTo>
                  <a:pt x="218" y="48"/>
                </a:lnTo>
                <a:lnTo>
                  <a:pt x="223" y="42"/>
                </a:lnTo>
                <a:lnTo>
                  <a:pt x="223" y="24"/>
                </a:lnTo>
                <a:lnTo>
                  <a:pt x="227" y="18"/>
                </a:lnTo>
                <a:lnTo>
                  <a:pt x="231" y="54"/>
                </a:lnTo>
                <a:lnTo>
                  <a:pt x="231" y="48"/>
                </a:lnTo>
                <a:lnTo>
                  <a:pt x="231" y="54"/>
                </a:lnTo>
                <a:lnTo>
                  <a:pt x="235" y="30"/>
                </a:lnTo>
                <a:lnTo>
                  <a:pt x="235" y="24"/>
                </a:lnTo>
                <a:lnTo>
                  <a:pt x="240" y="18"/>
                </a:lnTo>
                <a:lnTo>
                  <a:pt x="240" y="42"/>
                </a:lnTo>
                <a:lnTo>
                  <a:pt x="244" y="72"/>
                </a:lnTo>
                <a:lnTo>
                  <a:pt x="244" y="42"/>
                </a:lnTo>
                <a:lnTo>
                  <a:pt x="248" y="48"/>
                </a:lnTo>
                <a:lnTo>
                  <a:pt x="248" y="60"/>
                </a:lnTo>
                <a:lnTo>
                  <a:pt x="253" y="84"/>
                </a:lnTo>
                <a:lnTo>
                  <a:pt x="253" y="42"/>
                </a:lnTo>
                <a:lnTo>
                  <a:pt x="257" y="30"/>
                </a:lnTo>
                <a:lnTo>
                  <a:pt x="257" y="0"/>
                </a:lnTo>
                <a:lnTo>
                  <a:pt x="265" y="30"/>
                </a:lnTo>
                <a:lnTo>
                  <a:pt x="261" y="30"/>
                </a:lnTo>
                <a:lnTo>
                  <a:pt x="265" y="30"/>
                </a:lnTo>
                <a:lnTo>
                  <a:pt x="270" y="18"/>
                </a:lnTo>
                <a:lnTo>
                  <a:pt x="274" y="36"/>
                </a:lnTo>
                <a:lnTo>
                  <a:pt x="274" y="60"/>
                </a:lnTo>
                <a:lnTo>
                  <a:pt x="278" y="54"/>
                </a:lnTo>
                <a:lnTo>
                  <a:pt x="278" y="4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 name="Freeform 85"/>
          <p:cNvSpPr>
            <a:spLocks/>
          </p:cNvSpPr>
          <p:nvPr/>
        </p:nvSpPr>
        <p:spPr bwMode="auto">
          <a:xfrm>
            <a:off x="3780399" y="4499010"/>
            <a:ext cx="262397" cy="89219"/>
          </a:xfrm>
          <a:custGeom>
            <a:avLst/>
            <a:gdLst/>
            <a:ahLst/>
            <a:cxnLst>
              <a:cxn ang="0">
                <a:pos x="4" y="24"/>
              </a:cxn>
              <a:cxn ang="0">
                <a:pos x="13" y="72"/>
              </a:cxn>
              <a:cxn ang="0">
                <a:pos x="17" y="60"/>
              </a:cxn>
              <a:cxn ang="0">
                <a:pos x="22" y="66"/>
              </a:cxn>
              <a:cxn ang="0">
                <a:pos x="30" y="72"/>
              </a:cxn>
              <a:cxn ang="0">
                <a:pos x="39" y="12"/>
              </a:cxn>
              <a:cxn ang="0">
                <a:pos x="43" y="12"/>
              </a:cxn>
              <a:cxn ang="0">
                <a:pos x="47" y="54"/>
              </a:cxn>
              <a:cxn ang="0">
                <a:pos x="56" y="12"/>
              </a:cxn>
              <a:cxn ang="0">
                <a:pos x="60" y="18"/>
              </a:cxn>
              <a:cxn ang="0">
                <a:pos x="69" y="18"/>
              </a:cxn>
              <a:cxn ang="0">
                <a:pos x="73" y="30"/>
              </a:cxn>
              <a:cxn ang="0">
                <a:pos x="81" y="24"/>
              </a:cxn>
              <a:cxn ang="0">
                <a:pos x="86" y="36"/>
              </a:cxn>
              <a:cxn ang="0">
                <a:pos x="94" y="30"/>
              </a:cxn>
              <a:cxn ang="0">
                <a:pos x="99" y="18"/>
              </a:cxn>
              <a:cxn ang="0">
                <a:pos x="107" y="72"/>
              </a:cxn>
              <a:cxn ang="0">
                <a:pos x="111" y="60"/>
              </a:cxn>
              <a:cxn ang="0">
                <a:pos x="120" y="12"/>
              </a:cxn>
              <a:cxn ang="0">
                <a:pos x="124" y="48"/>
              </a:cxn>
              <a:cxn ang="0">
                <a:pos x="129" y="60"/>
              </a:cxn>
              <a:cxn ang="0">
                <a:pos x="137" y="30"/>
              </a:cxn>
              <a:cxn ang="0">
                <a:pos x="146" y="24"/>
              </a:cxn>
              <a:cxn ang="0">
                <a:pos x="154" y="48"/>
              </a:cxn>
              <a:cxn ang="0">
                <a:pos x="158" y="18"/>
              </a:cxn>
              <a:cxn ang="0">
                <a:pos x="167" y="12"/>
              </a:cxn>
              <a:cxn ang="0">
                <a:pos x="171" y="60"/>
              </a:cxn>
              <a:cxn ang="0">
                <a:pos x="180" y="18"/>
              </a:cxn>
              <a:cxn ang="0">
                <a:pos x="184" y="66"/>
              </a:cxn>
              <a:cxn ang="0">
                <a:pos x="193" y="60"/>
              </a:cxn>
              <a:cxn ang="0">
                <a:pos x="201" y="24"/>
              </a:cxn>
              <a:cxn ang="0">
                <a:pos x="205" y="48"/>
              </a:cxn>
              <a:cxn ang="0">
                <a:pos x="214" y="42"/>
              </a:cxn>
              <a:cxn ang="0">
                <a:pos x="218" y="48"/>
              </a:cxn>
              <a:cxn ang="0">
                <a:pos x="227" y="18"/>
              </a:cxn>
              <a:cxn ang="0">
                <a:pos x="231" y="54"/>
              </a:cxn>
              <a:cxn ang="0">
                <a:pos x="240" y="18"/>
              </a:cxn>
              <a:cxn ang="0">
                <a:pos x="244" y="42"/>
              </a:cxn>
              <a:cxn ang="0">
                <a:pos x="253" y="84"/>
              </a:cxn>
              <a:cxn ang="0">
                <a:pos x="257" y="0"/>
              </a:cxn>
              <a:cxn ang="0">
                <a:pos x="265" y="30"/>
              </a:cxn>
              <a:cxn ang="0">
                <a:pos x="274" y="60"/>
              </a:cxn>
            </a:cxnLst>
            <a:rect l="0" t="0" r="r" b="b"/>
            <a:pathLst>
              <a:path w="278" h="126">
                <a:moveTo>
                  <a:pt x="0" y="48"/>
                </a:moveTo>
                <a:lnTo>
                  <a:pt x="0" y="36"/>
                </a:lnTo>
                <a:lnTo>
                  <a:pt x="4" y="24"/>
                </a:lnTo>
                <a:lnTo>
                  <a:pt x="9" y="54"/>
                </a:lnTo>
                <a:lnTo>
                  <a:pt x="9" y="90"/>
                </a:lnTo>
                <a:lnTo>
                  <a:pt x="13" y="72"/>
                </a:lnTo>
                <a:lnTo>
                  <a:pt x="13" y="66"/>
                </a:lnTo>
                <a:lnTo>
                  <a:pt x="17" y="48"/>
                </a:lnTo>
                <a:lnTo>
                  <a:pt x="17" y="60"/>
                </a:lnTo>
                <a:lnTo>
                  <a:pt x="22" y="54"/>
                </a:lnTo>
                <a:lnTo>
                  <a:pt x="22" y="78"/>
                </a:lnTo>
                <a:lnTo>
                  <a:pt x="22" y="66"/>
                </a:lnTo>
                <a:lnTo>
                  <a:pt x="26" y="90"/>
                </a:lnTo>
                <a:lnTo>
                  <a:pt x="26" y="78"/>
                </a:lnTo>
                <a:lnTo>
                  <a:pt x="30" y="72"/>
                </a:lnTo>
                <a:lnTo>
                  <a:pt x="30" y="60"/>
                </a:lnTo>
                <a:lnTo>
                  <a:pt x="34" y="36"/>
                </a:lnTo>
                <a:lnTo>
                  <a:pt x="39" y="12"/>
                </a:lnTo>
                <a:lnTo>
                  <a:pt x="39" y="42"/>
                </a:lnTo>
                <a:lnTo>
                  <a:pt x="39" y="18"/>
                </a:lnTo>
                <a:lnTo>
                  <a:pt x="43" y="12"/>
                </a:lnTo>
                <a:lnTo>
                  <a:pt x="43" y="6"/>
                </a:lnTo>
                <a:lnTo>
                  <a:pt x="47" y="18"/>
                </a:lnTo>
                <a:lnTo>
                  <a:pt x="47" y="54"/>
                </a:lnTo>
                <a:lnTo>
                  <a:pt x="52" y="42"/>
                </a:lnTo>
                <a:lnTo>
                  <a:pt x="52" y="12"/>
                </a:lnTo>
                <a:lnTo>
                  <a:pt x="56" y="12"/>
                </a:lnTo>
                <a:lnTo>
                  <a:pt x="56" y="48"/>
                </a:lnTo>
                <a:lnTo>
                  <a:pt x="60" y="36"/>
                </a:lnTo>
                <a:lnTo>
                  <a:pt x="60" y="18"/>
                </a:lnTo>
                <a:lnTo>
                  <a:pt x="64" y="36"/>
                </a:lnTo>
                <a:lnTo>
                  <a:pt x="64" y="48"/>
                </a:lnTo>
                <a:lnTo>
                  <a:pt x="69" y="18"/>
                </a:lnTo>
                <a:lnTo>
                  <a:pt x="69" y="12"/>
                </a:lnTo>
                <a:lnTo>
                  <a:pt x="73" y="6"/>
                </a:lnTo>
                <a:lnTo>
                  <a:pt x="73" y="30"/>
                </a:lnTo>
                <a:lnTo>
                  <a:pt x="77" y="24"/>
                </a:lnTo>
                <a:lnTo>
                  <a:pt x="77" y="42"/>
                </a:lnTo>
                <a:lnTo>
                  <a:pt x="81" y="24"/>
                </a:lnTo>
                <a:lnTo>
                  <a:pt x="81" y="36"/>
                </a:lnTo>
                <a:lnTo>
                  <a:pt x="86" y="30"/>
                </a:lnTo>
                <a:lnTo>
                  <a:pt x="86" y="36"/>
                </a:lnTo>
                <a:lnTo>
                  <a:pt x="90" y="6"/>
                </a:lnTo>
                <a:lnTo>
                  <a:pt x="90" y="12"/>
                </a:lnTo>
                <a:lnTo>
                  <a:pt x="94" y="30"/>
                </a:lnTo>
                <a:lnTo>
                  <a:pt x="94" y="84"/>
                </a:lnTo>
                <a:lnTo>
                  <a:pt x="99" y="48"/>
                </a:lnTo>
                <a:lnTo>
                  <a:pt x="99" y="18"/>
                </a:lnTo>
                <a:lnTo>
                  <a:pt x="103" y="6"/>
                </a:lnTo>
                <a:lnTo>
                  <a:pt x="103" y="30"/>
                </a:lnTo>
                <a:lnTo>
                  <a:pt x="107" y="72"/>
                </a:lnTo>
                <a:lnTo>
                  <a:pt x="107" y="114"/>
                </a:lnTo>
                <a:lnTo>
                  <a:pt x="111" y="126"/>
                </a:lnTo>
                <a:lnTo>
                  <a:pt x="111" y="60"/>
                </a:lnTo>
                <a:lnTo>
                  <a:pt x="116" y="48"/>
                </a:lnTo>
                <a:lnTo>
                  <a:pt x="116" y="36"/>
                </a:lnTo>
                <a:lnTo>
                  <a:pt x="120" y="12"/>
                </a:lnTo>
                <a:lnTo>
                  <a:pt x="120" y="24"/>
                </a:lnTo>
                <a:lnTo>
                  <a:pt x="124" y="36"/>
                </a:lnTo>
                <a:lnTo>
                  <a:pt x="124" y="48"/>
                </a:lnTo>
                <a:lnTo>
                  <a:pt x="124" y="30"/>
                </a:lnTo>
                <a:lnTo>
                  <a:pt x="129" y="36"/>
                </a:lnTo>
                <a:lnTo>
                  <a:pt x="129" y="60"/>
                </a:lnTo>
                <a:lnTo>
                  <a:pt x="133" y="66"/>
                </a:lnTo>
                <a:lnTo>
                  <a:pt x="137" y="42"/>
                </a:lnTo>
                <a:lnTo>
                  <a:pt x="137" y="30"/>
                </a:lnTo>
                <a:lnTo>
                  <a:pt x="141" y="36"/>
                </a:lnTo>
                <a:lnTo>
                  <a:pt x="146" y="54"/>
                </a:lnTo>
                <a:lnTo>
                  <a:pt x="146" y="24"/>
                </a:lnTo>
                <a:lnTo>
                  <a:pt x="150" y="48"/>
                </a:lnTo>
                <a:lnTo>
                  <a:pt x="150" y="24"/>
                </a:lnTo>
                <a:lnTo>
                  <a:pt x="154" y="48"/>
                </a:lnTo>
                <a:lnTo>
                  <a:pt x="154" y="30"/>
                </a:lnTo>
                <a:lnTo>
                  <a:pt x="154" y="36"/>
                </a:lnTo>
                <a:lnTo>
                  <a:pt x="158" y="18"/>
                </a:lnTo>
                <a:lnTo>
                  <a:pt x="158" y="30"/>
                </a:lnTo>
                <a:lnTo>
                  <a:pt x="163" y="30"/>
                </a:lnTo>
                <a:lnTo>
                  <a:pt x="167" y="12"/>
                </a:lnTo>
                <a:lnTo>
                  <a:pt x="167" y="30"/>
                </a:lnTo>
                <a:lnTo>
                  <a:pt x="171" y="24"/>
                </a:lnTo>
                <a:lnTo>
                  <a:pt x="171" y="60"/>
                </a:lnTo>
                <a:lnTo>
                  <a:pt x="176" y="60"/>
                </a:lnTo>
                <a:lnTo>
                  <a:pt x="176" y="36"/>
                </a:lnTo>
                <a:lnTo>
                  <a:pt x="180" y="18"/>
                </a:lnTo>
                <a:lnTo>
                  <a:pt x="180" y="42"/>
                </a:lnTo>
                <a:lnTo>
                  <a:pt x="184" y="72"/>
                </a:lnTo>
                <a:lnTo>
                  <a:pt x="184" y="66"/>
                </a:lnTo>
                <a:lnTo>
                  <a:pt x="184" y="78"/>
                </a:lnTo>
                <a:lnTo>
                  <a:pt x="188" y="84"/>
                </a:lnTo>
                <a:lnTo>
                  <a:pt x="193" y="60"/>
                </a:lnTo>
                <a:lnTo>
                  <a:pt x="193" y="48"/>
                </a:lnTo>
                <a:lnTo>
                  <a:pt x="197" y="54"/>
                </a:lnTo>
                <a:lnTo>
                  <a:pt x="201" y="24"/>
                </a:lnTo>
                <a:lnTo>
                  <a:pt x="201" y="6"/>
                </a:lnTo>
                <a:lnTo>
                  <a:pt x="205" y="30"/>
                </a:lnTo>
                <a:lnTo>
                  <a:pt x="205" y="48"/>
                </a:lnTo>
                <a:lnTo>
                  <a:pt x="210" y="60"/>
                </a:lnTo>
                <a:lnTo>
                  <a:pt x="210" y="36"/>
                </a:lnTo>
                <a:lnTo>
                  <a:pt x="214" y="42"/>
                </a:lnTo>
                <a:lnTo>
                  <a:pt x="214" y="30"/>
                </a:lnTo>
                <a:lnTo>
                  <a:pt x="214" y="60"/>
                </a:lnTo>
                <a:lnTo>
                  <a:pt x="218" y="48"/>
                </a:lnTo>
                <a:lnTo>
                  <a:pt x="223" y="42"/>
                </a:lnTo>
                <a:lnTo>
                  <a:pt x="223" y="24"/>
                </a:lnTo>
                <a:lnTo>
                  <a:pt x="227" y="18"/>
                </a:lnTo>
                <a:lnTo>
                  <a:pt x="231" y="54"/>
                </a:lnTo>
                <a:lnTo>
                  <a:pt x="231" y="48"/>
                </a:lnTo>
                <a:lnTo>
                  <a:pt x="231" y="54"/>
                </a:lnTo>
                <a:lnTo>
                  <a:pt x="235" y="30"/>
                </a:lnTo>
                <a:lnTo>
                  <a:pt x="235" y="24"/>
                </a:lnTo>
                <a:lnTo>
                  <a:pt x="240" y="18"/>
                </a:lnTo>
                <a:lnTo>
                  <a:pt x="240" y="42"/>
                </a:lnTo>
                <a:lnTo>
                  <a:pt x="244" y="72"/>
                </a:lnTo>
                <a:lnTo>
                  <a:pt x="244" y="42"/>
                </a:lnTo>
                <a:lnTo>
                  <a:pt x="248" y="48"/>
                </a:lnTo>
                <a:lnTo>
                  <a:pt x="248" y="60"/>
                </a:lnTo>
                <a:lnTo>
                  <a:pt x="253" y="84"/>
                </a:lnTo>
                <a:lnTo>
                  <a:pt x="253" y="42"/>
                </a:lnTo>
                <a:lnTo>
                  <a:pt x="257" y="30"/>
                </a:lnTo>
                <a:lnTo>
                  <a:pt x="257" y="0"/>
                </a:lnTo>
                <a:lnTo>
                  <a:pt x="265" y="30"/>
                </a:lnTo>
                <a:lnTo>
                  <a:pt x="261" y="30"/>
                </a:lnTo>
                <a:lnTo>
                  <a:pt x="265" y="30"/>
                </a:lnTo>
                <a:lnTo>
                  <a:pt x="270" y="18"/>
                </a:lnTo>
                <a:lnTo>
                  <a:pt x="274" y="36"/>
                </a:lnTo>
                <a:lnTo>
                  <a:pt x="274" y="60"/>
                </a:lnTo>
                <a:lnTo>
                  <a:pt x="278" y="54"/>
                </a:lnTo>
                <a:lnTo>
                  <a:pt x="278" y="4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 name="Freeform 85"/>
          <p:cNvSpPr>
            <a:spLocks/>
          </p:cNvSpPr>
          <p:nvPr/>
        </p:nvSpPr>
        <p:spPr bwMode="auto">
          <a:xfrm>
            <a:off x="4029652" y="5741543"/>
            <a:ext cx="262397" cy="89219"/>
          </a:xfrm>
          <a:custGeom>
            <a:avLst/>
            <a:gdLst/>
            <a:ahLst/>
            <a:cxnLst>
              <a:cxn ang="0">
                <a:pos x="4" y="24"/>
              </a:cxn>
              <a:cxn ang="0">
                <a:pos x="13" y="72"/>
              </a:cxn>
              <a:cxn ang="0">
                <a:pos x="17" y="60"/>
              </a:cxn>
              <a:cxn ang="0">
                <a:pos x="22" y="66"/>
              </a:cxn>
              <a:cxn ang="0">
                <a:pos x="30" y="72"/>
              </a:cxn>
              <a:cxn ang="0">
                <a:pos x="39" y="12"/>
              </a:cxn>
              <a:cxn ang="0">
                <a:pos x="43" y="12"/>
              </a:cxn>
              <a:cxn ang="0">
                <a:pos x="47" y="54"/>
              </a:cxn>
              <a:cxn ang="0">
                <a:pos x="56" y="12"/>
              </a:cxn>
              <a:cxn ang="0">
                <a:pos x="60" y="18"/>
              </a:cxn>
              <a:cxn ang="0">
                <a:pos x="69" y="18"/>
              </a:cxn>
              <a:cxn ang="0">
                <a:pos x="73" y="30"/>
              </a:cxn>
              <a:cxn ang="0">
                <a:pos x="81" y="24"/>
              </a:cxn>
              <a:cxn ang="0">
                <a:pos x="86" y="36"/>
              </a:cxn>
              <a:cxn ang="0">
                <a:pos x="94" y="30"/>
              </a:cxn>
              <a:cxn ang="0">
                <a:pos x="99" y="18"/>
              </a:cxn>
              <a:cxn ang="0">
                <a:pos x="107" y="72"/>
              </a:cxn>
              <a:cxn ang="0">
                <a:pos x="111" y="60"/>
              </a:cxn>
              <a:cxn ang="0">
                <a:pos x="120" y="12"/>
              </a:cxn>
              <a:cxn ang="0">
                <a:pos x="124" y="48"/>
              </a:cxn>
              <a:cxn ang="0">
                <a:pos x="129" y="60"/>
              </a:cxn>
              <a:cxn ang="0">
                <a:pos x="137" y="30"/>
              </a:cxn>
              <a:cxn ang="0">
                <a:pos x="146" y="24"/>
              </a:cxn>
              <a:cxn ang="0">
                <a:pos x="154" y="48"/>
              </a:cxn>
              <a:cxn ang="0">
                <a:pos x="158" y="18"/>
              </a:cxn>
              <a:cxn ang="0">
                <a:pos x="167" y="12"/>
              </a:cxn>
              <a:cxn ang="0">
                <a:pos x="171" y="60"/>
              </a:cxn>
              <a:cxn ang="0">
                <a:pos x="180" y="18"/>
              </a:cxn>
              <a:cxn ang="0">
                <a:pos x="184" y="66"/>
              </a:cxn>
              <a:cxn ang="0">
                <a:pos x="193" y="60"/>
              </a:cxn>
              <a:cxn ang="0">
                <a:pos x="201" y="24"/>
              </a:cxn>
              <a:cxn ang="0">
                <a:pos x="205" y="48"/>
              </a:cxn>
              <a:cxn ang="0">
                <a:pos x="214" y="42"/>
              </a:cxn>
              <a:cxn ang="0">
                <a:pos x="218" y="48"/>
              </a:cxn>
              <a:cxn ang="0">
                <a:pos x="227" y="18"/>
              </a:cxn>
              <a:cxn ang="0">
                <a:pos x="231" y="54"/>
              </a:cxn>
              <a:cxn ang="0">
                <a:pos x="240" y="18"/>
              </a:cxn>
              <a:cxn ang="0">
                <a:pos x="244" y="42"/>
              </a:cxn>
              <a:cxn ang="0">
                <a:pos x="253" y="84"/>
              </a:cxn>
              <a:cxn ang="0">
                <a:pos x="257" y="0"/>
              </a:cxn>
              <a:cxn ang="0">
                <a:pos x="265" y="30"/>
              </a:cxn>
              <a:cxn ang="0">
                <a:pos x="274" y="60"/>
              </a:cxn>
            </a:cxnLst>
            <a:rect l="0" t="0" r="r" b="b"/>
            <a:pathLst>
              <a:path w="278" h="126">
                <a:moveTo>
                  <a:pt x="0" y="48"/>
                </a:moveTo>
                <a:lnTo>
                  <a:pt x="0" y="36"/>
                </a:lnTo>
                <a:lnTo>
                  <a:pt x="4" y="24"/>
                </a:lnTo>
                <a:lnTo>
                  <a:pt x="9" y="54"/>
                </a:lnTo>
                <a:lnTo>
                  <a:pt x="9" y="90"/>
                </a:lnTo>
                <a:lnTo>
                  <a:pt x="13" y="72"/>
                </a:lnTo>
                <a:lnTo>
                  <a:pt x="13" y="66"/>
                </a:lnTo>
                <a:lnTo>
                  <a:pt x="17" y="48"/>
                </a:lnTo>
                <a:lnTo>
                  <a:pt x="17" y="60"/>
                </a:lnTo>
                <a:lnTo>
                  <a:pt x="22" y="54"/>
                </a:lnTo>
                <a:lnTo>
                  <a:pt x="22" y="78"/>
                </a:lnTo>
                <a:lnTo>
                  <a:pt x="22" y="66"/>
                </a:lnTo>
                <a:lnTo>
                  <a:pt x="26" y="90"/>
                </a:lnTo>
                <a:lnTo>
                  <a:pt x="26" y="78"/>
                </a:lnTo>
                <a:lnTo>
                  <a:pt x="30" y="72"/>
                </a:lnTo>
                <a:lnTo>
                  <a:pt x="30" y="60"/>
                </a:lnTo>
                <a:lnTo>
                  <a:pt x="34" y="36"/>
                </a:lnTo>
                <a:lnTo>
                  <a:pt x="39" y="12"/>
                </a:lnTo>
                <a:lnTo>
                  <a:pt x="39" y="42"/>
                </a:lnTo>
                <a:lnTo>
                  <a:pt x="39" y="18"/>
                </a:lnTo>
                <a:lnTo>
                  <a:pt x="43" y="12"/>
                </a:lnTo>
                <a:lnTo>
                  <a:pt x="43" y="6"/>
                </a:lnTo>
                <a:lnTo>
                  <a:pt x="47" y="18"/>
                </a:lnTo>
                <a:lnTo>
                  <a:pt x="47" y="54"/>
                </a:lnTo>
                <a:lnTo>
                  <a:pt x="52" y="42"/>
                </a:lnTo>
                <a:lnTo>
                  <a:pt x="52" y="12"/>
                </a:lnTo>
                <a:lnTo>
                  <a:pt x="56" y="12"/>
                </a:lnTo>
                <a:lnTo>
                  <a:pt x="56" y="48"/>
                </a:lnTo>
                <a:lnTo>
                  <a:pt x="60" y="36"/>
                </a:lnTo>
                <a:lnTo>
                  <a:pt x="60" y="18"/>
                </a:lnTo>
                <a:lnTo>
                  <a:pt x="64" y="36"/>
                </a:lnTo>
                <a:lnTo>
                  <a:pt x="64" y="48"/>
                </a:lnTo>
                <a:lnTo>
                  <a:pt x="69" y="18"/>
                </a:lnTo>
                <a:lnTo>
                  <a:pt x="69" y="12"/>
                </a:lnTo>
                <a:lnTo>
                  <a:pt x="73" y="6"/>
                </a:lnTo>
                <a:lnTo>
                  <a:pt x="73" y="30"/>
                </a:lnTo>
                <a:lnTo>
                  <a:pt x="77" y="24"/>
                </a:lnTo>
                <a:lnTo>
                  <a:pt x="77" y="42"/>
                </a:lnTo>
                <a:lnTo>
                  <a:pt x="81" y="24"/>
                </a:lnTo>
                <a:lnTo>
                  <a:pt x="81" y="36"/>
                </a:lnTo>
                <a:lnTo>
                  <a:pt x="86" y="30"/>
                </a:lnTo>
                <a:lnTo>
                  <a:pt x="86" y="36"/>
                </a:lnTo>
                <a:lnTo>
                  <a:pt x="90" y="6"/>
                </a:lnTo>
                <a:lnTo>
                  <a:pt x="90" y="12"/>
                </a:lnTo>
                <a:lnTo>
                  <a:pt x="94" y="30"/>
                </a:lnTo>
                <a:lnTo>
                  <a:pt x="94" y="84"/>
                </a:lnTo>
                <a:lnTo>
                  <a:pt x="99" y="48"/>
                </a:lnTo>
                <a:lnTo>
                  <a:pt x="99" y="18"/>
                </a:lnTo>
                <a:lnTo>
                  <a:pt x="103" y="6"/>
                </a:lnTo>
                <a:lnTo>
                  <a:pt x="103" y="30"/>
                </a:lnTo>
                <a:lnTo>
                  <a:pt x="107" y="72"/>
                </a:lnTo>
                <a:lnTo>
                  <a:pt x="107" y="114"/>
                </a:lnTo>
                <a:lnTo>
                  <a:pt x="111" y="126"/>
                </a:lnTo>
                <a:lnTo>
                  <a:pt x="111" y="60"/>
                </a:lnTo>
                <a:lnTo>
                  <a:pt x="116" y="48"/>
                </a:lnTo>
                <a:lnTo>
                  <a:pt x="116" y="36"/>
                </a:lnTo>
                <a:lnTo>
                  <a:pt x="120" y="12"/>
                </a:lnTo>
                <a:lnTo>
                  <a:pt x="120" y="24"/>
                </a:lnTo>
                <a:lnTo>
                  <a:pt x="124" y="36"/>
                </a:lnTo>
                <a:lnTo>
                  <a:pt x="124" y="48"/>
                </a:lnTo>
                <a:lnTo>
                  <a:pt x="124" y="30"/>
                </a:lnTo>
                <a:lnTo>
                  <a:pt x="129" y="36"/>
                </a:lnTo>
                <a:lnTo>
                  <a:pt x="129" y="60"/>
                </a:lnTo>
                <a:lnTo>
                  <a:pt x="133" y="66"/>
                </a:lnTo>
                <a:lnTo>
                  <a:pt x="137" y="42"/>
                </a:lnTo>
                <a:lnTo>
                  <a:pt x="137" y="30"/>
                </a:lnTo>
                <a:lnTo>
                  <a:pt x="141" y="36"/>
                </a:lnTo>
                <a:lnTo>
                  <a:pt x="146" y="54"/>
                </a:lnTo>
                <a:lnTo>
                  <a:pt x="146" y="24"/>
                </a:lnTo>
                <a:lnTo>
                  <a:pt x="150" y="48"/>
                </a:lnTo>
                <a:lnTo>
                  <a:pt x="150" y="24"/>
                </a:lnTo>
                <a:lnTo>
                  <a:pt x="154" y="48"/>
                </a:lnTo>
                <a:lnTo>
                  <a:pt x="154" y="30"/>
                </a:lnTo>
                <a:lnTo>
                  <a:pt x="154" y="36"/>
                </a:lnTo>
                <a:lnTo>
                  <a:pt x="158" y="18"/>
                </a:lnTo>
                <a:lnTo>
                  <a:pt x="158" y="30"/>
                </a:lnTo>
                <a:lnTo>
                  <a:pt x="163" y="30"/>
                </a:lnTo>
                <a:lnTo>
                  <a:pt x="167" y="12"/>
                </a:lnTo>
                <a:lnTo>
                  <a:pt x="167" y="30"/>
                </a:lnTo>
                <a:lnTo>
                  <a:pt x="171" y="24"/>
                </a:lnTo>
                <a:lnTo>
                  <a:pt x="171" y="60"/>
                </a:lnTo>
                <a:lnTo>
                  <a:pt x="176" y="60"/>
                </a:lnTo>
                <a:lnTo>
                  <a:pt x="176" y="36"/>
                </a:lnTo>
                <a:lnTo>
                  <a:pt x="180" y="18"/>
                </a:lnTo>
                <a:lnTo>
                  <a:pt x="180" y="42"/>
                </a:lnTo>
                <a:lnTo>
                  <a:pt x="184" y="72"/>
                </a:lnTo>
                <a:lnTo>
                  <a:pt x="184" y="66"/>
                </a:lnTo>
                <a:lnTo>
                  <a:pt x="184" y="78"/>
                </a:lnTo>
                <a:lnTo>
                  <a:pt x="188" y="84"/>
                </a:lnTo>
                <a:lnTo>
                  <a:pt x="193" y="60"/>
                </a:lnTo>
                <a:lnTo>
                  <a:pt x="193" y="48"/>
                </a:lnTo>
                <a:lnTo>
                  <a:pt x="197" y="54"/>
                </a:lnTo>
                <a:lnTo>
                  <a:pt x="201" y="24"/>
                </a:lnTo>
                <a:lnTo>
                  <a:pt x="201" y="6"/>
                </a:lnTo>
                <a:lnTo>
                  <a:pt x="205" y="30"/>
                </a:lnTo>
                <a:lnTo>
                  <a:pt x="205" y="48"/>
                </a:lnTo>
                <a:lnTo>
                  <a:pt x="210" y="60"/>
                </a:lnTo>
                <a:lnTo>
                  <a:pt x="210" y="36"/>
                </a:lnTo>
                <a:lnTo>
                  <a:pt x="214" y="42"/>
                </a:lnTo>
                <a:lnTo>
                  <a:pt x="214" y="30"/>
                </a:lnTo>
                <a:lnTo>
                  <a:pt x="214" y="60"/>
                </a:lnTo>
                <a:lnTo>
                  <a:pt x="218" y="48"/>
                </a:lnTo>
                <a:lnTo>
                  <a:pt x="223" y="42"/>
                </a:lnTo>
                <a:lnTo>
                  <a:pt x="223" y="24"/>
                </a:lnTo>
                <a:lnTo>
                  <a:pt x="227" y="18"/>
                </a:lnTo>
                <a:lnTo>
                  <a:pt x="231" y="54"/>
                </a:lnTo>
                <a:lnTo>
                  <a:pt x="231" y="48"/>
                </a:lnTo>
                <a:lnTo>
                  <a:pt x="231" y="54"/>
                </a:lnTo>
                <a:lnTo>
                  <a:pt x="235" y="30"/>
                </a:lnTo>
                <a:lnTo>
                  <a:pt x="235" y="24"/>
                </a:lnTo>
                <a:lnTo>
                  <a:pt x="240" y="18"/>
                </a:lnTo>
                <a:lnTo>
                  <a:pt x="240" y="42"/>
                </a:lnTo>
                <a:lnTo>
                  <a:pt x="244" y="72"/>
                </a:lnTo>
                <a:lnTo>
                  <a:pt x="244" y="42"/>
                </a:lnTo>
                <a:lnTo>
                  <a:pt x="248" y="48"/>
                </a:lnTo>
                <a:lnTo>
                  <a:pt x="248" y="60"/>
                </a:lnTo>
                <a:lnTo>
                  <a:pt x="253" y="84"/>
                </a:lnTo>
                <a:lnTo>
                  <a:pt x="253" y="42"/>
                </a:lnTo>
                <a:lnTo>
                  <a:pt x="257" y="30"/>
                </a:lnTo>
                <a:lnTo>
                  <a:pt x="257" y="0"/>
                </a:lnTo>
                <a:lnTo>
                  <a:pt x="265" y="30"/>
                </a:lnTo>
                <a:lnTo>
                  <a:pt x="261" y="30"/>
                </a:lnTo>
                <a:lnTo>
                  <a:pt x="265" y="30"/>
                </a:lnTo>
                <a:lnTo>
                  <a:pt x="270" y="18"/>
                </a:lnTo>
                <a:lnTo>
                  <a:pt x="274" y="36"/>
                </a:lnTo>
                <a:lnTo>
                  <a:pt x="274" y="60"/>
                </a:lnTo>
                <a:lnTo>
                  <a:pt x="278" y="54"/>
                </a:lnTo>
                <a:lnTo>
                  <a:pt x="278" y="4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 name="Freeform 85"/>
          <p:cNvSpPr>
            <a:spLocks/>
          </p:cNvSpPr>
          <p:nvPr/>
        </p:nvSpPr>
        <p:spPr bwMode="auto">
          <a:xfrm>
            <a:off x="4656144" y="4081574"/>
            <a:ext cx="262397" cy="89219"/>
          </a:xfrm>
          <a:custGeom>
            <a:avLst/>
            <a:gdLst/>
            <a:ahLst/>
            <a:cxnLst>
              <a:cxn ang="0">
                <a:pos x="4" y="24"/>
              </a:cxn>
              <a:cxn ang="0">
                <a:pos x="13" y="72"/>
              </a:cxn>
              <a:cxn ang="0">
                <a:pos x="17" y="60"/>
              </a:cxn>
              <a:cxn ang="0">
                <a:pos x="22" y="66"/>
              </a:cxn>
              <a:cxn ang="0">
                <a:pos x="30" y="72"/>
              </a:cxn>
              <a:cxn ang="0">
                <a:pos x="39" y="12"/>
              </a:cxn>
              <a:cxn ang="0">
                <a:pos x="43" y="12"/>
              </a:cxn>
              <a:cxn ang="0">
                <a:pos x="47" y="54"/>
              </a:cxn>
              <a:cxn ang="0">
                <a:pos x="56" y="12"/>
              </a:cxn>
              <a:cxn ang="0">
                <a:pos x="60" y="18"/>
              </a:cxn>
              <a:cxn ang="0">
                <a:pos x="69" y="18"/>
              </a:cxn>
              <a:cxn ang="0">
                <a:pos x="73" y="30"/>
              </a:cxn>
              <a:cxn ang="0">
                <a:pos x="81" y="24"/>
              </a:cxn>
              <a:cxn ang="0">
                <a:pos x="86" y="36"/>
              </a:cxn>
              <a:cxn ang="0">
                <a:pos x="94" y="30"/>
              </a:cxn>
              <a:cxn ang="0">
                <a:pos x="99" y="18"/>
              </a:cxn>
              <a:cxn ang="0">
                <a:pos x="107" y="72"/>
              </a:cxn>
              <a:cxn ang="0">
                <a:pos x="111" y="60"/>
              </a:cxn>
              <a:cxn ang="0">
                <a:pos x="120" y="12"/>
              </a:cxn>
              <a:cxn ang="0">
                <a:pos x="124" y="48"/>
              </a:cxn>
              <a:cxn ang="0">
                <a:pos x="129" y="60"/>
              </a:cxn>
              <a:cxn ang="0">
                <a:pos x="137" y="30"/>
              </a:cxn>
              <a:cxn ang="0">
                <a:pos x="146" y="24"/>
              </a:cxn>
              <a:cxn ang="0">
                <a:pos x="154" y="48"/>
              </a:cxn>
              <a:cxn ang="0">
                <a:pos x="158" y="18"/>
              </a:cxn>
              <a:cxn ang="0">
                <a:pos x="167" y="12"/>
              </a:cxn>
              <a:cxn ang="0">
                <a:pos x="171" y="60"/>
              </a:cxn>
              <a:cxn ang="0">
                <a:pos x="180" y="18"/>
              </a:cxn>
              <a:cxn ang="0">
                <a:pos x="184" y="66"/>
              </a:cxn>
              <a:cxn ang="0">
                <a:pos x="193" y="60"/>
              </a:cxn>
              <a:cxn ang="0">
                <a:pos x="201" y="24"/>
              </a:cxn>
              <a:cxn ang="0">
                <a:pos x="205" y="48"/>
              </a:cxn>
              <a:cxn ang="0">
                <a:pos x="214" y="42"/>
              </a:cxn>
              <a:cxn ang="0">
                <a:pos x="218" y="48"/>
              </a:cxn>
              <a:cxn ang="0">
                <a:pos x="227" y="18"/>
              </a:cxn>
              <a:cxn ang="0">
                <a:pos x="231" y="54"/>
              </a:cxn>
              <a:cxn ang="0">
                <a:pos x="240" y="18"/>
              </a:cxn>
              <a:cxn ang="0">
                <a:pos x="244" y="42"/>
              </a:cxn>
              <a:cxn ang="0">
                <a:pos x="253" y="84"/>
              </a:cxn>
              <a:cxn ang="0">
                <a:pos x="257" y="0"/>
              </a:cxn>
              <a:cxn ang="0">
                <a:pos x="265" y="30"/>
              </a:cxn>
              <a:cxn ang="0">
                <a:pos x="274" y="60"/>
              </a:cxn>
            </a:cxnLst>
            <a:rect l="0" t="0" r="r" b="b"/>
            <a:pathLst>
              <a:path w="278" h="126">
                <a:moveTo>
                  <a:pt x="0" y="48"/>
                </a:moveTo>
                <a:lnTo>
                  <a:pt x="0" y="36"/>
                </a:lnTo>
                <a:lnTo>
                  <a:pt x="4" y="24"/>
                </a:lnTo>
                <a:lnTo>
                  <a:pt x="9" y="54"/>
                </a:lnTo>
                <a:lnTo>
                  <a:pt x="9" y="90"/>
                </a:lnTo>
                <a:lnTo>
                  <a:pt x="13" y="72"/>
                </a:lnTo>
                <a:lnTo>
                  <a:pt x="13" y="66"/>
                </a:lnTo>
                <a:lnTo>
                  <a:pt x="17" y="48"/>
                </a:lnTo>
                <a:lnTo>
                  <a:pt x="17" y="60"/>
                </a:lnTo>
                <a:lnTo>
                  <a:pt x="22" y="54"/>
                </a:lnTo>
                <a:lnTo>
                  <a:pt x="22" y="78"/>
                </a:lnTo>
                <a:lnTo>
                  <a:pt x="22" y="66"/>
                </a:lnTo>
                <a:lnTo>
                  <a:pt x="26" y="90"/>
                </a:lnTo>
                <a:lnTo>
                  <a:pt x="26" y="78"/>
                </a:lnTo>
                <a:lnTo>
                  <a:pt x="30" y="72"/>
                </a:lnTo>
                <a:lnTo>
                  <a:pt x="30" y="60"/>
                </a:lnTo>
                <a:lnTo>
                  <a:pt x="34" y="36"/>
                </a:lnTo>
                <a:lnTo>
                  <a:pt x="39" y="12"/>
                </a:lnTo>
                <a:lnTo>
                  <a:pt x="39" y="42"/>
                </a:lnTo>
                <a:lnTo>
                  <a:pt x="39" y="18"/>
                </a:lnTo>
                <a:lnTo>
                  <a:pt x="43" y="12"/>
                </a:lnTo>
                <a:lnTo>
                  <a:pt x="43" y="6"/>
                </a:lnTo>
                <a:lnTo>
                  <a:pt x="47" y="18"/>
                </a:lnTo>
                <a:lnTo>
                  <a:pt x="47" y="54"/>
                </a:lnTo>
                <a:lnTo>
                  <a:pt x="52" y="42"/>
                </a:lnTo>
                <a:lnTo>
                  <a:pt x="52" y="12"/>
                </a:lnTo>
                <a:lnTo>
                  <a:pt x="56" y="12"/>
                </a:lnTo>
                <a:lnTo>
                  <a:pt x="56" y="48"/>
                </a:lnTo>
                <a:lnTo>
                  <a:pt x="60" y="36"/>
                </a:lnTo>
                <a:lnTo>
                  <a:pt x="60" y="18"/>
                </a:lnTo>
                <a:lnTo>
                  <a:pt x="64" y="36"/>
                </a:lnTo>
                <a:lnTo>
                  <a:pt x="64" y="48"/>
                </a:lnTo>
                <a:lnTo>
                  <a:pt x="69" y="18"/>
                </a:lnTo>
                <a:lnTo>
                  <a:pt x="69" y="12"/>
                </a:lnTo>
                <a:lnTo>
                  <a:pt x="73" y="6"/>
                </a:lnTo>
                <a:lnTo>
                  <a:pt x="73" y="30"/>
                </a:lnTo>
                <a:lnTo>
                  <a:pt x="77" y="24"/>
                </a:lnTo>
                <a:lnTo>
                  <a:pt x="77" y="42"/>
                </a:lnTo>
                <a:lnTo>
                  <a:pt x="81" y="24"/>
                </a:lnTo>
                <a:lnTo>
                  <a:pt x="81" y="36"/>
                </a:lnTo>
                <a:lnTo>
                  <a:pt x="86" y="30"/>
                </a:lnTo>
                <a:lnTo>
                  <a:pt x="86" y="36"/>
                </a:lnTo>
                <a:lnTo>
                  <a:pt x="90" y="6"/>
                </a:lnTo>
                <a:lnTo>
                  <a:pt x="90" y="12"/>
                </a:lnTo>
                <a:lnTo>
                  <a:pt x="94" y="30"/>
                </a:lnTo>
                <a:lnTo>
                  <a:pt x="94" y="84"/>
                </a:lnTo>
                <a:lnTo>
                  <a:pt x="99" y="48"/>
                </a:lnTo>
                <a:lnTo>
                  <a:pt x="99" y="18"/>
                </a:lnTo>
                <a:lnTo>
                  <a:pt x="103" y="6"/>
                </a:lnTo>
                <a:lnTo>
                  <a:pt x="103" y="30"/>
                </a:lnTo>
                <a:lnTo>
                  <a:pt x="107" y="72"/>
                </a:lnTo>
                <a:lnTo>
                  <a:pt x="107" y="114"/>
                </a:lnTo>
                <a:lnTo>
                  <a:pt x="111" y="126"/>
                </a:lnTo>
                <a:lnTo>
                  <a:pt x="111" y="60"/>
                </a:lnTo>
                <a:lnTo>
                  <a:pt x="116" y="48"/>
                </a:lnTo>
                <a:lnTo>
                  <a:pt x="116" y="36"/>
                </a:lnTo>
                <a:lnTo>
                  <a:pt x="120" y="12"/>
                </a:lnTo>
                <a:lnTo>
                  <a:pt x="120" y="24"/>
                </a:lnTo>
                <a:lnTo>
                  <a:pt x="124" y="36"/>
                </a:lnTo>
                <a:lnTo>
                  <a:pt x="124" y="48"/>
                </a:lnTo>
                <a:lnTo>
                  <a:pt x="124" y="30"/>
                </a:lnTo>
                <a:lnTo>
                  <a:pt x="129" y="36"/>
                </a:lnTo>
                <a:lnTo>
                  <a:pt x="129" y="60"/>
                </a:lnTo>
                <a:lnTo>
                  <a:pt x="133" y="66"/>
                </a:lnTo>
                <a:lnTo>
                  <a:pt x="137" y="42"/>
                </a:lnTo>
                <a:lnTo>
                  <a:pt x="137" y="30"/>
                </a:lnTo>
                <a:lnTo>
                  <a:pt x="141" y="36"/>
                </a:lnTo>
                <a:lnTo>
                  <a:pt x="146" y="54"/>
                </a:lnTo>
                <a:lnTo>
                  <a:pt x="146" y="24"/>
                </a:lnTo>
                <a:lnTo>
                  <a:pt x="150" y="48"/>
                </a:lnTo>
                <a:lnTo>
                  <a:pt x="150" y="24"/>
                </a:lnTo>
                <a:lnTo>
                  <a:pt x="154" y="48"/>
                </a:lnTo>
                <a:lnTo>
                  <a:pt x="154" y="30"/>
                </a:lnTo>
                <a:lnTo>
                  <a:pt x="154" y="36"/>
                </a:lnTo>
                <a:lnTo>
                  <a:pt x="158" y="18"/>
                </a:lnTo>
                <a:lnTo>
                  <a:pt x="158" y="30"/>
                </a:lnTo>
                <a:lnTo>
                  <a:pt x="163" y="30"/>
                </a:lnTo>
                <a:lnTo>
                  <a:pt x="167" y="12"/>
                </a:lnTo>
                <a:lnTo>
                  <a:pt x="167" y="30"/>
                </a:lnTo>
                <a:lnTo>
                  <a:pt x="171" y="24"/>
                </a:lnTo>
                <a:lnTo>
                  <a:pt x="171" y="60"/>
                </a:lnTo>
                <a:lnTo>
                  <a:pt x="176" y="60"/>
                </a:lnTo>
                <a:lnTo>
                  <a:pt x="176" y="36"/>
                </a:lnTo>
                <a:lnTo>
                  <a:pt x="180" y="18"/>
                </a:lnTo>
                <a:lnTo>
                  <a:pt x="180" y="42"/>
                </a:lnTo>
                <a:lnTo>
                  <a:pt x="184" y="72"/>
                </a:lnTo>
                <a:lnTo>
                  <a:pt x="184" y="66"/>
                </a:lnTo>
                <a:lnTo>
                  <a:pt x="184" y="78"/>
                </a:lnTo>
                <a:lnTo>
                  <a:pt x="188" y="84"/>
                </a:lnTo>
                <a:lnTo>
                  <a:pt x="193" y="60"/>
                </a:lnTo>
                <a:lnTo>
                  <a:pt x="193" y="48"/>
                </a:lnTo>
                <a:lnTo>
                  <a:pt x="197" y="54"/>
                </a:lnTo>
                <a:lnTo>
                  <a:pt x="201" y="24"/>
                </a:lnTo>
                <a:lnTo>
                  <a:pt x="201" y="6"/>
                </a:lnTo>
                <a:lnTo>
                  <a:pt x="205" y="30"/>
                </a:lnTo>
                <a:lnTo>
                  <a:pt x="205" y="48"/>
                </a:lnTo>
                <a:lnTo>
                  <a:pt x="210" y="60"/>
                </a:lnTo>
                <a:lnTo>
                  <a:pt x="210" y="36"/>
                </a:lnTo>
                <a:lnTo>
                  <a:pt x="214" y="42"/>
                </a:lnTo>
                <a:lnTo>
                  <a:pt x="214" y="30"/>
                </a:lnTo>
                <a:lnTo>
                  <a:pt x="214" y="60"/>
                </a:lnTo>
                <a:lnTo>
                  <a:pt x="218" y="48"/>
                </a:lnTo>
                <a:lnTo>
                  <a:pt x="223" y="42"/>
                </a:lnTo>
                <a:lnTo>
                  <a:pt x="223" y="24"/>
                </a:lnTo>
                <a:lnTo>
                  <a:pt x="227" y="18"/>
                </a:lnTo>
                <a:lnTo>
                  <a:pt x="231" y="54"/>
                </a:lnTo>
                <a:lnTo>
                  <a:pt x="231" y="48"/>
                </a:lnTo>
                <a:lnTo>
                  <a:pt x="231" y="54"/>
                </a:lnTo>
                <a:lnTo>
                  <a:pt x="235" y="30"/>
                </a:lnTo>
                <a:lnTo>
                  <a:pt x="235" y="24"/>
                </a:lnTo>
                <a:lnTo>
                  <a:pt x="240" y="18"/>
                </a:lnTo>
                <a:lnTo>
                  <a:pt x="240" y="42"/>
                </a:lnTo>
                <a:lnTo>
                  <a:pt x="244" y="72"/>
                </a:lnTo>
                <a:lnTo>
                  <a:pt x="244" y="42"/>
                </a:lnTo>
                <a:lnTo>
                  <a:pt x="248" y="48"/>
                </a:lnTo>
                <a:lnTo>
                  <a:pt x="248" y="60"/>
                </a:lnTo>
                <a:lnTo>
                  <a:pt x="253" y="84"/>
                </a:lnTo>
                <a:lnTo>
                  <a:pt x="253" y="42"/>
                </a:lnTo>
                <a:lnTo>
                  <a:pt x="257" y="30"/>
                </a:lnTo>
                <a:lnTo>
                  <a:pt x="257" y="0"/>
                </a:lnTo>
                <a:lnTo>
                  <a:pt x="265" y="30"/>
                </a:lnTo>
                <a:lnTo>
                  <a:pt x="261" y="30"/>
                </a:lnTo>
                <a:lnTo>
                  <a:pt x="265" y="30"/>
                </a:lnTo>
                <a:lnTo>
                  <a:pt x="270" y="18"/>
                </a:lnTo>
                <a:lnTo>
                  <a:pt x="274" y="36"/>
                </a:lnTo>
                <a:lnTo>
                  <a:pt x="274" y="60"/>
                </a:lnTo>
                <a:lnTo>
                  <a:pt x="278" y="54"/>
                </a:lnTo>
                <a:lnTo>
                  <a:pt x="278" y="4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 name="Freeform 82"/>
          <p:cNvSpPr>
            <a:spLocks/>
          </p:cNvSpPr>
          <p:nvPr/>
        </p:nvSpPr>
        <p:spPr bwMode="auto">
          <a:xfrm>
            <a:off x="4182037" y="2908824"/>
            <a:ext cx="270892" cy="89219"/>
          </a:xfrm>
          <a:custGeom>
            <a:avLst/>
            <a:gdLst/>
            <a:ahLst/>
            <a:cxnLst>
              <a:cxn ang="0">
                <a:pos x="4" y="24"/>
              </a:cxn>
              <a:cxn ang="0">
                <a:pos x="13" y="60"/>
              </a:cxn>
              <a:cxn ang="0">
                <a:pos x="21" y="48"/>
              </a:cxn>
              <a:cxn ang="0">
                <a:pos x="26" y="18"/>
              </a:cxn>
              <a:cxn ang="0">
                <a:pos x="30" y="30"/>
              </a:cxn>
              <a:cxn ang="0">
                <a:pos x="38" y="66"/>
              </a:cxn>
              <a:cxn ang="0">
                <a:pos x="43" y="78"/>
              </a:cxn>
              <a:cxn ang="0">
                <a:pos x="56" y="30"/>
              </a:cxn>
              <a:cxn ang="0">
                <a:pos x="60" y="36"/>
              </a:cxn>
              <a:cxn ang="0">
                <a:pos x="64" y="42"/>
              </a:cxn>
              <a:cxn ang="0">
                <a:pos x="73" y="30"/>
              </a:cxn>
              <a:cxn ang="0">
                <a:pos x="81" y="66"/>
              </a:cxn>
              <a:cxn ang="0">
                <a:pos x="86" y="102"/>
              </a:cxn>
              <a:cxn ang="0">
                <a:pos x="90" y="66"/>
              </a:cxn>
              <a:cxn ang="0">
                <a:pos x="98" y="60"/>
              </a:cxn>
              <a:cxn ang="0">
                <a:pos x="103" y="18"/>
              </a:cxn>
              <a:cxn ang="0">
                <a:pos x="111" y="78"/>
              </a:cxn>
              <a:cxn ang="0">
                <a:pos x="120" y="78"/>
              </a:cxn>
              <a:cxn ang="0">
                <a:pos x="128" y="54"/>
              </a:cxn>
              <a:cxn ang="0">
                <a:pos x="133" y="66"/>
              </a:cxn>
              <a:cxn ang="0">
                <a:pos x="145" y="36"/>
              </a:cxn>
              <a:cxn ang="0">
                <a:pos x="150" y="108"/>
              </a:cxn>
              <a:cxn ang="0">
                <a:pos x="154" y="96"/>
              </a:cxn>
              <a:cxn ang="0">
                <a:pos x="158" y="78"/>
              </a:cxn>
              <a:cxn ang="0">
                <a:pos x="167" y="66"/>
              </a:cxn>
              <a:cxn ang="0">
                <a:pos x="175" y="78"/>
              </a:cxn>
              <a:cxn ang="0">
                <a:pos x="184" y="6"/>
              </a:cxn>
              <a:cxn ang="0">
                <a:pos x="188" y="66"/>
              </a:cxn>
              <a:cxn ang="0">
                <a:pos x="197" y="78"/>
              </a:cxn>
              <a:cxn ang="0">
                <a:pos x="201" y="90"/>
              </a:cxn>
              <a:cxn ang="0">
                <a:pos x="210" y="24"/>
              </a:cxn>
              <a:cxn ang="0">
                <a:pos x="218" y="66"/>
              </a:cxn>
              <a:cxn ang="0">
                <a:pos x="222" y="42"/>
              </a:cxn>
              <a:cxn ang="0">
                <a:pos x="227" y="84"/>
              </a:cxn>
              <a:cxn ang="0">
                <a:pos x="235" y="66"/>
              </a:cxn>
              <a:cxn ang="0">
                <a:pos x="239" y="36"/>
              </a:cxn>
              <a:cxn ang="0">
                <a:pos x="248" y="66"/>
              </a:cxn>
              <a:cxn ang="0">
                <a:pos x="257" y="12"/>
              </a:cxn>
              <a:cxn ang="0">
                <a:pos x="265" y="72"/>
              </a:cxn>
              <a:cxn ang="0">
                <a:pos x="269" y="42"/>
              </a:cxn>
              <a:cxn ang="0">
                <a:pos x="278" y="48"/>
              </a:cxn>
              <a:cxn ang="0">
                <a:pos x="282" y="90"/>
              </a:cxn>
            </a:cxnLst>
            <a:rect l="0" t="0" r="r" b="b"/>
            <a:pathLst>
              <a:path w="287" h="126">
                <a:moveTo>
                  <a:pt x="0" y="42"/>
                </a:moveTo>
                <a:lnTo>
                  <a:pt x="4" y="42"/>
                </a:lnTo>
                <a:lnTo>
                  <a:pt x="4" y="24"/>
                </a:lnTo>
                <a:lnTo>
                  <a:pt x="9" y="36"/>
                </a:lnTo>
                <a:lnTo>
                  <a:pt x="9" y="6"/>
                </a:lnTo>
                <a:lnTo>
                  <a:pt x="13" y="60"/>
                </a:lnTo>
                <a:lnTo>
                  <a:pt x="13" y="120"/>
                </a:lnTo>
                <a:lnTo>
                  <a:pt x="17" y="48"/>
                </a:lnTo>
                <a:lnTo>
                  <a:pt x="21" y="48"/>
                </a:lnTo>
                <a:lnTo>
                  <a:pt x="21" y="66"/>
                </a:lnTo>
                <a:lnTo>
                  <a:pt x="26" y="66"/>
                </a:lnTo>
                <a:lnTo>
                  <a:pt x="26" y="18"/>
                </a:lnTo>
                <a:lnTo>
                  <a:pt x="30" y="12"/>
                </a:lnTo>
                <a:lnTo>
                  <a:pt x="30" y="0"/>
                </a:lnTo>
                <a:lnTo>
                  <a:pt x="30" y="30"/>
                </a:lnTo>
                <a:lnTo>
                  <a:pt x="34" y="42"/>
                </a:lnTo>
                <a:lnTo>
                  <a:pt x="34" y="60"/>
                </a:lnTo>
                <a:lnTo>
                  <a:pt x="38" y="66"/>
                </a:lnTo>
                <a:lnTo>
                  <a:pt x="38" y="84"/>
                </a:lnTo>
                <a:lnTo>
                  <a:pt x="47" y="78"/>
                </a:lnTo>
                <a:lnTo>
                  <a:pt x="43" y="78"/>
                </a:lnTo>
                <a:lnTo>
                  <a:pt x="47" y="60"/>
                </a:lnTo>
                <a:lnTo>
                  <a:pt x="51" y="18"/>
                </a:lnTo>
                <a:lnTo>
                  <a:pt x="56" y="30"/>
                </a:lnTo>
                <a:lnTo>
                  <a:pt x="56" y="54"/>
                </a:lnTo>
                <a:lnTo>
                  <a:pt x="60" y="30"/>
                </a:lnTo>
                <a:lnTo>
                  <a:pt x="60" y="36"/>
                </a:lnTo>
                <a:lnTo>
                  <a:pt x="60" y="30"/>
                </a:lnTo>
                <a:lnTo>
                  <a:pt x="64" y="54"/>
                </a:lnTo>
                <a:lnTo>
                  <a:pt x="64" y="42"/>
                </a:lnTo>
                <a:lnTo>
                  <a:pt x="73" y="36"/>
                </a:lnTo>
                <a:lnTo>
                  <a:pt x="73" y="66"/>
                </a:lnTo>
                <a:lnTo>
                  <a:pt x="73" y="30"/>
                </a:lnTo>
                <a:lnTo>
                  <a:pt x="77" y="48"/>
                </a:lnTo>
                <a:lnTo>
                  <a:pt x="77" y="36"/>
                </a:lnTo>
                <a:lnTo>
                  <a:pt x="81" y="66"/>
                </a:lnTo>
                <a:lnTo>
                  <a:pt x="81" y="60"/>
                </a:lnTo>
                <a:lnTo>
                  <a:pt x="86" y="54"/>
                </a:lnTo>
                <a:lnTo>
                  <a:pt x="86" y="102"/>
                </a:lnTo>
                <a:lnTo>
                  <a:pt x="90" y="108"/>
                </a:lnTo>
                <a:lnTo>
                  <a:pt x="90" y="126"/>
                </a:lnTo>
                <a:lnTo>
                  <a:pt x="90" y="66"/>
                </a:lnTo>
                <a:lnTo>
                  <a:pt x="94" y="66"/>
                </a:lnTo>
                <a:lnTo>
                  <a:pt x="94" y="42"/>
                </a:lnTo>
                <a:lnTo>
                  <a:pt x="98" y="60"/>
                </a:lnTo>
                <a:lnTo>
                  <a:pt x="98" y="42"/>
                </a:lnTo>
                <a:lnTo>
                  <a:pt x="103" y="12"/>
                </a:lnTo>
                <a:lnTo>
                  <a:pt x="103" y="18"/>
                </a:lnTo>
                <a:lnTo>
                  <a:pt x="111" y="54"/>
                </a:lnTo>
                <a:lnTo>
                  <a:pt x="107" y="54"/>
                </a:lnTo>
                <a:lnTo>
                  <a:pt x="111" y="78"/>
                </a:lnTo>
                <a:lnTo>
                  <a:pt x="115" y="84"/>
                </a:lnTo>
                <a:lnTo>
                  <a:pt x="115" y="108"/>
                </a:lnTo>
                <a:lnTo>
                  <a:pt x="120" y="78"/>
                </a:lnTo>
                <a:lnTo>
                  <a:pt x="120" y="60"/>
                </a:lnTo>
                <a:lnTo>
                  <a:pt x="124" y="54"/>
                </a:lnTo>
                <a:lnTo>
                  <a:pt x="128" y="54"/>
                </a:lnTo>
                <a:lnTo>
                  <a:pt x="128" y="42"/>
                </a:lnTo>
                <a:lnTo>
                  <a:pt x="133" y="54"/>
                </a:lnTo>
                <a:lnTo>
                  <a:pt x="133" y="66"/>
                </a:lnTo>
                <a:lnTo>
                  <a:pt x="137" y="78"/>
                </a:lnTo>
                <a:lnTo>
                  <a:pt x="137" y="66"/>
                </a:lnTo>
                <a:lnTo>
                  <a:pt x="145" y="36"/>
                </a:lnTo>
                <a:lnTo>
                  <a:pt x="141" y="36"/>
                </a:lnTo>
                <a:lnTo>
                  <a:pt x="145" y="96"/>
                </a:lnTo>
                <a:lnTo>
                  <a:pt x="150" y="108"/>
                </a:lnTo>
                <a:lnTo>
                  <a:pt x="150" y="120"/>
                </a:lnTo>
                <a:lnTo>
                  <a:pt x="150" y="108"/>
                </a:lnTo>
                <a:lnTo>
                  <a:pt x="154" y="96"/>
                </a:lnTo>
                <a:lnTo>
                  <a:pt x="154" y="90"/>
                </a:lnTo>
                <a:lnTo>
                  <a:pt x="158" y="84"/>
                </a:lnTo>
                <a:lnTo>
                  <a:pt x="158" y="78"/>
                </a:lnTo>
                <a:lnTo>
                  <a:pt x="163" y="42"/>
                </a:lnTo>
                <a:lnTo>
                  <a:pt x="163" y="36"/>
                </a:lnTo>
                <a:lnTo>
                  <a:pt x="167" y="66"/>
                </a:lnTo>
                <a:lnTo>
                  <a:pt x="175" y="30"/>
                </a:lnTo>
                <a:lnTo>
                  <a:pt x="171" y="30"/>
                </a:lnTo>
                <a:lnTo>
                  <a:pt x="175" y="78"/>
                </a:lnTo>
                <a:lnTo>
                  <a:pt x="180" y="108"/>
                </a:lnTo>
                <a:lnTo>
                  <a:pt x="180" y="48"/>
                </a:lnTo>
                <a:lnTo>
                  <a:pt x="184" y="6"/>
                </a:lnTo>
                <a:lnTo>
                  <a:pt x="184" y="30"/>
                </a:lnTo>
                <a:lnTo>
                  <a:pt x="188" y="42"/>
                </a:lnTo>
                <a:lnTo>
                  <a:pt x="188" y="66"/>
                </a:lnTo>
                <a:lnTo>
                  <a:pt x="192" y="42"/>
                </a:lnTo>
                <a:lnTo>
                  <a:pt x="192" y="48"/>
                </a:lnTo>
                <a:lnTo>
                  <a:pt x="197" y="78"/>
                </a:lnTo>
                <a:lnTo>
                  <a:pt x="197" y="66"/>
                </a:lnTo>
                <a:lnTo>
                  <a:pt x="201" y="72"/>
                </a:lnTo>
                <a:lnTo>
                  <a:pt x="201" y="90"/>
                </a:lnTo>
                <a:lnTo>
                  <a:pt x="205" y="108"/>
                </a:lnTo>
                <a:lnTo>
                  <a:pt x="205" y="36"/>
                </a:lnTo>
                <a:lnTo>
                  <a:pt x="210" y="24"/>
                </a:lnTo>
                <a:lnTo>
                  <a:pt x="214" y="72"/>
                </a:lnTo>
                <a:lnTo>
                  <a:pt x="214" y="84"/>
                </a:lnTo>
                <a:lnTo>
                  <a:pt x="218" y="66"/>
                </a:lnTo>
                <a:lnTo>
                  <a:pt x="218" y="54"/>
                </a:lnTo>
                <a:lnTo>
                  <a:pt x="222" y="48"/>
                </a:lnTo>
                <a:lnTo>
                  <a:pt x="222" y="42"/>
                </a:lnTo>
                <a:lnTo>
                  <a:pt x="222" y="48"/>
                </a:lnTo>
                <a:lnTo>
                  <a:pt x="227" y="36"/>
                </a:lnTo>
                <a:lnTo>
                  <a:pt x="227" y="84"/>
                </a:lnTo>
                <a:lnTo>
                  <a:pt x="231" y="78"/>
                </a:lnTo>
                <a:lnTo>
                  <a:pt x="231" y="96"/>
                </a:lnTo>
                <a:lnTo>
                  <a:pt x="235" y="66"/>
                </a:lnTo>
                <a:lnTo>
                  <a:pt x="235" y="42"/>
                </a:lnTo>
                <a:lnTo>
                  <a:pt x="239" y="60"/>
                </a:lnTo>
                <a:lnTo>
                  <a:pt x="239" y="36"/>
                </a:lnTo>
                <a:lnTo>
                  <a:pt x="244" y="30"/>
                </a:lnTo>
                <a:lnTo>
                  <a:pt x="248" y="36"/>
                </a:lnTo>
                <a:lnTo>
                  <a:pt x="248" y="66"/>
                </a:lnTo>
                <a:lnTo>
                  <a:pt x="252" y="42"/>
                </a:lnTo>
                <a:lnTo>
                  <a:pt x="252" y="6"/>
                </a:lnTo>
                <a:lnTo>
                  <a:pt x="257" y="12"/>
                </a:lnTo>
                <a:lnTo>
                  <a:pt x="257" y="24"/>
                </a:lnTo>
                <a:lnTo>
                  <a:pt x="261" y="78"/>
                </a:lnTo>
                <a:lnTo>
                  <a:pt x="265" y="72"/>
                </a:lnTo>
                <a:lnTo>
                  <a:pt x="265" y="30"/>
                </a:lnTo>
                <a:lnTo>
                  <a:pt x="269" y="30"/>
                </a:lnTo>
                <a:lnTo>
                  <a:pt x="269" y="42"/>
                </a:lnTo>
                <a:lnTo>
                  <a:pt x="274" y="66"/>
                </a:lnTo>
                <a:lnTo>
                  <a:pt x="274" y="60"/>
                </a:lnTo>
                <a:lnTo>
                  <a:pt x="278" y="48"/>
                </a:lnTo>
                <a:lnTo>
                  <a:pt x="278" y="30"/>
                </a:lnTo>
                <a:lnTo>
                  <a:pt x="282" y="48"/>
                </a:lnTo>
                <a:lnTo>
                  <a:pt x="282" y="90"/>
                </a:lnTo>
                <a:lnTo>
                  <a:pt x="282" y="84"/>
                </a:lnTo>
                <a:lnTo>
                  <a:pt x="287" y="10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 name="Freeform 82"/>
          <p:cNvSpPr>
            <a:spLocks/>
          </p:cNvSpPr>
          <p:nvPr/>
        </p:nvSpPr>
        <p:spPr bwMode="auto">
          <a:xfrm>
            <a:off x="5356031" y="4740470"/>
            <a:ext cx="270892" cy="89219"/>
          </a:xfrm>
          <a:custGeom>
            <a:avLst/>
            <a:gdLst/>
            <a:ahLst/>
            <a:cxnLst>
              <a:cxn ang="0">
                <a:pos x="4" y="24"/>
              </a:cxn>
              <a:cxn ang="0">
                <a:pos x="13" y="60"/>
              </a:cxn>
              <a:cxn ang="0">
                <a:pos x="21" y="48"/>
              </a:cxn>
              <a:cxn ang="0">
                <a:pos x="26" y="18"/>
              </a:cxn>
              <a:cxn ang="0">
                <a:pos x="30" y="30"/>
              </a:cxn>
              <a:cxn ang="0">
                <a:pos x="38" y="66"/>
              </a:cxn>
              <a:cxn ang="0">
                <a:pos x="43" y="78"/>
              </a:cxn>
              <a:cxn ang="0">
                <a:pos x="56" y="30"/>
              </a:cxn>
              <a:cxn ang="0">
                <a:pos x="60" y="36"/>
              </a:cxn>
              <a:cxn ang="0">
                <a:pos x="64" y="42"/>
              </a:cxn>
              <a:cxn ang="0">
                <a:pos x="73" y="30"/>
              </a:cxn>
              <a:cxn ang="0">
                <a:pos x="81" y="66"/>
              </a:cxn>
              <a:cxn ang="0">
                <a:pos x="86" y="102"/>
              </a:cxn>
              <a:cxn ang="0">
                <a:pos x="90" y="66"/>
              </a:cxn>
              <a:cxn ang="0">
                <a:pos x="98" y="60"/>
              </a:cxn>
              <a:cxn ang="0">
                <a:pos x="103" y="18"/>
              </a:cxn>
              <a:cxn ang="0">
                <a:pos x="111" y="78"/>
              </a:cxn>
              <a:cxn ang="0">
                <a:pos x="120" y="78"/>
              </a:cxn>
              <a:cxn ang="0">
                <a:pos x="128" y="54"/>
              </a:cxn>
              <a:cxn ang="0">
                <a:pos x="133" y="66"/>
              </a:cxn>
              <a:cxn ang="0">
                <a:pos x="145" y="36"/>
              </a:cxn>
              <a:cxn ang="0">
                <a:pos x="150" y="108"/>
              </a:cxn>
              <a:cxn ang="0">
                <a:pos x="154" y="96"/>
              </a:cxn>
              <a:cxn ang="0">
                <a:pos x="158" y="78"/>
              </a:cxn>
              <a:cxn ang="0">
                <a:pos x="167" y="66"/>
              </a:cxn>
              <a:cxn ang="0">
                <a:pos x="175" y="78"/>
              </a:cxn>
              <a:cxn ang="0">
                <a:pos x="184" y="6"/>
              </a:cxn>
              <a:cxn ang="0">
                <a:pos x="188" y="66"/>
              </a:cxn>
              <a:cxn ang="0">
                <a:pos x="197" y="78"/>
              </a:cxn>
              <a:cxn ang="0">
                <a:pos x="201" y="90"/>
              </a:cxn>
              <a:cxn ang="0">
                <a:pos x="210" y="24"/>
              </a:cxn>
              <a:cxn ang="0">
                <a:pos x="218" y="66"/>
              </a:cxn>
              <a:cxn ang="0">
                <a:pos x="222" y="42"/>
              </a:cxn>
              <a:cxn ang="0">
                <a:pos x="227" y="84"/>
              </a:cxn>
              <a:cxn ang="0">
                <a:pos x="235" y="66"/>
              </a:cxn>
              <a:cxn ang="0">
                <a:pos x="239" y="36"/>
              </a:cxn>
              <a:cxn ang="0">
                <a:pos x="248" y="66"/>
              </a:cxn>
              <a:cxn ang="0">
                <a:pos x="257" y="12"/>
              </a:cxn>
              <a:cxn ang="0">
                <a:pos x="265" y="72"/>
              </a:cxn>
              <a:cxn ang="0">
                <a:pos x="269" y="42"/>
              </a:cxn>
              <a:cxn ang="0">
                <a:pos x="278" y="48"/>
              </a:cxn>
              <a:cxn ang="0">
                <a:pos x="282" y="90"/>
              </a:cxn>
            </a:cxnLst>
            <a:rect l="0" t="0" r="r" b="b"/>
            <a:pathLst>
              <a:path w="287" h="126">
                <a:moveTo>
                  <a:pt x="0" y="42"/>
                </a:moveTo>
                <a:lnTo>
                  <a:pt x="4" y="42"/>
                </a:lnTo>
                <a:lnTo>
                  <a:pt x="4" y="24"/>
                </a:lnTo>
                <a:lnTo>
                  <a:pt x="9" y="36"/>
                </a:lnTo>
                <a:lnTo>
                  <a:pt x="9" y="6"/>
                </a:lnTo>
                <a:lnTo>
                  <a:pt x="13" y="60"/>
                </a:lnTo>
                <a:lnTo>
                  <a:pt x="13" y="120"/>
                </a:lnTo>
                <a:lnTo>
                  <a:pt x="17" y="48"/>
                </a:lnTo>
                <a:lnTo>
                  <a:pt x="21" y="48"/>
                </a:lnTo>
                <a:lnTo>
                  <a:pt x="21" y="66"/>
                </a:lnTo>
                <a:lnTo>
                  <a:pt x="26" y="66"/>
                </a:lnTo>
                <a:lnTo>
                  <a:pt x="26" y="18"/>
                </a:lnTo>
                <a:lnTo>
                  <a:pt x="30" y="12"/>
                </a:lnTo>
                <a:lnTo>
                  <a:pt x="30" y="0"/>
                </a:lnTo>
                <a:lnTo>
                  <a:pt x="30" y="30"/>
                </a:lnTo>
                <a:lnTo>
                  <a:pt x="34" y="42"/>
                </a:lnTo>
                <a:lnTo>
                  <a:pt x="34" y="60"/>
                </a:lnTo>
                <a:lnTo>
                  <a:pt x="38" y="66"/>
                </a:lnTo>
                <a:lnTo>
                  <a:pt x="38" y="84"/>
                </a:lnTo>
                <a:lnTo>
                  <a:pt x="47" y="78"/>
                </a:lnTo>
                <a:lnTo>
                  <a:pt x="43" y="78"/>
                </a:lnTo>
                <a:lnTo>
                  <a:pt x="47" y="60"/>
                </a:lnTo>
                <a:lnTo>
                  <a:pt x="51" y="18"/>
                </a:lnTo>
                <a:lnTo>
                  <a:pt x="56" y="30"/>
                </a:lnTo>
                <a:lnTo>
                  <a:pt x="56" y="54"/>
                </a:lnTo>
                <a:lnTo>
                  <a:pt x="60" y="30"/>
                </a:lnTo>
                <a:lnTo>
                  <a:pt x="60" y="36"/>
                </a:lnTo>
                <a:lnTo>
                  <a:pt x="60" y="30"/>
                </a:lnTo>
                <a:lnTo>
                  <a:pt x="64" y="54"/>
                </a:lnTo>
                <a:lnTo>
                  <a:pt x="64" y="42"/>
                </a:lnTo>
                <a:lnTo>
                  <a:pt x="73" y="36"/>
                </a:lnTo>
                <a:lnTo>
                  <a:pt x="73" y="66"/>
                </a:lnTo>
                <a:lnTo>
                  <a:pt x="73" y="30"/>
                </a:lnTo>
                <a:lnTo>
                  <a:pt x="77" y="48"/>
                </a:lnTo>
                <a:lnTo>
                  <a:pt x="77" y="36"/>
                </a:lnTo>
                <a:lnTo>
                  <a:pt x="81" y="66"/>
                </a:lnTo>
                <a:lnTo>
                  <a:pt x="81" y="60"/>
                </a:lnTo>
                <a:lnTo>
                  <a:pt x="86" y="54"/>
                </a:lnTo>
                <a:lnTo>
                  <a:pt x="86" y="102"/>
                </a:lnTo>
                <a:lnTo>
                  <a:pt x="90" y="108"/>
                </a:lnTo>
                <a:lnTo>
                  <a:pt x="90" y="126"/>
                </a:lnTo>
                <a:lnTo>
                  <a:pt x="90" y="66"/>
                </a:lnTo>
                <a:lnTo>
                  <a:pt x="94" y="66"/>
                </a:lnTo>
                <a:lnTo>
                  <a:pt x="94" y="42"/>
                </a:lnTo>
                <a:lnTo>
                  <a:pt x="98" y="60"/>
                </a:lnTo>
                <a:lnTo>
                  <a:pt x="98" y="42"/>
                </a:lnTo>
                <a:lnTo>
                  <a:pt x="103" y="12"/>
                </a:lnTo>
                <a:lnTo>
                  <a:pt x="103" y="18"/>
                </a:lnTo>
                <a:lnTo>
                  <a:pt x="111" y="54"/>
                </a:lnTo>
                <a:lnTo>
                  <a:pt x="107" y="54"/>
                </a:lnTo>
                <a:lnTo>
                  <a:pt x="111" y="78"/>
                </a:lnTo>
                <a:lnTo>
                  <a:pt x="115" y="84"/>
                </a:lnTo>
                <a:lnTo>
                  <a:pt x="115" y="108"/>
                </a:lnTo>
                <a:lnTo>
                  <a:pt x="120" y="78"/>
                </a:lnTo>
                <a:lnTo>
                  <a:pt x="120" y="60"/>
                </a:lnTo>
                <a:lnTo>
                  <a:pt x="124" y="54"/>
                </a:lnTo>
                <a:lnTo>
                  <a:pt x="128" y="54"/>
                </a:lnTo>
                <a:lnTo>
                  <a:pt x="128" y="42"/>
                </a:lnTo>
                <a:lnTo>
                  <a:pt x="133" y="54"/>
                </a:lnTo>
                <a:lnTo>
                  <a:pt x="133" y="66"/>
                </a:lnTo>
                <a:lnTo>
                  <a:pt x="137" y="78"/>
                </a:lnTo>
                <a:lnTo>
                  <a:pt x="137" y="66"/>
                </a:lnTo>
                <a:lnTo>
                  <a:pt x="145" y="36"/>
                </a:lnTo>
                <a:lnTo>
                  <a:pt x="141" y="36"/>
                </a:lnTo>
                <a:lnTo>
                  <a:pt x="145" y="96"/>
                </a:lnTo>
                <a:lnTo>
                  <a:pt x="150" y="108"/>
                </a:lnTo>
                <a:lnTo>
                  <a:pt x="150" y="120"/>
                </a:lnTo>
                <a:lnTo>
                  <a:pt x="150" y="108"/>
                </a:lnTo>
                <a:lnTo>
                  <a:pt x="154" y="96"/>
                </a:lnTo>
                <a:lnTo>
                  <a:pt x="154" y="90"/>
                </a:lnTo>
                <a:lnTo>
                  <a:pt x="158" y="84"/>
                </a:lnTo>
                <a:lnTo>
                  <a:pt x="158" y="78"/>
                </a:lnTo>
                <a:lnTo>
                  <a:pt x="163" y="42"/>
                </a:lnTo>
                <a:lnTo>
                  <a:pt x="163" y="36"/>
                </a:lnTo>
                <a:lnTo>
                  <a:pt x="167" y="66"/>
                </a:lnTo>
                <a:lnTo>
                  <a:pt x="175" y="30"/>
                </a:lnTo>
                <a:lnTo>
                  <a:pt x="171" y="30"/>
                </a:lnTo>
                <a:lnTo>
                  <a:pt x="175" y="78"/>
                </a:lnTo>
                <a:lnTo>
                  <a:pt x="180" y="108"/>
                </a:lnTo>
                <a:lnTo>
                  <a:pt x="180" y="48"/>
                </a:lnTo>
                <a:lnTo>
                  <a:pt x="184" y="6"/>
                </a:lnTo>
                <a:lnTo>
                  <a:pt x="184" y="30"/>
                </a:lnTo>
                <a:lnTo>
                  <a:pt x="188" y="42"/>
                </a:lnTo>
                <a:lnTo>
                  <a:pt x="188" y="66"/>
                </a:lnTo>
                <a:lnTo>
                  <a:pt x="192" y="42"/>
                </a:lnTo>
                <a:lnTo>
                  <a:pt x="192" y="48"/>
                </a:lnTo>
                <a:lnTo>
                  <a:pt x="197" y="78"/>
                </a:lnTo>
                <a:lnTo>
                  <a:pt x="197" y="66"/>
                </a:lnTo>
                <a:lnTo>
                  <a:pt x="201" y="72"/>
                </a:lnTo>
                <a:lnTo>
                  <a:pt x="201" y="90"/>
                </a:lnTo>
                <a:lnTo>
                  <a:pt x="205" y="108"/>
                </a:lnTo>
                <a:lnTo>
                  <a:pt x="205" y="36"/>
                </a:lnTo>
                <a:lnTo>
                  <a:pt x="210" y="24"/>
                </a:lnTo>
                <a:lnTo>
                  <a:pt x="214" y="72"/>
                </a:lnTo>
                <a:lnTo>
                  <a:pt x="214" y="84"/>
                </a:lnTo>
                <a:lnTo>
                  <a:pt x="218" y="66"/>
                </a:lnTo>
                <a:lnTo>
                  <a:pt x="218" y="54"/>
                </a:lnTo>
                <a:lnTo>
                  <a:pt x="222" y="48"/>
                </a:lnTo>
                <a:lnTo>
                  <a:pt x="222" y="42"/>
                </a:lnTo>
                <a:lnTo>
                  <a:pt x="222" y="48"/>
                </a:lnTo>
                <a:lnTo>
                  <a:pt x="227" y="36"/>
                </a:lnTo>
                <a:lnTo>
                  <a:pt x="227" y="84"/>
                </a:lnTo>
                <a:lnTo>
                  <a:pt x="231" y="78"/>
                </a:lnTo>
                <a:lnTo>
                  <a:pt x="231" y="96"/>
                </a:lnTo>
                <a:lnTo>
                  <a:pt x="235" y="66"/>
                </a:lnTo>
                <a:lnTo>
                  <a:pt x="235" y="42"/>
                </a:lnTo>
                <a:lnTo>
                  <a:pt x="239" y="60"/>
                </a:lnTo>
                <a:lnTo>
                  <a:pt x="239" y="36"/>
                </a:lnTo>
                <a:lnTo>
                  <a:pt x="244" y="30"/>
                </a:lnTo>
                <a:lnTo>
                  <a:pt x="248" y="36"/>
                </a:lnTo>
                <a:lnTo>
                  <a:pt x="248" y="66"/>
                </a:lnTo>
                <a:lnTo>
                  <a:pt x="252" y="42"/>
                </a:lnTo>
                <a:lnTo>
                  <a:pt x="252" y="6"/>
                </a:lnTo>
                <a:lnTo>
                  <a:pt x="257" y="12"/>
                </a:lnTo>
                <a:lnTo>
                  <a:pt x="257" y="24"/>
                </a:lnTo>
                <a:lnTo>
                  <a:pt x="261" y="78"/>
                </a:lnTo>
                <a:lnTo>
                  <a:pt x="265" y="72"/>
                </a:lnTo>
                <a:lnTo>
                  <a:pt x="265" y="30"/>
                </a:lnTo>
                <a:lnTo>
                  <a:pt x="269" y="30"/>
                </a:lnTo>
                <a:lnTo>
                  <a:pt x="269" y="42"/>
                </a:lnTo>
                <a:lnTo>
                  <a:pt x="274" y="66"/>
                </a:lnTo>
                <a:lnTo>
                  <a:pt x="274" y="60"/>
                </a:lnTo>
                <a:lnTo>
                  <a:pt x="278" y="48"/>
                </a:lnTo>
                <a:lnTo>
                  <a:pt x="278" y="30"/>
                </a:lnTo>
                <a:lnTo>
                  <a:pt x="282" y="48"/>
                </a:lnTo>
                <a:lnTo>
                  <a:pt x="282" y="90"/>
                </a:lnTo>
                <a:lnTo>
                  <a:pt x="282" y="84"/>
                </a:lnTo>
                <a:lnTo>
                  <a:pt x="287" y="10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 name="Freeform 82"/>
          <p:cNvSpPr>
            <a:spLocks/>
          </p:cNvSpPr>
          <p:nvPr/>
        </p:nvSpPr>
        <p:spPr bwMode="auto">
          <a:xfrm>
            <a:off x="5346306" y="5731960"/>
            <a:ext cx="270892" cy="89219"/>
          </a:xfrm>
          <a:custGeom>
            <a:avLst/>
            <a:gdLst/>
            <a:ahLst/>
            <a:cxnLst>
              <a:cxn ang="0">
                <a:pos x="4" y="24"/>
              </a:cxn>
              <a:cxn ang="0">
                <a:pos x="13" y="60"/>
              </a:cxn>
              <a:cxn ang="0">
                <a:pos x="21" y="48"/>
              </a:cxn>
              <a:cxn ang="0">
                <a:pos x="26" y="18"/>
              </a:cxn>
              <a:cxn ang="0">
                <a:pos x="30" y="30"/>
              </a:cxn>
              <a:cxn ang="0">
                <a:pos x="38" y="66"/>
              </a:cxn>
              <a:cxn ang="0">
                <a:pos x="43" y="78"/>
              </a:cxn>
              <a:cxn ang="0">
                <a:pos x="56" y="30"/>
              </a:cxn>
              <a:cxn ang="0">
                <a:pos x="60" y="36"/>
              </a:cxn>
              <a:cxn ang="0">
                <a:pos x="64" y="42"/>
              </a:cxn>
              <a:cxn ang="0">
                <a:pos x="73" y="30"/>
              </a:cxn>
              <a:cxn ang="0">
                <a:pos x="81" y="66"/>
              </a:cxn>
              <a:cxn ang="0">
                <a:pos x="86" y="102"/>
              </a:cxn>
              <a:cxn ang="0">
                <a:pos x="90" y="66"/>
              </a:cxn>
              <a:cxn ang="0">
                <a:pos x="98" y="60"/>
              </a:cxn>
              <a:cxn ang="0">
                <a:pos x="103" y="18"/>
              </a:cxn>
              <a:cxn ang="0">
                <a:pos x="111" y="78"/>
              </a:cxn>
              <a:cxn ang="0">
                <a:pos x="120" y="78"/>
              </a:cxn>
              <a:cxn ang="0">
                <a:pos x="128" y="54"/>
              </a:cxn>
              <a:cxn ang="0">
                <a:pos x="133" y="66"/>
              </a:cxn>
              <a:cxn ang="0">
                <a:pos x="145" y="36"/>
              </a:cxn>
              <a:cxn ang="0">
                <a:pos x="150" y="108"/>
              </a:cxn>
              <a:cxn ang="0">
                <a:pos x="154" y="96"/>
              </a:cxn>
              <a:cxn ang="0">
                <a:pos x="158" y="78"/>
              </a:cxn>
              <a:cxn ang="0">
                <a:pos x="167" y="66"/>
              </a:cxn>
              <a:cxn ang="0">
                <a:pos x="175" y="78"/>
              </a:cxn>
              <a:cxn ang="0">
                <a:pos x="184" y="6"/>
              </a:cxn>
              <a:cxn ang="0">
                <a:pos x="188" y="66"/>
              </a:cxn>
              <a:cxn ang="0">
                <a:pos x="197" y="78"/>
              </a:cxn>
              <a:cxn ang="0">
                <a:pos x="201" y="90"/>
              </a:cxn>
              <a:cxn ang="0">
                <a:pos x="210" y="24"/>
              </a:cxn>
              <a:cxn ang="0">
                <a:pos x="218" y="66"/>
              </a:cxn>
              <a:cxn ang="0">
                <a:pos x="222" y="42"/>
              </a:cxn>
              <a:cxn ang="0">
                <a:pos x="227" y="84"/>
              </a:cxn>
              <a:cxn ang="0">
                <a:pos x="235" y="66"/>
              </a:cxn>
              <a:cxn ang="0">
                <a:pos x="239" y="36"/>
              </a:cxn>
              <a:cxn ang="0">
                <a:pos x="248" y="66"/>
              </a:cxn>
              <a:cxn ang="0">
                <a:pos x="257" y="12"/>
              </a:cxn>
              <a:cxn ang="0">
                <a:pos x="265" y="72"/>
              </a:cxn>
              <a:cxn ang="0">
                <a:pos x="269" y="42"/>
              </a:cxn>
              <a:cxn ang="0">
                <a:pos x="278" y="48"/>
              </a:cxn>
              <a:cxn ang="0">
                <a:pos x="282" y="90"/>
              </a:cxn>
            </a:cxnLst>
            <a:rect l="0" t="0" r="r" b="b"/>
            <a:pathLst>
              <a:path w="287" h="126">
                <a:moveTo>
                  <a:pt x="0" y="42"/>
                </a:moveTo>
                <a:lnTo>
                  <a:pt x="4" y="42"/>
                </a:lnTo>
                <a:lnTo>
                  <a:pt x="4" y="24"/>
                </a:lnTo>
                <a:lnTo>
                  <a:pt x="9" y="36"/>
                </a:lnTo>
                <a:lnTo>
                  <a:pt x="9" y="6"/>
                </a:lnTo>
                <a:lnTo>
                  <a:pt x="13" y="60"/>
                </a:lnTo>
                <a:lnTo>
                  <a:pt x="13" y="120"/>
                </a:lnTo>
                <a:lnTo>
                  <a:pt x="17" y="48"/>
                </a:lnTo>
                <a:lnTo>
                  <a:pt x="21" y="48"/>
                </a:lnTo>
                <a:lnTo>
                  <a:pt x="21" y="66"/>
                </a:lnTo>
                <a:lnTo>
                  <a:pt x="26" y="66"/>
                </a:lnTo>
                <a:lnTo>
                  <a:pt x="26" y="18"/>
                </a:lnTo>
                <a:lnTo>
                  <a:pt x="30" y="12"/>
                </a:lnTo>
                <a:lnTo>
                  <a:pt x="30" y="0"/>
                </a:lnTo>
                <a:lnTo>
                  <a:pt x="30" y="30"/>
                </a:lnTo>
                <a:lnTo>
                  <a:pt x="34" y="42"/>
                </a:lnTo>
                <a:lnTo>
                  <a:pt x="34" y="60"/>
                </a:lnTo>
                <a:lnTo>
                  <a:pt x="38" y="66"/>
                </a:lnTo>
                <a:lnTo>
                  <a:pt x="38" y="84"/>
                </a:lnTo>
                <a:lnTo>
                  <a:pt x="47" y="78"/>
                </a:lnTo>
                <a:lnTo>
                  <a:pt x="43" y="78"/>
                </a:lnTo>
                <a:lnTo>
                  <a:pt x="47" y="60"/>
                </a:lnTo>
                <a:lnTo>
                  <a:pt x="51" y="18"/>
                </a:lnTo>
                <a:lnTo>
                  <a:pt x="56" y="30"/>
                </a:lnTo>
                <a:lnTo>
                  <a:pt x="56" y="54"/>
                </a:lnTo>
                <a:lnTo>
                  <a:pt x="60" y="30"/>
                </a:lnTo>
                <a:lnTo>
                  <a:pt x="60" y="36"/>
                </a:lnTo>
                <a:lnTo>
                  <a:pt x="60" y="30"/>
                </a:lnTo>
                <a:lnTo>
                  <a:pt x="64" y="54"/>
                </a:lnTo>
                <a:lnTo>
                  <a:pt x="64" y="42"/>
                </a:lnTo>
                <a:lnTo>
                  <a:pt x="73" y="36"/>
                </a:lnTo>
                <a:lnTo>
                  <a:pt x="73" y="66"/>
                </a:lnTo>
                <a:lnTo>
                  <a:pt x="73" y="30"/>
                </a:lnTo>
                <a:lnTo>
                  <a:pt x="77" y="48"/>
                </a:lnTo>
                <a:lnTo>
                  <a:pt x="77" y="36"/>
                </a:lnTo>
                <a:lnTo>
                  <a:pt x="81" y="66"/>
                </a:lnTo>
                <a:lnTo>
                  <a:pt x="81" y="60"/>
                </a:lnTo>
                <a:lnTo>
                  <a:pt x="86" y="54"/>
                </a:lnTo>
                <a:lnTo>
                  <a:pt x="86" y="102"/>
                </a:lnTo>
                <a:lnTo>
                  <a:pt x="90" y="108"/>
                </a:lnTo>
                <a:lnTo>
                  <a:pt x="90" y="126"/>
                </a:lnTo>
                <a:lnTo>
                  <a:pt x="90" y="66"/>
                </a:lnTo>
                <a:lnTo>
                  <a:pt x="94" y="66"/>
                </a:lnTo>
                <a:lnTo>
                  <a:pt x="94" y="42"/>
                </a:lnTo>
                <a:lnTo>
                  <a:pt x="98" y="60"/>
                </a:lnTo>
                <a:lnTo>
                  <a:pt x="98" y="42"/>
                </a:lnTo>
                <a:lnTo>
                  <a:pt x="103" y="12"/>
                </a:lnTo>
                <a:lnTo>
                  <a:pt x="103" y="18"/>
                </a:lnTo>
                <a:lnTo>
                  <a:pt x="111" y="54"/>
                </a:lnTo>
                <a:lnTo>
                  <a:pt x="107" y="54"/>
                </a:lnTo>
                <a:lnTo>
                  <a:pt x="111" y="78"/>
                </a:lnTo>
                <a:lnTo>
                  <a:pt x="115" y="84"/>
                </a:lnTo>
                <a:lnTo>
                  <a:pt x="115" y="108"/>
                </a:lnTo>
                <a:lnTo>
                  <a:pt x="120" y="78"/>
                </a:lnTo>
                <a:lnTo>
                  <a:pt x="120" y="60"/>
                </a:lnTo>
                <a:lnTo>
                  <a:pt x="124" y="54"/>
                </a:lnTo>
                <a:lnTo>
                  <a:pt x="128" y="54"/>
                </a:lnTo>
                <a:lnTo>
                  <a:pt x="128" y="42"/>
                </a:lnTo>
                <a:lnTo>
                  <a:pt x="133" y="54"/>
                </a:lnTo>
                <a:lnTo>
                  <a:pt x="133" y="66"/>
                </a:lnTo>
                <a:lnTo>
                  <a:pt x="137" y="78"/>
                </a:lnTo>
                <a:lnTo>
                  <a:pt x="137" y="66"/>
                </a:lnTo>
                <a:lnTo>
                  <a:pt x="145" y="36"/>
                </a:lnTo>
                <a:lnTo>
                  <a:pt x="141" y="36"/>
                </a:lnTo>
                <a:lnTo>
                  <a:pt x="145" y="96"/>
                </a:lnTo>
                <a:lnTo>
                  <a:pt x="150" y="108"/>
                </a:lnTo>
                <a:lnTo>
                  <a:pt x="150" y="120"/>
                </a:lnTo>
                <a:lnTo>
                  <a:pt x="150" y="108"/>
                </a:lnTo>
                <a:lnTo>
                  <a:pt x="154" y="96"/>
                </a:lnTo>
                <a:lnTo>
                  <a:pt x="154" y="90"/>
                </a:lnTo>
                <a:lnTo>
                  <a:pt x="158" y="84"/>
                </a:lnTo>
                <a:lnTo>
                  <a:pt x="158" y="78"/>
                </a:lnTo>
                <a:lnTo>
                  <a:pt x="163" y="42"/>
                </a:lnTo>
                <a:lnTo>
                  <a:pt x="163" y="36"/>
                </a:lnTo>
                <a:lnTo>
                  <a:pt x="167" y="66"/>
                </a:lnTo>
                <a:lnTo>
                  <a:pt x="175" y="30"/>
                </a:lnTo>
                <a:lnTo>
                  <a:pt x="171" y="30"/>
                </a:lnTo>
                <a:lnTo>
                  <a:pt x="175" y="78"/>
                </a:lnTo>
                <a:lnTo>
                  <a:pt x="180" y="108"/>
                </a:lnTo>
                <a:lnTo>
                  <a:pt x="180" y="48"/>
                </a:lnTo>
                <a:lnTo>
                  <a:pt x="184" y="6"/>
                </a:lnTo>
                <a:lnTo>
                  <a:pt x="184" y="30"/>
                </a:lnTo>
                <a:lnTo>
                  <a:pt x="188" y="42"/>
                </a:lnTo>
                <a:lnTo>
                  <a:pt x="188" y="66"/>
                </a:lnTo>
                <a:lnTo>
                  <a:pt x="192" y="42"/>
                </a:lnTo>
                <a:lnTo>
                  <a:pt x="192" y="48"/>
                </a:lnTo>
                <a:lnTo>
                  <a:pt x="197" y="78"/>
                </a:lnTo>
                <a:lnTo>
                  <a:pt x="197" y="66"/>
                </a:lnTo>
                <a:lnTo>
                  <a:pt x="201" y="72"/>
                </a:lnTo>
                <a:lnTo>
                  <a:pt x="201" y="90"/>
                </a:lnTo>
                <a:lnTo>
                  <a:pt x="205" y="108"/>
                </a:lnTo>
                <a:lnTo>
                  <a:pt x="205" y="36"/>
                </a:lnTo>
                <a:lnTo>
                  <a:pt x="210" y="24"/>
                </a:lnTo>
                <a:lnTo>
                  <a:pt x="214" y="72"/>
                </a:lnTo>
                <a:lnTo>
                  <a:pt x="214" y="84"/>
                </a:lnTo>
                <a:lnTo>
                  <a:pt x="218" y="66"/>
                </a:lnTo>
                <a:lnTo>
                  <a:pt x="218" y="54"/>
                </a:lnTo>
                <a:lnTo>
                  <a:pt x="222" y="48"/>
                </a:lnTo>
                <a:lnTo>
                  <a:pt x="222" y="42"/>
                </a:lnTo>
                <a:lnTo>
                  <a:pt x="222" y="48"/>
                </a:lnTo>
                <a:lnTo>
                  <a:pt x="227" y="36"/>
                </a:lnTo>
                <a:lnTo>
                  <a:pt x="227" y="84"/>
                </a:lnTo>
                <a:lnTo>
                  <a:pt x="231" y="78"/>
                </a:lnTo>
                <a:lnTo>
                  <a:pt x="231" y="96"/>
                </a:lnTo>
                <a:lnTo>
                  <a:pt x="235" y="66"/>
                </a:lnTo>
                <a:lnTo>
                  <a:pt x="235" y="42"/>
                </a:lnTo>
                <a:lnTo>
                  <a:pt x="239" y="60"/>
                </a:lnTo>
                <a:lnTo>
                  <a:pt x="239" y="36"/>
                </a:lnTo>
                <a:lnTo>
                  <a:pt x="244" y="30"/>
                </a:lnTo>
                <a:lnTo>
                  <a:pt x="248" y="36"/>
                </a:lnTo>
                <a:lnTo>
                  <a:pt x="248" y="66"/>
                </a:lnTo>
                <a:lnTo>
                  <a:pt x="252" y="42"/>
                </a:lnTo>
                <a:lnTo>
                  <a:pt x="252" y="6"/>
                </a:lnTo>
                <a:lnTo>
                  <a:pt x="257" y="12"/>
                </a:lnTo>
                <a:lnTo>
                  <a:pt x="257" y="24"/>
                </a:lnTo>
                <a:lnTo>
                  <a:pt x="261" y="78"/>
                </a:lnTo>
                <a:lnTo>
                  <a:pt x="265" y="72"/>
                </a:lnTo>
                <a:lnTo>
                  <a:pt x="265" y="30"/>
                </a:lnTo>
                <a:lnTo>
                  <a:pt x="269" y="30"/>
                </a:lnTo>
                <a:lnTo>
                  <a:pt x="269" y="42"/>
                </a:lnTo>
                <a:lnTo>
                  <a:pt x="274" y="66"/>
                </a:lnTo>
                <a:lnTo>
                  <a:pt x="274" y="60"/>
                </a:lnTo>
                <a:lnTo>
                  <a:pt x="278" y="48"/>
                </a:lnTo>
                <a:lnTo>
                  <a:pt x="278" y="30"/>
                </a:lnTo>
                <a:lnTo>
                  <a:pt x="282" y="48"/>
                </a:lnTo>
                <a:lnTo>
                  <a:pt x="282" y="90"/>
                </a:lnTo>
                <a:lnTo>
                  <a:pt x="282" y="84"/>
                </a:lnTo>
                <a:lnTo>
                  <a:pt x="287" y="10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 name="Freeform 82"/>
          <p:cNvSpPr>
            <a:spLocks/>
          </p:cNvSpPr>
          <p:nvPr/>
        </p:nvSpPr>
        <p:spPr bwMode="auto">
          <a:xfrm>
            <a:off x="7082619" y="1931732"/>
            <a:ext cx="270892" cy="89219"/>
          </a:xfrm>
          <a:custGeom>
            <a:avLst/>
            <a:gdLst/>
            <a:ahLst/>
            <a:cxnLst>
              <a:cxn ang="0">
                <a:pos x="4" y="24"/>
              </a:cxn>
              <a:cxn ang="0">
                <a:pos x="13" y="60"/>
              </a:cxn>
              <a:cxn ang="0">
                <a:pos x="21" y="48"/>
              </a:cxn>
              <a:cxn ang="0">
                <a:pos x="26" y="18"/>
              </a:cxn>
              <a:cxn ang="0">
                <a:pos x="30" y="30"/>
              </a:cxn>
              <a:cxn ang="0">
                <a:pos x="38" y="66"/>
              </a:cxn>
              <a:cxn ang="0">
                <a:pos x="43" y="78"/>
              </a:cxn>
              <a:cxn ang="0">
                <a:pos x="56" y="30"/>
              </a:cxn>
              <a:cxn ang="0">
                <a:pos x="60" y="36"/>
              </a:cxn>
              <a:cxn ang="0">
                <a:pos x="64" y="42"/>
              </a:cxn>
              <a:cxn ang="0">
                <a:pos x="73" y="30"/>
              </a:cxn>
              <a:cxn ang="0">
                <a:pos x="81" y="66"/>
              </a:cxn>
              <a:cxn ang="0">
                <a:pos x="86" y="102"/>
              </a:cxn>
              <a:cxn ang="0">
                <a:pos x="90" y="66"/>
              </a:cxn>
              <a:cxn ang="0">
                <a:pos x="98" y="60"/>
              </a:cxn>
              <a:cxn ang="0">
                <a:pos x="103" y="18"/>
              </a:cxn>
              <a:cxn ang="0">
                <a:pos x="111" y="78"/>
              </a:cxn>
              <a:cxn ang="0">
                <a:pos x="120" y="78"/>
              </a:cxn>
              <a:cxn ang="0">
                <a:pos x="128" y="54"/>
              </a:cxn>
              <a:cxn ang="0">
                <a:pos x="133" y="66"/>
              </a:cxn>
              <a:cxn ang="0">
                <a:pos x="145" y="36"/>
              </a:cxn>
              <a:cxn ang="0">
                <a:pos x="150" y="108"/>
              </a:cxn>
              <a:cxn ang="0">
                <a:pos x="154" y="96"/>
              </a:cxn>
              <a:cxn ang="0">
                <a:pos x="158" y="78"/>
              </a:cxn>
              <a:cxn ang="0">
                <a:pos x="167" y="66"/>
              </a:cxn>
              <a:cxn ang="0">
                <a:pos x="175" y="78"/>
              </a:cxn>
              <a:cxn ang="0">
                <a:pos x="184" y="6"/>
              </a:cxn>
              <a:cxn ang="0">
                <a:pos x="188" y="66"/>
              </a:cxn>
              <a:cxn ang="0">
                <a:pos x="197" y="78"/>
              </a:cxn>
              <a:cxn ang="0">
                <a:pos x="201" y="90"/>
              </a:cxn>
              <a:cxn ang="0">
                <a:pos x="210" y="24"/>
              </a:cxn>
              <a:cxn ang="0">
                <a:pos x="218" y="66"/>
              </a:cxn>
              <a:cxn ang="0">
                <a:pos x="222" y="42"/>
              </a:cxn>
              <a:cxn ang="0">
                <a:pos x="227" y="84"/>
              </a:cxn>
              <a:cxn ang="0">
                <a:pos x="235" y="66"/>
              </a:cxn>
              <a:cxn ang="0">
                <a:pos x="239" y="36"/>
              </a:cxn>
              <a:cxn ang="0">
                <a:pos x="248" y="66"/>
              </a:cxn>
              <a:cxn ang="0">
                <a:pos x="257" y="12"/>
              </a:cxn>
              <a:cxn ang="0">
                <a:pos x="265" y="72"/>
              </a:cxn>
              <a:cxn ang="0">
                <a:pos x="269" y="42"/>
              </a:cxn>
              <a:cxn ang="0">
                <a:pos x="278" y="48"/>
              </a:cxn>
              <a:cxn ang="0">
                <a:pos x="282" y="90"/>
              </a:cxn>
            </a:cxnLst>
            <a:rect l="0" t="0" r="r" b="b"/>
            <a:pathLst>
              <a:path w="287" h="126">
                <a:moveTo>
                  <a:pt x="0" y="42"/>
                </a:moveTo>
                <a:lnTo>
                  <a:pt x="4" y="42"/>
                </a:lnTo>
                <a:lnTo>
                  <a:pt x="4" y="24"/>
                </a:lnTo>
                <a:lnTo>
                  <a:pt x="9" y="36"/>
                </a:lnTo>
                <a:lnTo>
                  <a:pt x="9" y="6"/>
                </a:lnTo>
                <a:lnTo>
                  <a:pt x="13" y="60"/>
                </a:lnTo>
                <a:lnTo>
                  <a:pt x="13" y="120"/>
                </a:lnTo>
                <a:lnTo>
                  <a:pt x="17" y="48"/>
                </a:lnTo>
                <a:lnTo>
                  <a:pt x="21" y="48"/>
                </a:lnTo>
                <a:lnTo>
                  <a:pt x="21" y="66"/>
                </a:lnTo>
                <a:lnTo>
                  <a:pt x="26" y="66"/>
                </a:lnTo>
                <a:lnTo>
                  <a:pt x="26" y="18"/>
                </a:lnTo>
                <a:lnTo>
                  <a:pt x="30" y="12"/>
                </a:lnTo>
                <a:lnTo>
                  <a:pt x="30" y="0"/>
                </a:lnTo>
                <a:lnTo>
                  <a:pt x="30" y="30"/>
                </a:lnTo>
                <a:lnTo>
                  <a:pt x="34" y="42"/>
                </a:lnTo>
                <a:lnTo>
                  <a:pt x="34" y="60"/>
                </a:lnTo>
                <a:lnTo>
                  <a:pt x="38" y="66"/>
                </a:lnTo>
                <a:lnTo>
                  <a:pt x="38" y="84"/>
                </a:lnTo>
                <a:lnTo>
                  <a:pt x="47" y="78"/>
                </a:lnTo>
                <a:lnTo>
                  <a:pt x="43" y="78"/>
                </a:lnTo>
                <a:lnTo>
                  <a:pt x="47" y="60"/>
                </a:lnTo>
                <a:lnTo>
                  <a:pt x="51" y="18"/>
                </a:lnTo>
                <a:lnTo>
                  <a:pt x="56" y="30"/>
                </a:lnTo>
                <a:lnTo>
                  <a:pt x="56" y="54"/>
                </a:lnTo>
                <a:lnTo>
                  <a:pt x="60" y="30"/>
                </a:lnTo>
                <a:lnTo>
                  <a:pt x="60" y="36"/>
                </a:lnTo>
                <a:lnTo>
                  <a:pt x="60" y="30"/>
                </a:lnTo>
                <a:lnTo>
                  <a:pt x="64" y="54"/>
                </a:lnTo>
                <a:lnTo>
                  <a:pt x="64" y="42"/>
                </a:lnTo>
                <a:lnTo>
                  <a:pt x="73" y="36"/>
                </a:lnTo>
                <a:lnTo>
                  <a:pt x="73" y="66"/>
                </a:lnTo>
                <a:lnTo>
                  <a:pt x="73" y="30"/>
                </a:lnTo>
                <a:lnTo>
                  <a:pt x="77" y="48"/>
                </a:lnTo>
                <a:lnTo>
                  <a:pt x="77" y="36"/>
                </a:lnTo>
                <a:lnTo>
                  <a:pt x="81" y="66"/>
                </a:lnTo>
                <a:lnTo>
                  <a:pt x="81" y="60"/>
                </a:lnTo>
                <a:lnTo>
                  <a:pt x="86" y="54"/>
                </a:lnTo>
                <a:lnTo>
                  <a:pt x="86" y="102"/>
                </a:lnTo>
                <a:lnTo>
                  <a:pt x="90" y="108"/>
                </a:lnTo>
                <a:lnTo>
                  <a:pt x="90" y="126"/>
                </a:lnTo>
                <a:lnTo>
                  <a:pt x="90" y="66"/>
                </a:lnTo>
                <a:lnTo>
                  <a:pt x="94" y="66"/>
                </a:lnTo>
                <a:lnTo>
                  <a:pt x="94" y="42"/>
                </a:lnTo>
                <a:lnTo>
                  <a:pt x="98" y="60"/>
                </a:lnTo>
                <a:lnTo>
                  <a:pt x="98" y="42"/>
                </a:lnTo>
                <a:lnTo>
                  <a:pt x="103" y="12"/>
                </a:lnTo>
                <a:lnTo>
                  <a:pt x="103" y="18"/>
                </a:lnTo>
                <a:lnTo>
                  <a:pt x="111" y="54"/>
                </a:lnTo>
                <a:lnTo>
                  <a:pt x="107" y="54"/>
                </a:lnTo>
                <a:lnTo>
                  <a:pt x="111" y="78"/>
                </a:lnTo>
                <a:lnTo>
                  <a:pt x="115" y="84"/>
                </a:lnTo>
                <a:lnTo>
                  <a:pt x="115" y="108"/>
                </a:lnTo>
                <a:lnTo>
                  <a:pt x="120" y="78"/>
                </a:lnTo>
                <a:lnTo>
                  <a:pt x="120" y="60"/>
                </a:lnTo>
                <a:lnTo>
                  <a:pt x="124" y="54"/>
                </a:lnTo>
                <a:lnTo>
                  <a:pt x="128" y="54"/>
                </a:lnTo>
                <a:lnTo>
                  <a:pt x="128" y="42"/>
                </a:lnTo>
                <a:lnTo>
                  <a:pt x="133" y="54"/>
                </a:lnTo>
                <a:lnTo>
                  <a:pt x="133" y="66"/>
                </a:lnTo>
                <a:lnTo>
                  <a:pt x="137" y="78"/>
                </a:lnTo>
                <a:lnTo>
                  <a:pt x="137" y="66"/>
                </a:lnTo>
                <a:lnTo>
                  <a:pt x="145" y="36"/>
                </a:lnTo>
                <a:lnTo>
                  <a:pt x="141" y="36"/>
                </a:lnTo>
                <a:lnTo>
                  <a:pt x="145" y="96"/>
                </a:lnTo>
                <a:lnTo>
                  <a:pt x="150" y="108"/>
                </a:lnTo>
                <a:lnTo>
                  <a:pt x="150" y="120"/>
                </a:lnTo>
                <a:lnTo>
                  <a:pt x="150" y="108"/>
                </a:lnTo>
                <a:lnTo>
                  <a:pt x="154" y="96"/>
                </a:lnTo>
                <a:lnTo>
                  <a:pt x="154" y="90"/>
                </a:lnTo>
                <a:lnTo>
                  <a:pt x="158" y="84"/>
                </a:lnTo>
                <a:lnTo>
                  <a:pt x="158" y="78"/>
                </a:lnTo>
                <a:lnTo>
                  <a:pt x="163" y="42"/>
                </a:lnTo>
                <a:lnTo>
                  <a:pt x="163" y="36"/>
                </a:lnTo>
                <a:lnTo>
                  <a:pt x="167" y="66"/>
                </a:lnTo>
                <a:lnTo>
                  <a:pt x="175" y="30"/>
                </a:lnTo>
                <a:lnTo>
                  <a:pt x="171" y="30"/>
                </a:lnTo>
                <a:lnTo>
                  <a:pt x="175" y="78"/>
                </a:lnTo>
                <a:lnTo>
                  <a:pt x="180" y="108"/>
                </a:lnTo>
                <a:lnTo>
                  <a:pt x="180" y="48"/>
                </a:lnTo>
                <a:lnTo>
                  <a:pt x="184" y="6"/>
                </a:lnTo>
                <a:lnTo>
                  <a:pt x="184" y="30"/>
                </a:lnTo>
                <a:lnTo>
                  <a:pt x="188" y="42"/>
                </a:lnTo>
                <a:lnTo>
                  <a:pt x="188" y="66"/>
                </a:lnTo>
                <a:lnTo>
                  <a:pt x="192" y="42"/>
                </a:lnTo>
                <a:lnTo>
                  <a:pt x="192" y="48"/>
                </a:lnTo>
                <a:lnTo>
                  <a:pt x="197" y="78"/>
                </a:lnTo>
                <a:lnTo>
                  <a:pt x="197" y="66"/>
                </a:lnTo>
                <a:lnTo>
                  <a:pt x="201" y="72"/>
                </a:lnTo>
                <a:lnTo>
                  <a:pt x="201" y="90"/>
                </a:lnTo>
                <a:lnTo>
                  <a:pt x="205" y="108"/>
                </a:lnTo>
                <a:lnTo>
                  <a:pt x="205" y="36"/>
                </a:lnTo>
                <a:lnTo>
                  <a:pt x="210" y="24"/>
                </a:lnTo>
                <a:lnTo>
                  <a:pt x="214" y="72"/>
                </a:lnTo>
                <a:lnTo>
                  <a:pt x="214" y="84"/>
                </a:lnTo>
                <a:lnTo>
                  <a:pt x="218" y="66"/>
                </a:lnTo>
                <a:lnTo>
                  <a:pt x="218" y="54"/>
                </a:lnTo>
                <a:lnTo>
                  <a:pt x="222" y="48"/>
                </a:lnTo>
                <a:lnTo>
                  <a:pt x="222" y="42"/>
                </a:lnTo>
                <a:lnTo>
                  <a:pt x="222" y="48"/>
                </a:lnTo>
                <a:lnTo>
                  <a:pt x="227" y="36"/>
                </a:lnTo>
                <a:lnTo>
                  <a:pt x="227" y="84"/>
                </a:lnTo>
                <a:lnTo>
                  <a:pt x="231" y="78"/>
                </a:lnTo>
                <a:lnTo>
                  <a:pt x="231" y="96"/>
                </a:lnTo>
                <a:lnTo>
                  <a:pt x="235" y="66"/>
                </a:lnTo>
                <a:lnTo>
                  <a:pt x="235" y="42"/>
                </a:lnTo>
                <a:lnTo>
                  <a:pt x="239" y="60"/>
                </a:lnTo>
                <a:lnTo>
                  <a:pt x="239" y="36"/>
                </a:lnTo>
                <a:lnTo>
                  <a:pt x="244" y="30"/>
                </a:lnTo>
                <a:lnTo>
                  <a:pt x="248" y="36"/>
                </a:lnTo>
                <a:lnTo>
                  <a:pt x="248" y="66"/>
                </a:lnTo>
                <a:lnTo>
                  <a:pt x="252" y="42"/>
                </a:lnTo>
                <a:lnTo>
                  <a:pt x="252" y="6"/>
                </a:lnTo>
                <a:lnTo>
                  <a:pt x="257" y="12"/>
                </a:lnTo>
                <a:lnTo>
                  <a:pt x="257" y="24"/>
                </a:lnTo>
                <a:lnTo>
                  <a:pt x="261" y="78"/>
                </a:lnTo>
                <a:lnTo>
                  <a:pt x="265" y="72"/>
                </a:lnTo>
                <a:lnTo>
                  <a:pt x="265" y="30"/>
                </a:lnTo>
                <a:lnTo>
                  <a:pt x="269" y="30"/>
                </a:lnTo>
                <a:lnTo>
                  <a:pt x="269" y="42"/>
                </a:lnTo>
                <a:lnTo>
                  <a:pt x="274" y="66"/>
                </a:lnTo>
                <a:lnTo>
                  <a:pt x="274" y="60"/>
                </a:lnTo>
                <a:lnTo>
                  <a:pt x="278" y="48"/>
                </a:lnTo>
                <a:lnTo>
                  <a:pt x="278" y="30"/>
                </a:lnTo>
                <a:lnTo>
                  <a:pt x="282" y="48"/>
                </a:lnTo>
                <a:lnTo>
                  <a:pt x="282" y="90"/>
                </a:lnTo>
                <a:lnTo>
                  <a:pt x="282" y="84"/>
                </a:lnTo>
                <a:lnTo>
                  <a:pt x="287" y="10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 name="Freeform 82"/>
          <p:cNvSpPr>
            <a:spLocks/>
          </p:cNvSpPr>
          <p:nvPr/>
        </p:nvSpPr>
        <p:spPr bwMode="auto">
          <a:xfrm>
            <a:off x="6587681" y="6068230"/>
            <a:ext cx="270892" cy="89219"/>
          </a:xfrm>
          <a:custGeom>
            <a:avLst/>
            <a:gdLst/>
            <a:ahLst/>
            <a:cxnLst>
              <a:cxn ang="0">
                <a:pos x="4" y="24"/>
              </a:cxn>
              <a:cxn ang="0">
                <a:pos x="13" y="60"/>
              </a:cxn>
              <a:cxn ang="0">
                <a:pos x="21" y="48"/>
              </a:cxn>
              <a:cxn ang="0">
                <a:pos x="26" y="18"/>
              </a:cxn>
              <a:cxn ang="0">
                <a:pos x="30" y="30"/>
              </a:cxn>
              <a:cxn ang="0">
                <a:pos x="38" y="66"/>
              </a:cxn>
              <a:cxn ang="0">
                <a:pos x="43" y="78"/>
              </a:cxn>
              <a:cxn ang="0">
                <a:pos x="56" y="30"/>
              </a:cxn>
              <a:cxn ang="0">
                <a:pos x="60" y="36"/>
              </a:cxn>
              <a:cxn ang="0">
                <a:pos x="64" y="42"/>
              </a:cxn>
              <a:cxn ang="0">
                <a:pos x="73" y="30"/>
              </a:cxn>
              <a:cxn ang="0">
                <a:pos x="81" y="66"/>
              </a:cxn>
              <a:cxn ang="0">
                <a:pos x="86" y="102"/>
              </a:cxn>
              <a:cxn ang="0">
                <a:pos x="90" y="66"/>
              </a:cxn>
              <a:cxn ang="0">
                <a:pos x="98" y="60"/>
              </a:cxn>
              <a:cxn ang="0">
                <a:pos x="103" y="18"/>
              </a:cxn>
              <a:cxn ang="0">
                <a:pos x="111" y="78"/>
              </a:cxn>
              <a:cxn ang="0">
                <a:pos x="120" y="78"/>
              </a:cxn>
              <a:cxn ang="0">
                <a:pos x="128" y="54"/>
              </a:cxn>
              <a:cxn ang="0">
                <a:pos x="133" y="66"/>
              </a:cxn>
              <a:cxn ang="0">
                <a:pos x="145" y="36"/>
              </a:cxn>
              <a:cxn ang="0">
                <a:pos x="150" y="108"/>
              </a:cxn>
              <a:cxn ang="0">
                <a:pos x="154" y="96"/>
              </a:cxn>
              <a:cxn ang="0">
                <a:pos x="158" y="78"/>
              </a:cxn>
              <a:cxn ang="0">
                <a:pos x="167" y="66"/>
              </a:cxn>
              <a:cxn ang="0">
                <a:pos x="175" y="78"/>
              </a:cxn>
              <a:cxn ang="0">
                <a:pos x="184" y="6"/>
              </a:cxn>
              <a:cxn ang="0">
                <a:pos x="188" y="66"/>
              </a:cxn>
              <a:cxn ang="0">
                <a:pos x="197" y="78"/>
              </a:cxn>
              <a:cxn ang="0">
                <a:pos x="201" y="90"/>
              </a:cxn>
              <a:cxn ang="0">
                <a:pos x="210" y="24"/>
              </a:cxn>
              <a:cxn ang="0">
                <a:pos x="218" y="66"/>
              </a:cxn>
              <a:cxn ang="0">
                <a:pos x="222" y="42"/>
              </a:cxn>
              <a:cxn ang="0">
                <a:pos x="227" y="84"/>
              </a:cxn>
              <a:cxn ang="0">
                <a:pos x="235" y="66"/>
              </a:cxn>
              <a:cxn ang="0">
                <a:pos x="239" y="36"/>
              </a:cxn>
              <a:cxn ang="0">
                <a:pos x="248" y="66"/>
              </a:cxn>
              <a:cxn ang="0">
                <a:pos x="257" y="12"/>
              </a:cxn>
              <a:cxn ang="0">
                <a:pos x="265" y="72"/>
              </a:cxn>
              <a:cxn ang="0">
                <a:pos x="269" y="42"/>
              </a:cxn>
              <a:cxn ang="0">
                <a:pos x="278" y="48"/>
              </a:cxn>
              <a:cxn ang="0">
                <a:pos x="282" y="90"/>
              </a:cxn>
            </a:cxnLst>
            <a:rect l="0" t="0" r="r" b="b"/>
            <a:pathLst>
              <a:path w="287" h="126">
                <a:moveTo>
                  <a:pt x="0" y="42"/>
                </a:moveTo>
                <a:lnTo>
                  <a:pt x="4" y="42"/>
                </a:lnTo>
                <a:lnTo>
                  <a:pt x="4" y="24"/>
                </a:lnTo>
                <a:lnTo>
                  <a:pt x="9" y="36"/>
                </a:lnTo>
                <a:lnTo>
                  <a:pt x="9" y="6"/>
                </a:lnTo>
                <a:lnTo>
                  <a:pt x="13" y="60"/>
                </a:lnTo>
                <a:lnTo>
                  <a:pt x="13" y="120"/>
                </a:lnTo>
                <a:lnTo>
                  <a:pt x="17" y="48"/>
                </a:lnTo>
                <a:lnTo>
                  <a:pt x="21" y="48"/>
                </a:lnTo>
                <a:lnTo>
                  <a:pt x="21" y="66"/>
                </a:lnTo>
                <a:lnTo>
                  <a:pt x="26" y="66"/>
                </a:lnTo>
                <a:lnTo>
                  <a:pt x="26" y="18"/>
                </a:lnTo>
                <a:lnTo>
                  <a:pt x="30" y="12"/>
                </a:lnTo>
                <a:lnTo>
                  <a:pt x="30" y="0"/>
                </a:lnTo>
                <a:lnTo>
                  <a:pt x="30" y="30"/>
                </a:lnTo>
                <a:lnTo>
                  <a:pt x="34" y="42"/>
                </a:lnTo>
                <a:lnTo>
                  <a:pt x="34" y="60"/>
                </a:lnTo>
                <a:lnTo>
                  <a:pt x="38" y="66"/>
                </a:lnTo>
                <a:lnTo>
                  <a:pt x="38" y="84"/>
                </a:lnTo>
                <a:lnTo>
                  <a:pt x="47" y="78"/>
                </a:lnTo>
                <a:lnTo>
                  <a:pt x="43" y="78"/>
                </a:lnTo>
                <a:lnTo>
                  <a:pt x="47" y="60"/>
                </a:lnTo>
                <a:lnTo>
                  <a:pt x="51" y="18"/>
                </a:lnTo>
                <a:lnTo>
                  <a:pt x="56" y="30"/>
                </a:lnTo>
                <a:lnTo>
                  <a:pt x="56" y="54"/>
                </a:lnTo>
                <a:lnTo>
                  <a:pt x="60" y="30"/>
                </a:lnTo>
                <a:lnTo>
                  <a:pt x="60" y="36"/>
                </a:lnTo>
                <a:lnTo>
                  <a:pt x="60" y="30"/>
                </a:lnTo>
                <a:lnTo>
                  <a:pt x="64" y="54"/>
                </a:lnTo>
                <a:lnTo>
                  <a:pt x="64" y="42"/>
                </a:lnTo>
                <a:lnTo>
                  <a:pt x="73" y="36"/>
                </a:lnTo>
                <a:lnTo>
                  <a:pt x="73" y="66"/>
                </a:lnTo>
                <a:lnTo>
                  <a:pt x="73" y="30"/>
                </a:lnTo>
                <a:lnTo>
                  <a:pt x="77" y="48"/>
                </a:lnTo>
                <a:lnTo>
                  <a:pt x="77" y="36"/>
                </a:lnTo>
                <a:lnTo>
                  <a:pt x="81" y="66"/>
                </a:lnTo>
                <a:lnTo>
                  <a:pt x="81" y="60"/>
                </a:lnTo>
                <a:lnTo>
                  <a:pt x="86" y="54"/>
                </a:lnTo>
                <a:lnTo>
                  <a:pt x="86" y="102"/>
                </a:lnTo>
                <a:lnTo>
                  <a:pt x="90" y="108"/>
                </a:lnTo>
                <a:lnTo>
                  <a:pt x="90" y="126"/>
                </a:lnTo>
                <a:lnTo>
                  <a:pt x="90" y="66"/>
                </a:lnTo>
                <a:lnTo>
                  <a:pt x="94" y="66"/>
                </a:lnTo>
                <a:lnTo>
                  <a:pt x="94" y="42"/>
                </a:lnTo>
                <a:lnTo>
                  <a:pt x="98" y="60"/>
                </a:lnTo>
                <a:lnTo>
                  <a:pt x="98" y="42"/>
                </a:lnTo>
                <a:lnTo>
                  <a:pt x="103" y="12"/>
                </a:lnTo>
                <a:lnTo>
                  <a:pt x="103" y="18"/>
                </a:lnTo>
                <a:lnTo>
                  <a:pt x="111" y="54"/>
                </a:lnTo>
                <a:lnTo>
                  <a:pt x="107" y="54"/>
                </a:lnTo>
                <a:lnTo>
                  <a:pt x="111" y="78"/>
                </a:lnTo>
                <a:lnTo>
                  <a:pt x="115" y="84"/>
                </a:lnTo>
                <a:lnTo>
                  <a:pt x="115" y="108"/>
                </a:lnTo>
                <a:lnTo>
                  <a:pt x="120" y="78"/>
                </a:lnTo>
                <a:lnTo>
                  <a:pt x="120" y="60"/>
                </a:lnTo>
                <a:lnTo>
                  <a:pt x="124" y="54"/>
                </a:lnTo>
                <a:lnTo>
                  <a:pt x="128" y="54"/>
                </a:lnTo>
                <a:lnTo>
                  <a:pt x="128" y="42"/>
                </a:lnTo>
                <a:lnTo>
                  <a:pt x="133" y="54"/>
                </a:lnTo>
                <a:lnTo>
                  <a:pt x="133" y="66"/>
                </a:lnTo>
                <a:lnTo>
                  <a:pt x="137" y="78"/>
                </a:lnTo>
                <a:lnTo>
                  <a:pt x="137" y="66"/>
                </a:lnTo>
                <a:lnTo>
                  <a:pt x="145" y="36"/>
                </a:lnTo>
                <a:lnTo>
                  <a:pt x="141" y="36"/>
                </a:lnTo>
                <a:lnTo>
                  <a:pt x="145" y="96"/>
                </a:lnTo>
                <a:lnTo>
                  <a:pt x="150" y="108"/>
                </a:lnTo>
                <a:lnTo>
                  <a:pt x="150" y="120"/>
                </a:lnTo>
                <a:lnTo>
                  <a:pt x="150" y="108"/>
                </a:lnTo>
                <a:lnTo>
                  <a:pt x="154" y="96"/>
                </a:lnTo>
                <a:lnTo>
                  <a:pt x="154" y="90"/>
                </a:lnTo>
                <a:lnTo>
                  <a:pt x="158" y="84"/>
                </a:lnTo>
                <a:lnTo>
                  <a:pt x="158" y="78"/>
                </a:lnTo>
                <a:lnTo>
                  <a:pt x="163" y="42"/>
                </a:lnTo>
                <a:lnTo>
                  <a:pt x="163" y="36"/>
                </a:lnTo>
                <a:lnTo>
                  <a:pt x="167" y="66"/>
                </a:lnTo>
                <a:lnTo>
                  <a:pt x="175" y="30"/>
                </a:lnTo>
                <a:lnTo>
                  <a:pt x="171" y="30"/>
                </a:lnTo>
                <a:lnTo>
                  <a:pt x="175" y="78"/>
                </a:lnTo>
                <a:lnTo>
                  <a:pt x="180" y="108"/>
                </a:lnTo>
                <a:lnTo>
                  <a:pt x="180" y="48"/>
                </a:lnTo>
                <a:lnTo>
                  <a:pt x="184" y="6"/>
                </a:lnTo>
                <a:lnTo>
                  <a:pt x="184" y="30"/>
                </a:lnTo>
                <a:lnTo>
                  <a:pt x="188" y="42"/>
                </a:lnTo>
                <a:lnTo>
                  <a:pt x="188" y="66"/>
                </a:lnTo>
                <a:lnTo>
                  <a:pt x="192" y="42"/>
                </a:lnTo>
                <a:lnTo>
                  <a:pt x="192" y="48"/>
                </a:lnTo>
                <a:lnTo>
                  <a:pt x="197" y="78"/>
                </a:lnTo>
                <a:lnTo>
                  <a:pt x="197" y="66"/>
                </a:lnTo>
                <a:lnTo>
                  <a:pt x="201" y="72"/>
                </a:lnTo>
                <a:lnTo>
                  <a:pt x="201" y="90"/>
                </a:lnTo>
                <a:lnTo>
                  <a:pt x="205" y="108"/>
                </a:lnTo>
                <a:lnTo>
                  <a:pt x="205" y="36"/>
                </a:lnTo>
                <a:lnTo>
                  <a:pt x="210" y="24"/>
                </a:lnTo>
                <a:lnTo>
                  <a:pt x="214" y="72"/>
                </a:lnTo>
                <a:lnTo>
                  <a:pt x="214" y="84"/>
                </a:lnTo>
                <a:lnTo>
                  <a:pt x="218" y="66"/>
                </a:lnTo>
                <a:lnTo>
                  <a:pt x="218" y="54"/>
                </a:lnTo>
                <a:lnTo>
                  <a:pt x="222" y="48"/>
                </a:lnTo>
                <a:lnTo>
                  <a:pt x="222" y="42"/>
                </a:lnTo>
                <a:lnTo>
                  <a:pt x="222" y="48"/>
                </a:lnTo>
                <a:lnTo>
                  <a:pt x="227" y="36"/>
                </a:lnTo>
                <a:lnTo>
                  <a:pt x="227" y="84"/>
                </a:lnTo>
                <a:lnTo>
                  <a:pt x="231" y="78"/>
                </a:lnTo>
                <a:lnTo>
                  <a:pt x="231" y="96"/>
                </a:lnTo>
                <a:lnTo>
                  <a:pt x="235" y="66"/>
                </a:lnTo>
                <a:lnTo>
                  <a:pt x="235" y="42"/>
                </a:lnTo>
                <a:lnTo>
                  <a:pt x="239" y="60"/>
                </a:lnTo>
                <a:lnTo>
                  <a:pt x="239" y="36"/>
                </a:lnTo>
                <a:lnTo>
                  <a:pt x="244" y="30"/>
                </a:lnTo>
                <a:lnTo>
                  <a:pt x="248" y="36"/>
                </a:lnTo>
                <a:lnTo>
                  <a:pt x="248" y="66"/>
                </a:lnTo>
                <a:lnTo>
                  <a:pt x="252" y="42"/>
                </a:lnTo>
                <a:lnTo>
                  <a:pt x="252" y="6"/>
                </a:lnTo>
                <a:lnTo>
                  <a:pt x="257" y="12"/>
                </a:lnTo>
                <a:lnTo>
                  <a:pt x="257" y="24"/>
                </a:lnTo>
                <a:lnTo>
                  <a:pt x="261" y="78"/>
                </a:lnTo>
                <a:lnTo>
                  <a:pt x="265" y="72"/>
                </a:lnTo>
                <a:lnTo>
                  <a:pt x="265" y="30"/>
                </a:lnTo>
                <a:lnTo>
                  <a:pt x="269" y="30"/>
                </a:lnTo>
                <a:lnTo>
                  <a:pt x="269" y="42"/>
                </a:lnTo>
                <a:lnTo>
                  <a:pt x="274" y="66"/>
                </a:lnTo>
                <a:lnTo>
                  <a:pt x="274" y="60"/>
                </a:lnTo>
                <a:lnTo>
                  <a:pt x="278" y="48"/>
                </a:lnTo>
                <a:lnTo>
                  <a:pt x="278" y="30"/>
                </a:lnTo>
                <a:lnTo>
                  <a:pt x="282" y="48"/>
                </a:lnTo>
                <a:lnTo>
                  <a:pt x="282" y="90"/>
                </a:lnTo>
                <a:lnTo>
                  <a:pt x="282" y="84"/>
                </a:lnTo>
                <a:lnTo>
                  <a:pt x="287" y="10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 name="Freeform 85"/>
          <p:cNvSpPr>
            <a:spLocks/>
          </p:cNvSpPr>
          <p:nvPr/>
        </p:nvSpPr>
        <p:spPr bwMode="auto">
          <a:xfrm>
            <a:off x="7245111" y="3013660"/>
            <a:ext cx="262397" cy="89219"/>
          </a:xfrm>
          <a:custGeom>
            <a:avLst/>
            <a:gdLst/>
            <a:ahLst/>
            <a:cxnLst>
              <a:cxn ang="0">
                <a:pos x="4" y="24"/>
              </a:cxn>
              <a:cxn ang="0">
                <a:pos x="13" y="72"/>
              </a:cxn>
              <a:cxn ang="0">
                <a:pos x="17" y="60"/>
              </a:cxn>
              <a:cxn ang="0">
                <a:pos x="22" y="66"/>
              </a:cxn>
              <a:cxn ang="0">
                <a:pos x="30" y="72"/>
              </a:cxn>
              <a:cxn ang="0">
                <a:pos x="39" y="12"/>
              </a:cxn>
              <a:cxn ang="0">
                <a:pos x="43" y="12"/>
              </a:cxn>
              <a:cxn ang="0">
                <a:pos x="47" y="54"/>
              </a:cxn>
              <a:cxn ang="0">
                <a:pos x="56" y="12"/>
              </a:cxn>
              <a:cxn ang="0">
                <a:pos x="60" y="18"/>
              </a:cxn>
              <a:cxn ang="0">
                <a:pos x="69" y="18"/>
              </a:cxn>
              <a:cxn ang="0">
                <a:pos x="73" y="30"/>
              </a:cxn>
              <a:cxn ang="0">
                <a:pos x="81" y="24"/>
              </a:cxn>
              <a:cxn ang="0">
                <a:pos x="86" y="36"/>
              </a:cxn>
              <a:cxn ang="0">
                <a:pos x="94" y="30"/>
              </a:cxn>
              <a:cxn ang="0">
                <a:pos x="99" y="18"/>
              </a:cxn>
              <a:cxn ang="0">
                <a:pos x="107" y="72"/>
              </a:cxn>
              <a:cxn ang="0">
                <a:pos x="111" y="60"/>
              </a:cxn>
              <a:cxn ang="0">
                <a:pos x="120" y="12"/>
              </a:cxn>
              <a:cxn ang="0">
                <a:pos x="124" y="48"/>
              </a:cxn>
              <a:cxn ang="0">
                <a:pos x="129" y="60"/>
              </a:cxn>
              <a:cxn ang="0">
                <a:pos x="137" y="30"/>
              </a:cxn>
              <a:cxn ang="0">
                <a:pos x="146" y="24"/>
              </a:cxn>
              <a:cxn ang="0">
                <a:pos x="154" y="48"/>
              </a:cxn>
              <a:cxn ang="0">
                <a:pos x="158" y="18"/>
              </a:cxn>
              <a:cxn ang="0">
                <a:pos x="167" y="12"/>
              </a:cxn>
              <a:cxn ang="0">
                <a:pos x="171" y="60"/>
              </a:cxn>
              <a:cxn ang="0">
                <a:pos x="180" y="18"/>
              </a:cxn>
              <a:cxn ang="0">
                <a:pos x="184" y="66"/>
              </a:cxn>
              <a:cxn ang="0">
                <a:pos x="193" y="60"/>
              </a:cxn>
              <a:cxn ang="0">
                <a:pos x="201" y="24"/>
              </a:cxn>
              <a:cxn ang="0">
                <a:pos x="205" y="48"/>
              </a:cxn>
              <a:cxn ang="0">
                <a:pos x="214" y="42"/>
              </a:cxn>
              <a:cxn ang="0">
                <a:pos x="218" y="48"/>
              </a:cxn>
              <a:cxn ang="0">
                <a:pos x="227" y="18"/>
              </a:cxn>
              <a:cxn ang="0">
                <a:pos x="231" y="54"/>
              </a:cxn>
              <a:cxn ang="0">
                <a:pos x="240" y="18"/>
              </a:cxn>
              <a:cxn ang="0">
                <a:pos x="244" y="42"/>
              </a:cxn>
              <a:cxn ang="0">
                <a:pos x="253" y="84"/>
              </a:cxn>
              <a:cxn ang="0">
                <a:pos x="257" y="0"/>
              </a:cxn>
              <a:cxn ang="0">
                <a:pos x="265" y="30"/>
              </a:cxn>
              <a:cxn ang="0">
                <a:pos x="274" y="60"/>
              </a:cxn>
            </a:cxnLst>
            <a:rect l="0" t="0" r="r" b="b"/>
            <a:pathLst>
              <a:path w="278" h="126">
                <a:moveTo>
                  <a:pt x="0" y="48"/>
                </a:moveTo>
                <a:lnTo>
                  <a:pt x="0" y="36"/>
                </a:lnTo>
                <a:lnTo>
                  <a:pt x="4" y="24"/>
                </a:lnTo>
                <a:lnTo>
                  <a:pt x="9" y="54"/>
                </a:lnTo>
                <a:lnTo>
                  <a:pt x="9" y="90"/>
                </a:lnTo>
                <a:lnTo>
                  <a:pt x="13" y="72"/>
                </a:lnTo>
                <a:lnTo>
                  <a:pt x="13" y="66"/>
                </a:lnTo>
                <a:lnTo>
                  <a:pt x="17" y="48"/>
                </a:lnTo>
                <a:lnTo>
                  <a:pt x="17" y="60"/>
                </a:lnTo>
                <a:lnTo>
                  <a:pt x="22" y="54"/>
                </a:lnTo>
                <a:lnTo>
                  <a:pt x="22" y="78"/>
                </a:lnTo>
                <a:lnTo>
                  <a:pt x="22" y="66"/>
                </a:lnTo>
                <a:lnTo>
                  <a:pt x="26" y="90"/>
                </a:lnTo>
                <a:lnTo>
                  <a:pt x="26" y="78"/>
                </a:lnTo>
                <a:lnTo>
                  <a:pt x="30" y="72"/>
                </a:lnTo>
                <a:lnTo>
                  <a:pt x="30" y="60"/>
                </a:lnTo>
                <a:lnTo>
                  <a:pt x="34" y="36"/>
                </a:lnTo>
                <a:lnTo>
                  <a:pt x="39" y="12"/>
                </a:lnTo>
                <a:lnTo>
                  <a:pt x="39" y="42"/>
                </a:lnTo>
                <a:lnTo>
                  <a:pt x="39" y="18"/>
                </a:lnTo>
                <a:lnTo>
                  <a:pt x="43" y="12"/>
                </a:lnTo>
                <a:lnTo>
                  <a:pt x="43" y="6"/>
                </a:lnTo>
                <a:lnTo>
                  <a:pt x="47" y="18"/>
                </a:lnTo>
                <a:lnTo>
                  <a:pt x="47" y="54"/>
                </a:lnTo>
                <a:lnTo>
                  <a:pt x="52" y="42"/>
                </a:lnTo>
                <a:lnTo>
                  <a:pt x="52" y="12"/>
                </a:lnTo>
                <a:lnTo>
                  <a:pt x="56" y="12"/>
                </a:lnTo>
                <a:lnTo>
                  <a:pt x="56" y="48"/>
                </a:lnTo>
                <a:lnTo>
                  <a:pt x="60" y="36"/>
                </a:lnTo>
                <a:lnTo>
                  <a:pt x="60" y="18"/>
                </a:lnTo>
                <a:lnTo>
                  <a:pt x="64" y="36"/>
                </a:lnTo>
                <a:lnTo>
                  <a:pt x="64" y="48"/>
                </a:lnTo>
                <a:lnTo>
                  <a:pt x="69" y="18"/>
                </a:lnTo>
                <a:lnTo>
                  <a:pt x="69" y="12"/>
                </a:lnTo>
                <a:lnTo>
                  <a:pt x="73" y="6"/>
                </a:lnTo>
                <a:lnTo>
                  <a:pt x="73" y="30"/>
                </a:lnTo>
                <a:lnTo>
                  <a:pt x="77" y="24"/>
                </a:lnTo>
                <a:lnTo>
                  <a:pt x="77" y="42"/>
                </a:lnTo>
                <a:lnTo>
                  <a:pt x="81" y="24"/>
                </a:lnTo>
                <a:lnTo>
                  <a:pt x="81" y="36"/>
                </a:lnTo>
                <a:lnTo>
                  <a:pt x="86" y="30"/>
                </a:lnTo>
                <a:lnTo>
                  <a:pt x="86" y="36"/>
                </a:lnTo>
                <a:lnTo>
                  <a:pt x="90" y="6"/>
                </a:lnTo>
                <a:lnTo>
                  <a:pt x="90" y="12"/>
                </a:lnTo>
                <a:lnTo>
                  <a:pt x="94" y="30"/>
                </a:lnTo>
                <a:lnTo>
                  <a:pt x="94" y="84"/>
                </a:lnTo>
                <a:lnTo>
                  <a:pt x="99" y="48"/>
                </a:lnTo>
                <a:lnTo>
                  <a:pt x="99" y="18"/>
                </a:lnTo>
                <a:lnTo>
                  <a:pt x="103" y="6"/>
                </a:lnTo>
                <a:lnTo>
                  <a:pt x="103" y="30"/>
                </a:lnTo>
                <a:lnTo>
                  <a:pt x="107" y="72"/>
                </a:lnTo>
                <a:lnTo>
                  <a:pt x="107" y="114"/>
                </a:lnTo>
                <a:lnTo>
                  <a:pt x="111" y="126"/>
                </a:lnTo>
                <a:lnTo>
                  <a:pt x="111" y="60"/>
                </a:lnTo>
                <a:lnTo>
                  <a:pt x="116" y="48"/>
                </a:lnTo>
                <a:lnTo>
                  <a:pt x="116" y="36"/>
                </a:lnTo>
                <a:lnTo>
                  <a:pt x="120" y="12"/>
                </a:lnTo>
                <a:lnTo>
                  <a:pt x="120" y="24"/>
                </a:lnTo>
                <a:lnTo>
                  <a:pt x="124" y="36"/>
                </a:lnTo>
                <a:lnTo>
                  <a:pt x="124" y="48"/>
                </a:lnTo>
                <a:lnTo>
                  <a:pt x="124" y="30"/>
                </a:lnTo>
                <a:lnTo>
                  <a:pt x="129" y="36"/>
                </a:lnTo>
                <a:lnTo>
                  <a:pt x="129" y="60"/>
                </a:lnTo>
                <a:lnTo>
                  <a:pt x="133" y="66"/>
                </a:lnTo>
                <a:lnTo>
                  <a:pt x="137" y="42"/>
                </a:lnTo>
                <a:lnTo>
                  <a:pt x="137" y="30"/>
                </a:lnTo>
                <a:lnTo>
                  <a:pt x="141" y="36"/>
                </a:lnTo>
                <a:lnTo>
                  <a:pt x="146" y="54"/>
                </a:lnTo>
                <a:lnTo>
                  <a:pt x="146" y="24"/>
                </a:lnTo>
                <a:lnTo>
                  <a:pt x="150" y="48"/>
                </a:lnTo>
                <a:lnTo>
                  <a:pt x="150" y="24"/>
                </a:lnTo>
                <a:lnTo>
                  <a:pt x="154" y="48"/>
                </a:lnTo>
                <a:lnTo>
                  <a:pt x="154" y="30"/>
                </a:lnTo>
                <a:lnTo>
                  <a:pt x="154" y="36"/>
                </a:lnTo>
                <a:lnTo>
                  <a:pt x="158" y="18"/>
                </a:lnTo>
                <a:lnTo>
                  <a:pt x="158" y="30"/>
                </a:lnTo>
                <a:lnTo>
                  <a:pt x="163" y="30"/>
                </a:lnTo>
                <a:lnTo>
                  <a:pt x="167" y="12"/>
                </a:lnTo>
                <a:lnTo>
                  <a:pt x="167" y="30"/>
                </a:lnTo>
                <a:lnTo>
                  <a:pt x="171" y="24"/>
                </a:lnTo>
                <a:lnTo>
                  <a:pt x="171" y="60"/>
                </a:lnTo>
                <a:lnTo>
                  <a:pt x="176" y="60"/>
                </a:lnTo>
                <a:lnTo>
                  <a:pt x="176" y="36"/>
                </a:lnTo>
                <a:lnTo>
                  <a:pt x="180" y="18"/>
                </a:lnTo>
                <a:lnTo>
                  <a:pt x="180" y="42"/>
                </a:lnTo>
                <a:lnTo>
                  <a:pt x="184" y="72"/>
                </a:lnTo>
                <a:lnTo>
                  <a:pt x="184" y="66"/>
                </a:lnTo>
                <a:lnTo>
                  <a:pt x="184" y="78"/>
                </a:lnTo>
                <a:lnTo>
                  <a:pt x="188" y="84"/>
                </a:lnTo>
                <a:lnTo>
                  <a:pt x="193" y="60"/>
                </a:lnTo>
                <a:lnTo>
                  <a:pt x="193" y="48"/>
                </a:lnTo>
                <a:lnTo>
                  <a:pt x="197" y="54"/>
                </a:lnTo>
                <a:lnTo>
                  <a:pt x="201" y="24"/>
                </a:lnTo>
                <a:lnTo>
                  <a:pt x="201" y="6"/>
                </a:lnTo>
                <a:lnTo>
                  <a:pt x="205" y="30"/>
                </a:lnTo>
                <a:lnTo>
                  <a:pt x="205" y="48"/>
                </a:lnTo>
                <a:lnTo>
                  <a:pt x="210" y="60"/>
                </a:lnTo>
                <a:lnTo>
                  <a:pt x="210" y="36"/>
                </a:lnTo>
                <a:lnTo>
                  <a:pt x="214" y="42"/>
                </a:lnTo>
                <a:lnTo>
                  <a:pt x="214" y="30"/>
                </a:lnTo>
                <a:lnTo>
                  <a:pt x="214" y="60"/>
                </a:lnTo>
                <a:lnTo>
                  <a:pt x="218" y="48"/>
                </a:lnTo>
                <a:lnTo>
                  <a:pt x="223" y="42"/>
                </a:lnTo>
                <a:lnTo>
                  <a:pt x="223" y="24"/>
                </a:lnTo>
                <a:lnTo>
                  <a:pt x="227" y="18"/>
                </a:lnTo>
                <a:lnTo>
                  <a:pt x="231" y="54"/>
                </a:lnTo>
                <a:lnTo>
                  <a:pt x="231" y="48"/>
                </a:lnTo>
                <a:lnTo>
                  <a:pt x="231" y="54"/>
                </a:lnTo>
                <a:lnTo>
                  <a:pt x="235" y="30"/>
                </a:lnTo>
                <a:lnTo>
                  <a:pt x="235" y="24"/>
                </a:lnTo>
                <a:lnTo>
                  <a:pt x="240" y="18"/>
                </a:lnTo>
                <a:lnTo>
                  <a:pt x="240" y="42"/>
                </a:lnTo>
                <a:lnTo>
                  <a:pt x="244" y="72"/>
                </a:lnTo>
                <a:lnTo>
                  <a:pt x="244" y="42"/>
                </a:lnTo>
                <a:lnTo>
                  <a:pt x="248" y="48"/>
                </a:lnTo>
                <a:lnTo>
                  <a:pt x="248" y="60"/>
                </a:lnTo>
                <a:lnTo>
                  <a:pt x="253" y="84"/>
                </a:lnTo>
                <a:lnTo>
                  <a:pt x="253" y="42"/>
                </a:lnTo>
                <a:lnTo>
                  <a:pt x="257" y="30"/>
                </a:lnTo>
                <a:lnTo>
                  <a:pt x="257" y="0"/>
                </a:lnTo>
                <a:lnTo>
                  <a:pt x="265" y="30"/>
                </a:lnTo>
                <a:lnTo>
                  <a:pt x="261" y="30"/>
                </a:lnTo>
                <a:lnTo>
                  <a:pt x="265" y="30"/>
                </a:lnTo>
                <a:lnTo>
                  <a:pt x="270" y="18"/>
                </a:lnTo>
                <a:lnTo>
                  <a:pt x="274" y="36"/>
                </a:lnTo>
                <a:lnTo>
                  <a:pt x="274" y="60"/>
                </a:lnTo>
                <a:lnTo>
                  <a:pt x="278" y="54"/>
                </a:lnTo>
                <a:lnTo>
                  <a:pt x="278" y="4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 name="Freeform 81"/>
          <p:cNvSpPr>
            <a:spLocks/>
          </p:cNvSpPr>
          <p:nvPr/>
        </p:nvSpPr>
        <p:spPr bwMode="auto">
          <a:xfrm>
            <a:off x="7478709" y="4796214"/>
            <a:ext cx="250127" cy="84971"/>
          </a:xfrm>
          <a:custGeom>
            <a:avLst/>
            <a:gdLst/>
            <a:ahLst/>
            <a:cxnLst>
              <a:cxn ang="0">
                <a:pos x="4" y="96"/>
              </a:cxn>
              <a:cxn ang="0">
                <a:pos x="8" y="36"/>
              </a:cxn>
              <a:cxn ang="0">
                <a:pos x="17" y="120"/>
              </a:cxn>
              <a:cxn ang="0">
                <a:pos x="21" y="24"/>
              </a:cxn>
              <a:cxn ang="0">
                <a:pos x="26" y="102"/>
              </a:cxn>
              <a:cxn ang="0">
                <a:pos x="34" y="36"/>
              </a:cxn>
              <a:cxn ang="0">
                <a:pos x="43" y="18"/>
              </a:cxn>
              <a:cxn ang="0">
                <a:pos x="47" y="48"/>
              </a:cxn>
              <a:cxn ang="0">
                <a:pos x="51" y="60"/>
              </a:cxn>
              <a:cxn ang="0">
                <a:pos x="55" y="72"/>
              </a:cxn>
              <a:cxn ang="0">
                <a:pos x="64" y="72"/>
              </a:cxn>
              <a:cxn ang="0">
                <a:pos x="68" y="42"/>
              </a:cxn>
              <a:cxn ang="0">
                <a:pos x="73" y="66"/>
              </a:cxn>
              <a:cxn ang="0">
                <a:pos x="81" y="18"/>
              </a:cxn>
              <a:cxn ang="0">
                <a:pos x="90" y="96"/>
              </a:cxn>
              <a:cxn ang="0">
                <a:pos x="94" y="30"/>
              </a:cxn>
              <a:cxn ang="0">
                <a:pos x="102" y="72"/>
              </a:cxn>
              <a:cxn ang="0">
                <a:pos x="107" y="54"/>
              </a:cxn>
              <a:cxn ang="0">
                <a:pos x="115" y="72"/>
              </a:cxn>
              <a:cxn ang="0">
                <a:pos x="120" y="60"/>
              </a:cxn>
              <a:cxn ang="0">
                <a:pos x="132" y="54"/>
              </a:cxn>
              <a:cxn ang="0">
                <a:pos x="137" y="54"/>
              </a:cxn>
              <a:cxn ang="0">
                <a:pos x="141" y="84"/>
              </a:cxn>
              <a:cxn ang="0">
                <a:pos x="145" y="90"/>
              </a:cxn>
              <a:cxn ang="0">
                <a:pos x="154" y="24"/>
              </a:cxn>
              <a:cxn ang="0">
                <a:pos x="158" y="102"/>
              </a:cxn>
              <a:cxn ang="0">
                <a:pos x="162" y="84"/>
              </a:cxn>
              <a:cxn ang="0">
                <a:pos x="171" y="12"/>
              </a:cxn>
              <a:cxn ang="0">
                <a:pos x="175" y="90"/>
              </a:cxn>
              <a:cxn ang="0">
                <a:pos x="184" y="42"/>
              </a:cxn>
              <a:cxn ang="0">
                <a:pos x="192" y="120"/>
              </a:cxn>
              <a:cxn ang="0">
                <a:pos x="197" y="54"/>
              </a:cxn>
              <a:cxn ang="0">
                <a:pos x="205" y="84"/>
              </a:cxn>
              <a:cxn ang="0">
                <a:pos x="214" y="72"/>
              </a:cxn>
              <a:cxn ang="0">
                <a:pos x="222" y="60"/>
              </a:cxn>
              <a:cxn ang="0">
                <a:pos x="227" y="78"/>
              </a:cxn>
              <a:cxn ang="0">
                <a:pos x="235" y="42"/>
              </a:cxn>
              <a:cxn ang="0">
                <a:pos x="239" y="72"/>
              </a:cxn>
              <a:cxn ang="0">
                <a:pos x="248" y="36"/>
              </a:cxn>
              <a:cxn ang="0">
                <a:pos x="252" y="78"/>
              </a:cxn>
              <a:cxn ang="0">
                <a:pos x="256" y="54"/>
              </a:cxn>
              <a:cxn ang="0">
                <a:pos x="265" y="54"/>
              </a:cxn>
            </a:cxnLst>
            <a:rect l="0" t="0" r="r" b="b"/>
            <a:pathLst>
              <a:path w="265" h="120">
                <a:moveTo>
                  <a:pt x="0" y="90"/>
                </a:moveTo>
                <a:lnTo>
                  <a:pt x="0" y="102"/>
                </a:lnTo>
                <a:lnTo>
                  <a:pt x="4" y="96"/>
                </a:lnTo>
                <a:lnTo>
                  <a:pt x="4" y="84"/>
                </a:lnTo>
                <a:lnTo>
                  <a:pt x="8" y="42"/>
                </a:lnTo>
                <a:lnTo>
                  <a:pt x="8" y="36"/>
                </a:lnTo>
                <a:lnTo>
                  <a:pt x="13" y="24"/>
                </a:lnTo>
                <a:lnTo>
                  <a:pt x="13" y="72"/>
                </a:lnTo>
                <a:lnTo>
                  <a:pt x="17" y="120"/>
                </a:lnTo>
                <a:lnTo>
                  <a:pt x="17" y="36"/>
                </a:lnTo>
                <a:lnTo>
                  <a:pt x="21" y="36"/>
                </a:lnTo>
                <a:lnTo>
                  <a:pt x="21" y="24"/>
                </a:lnTo>
                <a:lnTo>
                  <a:pt x="26" y="102"/>
                </a:lnTo>
                <a:lnTo>
                  <a:pt x="26" y="96"/>
                </a:lnTo>
                <a:lnTo>
                  <a:pt x="26" y="102"/>
                </a:lnTo>
                <a:lnTo>
                  <a:pt x="30" y="66"/>
                </a:lnTo>
                <a:lnTo>
                  <a:pt x="34" y="48"/>
                </a:lnTo>
                <a:lnTo>
                  <a:pt x="34" y="36"/>
                </a:lnTo>
                <a:lnTo>
                  <a:pt x="38" y="24"/>
                </a:lnTo>
                <a:lnTo>
                  <a:pt x="38" y="0"/>
                </a:lnTo>
                <a:lnTo>
                  <a:pt x="43" y="18"/>
                </a:lnTo>
                <a:lnTo>
                  <a:pt x="43" y="48"/>
                </a:lnTo>
                <a:lnTo>
                  <a:pt x="43" y="42"/>
                </a:lnTo>
                <a:lnTo>
                  <a:pt x="47" y="48"/>
                </a:lnTo>
                <a:lnTo>
                  <a:pt x="47" y="12"/>
                </a:lnTo>
                <a:lnTo>
                  <a:pt x="51" y="30"/>
                </a:lnTo>
                <a:lnTo>
                  <a:pt x="51" y="60"/>
                </a:lnTo>
                <a:lnTo>
                  <a:pt x="55" y="90"/>
                </a:lnTo>
                <a:lnTo>
                  <a:pt x="55" y="120"/>
                </a:lnTo>
                <a:lnTo>
                  <a:pt x="55" y="72"/>
                </a:lnTo>
                <a:lnTo>
                  <a:pt x="60" y="72"/>
                </a:lnTo>
                <a:lnTo>
                  <a:pt x="60" y="42"/>
                </a:lnTo>
                <a:lnTo>
                  <a:pt x="64" y="72"/>
                </a:lnTo>
                <a:lnTo>
                  <a:pt x="64" y="78"/>
                </a:lnTo>
                <a:lnTo>
                  <a:pt x="68" y="90"/>
                </a:lnTo>
                <a:lnTo>
                  <a:pt x="68" y="42"/>
                </a:lnTo>
                <a:lnTo>
                  <a:pt x="73" y="36"/>
                </a:lnTo>
                <a:lnTo>
                  <a:pt x="73" y="24"/>
                </a:lnTo>
                <a:lnTo>
                  <a:pt x="73" y="66"/>
                </a:lnTo>
                <a:lnTo>
                  <a:pt x="77" y="48"/>
                </a:lnTo>
                <a:lnTo>
                  <a:pt x="81" y="24"/>
                </a:lnTo>
                <a:lnTo>
                  <a:pt x="81" y="18"/>
                </a:lnTo>
                <a:lnTo>
                  <a:pt x="85" y="30"/>
                </a:lnTo>
                <a:lnTo>
                  <a:pt x="85" y="90"/>
                </a:lnTo>
                <a:lnTo>
                  <a:pt x="90" y="96"/>
                </a:lnTo>
                <a:lnTo>
                  <a:pt x="90" y="72"/>
                </a:lnTo>
                <a:lnTo>
                  <a:pt x="94" y="54"/>
                </a:lnTo>
                <a:lnTo>
                  <a:pt x="94" y="30"/>
                </a:lnTo>
                <a:lnTo>
                  <a:pt x="98" y="36"/>
                </a:lnTo>
                <a:lnTo>
                  <a:pt x="98" y="60"/>
                </a:lnTo>
                <a:lnTo>
                  <a:pt x="102" y="72"/>
                </a:lnTo>
                <a:lnTo>
                  <a:pt x="102" y="30"/>
                </a:lnTo>
                <a:lnTo>
                  <a:pt x="107" y="36"/>
                </a:lnTo>
                <a:lnTo>
                  <a:pt x="107" y="54"/>
                </a:lnTo>
                <a:lnTo>
                  <a:pt x="111" y="72"/>
                </a:lnTo>
                <a:lnTo>
                  <a:pt x="111" y="78"/>
                </a:lnTo>
                <a:lnTo>
                  <a:pt x="115" y="72"/>
                </a:lnTo>
                <a:lnTo>
                  <a:pt x="115" y="36"/>
                </a:lnTo>
                <a:lnTo>
                  <a:pt x="120" y="54"/>
                </a:lnTo>
                <a:lnTo>
                  <a:pt x="120" y="60"/>
                </a:lnTo>
                <a:lnTo>
                  <a:pt x="124" y="96"/>
                </a:lnTo>
                <a:lnTo>
                  <a:pt x="124" y="78"/>
                </a:lnTo>
                <a:lnTo>
                  <a:pt x="132" y="54"/>
                </a:lnTo>
                <a:lnTo>
                  <a:pt x="132" y="60"/>
                </a:lnTo>
                <a:lnTo>
                  <a:pt x="132" y="48"/>
                </a:lnTo>
                <a:lnTo>
                  <a:pt x="137" y="54"/>
                </a:lnTo>
                <a:lnTo>
                  <a:pt x="137" y="42"/>
                </a:lnTo>
                <a:lnTo>
                  <a:pt x="141" y="78"/>
                </a:lnTo>
                <a:lnTo>
                  <a:pt x="141" y="84"/>
                </a:lnTo>
                <a:lnTo>
                  <a:pt x="145" y="102"/>
                </a:lnTo>
                <a:lnTo>
                  <a:pt x="145" y="84"/>
                </a:lnTo>
                <a:lnTo>
                  <a:pt x="145" y="90"/>
                </a:lnTo>
                <a:lnTo>
                  <a:pt x="150" y="90"/>
                </a:lnTo>
                <a:lnTo>
                  <a:pt x="150" y="48"/>
                </a:lnTo>
                <a:lnTo>
                  <a:pt x="154" y="24"/>
                </a:lnTo>
                <a:lnTo>
                  <a:pt x="154" y="48"/>
                </a:lnTo>
                <a:lnTo>
                  <a:pt x="158" y="84"/>
                </a:lnTo>
                <a:lnTo>
                  <a:pt x="158" y="102"/>
                </a:lnTo>
                <a:lnTo>
                  <a:pt x="162" y="84"/>
                </a:lnTo>
                <a:lnTo>
                  <a:pt x="162" y="72"/>
                </a:lnTo>
                <a:lnTo>
                  <a:pt x="162" y="84"/>
                </a:lnTo>
                <a:lnTo>
                  <a:pt x="167" y="42"/>
                </a:lnTo>
                <a:lnTo>
                  <a:pt x="167" y="48"/>
                </a:lnTo>
                <a:lnTo>
                  <a:pt x="171" y="12"/>
                </a:lnTo>
                <a:lnTo>
                  <a:pt x="171" y="24"/>
                </a:lnTo>
                <a:lnTo>
                  <a:pt x="175" y="24"/>
                </a:lnTo>
                <a:lnTo>
                  <a:pt x="175" y="90"/>
                </a:lnTo>
                <a:lnTo>
                  <a:pt x="179" y="90"/>
                </a:lnTo>
                <a:lnTo>
                  <a:pt x="179" y="72"/>
                </a:lnTo>
                <a:lnTo>
                  <a:pt x="184" y="42"/>
                </a:lnTo>
                <a:lnTo>
                  <a:pt x="188" y="90"/>
                </a:lnTo>
                <a:lnTo>
                  <a:pt x="188" y="102"/>
                </a:lnTo>
                <a:lnTo>
                  <a:pt x="192" y="120"/>
                </a:lnTo>
                <a:lnTo>
                  <a:pt x="192" y="78"/>
                </a:lnTo>
                <a:lnTo>
                  <a:pt x="197" y="66"/>
                </a:lnTo>
                <a:lnTo>
                  <a:pt x="197" y="54"/>
                </a:lnTo>
                <a:lnTo>
                  <a:pt x="201" y="60"/>
                </a:lnTo>
                <a:lnTo>
                  <a:pt x="205" y="66"/>
                </a:lnTo>
                <a:lnTo>
                  <a:pt x="205" y="84"/>
                </a:lnTo>
                <a:lnTo>
                  <a:pt x="209" y="102"/>
                </a:lnTo>
                <a:lnTo>
                  <a:pt x="209" y="90"/>
                </a:lnTo>
                <a:lnTo>
                  <a:pt x="214" y="72"/>
                </a:lnTo>
                <a:lnTo>
                  <a:pt x="214" y="60"/>
                </a:lnTo>
                <a:lnTo>
                  <a:pt x="222" y="48"/>
                </a:lnTo>
                <a:lnTo>
                  <a:pt x="222" y="60"/>
                </a:lnTo>
                <a:lnTo>
                  <a:pt x="222" y="48"/>
                </a:lnTo>
                <a:lnTo>
                  <a:pt x="227" y="60"/>
                </a:lnTo>
                <a:lnTo>
                  <a:pt x="227" y="78"/>
                </a:lnTo>
                <a:lnTo>
                  <a:pt x="231" y="66"/>
                </a:lnTo>
                <a:lnTo>
                  <a:pt x="231" y="54"/>
                </a:lnTo>
                <a:lnTo>
                  <a:pt x="235" y="42"/>
                </a:lnTo>
                <a:lnTo>
                  <a:pt x="235" y="12"/>
                </a:lnTo>
                <a:lnTo>
                  <a:pt x="239" y="24"/>
                </a:lnTo>
                <a:lnTo>
                  <a:pt x="239" y="72"/>
                </a:lnTo>
                <a:lnTo>
                  <a:pt x="244" y="90"/>
                </a:lnTo>
                <a:lnTo>
                  <a:pt x="244" y="84"/>
                </a:lnTo>
                <a:lnTo>
                  <a:pt x="248" y="36"/>
                </a:lnTo>
                <a:lnTo>
                  <a:pt x="248" y="48"/>
                </a:lnTo>
                <a:lnTo>
                  <a:pt x="248" y="36"/>
                </a:lnTo>
                <a:lnTo>
                  <a:pt x="252" y="78"/>
                </a:lnTo>
                <a:lnTo>
                  <a:pt x="252" y="66"/>
                </a:lnTo>
                <a:lnTo>
                  <a:pt x="256" y="60"/>
                </a:lnTo>
                <a:lnTo>
                  <a:pt x="256" y="54"/>
                </a:lnTo>
                <a:lnTo>
                  <a:pt x="261" y="24"/>
                </a:lnTo>
                <a:lnTo>
                  <a:pt x="261" y="60"/>
                </a:lnTo>
                <a:lnTo>
                  <a:pt x="265" y="54"/>
                </a:lnTo>
                <a:lnTo>
                  <a:pt x="265" y="84"/>
                </a:lnTo>
                <a:lnTo>
                  <a:pt x="265" y="54"/>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 name="Freeform 88"/>
          <p:cNvSpPr>
            <a:spLocks/>
          </p:cNvSpPr>
          <p:nvPr/>
        </p:nvSpPr>
        <p:spPr bwMode="auto">
          <a:xfrm>
            <a:off x="7331581" y="5808433"/>
            <a:ext cx="258622" cy="84971"/>
          </a:xfrm>
          <a:custGeom>
            <a:avLst/>
            <a:gdLst/>
            <a:ahLst/>
            <a:cxnLst>
              <a:cxn ang="0">
                <a:pos x="4" y="78"/>
              </a:cxn>
              <a:cxn ang="0">
                <a:pos x="9" y="78"/>
              </a:cxn>
              <a:cxn ang="0">
                <a:pos x="21" y="78"/>
              </a:cxn>
              <a:cxn ang="0">
                <a:pos x="26" y="78"/>
              </a:cxn>
              <a:cxn ang="0">
                <a:pos x="30" y="84"/>
              </a:cxn>
              <a:cxn ang="0">
                <a:pos x="39" y="90"/>
              </a:cxn>
              <a:cxn ang="0">
                <a:pos x="47" y="102"/>
              </a:cxn>
              <a:cxn ang="0">
                <a:pos x="51" y="54"/>
              </a:cxn>
              <a:cxn ang="0">
                <a:pos x="60" y="42"/>
              </a:cxn>
              <a:cxn ang="0">
                <a:pos x="64" y="96"/>
              </a:cxn>
              <a:cxn ang="0">
                <a:pos x="68" y="36"/>
              </a:cxn>
              <a:cxn ang="0">
                <a:pos x="77" y="60"/>
              </a:cxn>
              <a:cxn ang="0">
                <a:pos x="81" y="54"/>
              </a:cxn>
              <a:cxn ang="0">
                <a:pos x="90" y="24"/>
              </a:cxn>
              <a:cxn ang="0">
                <a:pos x="94" y="42"/>
              </a:cxn>
              <a:cxn ang="0">
                <a:pos x="103" y="72"/>
              </a:cxn>
              <a:cxn ang="0">
                <a:pos x="107" y="30"/>
              </a:cxn>
              <a:cxn ang="0">
                <a:pos x="111" y="84"/>
              </a:cxn>
              <a:cxn ang="0">
                <a:pos x="120" y="48"/>
              </a:cxn>
              <a:cxn ang="0">
                <a:pos x="124" y="72"/>
              </a:cxn>
              <a:cxn ang="0">
                <a:pos x="133" y="42"/>
              </a:cxn>
              <a:cxn ang="0">
                <a:pos x="137" y="36"/>
              </a:cxn>
              <a:cxn ang="0">
                <a:pos x="141" y="108"/>
              </a:cxn>
              <a:cxn ang="0">
                <a:pos x="150" y="48"/>
              </a:cxn>
              <a:cxn ang="0">
                <a:pos x="158" y="60"/>
              </a:cxn>
              <a:cxn ang="0">
                <a:pos x="163" y="72"/>
              </a:cxn>
              <a:cxn ang="0">
                <a:pos x="171" y="54"/>
              </a:cxn>
              <a:cxn ang="0">
                <a:pos x="175" y="24"/>
              </a:cxn>
              <a:cxn ang="0">
                <a:pos x="184" y="54"/>
              </a:cxn>
              <a:cxn ang="0">
                <a:pos x="188" y="84"/>
              </a:cxn>
              <a:cxn ang="0">
                <a:pos x="197" y="90"/>
              </a:cxn>
              <a:cxn ang="0">
                <a:pos x="201" y="48"/>
              </a:cxn>
              <a:cxn ang="0">
                <a:pos x="210" y="54"/>
              </a:cxn>
              <a:cxn ang="0">
                <a:pos x="214" y="72"/>
              </a:cxn>
              <a:cxn ang="0">
                <a:pos x="222" y="84"/>
              </a:cxn>
              <a:cxn ang="0">
                <a:pos x="227" y="84"/>
              </a:cxn>
              <a:cxn ang="0">
                <a:pos x="235" y="60"/>
              </a:cxn>
              <a:cxn ang="0">
                <a:pos x="240" y="78"/>
              </a:cxn>
              <a:cxn ang="0">
                <a:pos x="248" y="66"/>
              </a:cxn>
              <a:cxn ang="0">
                <a:pos x="257" y="60"/>
              </a:cxn>
              <a:cxn ang="0">
                <a:pos x="261" y="78"/>
              </a:cxn>
              <a:cxn ang="0">
                <a:pos x="269" y="96"/>
              </a:cxn>
            </a:cxnLst>
            <a:rect l="0" t="0" r="r" b="b"/>
            <a:pathLst>
              <a:path w="274" h="120">
                <a:moveTo>
                  <a:pt x="0" y="60"/>
                </a:moveTo>
                <a:lnTo>
                  <a:pt x="0" y="72"/>
                </a:lnTo>
                <a:lnTo>
                  <a:pt x="4" y="78"/>
                </a:lnTo>
                <a:lnTo>
                  <a:pt x="4" y="42"/>
                </a:lnTo>
                <a:lnTo>
                  <a:pt x="9" y="30"/>
                </a:lnTo>
                <a:lnTo>
                  <a:pt x="9" y="78"/>
                </a:lnTo>
                <a:lnTo>
                  <a:pt x="13" y="84"/>
                </a:lnTo>
                <a:lnTo>
                  <a:pt x="17" y="48"/>
                </a:lnTo>
                <a:lnTo>
                  <a:pt x="21" y="78"/>
                </a:lnTo>
                <a:lnTo>
                  <a:pt x="21" y="108"/>
                </a:lnTo>
                <a:lnTo>
                  <a:pt x="21" y="90"/>
                </a:lnTo>
                <a:lnTo>
                  <a:pt x="26" y="78"/>
                </a:lnTo>
                <a:lnTo>
                  <a:pt x="26" y="42"/>
                </a:lnTo>
                <a:lnTo>
                  <a:pt x="30" y="78"/>
                </a:lnTo>
                <a:lnTo>
                  <a:pt x="30" y="84"/>
                </a:lnTo>
                <a:lnTo>
                  <a:pt x="34" y="120"/>
                </a:lnTo>
                <a:lnTo>
                  <a:pt x="34" y="96"/>
                </a:lnTo>
                <a:lnTo>
                  <a:pt x="39" y="90"/>
                </a:lnTo>
                <a:lnTo>
                  <a:pt x="39" y="60"/>
                </a:lnTo>
                <a:lnTo>
                  <a:pt x="43" y="66"/>
                </a:lnTo>
                <a:lnTo>
                  <a:pt x="47" y="102"/>
                </a:lnTo>
                <a:lnTo>
                  <a:pt x="47" y="108"/>
                </a:lnTo>
                <a:lnTo>
                  <a:pt x="51" y="96"/>
                </a:lnTo>
                <a:lnTo>
                  <a:pt x="51" y="54"/>
                </a:lnTo>
                <a:lnTo>
                  <a:pt x="56" y="42"/>
                </a:lnTo>
                <a:lnTo>
                  <a:pt x="56" y="36"/>
                </a:lnTo>
                <a:lnTo>
                  <a:pt x="60" y="42"/>
                </a:lnTo>
                <a:lnTo>
                  <a:pt x="60" y="60"/>
                </a:lnTo>
                <a:lnTo>
                  <a:pt x="64" y="60"/>
                </a:lnTo>
                <a:lnTo>
                  <a:pt x="64" y="96"/>
                </a:lnTo>
                <a:lnTo>
                  <a:pt x="64" y="78"/>
                </a:lnTo>
                <a:lnTo>
                  <a:pt x="68" y="78"/>
                </a:lnTo>
                <a:lnTo>
                  <a:pt x="68" y="36"/>
                </a:lnTo>
                <a:lnTo>
                  <a:pt x="73" y="36"/>
                </a:lnTo>
                <a:lnTo>
                  <a:pt x="73" y="18"/>
                </a:lnTo>
                <a:lnTo>
                  <a:pt x="77" y="60"/>
                </a:lnTo>
                <a:lnTo>
                  <a:pt x="77" y="72"/>
                </a:lnTo>
                <a:lnTo>
                  <a:pt x="81" y="114"/>
                </a:lnTo>
                <a:lnTo>
                  <a:pt x="81" y="54"/>
                </a:lnTo>
                <a:lnTo>
                  <a:pt x="86" y="48"/>
                </a:lnTo>
                <a:lnTo>
                  <a:pt x="86" y="18"/>
                </a:lnTo>
                <a:lnTo>
                  <a:pt x="90" y="24"/>
                </a:lnTo>
                <a:lnTo>
                  <a:pt x="90" y="0"/>
                </a:lnTo>
                <a:lnTo>
                  <a:pt x="94" y="6"/>
                </a:lnTo>
                <a:lnTo>
                  <a:pt x="94" y="42"/>
                </a:lnTo>
                <a:lnTo>
                  <a:pt x="98" y="66"/>
                </a:lnTo>
                <a:lnTo>
                  <a:pt x="98" y="78"/>
                </a:lnTo>
                <a:lnTo>
                  <a:pt x="103" y="72"/>
                </a:lnTo>
                <a:lnTo>
                  <a:pt x="103" y="54"/>
                </a:lnTo>
                <a:lnTo>
                  <a:pt x="107" y="24"/>
                </a:lnTo>
                <a:lnTo>
                  <a:pt x="107" y="30"/>
                </a:lnTo>
                <a:lnTo>
                  <a:pt x="111" y="48"/>
                </a:lnTo>
                <a:lnTo>
                  <a:pt x="111" y="96"/>
                </a:lnTo>
                <a:lnTo>
                  <a:pt x="111" y="84"/>
                </a:lnTo>
                <a:lnTo>
                  <a:pt x="116" y="90"/>
                </a:lnTo>
                <a:lnTo>
                  <a:pt x="116" y="66"/>
                </a:lnTo>
                <a:lnTo>
                  <a:pt x="120" y="48"/>
                </a:lnTo>
                <a:lnTo>
                  <a:pt x="120" y="36"/>
                </a:lnTo>
                <a:lnTo>
                  <a:pt x="124" y="54"/>
                </a:lnTo>
                <a:lnTo>
                  <a:pt x="124" y="72"/>
                </a:lnTo>
                <a:lnTo>
                  <a:pt x="128" y="24"/>
                </a:lnTo>
                <a:lnTo>
                  <a:pt x="128" y="30"/>
                </a:lnTo>
                <a:lnTo>
                  <a:pt x="133" y="42"/>
                </a:lnTo>
                <a:lnTo>
                  <a:pt x="133" y="48"/>
                </a:lnTo>
                <a:lnTo>
                  <a:pt x="137" y="30"/>
                </a:lnTo>
                <a:lnTo>
                  <a:pt x="137" y="36"/>
                </a:lnTo>
                <a:lnTo>
                  <a:pt x="141" y="78"/>
                </a:lnTo>
                <a:lnTo>
                  <a:pt x="141" y="114"/>
                </a:lnTo>
                <a:lnTo>
                  <a:pt x="141" y="108"/>
                </a:lnTo>
                <a:lnTo>
                  <a:pt x="145" y="78"/>
                </a:lnTo>
                <a:lnTo>
                  <a:pt x="145" y="60"/>
                </a:lnTo>
                <a:lnTo>
                  <a:pt x="150" y="48"/>
                </a:lnTo>
                <a:lnTo>
                  <a:pt x="154" y="54"/>
                </a:lnTo>
                <a:lnTo>
                  <a:pt x="154" y="66"/>
                </a:lnTo>
                <a:lnTo>
                  <a:pt x="158" y="60"/>
                </a:lnTo>
                <a:lnTo>
                  <a:pt x="158" y="24"/>
                </a:lnTo>
                <a:lnTo>
                  <a:pt x="163" y="36"/>
                </a:lnTo>
                <a:lnTo>
                  <a:pt x="163" y="72"/>
                </a:lnTo>
                <a:lnTo>
                  <a:pt x="167" y="102"/>
                </a:lnTo>
                <a:lnTo>
                  <a:pt x="167" y="66"/>
                </a:lnTo>
                <a:lnTo>
                  <a:pt x="171" y="54"/>
                </a:lnTo>
                <a:lnTo>
                  <a:pt x="171" y="42"/>
                </a:lnTo>
                <a:lnTo>
                  <a:pt x="175" y="36"/>
                </a:lnTo>
                <a:lnTo>
                  <a:pt x="175" y="24"/>
                </a:lnTo>
                <a:lnTo>
                  <a:pt x="180" y="30"/>
                </a:lnTo>
                <a:lnTo>
                  <a:pt x="184" y="48"/>
                </a:lnTo>
                <a:lnTo>
                  <a:pt x="184" y="54"/>
                </a:lnTo>
                <a:lnTo>
                  <a:pt x="184" y="48"/>
                </a:lnTo>
                <a:lnTo>
                  <a:pt x="188" y="42"/>
                </a:lnTo>
                <a:lnTo>
                  <a:pt x="188" y="84"/>
                </a:lnTo>
                <a:lnTo>
                  <a:pt x="192" y="96"/>
                </a:lnTo>
                <a:lnTo>
                  <a:pt x="192" y="114"/>
                </a:lnTo>
                <a:lnTo>
                  <a:pt x="197" y="90"/>
                </a:lnTo>
                <a:lnTo>
                  <a:pt x="197" y="48"/>
                </a:lnTo>
                <a:lnTo>
                  <a:pt x="201" y="30"/>
                </a:lnTo>
                <a:lnTo>
                  <a:pt x="201" y="48"/>
                </a:lnTo>
                <a:lnTo>
                  <a:pt x="205" y="48"/>
                </a:lnTo>
                <a:lnTo>
                  <a:pt x="205" y="60"/>
                </a:lnTo>
                <a:lnTo>
                  <a:pt x="210" y="54"/>
                </a:lnTo>
                <a:lnTo>
                  <a:pt x="210" y="66"/>
                </a:lnTo>
                <a:lnTo>
                  <a:pt x="214" y="60"/>
                </a:lnTo>
                <a:lnTo>
                  <a:pt x="214" y="72"/>
                </a:lnTo>
                <a:lnTo>
                  <a:pt x="218" y="84"/>
                </a:lnTo>
                <a:lnTo>
                  <a:pt x="222" y="114"/>
                </a:lnTo>
                <a:lnTo>
                  <a:pt x="222" y="84"/>
                </a:lnTo>
                <a:lnTo>
                  <a:pt x="227" y="96"/>
                </a:lnTo>
                <a:lnTo>
                  <a:pt x="227" y="66"/>
                </a:lnTo>
                <a:lnTo>
                  <a:pt x="227" y="84"/>
                </a:lnTo>
                <a:lnTo>
                  <a:pt x="231" y="72"/>
                </a:lnTo>
                <a:lnTo>
                  <a:pt x="231" y="90"/>
                </a:lnTo>
                <a:lnTo>
                  <a:pt x="235" y="60"/>
                </a:lnTo>
                <a:lnTo>
                  <a:pt x="235" y="78"/>
                </a:lnTo>
                <a:lnTo>
                  <a:pt x="240" y="54"/>
                </a:lnTo>
                <a:lnTo>
                  <a:pt x="240" y="78"/>
                </a:lnTo>
                <a:lnTo>
                  <a:pt x="244" y="84"/>
                </a:lnTo>
                <a:lnTo>
                  <a:pt x="248" y="78"/>
                </a:lnTo>
                <a:lnTo>
                  <a:pt x="248" y="66"/>
                </a:lnTo>
                <a:lnTo>
                  <a:pt x="252" y="84"/>
                </a:lnTo>
                <a:lnTo>
                  <a:pt x="252" y="72"/>
                </a:lnTo>
                <a:lnTo>
                  <a:pt x="257" y="60"/>
                </a:lnTo>
                <a:lnTo>
                  <a:pt x="257" y="78"/>
                </a:lnTo>
                <a:lnTo>
                  <a:pt x="261" y="96"/>
                </a:lnTo>
                <a:lnTo>
                  <a:pt x="261" y="78"/>
                </a:lnTo>
                <a:lnTo>
                  <a:pt x="265" y="78"/>
                </a:lnTo>
                <a:lnTo>
                  <a:pt x="269" y="90"/>
                </a:lnTo>
                <a:lnTo>
                  <a:pt x="269" y="96"/>
                </a:lnTo>
                <a:lnTo>
                  <a:pt x="274" y="108"/>
                </a:lnTo>
                <a:lnTo>
                  <a:pt x="274" y="7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 name="Freeform 88"/>
          <p:cNvSpPr>
            <a:spLocks/>
          </p:cNvSpPr>
          <p:nvPr/>
        </p:nvSpPr>
        <p:spPr bwMode="auto">
          <a:xfrm>
            <a:off x="4896775" y="2140792"/>
            <a:ext cx="258622" cy="84971"/>
          </a:xfrm>
          <a:custGeom>
            <a:avLst/>
            <a:gdLst/>
            <a:ahLst/>
            <a:cxnLst>
              <a:cxn ang="0">
                <a:pos x="4" y="78"/>
              </a:cxn>
              <a:cxn ang="0">
                <a:pos x="9" y="78"/>
              </a:cxn>
              <a:cxn ang="0">
                <a:pos x="21" y="78"/>
              </a:cxn>
              <a:cxn ang="0">
                <a:pos x="26" y="78"/>
              </a:cxn>
              <a:cxn ang="0">
                <a:pos x="30" y="84"/>
              </a:cxn>
              <a:cxn ang="0">
                <a:pos x="39" y="90"/>
              </a:cxn>
              <a:cxn ang="0">
                <a:pos x="47" y="102"/>
              </a:cxn>
              <a:cxn ang="0">
                <a:pos x="51" y="54"/>
              </a:cxn>
              <a:cxn ang="0">
                <a:pos x="60" y="42"/>
              </a:cxn>
              <a:cxn ang="0">
                <a:pos x="64" y="96"/>
              </a:cxn>
              <a:cxn ang="0">
                <a:pos x="68" y="36"/>
              </a:cxn>
              <a:cxn ang="0">
                <a:pos x="77" y="60"/>
              </a:cxn>
              <a:cxn ang="0">
                <a:pos x="81" y="54"/>
              </a:cxn>
              <a:cxn ang="0">
                <a:pos x="90" y="24"/>
              </a:cxn>
              <a:cxn ang="0">
                <a:pos x="94" y="42"/>
              </a:cxn>
              <a:cxn ang="0">
                <a:pos x="103" y="72"/>
              </a:cxn>
              <a:cxn ang="0">
                <a:pos x="107" y="30"/>
              </a:cxn>
              <a:cxn ang="0">
                <a:pos x="111" y="84"/>
              </a:cxn>
              <a:cxn ang="0">
                <a:pos x="120" y="48"/>
              </a:cxn>
              <a:cxn ang="0">
                <a:pos x="124" y="72"/>
              </a:cxn>
              <a:cxn ang="0">
                <a:pos x="133" y="42"/>
              </a:cxn>
              <a:cxn ang="0">
                <a:pos x="137" y="36"/>
              </a:cxn>
              <a:cxn ang="0">
                <a:pos x="141" y="108"/>
              </a:cxn>
              <a:cxn ang="0">
                <a:pos x="150" y="48"/>
              </a:cxn>
              <a:cxn ang="0">
                <a:pos x="158" y="60"/>
              </a:cxn>
              <a:cxn ang="0">
                <a:pos x="163" y="72"/>
              </a:cxn>
              <a:cxn ang="0">
                <a:pos x="171" y="54"/>
              </a:cxn>
              <a:cxn ang="0">
                <a:pos x="175" y="24"/>
              </a:cxn>
              <a:cxn ang="0">
                <a:pos x="184" y="54"/>
              </a:cxn>
              <a:cxn ang="0">
                <a:pos x="188" y="84"/>
              </a:cxn>
              <a:cxn ang="0">
                <a:pos x="197" y="90"/>
              </a:cxn>
              <a:cxn ang="0">
                <a:pos x="201" y="48"/>
              </a:cxn>
              <a:cxn ang="0">
                <a:pos x="210" y="54"/>
              </a:cxn>
              <a:cxn ang="0">
                <a:pos x="214" y="72"/>
              </a:cxn>
              <a:cxn ang="0">
                <a:pos x="222" y="84"/>
              </a:cxn>
              <a:cxn ang="0">
                <a:pos x="227" y="84"/>
              </a:cxn>
              <a:cxn ang="0">
                <a:pos x="235" y="60"/>
              </a:cxn>
              <a:cxn ang="0">
                <a:pos x="240" y="78"/>
              </a:cxn>
              <a:cxn ang="0">
                <a:pos x="248" y="66"/>
              </a:cxn>
              <a:cxn ang="0">
                <a:pos x="257" y="60"/>
              </a:cxn>
              <a:cxn ang="0">
                <a:pos x="261" y="78"/>
              </a:cxn>
              <a:cxn ang="0">
                <a:pos x="269" y="96"/>
              </a:cxn>
            </a:cxnLst>
            <a:rect l="0" t="0" r="r" b="b"/>
            <a:pathLst>
              <a:path w="274" h="120">
                <a:moveTo>
                  <a:pt x="0" y="60"/>
                </a:moveTo>
                <a:lnTo>
                  <a:pt x="0" y="72"/>
                </a:lnTo>
                <a:lnTo>
                  <a:pt x="4" y="78"/>
                </a:lnTo>
                <a:lnTo>
                  <a:pt x="4" y="42"/>
                </a:lnTo>
                <a:lnTo>
                  <a:pt x="9" y="30"/>
                </a:lnTo>
                <a:lnTo>
                  <a:pt x="9" y="78"/>
                </a:lnTo>
                <a:lnTo>
                  <a:pt x="13" y="84"/>
                </a:lnTo>
                <a:lnTo>
                  <a:pt x="17" y="48"/>
                </a:lnTo>
                <a:lnTo>
                  <a:pt x="21" y="78"/>
                </a:lnTo>
                <a:lnTo>
                  <a:pt x="21" y="108"/>
                </a:lnTo>
                <a:lnTo>
                  <a:pt x="21" y="90"/>
                </a:lnTo>
                <a:lnTo>
                  <a:pt x="26" y="78"/>
                </a:lnTo>
                <a:lnTo>
                  <a:pt x="26" y="42"/>
                </a:lnTo>
                <a:lnTo>
                  <a:pt x="30" y="78"/>
                </a:lnTo>
                <a:lnTo>
                  <a:pt x="30" y="84"/>
                </a:lnTo>
                <a:lnTo>
                  <a:pt x="34" y="120"/>
                </a:lnTo>
                <a:lnTo>
                  <a:pt x="34" y="96"/>
                </a:lnTo>
                <a:lnTo>
                  <a:pt x="39" y="90"/>
                </a:lnTo>
                <a:lnTo>
                  <a:pt x="39" y="60"/>
                </a:lnTo>
                <a:lnTo>
                  <a:pt x="43" y="66"/>
                </a:lnTo>
                <a:lnTo>
                  <a:pt x="47" y="102"/>
                </a:lnTo>
                <a:lnTo>
                  <a:pt x="47" y="108"/>
                </a:lnTo>
                <a:lnTo>
                  <a:pt x="51" y="96"/>
                </a:lnTo>
                <a:lnTo>
                  <a:pt x="51" y="54"/>
                </a:lnTo>
                <a:lnTo>
                  <a:pt x="56" y="42"/>
                </a:lnTo>
                <a:lnTo>
                  <a:pt x="56" y="36"/>
                </a:lnTo>
                <a:lnTo>
                  <a:pt x="60" y="42"/>
                </a:lnTo>
                <a:lnTo>
                  <a:pt x="60" y="60"/>
                </a:lnTo>
                <a:lnTo>
                  <a:pt x="64" y="60"/>
                </a:lnTo>
                <a:lnTo>
                  <a:pt x="64" y="96"/>
                </a:lnTo>
                <a:lnTo>
                  <a:pt x="64" y="78"/>
                </a:lnTo>
                <a:lnTo>
                  <a:pt x="68" y="78"/>
                </a:lnTo>
                <a:lnTo>
                  <a:pt x="68" y="36"/>
                </a:lnTo>
                <a:lnTo>
                  <a:pt x="73" y="36"/>
                </a:lnTo>
                <a:lnTo>
                  <a:pt x="73" y="18"/>
                </a:lnTo>
                <a:lnTo>
                  <a:pt x="77" y="60"/>
                </a:lnTo>
                <a:lnTo>
                  <a:pt x="77" y="72"/>
                </a:lnTo>
                <a:lnTo>
                  <a:pt x="81" y="114"/>
                </a:lnTo>
                <a:lnTo>
                  <a:pt x="81" y="54"/>
                </a:lnTo>
                <a:lnTo>
                  <a:pt x="86" y="48"/>
                </a:lnTo>
                <a:lnTo>
                  <a:pt x="86" y="18"/>
                </a:lnTo>
                <a:lnTo>
                  <a:pt x="90" y="24"/>
                </a:lnTo>
                <a:lnTo>
                  <a:pt x="90" y="0"/>
                </a:lnTo>
                <a:lnTo>
                  <a:pt x="94" y="6"/>
                </a:lnTo>
                <a:lnTo>
                  <a:pt x="94" y="42"/>
                </a:lnTo>
                <a:lnTo>
                  <a:pt x="98" y="66"/>
                </a:lnTo>
                <a:lnTo>
                  <a:pt x="98" y="78"/>
                </a:lnTo>
                <a:lnTo>
                  <a:pt x="103" y="72"/>
                </a:lnTo>
                <a:lnTo>
                  <a:pt x="103" y="54"/>
                </a:lnTo>
                <a:lnTo>
                  <a:pt x="107" y="24"/>
                </a:lnTo>
                <a:lnTo>
                  <a:pt x="107" y="30"/>
                </a:lnTo>
                <a:lnTo>
                  <a:pt x="111" y="48"/>
                </a:lnTo>
                <a:lnTo>
                  <a:pt x="111" y="96"/>
                </a:lnTo>
                <a:lnTo>
                  <a:pt x="111" y="84"/>
                </a:lnTo>
                <a:lnTo>
                  <a:pt x="116" y="90"/>
                </a:lnTo>
                <a:lnTo>
                  <a:pt x="116" y="66"/>
                </a:lnTo>
                <a:lnTo>
                  <a:pt x="120" y="48"/>
                </a:lnTo>
                <a:lnTo>
                  <a:pt x="120" y="36"/>
                </a:lnTo>
                <a:lnTo>
                  <a:pt x="124" y="54"/>
                </a:lnTo>
                <a:lnTo>
                  <a:pt x="124" y="72"/>
                </a:lnTo>
                <a:lnTo>
                  <a:pt x="128" y="24"/>
                </a:lnTo>
                <a:lnTo>
                  <a:pt x="128" y="30"/>
                </a:lnTo>
                <a:lnTo>
                  <a:pt x="133" y="42"/>
                </a:lnTo>
                <a:lnTo>
                  <a:pt x="133" y="48"/>
                </a:lnTo>
                <a:lnTo>
                  <a:pt x="137" y="30"/>
                </a:lnTo>
                <a:lnTo>
                  <a:pt x="137" y="36"/>
                </a:lnTo>
                <a:lnTo>
                  <a:pt x="141" y="78"/>
                </a:lnTo>
                <a:lnTo>
                  <a:pt x="141" y="114"/>
                </a:lnTo>
                <a:lnTo>
                  <a:pt x="141" y="108"/>
                </a:lnTo>
                <a:lnTo>
                  <a:pt x="145" y="78"/>
                </a:lnTo>
                <a:lnTo>
                  <a:pt x="145" y="60"/>
                </a:lnTo>
                <a:lnTo>
                  <a:pt x="150" y="48"/>
                </a:lnTo>
                <a:lnTo>
                  <a:pt x="154" y="54"/>
                </a:lnTo>
                <a:lnTo>
                  <a:pt x="154" y="66"/>
                </a:lnTo>
                <a:lnTo>
                  <a:pt x="158" y="60"/>
                </a:lnTo>
                <a:lnTo>
                  <a:pt x="158" y="24"/>
                </a:lnTo>
                <a:lnTo>
                  <a:pt x="163" y="36"/>
                </a:lnTo>
                <a:lnTo>
                  <a:pt x="163" y="72"/>
                </a:lnTo>
                <a:lnTo>
                  <a:pt x="167" y="102"/>
                </a:lnTo>
                <a:lnTo>
                  <a:pt x="167" y="66"/>
                </a:lnTo>
                <a:lnTo>
                  <a:pt x="171" y="54"/>
                </a:lnTo>
                <a:lnTo>
                  <a:pt x="171" y="42"/>
                </a:lnTo>
                <a:lnTo>
                  <a:pt x="175" y="36"/>
                </a:lnTo>
                <a:lnTo>
                  <a:pt x="175" y="24"/>
                </a:lnTo>
                <a:lnTo>
                  <a:pt x="180" y="30"/>
                </a:lnTo>
                <a:lnTo>
                  <a:pt x="184" y="48"/>
                </a:lnTo>
                <a:lnTo>
                  <a:pt x="184" y="54"/>
                </a:lnTo>
                <a:lnTo>
                  <a:pt x="184" y="48"/>
                </a:lnTo>
                <a:lnTo>
                  <a:pt x="188" y="42"/>
                </a:lnTo>
                <a:lnTo>
                  <a:pt x="188" y="84"/>
                </a:lnTo>
                <a:lnTo>
                  <a:pt x="192" y="96"/>
                </a:lnTo>
                <a:lnTo>
                  <a:pt x="192" y="114"/>
                </a:lnTo>
                <a:lnTo>
                  <a:pt x="197" y="90"/>
                </a:lnTo>
                <a:lnTo>
                  <a:pt x="197" y="48"/>
                </a:lnTo>
                <a:lnTo>
                  <a:pt x="201" y="30"/>
                </a:lnTo>
                <a:lnTo>
                  <a:pt x="201" y="48"/>
                </a:lnTo>
                <a:lnTo>
                  <a:pt x="205" y="48"/>
                </a:lnTo>
                <a:lnTo>
                  <a:pt x="205" y="60"/>
                </a:lnTo>
                <a:lnTo>
                  <a:pt x="210" y="54"/>
                </a:lnTo>
                <a:lnTo>
                  <a:pt x="210" y="66"/>
                </a:lnTo>
                <a:lnTo>
                  <a:pt x="214" y="60"/>
                </a:lnTo>
                <a:lnTo>
                  <a:pt x="214" y="72"/>
                </a:lnTo>
                <a:lnTo>
                  <a:pt x="218" y="84"/>
                </a:lnTo>
                <a:lnTo>
                  <a:pt x="222" y="114"/>
                </a:lnTo>
                <a:lnTo>
                  <a:pt x="222" y="84"/>
                </a:lnTo>
                <a:lnTo>
                  <a:pt x="227" y="96"/>
                </a:lnTo>
                <a:lnTo>
                  <a:pt x="227" y="66"/>
                </a:lnTo>
                <a:lnTo>
                  <a:pt x="227" y="84"/>
                </a:lnTo>
                <a:lnTo>
                  <a:pt x="231" y="72"/>
                </a:lnTo>
                <a:lnTo>
                  <a:pt x="231" y="90"/>
                </a:lnTo>
                <a:lnTo>
                  <a:pt x="235" y="60"/>
                </a:lnTo>
                <a:lnTo>
                  <a:pt x="235" y="78"/>
                </a:lnTo>
                <a:lnTo>
                  <a:pt x="240" y="54"/>
                </a:lnTo>
                <a:lnTo>
                  <a:pt x="240" y="78"/>
                </a:lnTo>
                <a:lnTo>
                  <a:pt x="244" y="84"/>
                </a:lnTo>
                <a:lnTo>
                  <a:pt x="248" y="78"/>
                </a:lnTo>
                <a:lnTo>
                  <a:pt x="248" y="66"/>
                </a:lnTo>
                <a:lnTo>
                  <a:pt x="252" y="84"/>
                </a:lnTo>
                <a:lnTo>
                  <a:pt x="252" y="72"/>
                </a:lnTo>
                <a:lnTo>
                  <a:pt x="257" y="60"/>
                </a:lnTo>
                <a:lnTo>
                  <a:pt x="257" y="78"/>
                </a:lnTo>
                <a:lnTo>
                  <a:pt x="261" y="96"/>
                </a:lnTo>
                <a:lnTo>
                  <a:pt x="261" y="78"/>
                </a:lnTo>
                <a:lnTo>
                  <a:pt x="265" y="78"/>
                </a:lnTo>
                <a:lnTo>
                  <a:pt x="269" y="90"/>
                </a:lnTo>
                <a:lnTo>
                  <a:pt x="269" y="96"/>
                </a:lnTo>
                <a:lnTo>
                  <a:pt x="274" y="108"/>
                </a:lnTo>
                <a:lnTo>
                  <a:pt x="274" y="7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 name="Freeform 24"/>
          <p:cNvSpPr>
            <a:spLocks/>
          </p:cNvSpPr>
          <p:nvPr/>
        </p:nvSpPr>
        <p:spPr bwMode="auto">
          <a:xfrm>
            <a:off x="5772214" y="3214928"/>
            <a:ext cx="237980" cy="244750"/>
          </a:xfrm>
          <a:custGeom>
            <a:avLst/>
            <a:gdLst>
              <a:gd name="T0" fmla="*/ 1 w 98"/>
              <a:gd name="T1" fmla="*/ 26 h 304"/>
              <a:gd name="T2" fmla="*/ 4 w 98"/>
              <a:gd name="T3" fmla="*/ 13 h 304"/>
              <a:gd name="T4" fmla="*/ 6 w 98"/>
              <a:gd name="T5" fmla="*/ 22 h 304"/>
              <a:gd name="T6" fmla="*/ 9 w 98"/>
              <a:gd name="T7" fmla="*/ 24 h 304"/>
              <a:gd name="T8" fmla="*/ 11 w 98"/>
              <a:gd name="T9" fmla="*/ 42 h 304"/>
              <a:gd name="T10" fmla="*/ 14 w 98"/>
              <a:gd name="T11" fmla="*/ 121 h 304"/>
              <a:gd name="T12" fmla="*/ 16 w 98"/>
              <a:gd name="T13" fmla="*/ 205 h 304"/>
              <a:gd name="T14" fmla="*/ 19 w 98"/>
              <a:gd name="T15" fmla="*/ 260 h 304"/>
              <a:gd name="T16" fmla="*/ 21 w 98"/>
              <a:gd name="T17" fmla="*/ 291 h 304"/>
              <a:gd name="T18" fmla="*/ 24 w 98"/>
              <a:gd name="T19" fmla="*/ 303 h 304"/>
              <a:gd name="T20" fmla="*/ 26 w 98"/>
              <a:gd name="T21" fmla="*/ 304 h 304"/>
              <a:gd name="T22" fmla="*/ 28 w 98"/>
              <a:gd name="T23" fmla="*/ 277 h 304"/>
              <a:gd name="T24" fmla="*/ 31 w 98"/>
              <a:gd name="T25" fmla="*/ 184 h 304"/>
              <a:gd name="T26" fmla="*/ 33 w 98"/>
              <a:gd name="T27" fmla="*/ 85 h 304"/>
              <a:gd name="T28" fmla="*/ 36 w 98"/>
              <a:gd name="T29" fmla="*/ 85 h 304"/>
              <a:gd name="T30" fmla="*/ 38 w 98"/>
              <a:gd name="T31" fmla="*/ 100 h 304"/>
              <a:gd name="T32" fmla="*/ 41 w 98"/>
              <a:gd name="T33" fmla="*/ 109 h 304"/>
              <a:gd name="T34" fmla="*/ 43 w 98"/>
              <a:gd name="T35" fmla="*/ 106 h 304"/>
              <a:gd name="T36" fmla="*/ 46 w 98"/>
              <a:gd name="T37" fmla="*/ 108 h 304"/>
              <a:gd name="T38" fmla="*/ 48 w 98"/>
              <a:gd name="T39" fmla="*/ 97 h 304"/>
              <a:gd name="T40" fmla="*/ 51 w 98"/>
              <a:gd name="T41" fmla="*/ 88 h 304"/>
              <a:gd name="T42" fmla="*/ 53 w 98"/>
              <a:gd name="T43" fmla="*/ 116 h 304"/>
              <a:gd name="T44" fmla="*/ 56 w 98"/>
              <a:gd name="T45" fmla="*/ 154 h 304"/>
              <a:gd name="T46" fmla="*/ 58 w 98"/>
              <a:gd name="T47" fmla="*/ 68 h 304"/>
              <a:gd name="T48" fmla="*/ 61 w 98"/>
              <a:gd name="T49" fmla="*/ 23 h 304"/>
              <a:gd name="T50" fmla="*/ 63 w 98"/>
              <a:gd name="T51" fmla="*/ 0 h 304"/>
              <a:gd name="T52" fmla="*/ 66 w 98"/>
              <a:gd name="T53" fmla="*/ 5 h 304"/>
              <a:gd name="T54" fmla="*/ 68 w 98"/>
              <a:gd name="T55" fmla="*/ 0 h 304"/>
              <a:gd name="T56" fmla="*/ 71 w 98"/>
              <a:gd name="T57" fmla="*/ 16 h 304"/>
              <a:gd name="T58" fmla="*/ 73 w 98"/>
              <a:gd name="T59" fmla="*/ 61 h 304"/>
              <a:gd name="T60" fmla="*/ 75 w 98"/>
              <a:gd name="T61" fmla="*/ 148 h 304"/>
              <a:gd name="T62" fmla="*/ 78 w 98"/>
              <a:gd name="T63" fmla="*/ 207 h 304"/>
              <a:gd name="T64" fmla="*/ 81 w 98"/>
              <a:gd name="T65" fmla="*/ 255 h 304"/>
              <a:gd name="T66" fmla="*/ 83 w 98"/>
              <a:gd name="T67" fmla="*/ 283 h 304"/>
              <a:gd name="T68" fmla="*/ 85 w 98"/>
              <a:gd name="T69" fmla="*/ 290 h 304"/>
              <a:gd name="T70" fmla="*/ 88 w 98"/>
              <a:gd name="T71" fmla="*/ 271 h 304"/>
              <a:gd name="T72" fmla="*/ 90 w 98"/>
              <a:gd name="T73" fmla="*/ 189 h 304"/>
              <a:gd name="T74" fmla="*/ 93 w 98"/>
              <a:gd name="T75" fmla="*/ 88 h 304"/>
              <a:gd name="T76" fmla="*/ 95 w 98"/>
              <a:gd name="T77" fmla="*/ 79 h 304"/>
              <a:gd name="T78" fmla="*/ 98 w 98"/>
              <a:gd name="T79" fmla="*/ 9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8" h="304">
                <a:moveTo>
                  <a:pt x="0" y="39"/>
                </a:moveTo>
                <a:lnTo>
                  <a:pt x="1" y="26"/>
                </a:lnTo>
                <a:lnTo>
                  <a:pt x="2" y="12"/>
                </a:lnTo>
                <a:lnTo>
                  <a:pt x="4" y="13"/>
                </a:lnTo>
                <a:lnTo>
                  <a:pt x="5" y="20"/>
                </a:lnTo>
                <a:lnTo>
                  <a:pt x="6" y="22"/>
                </a:lnTo>
                <a:lnTo>
                  <a:pt x="8" y="23"/>
                </a:lnTo>
                <a:lnTo>
                  <a:pt x="9" y="24"/>
                </a:lnTo>
                <a:lnTo>
                  <a:pt x="10" y="26"/>
                </a:lnTo>
                <a:lnTo>
                  <a:pt x="11" y="42"/>
                </a:lnTo>
                <a:lnTo>
                  <a:pt x="12" y="77"/>
                </a:lnTo>
                <a:lnTo>
                  <a:pt x="14" y="121"/>
                </a:lnTo>
                <a:lnTo>
                  <a:pt x="15" y="165"/>
                </a:lnTo>
                <a:lnTo>
                  <a:pt x="16" y="205"/>
                </a:lnTo>
                <a:lnTo>
                  <a:pt x="17" y="238"/>
                </a:lnTo>
                <a:lnTo>
                  <a:pt x="19" y="260"/>
                </a:lnTo>
                <a:lnTo>
                  <a:pt x="20" y="273"/>
                </a:lnTo>
                <a:lnTo>
                  <a:pt x="21" y="291"/>
                </a:lnTo>
                <a:lnTo>
                  <a:pt x="22" y="299"/>
                </a:lnTo>
                <a:lnTo>
                  <a:pt x="24" y="303"/>
                </a:lnTo>
                <a:lnTo>
                  <a:pt x="25" y="300"/>
                </a:lnTo>
                <a:lnTo>
                  <a:pt x="26" y="304"/>
                </a:lnTo>
                <a:lnTo>
                  <a:pt x="27" y="300"/>
                </a:lnTo>
                <a:lnTo>
                  <a:pt x="28" y="277"/>
                </a:lnTo>
                <a:lnTo>
                  <a:pt x="30" y="252"/>
                </a:lnTo>
                <a:lnTo>
                  <a:pt x="31" y="184"/>
                </a:lnTo>
                <a:lnTo>
                  <a:pt x="32" y="141"/>
                </a:lnTo>
                <a:lnTo>
                  <a:pt x="33" y="85"/>
                </a:lnTo>
                <a:lnTo>
                  <a:pt x="35" y="78"/>
                </a:lnTo>
                <a:lnTo>
                  <a:pt x="36" y="85"/>
                </a:lnTo>
                <a:lnTo>
                  <a:pt x="37" y="94"/>
                </a:lnTo>
                <a:lnTo>
                  <a:pt x="38" y="100"/>
                </a:lnTo>
                <a:lnTo>
                  <a:pt x="40" y="111"/>
                </a:lnTo>
                <a:lnTo>
                  <a:pt x="41" y="109"/>
                </a:lnTo>
                <a:lnTo>
                  <a:pt x="42" y="117"/>
                </a:lnTo>
                <a:lnTo>
                  <a:pt x="43" y="106"/>
                </a:lnTo>
                <a:lnTo>
                  <a:pt x="44" y="104"/>
                </a:lnTo>
                <a:lnTo>
                  <a:pt x="46" y="108"/>
                </a:lnTo>
                <a:lnTo>
                  <a:pt x="47" y="117"/>
                </a:lnTo>
                <a:lnTo>
                  <a:pt x="48" y="97"/>
                </a:lnTo>
                <a:lnTo>
                  <a:pt x="50" y="93"/>
                </a:lnTo>
                <a:lnTo>
                  <a:pt x="51" y="88"/>
                </a:lnTo>
                <a:lnTo>
                  <a:pt x="52" y="90"/>
                </a:lnTo>
                <a:lnTo>
                  <a:pt x="53" y="116"/>
                </a:lnTo>
                <a:lnTo>
                  <a:pt x="55" y="145"/>
                </a:lnTo>
                <a:lnTo>
                  <a:pt x="56" y="154"/>
                </a:lnTo>
                <a:lnTo>
                  <a:pt x="57" y="113"/>
                </a:lnTo>
                <a:lnTo>
                  <a:pt x="58" y="68"/>
                </a:lnTo>
                <a:lnTo>
                  <a:pt x="59" y="43"/>
                </a:lnTo>
                <a:lnTo>
                  <a:pt x="61" y="23"/>
                </a:lnTo>
                <a:lnTo>
                  <a:pt x="62" y="2"/>
                </a:lnTo>
                <a:lnTo>
                  <a:pt x="63" y="0"/>
                </a:lnTo>
                <a:lnTo>
                  <a:pt x="64" y="5"/>
                </a:lnTo>
                <a:lnTo>
                  <a:pt x="66" y="5"/>
                </a:lnTo>
                <a:lnTo>
                  <a:pt x="67" y="7"/>
                </a:lnTo>
                <a:lnTo>
                  <a:pt x="68" y="0"/>
                </a:lnTo>
                <a:lnTo>
                  <a:pt x="69" y="4"/>
                </a:lnTo>
                <a:lnTo>
                  <a:pt x="71" y="16"/>
                </a:lnTo>
                <a:lnTo>
                  <a:pt x="72" y="35"/>
                </a:lnTo>
                <a:lnTo>
                  <a:pt x="73" y="61"/>
                </a:lnTo>
                <a:lnTo>
                  <a:pt x="74" y="100"/>
                </a:lnTo>
                <a:lnTo>
                  <a:pt x="75" y="148"/>
                </a:lnTo>
                <a:lnTo>
                  <a:pt x="77" y="162"/>
                </a:lnTo>
                <a:lnTo>
                  <a:pt x="78" y="207"/>
                </a:lnTo>
                <a:lnTo>
                  <a:pt x="79" y="237"/>
                </a:lnTo>
                <a:lnTo>
                  <a:pt x="81" y="255"/>
                </a:lnTo>
                <a:lnTo>
                  <a:pt x="82" y="272"/>
                </a:lnTo>
                <a:lnTo>
                  <a:pt x="83" y="283"/>
                </a:lnTo>
                <a:lnTo>
                  <a:pt x="84" y="282"/>
                </a:lnTo>
                <a:lnTo>
                  <a:pt x="85" y="290"/>
                </a:lnTo>
                <a:lnTo>
                  <a:pt x="87" y="294"/>
                </a:lnTo>
                <a:lnTo>
                  <a:pt x="88" y="271"/>
                </a:lnTo>
                <a:lnTo>
                  <a:pt x="89" y="246"/>
                </a:lnTo>
                <a:lnTo>
                  <a:pt x="90" y="189"/>
                </a:lnTo>
                <a:lnTo>
                  <a:pt x="91" y="145"/>
                </a:lnTo>
                <a:lnTo>
                  <a:pt x="93" y="88"/>
                </a:lnTo>
                <a:lnTo>
                  <a:pt x="94" y="74"/>
                </a:lnTo>
                <a:lnTo>
                  <a:pt x="95" y="79"/>
                </a:lnTo>
                <a:lnTo>
                  <a:pt x="97" y="89"/>
                </a:lnTo>
                <a:lnTo>
                  <a:pt x="98" y="94"/>
                </a:lnTo>
              </a:path>
            </a:pathLst>
          </a:custGeom>
          <a:noFill/>
          <a:ln w="31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Freeform 24"/>
          <p:cNvSpPr>
            <a:spLocks/>
          </p:cNvSpPr>
          <p:nvPr/>
        </p:nvSpPr>
        <p:spPr bwMode="auto">
          <a:xfrm rot="21201163">
            <a:off x="5831756" y="3544734"/>
            <a:ext cx="237980" cy="192682"/>
          </a:xfrm>
          <a:custGeom>
            <a:avLst/>
            <a:gdLst>
              <a:gd name="T0" fmla="*/ 1 w 98"/>
              <a:gd name="T1" fmla="*/ 26 h 304"/>
              <a:gd name="T2" fmla="*/ 4 w 98"/>
              <a:gd name="T3" fmla="*/ 13 h 304"/>
              <a:gd name="T4" fmla="*/ 6 w 98"/>
              <a:gd name="T5" fmla="*/ 22 h 304"/>
              <a:gd name="T6" fmla="*/ 9 w 98"/>
              <a:gd name="T7" fmla="*/ 24 h 304"/>
              <a:gd name="T8" fmla="*/ 11 w 98"/>
              <a:gd name="T9" fmla="*/ 42 h 304"/>
              <a:gd name="T10" fmla="*/ 14 w 98"/>
              <a:gd name="T11" fmla="*/ 121 h 304"/>
              <a:gd name="T12" fmla="*/ 16 w 98"/>
              <a:gd name="T13" fmla="*/ 205 h 304"/>
              <a:gd name="T14" fmla="*/ 19 w 98"/>
              <a:gd name="T15" fmla="*/ 260 h 304"/>
              <a:gd name="T16" fmla="*/ 21 w 98"/>
              <a:gd name="T17" fmla="*/ 291 h 304"/>
              <a:gd name="T18" fmla="*/ 24 w 98"/>
              <a:gd name="T19" fmla="*/ 303 h 304"/>
              <a:gd name="T20" fmla="*/ 26 w 98"/>
              <a:gd name="T21" fmla="*/ 304 h 304"/>
              <a:gd name="T22" fmla="*/ 28 w 98"/>
              <a:gd name="T23" fmla="*/ 277 h 304"/>
              <a:gd name="T24" fmla="*/ 31 w 98"/>
              <a:gd name="T25" fmla="*/ 184 h 304"/>
              <a:gd name="T26" fmla="*/ 33 w 98"/>
              <a:gd name="T27" fmla="*/ 85 h 304"/>
              <a:gd name="T28" fmla="*/ 36 w 98"/>
              <a:gd name="T29" fmla="*/ 85 h 304"/>
              <a:gd name="T30" fmla="*/ 38 w 98"/>
              <a:gd name="T31" fmla="*/ 100 h 304"/>
              <a:gd name="T32" fmla="*/ 41 w 98"/>
              <a:gd name="T33" fmla="*/ 109 h 304"/>
              <a:gd name="T34" fmla="*/ 43 w 98"/>
              <a:gd name="T35" fmla="*/ 106 h 304"/>
              <a:gd name="T36" fmla="*/ 46 w 98"/>
              <a:gd name="T37" fmla="*/ 108 h 304"/>
              <a:gd name="T38" fmla="*/ 48 w 98"/>
              <a:gd name="T39" fmla="*/ 97 h 304"/>
              <a:gd name="T40" fmla="*/ 51 w 98"/>
              <a:gd name="T41" fmla="*/ 88 h 304"/>
              <a:gd name="T42" fmla="*/ 53 w 98"/>
              <a:gd name="T43" fmla="*/ 116 h 304"/>
              <a:gd name="T44" fmla="*/ 56 w 98"/>
              <a:gd name="T45" fmla="*/ 154 h 304"/>
              <a:gd name="T46" fmla="*/ 58 w 98"/>
              <a:gd name="T47" fmla="*/ 68 h 304"/>
              <a:gd name="T48" fmla="*/ 61 w 98"/>
              <a:gd name="T49" fmla="*/ 23 h 304"/>
              <a:gd name="T50" fmla="*/ 63 w 98"/>
              <a:gd name="T51" fmla="*/ 0 h 304"/>
              <a:gd name="T52" fmla="*/ 66 w 98"/>
              <a:gd name="T53" fmla="*/ 5 h 304"/>
              <a:gd name="T54" fmla="*/ 68 w 98"/>
              <a:gd name="T55" fmla="*/ 0 h 304"/>
              <a:gd name="T56" fmla="*/ 71 w 98"/>
              <a:gd name="T57" fmla="*/ 16 h 304"/>
              <a:gd name="T58" fmla="*/ 73 w 98"/>
              <a:gd name="T59" fmla="*/ 61 h 304"/>
              <a:gd name="T60" fmla="*/ 75 w 98"/>
              <a:gd name="T61" fmla="*/ 148 h 304"/>
              <a:gd name="T62" fmla="*/ 78 w 98"/>
              <a:gd name="T63" fmla="*/ 207 h 304"/>
              <a:gd name="T64" fmla="*/ 81 w 98"/>
              <a:gd name="T65" fmla="*/ 255 h 304"/>
              <a:gd name="T66" fmla="*/ 83 w 98"/>
              <a:gd name="T67" fmla="*/ 283 h 304"/>
              <a:gd name="T68" fmla="*/ 85 w 98"/>
              <a:gd name="T69" fmla="*/ 290 h 304"/>
              <a:gd name="T70" fmla="*/ 88 w 98"/>
              <a:gd name="T71" fmla="*/ 271 h 304"/>
              <a:gd name="T72" fmla="*/ 90 w 98"/>
              <a:gd name="T73" fmla="*/ 189 h 304"/>
              <a:gd name="T74" fmla="*/ 93 w 98"/>
              <a:gd name="T75" fmla="*/ 88 h 304"/>
              <a:gd name="T76" fmla="*/ 95 w 98"/>
              <a:gd name="T77" fmla="*/ 79 h 304"/>
              <a:gd name="T78" fmla="*/ 98 w 98"/>
              <a:gd name="T79" fmla="*/ 9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8" h="304">
                <a:moveTo>
                  <a:pt x="0" y="39"/>
                </a:moveTo>
                <a:lnTo>
                  <a:pt x="1" y="26"/>
                </a:lnTo>
                <a:lnTo>
                  <a:pt x="2" y="12"/>
                </a:lnTo>
                <a:lnTo>
                  <a:pt x="4" y="13"/>
                </a:lnTo>
                <a:lnTo>
                  <a:pt x="5" y="20"/>
                </a:lnTo>
                <a:lnTo>
                  <a:pt x="6" y="22"/>
                </a:lnTo>
                <a:lnTo>
                  <a:pt x="8" y="23"/>
                </a:lnTo>
                <a:lnTo>
                  <a:pt x="9" y="24"/>
                </a:lnTo>
                <a:lnTo>
                  <a:pt x="10" y="26"/>
                </a:lnTo>
                <a:lnTo>
                  <a:pt x="11" y="42"/>
                </a:lnTo>
                <a:lnTo>
                  <a:pt x="12" y="77"/>
                </a:lnTo>
                <a:lnTo>
                  <a:pt x="14" y="121"/>
                </a:lnTo>
                <a:lnTo>
                  <a:pt x="15" y="165"/>
                </a:lnTo>
                <a:lnTo>
                  <a:pt x="16" y="205"/>
                </a:lnTo>
                <a:lnTo>
                  <a:pt x="17" y="238"/>
                </a:lnTo>
                <a:lnTo>
                  <a:pt x="19" y="260"/>
                </a:lnTo>
                <a:lnTo>
                  <a:pt x="20" y="273"/>
                </a:lnTo>
                <a:lnTo>
                  <a:pt x="21" y="291"/>
                </a:lnTo>
                <a:lnTo>
                  <a:pt x="22" y="299"/>
                </a:lnTo>
                <a:lnTo>
                  <a:pt x="24" y="303"/>
                </a:lnTo>
                <a:lnTo>
                  <a:pt x="25" y="300"/>
                </a:lnTo>
                <a:lnTo>
                  <a:pt x="26" y="304"/>
                </a:lnTo>
                <a:lnTo>
                  <a:pt x="27" y="300"/>
                </a:lnTo>
                <a:lnTo>
                  <a:pt x="28" y="277"/>
                </a:lnTo>
                <a:lnTo>
                  <a:pt x="30" y="252"/>
                </a:lnTo>
                <a:lnTo>
                  <a:pt x="31" y="184"/>
                </a:lnTo>
                <a:lnTo>
                  <a:pt x="32" y="141"/>
                </a:lnTo>
                <a:lnTo>
                  <a:pt x="33" y="85"/>
                </a:lnTo>
                <a:lnTo>
                  <a:pt x="35" y="78"/>
                </a:lnTo>
                <a:lnTo>
                  <a:pt x="36" y="85"/>
                </a:lnTo>
                <a:lnTo>
                  <a:pt x="37" y="94"/>
                </a:lnTo>
                <a:lnTo>
                  <a:pt x="38" y="100"/>
                </a:lnTo>
                <a:lnTo>
                  <a:pt x="40" y="111"/>
                </a:lnTo>
                <a:lnTo>
                  <a:pt x="41" y="109"/>
                </a:lnTo>
                <a:lnTo>
                  <a:pt x="42" y="117"/>
                </a:lnTo>
                <a:lnTo>
                  <a:pt x="43" y="106"/>
                </a:lnTo>
                <a:lnTo>
                  <a:pt x="44" y="104"/>
                </a:lnTo>
                <a:lnTo>
                  <a:pt x="46" y="108"/>
                </a:lnTo>
                <a:lnTo>
                  <a:pt x="47" y="117"/>
                </a:lnTo>
                <a:lnTo>
                  <a:pt x="48" y="97"/>
                </a:lnTo>
                <a:lnTo>
                  <a:pt x="50" y="93"/>
                </a:lnTo>
                <a:lnTo>
                  <a:pt x="51" y="88"/>
                </a:lnTo>
                <a:lnTo>
                  <a:pt x="52" y="90"/>
                </a:lnTo>
                <a:lnTo>
                  <a:pt x="53" y="116"/>
                </a:lnTo>
                <a:lnTo>
                  <a:pt x="55" y="145"/>
                </a:lnTo>
                <a:lnTo>
                  <a:pt x="56" y="154"/>
                </a:lnTo>
                <a:lnTo>
                  <a:pt x="57" y="113"/>
                </a:lnTo>
                <a:lnTo>
                  <a:pt x="58" y="68"/>
                </a:lnTo>
                <a:lnTo>
                  <a:pt x="59" y="43"/>
                </a:lnTo>
                <a:lnTo>
                  <a:pt x="61" y="23"/>
                </a:lnTo>
                <a:lnTo>
                  <a:pt x="62" y="2"/>
                </a:lnTo>
                <a:lnTo>
                  <a:pt x="63" y="0"/>
                </a:lnTo>
                <a:lnTo>
                  <a:pt x="64" y="5"/>
                </a:lnTo>
                <a:lnTo>
                  <a:pt x="66" y="5"/>
                </a:lnTo>
                <a:lnTo>
                  <a:pt x="67" y="7"/>
                </a:lnTo>
                <a:lnTo>
                  <a:pt x="68" y="0"/>
                </a:lnTo>
                <a:lnTo>
                  <a:pt x="69" y="4"/>
                </a:lnTo>
                <a:lnTo>
                  <a:pt x="71" y="16"/>
                </a:lnTo>
                <a:lnTo>
                  <a:pt x="72" y="35"/>
                </a:lnTo>
                <a:lnTo>
                  <a:pt x="73" y="61"/>
                </a:lnTo>
                <a:lnTo>
                  <a:pt x="74" y="100"/>
                </a:lnTo>
                <a:lnTo>
                  <a:pt x="75" y="148"/>
                </a:lnTo>
                <a:lnTo>
                  <a:pt x="77" y="162"/>
                </a:lnTo>
                <a:lnTo>
                  <a:pt x="78" y="207"/>
                </a:lnTo>
                <a:lnTo>
                  <a:pt x="79" y="237"/>
                </a:lnTo>
                <a:lnTo>
                  <a:pt x="81" y="255"/>
                </a:lnTo>
                <a:lnTo>
                  <a:pt x="82" y="272"/>
                </a:lnTo>
                <a:lnTo>
                  <a:pt x="83" y="283"/>
                </a:lnTo>
                <a:lnTo>
                  <a:pt x="84" y="282"/>
                </a:lnTo>
                <a:lnTo>
                  <a:pt x="85" y="290"/>
                </a:lnTo>
                <a:lnTo>
                  <a:pt x="87" y="294"/>
                </a:lnTo>
                <a:lnTo>
                  <a:pt x="88" y="271"/>
                </a:lnTo>
                <a:lnTo>
                  <a:pt x="89" y="246"/>
                </a:lnTo>
                <a:lnTo>
                  <a:pt x="90" y="189"/>
                </a:lnTo>
                <a:lnTo>
                  <a:pt x="91" y="145"/>
                </a:lnTo>
                <a:lnTo>
                  <a:pt x="93" y="88"/>
                </a:lnTo>
                <a:lnTo>
                  <a:pt x="94" y="74"/>
                </a:lnTo>
                <a:lnTo>
                  <a:pt x="95" y="79"/>
                </a:lnTo>
                <a:lnTo>
                  <a:pt x="97" y="89"/>
                </a:lnTo>
                <a:lnTo>
                  <a:pt x="98" y="94"/>
                </a:lnTo>
              </a:path>
            </a:pathLst>
          </a:custGeom>
          <a:noFill/>
          <a:ln w="31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Freeform 24"/>
          <p:cNvSpPr>
            <a:spLocks/>
          </p:cNvSpPr>
          <p:nvPr/>
        </p:nvSpPr>
        <p:spPr bwMode="auto">
          <a:xfrm>
            <a:off x="5677576" y="3756070"/>
            <a:ext cx="237980" cy="206329"/>
          </a:xfrm>
          <a:custGeom>
            <a:avLst/>
            <a:gdLst>
              <a:gd name="T0" fmla="*/ 1 w 98"/>
              <a:gd name="T1" fmla="*/ 26 h 304"/>
              <a:gd name="T2" fmla="*/ 4 w 98"/>
              <a:gd name="T3" fmla="*/ 13 h 304"/>
              <a:gd name="T4" fmla="*/ 6 w 98"/>
              <a:gd name="T5" fmla="*/ 22 h 304"/>
              <a:gd name="T6" fmla="*/ 9 w 98"/>
              <a:gd name="T7" fmla="*/ 24 h 304"/>
              <a:gd name="T8" fmla="*/ 11 w 98"/>
              <a:gd name="T9" fmla="*/ 42 h 304"/>
              <a:gd name="T10" fmla="*/ 14 w 98"/>
              <a:gd name="T11" fmla="*/ 121 h 304"/>
              <a:gd name="T12" fmla="*/ 16 w 98"/>
              <a:gd name="T13" fmla="*/ 205 h 304"/>
              <a:gd name="T14" fmla="*/ 19 w 98"/>
              <a:gd name="T15" fmla="*/ 260 h 304"/>
              <a:gd name="T16" fmla="*/ 21 w 98"/>
              <a:gd name="T17" fmla="*/ 291 h 304"/>
              <a:gd name="T18" fmla="*/ 24 w 98"/>
              <a:gd name="T19" fmla="*/ 303 h 304"/>
              <a:gd name="T20" fmla="*/ 26 w 98"/>
              <a:gd name="T21" fmla="*/ 304 h 304"/>
              <a:gd name="T22" fmla="*/ 28 w 98"/>
              <a:gd name="T23" fmla="*/ 277 h 304"/>
              <a:gd name="T24" fmla="*/ 31 w 98"/>
              <a:gd name="T25" fmla="*/ 184 h 304"/>
              <a:gd name="T26" fmla="*/ 33 w 98"/>
              <a:gd name="T27" fmla="*/ 85 h 304"/>
              <a:gd name="T28" fmla="*/ 36 w 98"/>
              <a:gd name="T29" fmla="*/ 85 h 304"/>
              <a:gd name="T30" fmla="*/ 38 w 98"/>
              <a:gd name="T31" fmla="*/ 100 h 304"/>
              <a:gd name="T32" fmla="*/ 41 w 98"/>
              <a:gd name="T33" fmla="*/ 109 h 304"/>
              <a:gd name="T34" fmla="*/ 43 w 98"/>
              <a:gd name="T35" fmla="*/ 106 h 304"/>
              <a:gd name="T36" fmla="*/ 46 w 98"/>
              <a:gd name="T37" fmla="*/ 108 h 304"/>
              <a:gd name="T38" fmla="*/ 48 w 98"/>
              <a:gd name="T39" fmla="*/ 97 h 304"/>
              <a:gd name="T40" fmla="*/ 51 w 98"/>
              <a:gd name="T41" fmla="*/ 88 h 304"/>
              <a:gd name="T42" fmla="*/ 53 w 98"/>
              <a:gd name="T43" fmla="*/ 116 h 304"/>
              <a:gd name="T44" fmla="*/ 56 w 98"/>
              <a:gd name="T45" fmla="*/ 154 h 304"/>
              <a:gd name="T46" fmla="*/ 58 w 98"/>
              <a:gd name="T47" fmla="*/ 68 h 304"/>
              <a:gd name="T48" fmla="*/ 61 w 98"/>
              <a:gd name="T49" fmla="*/ 23 h 304"/>
              <a:gd name="T50" fmla="*/ 63 w 98"/>
              <a:gd name="T51" fmla="*/ 0 h 304"/>
              <a:gd name="T52" fmla="*/ 66 w 98"/>
              <a:gd name="T53" fmla="*/ 5 h 304"/>
              <a:gd name="T54" fmla="*/ 68 w 98"/>
              <a:gd name="T55" fmla="*/ 0 h 304"/>
              <a:gd name="T56" fmla="*/ 71 w 98"/>
              <a:gd name="T57" fmla="*/ 16 h 304"/>
              <a:gd name="T58" fmla="*/ 73 w 98"/>
              <a:gd name="T59" fmla="*/ 61 h 304"/>
              <a:gd name="T60" fmla="*/ 75 w 98"/>
              <a:gd name="T61" fmla="*/ 148 h 304"/>
              <a:gd name="T62" fmla="*/ 78 w 98"/>
              <a:gd name="T63" fmla="*/ 207 h 304"/>
              <a:gd name="T64" fmla="*/ 81 w 98"/>
              <a:gd name="T65" fmla="*/ 255 h 304"/>
              <a:gd name="T66" fmla="*/ 83 w 98"/>
              <a:gd name="T67" fmla="*/ 283 h 304"/>
              <a:gd name="T68" fmla="*/ 85 w 98"/>
              <a:gd name="T69" fmla="*/ 290 h 304"/>
              <a:gd name="T70" fmla="*/ 88 w 98"/>
              <a:gd name="T71" fmla="*/ 271 h 304"/>
              <a:gd name="T72" fmla="*/ 90 w 98"/>
              <a:gd name="T73" fmla="*/ 189 h 304"/>
              <a:gd name="T74" fmla="*/ 93 w 98"/>
              <a:gd name="T75" fmla="*/ 88 h 304"/>
              <a:gd name="T76" fmla="*/ 95 w 98"/>
              <a:gd name="T77" fmla="*/ 79 h 304"/>
              <a:gd name="T78" fmla="*/ 98 w 98"/>
              <a:gd name="T79" fmla="*/ 9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8" h="304">
                <a:moveTo>
                  <a:pt x="0" y="39"/>
                </a:moveTo>
                <a:lnTo>
                  <a:pt x="1" y="26"/>
                </a:lnTo>
                <a:lnTo>
                  <a:pt x="2" y="12"/>
                </a:lnTo>
                <a:lnTo>
                  <a:pt x="4" y="13"/>
                </a:lnTo>
                <a:lnTo>
                  <a:pt x="5" y="20"/>
                </a:lnTo>
                <a:lnTo>
                  <a:pt x="6" y="22"/>
                </a:lnTo>
                <a:lnTo>
                  <a:pt x="8" y="23"/>
                </a:lnTo>
                <a:lnTo>
                  <a:pt x="9" y="24"/>
                </a:lnTo>
                <a:lnTo>
                  <a:pt x="10" y="26"/>
                </a:lnTo>
                <a:lnTo>
                  <a:pt x="11" y="42"/>
                </a:lnTo>
                <a:lnTo>
                  <a:pt x="12" y="77"/>
                </a:lnTo>
                <a:lnTo>
                  <a:pt x="14" y="121"/>
                </a:lnTo>
                <a:lnTo>
                  <a:pt x="15" y="165"/>
                </a:lnTo>
                <a:lnTo>
                  <a:pt x="16" y="205"/>
                </a:lnTo>
                <a:lnTo>
                  <a:pt x="17" y="238"/>
                </a:lnTo>
                <a:lnTo>
                  <a:pt x="19" y="260"/>
                </a:lnTo>
                <a:lnTo>
                  <a:pt x="20" y="273"/>
                </a:lnTo>
                <a:lnTo>
                  <a:pt x="21" y="291"/>
                </a:lnTo>
                <a:lnTo>
                  <a:pt x="22" y="299"/>
                </a:lnTo>
                <a:lnTo>
                  <a:pt x="24" y="303"/>
                </a:lnTo>
                <a:lnTo>
                  <a:pt x="25" y="300"/>
                </a:lnTo>
                <a:lnTo>
                  <a:pt x="26" y="304"/>
                </a:lnTo>
                <a:lnTo>
                  <a:pt x="27" y="300"/>
                </a:lnTo>
                <a:lnTo>
                  <a:pt x="28" y="277"/>
                </a:lnTo>
                <a:lnTo>
                  <a:pt x="30" y="252"/>
                </a:lnTo>
                <a:lnTo>
                  <a:pt x="31" y="184"/>
                </a:lnTo>
                <a:lnTo>
                  <a:pt x="32" y="141"/>
                </a:lnTo>
                <a:lnTo>
                  <a:pt x="33" y="85"/>
                </a:lnTo>
                <a:lnTo>
                  <a:pt x="35" y="78"/>
                </a:lnTo>
                <a:lnTo>
                  <a:pt x="36" y="85"/>
                </a:lnTo>
                <a:lnTo>
                  <a:pt x="37" y="94"/>
                </a:lnTo>
                <a:lnTo>
                  <a:pt x="38" y="100"/>
                </a:lnTo>
                <a:lnTo>
                  <a:pt x="40" y="111"/>
                </a:lnTo>
                <a:lnTo>
                  <a:pt x="41" y="109"/>
                </a:lnTo>
                <a:lnTo>
                  <a:pt x="42" y="117"/>
                </a:lnTo>
                <a:lnTo>
                  <a:pt x="43" y="106"/>
                </a:lnTo>
                <a:lnTo>
                  <a:pt x="44" y="104"/>
                </a:lnTo>
                <a:lnTo>
                  <a:pt x="46" y="108"/>
                </a:lnTo>
                <a:lnTo>
                  <a:pt x="47" y="117"/>
                </a:lnTo>
                <a:lnTo>
                  <a:pt x="48" y="97"/>
                </a:lnTo>
                <a:lnTo>
                  <a:pt x="50" y="93"/>
                </a:lnTo>
                <a:lnTo>
                  <a:pt x="51" y="88"/>
                </a:lnTo>
                <a:lnTo>
                  <a:pt x="52" y="90"/>
                </a:lnTo>
                <a:lnTo>
                  <a:pt x="53" y="116"/>
                </a:lnTo>
                <a:lnTo>
                  <a:pt x="55" y="145"/>
                </a:lnTo>
                <a:lnTo>
                  <a:pt x="56" y="154"/>
                </a:lnTo>
                <a:lnTo>
                  <a:pt x="57" y="113"/>
                </a:lnTo>
                <a:lnTo>
                  <a:pt x="58" y="68"/>
                </a:lnTo>
                <a:lnTo>
                  <a:pt x="59" y="43"/>
                </a:lnTo>
                <a:lnTo>
                  <a:pt x="61" y="23"/>
                </a:lnTo>
                <a:lnTo>
                  <a:pt x="62" y="2"/>
                </a:lnTo>
                <a:lnTo>
                  <a:pt x="63" y="0"/>
                </a:lnTo>
                <a:lnTo>
                  <a:pt x="64" y="5"/>
                </a:lnTo>
                <a:lnTo>
                  <a:pt x="66" y="5"/>
                </a:lnTo>
                <a:lnTo>
                  <a:pt x="67" y="7"/>
                </a:lnTo>
                <a:lnTo>
                  <a:pt x="68" y="0"/>
                </a:lnTo>
                <a:lnTo>
                  <a:pt x="69" y="4"/>
                </a:lnTo>
                <a:lnTo>
                  <a:pt x="71" y="16"/>
                </a:lnTo>
                <a:lnTo>
                  <a:pt x="72" y="35"/>
                </a:lnTo>
                <a:lnTo>
                  <a:pt x="73" y="61"/>
                </a:lnTo>
                <a:lnTo>
                  <a:pt x="74" y="100"/>
                </a:lnTo>
                <a:lnTo>
                  <a:pt x="75" y="148"/>
                </a:lnTo>
                <a:lnTo>
                  <a:pt x="77" y="162"/>
                </a:lnTo>
                <a:lnTo>
                  <a:pt x="78" y="207"/>
                </a:lnTo>
                <a:lnTo>
                  <a:pt x="79" y="237"/>
                </a:lnTo>
                <a:lnTo>
                  <a:pt x="81" y="255"/>
                </a:lnTo>
                <a:lnTo>
                  <a:pt x="82" y="272"/>
                </a:lnTo>
                <a:lnTo>
                  <a:pt x="83" y="283"/>
                </a:lnTo>
                <a:lnTo>
                  <a:pt x="84" y="282"/>
                </a:lnTo>
                <a:lnTo>
                  <a:pt x="85" y="290"/>
                </a:lnTo>
                <a:lnTo>
                  <a:pt x="87" y="294"/>
                </a:lnTo>
                <a:lnTo>
                  <a:pt x="88" y="271"/>
                </a:lnTo>
                <a:lnTo>
                  <a:pt x="89" y="246"/>
                </a:lnTo>
                <a:lnTo>
                  <a:pt x="90" y="189"/>
                </a:lnTo>
                <a:lnTo>
                  <a:pt x="91" y="145"/>
                </a:lnTo>
                <a:lnTo>
                  <a:pt x="93" y="88"/>
                </a:lnTo>
                <a:lnTo>
                  <a:pt x="94" y="74"/>
                </a:lnTo>
                <a:lnTo>
                  <a:pt x="95" y="79"/>
                </a:lnTo>
                <a:lnTo>
                  <a:pt x="97" y="89"/>
                </a:lnTo>
                <a:lnTo>
                  <a:pt x="98" y="94"/>
                </a:lnTo>
              </a:path>
            </a:pathLst>
          </a:custGeom>
          <a:noFill/>
          <a:ln w="31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Freeform 24"/>
          <p:cNvSpPr>
            <a:spLocks/>
          </p:cNvSpPr>
          <p:nvPr/>
        </p:nvSpPr>
        <p:spPr bwMode="auto">
          <a:xfrm>
            <a:off x="5143875" y="3544731"/>
            <a:ext cx="237980" cy="166932"/>
          </a:xfrm>
          <a:custGeom>
            <a:avLst/>
            <a:gdLst>
              <a:gd name="T0" fmla="*/ 1 w 98"/>
              <a:gd name="T1" fmla="*/ 26 h 304"/>
              <a:gd name="T2" fmla="*/ 4 w 98"/>
              <a:gd name="T3" fmla="*/ 13 h 304"/>
              <a:gd name="T4" fmla="*/ 6 w 98"/>
              <a:gd name="T5" fmla="*/ 22 h 304"/>
              <a:gd name="T6" fmla="*/ 9 w 98"/>
              <a:gd name="T7" fmla="*/ 24 h 304"/>
              <a:gd name="T8" fmla="*/ 11 w 98"/>
              <a:gd name="T9" fmla="*/ 42 h 304"/>
              <a:gd name="T10" fmla="*/ 14 w 98"/>
              <a:gd name="T11" fmla="*/ 121 h 304"/>
              <a:gd name="T12" fmla="*/ 16 w 98"/>
              <a:gd name="T13" fmla="*/ 205 h 304"/>
              <a:gd name="T14" fmla="*/ 19 w 98"/>
              <a:gd name="T15" fmla="*/ 260 h 304"/>
              <a:gd name="T16" fmla="*/ 21 w 98"/>
              <a:gd name="T17" fmla="*/ 291 h 304"/>
              <a:gd name="T18" fmla="*/ 24 w 98"/>
              <a:gd name="T19" fmla="*/ 303 h 304"/>
              <a:gd name="T20" fmla="*/ 26 w 98"/>
              <a:gd name="T21" fmla="*/ 304 h 304"/>
              <a:gd name="T22" fmla="*/ 28 w 98"/>
              <a:gd name="T23" fmla="*/ 277 h 304"/>
              <a:gd name="T24" fmla="*/ 31 w 98"/>
              <a:gd name="T25" fmla="*/ 184 h 304"/>
              <a:gd name="T26" fmla="*/ 33 w 98"/>
              <a:gd name="T27" fmla="*/ 85 h 304"/>
              <a:gd name="T28" fmla="*/ 36 w 98"/>
              <a:gd name="T29" fmla="*/ 85 h 304"/>
              <a:gd name="T30" fmla="*/ 38 w 98"/>
              <a:gd name="T31" fmla="*/ 100 h 304"/>
              <a:gd name="T32" fmla="*/ 41 w 98"/>
              <a:gd name="T33" fmla="*/ 109 h 304"/>
              <a:gd name="T34" fmla="*/ 43 w 98"/>
              <a:gd name="T35" fmla="*/ 106 h 304"/>
              <a:gd name="T36" fmla="*/ 46 w 98"/>
              <a:gd name="T37" fmla="*/ 108 h 304"/>
              <a:gd name="T38" fmla="*/ 48 w 98"/>
              <a:gd name="T39" fmla="*/ 97 h 304"/>
              <a:gd name="T40" fmla="*/ 51 w 98"/>
              <a:gd name="T41" fmla="*/ 88 h 304"/>
              <a:gd name="T42" fmla="*/ 53 w 98"/>
              <a:gd name="T43" fmla="*/ 116 h 304"/>
              <a:gd name="T44" fmla="*/ 56 w 98"/>
              <a:gd name="T45" fmla="*/ 154 h 304"/>
              <a:gd name="T46" fmla="*/ 58 w 98"/>
              <a:gd name="T47" fmla="*/ 68 h 304"/>
              <a:gd name="T48" fmla="*/ 61 w 98"/>
              <a:gd name="T49" fmla="*/ 23 h 304"/>
              <a:gd name="T50" fmla="*/ 63 w 98"/>
              <a:gd name="T51" fmla="*/ 0 h 304"/>
              <a:gd name="T52" fmla="*/ 66 w 98"/>
              <a:gd name="T53" fmla="*/ 5 h 304"/>
              <a:gd name="T54" fmla="*/ 68 w 98"/>
              <a:gd name="T55" fmla="*/ 0 h 304"/>
              <a:gd name="T56" fmla="*/ 71 w 98"/>
              <a:gd name="T57" fmla="*/ 16 h 304"/>
              <a:gd name="T58" fmla="*/ 73 w 98"/>
              <a:gd name="T59" fmla="*/ 61 h 304"/>
              <a:gd name="T60" fmla="*/ 75 w 98"/>
              <a:gd name="T61" fmla="*/ 148 h 304"/>
              <a:gd name="T62" fmla="*/ 78 w 98"/>
              <a:gd name="T63" fmla="*/ 207 h 304"/>
              <a:gd name="T64" fmla="*/ 81 w 98"/>
              <a:gd name="T65" fmla="*/ 255 h 304"/>
              <a:gd name="T66" fmla="*/ 83 w 98"/>
              <a:gd name="T67" fmla="*/ 283 h 304"/>
              <a:gd name="T68" fmla="*/ 85 w 98"/>
              <a:gd name="T69" fmla="*/ 290 h 304"/>
              <a:gd name="T70" fmla="*/ 88 w 98"/>
              <a:gd name="T71" fmla="*/ 271 h 304"/>
              <a:gd name="T72" fmla="*/ 90 w 98"/>
              <a:gd name="T73" fmla="*/ 189 h 304"/>
              <a:gd name="T74" fmla="*/ 93 w 98"/>
              <a:gd name="T75" fmla="*/ 88 h 304"/>
              <a:gd name="T76" fmla="*/ 95 w 98"/>
              <a:gd name="T77" fmla="*/ 79 h 304"/>
              <a:gd name="T78" fmla="*/ 98 w 98"/>
              <a:gd name="T79" fmla="*/ 9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8" h="304">
                <a:moveTo>
                  <a:pt x="0" y="39"/>
                </a:moveTo>
                <a:lnTo>
                  <a:pt x="1" y="26"/>
                </a:lnTo>
                <a:lnTo>
                  <a:pt x="2" y="12"/>
                </a:lnTo>
                <a:lnTo>
                  <a:pt x="4" y="13"/>
                </a:lnTo>
                <a:lnTo>
                  <a:pt x="5" y="20"/>
                </a:lnTo>
                <a:lnTo>
                  <a:pt x="6" y="22"/>
                </a:lnTo>
                <a:lnTo>
                  <a:pt x="8" y="23"/>
                </a:lnTo>
                <a:lnTo>
                  <a:pt x="9" y="24"/>
                </a:lnTo>
                <a:lnTo>
                  <a:pt x="10" y="26"/>
                </a:lnTo>
                <a:lnTo>
                  <a:pt x="11" y="42"/>
                </a:lnTo>
                <a:lnTo>
                  <a:pt x="12" y="77"/>
                </a:lnTo>
                <a:lnTo>
                  <a:pt x="14" y="121"/>
                </a:lnTo>
                <a:lnTo>
                  <a:pt x="15" y="165"/>
                </a:lnTo>
                <a:lnTo>
                  <a:pt x="16" y="205"/>
                </a:lnTo>
                <a:lnTo>
                  <a:pt x="17" y="238"/>
                </a:lnTo>
                <a:lnTo>
                  <a:pt x="19" y="260"/>
                </a:lnTo>
                <a:lnTo>
                  <a:pt x="20" y="273"/>
                </a:lnTo>
                <a:lnTo>
                  <a:pt x="21" y="291"/>
                </a:lnTo>
                <a:lnTo>
                  <a:pt x="22" y="299"/>
                </a:lnTo>
                <a:lnTo>
                  <a:pt x="24" y="303"/>
                </a:lnTo>
                <a:lnTo>
                  <a:pt x="25" y="300"/>
                </a:lnTo>
                <a:lnTo>
                  <a:pt x="26" y="304"/>
                </a:lnTo>
                <a:lnTo>
                  <a:pt x="27" y="300"/>
                </a:lnTo>
                <a:lnTo>
                  <a:pt x="28" y="277"/>
                </a:lnTo>
                <a:lnTo>
                  <a:pt x="30" y="252"/>
                </a:lnTo>
                <a:lnTo>
                  <a:pt x="31" y="184"/>
                </a:lnTo>
                <a:lnTo>
                  <a:pt x="32" y="141"/>
                </a:lnTo>
                <a:lnTo>
                  <a:pt x="33" y="85"/>
                </a:lnTo>
                <a:lnTo>
                  <a:pt x="35" y="78"/>
                </a:lnTo>
                <a:lnTo>
                  <a:pt x="36" y="85"/>
                </a:lnTo>
                <a:lnTo>
                  <a:pt x="37" y="94"/>
                </a:lnTo>
                <a:lnTo>
                  <a:pt x="38" y="100"/>
                </a:lnTo>
                <a:lnTo>
                  <a:pt x="40" y="111"/>
                </a:lnTo>
                <a:lnTo>
                  <a:pt x="41" y="109"/>
                </a:lnTo>
                <a:lnTo>
                  <a:pt x="42" y="117"/>
                </a:lnTo>
                <a:lnTo>
                  <a:pt x="43" y="106"/>
                </a:lnTo>
                <a:lnTo>
                  <a:pt x="44" y="104"/>
                </a:lnTo>
                <a:lnTo>
                  <a:pt x="46" y="108"/>
                </a:lnTo>
                <a:lnTo>
                  <a:pt x="47" y="117"/>
                </a:lnTo>
                <a:lnTo>
                  <a:pt x="48" y="97"/>
                </a:lnTo>
                <a:lnTo>
                  <a:pt x="50" y="93"/>
                </a:lnTo>
                <a:lnTo>
                  <a:pt x="51" y="88"/>
                </a:lnTo>
                <a:lnTo>
                  <a:pt x="52" y="90"/>
                </a:lnTo>
                <a:lnTo>
                  <a:pt x="53" y="116"/>
                </a:lnTo>
                <a:lnTo>
                  <a:pt x="55" y="145"/>
                </a:lnTo>
                <a:lnTo>
                  <a:pt x="56" y="154"/>
                </a:lnTo>
                <a:lnTo>
                  <a:pt x="57" y="113"/>
                </a:lnTo>
                <a:lnTo>
                  <a:pt x="58" y="68"/>
                </a:lnTo>
                <a:lnTo>
                  <a:pt x="59" y="43"/>
                </a:lnTo>
                <a:lnTo>
                  <a:pt x="61" y="23"/>
                </a:lnTo>
                <a:lnTo>
                  <a:pt x="62" y="2"/>
                </a:lnTo>
                <a:lnTo>
                  <a:pt x="63" y="0"/>
                </a:lnTo>
                <a:lnTo>
                  <a:pt x="64" y="5"/>
                </a:lnTo>
                <a:lnTo>
                  <a:pt x="66" y="5"/>
                </a:lnTo>
                <a:lnTo>
                  <a:pt x="67" y="7"/>
                </a:lnTo>
                <a:lnTo>
                  <a:pt x="68" y="0"/>
                </a:lnTo>
                <a:lnTo>
                  <a:pt x="69" y="4"/>
                </a:lnTo>
                <a:lnTo>
                  <a:pt x="71" y="16"/>
                </a:lnTo>
                <a:lnTo>
                  <a:pt x="72" y="35"/>
                </a:lnTo>
                <a:lnTo>
                  <a:pt x="73" y="61"/>
                </a:lnTo>
                <a:lnTo>
                  <a:pt x="74" y="100"/>
                </a:lnTo>
                <a:lnTo>
                  <a:pt x="75" y="148"/>
                </a:lnTo>
                <a:lnTo>
                  <a:pt x="77" y="162"/>
                </a:lnTo>
                <a:lnTo>
                  <a:pt x="78" y="207"/>
                </a:lnTo>
                <a:lnTo>
                  <a:pt x="79" y="237"/>
                </a:lnTo>
                <a:lnTo>
                  <a:pt x="81" y="255"/>
                </a:lnTo>
                <a:lnTo>
                  <a:pt x="82" y="272"/>
                </a:lnTo>
                <a:lnTo>
                  <a:pt x="83" y="283"/>
                </a:lnTo>
                <a:lnTo>
                  <a:pt x="84" y="282"/>
                </a:lnTo>
                <a:lnTo>
                  <a:pt x="85" y="290"/>
                </a:lnTo>
                <a:lnTo>
                  <a:pt x="87" y="294"/>
                </a:lnTo>
                <a:lnTo>
                  <a:pt x="88" y="271"/>
                </a:lnTo>
                <a:lnTo>
                  <a:pt x="89" y="246"/>
                </a:lnTo>
                <a:lnTo>
                  <a:pt x="90" y="189"/>
                </a:lnTo>
                <a:lnTo>
                  <a:pt x="91" y="145"/>
                </a:lnTo>
                <a:lnTo>
                  <a:pt x="93" y="88"/>
                </a:lnTo>
                <a:lnTo>
                  <a:pt x="94" y="74"/>
                </a:lnTo>
                <a:lnTo>
                  <a:pt x="95" y="79"/>
                </a:lnTo>
                <a:lnTo>
                  <a:pt x="97" y="89"/>
                </a:lnTo>
                <a:lnTo>
                  <a:pt x="98" y="94"/>
                </a:lnTo>
              </a:path>
            </a:pathLst>
          </a:custGeom>
          <a:noFill/>
          <a:ln w="31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Title 1">
            <a:extLst>
              <a:ext uri="{FF2B5EF4-FFF2-40B4-BE49-F238E27FC236}">
                <a16:creationId xmlns:a16="http://schemas.microsoft.com/office/drawing/2014/main" id="{51D5CEF3-AB0A-4FEF-BE2F-D18C0DEC0161}"/>
              </a:ext>
            </a:extLst>
          </p:cNvPr>
          <p:cNvSpPr>
            <a:spLocks noGrp="1"/>
          </p:cNvSpPr>
          <p:nvPr>
            <p:ph type="title"/>
          </p:nvPr>
        </p:nvSpPr>
        <p:spPr>
          <a:xfrm>
            <a:off x="200025" y="190500"/>
            <a:ext cx="10515600" cy="711200"/>
          </a:xfrm>
        </p:spPr>
        <p:txBody>
          <a:bodyPr/>
          <a:lstStyle/>
          <a:p>
            <a:r>
              <a:rPr lang="en-US" b="1" dirty="0"/>
              <a:t>A Visual Mapping Trick</a:t>
            </a:r>
          </a:p>
        </p:txBody>
      </p:sp>
      <p:sp>
        <p:nvSpPr>
          <p:cNvPr id="104" name="Slide Number Placeholder 205">
            <a:extLst>
              <a:ext uri="{FF2B5EF4-FFF2-40B4-BE49-F238E27FC236}">
                <a16:creationId xmlns:a16="http://schemas.microsoft.com/office/drawing/2014/main" id="{CC7522CB-6ECA-4D37-B3B7-04F6E19FDAD5}"/>
              </a:ext>
            </a:extLst>
          </p:cNvPr>
          <p:cNvSpPr>
            <a:spLocks noGrp="1"/>
          </p:cNvSpPr>
          <p:nvPr>
            <p:ph type="sldNum" sz="quarter" idx="12"/>
          </p:nvPr>
        </p:nvSpPr>
        <p:spPr>
          <a:xfrm>
            <a:off x="8610600" y="6356350"/>
            <a:ext cx="2743200" cy="365125"/>
          </a:xfrm>
        </p:spPr>
        <p:txBody>
          <a:bodyPr/>
          <a:lstStyle/>
          <a:p>
            <a:r>
              <a:rPr lang="en-US" dirty="0"/>
              <a:t>4</a:t>
            </a:r>
          </a:p>
        </p:txBody>
      </p:sp>
    </p:spTree>
    <p:extLst>
      <p:ext uri="{BB962C8B-B14F-4D97-AF65-F5344CB8AC3E}">
        <p14:creationId xmlns:p14="http://schemas.microsoft.com/office/powerpoint/2010/main" val="2586053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16756" y="1825064"/>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6" name="Oval 5"/>
          <p:cNvSpPr/>
          <p:nvPr/>
        </p:nvSpPr>
        <p:spPr>
          <a:xfrm>
            <a:off x="1951831" y="2439426"/>
            <a:ext cx="152400" cy="152400"/>
          </a:xfrm>
          <a:prstGeom prst="ellipse">
            <a:avLst/>
          </a:prstGeom>
          <a:solidFill>
            <a:srgbClr val="FF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7" name="Oval 6"/>
          <p:cNvSpPr/>
          <p:nvPr/>
        </p:nvSpPr>
        <p:spPr>
          <a:xfrm>
            <a:off x="2895600" y="3886200"/>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8" name="Oval 7"/>
          <p:cNvSpPr/>
          <p:nvPr/>
        </p:nvSpPr>
        <p:spPr>
          <a:xfrm>
            <a:off x="1951831" y="1510739"/>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0" name="Oval 9"/>
          <p:cNvSpPr/>
          <p:nvPr/>
        </p:nvSpPr>
        <p:spPr>
          <a:xfrm>
            <a:off x="869156" y="4638675"/>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1" name="Oval 10"/>
          <p:cNvSpPr/>
          <p:nvPr/>
        </p:nvSpPr>
        <p:spPr>
          <a:xfrm>
            <a:off x="1479643" y="3505200"/>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2" name="Oval 11"/>
          <p:cNvSpPr/>
          <p:nvPr/>
        </p:nvSpPr>
        <p:spPr>
          <a:xfrm>
            <a:off x="869156" y="6062663"/>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3" name="Oval 12"/>
          <p:cNvSpPr/>
          <p:nvPr/>
        </p:nvSpPr>
        <p:spPr>
          <a:xfrm>
            <a:off x="3562332" y="1823942"/>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4" name="Oval 13"/>
          <p:cNvSpPr/>
          <p:nvPr/>
        </p:nvSpPr>
        <p:spPr>
          <a:xfrm>
            <a:off x="3593305" y="4448175"/>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cxnSp>
        <p:nvCxnSpPr>
          <p:cNvPr id="16" name="Straight Arrow Connector 15"/>
          <p:cNvCxnSpPr>
            <a:cxnSpLocks/>
          </p:cNvCxnSpPr>
          <p:nvPr/>
        </p:nvCxnSpPr>
        <p:spPr>
          <a:xfrm>
            <a:off x="609600" y="6400800"/>
            <a:ext cx="6978643" cy="0"/>
          </a:xfrm>
          <a:prstGeom prst="straightConnector1">
            <a:avLst/>
          </a:prstGeom>
          <a:ln w="19050">
            <a:solidFill>
              <a:schemeClr val="accent5"/>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flipV="1">
            <a:off x="609600" y="1381125"/>
            <a:ext cx="0" cy="5019675"/>
          </a:xfrm>
          <a:prstGeom prst="straightConnector1">
            <a:avLst/>
          </a:prstGeom>
          <a:ln w="19050">
            <a:solidFill>
              <a:schemeClr val="accent5"/>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3125397" y="5819775"/>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4" name="Oval 23"/>
          <p:cNvSpPr/>
          <p:nvPr/>
        </p:nvSpPr>
        <p:spPr>
          <a:xfrm>
            <a:off x="3997323" y="2858527"/>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5" name="Oval 24"/>
          <p:cNvSpPr/>
          <p:nvPr/>
        </p:nvSpPr>
        <p:spPr>
          <a:xfrm>
            <a:off x="3844923" y="5724525"/>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7" name="Oval 26"/>
          <p:cNvSpPr/>
          <p:nvPr/>
        </p:nvSpPr>
        <p:spPr>
          <a:xfrm>
            <a:off x="1600200" y="5534025"/>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8" name="Oval 27"/>
          <p:cNvSpPr/>
          <p:nvPr/>
        </p:nvSpPr>
        <p:spPr>
          <a:xfrm>
            <a:off x="2654486" y="5133975"/>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9" name="Oval 28"/>
          <p:cNvSpPr/>
          <p:nvPr/>
        </p:nvSpPr>
        <p:spPr>
          <a:xfrm>
            <a:off x="6914328" y="1878478"/>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0" name="Oval 29"/>
          <p:cNvSpPr/>
          <p:nvPr/>
        </p:nvSpPr>
        <p:spPr>
          <a:xfrm>
            <a:off x="5649497" y="3469467"/>
            <a:ext cx="152400" cy="152400"/>
          </a:xfrm>
          <a:prstGeom prst="ellipse">
            <a:avLst/>
          </a:prstGeom>
          <a:solidFill>
            <a:srgbClr val="FF66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1" name="Oval 30"/>
          <p:cNvSpPr/>
          <p:nvPr/>
        </p:nvSpPr>
        <p:spPr>
          <a:xfrm>
            <a:off x="5143875" y="5724525"/>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3" name="Oval 32"/>
          <p:cNvSpPr/>
          <p:nvPr/>
        </p:nvSpPr>
        <p:spPr>
          <a:xfrm>
            <a:off x="5573297" y="3269128"/>
            <a:ext cx="152400" cy="152400"/>
          </a:xfrm>
          <a:prstGeom prst="ellipse">
            <a:avLst/>
          </a:prstGeom>
          <a:solidFill>
            <a:srgbClr val="FF66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5" name="Oval 34"/>
          <p:cNvSpPr/>
          <p:nvPr/>
        </p:nvSpPr>
        <p:spPr>
          <a:xfrm>
            <a:off x="4684706" y="2107078"/>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6" name="Oval 35"/>
          <p:cNvSpPr/>
          <p:nvPr/>
        </p:nvSpPr>
        <p:spPr>
          <a:xfrm>
            <a:off x="6407935" y="6067425"/>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7" name="Oval 36"/>
          <p:cNvSpPr/>
          <p:nvPr/>
        </p:nvSpPr>
        <p:spPr>
          <a:xfrm>
            <a:off x="7150880" y="5772150"/>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8" name="Oval 37"/>
          <p:cNvSpPr/>
          <p:nvPr/>
        </p:nvSpPr>
        <p:spPr>
          <a:xfrm>
            <a:off x="5143875" y="1459378"/>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9" name="Oval 38"/>
          <p:cNvSpPr/>
          <p:nvPr/>
        </p:nvSpPr>
        <p:spPr>
          <a:xfrm>
            <a:off x="7273918" y="4762500"/>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0" name="Oval 39"/>
          <p:cNvSpPr/>
          <p:nvPr/>
        </p:nvSpPr>
        <p:spPr>
          <a:xfrm>
            <a:off x="4500549" y="4063439"/>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1" name="Oval 40"/>
          <p:cNvSpPr/>
          <p:nvPr/>
        </p:nvSpPr>
        <p:spPr>
          <a:xfrm>
            <a:off x="7069108" y="2978929"/>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2" name="Oval 41"/>
          <p:cNvSpPr/>
          <p:nvPr/>
        </p:nvSpPr>
        <p:spPr>
          <a:xfrm>
            <a:off x="2180431" y="2326153"/>
            <a:ext cx="152400" cy="152400"/>
          </a:xfrm>
          <a:prstGeom prst="ellipse">
            <a:avLst/>
          </a:prstGeom>
          <a:solidFill>
            <a:srgbClr val="FF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3" name="Oval 42"/>
          <p:cNvSpPr/>
          <p:nvPr/>
        </p:nvSpPr>
        <p:spPr>
          <a:xfrm>
            <a:off x="5505450" y="3747649"/>
            <a:ext cx="152400" cy="152400"/>
          </a:xfrm>
          <a:prstGeom prst="ellipse">
            <a:avLst/>
          </a:prstGeom>
          <a:solidFill>
            <a:srgbClr val="FF66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4" name="Oval 43"/>
          <p:cNvSpPr/>
          <p:nvPr/>
        </p:nvSpPr>
        <p:spPr>
          <a:xfrm>
            <a:off x="2028031" y="2604209"/>
            <a:ext cx="152400" cy="152400"/>
          </a:xfrm>
          <a:prstGeom prst="ellipse">
            <a:avLst/>
          </a:prstGeom>
          <a:solidFill>
            <a:srgbClr val="FF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7" name="Oval 46"/>
          <p:cNvSpPr/>
          <p:nvPr/>
        </p:nvSpPr>
        <p:spPr>
          <a:xfrm>
            <a:off x="5147828" y="4714875"/>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8" name="Oval 47"/>
          <p:cNvSpPr/>
          <p:nvPr/>
        </p:nvSpPr>
        <p:spPr>
          <a:xfrm>
            <a:off x="5429250" y="3519488"/>
            <a:ext cx="152400" cy="152400"/>
          </a:xfrm>
          <a:prstGeom prst="ellipse">
            <a:avLst/>
          </a:prstGeom>
          <a:solidFill>
            <a:srgbClr val="FF66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7" name="Group 16"/>
          <p:cNvGrpSpPr/>
          <p:nvPr/>
        </p:nvGrpSpPr>
        <p:grpSpPr>
          <a:xfrm>
            <a:off x="1675978" y="2239118"/>
            <a:ext cx="870571" cy="870571"/>
            <a:chOff x="2691760" y="2725117"/>
            <a:chExt cx="870571" cy="870571"/>
          </a:xfrm>
          <a:noFill/>
        </p:grpSpPr>
        <p:sp>
          <p:nvSpPr>
            <p:cNvPr id="3" name="Oval 2"/>
            <p:cNvSpPr/>
            <p:nvPr/>
          </p:nvSpPr>
          <p:spPr>
            <a:xfrm>
              <a:off x="2806886" y="2858527"/>
              <a:ext cx="620126" cy="620126"/>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3116949" y="2725117"/>
              <a:ext cx="0" cy="870571"/>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cxnSpLocks/>
            </p:cNvCxnSpPr>
            <p:nvPr/>
          </p:nvCxnSpPr>
          <p:spPr>
            <a:xfrm rot="5400000">
              <a:off x="3127046" y="2739169"/>
              <a:ext cx="0" cy="870571"/>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1600696" y="2061355"/>
            <a:ext cx="870571" cy="870571"/>
            <a:chOff x="2691760" y="2725117"/>
            <a:chExt cx="870571" cy="870571"/>
          </a:xfrm>
          <a:noFill/>
        </p:grpSpPr>
        <p:sp>
          <p:nvSpPr>
            <p:cNvPr id="49" name="Oval 48"/>
            <p:cNvSpPr/>
            <p:nvPr/>
          </p:nvSpPr>
          <p:spPr>
            <a:xfrm>
              <a:off x="2806886" y="2858527"/>
              <a:ext cx="620126" cy="620126"/>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p:nvCxnSpPr>
          <p:spPr>
            <a:xfrm>
              <a:off x="3116949" y="2725117"/>
              <a:ext cx="0" cy="870571"/>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p:cNvCxnSpPr>
            <p:nvPr/>
          </p:nvCxnSpPr>
          <p:spPr>
            <a:xfrm rot="5400000">
              <a:off x="3127046" y="2739169"/>
              <a:ext cx="0" cy="870571"/>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5233323" y="3026550"/>
            <a:ext cx="1008100" cy="1008100"/>
            <a:chOff x="2691760" y="2725117"/>
            <a:chExt cx="870571" cy="870571"/>
          </a:xfrm>
          <a:noFill/>
        </p:grpSpPr>
        <p:sp>
          <p:nvSpPr>
            <p:cNvPr id="54" name="Oval 53"/>
            <p:cNvSpPr/>
            <p:nvPr/>
          </p:nvSpPr>
          <p:spPr>
            <a:xfrm>
              <a:off x="2806886" y="2858527"/>
              <a:ext cx="620126" cy="620126"/>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p:nvPr/>
          </p:nvCxnSpPr>
          <p:spPr>
            <a:xfrm>
              <a:off x="3116949" y="2725117"/>
              <a:ext cx="0" cy="870571"/>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cxnSpLocks/>
            </p:cNvCxnSpPr>
            <p:nvPr/>
          </p:nvCxnSpPr>
          <p:spPr>
            <a:xfrm rot="5400000">
              <a:off x="3127046" y="2739169"/>
              <a:ext cx="0" cy="870571"/>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5156856" y="2824842"/>
            <a:ext cx="1008100" cy="1008100"/>
            <a:chOff x="2691760" y="2725117"/>
            <a:chExt cx="870571" cy="870571"/>
          </a:xfrm>
          <a:noFill/>
        </p:grpSpPr>
        <p:sp>
          <p:nvSpPr>
            <p:cNvPr id="58" name="Oval 57"/>
            <p:cNvSpPr/>
            <p:nvPr/>
          </p:nvSpPr>
          <p:spPr>
            <a:xfrm>
              <a:off x="2806886" y="2858527"/>
              <a:ext cx="620126" cy="620126"/>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3116949" y="2725117"/>
              <a:ext cx="0" cy="870571"/>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cxnSpLocks/>
            </p:cNvCxnSpPr>
            <p:nvPr/>
          </p:nvCxnSpPr>
          <p:spPr>
            <a:xfrm rot="5400000">
              <a:off x="3127046" y="2739169"/>
              <a:ext cx="0" cy="870571"/>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61" name="Title 1">
            <a:extLst>
              <a:ext uri="{FF2B5EF4-FFF2-40B4-BE49-F238E27FC236}">
                <a16:creationId xmlns:a16="http://schemas.microsoft.com/office/drawing/2014/main" id="{A32223F6-E99C-4320-847B-2F75C9348A29}"/>
              </a:ext>
            </a:extLst>
          </p:cNvPr>
          <p:cNvSpPr>
            <a:spLocks noGrp="1"/>
          </p:cNvSpPr>
          <p:nvPr>
            <p:ph type="title"/>
          </p:nvPr>
        </p:nvSpPr>
        <p:spPr>
          <a:xfrm>
            <a:off x="200025" y="190500"/>
            <a:ext cx="10515600" cy="711200"/>
          </a:xfrm>
        </p:spPr>
        <p:txBody>
          <a:bodyPr/>
          <a:lstStyle/>
          <a:p>
            <a:r>
              <a:rPr lang="en-US" b="1" dirty="0"/>
              <a:t>The Top 2 Motifs</a:t>
            </a:r>
          </a:p>
        </p:txBody>
      </p:sp>
      <p:sp>
        <p:nvSpPr>
          <p:cNvPr id="62" name="Slide Number Placeholder 205">
            <a:extLst>
              <a:ext uri="{FF2B5EF4-FFF2-40B4-BE49-F238E27FC236}">
                <a16:creationId xmlns:a16="http://schemas.microsoft.com/office/drawing/2014/main" id="{4F8F62EF-05A4-41DD-BB98-ACC1442C8B49}"/>
              </a:ext>
            </a:extLst>
          </p:cNvPr>
          <p:cNvSpPr>
            <a:spLocks noGrp="1"/>
          </p:cNvSpPr>
          <p:nvPr>
            <p:ph type="sldNum" sz="quarter" idx="12"/>
          </p:nvPr>
        </p:nvSpPr>
        <p:spPr>
          <a:xfrm>
            <a:off x="8610600" y="6356350"/>
            <a:ext cx="2743200" cy="365125"/>
          </a:xfrm>
        </p:spPr>
        <p:txBody>
          <a:bodyPr/>
          <a:lstStyle/>
          <a:p>
            <a:r>
              <a:rPr lang="en-US" dirty="0"/>
              <a:t>5</a:t>
            </a:r>
          </a:p>
        </p:txBody>
      </p:sp>
    </p:spTree>
    <p:extLst>
      <p:ext uri="{BB962C8B-B14F-4D97-AF65-F5344CB8AC3E}">
        <p14:creationId xmlns:p14="http://schemas.microsoft.com/office/powerpoint/2010/main" val="3037304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16756" y="1825064"/>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6" name="Oval 5"/>
          <p:cNvSpPr/>
          <p:nvPr/>
        </p:nvSpPr>
        <p:spPr>
          <a:xfrm>
            <a:off x="1951831" y="2439426"/>
            <a:ext cx="152400" cy="152400"/>
          </a:xfrm>
          <a:prstGeom prst="ellipse">
            <a:avLst/>
          </a:prstGeom>
          <a:solidFill>
            <a:srgbClr val="FF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7" name="Oval 6"/>
          <p:cNvSpPr/>
          <p:nvPr/>
        </p:nvSpPr>
        <p:spPr>
          <a:xfrm>
            <a:off x="2895600" y="3886200"/>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8" name="Oval 7"/>
          <p:cNvSpPr/>
          <p:nvPr/>
        </p:nvSpPr>
        <p:spPr>
          <a:xfrm>
            <a:off x="1951831" y="1510739"/>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0" name="Oval 9"/>
          <p:cNvSpPr/>
          <p:nvPr/>
        </p:nvSpPr>
        <p:spPr>
          <a:xfrm>
            <a:off x="869156" y="4638675"/>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1" name="Oval 10"/>
          <p:cNvSpPr/>
          <p:nvPr/>
        </p:nvSpPr>
        <p:spPr>
          <a:xfrm>
            <a:off x="1479643" y="3505200"/>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2" name="Oval 11"/>
          <p:cNvSpPr/>
          <p:nvPr/>
        </p:nvSpPr>
        <p:spPr>
          <a:xfrm>
            <a:off x="869156" y="6062663"/>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3" name="Oval 12"/>
          <p:cNvSpPr/>
          <p:nvPr/>
        </p:nvSpPr>
        <p:spPr>
          <a:xfrm>
            <a:off x="3562332" y="1823942"/>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4" name="Oval 13"/>
          <p:cNvSpPr/>
          <p:nvPr/>
        </p:nvSpPr>
        <p:spPr>
          <a:xfrm>
            <a:off x="3593305" y="4448175"/>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cxnSp>
        <p:nvCxnSpPr>
          <p:cNvPr id="16" name="Straight Arrow Connector 15"/>
          <p:cNvCxnSpPr>
            <a:cxnSpLocks/>
          </p:cNvCxnSpPr>
          <p:nvPr/>
        </p:nvCxnSpPr>
        <p:spPr>
          <a:xfrm>
            <a:off x="609600" y="6400800"/>
            <a:ext cx="6978643" cy="0"/>
          </a:xfrm>
          <a:prstGeom prst="straightConnector1">
            <a:avLst/>
          </a:prstGeom>
          <a:ln w="19050">
            <a:solidFill>
              <a:schemeClr val="accent5"/>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flipV="1">
            <a:off x="609600" y="1381125"/>
            <a:ext cx="0" cy="5019675"/>
          </a:xfrm>
          <a:prstGeom prst="straightConnector1">
            <a:avLst/>
          </a:prstGeom>
          <a:ln w="19050">
            <a:solidFill>
              <a:schemeClr val="accent5"/>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3125397" y="5819775"/>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4" name="Oval 23"/>
          <p:cNvSpPr/>
          <p:nvPr/>
        </p:nvSpPr>
        <p:spPr>
          <a:xfrm>
            <a:off x="3997323" y="2858527"/>
            <a:ext cx="152400" cy="152400"/>
          </a:xfrm>
          <a:prstGeom prst="ellipse">
            <a:avLst/>
          </a:prstGeom>
          <a:solidFill>
            <a:srgbClr val="0000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chemeClr val="tx1">
                  <a:lumMod val="65000"/>
                  <a:lumOff val="35000"/>
                </a:schemeClr>
              </a:solidFill>
            </a:endParaRPr>
          </a:p>
        </p:txBody>
      </p:sp>
      <p:sp>
        <p:nvSpPr>
          <p:cNvPr id="25" name="Oval 24"/>
          <p:cNvSpPr/>
          <p:nvPr/>
        </p:nvSpPr>
        <p:spPr>
          <a:xfrm>
            <a:off x="3844923" y="5724525"/>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7" name="Oval 26"/>
          <p:cNvSpPr/>
          <p:nvPr/>
        </p:nvSpPr>
        <p:spPr>
          <a:xfrm>
            <a:off x="1600200" y="5534025"/>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8" name="Oval 27"/>
          <p:cNvSpPr/>
          <p:nvPr/>
        </p:nvSpPr>
        <p:spPr>
          <a:xfrm>
            <a:off x="2654486" y="5133975"/>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9" name="Oval 28"/>
          <p:cNvSpPr/>
          <p:nvPr/>
        </p:nvSpPr>
        <p:spPr>
          <a:xfrm>
            <a:off x="6914328" y="1878478"/>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0" name="Oval 29"/>
          <p:cNvSpPr/>
          <p:nvPr/>
        </p:nvSpPr>
        <p:spPr>
          <a:xfrm>
            <a:off x="5649497" y="3469467"/>
            <a:ext cx="152400" cy="152400"/>
          </a:xfrm>
          <a:prstGeom prst="ellipse">
            <a:avLst/>
          </a:prstGeom>
          <a:solidFill>
            <a:srgbClr val="FF66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1" name="Oval 30"/>
          <p:cNvSpPr/>
          <p:nvPr/>
        </p:nvSpPr>
        <p:spPr>
          <a:xfrm>
            <a:off x="5143875" y="5724525"/>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3" name="Oval 32"/>
          <p:cNvSpPr/>
          <p:nvPr/>
        </p:nvSpPr>
        <p:spPr>
          <a:xfrm>
            <a:off x="5573297" y="3269128"/>
            <a:ext cx="152400" cy="152400"/>
          </a:xfrm>
          <a:prstGeom prst="ellipse">
            <a:avLst/>
          </a:prstGeom>
          <a:solidFill>
            <a:srgbClr val="FF66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5" name="Oval 34"/>
          <p:cNvSpPr/>
          <p:nvPr/>
        </p:nvSpPr>
        <p:spPr>
          <a:xfrm>
            <a:off x="4684706" y="2107078"/>
            <a:ext cx="152400" cy="152400"/>
          </a:xfrm>
          <a:prstGeom prst="ellipse">
            <a:avLst/>
          </a:prstGeom>
          <a:solidFill>
            <a:srgbClr val="0000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chemeClr val="tx1">
                  <a:lumMod val="65000"/>
                  <a:lumOff val="35000"/>
                </a:schemeClr>
              </a:solidFill>
            </a:endParaRPr>
          </a:p>
        </p:txBody>
      </p:sp>
      <p:sp>
        <p:nvSpPr>
          <p:cNvPr id="36" name="Oval 35"/>
          <p:cNvSpPr/>
          <p:nvPr/>
        </p:nvSpPr>
        <p:spPr>
          <a:xfrm>
            <a:off x="6407935" y="6067425"/>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7" name="Oval 36"/>
          <p:cNvSpPr/>
          <p:nvPr/>
        </p:nvSpPr>
        <p:spPr>
          <a:xfrm>
            <a:off x="7150880" y="5772150"/>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8" name="Oval 37"/>
          <p:cNvSpPr/>
          <p:nvPr/>
        </p:nvSpPr>
        <p:spPr>
          <a:xfrm>
            <a:off x="5143875" y="1459378"/>
            <a:ext cx="152400" cy="152400"/>
          </a:xfrm>
          <a:prstGeom prst="ellipse">
            <a:avLst/>
          </a:prstGeom>
          <a:solidFill>
            <a:srgbClr val="0000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chemeClr val="tx1">
                  <a:lumMod val="65000"/>
                  <a:lumOff val="35000"/>
                </a:schemeClr>
              </a:solidFill>
            </a:endParaRPr>
          </a:p>
        </p:txBody>
      </p:sp>
      <p:sp>
        <p:nvSpPr>
          <p:cNvPr id="39" name="Oval 38"/>
          <p:cNvSpPr/>
          <p:nvPr/>
        </p:nvSpPr>
        <p:spPr>
          <a:xfrm>
            <a:off x="7273918" y="4762500"/>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0" name="Oval 39"/>
          <p:cNvSpPr/>
          <p:nvPr/>
        </p:nvSpPr>
        <p:spPr>
          <a:xfrm>
            <a:off x="4500549" y="4063439"/>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1" name="Oval 40"/>
          <p:cNvSpPr/>
          <p:nvPr/>
        </p:nvSpPr>
        <p:spPr>
          <a:xfrm>
            <a:off x="7069108" y="2978929"/>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2" name="Oval 41"/>
          <p:cNvSpPr/>
          <p:nvPr/>
        </p:nvSpPr>
        <p:spPr>
          <a:xfrm>
            <a:off x="2180431" y="2326153"/>
            <a:ext cx="152400" cy="152400"/>
          </a:xfrm>
          <a:prstGeom prst="ellipse">
            <a:avLst/>
          </a:prstGeom>
          <a:solidFill>
            <a:srgbClr val="FF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3" name="Oval 42"/>
          <p:cNvSpPr/>
          <p:nvPr/>
        </p:nvSpPr>
        <p:spPr>
          <a:xfrm>
            <a:off x="5505450" y="3747649"/>
            <a:ext cx="152400" cy="152400"/>
          </a:xfrm>
          <a:prstGeom prst="ellipse">
            <a:avLst/>
          </a:prstGeom>
          <a:solidFill>
            <a:srgbClr val="FF66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4" name="Oval 43"/>
          <p:cNvSpPr/>
          <p:nvPr/>
        </p:nvSpPr>
        <p:spPr>
          <a:xfrm>
            <a:off x="2028031" y="2604209"/>
            <a:ext cx="152400" cy="152400"/>
          </a:xfrm>
          <a:prstGeom prst="ellipse">
            <a:avLst/>
          </a:prstGeom>
          <a:solidFill>
            <a:srgbClr val="FF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7" name="Oval 46"/>
          <p:cNvSpPr/>
          <p:nvPr/>
        </p:nvSpPr>
        <p:spPr>
          <a:xfrm>
            <a:off x="5147828" y="4714875"/>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8" name="Oval 47"/>
          <p:cNvSpPr/>
          <p:nvPr/>
        </p:nvSpPr>
        <p:spPr>
          <a:xfrm>
            <a:off x="5429250" y="3519488"/>
            <a:ext cx="152400" cy="152400"/>
          </a:xfrm>
          <a:prstGeom prst="ellipse">
            <a:avLst/>
          </a:prstGeom>
          <a:solidFill>
            <a:srgbClr val="FF66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5" name="Oval 44"/>
          <p:cNvSpPr/>
          <p:nvPr/>
        </p:nvSpPr>
        <p:spPr>
          <a:xfrm>
            <a:off x="4149723" y="2659529"/>
            <a:ext cx="152400" cy="152400"/>
          </a:xfrm>
          <a:prstGeom prst="ellipse">
            <a:avLst/>
          </a:prstGeom>
          <a:solidFill>
            <a:srgbClr val="0000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chemeClr val="tx1">
                  <a:lumMod val="65000"/>
                  <a:lumOff val="35000"/>
                </a:schemeClr>
              </a:solidFill>
            </a:endParaRPr>
          </a:p>
        </p:txBody>
      </p:sp>
      <p:sp>
        <p:nvSpPr>
          <p:cNvPr id="46" name="Oval 45"/>
          <p:cNvSpPr/>
          <p:nvPr/>
        </p:nvSpPr>
        <p:spPr>
          <a:xfrm>
            <a:off x="4302123" y="2391801"/>
            <a:ext cx="152400" cy="152400"/>
          </a:xfrm>
          <a:prstGeom prst="ellipse">
            <a:avLst/>
          </a:prstGeom>
          <a:solidFill>
            <a:srgbClr val="0000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chemeClr val="tx1">
                  <a:lumMod val="65000"/>
                  <a:lumOff val="35000"/>
                </a:schemeClr>
              </a:solidFill>
            </a:endParaRPr>
          </a:p>
        </p:txBody>
      </p:sp>
      <p:sp>
        <p:nvSpPr>
          <p:cNvPr id="49" name="Oval 48"/>
          <p:cNvSpPr/>
          <p:nvPr/>
        </p:nvSpPr>
        <p:spPr>
          <a:xfrm>
            <a:off x="4500549" y="2287026"/>
            <a:ext cx="152400" cy="152400"/>
          </a:xfrm>
          <a:prstGeom prst="ellipse">
            <a:avLst/>
          </a:prstGeom>
          <a:solidFill>
            <a:srgbClr val="0000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chemeClr val="tx1">
                  <a:lumMod val="65000"/>
                  <a:lumOff val="35000"/>
                </a:schemeClr>
              </a:solidFill>
            </a:endParaRPr>
          </a:p>
        </p:txBody>
      </p:sp>
      <p:sp>
        <p:nvSpPr>
          <p:cNvPr id="50" name="Oval 49"/>
          <p:cNvSpPr/>
          <p:nvPr/>
        </p:nvSpPr>
        <p:spPr>
          <a:xfrm>
            <a:off x="4853383" y="1950942"/>
            <a:ext cx="152400" cy="152400"/>
          </a:xfrm>
          <a:prstGeom prst="ellipse">
            <a:avLst/>
          </a:prstGeom>
          <a:solidFill>
            <a:srgbClr val="0000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chemeClr val="tx1">
                  <a:lumMod val="65000"/>
                  <a:lumOff val="35000"/>
                </a:schemeClr>
              </a:solidFill>
            </a:endParaRPr>
          </a:p>
        </p:txBody>
      </p:sp>
      <p:sp>
        <p:nvSpPr>
          <p:cNvPr id="51" name="Oval 50"/>
          <p:cNvSpPr/>
          <p:nvPr/>
        </p:nvSpPr>
        <p:spPr>
          <a:xfrm>
            <a:off x="4991475" y="1745346"/>
            <a:ext cx="152400" cy="152400"/>
          </a:xfrm>
          <a:prstGeom prst="ellipse">
            <a:avLst/>
          </a:prstGeom>
          <a:solidFill>
            <a:srgbClr val="0000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chemeClr val="tx1">
                  <a:lumMod val="65000"/>
                  <a:lumOff val="35000"/>
                </a:schemeClr>
              </a:solidFill>
            </a:endParaRPr>
          </a:p>
        </p:txBody>
      </p:sp>
      <p:sp>
        <p:nvSpPr>
          <p:cNvPr id="52" name="Oval 51"/>
          <p:cNvSpPr/>
          <p:nvPr/>
        </p:nvSpPr>
        <p:spPr>
          <a:xfrm>
            <a:off x="3936996" y="3283696"/>
            <a:ext cx="152400" cy="152400"/>
          </a:xfrm>
          <a:prstGeom prst="ellipse">
            <a:avLst/>
          </a:prstGeom>
          <a:solidFill>
            <a:srgbClr val="0000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54" name="Oval 53"/>
          <p:cNvSpPr/>
          <p:nvPr/>
        </p:nvSpPr>
        <p:spPr>
          <a:xfrm>
            <a:off x="3908421" y="3071111"/>
            <a:ext cx="152400" cy="152400"/>
          </a:xfrm>
          <a:prstGeom prst="ellipse">
            <a:avLst/>
          </a:prstGeom>
          <a:solidFill>
            <a:srgbClr val="0000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 name="TextBox 3"/>
          <p:cNvSpPr txBox="1"/>
          <p:nvPr/>
        </p:nvSpPr>
        <p:spPr>
          <a:xfrm>
            <a:off x="7982666" y="1343500"/>
            <a:ext cx="4236329" cy="1754326"/>
          </a:xfrm>
          <a:prstGeom prst="rect">
            <a:avLst/>
          </a:prstGeom>
          <a:noFill/>
        </p:spPr>
        <p:txBody>
          <a:bodyPr wrap="square" rtlCol="0">
            <a:spAutoFit/>
          </a:bodyPr>
          <a:lstStyle/>
          <a:p>
            <a:r>
              <a:rPr lang="en-US" dirty="0"/>
              <a:t>Take a look at the blue ‘subsequences”</a:t>
            </a:r>
          </a:p>
          <a:p>
            <a:endParaRPr lang="en-US" dirty="0"/>
          </a:p>
          <a:p>
            <a:r>
              <a:rPr lang="en-US" dirty="0"/>
              <a:t>They would not from a single motif (but perhaps they could form a </a:t>
            </a:r>
            <a:r>
              <a:rPr lang="en-US" i="1" dirty="0"/>
              <a:t>set</a:t>
            </a:r>
            <a:r>
              <a:rPr lang="en-US" dirty="0"/>
              <a:t> of motifs).</a:t>
            </a:r>
          </a:p>
          <a:p>
            <a:endParaRPr lang="en-US" dirty="0"/>
          </a:p>
          <a:p>
            <a:endParaRPr lang="en-US" dirty="0"/>
          </a:p>
        </p:txBody>
      </p:sp>
      <p:sp>
        <p:nvSpPr>
          <p:cNvPr id="56" name="Title 1">
            <a:extLst>
              <a:ext uri="{FF2B5EF4-FFF2-40B4-BE49-F238E27FC236}">
                <a16:creationId xmlns:a16="http://schemas.microsoft.com/office/drawing/2014/main" id="{2118EE3E-4DD5-4500-8248-394E2DE04E7D}"/>
              </a:ext>
            </a:extLst>
          </p:cNvPr>
          <p:cNvSpPr>
            <a:spLocks noGrp="1"/>
          </p:cNvSpPr>
          <p:nvPr>
            <p:ph type="title"/>
          </p:nvPr>
        </p:nvSpPr>
        <p:spPr>
          <a:xfrm>
            <a:off x="200025" y="190500"/>
            <a:ext cx="10515600" cy="711200"/>
          </a:xfrm>
        </p:spPr>
        <p:txBody>
          <a:bodyPr/>
          <a:lstStyle/>
          <a:p>
            <a:r>
              <a:rPr lang="en-US" b="1" dirty="0"/>
              <a:t>From Motifs to Chains</a:t>
            </a:r>
          </a:p>
        </p:txBody>
      </p:sp>
      <p:sp>
        <p:nvSpPr>
          <p:cNvPr id="57" name="Slide Number Placeholder 205">
            <a:extLst>
              <a:ext uri="{FF2B5EF4-FFF2-40B4-BE49-F238E27FC236}">
                <a16:creationId xmlns:a16="http://schemas.microsoft.com/office/drawing/2014/main" id="{946A7417-5AE5-40BE-8E35-079800475708}"/>
              </a:ext>
            </a:extLst>
          </p:cNvPr>
          <p:cNvSpPr>
            <a:spLocks noGrp="1"/>
          </p:cNvSpPr>
          <p:nvPr>
            <p:ph type="sldNum" sz="quarter" idx="12"/>
          </p:nvPr>
        </p:nvSpPr>
        <p:spPr>
          <a:xfrm>
            <a:off x="8610600" y="6356350"/>
            <a:ext cx="2743200" cy="365125"/>
          </a:xfrm>
        </p:spPr>
        <p:txBody>
          <a:bodyPr/>
          <a:lstStyle/>
          <a:p>
            <a:r>
              <a:rPr lang="en-US" dirty="0"/>
              <a:t>6</a:t>
            </a:r>
          </a:p>
        </p:txBody>
      </p:sp>
    </p:spTree>
    <p:extLst>
      <p:ext uri="{BB962C8B-B14F-4D97-AF65-F5344CB8AC3E}">
        <p14:creationId xmlns:p14="http://schemas.microsoft.com/office/powerpoint/2010/main" val="524751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16756" y="1825064"/>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6" name="Oval 5"/>
          <p:cNvSpPr/>
          <p:nvPr/>
        </p:nvSpPr>
        <p:spPr>
          <a:xfrm>
            <a:off x="1951831" y="2439426"/>
            <a:ext cx="152400" cy="152400"/>
          </a:xfrm>
          <a:prstGeom prst="ellipse">
            <a:avLst/>
          </a:prstGeom>
          <a:solidFill>
            <a:srgbClr val="FF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7" name="Oval 6"/>
          <p:cNvSpPr/>
          <p:nvPr/>
        </p:nvSpPr>
        <p:spPr>
          <a:xfrm>
            <a:off x="2895600" y="3886200"/>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8" name="Oval 7"/>
          <p:cNvSpPr/>
          <p:nvPr/>
        </p:nvSpPr>
        <p:spPr>
          <a:xfrm>
            <a:off x="1951831" y="1510739"/>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0" name="Oval 9"/>
          <p:cNvSpPr/>
          <p:nvPr/>
        </p:nvSpPr>
        <p:spPr>
          <a:xfrm>
            <a:off x="869156" y="4638675"/>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1" name="Oval 10"/>
          <p:cNvSpPr/>
          <p:nvPr/>
        </p:nvSpPr>
        <p:spPr>
          <a:xfrm>
            <a:off x="1479643" y="3505200"/>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2" name="Oval 11"/>
          <p:cNvSpPr/>
          <p:nvPr/>
        </p:nvSpPr>
        <p:spPr>
          <a:xfrm>
            <a:off x="869156" y="6062663"/>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3" name="Oval 12"/>
          <p:cNvSpPr/>
          <p:nvPr/>
        </p:nvSpPr>
        <p:spPr>
          <a:xfrm>
            <a:off x="3562332" y="1823942"/>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4" name="Oval 13"/>
          <p:cNvSpPr/>
          <p:nvPr/>
        </p:nvSpPr>
        <p:spPr>
          <a:xfrm>
            <a:off x="3593305" y="4448175"/>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cxnSp>
        <p:nvCxnSpPr>
          <p:cNvPr id="16" name="Straight Arrow Connector 15"/>
          <p:cNvCxnSpPr>
            <a:cxnSpLocks/>
          </p:cNvCxnSpPr>
          <p:nvPr/>
        </p:nvCxnSpPr>
        <p:spPr>
          <a:xfrm>
            <a:off x="609600" y="6400800"/>
            <a:ext cx="6978643" cy="0"/>
          </a:xfrm>
          <a:prstGeom prst="straightConnector1">
            <a:avLst/>
          </a:prstGeom>
          <a:ln w="19050">
            <a:solidFill>
              <a:schemeClr val="accent5"/>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flipV="1">
            <a:off x="609600" y="1381125"/>
            <a:ext cx="0" cy="5019675"/>
          </a:xfrm>
          <a:prstGeom prst="straightConnector1">
            <a:avLst/>
          </a:prstGeom>
          <a:ln w="19050">
            <a:solidFill>
              <a:schemeClr val="accent5"/>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3125397" y="5819775"/>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4" name="Oval 23"/>
          <p:cNvSpPr/>
          <p:nvPr/>
        </p:nvSpPr>
        <p:spPr>
          <a:xfrm>
            <a:off x="3997323" y="2858527"/>
            <a:ext cx="152400" cy="152400"/>
          </a:xfrm>
          <a:prstGeom prst="ellipse">
            <a:avLst/>
          </a:prstGeom>
          <a:solidFill>
            <a:srgbClr val="0000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chemeClr val="tx1">
                  <a:lumMod val="65000"/>
                  <a:lumOff val="35000"/>
                </a:schemeClr>
              </a:solidFill>
            </a:endParaRPr>
          </a:p>
        </p:txBody>
      </p:sp>
      <p:sp>
        <p:nvSpPr>
          <p:cNvPr id="25" name="Oval 24"/>
          <p:cNvSpPr/>
          <p:nvPr/>
        </p:nvSpPr>
        <p:spPr>
          <a:xfrm>
            <a:off x="3844923" y="5724525"/>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7" name="Oval 26"/>
          <p:cNvSpPr/>
          <p:nvPr/>
        </p:nvSpPr>
        <p:spPr>
          <a:xfrm>
            <a:off x="1600200" y="5534025"/>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8" name="Oval 27"/>
          <p:cNvSpPr/>
          <p:nvPr/>
        </p:nvSpPr>
        <p:spPr>
          <a:xfrm>
            <a:off x="2654486" y="5133975"/>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9" name="Oval 28"/>
          <p:cNvSpPr/>
          <p:nvPr/>
        </p:nvSpPr>
        <p:spPr>
          <a:xfrm>
            <a:off x="6914328" y="1878478"/>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0" name="Oval 29"/>
          <p:cNvSpPr/>
          <p:nvPr/>
        </p:nvSpPr>
        <p:spPr>
          <a:xfrm>
            <a:off x="5649497" y="3469467"/>
            <a:ext cx="152400" cy="152400"/>
          </a:xfrm>
          <a:prstGeom prst="ellipse">
            <a:avLst/>
          </a:prstGeom>
          <a:solidFill>
            <a:srgbClr val="FF66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1" name="Oval 30"/>
          <p:cNvSpPr/>
          <p:nvPr/>
        </p:nvSpPr>
        <p:spPr>
          <a:xfrm>
            <a:off x="5143875" y="5724525"/>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3" name="Oval 32"/>
          <p:cNvSpPr/>
          <p:nvPr/>
        </p:nvSpPr>
        <p:spPr>
          <a:xfrm>
            <a:off x="5573297" y="3269128"/>
            <a:ext cx="152400" cy="152400"/>
          </a:xfrm>
          <a:prstGeom prst="ellipse">
            <a:avLst/>
          </a:prstGeom>
          <a:solidFill>
            <a:srgbClr val="FF66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5" name="Oval 34"/>
          <p:cNvSpPr/>
          <p:nvPr/>
        </p:nvSpPr>
        <p:spPr>
          <a:xfrm>
            <a:off x="4684706" y="2107078"/>
            <a:ext cx="152400" cy="152400"/>
          </a:xfrm>
          <a:prstGeom prst="ellipse">
            <a:avLst/>
          </a:prstGeom>
          <a:solidFill>
            <a:srgbClr val="0000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chemeClr val="tx1">
                  <a:lumMod val="65000"/>
                  <a:lumOff val="35000"/>
                </a:schemeClr>
              </a:solidFill>
            </a:endParaRPr>
          </a:p>
        </p:txBody>
      </p:sp>
      <p:sp>
        <p:nvSpPr>
          <p:cNvPr id="36" name="Oval 35"/>
          <p:cNvSpPr/>
          <p:nvPr/>
        </p:nvSpPr>
        <p:spPr>
          <a:xfrm>
            <a:off x="6407935" y="6067425"/>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7" name="Oval 36"/>
          <p:cNvSpPr/>
          <p:nvPr/>
        </p:nvSpPr>
        <p:spPr>
          <a:xfrm>
            <a:off x="7150880" y="5772150"/>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8" name="Oval 37"/>
          <p:cNvSpPr/>
          <p:nvPr/>
        </p:nvSpPr>
        <p:spPr>
          <a:xfrm>
            <a:off x="5143875" y="1459378"/>
            <a:ext cx="152400" cy="152400"/>
          </a:xfrm>
          <a:prstGeom prst="ellipse">
            <a:avLst/>
          </a:prstGeom>
          <a:solidFill>
            <a:srgbClr val="0000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chemeClr val="tx1">
                  <a:lumMod val="65000"/>
                  <a:lumOff val="35000"/>
                </a:schemeClr>
              </a:solidFill>
            </a:endParaRPr>
          </a:p>
        </p:txBody>
      </p:sp>
      <p:sp>
        <p:nvSpPr>
          <p:cNvPr id="39" name="Oval 38"/>
          <p:cNvSpPr/>
          <p:nvPr/>
        </p:nvSpPr>
        <p:spPr>
          <a:xfrm>
            <a:off x="7273918" y="4762500"/>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0" name="Oval 39"/>
          <p:cNvSpPr/>
          <p:nvPr/>
        </p:nvSpPr>
        <p:spPr>
          <a:xfrm>
            <a:off x="4500549" y="4063439"/>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1" name="Oval 40"/>
          <p:cNvSpPr/>
          <p:nvPr/>
        </p:nvSpPr>
        <p:spPr>
          <a:xfrm>
            <a:off x="7069108" y="2978929"/>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2" name="Oval 41"/>
          <p:cNvSpPr/>
          <p:nvPr/>
        </p:nvSpPr>
        <p:spPr>
          <a:xfrm>
            <a:off x="2180431" y="2326153"/>
            <a:ext cx="152400" cy="152400"/>
          </a:xfrm>
          <a:prstGeom prst="ellipse">
            <a:avLst/>
          </a:prstGeom>
          <a:solidFill>
            <a:srgbClr val="FF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3" name="Oval 42"/>
          <p:cNvSpPr/>
          <p:nvPr/>
        </p:nvSpPr>
        <p:spPr>
          <a:xfrm>
            <a:off x="5505450" y="3747649"/>
            <a:ext cx="152400" cy="152400"/>
          </a:xfrm>
          <a:prstGeom prst="ellipse">
            <a:avLst/>
          </a:prstGeom>
          <a:solidFill>
            <a:srgbClr val="FF66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4" name="Oval 43"/>
          <p:cNvSpPr/>
          <p:nvPr/>
        </p:nvSpPr>
        <p:spPr>
          <a:xfrm>
            <a:off x="2028031" y="2604209"/>
            <a:ext cx="152400" cy="152400"/>
          </a:xfrm>
          <a:prstGeom prst="ellipse">
            <a:avLst/>
          </a:prstGeom>
          <a:solidFill>
            <a:srgbClr val="FF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7" name="Oval 46"/>
          <p:cNvSpPr/>
          <p:nvPr/>
        </p:nvSpPr>
        <p:spPr>
          <a:xfrm>
            <a:off x="5147828" y="4714875"/>
            <a:ext cx="152400" cy="152400"/>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8" name="Oval 47"/>
          <p:cNvSpPr/>
          <p:nvPr/>
        </p:nvSpPr>
        <p:spPr>
          <a:xfrm>
            <a:off x="5429250" y="3519488"/>
            <a:ext cx="152400" cy="152400"/>
          </a:xfrm>
          <a:prstGeom prst="ellipse">
            <a:avLst/>
          </a:prstGeom>
          <a:solidFill>
            <a:srgbClr val="FF66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5" name="Oval 44"/>
          <p:cNvSpPr/>
          <p:nvPr/>
        </p:nvSpPr>
        <p:spPr>
          <a:xfrm>
            <a:off x="4149723" y="2659529"/>
            <a:ext cx="152400" cy="152400"/>
          </a:xfrm>
          <a:prstGeom prst="ellipse">
            <a:avLst/>
          </a:prstGeom>
          <a:solidFill>
            <a:srgbClr val="0000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chemeClr val="tx1">
                  <a:lumMod val="65000"/>
                  <a:lumOff val="35000"/>
                </a:schemeClr>
              </a:solidFill>
            </a:endParaRPr>
          </a:p>
        </p:txBody>
      </p:sp>
      <p:sp>
        <p:nvSpPr>
          <p:cNvPr id="46" name="Oval 45"/>
          <p:cNvSpPr/>
          <p:nvPr/>
        </p:nvSpPr>
        <p:spPr>
          <a:xfrm>
            <a:off x="4302123" y="2391801"/>
            <a:ext cx="152400" cy="152400"/>
          </a:xfrm>
          <a:prstGeom prst="ellipse">
            <a:avLst/>
          </a:prstGeom>
          <a:solidFill>
            <a:srgbClr val="0000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chemeClr val="tx1">
                  <a:lumMod val="65000"/>
                  <a:lumOff val="35000"/>
                </a:schemeClr>
              </a:solidFill>
            </a:endParaRPr>
          </a:p>
        </p:txBody>
      </p:sp>
      <p:sp>
        <p:nvSpPr>
          <p:cNvPr id="49" name="Oval 48"/>
          <p:cNvSpPr/>
          <p:nvPr/>
        </p:nvSpPr>
        <p:spPr>
          <a:xfrm>
            <a:off x="4500549" y="2287026"/>
            <a:ext cx="152400" cy="152400"/>
          </a:xfrm>
          <a:prstGeom prst="ellipse">
            <a:avLst/>
          </a:prstGeom>
          <a:solidFill>
            <a:srgbClr val="0000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chemeClr val="tx1">
                  <a:lumMod val="65000"/>
                  <a:lumOff val="35000"/>
                </a:schemeClr>
              </a:solidFill>
            </a:endParaRPr>
          </a:p>
        </p:txBody>
      </p:sp>
      <p:sp>
        <p:nvSpPr>
          <p:cNvPr id="50" name="Oval 49"/>
          <p:cNvSpPr/>
          <p:nvPr/>
        </p:nvSpPr>
        <p:spPr>
          <a:xfrm>
            <a:off x="4853383" y="1950942"/>
            <a:ext cx="152400" cy="152400"/>
          </a:xfrm>
          <a:prstGeom prst="ellipse">
            <a:avLst/>
          </a:prstGeom>
          <a:solidFill>
            <a:srgbClr val="0000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chemeClr val="tx1">
                  <a:lumMod val="65000"/>
                  <a:lumOff val="35000"/>
                </a:schemeClr>
              </a:solidFill>
            </a:endParaRPr>
          </a:p>
        </p:txBody>
      </p:sp>
      <p:sp>
        <p:nvSpPr>
          <p:cNvPr id="51" name="Oval 50"/>
          <p:cNvSpPr/>
          <p:nvPr/>
        </p:nvSpPr>
        <p:spPr>
          <a:xfrm>
            <a:off x="4991475" y="1745346"/>
            <a:ext cx="152400" cy="152400"/>
          </a:xfrm>
          <a:prstGeom prst="ellipse">
            <a:avLst/>
          </a:prstGeom>
          <a:solidFill>
            <a:srgbClr val="0000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chemeClr val="tx1">
                  <a:lumMod val="65000"/>
                  <a:lumOff val="35000"/>
                </a:schemeClr>
              </a:solidFill>
            </a:endParaRPr>
          </a:p>
        </p:txBody>
      </p:sp>
      <p:sp>
        <p:nvSpPr>
          <p:cNvPr id="52" name="Oval 51"/>
          <p:cNvSpPr/>
          <p:nvPr/>
        </p:nvSpPr>
        <p:spPr>
          <a:xfrm>
            <a:off x="3936996" y="3283696"/>
            <a:ext cx="152400" cy="152400"/>
          </a:xfrm>
          <a:prstGeom prst="ellipse">
            <a:avLst/>
          </a:prstGeom>
          <a:solidFill>
            <a:srgbClr val="0000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54" name="Oval 53"/>
          <p:cNvSpPr/>
          <p:nvPr/>
        </p:nvSpPr>
        <p:spPr>
          <a:xfrm>
            <a:off x="3908421" y="3071111"/>
            <a:ext cx="152400" cy="152400"/>
          </a:xfrm>
          <a:prstGeom prst="ellipse">
            <a:avLst/>
          </a:prstGeom>
          <a:solidFill>
            <a:srgbClr val="0000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 name="TextBox 2"/>
          <p:cNvSpPr txBox="1"/>
          <p:nvPr/>
        </p:nvSpPr>
        <p:spPr>
          <a:xfrm>
            <a:off x="4149724" y="3283696"/>
            <a:ext cx="304799" cy="254318"/>
          </a:xfrm>
          <a:prstGeom prst="rect">
            <a:avLst/>
          </a:prstGeom>
          <a:noFill/>
        </p:spPr>
        <p:txBody>
          <a:bodyPr wrap="square" lIns="0" tIns="0" rIns="0" bIns="0" rtlCol="0">
            <a:spAutoFit/>
          </a:bodyPr>
          <a:lstStyle/>
          <a:p>
            <a:r>
              <a:rPr lang="en-US" sz="1600" dirty="0">
                <a:solidFill>
                  <a:schemeClr val="tx1">
                    <a:lumMod val="65000"/>
                    <a:lumOff val="35000"/>
                  </a:schemeClr>
                </a:solidFill>
              </a:rPr>
              <a:t>1</a:t>
            </a:r>
          </a:p>
        </p:txBody>
      </p:sp>
      <p:sp>
        <p:nvSpPr>
          <p:cNvPr id="55" name="TextBox 54"/>
          <p:cNvSpPr txBox="1"/>
          <p:nvPr/>
        </p:nvSpPr>
        <p:spPr>
          <a:xfrm>
            <a:off x="4119561" y="3055129"/>
            <a:ext cx="304799" cy="254318"/>
          </a:xfrm>
          <a:prstGeom prst="rect">
            <a:avLst/>
          </a:prstGeom>
          <a:noFill/>
        </p:spPr>
        <p:txBody>
          <a:bodyPr wrap="square" lIns="0" tIns="0" rIns="0" bIns="0" rtlCol="0">
            <a:spAutoFit/>
          </a:bodyPr>
          <a:lstStyle/>
          <a:p>
            <a:r>
              <a:rPr lang="en-US" sz="1600" dirty="0">
                <a:solidFill>
                  <a:schemeClr val="tx1">
                    <a:lumMod val="65000"/>
                    <a:lumOff val="35000"/>
                  </a:schemeClr>
                </a:solidFill>
              </a:rPr>
              <a:t>2</a:t>
            </a:r>
          </a:p>
        </p:txBody>
      </p:sp>
      <p:sp>
        <p:nvSpPr>
          <p:cNvPr id="56" name="TextBox 55"/>
          <p:cNvSpPr txBox="1"/>
          <p:nvPr/>
        </p:nvSpPr>
        <p:spPr>
          <a:xfrm>
            <a:off x="4178301" y="2829474"/>
            <a:ext cx="304799" cy="254318"/>
          </a:xfrm>
          <a:prstGeom prst="rect">
            <a:avLst/>
          </a:prstGeom>
          <a:noFill/>
        </p:spPr>
        <p:txBody>
          <a:bodyPr wrap="square" lIns="0" tIns="0" rIns="0" bIns="0" rtlCol="0">
            <a:spAutoFit/>
          </a:bodyPr>
          <a:lstStyle/>
          <a:p>
            <a:r>
              <a:rPr lang="en-US" sz="1600" dirty="0">
                <a:solidFill>
                  <a:schemeClr val="tx1">
                    <a:lumMod val="65000"/>
                    <a:lumOff val="35000"/>
                  </a:schemeClr>
                </a:solidFill>
              </a:rPr>
              <a:t>3</a:t>
            </a:r>
          </a:p>
        </p:txBody>
      </p:sp>
      <p:sp>
        <p:nvSpPr>
          <p:cNvPr id="57" name="TextBox 56"/>
          <p:cNvSpPr txBox="1"/>
          <p:nvPr/>
        </p:nvSpPr>
        <p:spPr>
          <a:xfrm>
            <a:off x="4333878" y="2624998"/>
            <a:ext cx="304799" cy="254318"/>
          </a:xfrm>
          <a:prstGeom prst="rect">
            <a:avLst/>
          </a:prstGeom>
          <a:noFill/>
        </p:spPr>
        <p:txBody>
          <a:bodyPr wrap="square" lIns="0" tIns="0" rIns="0" bIns="0" rtlCol="0">
            <a:spAutoFit/>
          </a:bodyPr>
          <a:lstStyle/>
          <a:p>
            <a:r>
              <a:rPr lang="en-US" sz="1600" dirty="0">
                <a:solidFill>
                  <a:schemeClr val="tx1">
                    <a:lumMod val="65000"/>
                    <a:lumOff val="35000"/>
                  </a:schemeClr>
                </a:solidFill>
              </a:rPr>
              <a:t>4</a:t>
            </a:r>
          </a:p>
        </p:txBody>
      </p:sp>
      <p:sp>
        <p:nvSpPr>
          <p:cNvPr id="58" name="TextBox 57"/>
          <p:cNvSpPr txBox="1"/>
          <p:nvPr/>
        </p:nvSpPr>
        <p:spPr>
          <a:xfrm>
            <a:off x="4477923" y="2414505"/>
            <a:ext cx="304799" cy="254318"/>
          </a:xfrm>
          <a:prstGeom prst="rect">
            <a:avLst/>
          </a:prstGeom>
          <a:noFill/>
        </p:spPr>
        <p:txBody>
          <a:bodyPr wrap="square" lIns="0" tIns="0" rIns="0" bIns="0" rtlCol="0">
            <a:spAutoFit/>
          </a:bodyPr>
          <a:lstStyle/>
          <a:p>
            <a:r>
              <a:rPr lang="en-US" sz="1600" dirty="0">
                <a:solidFill>
                  <a:schemeClr val="tx1">
                    <a:lumMod val="65000"/>
                    <a:lumOff val="35000"/>
                  </a:schemeClr>
                </a:solidFill>
              </a:rPr>
              <a:t>5</a:t>
            </a:r>
          </a:p>
        </p:txBody>
      </p:sp>
      <p:sp>
        <p:nvSpPr>
          <p:cNvPr id="59" name="TextBox 58"/>
          <p:cNvSpPr txBox="1"/>
          <p:nvPr/>
        </p:nvSpPr>
        <p:spPr>
          <a:xfrm>
            <a:off x="4683703" y="2238924"/>
            <a:ext cx="304799" cy="254318"/>
          </a:xfrm>
          <a:prstGeom prst="rect">
            <a:avLst/>
          </a:prstGeom>
          <a:noFill/>
        </p:spPr>
        <p:txBody>
          <a:bodyPr wrap="square" lIns="0" tIns="0" rIns="0" bIns="0" rtlCol="0">
            <a:spAutoFit/>
          </a:bodyPr>
          <a:lstStyle/>
          <a:p>
            <a:r>
              <a:rPr lang="en-US" sz="1600" dirty="0">
                <a:solidFill>
                  <a:schemeClr val="tx1">
                    <a:lumMod val="65000"/>
                    <a:lumOff val="35000"/>
                  </a:schemeClr>
                </a:solidFill>
              </a:rPr>
              <a:t>6</a:t>
            </a:r>
          </a:p>
        </p:txBody>
      </p:sp>
      <p:sp>
        <p:nvSpPr>
          <p:cNvPr id="60" name="TextBox 59"/>
          <p:cNvSpPr txBox="1"/>
          <p:nvPr/>
        </p:nvSpPr>
        <p:spPr>
          <a:xfrm>
            <a:off x="4880617" y="2116402"/>
            <a:ext cx="304799" cy="254318"/>
          </a:xfrm>
          <a:prstGeom prst="rect">
            <a:avLst/>
          </a:prstGeom>
          <a:noFill/>
        </p:spPr>
        <p:txBody>
          <a:bodyPr wrap="square" lIns="0" tIns="0" rIns="0" bIns="0" rtlCol="0">
            <a:spAutoFit/>
          </a:bodyPr>
          <a:lstStyle/>
          <a:p>
            <a:r>
              <a:rPr lang="en-US" sz="1600" dirty="0">
                <a:solidFill>
                  <a:schemeClr val="tx1">
                    <a:lumMod val="65000"/>
                    <a:lumOff val="35000"/>
                  </a:schemeClr>
                </a:solidFill>
              </a:rPr>
              <a:t>7</a:t>
            </a:r>
          </a:p>
        </p:txBody>
      </p:sp>
      <p:sp>
        <p:nvSpPr>
          <p:cNvPr id="61" name="TextBox 60"/>
          <p:cNvSpPr txBox="1"/>
          <p:nvPr/>
        </p:nvSpPr>
        <p:spPr>
          <a:xfrm>
            <a:off x="5050298" y="1921452"/>
            <a:ext cx="304799" cy="254318"/>
          </a:xfrm>
          <a:prstGeom prst="rect">
            <a:avLst/>
          </a:prstGeom>
          <a:noFill/>
        </p:spPr>
        <p:txBody>
          <a:bodyPr wrap="square" lIns="0" tIns="0" rIns="0" bIns="0" rtlCol="0">
            <a:spAutoFit/>
          </a:bodyPr>
          <a:lstStyle/>
          <a:p>
            <a:r>
              <a:rPr lang="en-US" sz="1600" dirty="0">
                <a:solidFill>
                  <a:schemeClr val="tx1">
                    <a:lumMod val="65000"/>
                    <a:lumOff val="35000"/>
                  </a:schemeClr>
                </a:solidFill>
              </a:rPr>
              <a:t>8</a:t>
            </a:r>
          </a:p>
        </p:txBody>
      </p:sp>
      <p:sp>
        <p:nvSpPr>
          <p:cNvPr id="62" name="TextBox 61"/>
          <p:cNvSpPr txBox="1"/>
          <p:nvPr/>
        </p:nvSpPr>
        <p:spPr>
          <a:xfrm>
            <a:off x="5174936" y="1697393"/>
            <a:ext cx="304799" cy="254318"/>
          </a:xfrm>
          <a:prstGeom prst="rect">
            <a:avLst/>
          </a:prstGeom>
          <a:noFill/>
        </p:spPr>
        <p:txBody>
          <a:bodyPr wrap="square" lIns="0" tIns="0" rIns="0" bIns="0" rtlCol="0">
            <a:spAutoFit/>
          </a:bodyPr>
          <a:lstStyle/>
          <a:p>
            <a:r>
              <a:rPr lang="en-US" sz="1600" dirty="0">
                <a:solidFill>
                  <a:schemeClr val="tx1">
                    <a:lumMod val="65000"/>
                    <a:lumOff val="35000"/>
                  </a:schemeClr>
                </a:solidFill>
              </a:rPr>
              <a:t>9</a:t>
            </a:r>
          </a:p>
        </p:txBody>
      </p:sp>
      <p:sp>
        <p:nvSpPr>
          <p:cNvPr id="63" name="TextBox 62"/>
          <p:cNvSpPr txBox="1"/>
          <p:nvPr/>
        </p:nvSpPr>
        <p:spPr>
          <a:xfrm>
            <a:off x="5327336" y="1391019"/>
            <a:ext cx="304799" cy="254318"/>
          </a:xfrm>
          <a:prstGeom prst="rect">
            <a:avLst/>
          </a:prstGeom>
          <a:noFill/>
        </p:spPr>
        <p:txBody>
          <a:bodyPr wrap="square" lIns="0" tIns="0" rIns="0" bIns="0" rtlCol="0">
            <a:spAutoFit/>
          </a:bodyPr>
          <a:lstStyle/>
          <a:p>
            <a:r>
              <a:rPr lang="en-US" sz="1600" dirty="0">
                <a:solidFill>
                  <a:schemeClr val="tx1">
                    <a:lumMod val="65000"/>
                    <a:lumOff val="35000"/>
                  </a:schemeClr>
                </a:solidFill>
              </a:rPr>
              <a:t>10</a:t>
            </a:r>
          </a:p>
        </p:txBody>
      </p:sp>
      <p:sp>
        <p:nvSpPr>
          <p:cNvPr id="4" name="TextBox 3"/>
          <p:cNvSpPr txBox="1"/>
          <p:nvPr/>
        </p:nvSpPr>
        <p:spPr>
          <a:xfrm>
            <a:off x="7929143" y="1395829"/>
            <a:ext cx="4236329" cy="4247317"/>
          </a:xfrm>
          <a:prstGeom prst="rect">
            <a:avLst/>
          </a:prstGeom>
          <a:noFill/>
        </p:spPr>
        <p:txBody>
          <a:bodyPr wrap="square" rtlCol="0">
            <a:spAutoFit/>
          </a:bodyPr>
          <a:lstStyle/>
          <a:p>
            <a:r>
              <a:rPr lang="en-US" dirty="0"/>
              <a:t>However, if we label them by </a:t>
            </a:r>
            <a:r>
              <a:rPr lang="en-US" i="1" dirty="0"/>
              <a:t>arrival</a:t>
            </a:r>
            <a:r>
              <a:rPr lang="en-US" dirty="0"/>
              <a:t> time, you can see that they are </a:t>
            </a:r>
            <a:r>
              <a:rPr lang="en-US" i="1" dirty="0"/>
              <a:t>drifting</a:t>
            </a:r>
            <a:r>
              <a:rPr lang="en-US" dirty="0"/>
              <a:t>, or </a:t>
            </a:r>
            <a:r>
              <a:rPr lang="en-US" i="1" dirty="0"/>
              <a:t>evolving</a:t>
            </a:r>
            <a:r>
              <a:rPr lang="en-US" dirty="0"/>
              <a:t> in time.</a:t>
            </a:r>
          </a:p>
          <a:p>
            <a:endParaRPr lang="en-US" dirty="0"/>
          </a:p>
          <a:p>
            <a:r>
              <a:rPr lang="en-US" dirty="0"/>
              <a:t>This is </a:t>
            </a:r>
            <a:r>
              <a:rPr lang="en-US" i="1" dirty="0"/>
              <a:t>actionable</a:t>
            </a:r>
            <a:r>
              <a:rPr lang="en-US" dirty="0"/>
              <a:t>, for example, where will the 11</a:t>
            </a:r>
            <a:r>
              <a:rPr lang="en-US" baseline="30000" dirty="0"/>
              <a:t>th</a:t>
            </a:r>
            <a:r>
              <a:rPr lang="en-US" dirty="0"/>
              <a:t> item land? </a:t>
            </a:r>
            <a:r>
              <a:rPr lang="en-US" dirty="0">
                <a:solidFill>
                  <a:schemeClr val="bg1">
                    <a:lumMod val="50000"/>
                  </a:schemeClr>
                </a:solidFill>
              </a:rPr>
              <a:t>Surely just Northeast of the 10</a:t>
            </a:r>
            <a:r>
              <a:rPr lang="en-US" baseline="30000" dirty="0">
                <a:solidFill>
                  <a:schemeClr val="bg1">
                    <a:lumMod val="50000"/>
                  </a:schemeClr>
                </a:solidFill>
              </a:rPr>
              <a:t>th</a:t>
            </a:r>
            <a:r>
              <a:rPr lang="en-US" dirty="0">
                <a:solidFill>
                  <a:schemeClr val="bg1">
                    <a:lumMod val="50000"/>
                  </a:schemeClr>
                </a:solidFill>
              </a:rPr>
              <a:t> item</a:t>
            </a:r>
          </a:p>
          <a:p>
            <a:endParaRPr lang="en-US" dirty="0"/>
          </a:p>
          <a:p>
            <a:r>
              <a:rPr lang="en-US" dirty="0"/>
              <a:t>We call such pattern chains, with the first item as the </a:t>
            </a:r>
            <a:r>
              <a:rPr lang="en-US" i="1" dirty="0"/>
              <a:t>anchor</a:t>
            </a:r>
            <a:r>
              <a:rPr lang="en-US" dirty="0"/>
              <a:t>.</a:t>
            </a:r>
          </a:p>
          <a:p>
            <a:endParaRPr lang="en-US" dirty="0"/>
          </a:p>
          <a:p>
            <a:r>
              <a:rPr lang="en-US" dirty="0"/>
              <a:t>Do such patterns exist in the real world?</a:t>
            </a:r>
          </a:p>
          <a:p>
            <a:endParaRPr lang="en-US" dirty="0"/>
          </a:p>
          <a:p>
            <a:r>
              <a:rPr lang="en-US" dirty="0"/>
              <a:t>Can we find them?</a:t>
            </a:r>
          </a:p>
          <a:p>
            <a:endParaRPr lang="en-US" dirty="0"/>
          </a:p>
        </p:txBody>
      </p:sp>
      <p:sp>
        <p:nvSpPr>
          <p:cNvPr id="64" name="Title 1">
            <a:extLst>
              <a:ext uri="{FF2B5EF4-FFF2-40B4-BE49-F238E27FC236}">
                <a16:creationId xmlns:a16="http://schemas.microsoft.com/office/drawing/2014/main" id="{15D04899-C16A-4AEA-8026-BE78085AC4C5}"/>
              </a:ext>
            </a:extLst>
          </p:cNvPr>
          <p:cNvSpPr>
            <a:spLocks noGrp="1"/>
          </p:cNvSpPr>
          <p:nvPr>
            <p:ph type="title"/>
          </p:nvPr>
        </p:nvSpPr>
        <p:spPr>
          <a:xfrm>
            <a:off x="200025" y="190500"/>
            <a:ext cx="10515600" cy="711200"/>
          </a:xfrm>
        </p:spPr>
        <p:txBody>
          <a:bodyPr/>
          <a:lstStyle/>
          <a:p>
            <a:r>
              <a:rPr lang="en-US" b="1" dirty="0"/>
              <a:t>From Motifs to Chains</a:t>
            </a:r>
          </a:p>
        </p:txBody>
      </p:sp>
      <p:sp>
        <p:nvSpPr>
          <p:cNvPr id="65" name="Slide Number Placeholder 205">
            <a:extLst>
              <a:ext uri="{FF2B5EF4-FFF2-40B4-BE49-F238E27FC236}">
                <a16:creationId xmlns:a16="http://schemas.microsoft.com/office/drawing/2014/main" id="{E0949563-D071-416E-8ECC-212D9F4C72C6}"/>
              </a:ext>
            </a:extLst>
          </p:cNvPr>
          <p:cNvSpPr>
            <a:spLocks noGrp="1"/>
          </p:cNvSpPr>
          <p:nvPr>
            <p:ph type="sldNum" sz="quarter" idx="12"/>
          </p:nvPr>
        </p:nvSpPr>
        <p:spPr>
          <a:xfrm>
            <a:off x="8610600" y="6356350"/>
            <a:ext cx="2743200" cy="365125"/>
          </a:xfrm>
        </p:spPr>
        <p:txBody>
          <a:bodyPr/>
          <a:lstStyle/>
          <a:p>
            <a:r>
              <a:rPr lang="en-US" dirty="0"/>
              <a:t>7</a:t>
            </a:r>
          </a:p>
        </p:txBody>
      </p:sp>
    </p:spTree>
    <p:extLst>
      <p:ext uri="{BB962C8B-B14F-4D97-AF65-F5344CB8AC3E}">
        <p14:creationId xmlns:p14="http://schemas.microsoft.com/office/powerpoint/2010/main" val="915869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18382</TotalTime>
  <Words>3902</Words>
  <Application>Microsoft Office PowerPoint</Application>
  <PresentationFormat>Widescreen</PresentationFormat>
  <Paragraphs>886</Paragraphs>
  <Slides>44</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等线</vt:lpstr>
      <vt:lpstr>SimSun</vt:lpstr>
      <vt:lpstr>Arial</vt:lpstr>
      <vt:lpstr>Calibri</vt:lpstr>
      <vt:lpstr>Calibri Light</vt:lpstr>
      <vt:lpstr>Cambria Math</vt:lpstr>
      <vt:lpstr>Helvetica</vt:lpstr>
      <vt:lpstr>KeplerStd-Regular</vt:lpstr>
      <vt:lpstr>Palatino Linotype</vt:lpstr>
      <vt:lpstr>Times New Roman</vt:lpstr>
      <vt:lpstr>Office Theme</vt:lpstr>
      <vt:lpstr>PowerPoint Presentation</vt:lpstr>
      <vt:lpstr>A Big Thanks to all our Collaborators… </vt:lpstr>
      <vt:lpstr>A Motivating Example</vt:lpstr>
      <vt:lpstr>What is the Matrix Profile?</vt:lpstr>
      <vt:lpstr>Matrix Profile and Matrix Profile Index</vt:lpstr>
      <vt:lpstr>A Visual Mapping Trick</vt:lpstr>
      <vt:lpstr>The Top 2 Motifs</vt:lpstr>
      <vt:lpstr>From Motifs to Chains</vt:lpstr>
      <vt:lpstr>From Motifs to Chains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Matrix Profile Series</vt:lpstr>
      <vt:lpstr>The Highly Desirable Properties of the Matrix Profile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Eamonn Keogh</dc:creator>
  <cp:lastModifiedBy>Eamonn Keogh</cp:lastModifiedBy>
  <cp:revision>406</cp:revision>
  <dcterms:created xsi:type="dcterms:W3CDTF">2017-04-21T17:59:25Z</dcterms:created>
  <dcterms:modified xsi:type="dcterms:W3CDTF">2017-11-19T23:54:14Z</dcterms:modified>
</cp:coreProperties>
</file>